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notesSlides/notesSlide14.xml" ContentType="application/vnd.openxmlformats-officedocument.presentationml.notesSlide+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notesSlides/notesSlide15.xml" ContentType="application/vnd.openxmlformats-officedocument.presentationml.notesSlide+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notesSlides/notesSlide21.xml" ContentType="application/vnd.openxmlformats-officedocument.presentationml.notesSlide+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notesSlides/notesSlide22.xml" ContentType="application/vnd.openxmlformats-officedocument.presentationml.notesSlide+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3">
  <p:sldMasterIdLst>
    <p:sldMasterId id="2147483648" r:id="rId1"/>
  </p:sldMasterIdLst>
  <p:notesMasterIdLst>
    <p:notesMasterId r:id="rId24"/>
  </p:notesMasterIdLst>
  <p:sldIdLst>
    <p:sldId id="257" r:id="rId2"/>
    <p:sldId id="258" r:id="rId3"/>
    <p:sldId id="280" r:id="rId4"/>
    <p:sldId id="295" r:id="rId5"/>
    <p:sldId id="296" r:id="rId6"/>
    <p:sldId id="297" r:id="rId7"/>
    <p:sldId id="298" r:id="rId8"/>
    <p:sldId id="264" r:id="rId9"/>
    <p:sldId id="279" r:id="rId10"/>
    <p:sldId id="299" r:id="rId11"/>
    <p:sldId id="278" r:id="rId12"/>
    <p:sldId id="283" r:id="rId13"/>
    <p:sldId id="301" r:id="rId14"/>
    <p:sldId id="284" r:id="rId15"/>
    <p:sldId id="285" r:id="rId16"/>
    <p:sldId id="286" r:id="rId17"/>
    <p:sldId id="302" r:id="rId18"/>
    <p:sldId id="289" r:id="rId19"/>
    <p:sldId id="290" r:id="rId20"/>
    <p:sldId id="292" r:id="rId21"/>
    <p:sldId id="293" r:id="rId22"/>
    <p:sldId id="294"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4F64"/>
    <a:srgbClr val="064F8D"/>
    <a:srgbClr val="5586A4"/>
    <a:srgbClr val="013B6D"/>
    <a:srgbClr val="FFFFFF"/>
    <a:srgbClr val="E71224"/>
    <a:srgbClr val="203864"/>
    <a:srgbClr val="4A56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103" autoAdjust="0"/>
  </p:normalViewPr>
  <p:slideViewPr>
    <p:cSldViewPr snapToGrid="0">
      <p:cViewPr>
        <p:scale>
          <a:sx n="100" d="100"/>
          <a:sy n="100" d="100"/>
        </p:scale>
        <p:origin x="1854" y="7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28332\Desktop\&#27605;&#35774;&#36164;&#26009;\&#27605;&#35774;&#35770;&#25991;\&#20887;&#20313;&#21435;&#38500;&#31639;&#27861;&#36895;&#24230;&#23545;&#2903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使用消隐算法</c:v>
                </c:pt>
              </c:strCache>
            </c:strRef>
          </c:tx>
          <c:spPr>
            <a:solidFill>
              <a:schemeClr val="accent1"/>
            </a:solidFill>
            <a:ln>
              <a:noFill/>
            </a:ln>
            <a:effectLst/>
          </c:spPr>
          <c:invertIfNegative val="0"/>
          <c:cat>
            <c:strRef>
              <c:f>Sheet1!$A$2:$A$5</c:f>
              <c:strCache>
                <c:ptCount val="4"/>
                <c:pt idx="0">
                  <c:v>10×10×10</c:v>
                </c:pt>
                <c:pt idx="1">
                  <c:v>15×15×15</c:v>
                </c:pt>
                <c:pt idx="2">
                  <c:v>20×20×20</c:v>
                </c:pt>
                <c:pt idx="3">
                  <c:v>25×25×25</c:v>
                </c:pt>
              </c:strCache>
            </c:strRef>
          </c:cat>
          <c:val>
            <c:numRef>
              <c:f>Sheet1!$B$2:$B$5</c:f>
              <c:numCache>
                <c:formatCode>General</c:formatCode>
                <c:ptCount val="4"/>
                <c:pt idx="0">
                  <c:v>6.95</c:v>
                </c:pt>
                <c:pt idx="1">
                  <c:v>7.02</c:v>
                </c:pt>
                <c:pt idx="2">
                  <c:v>9.6999999999999993</c:v>
                </c:pt>
                <c:pt idx="3">
                  <c:v>14.7</c:v>
                </c:pt>
              </c:numCache>
            </c:numRef>
          </c:val>
          <c:extLst>
            <c:ext xmlns:c16="http://schemas.microsoft.com/office/drawing/2014/chart" uri="{C3380CC4-5D6E-409C-BE32-E72D297353CC}">
              <c16:uniqueId val="{00000000-6803-4844-B7F8-B3ED9258B714}"/>
            </c:ext>
          </c:extLst>
        </c:ser>
        <c:ser>
          <c:idx val="1"/>
          <c:order val="1"/>
          <c:tx>
            <c:strRef>
              <c:f>Sheet1!$C$1</c:f>
              <c:strCache>
                <c:ptCount val="1"/>
                <c:pt idx="0">
                  <c:v>未使用</c:v>
                </c:pt>
              </c:strCache>
            </c:strRef>
          </c:tx>
          <c:spPr>
            <a:solidFill>
              <a:schemeClr val="accent2"/>
            </a:solidFill>
            <a:ln>
              <a:noFill/>
            </a:ln>
            <a:effectLst/>
          </c:spPr>
          <c:invertIfNegative val="0"/>
          <c:cat>
            <c:strRef>
              <c:f>Sheet1!$A$2:$A$5</c:f>
              <c:strCache>
                <c:ptCount val="4"/>
                <c:pt idx="0">
                  <c:v>10×10×10</c:v>
                </c:pt>
                <c:pt idx="1">
                  <c:v>15×15×15</c:v>
                </c:pt>
                <c:pt idx="2">
                  <c:v>20×20×20</c:v>
                </c:pt>
                <c:pt idx="3">
                  <c:v>25×25×25</c:v>
                </c:pt>
              </c:strCache>
            </c:strRef>
          </c:cat>
          <c:val>
            <c:numRef>
              <c:f>Sheet1!$C$2:$C$5</c:f>
              <c:numCache>
                <c:formatCode>General</c:formatCode>
                <c:ptCount val="4"/>
                <c:pt idx="0">
                  <c:v>6.96</c:v>
                </c:pt>
                <c:pt idx="1">
                  <c:v>7.23</c:v>
                </c:pt>
                <c:pt idx="2">
                  <c:v>15.2</c:v>
                </c:pt>
                <c:pt idx="3">
                  <c:v>23.4</c:v>
                </c:pt>
              </c:numCache>
            </c:numRef>
          </c:val>
          <c:extLst>
            <c:ext xmlns:c16="http://schemas.microsoft.com/office/drawing/2014/chart" uri="{C3380CC4-5D6E-409C-BE32-E72D297353CC}">
              <c16:uniqueId val="{00000001-6803-4844-B7F8-B3ED9258B714}"/>
            </c:ext>
          </c:extLst>
        </c:ser>
        <c:dLbls>
          <c:showLegendKey val="0"/>
          <c:showVal val="0"/>
          <c:showCatName val="0"/>
          <c:showSerName val="0"/>
          <c:showPercent val="0"/>
          <c:showBubbleSize val="0"/>
        </c:dLbls>
        <c:gapWidth val="219"/>
        <c:overlap val="-27"/>
        <c:axId val="1130624544"/>
        <c:axId val="1130618784"/>
      </c:barChart>
      <c:catAx>
        <c:axId val="113062454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宋体" panose="02010600030101010101" pitchFamily="2" charset="-122"/>
                <a:ea typeface="宋体" panose="02010600030101010101" pitchFamily="2" charset="-122"/>
                <a:cs typeface="+mn-cs"/>
              </a:defRPr>
            </a:pPr>
            <a:endParaRPr lang="zh-CN"/>
          </a:p>
        </c:txPr>
        <c:crossAx val="1130618784"/>
        <c:crosses val="autoZero"/>
        <c:auto val="1"/>
        <c:lblAlgn val="ctr"/>
        <c:lblOffset val="100"/>
        <c:noMultiLvlLbl val="0"/>
      </c:catAx>
      <c:valAx>
        <c:axId val="1130618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宋体" panose="02010600030101010101" pitchFamily="2" charset="-122"/>
                <a:ea typeface="宋体" panose="02010600030101010101" pitchFamily="2" charset="-122"/>
                <a:cs typeface="+mn-cs"/>
              </a:defRPr>
            </a:pPr>
            <a:endParaRPr lang="zh-CN"/>
          </a:p>
        </c:txPr>
        <c:crossAx val="113062454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宋体" panose="02010600030101010101" pitchFamily="2" charset="-122"/>
                <a:ea typeface="宋体" panose="02010600030101010101" pitchFamily="2" charset="-122"/>
                <a:cs typeface="+mn-cs"/>
              </a:defRPr>
            </a:pPr>
            <a:endParaRPr lang="zh-CN"/>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宋体" panose="02010600030101010101" pitchFamily="2" charset="-122"/>
          <a:ea typeface="宋体" panose="02010600030101010101" pitchFamily="2"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27.839"/>
    </inkml:context>
    <inkml:brush xml:id="br0">
      <inkml:brushProperty name="width" value="0.05" units="cm"/>
      <inkml:brushProperty name="height" value="0.05" units="cm"/>
      <inkml:brushProperty name="color" value="#E71224"/>
    </inkml:brush>
  </inkml:definitions>
  <inkml:trace contextRef="#ctx0" brushRef="#br0">264 1 24575,'-32'19'0,"-14"27"0,3 2 0,-58 81 0,59-75 0,67-82 0,0 1 0,2 1 0,1 2 0,0 0 0,2 2 0,1 2 0,1 0 0,44-20 0,-69 37 0,0 0 0,0 0 0,0 1 0,0 0 0,1 0 0,-1 0 0,1 1 0,-1 0 0,1 1 0,-1 0 0,1 0 0,0 0 0,-1 1 0,1 0 0,-1 1 0,0 0 0,1 0 0,-1 0 0,0 1 0,0 0 0,12 8 0,-9-6 0,-1 0 0,0-1 0,1 0 0,0 0 0,0-1 0,0 0 0,1-1 0,-1 0 0,0-1 0,1 0 0,11 0 0,-21-2 0,0 1 0,0 0 0,0 0 0,0 0 0,0 0 0,0 0 0,0 0 0,0 0 0,0 0 0,0 0 0,0 1 0,0-1 0,0 0 0,0 1 0,0-1 0,0 0 0,0 1 0,0-1 0,-1 1 0,1 0 0,0-1 0,0 1 0,0 0 0,0 0 0,-1 0 0,0 0 0,0 0 0,0 0 0,0 0 0,0 0 0,0 0 0,-1 0 0,1 0 0,0 0 0,0 0 0,-1-1 0,1 1 0,0 0 0,-1 0 0,1 0 0,-1 0 0,1-1 0,-1 1 0,0 1 0,-47 46 0,36-37 0,-3 3 0,8-9 0,2 0 0,-1 0 0,1 0 0,-1 1 0,2 0 0,-1 0 0,1 0 0,-5 8 0,9-13 0,0 0 0,0 0 0,0-1 0,0 1 0,0 0 0,0-1 0,0 1 0,1 0 0,-1-1 0,0 1 0,0 0 0,1-1 0,-1 1 0,0 0 0,1-1 0,-1 1 0,0-1 0,1 1 0,-1-1 0,1 1 0,-1-1 0,1 1 0,-1-1 0,1 1 0,0-1 0,-1 0 0,1 1 0,-1-1 0,1 0 0,0 1 0,-1-1 0,1 0 0,0 0 0,-1 0 0,1 0 0,0 1 0,-1-1 0,1 0 0,0 0 0,0 0 0,0-1 0,32 1 0,-32 0 0,40-4 0,-29 5 0,-12 5 0,-21 14 0,17-17 0,-102 73 0,68-52 0,-38 34 0,94-69 0,0 2 0,0 1 0,27-9 0,-33 12 0,-11 4 0,0 0 0,1 1 0,-1-1 0,0 0 0,0 1 0,0-1 0,1 1 0,-1 0 0,0-1 0,1 1 0,-1 0 0,0 0 0,1-1 0,-1 1 0,0 0 0,1 0 0,-1 1 0,0-1 0,1 0 0,-1 0 0,0 1 0,1-1 0,1 1 0,-4 2 0,1-1 0,-1 0 0,0 1 0,0-1 0,1 0 0,-1 0 0,-1 0 0,1 0 0,0 0 0,0 0 0,-1 0 0,1 0 0,-1 0 0,0 0 0,-3 2 0,-42 44 0,-97 75 0,7-7 0,127-106 0,0-1 0,0 1 0,1 1 0,1 0 0,-12 18 0,19-28 0,1 0 0,-1 0 0,0 0 0,1 1 0,-1-1 0,1 0 0,-1 0 0,1 0 0,0 1 0,0-1 0,-1 0 0,1 0 0,0 1 0,0-1 0,0 0 0,0 1 0,0-1 0,1 0 0,-1 0 0,0 1 0,0-1 0,1 0 0,-1 0 0,1 1 0,-1-1 0,1 0 0,0 0 0,-1 0 0,1 0 0,0 0 0,0 0 0,0 0 0,0 0 0,0 0 0,0 0 0,0-1 0,0 1 0,0 0 0,0-1 0,0 1 0,0-1 0,1 1 0,-1-1 0,0 1 0,0-1 0,1 0 0,-1 0 0,0 1 0,0-1 0,2 0 0,10 1 0,-1-1 0,0 0 0,0 0 0,15-3 0,37-7 0,0-3 0,67-23 0,123-52 0,-228 78 0,33-13 0,-59 23 0,1 0 0,-1 0 0,1 0 0,-1 0 0,1 0 0,-1 0 0,1-1 0,-1 1 0,1 0 0,-1 0 0,1-1 0,-1 1 0,1 0 0,-1 0 0,0-1 0,1 1 0,-1 0 0,0-1 0,1 1 0,-1-1 0,0 1 0,1 0 0,-1-1 0,0 1 0,0-1 0,1 1 0,-1-1 0,0 1 0,0-1 0,0 1 0,0-1 0,0 1 0,0-1 0,0 1 0,0-1 0,0 1 0,0-1 0,0 1 0,0-1 0,0 1 0,0-1 0,0 1 0,-1-2 0,-18-11 0,12 9 0,3 1 0,-105-69 0,99 64 0,1 0 0,0 0 0,0-1 0,0 0 0,1 0 0,1-1 0,0 0 0,-7-13 0,21 86 0,12 115 0,-8 0 0,-11 183 0,-1-357 52,-7 48-225,8-51 204,0 0 0,0-1 0,-1 1 0,1 0-1,0 0 1,-1 0 0,1-1 0,-1 1 0,1 0 0,-1-1 0,1 1 0,-1 0 0,1-1 0,-1 1 0,0-1 0,1 1 0,-1-1 0,0 1 0,1-1 0,-1 1 0,0-1 0,0 0 0,0 1 0,1-1 0,-1 0 0,0 0 0,0 1 0,0-1 0,1 0 0,-1 0 0,0 0 0,0 0 0,0 0 0,0 0 0,0-1 0,1 1 0,-1 0 0,0 0 0,0 0 0,0-1 0,1 1 0,-1-1 0,0 1 0,0 0 0,1-1 0,-1 1 0,0-2 0,-34-28 6795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31.996"/>
    </inkml:context>
    <inkml:brush xml:id="br0">
      <inkml:brushProperty name="width" value="0.05" units="cm"/>
      <inkml:brushProperty name="height" value="0.05" units="cm"/>
      <inkml:brushProperty name="color" value="#E71224"/>
    </inkml:brush>
  </inkml:definitions>
  <inkml:trace contextRef="#ctx0" brushRef="#br0">24 1 24575,'-12'144'0,"1"-20"0,16-91 0,-5-32 0,0-1 0,1 1 0,-1-1 0,0 0 0,0 1 0,1-1 0,-1 0 0,0 1 0,1-1 0,-1 0 0,0 0 0,1 1 0,-1-1 0,0 0 0,1 0 0,-1 0 0,1 1 0,-1-1 0,0 0 0,1 0 0,-1 0 0,1 0 0,-1 0 0,1 0 0,-1 0 0,0 0 0,1 0 0,-1 0 0,1 0 0,-1 0 0,1 0 0,-1 0 0,0 0 0,1-1 0,0 1 0,4-4 0,0 1 0,0-1 0,0-1 0,-1 1 0,1-1 0,5-7 0,13-12 0,-22 23 0,0-1 0,0 1 0,1 0 0,-1 0 0,0 0 0,1 0 0,-1 1 0,1-1 0,-1 0 0,1 0 0,-1 1 0,1-1 0,-1 1 0,1-1 0,0 1 0,-1 0 0,1 0 0,0 0 0,-1 0 0,1 0 0,0 0 0,-1 0 0,1 0 0,0 1 0,-1-1 0,1 1 0,-1-1 0,1 1 0,2 1 0,-2 0 0,-1 0 0,1-1 0,-1 1 0,1 0 0,-1 0 0,0 0 0,0 1 0,0-1 0,0 0 0,0 0 0,-1 1 0,1-1 0,-1 0 0,1 1 0,-1-1 0,0 1 0,0-1 0,0 0 0,0 1 0,-1 2 0,-1 9 0,-1 0 0,-1-1 0,0 1 0,-11 22 0,-7 23 0,22-58 0,0-1 0,-1 1 0,1-1 0,0 1 0,0-1 0,-1 1 0,1 0 0,0-1 0,0 1 0,0-1 0,0 1 0,0-1 0,0 1 0,0 0 0,0-1 0,0 1 0,0-1 0,0 1 0,0-1 0,0 1 0,1-1 0,-1 1 0,0 0 0,0-1 0,0 1 0,1-1 0,-1 1 0,0-1 0,1 0 0,-1 1 0,1-1 0,-1 1 0,0-1 0,1 0 0,-1 1 0,1-1 0,-1 0 0,1 1 0,-1-1 0,1 0 0,-1 0 0,1 1 0,-1-1 0,1 0 0,-1 0 0,1 0 0,0 0 0,-1 0 0,1 0 0,-1 0 0,1 0 0,33-12 0,-2-8 423,-2-2-1,51-45 0,-79 65-323,78-70 6727</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1:00.012"/>
    </inkml:context>
    <inkml:brush xml:id="br0">
      <inkml:brushProperty name="width" value="0.05" units="cm"/>
      <inkml:brushProperty name="height" value="0.05" units="cm"/>
      <inkml:brushProperty name="color" value="#E71224"/>
    </inkml:brush>
  </inkml:definitions>
  <inkml:trace contextRef="#ctx0" brushRef="#br0">0 1 24575,'4'0'0,"6"8"0,0 3 8192</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15.421"/>
    </inkml:context>
    <inkml:brush xml:id="br0">
      <inkml:brushProperty name="width" value="0.05" units="cm"/>
      <inkml:brushProperty name="height" value="0.05" units="cm"/>
      <inkml:brushProperty name="color" value="#E71224"/>
    </inkml:brush>
  </inkml:definitions>
  <inkml:trace contextRef="#ctx0" brushRef="#br0">0 94 24575,'0'0'0,"15"-18"0,22-9 0,20-1 0,7 9 0,-8 18 0,-12 27 0,-15 20 0,-15 13 0,-14 0 0,-14-6 0,-8-13 0,-8-19 0,-13-29 0,1-12 8192</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15.780"/>
    </inkml:context>
    <inkml:brush xml:id="br0">
      <inkml:brushProperty name="width" value="0.05" units="cm"/>
      <inkml:brushProperty name="height" value="0.05" units="cm"/>
      <inkml:brushProperty name="color" value="#E71224"/>
    </inkml:brush>
  </inkml:definitions>
  <inkml:trace contextRef="#ctx0" brushRef="#br0">0 0 24575,'0'0'0,"4"54"0,1 50 0,-1 19 0,0-12 0,-1-29 0,-1-28 8192</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16.219"/>
    </inkml:context>
    <inkml:brush xml:id="br0">
      <inkml:brushProperty name="width" value="0.05" units="cm"/>
      <inkml:brushProperty name="height" value="0.05" units="cm"/>
      <inkml:brushProperty name="color" value="#E71224"/>
    </inkml:brush>
  </inkml:definitions>
  <inkml:trace contextRef="#ctx0" brushRef="#br0">0 43 24575,'0'-4'0,"15"-4"0,18-2 0,15 2 0,7 2 0,-7 2 0,-14 1 0,-17 5 0,-15 10 0,-12 9 0,-3 13 0,-4 14 0,1 14 0,4 14 0,3 1 0,4-15 0,-5-41 0,-1-23 8192</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17.157"/>
    </inkml:context>
    <inkml:brush xml:id="br0">
      <inkml:brushProperty name="width" value="0.05" units="cm"/>
      <inkml:brushProperty name="height" value="0.05" units="cm"/>
      <inkml:brushProperty name="color" value="#E71224"/>
    </inkml:brush>
  </inkml:definitions>
  <inkml:trace contextRef="#ctx0" brushRef="#br0">200 0 24575,'15'2'0,"-1"-1"0,0 2 0,0 0 0,0 1 0,25 10 0,-20-7 0,-3-1 0,-1 0 0,0 1 0,0 1 0,-1 0 0,17 13 0,-27-19 0,-1 1 0,0 0 0,0 0 0,0 0 0,-1 0 0,1 0 0,-1 1 0,0-1 0,0 1 0,0-1 0,3 7 0,-5-7 0,1-1 0,-1 1 0,0-1 0,0 0 0,0 1 0,0-1 0,0 1 0,0-1 0,-1 1 0,1-1 0,-1 0 0,0 1 0,1-1 0,-1 0 0,0 0 0,0 0 0,-1 1 0,1-1 0,0 0 0,-1 0 0,-2 2 0,-1 1 0,0 0 0,-1 0 0,1-1 0,-1 0 0,0 0 0,0 0 0,-1-1 0,1 0 0,-1 0 0,0 0 0,0-1 0,0 0 0,0 0 0,0-1 0,0 0 0,0 0 0,0-1 0,-1 0 0,-9-1 0,16 1 0,0 0 0,0 0 0,0 0 0,0-1 0,0 1 0,0 0 0,0 0 0,0-1 0,0 1 0,0-1 0,0 1 0,0-1 0,0 1 0,0-1 0,0 0 0,1 1 0,-1-1 0,0 0 0,0 0 0,1 1 0,-1-1 0,0 0 0,1 0 0,-1 0 0,1 0 0,-1 0 0,1 0 0,0 0 0,-1 0 0,1-1 0,0-1 0,0 1 0,1 0 0,-1 0 0,1-1 0,0 1 0,-1 0 0,1 0 0,0 0 0,0 0 0,1 0 0,-1 0 0,0 0 0,3-2 0,6-8 0,0 1 0,1 0 0,13-9 0,-17 15 0,0 0 0,0 1 0,0-1 0,15-5 0,-21 10 0,0-1 0,-1 1 0,1 0 0,0-1 0,-1 1 0,1 0 0,0-1 0,0 1 0,-1 0 0,1 0 0,0-1 0,0 1 0,0 0 0,-1 0 0,1 0 0,0 0 0,0 0 0,0 0 0,-1 1 0,1-1 0,0 0 0,0 0 0,-1 1 0,1-1 0,0 0 0,0 1 0,-1-1 0,1 0 0,0 1 0,-1-1 0,1 1 0,-1-1 0,1 1 0,-1 0 0,1-1 0,-1 1 0,1-1 0,-1 1 0,1 0 0,-1-1 0,0 1 0,1 0 0,-1 0 0,0-1 0,1 1 0,-1 0 0,0 0 0,0 0 0,0-1 0,0 1 0,0 0 0,0 0 0,0 0 0,0-1 0,0 1 0,0 0 0,-1 0 0,1-1 0,0 1 0,0 0 0,-1 0 0,1-1 0,-1 2 0,-21 55 0,21-53 0,-1-1 0,0 1 0,0-1 0,0 0 0,-1 0 0,1 1 0,-1-2 0,1 1 0,-1 0 0,0-1 0,0 1 0,0-1 0,-1 0 0,-4 3 0,5-4 0,-171 62 0,150-52 0,0 1 0,1 1 0,1 1 0,0 0 0,-20 20 0,37-31 0,1 1 0,0 0 0,0 0 0,1 1 0,-1-1 0,1 1 0,-4 8 0,7-13 0,-1 1 0,1 0 0,0 0 0,-1 0 0,1-1 0,0 1 0,0 0 0,0 0 0,0 0 0,0 0 0,0-1 0,0 1 0,0 0 0,0 0 0,0 0 0,0-1 0,1 1 0,-1 0 0,0 0 0,1 0 0,-1-1 0,1 2 0,0-1 0,1 0 0,-1 0 0,0 0 0,1 0 0,-1 0 0,1 0 0,-1-1 0,1 1 0,-1 0 0,1-1 0,-1 0 0,1 1 0,0-1 0,-1 0 0,1 0 0,2 0 0,27 0 0,-1-1 0,1-2 0,-1-1 0,36-10 0,11-1 0,254-32 0,-295 36 0,-35 11 0,0 0 0,0-1 0,0 1 0,-1-1 0,1 1 0,0-1 0,0 0 0,0 1 0,0-1 0,0 0 0,-1 0 0,1 1 0,0-1 0,-1 0 0,1 0 0,0 0 0,-1 0 0,1 0 0,-1 0 0,0 0 0,1 0 0,-1 0 0,0 0 0,1 0 0,-1 0 0,0 0 0,0 0 0,0-2 0,-4-2 0,-1 12 0,-1 17 0,7-8 135,2 0 1,0 0-1,0-1 0,2 1 0,10 25 0,-11-31 420,14 36 6271</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39.063"/>
    </inkml:context>
    <inkml:brush xml:id="br0">
      <inkml:brushProperty name="width" value="0.05" units="cm"/>
      <inkml:brushProperty name="height" value="0.05" units="cm"/>
      <inkml:brushProperty name="color" value="#E71224"/>
    </inkml:brush>
  </inkml:definitions>
  <inkml:trace contextRef="#ctx0" brushRef="#br0">194 79 24575,'-5'-3'0,"16"-4"0,22-5 0,208-26 0,-112 20 0,-449 47 0,303-28 0,11 0 0,0 0 0,0 0 0,0-1 0,0 0 0,-1 0 0,1-1 0,0 0 0,0 0 0,0 0 0,0-1 0,0 1 0,-6-4 0,14 7 0,-1 0 0,0 0 0,0-1 0,0 1 0,0 0 0,-1 0 0,1 0 0,0 0 0,-1 1 0,0-1 0,1 0 0,-1 0 0,0 0 0,0 0 0,0 3 0,-2 48 0,2-35 0,-120 1402 0,111-1338 0,-51 889 0,64-224 0,-3-750 0,-1 1 0,1-1 0,0 0 0,0 0 0,1 1 0,-1-1 0,1 0 0,-1 1 0,1-1 0,0 1 0,-1 0 0,1 0 0,1-1 0,-1 1 0,0 1 0,3-3 0,48-29 0,-29 23 342,1 2-1,0 1 0,42-6 1,17 0 6484</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40.732"/>
    </inkml:context>
    <inkml:brush xml:id="br0">
      <inkml:brushProperty name="width" value="0.05" units="cm"/>
      <inkml:brushProperty name="height" value="0.05" units="cm"/>
      <inkml:brushProperty name="color" value="#E71224"/>
    </inkml:brush>
  </inkml:definitions>
  <inkml:trace contextRef="#ctx0" brushRef="#br0">233 35 24575,'-12'-2'0,"31"-7"0,5 2 0,1 2 0,0 0 0,0 2 0,0 1 0,0 0 0,0 2 0,0 1 0,1 2 0,41 8 0,-64-10 0,0 0 0,0 0 0,-1 0 0,1 0 0,0 0 0,0 1 0,-1 0 0,1-1 0,-1 1 0,0 0 0,1 0 0,-1 0 0,0 1 0,0-1 0,0 0 0,0 1 0,-1-1 0,1 1 0,-1 0 0,1 0 0,-1-1 0,0 1 0,0 0 0,0 0 0,-1 0 0,1 0 0,-1 0 0,1 0 0,-1 0 0,-1 6 0,0 10 0,0 0 0,-2 0 0,-1 0 0,-5 20 0,-1 5 0,-23 183 0,-5 272 0,34 237 0,-16 283 0,5-823 0,-33 472 0,48-666 0,0 1 0,0 0 0,0-1 0,-1 1 0,1 0 0,-1-1 0,0 1 0,0-1 0,0 1 0,0-1 0,0 1 0,-1-1 0,1 0 0,-1 1 0,1-1 0,-1 0 0,0 0 0,0 0 0,0 0 0,0-1 0,0 1 0,0 0 0,0-1 0,-1 0 0,1 1 0,-1-1 0,1 0 0,-1 0 0,1 0 0,-5 0 0,-5 1 0,-1-1 0,0 0 0,1-1 0,-1 0 0,-16-3 0,9 2 0,-200-17 0,205 19 0,26 6 0,29 5 0,24 0 1366,4 0 5460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51.060"/>
    </inkml:context>
    <inkml:brush xml:id="br0">
      <inkml:brushProperty name="width" value="0.05" units="cm"/>
      <inkml:brushProperty name="height" value="0.05" units="cm"/>
      <inkml:brushProperty name="color" value="#E71224"/>
    </inkml:brush>
  </inkml:definitions>
  <inkml:trace contextRef="#ctx0" brushRef="#br0">0 233 24575,'29'-7'0,"-1"-2"0,54-23 0,-73 28 0,-1 0 0,0-1 0,0 0 0,-1 0 0,1-1 0,-1 0 0,0 0 0,-1 0 0,0-1 0,0 0 0,0-1 0,-1 1 0,7-13 0,-8-11 0,-6 21 0,-2 14 0,-4 22 0,2 1 0,1 0 0,1-1 0,0 46 0,1-26 0,1-18 0,-17 374 0,18-410 0,1-21 0,-1 0 0,-2 0 0,-9-44 0,12 70 0,0 1 0,-1 0 0,0-1 0,1 1 0,-1 0 0,0-1 0,0 1 0,0 0 0,0 0 0,0 0 0,-1 0 0,1 0 0,-1 0 0,1 0 0,-1 0 0,0 1 0,0-1 0,1 1 0,-1-1 0,0 1 0,-1 0 0,1-1 0,-4 0 0,4 2 0,-1 0 0,1 0 0,-1 1 0,0-1 0,1 1 0,-1 0 0,1 0 0,-1 0 0,1 0 0,0 0 0,-1 0 0,1 1 0,0-1 0,0 1 0,0-1 0,0 1 0,0 0 0,0 0 0,1 0 0,-1 0 0,-2 4 0,-17 25 0,20-30 0,1 0 0,-1 1 0,0-1 0,0 0 0,1 0 0,-1 0 0,1 1 0,-1-1 0,1 0 0,-1 1 0,1-1 0,0 0 0,0 1 0,0-1 0,0 1 0,0-1 0,0 0 0,0 1 0,0-1 0,0 0 0,1 3 0,0-4 0,0 0 0,0-1 0,0 1 0,0 0 0,0 0 0,0 0 0,0-1 0,0 1 0,0 0 0,0-1 0,0 1 0,0-1 0,0 1 0,0-1 0,0 0 0,-1 1 0,1-1 0,0 0 0,0 1 0,-1-1 0,1 0 0,0-1 0,37-36 0,-2-1 0,47-68 0,30-33 0,-83 108 0,1 2 0,2 1 0,43-29 0,-53 43 0,0 0 0,1 2 0,1 1 0,0 0 0,1 2 0,26-7 0,-51 17 0,0-1 0,0 1 0,0-1 0,0 1 0,0 0 0,0-1 0,0 1 0,0 0 0,1 0 0,-1 0 0,0 0 0,0 0 0,0 0 0,0 0 0,0 0 0,0 0 0,1 0 0,-1 0 0,0 1 0,0-1 0,0 1 0,0-1 0,0 1 0,2 0 0,-4 1 0,1-1 0,0 1 0,-1-1 0,1 1 0,-1-1 0,0 1 0,1-1 0,-1 1 0,0-1 0,0 0 0,0 1 0,0-1 0,0 0 0,0 0 0,0 0 0,-3 2 0,-28 27 0,-2-2 0,-1-1 0,-40 23 0,-14 10 0,87-59 0,0 0 0,1 0 0,-1 1 0,0-1 0,1 1 0,-1-1 0,1 1 0,-1-1 0,1 1 0,-1 0 0,1 0 0,-1 3 0,2-5 0,0 0 0,0 1 0,0-1 0,0 1 0,1-1 0,-1 0 0,0 1 0,0-1 0,0 0 0,1 1 0,-1-1 0,0 0 0,1 1 0,-1-1 0,0 0 0,1 0 0,-1 0 0,0 1 0,1-1 0,-1 0 0,1 0 0,-1 0 0,0 0 0,1 1 0,-1-1 0,1 0 0,-1 0 0,1 0 0,-1 0 0,0 0 0,1 0 0,-1 0 0,1 0 0,-1 0 0,1-1 0,58-8 0,-55 8 0,61-13 0,95-35 0,-160 48 0,1 1 0,-1 0 0,0 0 0,0 0 0,1 0 0,-1 0 0,0 0 0,0 0 0,1 0 0,-1 0 0,0 0 0,0 0 0,1 0 0,-1 1 0,0-1 0,0 0 0,1 0 0,-1 0 0,0 0 0,0 0 0,0 0 0,1 1 0,-1-1 0,0 0 0,0 0 0,0 0 0,0 0 0,1 1 0,-1-1 0,0 0 0,0 0 0,0 0 0,0 1 0,0-1 0,0 0 0,1 0 0,-1 1 0,0-1 0,0 0 0,0 0 0,0 1 0,0-1 0,0 0 0,0 0 0,0 1 0,0-1 0,0 0 0,0 0 0,0 1 0,-1-1 0,1 0 0,0 0 0,0 1 0,0-1 0,0 0 0,0 0 0,0 1 0,-1-1 0,1 0 0,0 0 0,0 0 0,0 0 0,0 1 0,-1-1 0,1 0 0,-12 31 0,4-11 0,-3 17 0,2 0 0,1 1 0,-3 57 0,6 116 0,3-70 0,2-127 0,-3 32 0,3-45 0,0 1 0,0 0 0,0-1 0,-1 1 0,1 0 0,-1-1 0,1 1 0,-1 0 0,0-1 0,1 1 0,-1-1 0,0 1 0,0-1 0,0 0 0,0 1 0,0-1 0,-1 0 0,-2 3 0,4-4 0,-1 0 0,0 0 0,0 0 0,0 0 0,0 0 0,1 0 0,-1-1 0,0 1 0,0 0 0,0 0 0,1-1 0,-1 1 0,0 0 0,1-1 0,-1 1 0,0-1 0,0 1 0,1-1 0,-1 1 0,1-1 0,-1 1 0,1-1 0,-1 0 0,1 1 0,-1-1 0,1 0 0,-1 1 0,1-1 0,0 0 0,-1 0 0,-21-33 0,-20-43 0,31 54 0,-1 0 0,-1 1 0,-1 0 0,-1 1 0,0 1 0,-27-27 0,39 45 65,1-1 0,0 1 0,-1-1 0,0 1 0,1 0 0,-1 0 0,0 0 0,0 1 0,0-1 0,0 1 0,0-1 0,-1 1 0,1 0 0,0 0 0,-1 1 0,1-1 0,0 1 1,-1-1-1,1 1 0,-6 1 0,-8 10 6761</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51.403"/>
    </inkml:context>
    <inkml:brush xml:id="br0">
      <inkml:brushProperty name="width" value="0.05" units="cm"/>
      <inkml:brushProperty name="height" value="0.05" units="cm"/>
      <inkml:brushProperty name="color" value="#E71224"/>
    </inkml:brush>
  </inkml:definitions>
  <inkml:trace contextRef="#ctx0" brushRef="#br0">0 0 24575,'4'0'0,"30"22"0,23 6 0,2 0 8192</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51.751"/>
    </inkml:context>
    <inkml:brush xml:id="br0">
      <inkml:brushProperty name="width" value="0.05" units="cm"/>
      <inkml:brushProperty name="height" value="0.05" units="cm"/>
      <inkml:brushProperty name="color" value="#E71224"/>
    </inkml:brush>
  </inkml:definitions>
  <inkml:trace contextRef="#ctx0" brushRef="#br0">0 0 24575,'0'0'0,"8"25"0,1 9 8192</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52.970"/>
    </inkml:context>
    <inkml:brush xml:id="br0">
      <inkml:brushProperty name="width" value="0.05" units="cm"/>
      <inkml:brushProperty name="height" value="0.05" units="cm"/>
      <inkml:brushProperty name="color" value="#E71224"/>
    </inkml:brush>
  </inkml:definitions>
  <inkml:trace contextRef="#ctx0" brushRef="#br0">0 1 24575,'0'0'0,"25"7"0,2 17 0,-5 19 0,-5 12 0,-3 5 0,1-5 0,-3-11 0,-3-17 0,4-31 0,3-26 0,0-7 8192</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1:10.982"/>
    </inkml:context>
    <inkml:brush xml:id="br0">
      <inkml:brushProperty name="width" value="0.05" units="cm"/>
      <inkml:brushProperty name="height" value="0.05" units="cm"/>
      <inkml:brushProperty name="color" value="#E71224"/>
    </inkml:brush>
  </inkml:definitions>
  <inkml:trace contextRef="#ctx0" brushRef="#br0">1 0 24575,'4'4'0,"13"18"0,5 5 8192</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54.066"/>
    </inkml:context>
    <inkml:brush xml:id="br0">
      <inkml:brushProperty name="width" value="0.05" units="cm"/>
      <inkml:brushProperty name="height" value="0.05" units="cm"/>
      <inkml:brushProperty name="color" value="#E71224"/>
    </inkml:brush>
  </inkml:definitions>
  <inkml:trace contextRef="#ctx0" brushRef="#br0">0 1 24575,'0'0'0,"29"32"0,9 11 0,-1-2 0,-8-8 0,-8-13 0,-8-10 8192</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55.122"/>
    </inkml:context>
    <inkml:brush xml:id="br0">
      <inkml:brushProperty name="width" value="0.05" units="cm"/>
      <inkml:brushProperty name="height" value="0.05" units="cm"/>
      <inkml:brushProperty name="color" value="#E71224"/>
    </inkml:brush>
  </inkml:definitions>
  <inkml:trace contextRef="#ctx0" brushRef="#br0">113 30 24575,'-11'215'0,"2"-75"0,15-179 0,16-55 0,-16 70 0,1 0 0,2 0 0,0 1 0,2 0 0,17-29 0,-21 43 0,0 1 0,0 0 0,0 0 0,1 1 0,15-11 0,-19 15 0,0 0 0,1 1 0,-1-1 0,1 1 0,0 0 0,0 0 0,0 1 0,0-1 0,0 1 0,0 0 0,0 1 0,0-1 0,7 1 0,-11 0 0,0 0 0,0 0 0,1 0 0,-1 0 0,0 0 0,0 0 0,1 1 0,-1-1 0,0 0 0,0 1 0,0-1 0,1 1 0,-1-1 0,0 1 0,0 0 0,0-1 0,0 1 0,0 0 0,0 0 0,0 0 0,-1 0 0,1 0 0,0 0 0,0 0 0,-1 0 0,2 2 0,-2-1 0,1 0 0,-1 1 0,0-1 0,0 0 0,0 1 0,0-1 0,0 0 0,-1 0 0,1 1 0,-1-1 0,0 0 0,1 0 0,-3 4 0,-3 6 0,-1 1 0,0-1 0,-16 19 0,-58 56 0,60-67 0,1 1 0,0 0 0,-21 34 0,40-55 0,1 0 0,0 1 0,0-1 0,-1 0 0,1 0 0,0 0 0,0 1 0,0-1 0,0 0 0,-1 1 0,1-1 0,0 0 0,0 0 0,0 1 0,0-1 0,0 0 0,0 0 0,0 1 0,0-1 0,0 0 0,0 1 0,0-1 0,0 0 0,0 1 0,0-1 0,0 0 0,0 0 0,0 1 0,0-1 0,0 0 0,0 1 0,1-1 0,-1 0 0,0 0 0,0 1 0,0-1 0,0 0 0,1 0 0,-1 1 0,0-1 0,0 0 0,0 0 0,1 0 0,-1 0 0,0 1 0,0-1 0,1 0 0,-1 0 0,0 0 0,1 0 0,-1 0 0,0 0 0,0 0 0,1 0 0,-1 0 0,0 1 0,1-1 0,-1-1 0,29-1 0,-27 2 0,1-1 0,-1 1 0,1-1 0,-1 1 0,1 0 0,-1 0 0,1 0 0,0 0 0,-1 0 0,1 1 0,3 0 0,-5 0 0,-1 0 0,0 0 0,0 0 0,1 0 0,-1 0 0,0-1 0,0 1 0,0 0 0,0 0 0,0 0 0,0 0 0,0 0 0,0 0 0,0 0 0,0-1 0,-1 1 0,1 0 0,0 0 0,-1 0 0,1 0 0,0-1 0,-1 1 0,1 0 0,-1 0 0,1-1 0,-1 1 0,0 0 0,-1 0 0,-22 26 0,18-21 0,-6 8 0,0 1 0,1 1 0,1 0 0,0 1 0,2 0 0,-12 29 0,-30 113 0,42-131 0,7-25 72,-8 40-273,9-42 231,0 0-1,0-1 0,0 1 0,-1 0 1,1-1-1,0 1 0,0 0 1,0-1-1,0 1 0,0 0 1,0-1-1,0 1 0,0 0 0,0-1 1,1 1-1,-1 0 0,0-1 1,0 1-1,1 0 0,-1-1 1,0 1-1,1-1 0,-1 1 0,0 0 1,1-1-1,-1 1 0,1-1 1,-1 1-1,1-1 0,-1 1 1,1-1-1,-1 0 0,1 1 0,0-1 1,-1 0-1,1 1 0,0-1 1,-1 0-1,1 0 0,0 0 1,-1 1-1,1-1 0,0 0 0,-1 0 1,1 0-1,0 0 0,-1 0 1,1 0-1,0-1 0,0 1 1,19-8 6796</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55.984"/>
    </inkml:context>
    <inkml:brush xml:id="br0">
      <inkml:brushProperty name="width" value="0.05" units="cm"/>
      <inkml:brushProperty name="height" value="0.05" units="cm"/>
      <inkml:brushProperty name="color" value="#E71224"/>
    </inkml:brush>
  </inkml:definitions>
  <inkml:trace contextRef="#ctx0" brushRef="#br0">96 1 24575,'0'0'0,"-11"18"0,15 13 0,24-2 0,8-3 0,-21 12 0,-27 19 0,-25 9 0,-15-3 0,6-11 0,25-12 0,31-12 0,23-18 0,18-19 0,4-17 0,-8-5 8192</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56.389"/>
    </inkml:context>
    <inkml:brush xml:id="br0">
      <inkml:brushProperty name="width" value="0.05" units="cm"/>
      <inkml:brushProperty name="height" value="0.05" units="cm"/>
      <inkml:brushProperty name="color" value="#E71224"/>
    </inkml:brush>
  </inkml:definitions>
  <inkml:trace contextRef="#ctx0" brushRef="#br0">213 0 24575,'-1'7'0,"0"1"0,-1-1 0,1 0 0,-1 0 0,-1 0 0,-5 12 0,-4 13 0,9-22 0,-65 189 0,54-163 0,-2-1 0,-1-1 0,-29 44 0,31-62 0,12-25 0,13-32 0,-7 32 0,0 0 0,1 0 0,1 0 0,-1 0 0,1 1 0,1 0 0,11-14 0,-15 20 0,0 0 0,0 0 0,1 1 0,-1-1 0,1 0 0,0 1 0,-1 0 0,1 0 0,0-1 0,0 2 0,0-1 0,0 0 0,0 0 0,0 1 0,0 0 0,0 0 0,0 0 0,0 0 0,0 0 0,0 0 0,0 1 0,0-1 0,0 1 0,0 0 0,-1 0 0,1 0 0,0 0 0,0 1 0,3 2 0,136 90 1366,-106-74 5460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57.016"/>
    </inkml:context>
    <inkml:brush xml:id="br0">
      <inkml:brushProperty name="width" value="0.05" units="cm"/>
      <inkml:brushProperty name="height" value="0.05" units="cm"/>
      <inkml:brushProperty name="color" value="#E71224"/>
    </inkml:brush>
  </inkml:definitions>
  <inkml:trace contextRef="#ctx0" brushRef="#br0">90 1 24575,'3'1'0,"-1"-1"0,1 1 0,0 1 0,-1-1 0,1 0 0,-1 1 0,0-1 0,1 1 0,-1-1 0,0 1 0,0 0 0,0 0 0,0 0 0,0 0 0,-1 1 0,1-1 0,-1 0 0,1 1 0,-1-1 0,0 1 0,0-1 0,0 1 0,0 0 0,0 0 0,-1-1 0,1 1 0,-1 0 0,0 3 0,1 3 0,-1 0 0,-1 0 0,1 0 0,-2 0 0,1 0 0,-1-1 0,-5 14 0,-4 3 0,-1-1 0,-2-1 0,0 0 0,-2-1 0,0 0 0,-26 26 0,59-61 0,1 2 0,0 0 0,1 1 0,0 1 0,28-10 0,-45 19 0,0-1 0,0 1 0,0-1 0,0 1 0,0-1 0,0 1 0,-1 0 0,1 0 0,0 0 0,0 0 0,0 1 0,0-1 0,0 0 0,0 1 0,2 0 0,-3 0 0,-1-1 0,1 0 0,-1 1 0,1-1 0,-1 1 0,0-1 0,1 0 0,-1 1 0,1-1 0,-1 1 0,0 0 0,1-1 0,-1 1 0,0-1 0,0 1 0,0-1 0,1 1 0,-1 0 0,0-1 0,0 1 0,0-1 0,0 1 0,0 0 0,0-1 0,0 1 0,0 0 0,0-1 0,-1 1 0,1 0 0,-1 2 0,0-1 0,0 0 0,0 0 0,0 0 0,-1 0 0,1 0 0,-1 0 0,1 0 0,-1-1 0,0 1 0,0 0 0,1-1 0,-1 1 0,0-1 0,0 0 0,-1 0 0,1 0 0,0 0 0,0 0 0,0 0 0,-1-1 0,-3 2 0,1-2 0,0-1 0,0 1 0,0-1 0,0 0 0,0 0 0,0 0 0,0-1 0,0 1 0,0-1 0,0 0 0,1-1 0,-1 1 0,1-1 0,0 0 0,-7-6 0,-4-2 0,14 11 0,1-1 0,-1 1 0,1 0 0,-1-1 0,0 1 0,1 0 0,-1-1 0,1 1 0,-1 0 0,0 0 0,1-1 0,-1 1 0,0 0 0,1 0 0,-1 0 0,0 0 0,1 0 0,-1 0 0,0 0 0,1 0 0,-1 0 0,0 0 0,1 1 0,-1-1 0,0 0 0,1 0 0,-1 1 0,0-1 0,0 1 0,-9 20 0,5 33 0,5-52 0,0 14 0,1 0 0,1 1 0,0-1 0,1 0 0,0 0 0,10 24 0,-12-35 0,2 0 0,-1 0 0,0 0 0,1 0 0,0 0 0,0-1 0,0 1 0,1-1 0,0 0 0,0 0 0,0 0 0,0 0 0,0-1 0,1 0 0,-1 0 0,1 0 0,0 0 0,0-1 0,0 0 0,0 0 0,1 0 0,-1 0 0,7 0 0,-4-1 228,1-1-1,-1 0 1,1 0-1,-1-1 1,15-3 0,37-14 6598</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57.564"/>
    </inkml:context>
    <inkml:brush xml:id="br0">
      <inkml:brushProperty name="width" value="0.05" units="cm"/>
      <inkml:brushProperty name="height" value="0.05" units="cm"/>
      <inkml:brushProperty name="color" value="#E71224"/>
    </inkml:brush>
  </inkml:definitions>
  <inkml:trace contextRef="#ctx0" brushRef="#br0">210 1 24575,'16'46'0,"-16"-32"0,0 1 0,0-1 0,-1 0 0,-1 0 0,-1 0 0,0 0 0,-1 0 0,-9 24 0,-10 40 0,20-57 0,1 0 0,1 0 0,1 0 0,1 0 0,6 41 0,-6-61 0,-1 1 0,0-1 0,1 1 0,-1-1 0,0 1 0,0-1 0,0 1 0,0-1 0,0 1 0,0-1 0,0 1 0,-1-1 0,1 1 0,0-1 0,-1 1 0,1-1 0,-1 0 0,0 1 0,1-1 0,-1 0 0,0 1 0,0-1 0,0 0 0,0 0 0,0 0 0,-2 2 0,1-3 0,0 1 0,0 0 0,0-1 0,0 0 0,0 1 0,0-1 0,-1 0 0,1 0 0,0 0 0,0 0 0,0-1 0,0 1 0,-1-1 0,1 1 0,-4-3 0,-6-2 0,-1 0 0,1-2 0,0 1 0,-17-14 0,18 9 0,-14-10 0,25 21 0,-1 0 0,1 0 0,0 0 0,-1-1 0,1 1 0,-1 0 0,1 0 0,-1 0 0,1 0 0,0 0 0,-1 0 0,1 0 0,-1 0 0,1 0 0,-1 0 0,1 0 0,0 0 0,-1 1 0,1-1 0,-1 0 0,1 0 0,-1 0 0,1 1 0,0-1 0,-1 0 0,1 0 0,0 1 0,-1-1 0,1 0 0,0 1 0,-1-1 0,1 0 0,0 1 0,0-1 0,-1 0 0,1 1 0,0-1 0,0 1 0,0-1 0,0 0 0,-1 1 0,1-1 0,0 1 0,0-1 0,0 1 0,0-1 0,0 0 0,0 1 0,0-1 0,0 1 0,0-1 0,0 1 0,1-1 0,-1 1 0,0-1 0,0 1 0,-1 108 0,14 128 0,-12-228 0,0-1 0,0 1 0,1 0 0,5 15 0,-7-24 35,0 1 0,0 0 0,0-1 0,1 1 0,-1-1 0,0 1 0,1-1 0,-1 1 0,1 0 0,-1-1 0,0 0 0,1 1 0,-1-1 0,1 1 0,-1-1 0,1 1 0,-1-1 0,1 0 0,0 1 0,-1-1 0,1 0 0,-1 0 0,1 1 0,0-1 0,-1 0 0,1 0 0,0 0 0,-1 0 0,1 0 0,0 0 0,-1 0 0,1 0 0,-1 0 0,1 0 0,0 0 0,-1 0 1,1-1-1,0 1 0,24-20 6791</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58.455"/>
    </inkml:context>
    <inkml:brush xml:id="br0">
      <inkml:brushProperty name="width" value="0.05" units="cm"/>
      <inkml:brushProperty name="height" value="0.05" units="cm"/>
      <inkml:brushProperty name="color" value="#E71224"/>
    </inkml:brush>
  </inkml:definitions>
  <inkml:trace contextRef="#ctx0" brushRef="#br0">222 0 24575,'6'3'0,"-2"-1"0,-1 0 0,1 1 0,0-1 0,-1 1 0,1 0 0,-1 0 0,0 0 0,1 0 0,-2 0 0,1 1 0,0-1 0,-1 1 0,1 0 0,-1 0 0,0 0 0,-1 0 0,1 0 0,1 8 0,-2-7 0,-1 1 0,0-1 0,0 1 0,0 0 0,-1-1 0,0 1 0,0-1 0,0 0 0,-1 1 0,0-1 0,0 0 0,0 0 0,-1 0 0,0 0 0,-5 8 0,-30 34 0,-7 14 0,44-60 0,0 0 0,0 1 0,1-1 0,-1 0 0,1 1 0,-1-1 0,1 1 0,0-1 0,-1 1 0,1-1 0,0 1 0,0-1 0,0 1 0,0-1 0,0 1 0,0-1 0,1 1 0,-1-1 0,0 0 0,1 1 0,-1-1 0,1 1 0,0-1 0,-1 0 0,1 1 0,0-1 0,0 0 0,0 0 0,0 1 0,0-1 0,0 0 0,2 2 0,5 2 0,0 1 0,1-1 0,-1-1 0,15 6 0,-17-8 0,0 1 0,-1-1 0,1 1 0,-1 0 0,0 0 0,0 0 0,0 1 0,8 7 0,-12-9 0,0 1 0,0-1 0,0 1 0,0-1 0,0 1 0,0-1 0,0 1 0,-1-1 0,0 1 0,1 0 0,-1-1 0,0 1 0,0-1 0,-1 1 0,1 0 0,0-1 0,-1 1 0,0 0 0,1-1 0,-1 1 0,-2 2 0,-1 3 0,0 1 0,-1-1 0,0-1 0,0 1 0,-9 8 0,-15 13 0,-1-1 0,-1-2 0,-51 32 0,20-13 0,60-44 0,-1 0 0,1 1 0,0 0 0,0 0 0,0-1 0,0 1 0,0 1 0,0-1 0,0 0 0,1 0 0,-2 3 0,10 1 0,17-6 0,270-47 0,-283 45 0,-2 1 0,1-1 0,-1 0 0,0 0 0,0 0 0,0-2 0,0 1 0,0-1 0,-1 0 0,1-1 0,9-7 0,-16 10 0,-1 0 0,1 0 0,-1-1 0,0 1 0,0-1 0,0 1 0,0-1 0,0 0 0,0 1 0,-1-1 0,1 0 0,-1 1 0,0-1 0,1 0 0,-1 0 0,-1 1 0,1-1 0,0 0 0,-1 0 0,1 1 0,-1-1 0,0 0 0,-1-2 0,-5-13 0,0 1 0,-13-22 0,10 19 0,1-2 0,7 16 0,-1-1 0,0 0 0,1 1 0,-2 0 0,1 0 0,-1 0 0,0 0 0,0 0 0,-1 1 0,0 0 0,-6-7 0,10 12 0,0 0 0,1 0 0,-1 0 0,1 0 0,-1 0 0,1 0 0,-1 0 0,0 0 0,1 0 0,-1 0 0,1 0 0,-1 0 0,1 0 0,-1 0 0,1 0 0,-1 1 0,1-1 0,-1 0 0,0 0 0,1 1 0,0-1 0,-1 0 0,1 1 0,-1-1 0,1 1 0,-1-1 0,1 0 0,0 1 0,-1-1 0,1 1 0,0-1 0,0 1 0,-1-1 0,1 1 0,0-1 0,-1 2 0,-9 25 0,9-24 0,-11 54 0,1-1 0,3 1 0,-1 109 0,6-98 0,-1 884 0,12-904 8192</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33.843"/>
    </inkml:context>
    <inkml:brush xml:id="br0">
      <inkml:brushProperty name="width" value="0.05" units="cm"/>
      <inkml:brushProperty name="height" value="0.05" units="cm"/>
      <inkml:brushProperty name="color" value="#E71224"/>
    </inkml:brush>
  </inkml:definitions>
  <inkml:trace contextRef="#ctx0" brushRef="#br0">297 20 24575,'0'-3'0,"-22"-13"0,-17 15 0,-14 29 0,-4 25 0,3 9 0,11-1 0,17-19 0,23-27 0,27-16 0,13 14 0,-1 29 0,-5 23 0,-8 7 0,-9-9 0,-2-22 0,3-43 0,0-22 8192</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34.689"/>
    </inkml:context>
    <inkml:brush xml:id="br0">
      <inkml:brushProperty name="width" value="0.05" units="cm"/>
      <inkml:brushProperty name="height" value="0.05" units="cm"/>
      <inkml:brushProperty name="color" value="#E71224"/>
    </inkml:brush>
  </inkml:definitions>
  <inkml:trace contextRef="#ctx0" brushRef="#br0">0 81 24575,'0'-4'0,"4"-26"0,11-4 0,15 21 0,-2 31 0,-9 20 0,-15 7 0,-12-1 0,-4 0 0,3-8 0,10-10 0,17-13 0,4-9 8192</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36.268"/>
    </inkml:context>
    <inkml:brush xml:id="br0">
      <inkml:brushProperty name="width" value="0.05" units="cm"/>
      <inkml:brushProperty name="height" value="0.05" units="cm"/>
      <inkml:brushProperty name="color" value="#E71224"/>
    </inkml:brush>
  </inkml:definitions>
  <inkml:trace contextRef="#ctx0" brushRef="#br0">53 245 24575,'0'-21'0,"0"6"0,-1 5 0,1 1 0,1-1 0,0 0 0,3-17 0,-3 24 0,0-1 0,1 1 0,-1 0 0,1 0 0,-1 0 0,1 1 0,0-1 0,0 0 0,0 0 0,0 1 0,1 0 0,-1-1 0,1 1 0,-1 0 0,1 0 0,0 0 0,0 1 0,5-4 0,5 0 0,1 1 0,-1-1 0,1 2 0,0 0 0,0 1 0,0 0 0,0 1 0,0 1 0,24 1 0,-36 1 0,-7 2 0,-15 6 0,-1-2 0,0 0 0,-28 6 0,41-12 0,0 0 0,0 0 0,-1-1 0,1 0 0,0 0 0,-1-1 0,1 0 0,-1-1 0,1 0 0,-1 0 0,1-1 0,-8-2 0,13 2 0,0-1 0,0 1 0,1 0 0,-1-1 0,1 0 0,0 1 0,0-1 0,0 0 0,0 0 0,0 0 0,1-1 0,-1 1 0,1 0 0,0-1 0,0 1 0,0-1 0,0 1 0,1-1 0,-1 1 0,1-1 0,0 1 0,0-1 0,0 1 0,1-1 0,-1 1 0,1-1 0,0 1 0,0-1 0,0 1 0,0 0 0,1-1 0,0 1 0,3-6 0,-5 10 0,1-1 0,-1 0 0,0 0 0,1 0 0,-1 0 0,1 0 0,-1 1 0,0-1 0,1 0 0,-1 0 0,0 1 0,0-1 0,1 0 0,-1 0 0,0 1 0,1-1 0,-1 0 0,0 1 0,0-1 0,0 0 0,1 1 0,-1-1 0,0 0 0,0 1 0,0-1 0,0 1 0,0-1 0,0 0 0,0 1 0,0-1 0,0 1 0,0-1 0,0 0 0,0 1 0,0-1 0,0 1 0,4 23 0,5 429 0,-10-240 0,16 257 0,-12-434 0,-3-35 0,0-1 1,0 0-1,0 0 0,0 0 0,0 1 1,0-1-1,0 0 0,0 0 0,0 0 1,0 0-1,0 1 0,0-1 0,0 0 1,0 0-1,0 0 0,0 0 0,0 0 1,0 1-1,0-1 0,1 0 0,-1 0 1,0 0-1,0 0 0,0 0 0,0 0 1,0 1-1,1-1 0,-1 0 0,0 0 1,0 0-1,0 0 0,0 0 0,1 0 0,-1 0 1,0 0-1,0 0 0,0 0 0,0 0 1,1 0-1,-1 0 0,0 0 0,0 0 1,0 0-1,0 0 0,1 0 0,-1 0 1,0 0-1,0 0 0,0 0 0,0 0 1,1 0-1,-1-1 0,0 1 0,0 0 1,0 0-1,0 0 0,0 0 0,1 0 1,-1 0-1,0 0 0,0-1 0,0 1 1,13-16-28,10-22 1404,4-14 5449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12.365"/>
    </inkml:context>
    <inkml:brush xml:id="br0">
      <inkml:brushProperty name="width" value="0.05" units="cm"/>
      <inkml:brushProperty name="height" value="0.05" units="cm"/>
      <inkml:brushProperty name="color" value="#E71224"/>
    </inkml:brush>
  </inkml:definitions>
  <inkml:trace contextRef="#ctx0" brushRef="#br0">119 1 24575,'-1'19'0,"-47"2280"0,13-979 0,3-269 0,29 2093 0,65-2079 0,66-5 0,37 440 0,-155-1347 0,56 603 0,-62-724 0,29 244 0,-28-204 0,-6 124 0,-7-147 1366,-2-24 5460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37.312"/>
    </inkml:context>
    <inkml:brush xml:id="br0">
      <inkml:brushProperty name="width" value="0.05" units="cm"/>
      <inkml:brushProperty name="height" value="0.05" units="cm"/>
      <inkml:brushProperty name="color" value="#E71224"/>
    </inkml:brush>
  </inkml:definitions>
  <inkml:trace contextRef="#ctx0" brushRef="#br0">90 14 24575,'2'0'0,"-1"0"0,0 0 0,0 0 0,0 0 0,1 0 0,-1 0 0,0 0 0,0 0 0,1-1 0,-1 1 0,0-1 0,0 1 0,0-1 0,0 1 0,0-1 0,2-1 0,-2 2 0,-1-1 0,1 1 0,-1-1 0,1 0 0,0 1 0,-1-1 0,1 1 0,0-1 0,0 1 0,0 0 0,-1-1 0,1 1 0,0 0 0,0 0 0,0-1 0,0 1 0,-1 0 0,1 0 0,0 0 0,0 0 0,0 0 0,0 0 0,0 0 0,0 0 0,-1 1 0,1-1 0,0 0 0,0 0 0,0 1 0,0-1 0,-1 0 0,1 1 0,0-1 0,-1 1 0,1-1 0,0 1 0,0 0 0,-1-1 0,1 1 0,-1 0 0,2 1 0,-2 0 0,1 1 0,-1-1 0,1 1 0,-1 0 0,0-1 0,0 1 0,0 0 0,-1-1 0,1 1 0,-1 0 0,1-1 0,-1 1 0,0-1 0,0 1 0,0-1 0,-2 3 0,-26 46 0,12-23 0,16-26 0,0-1 0,0 1 0,1 0 0,-1 0 0,1 1 0,0-1 0,-1 0 0,1 0 0,0 0 0,0 0 0,0 0 0,1 0 0,-1 0 0,0 0 0,1 0 0,0 0 0,-1 0 0,2 3 0,23 36 0,-7-15 0,-10-6 0,0 1 0,-1-1 0,-1 1 0,-1 1 0,-1-1 0,-1 1 0,0-1 0,-2 1 0,-1 0 0,0 0 0,-2 0 0,0-1 0,-2 1 0,0-1 0,-1 1 0,-15 35 0,10-40 0,9-25 0,14-28 0,-3 21 0,0 1 0,1 0 0,1 1 0,0 0 0,0 1 0,18-13 0,-19 21 0,-10 12 0,-13 19 0,2-16 0,-2 0 0,1 0 0,-1-1 0,-1-1 0,0 0 0,0-1 0,-1 0 0,0-1 0,0 0 0,-1-1 0,0-1 0,0 0 0,0-2 0,-22 4 0,18-1 0,19 3 0,31 13 0,2-4 171,2-2 0,0-2-1,1 0 1,0-3 0,1-1-1,0-2 1,62 6 0,-49-13 6655</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37.656"/>
    </inkml:context>
    <inkml:brush xml:id="br0">
      <inkml:brushProperty name="width" value="0.05" units="cm"/>
      <inkml:brushProperty name="height" value="0.05" units="cm"/>
      <inkml:brushProperty name="color" value="#E71224"/>
    </inkml:brush>
  </inkml:definitions>
  <inkml:trace contextRef="#ctx0" brushRef="#br0">0 0 24575,'4'0'0,"8"7"0,9 17 0,1 8 0,-3-1 8192</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38.225"/>
    </inkml:context>
    <inkml:brush xml:id="br0">
      <inkml:brushProperty name="width" value="0.05" units="cm"/>
      <inkml:brushProperty name="height" value="0.05" units="cm"/>
      <inkml:brushProperty name="color" value="#E71224"/>
    </inkml:brush>
  </inkml:definitions>
  <inkml:trace contextRef="#ctx0" brushRef="#br0">31 244 24575,'0'13'0,"-2"0"0,0 0 0,-5 18 0,-2 20 0,3 1 0,3 0 0,2 0 0,5 56 0,-3-108 0,-1 0 0,0 0 0,0-1 0,0 1 0,0 0 0,0 0 0,0 0 0,1 0 0,-1 0 0,0 0 0,0 0 0,0 0 0,0 0 0,0 0 0,1 0 0,-1 0 0,0 0 0,0 0 0,0 0 0,0 0 0,0 0 0,1 0 0,-1 0 0,0 0 0,0 0 0,0 0 0,0 0 0,1 0 0,-1 0 0,0 0 0,0 0 0,0 0 0,0 0 0,0 0 0,0 0 0,1 0 0,-1 0 0,0 1 0,0-1 0,0 0 0,0 0 0,0 0 0,0 0 0,25-80 0,-13 31 0,130-393 0,-122 396 0,-20 46 0,0-1 0,0 1 0,0-1 0,0 1 0,1-1 0,-1 0 0,0 1 0,0-1 0,0 1 0,1-1 0,-1 1 0,0-1 0,1 1 0,-1 0 0,0-1 0,1 1 0,-1-1 0,1 1 0,-1 0 0,1-1 0,-1 1 0,1 0 0,-1-1 0,1 1 0,-1 0 0,1 0 0,-1 0 0,1-1 0,-1 1 0,1 0 0,-1 0 0,1 0 0,0 0 0,-1 0 0,1 0 0,-1 0 0,1 0 0,-1 0 0,1 0 0,-1 1 0,1-1 0,0 0 0,-1 0 0,1 0 0,-1 1 0,1-1 0,-1 0 0,1 0 0,-1 1 0,0-1 0,1 1 0,-1-1 0,1 0 0,0 2 0,16 31 0,-13-26 0,17 40 0,-1 1 0,-2 0 0,-3 1 0,12 59 0,-27-102 0,1 1 0,-1 0 0,0-1 0,-1 1 0,0 0 0,0-1 0,0 1 0,0-1 0,-1 1 0,-1-1 0,1 0 0,-1 0 0,0 0 0,0 0 0,0 0 0,-1-1 0,0 1 0,0-1 0,-1 0 0,1 0 0,-1-1 0,0 1 0,0-1 0,-1 0 0,1 0 0,-1-1 0,0 0 0,0 0 0,0 0 0,0-1 0,0 0 0,-1 0 0,1 0 0,-1-1 0,1 0 0,-1 0 0,0-1 0,1 0 0,-1 0 0,0 0 0,-7-2 0,12 2 0,0-1 0,0 0 0,1 1 0,-1-1 0,0 0 0,0 0 0,1 0 0,-1 0 0,0 0 0,1 0 0,-1 0 0,1-1 0,0 1 0,-1-1 0,1 1 0,0-1 0,0 1 0,0-1 0,0 0 0,0 1 0,0-1 0,0 0 0,0 0 0,1 0 0,-1-3 0,1 3 0,0 1 0,0-1 0,0 1 0,0-1 0,0 1 0,0-1 0,1 1 0,-1-1 0,1 1 0,-1-1 0,1 1 0,0 0 0,-1-1 0,1 1 0,0 0 0,0 0 0,0-1 0,0 1 0,0 0 0,0 0 0,0 0 0,0 0 0,1 0 0,-1 0 0,0 1 0,1-1 0,-1 0 0,0 1 0,1-1 0,-1 1 0,1-1 0,-1 1 0,2-1 0,4 1-5,-1-1 0,0 1-1,0 0 1,1 0 0,-1 0 0,0 1-1,0 0 1,1 0 0,-1 1-1,0 0 1,0 0 0,7 4 0,69 39 785,-66-35-126,54 34 6172</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39.810"/>
    </inkml:context>
    <inkml:brush xml:id="br0">
      <inkml:brushProperty name="width" value="0.05" units="cm"/>
      <inkml:brushProperty name="height" value="0.05" units="cm"/>
      <inkml:brushProperty name="color" value="#E71224"/>
    </inkml:brush>
  </inkml:definitions>
  <inkml:trace contextRef="#ctx0" brushRef="#br0">331 0 24575,'10'1'0,"-1"0"0,1 0 0,0 1 0,-1 0 0,0 1 0,1 0 0,-1 0 0,0 1 0,13 8 0,-21-11 0,0 0 0,0 0 0,0 0 0,0 0 0,0 0 0,-1 0 0,1 1 0,0-1 0,-1 0 0,1 0 0,-1 1 0,1-1 0,-1 1 0,0-1 0,1 0 0,-1 1 0,0-1 0,0 0 0,0 1 0,0-1 0,0 1 0,0-1 0,-1 0 0,1 1 0,0-1 0,-2 3 0,-18 36 0,19-39 0,-21 30 0,-1-2 0,-32 32 0,30-34 0,1 1 0,-24 36 0,47-64 0,1 0 0,0 0 0,-1 1 0,1-1 0,0 0 0,0 0 0,-1 0 0,1 1 0,0-1 0,0 0 0,0 1 0,-1-1 0,1 0 0,0 0 0,0 1 0,0-1 0,0 0 0,0 1 0,-1-1 0,1 0 0,0 1 0,0-1 0,0 1 0,0-1 0,0 0 0,0 1 0,0-1 0,0 0 0,0 1 0,1-1 0,-1 0 0,0 1 0,0-1 0,0 0 0,0 1 0,0-1 0,1 0 0,-1 0 0,0 1 0,0-1 0,0 0 0,1 0 0,-1 1 0,0-1 0,0 0 0,1 0 0,-1 1 0,0-1 0,1 0 0,-1 0 0,0 0 0,1 0 0,-1 0 0,0 1 0,1-1 0,-1 0 0,0 0 0,1 0 0,-1 0 0,1 0 0,24-4 0,-22 4 0,101-26 0,-103 25 0,1 1 0,0-1 0,0 1 0,0-1 0,-1 1 0,1 0 0,0 0 0,0 0 0,0 0 0,-1 1 0,1-1 0,0 0 0,0 1 0,3 0 0,-5 0 0,0-1 0,1 1 0,-1-1 0,0 0 0,1 1 0,-1-1 0,0 1 0,0-1 0,1 1 0,-1-1 0,0 1 0,0 0 0,0-1 0,0 1 0,0-1 0,0 1 0,0-1 0,0 1 0,0-1 0,0 1 0,0-1 0,0 1 0,0 0 0,-1-1 0,1 1 0,0-1 0,0 1 0,0-1 0,-1 1 0,0 0 0,-4 6 0,0 1 0,0-1 0,-1 0 0,-13 12 0,-101 84 0,78-69 0,0 2 0,3 1 0,-50 61 0,86-95 0,0 1 0,1-1 0,0 1 0,0 0 0,0 0 0,0 0 0,0 0 0,1 0 0,-1 5 0,2-9 0,0 1 0,0-1 0,0 1 0,0-1 0,0 1 0,0 0 0,0-1 0,0 1 0,0-1 0,0 1 0,0-1 0,1 1 0,-1-1 0,0 1 0,0-1 0,1 1 0,-1-1 0,0 1 0,1-1 0,-1 1 0,0-1 0,1 1 0,-1-1 0,1 0 0,0 1 0,24 1 0,2-10 0,0-1 0,0-1 0,-1-1 0,-1-1 0,47-31 0,-3 3 0,15-1 0,-51 26 0,-1-1 0,-1-2 0,32-23 0,-62 41 0,0 0 0,0-1 0,0 1 0,0-1 0,0 0 0,0 1 0,0-1 0,-1 0 0,1 1 0,0-1 0,0 0 0,-1 0 0,1 0 0,0 0 0,-1 0 0,1 0 0,-1 1 0,1-1 0,-1 0 0,0 0 0,1-1 0,-1 1 0,0 0 0,0 0 0,0 0 0,0 0 0,0 0 0,0 0 0,0 0 0,0 0 0,0 0 0,0 0 0,-1-1 0,0 1 0,0 0 0,-1 1 0,1-1 0,0 1 0,0 0 0,-1-1 0,1 1 0,0 0 0,-1 0 0,1 0 0,-1 0 0,1 0 0,0 0 0,-1 0 0,1 0 0,0 1 0,-1-1 0,1 1 0,0-1 0,-1 1 0,1-1 0,0 1 0,0-1 0,0 1 0,0 0 0,-2 2 0,-10 6 0,1 2 0,1 0 0,0 0 0,0 1 0,1 0 0,1 1 0,0 0 0,-14 28 0,1-3 0,-53 86 58,15-22 596,-86 109 0,122-182 6172</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40.171"/>
    </inkml:context>
    <inkml:brush xml:id="br0">
      <inkml:brushProperty name="width" value="0.05" units="cm"/>
      <inkml:brushProperty name="height" value="0.05" units="cm"/>
      <inkml:brushProperty name="color" value="#E71224"/>
    </inkml:brush>
  </inkml:definitions>
  <inkml:trace contextRef="#ctx0" brushRef="#br0">0 26 24575,'4'0'0,"19"-11"0,5-4 8192</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40.514"/>
    </inkml:context>
    <inkml:brush xml:id="br0">
      <inkml:brushProperty name="width" value="0.05" units="cm"/>
      <inkml:brushProperty name="height" value="0.05" units="cm"/>
      <inkml:brushProperty name="color" value="#E71224"/>
    </inkml:brush>
  </inkml:definitions>
  <inkml:trace contextRef="#ctx0" brushRef="#br0">0 0 24575,'0'9'0,"1"0"0,-1-1 0,2 1 0,-1-1 0,1 1 0,1-1 0,-1 1 0,1-1 0,1 0 0,-1 0 0,2-1 0,7 13 0,-10-18 0,0 1 0,0-1 0,0 0 0,0 0 0,1 0 0,-1 0 0,1 0 0,0 0 0,-1 0 0,1-1 0,0 0 0,0 1 0,0-1 0,0 0 0,0-1 0,0 1 0,0 0 0,0-1 0,0 0 0,1 1 0,-1-1 0,0-1 0,0 1 0,0 0 0,0-1 0,0 1 0,1-1 0,-1 0 0,0 0 0,-1 0 0,1-1 0,0 1 0,0-1 0,0 0 0,-1 1 0,3-3 0,5-4 0,0 1 0,-1-1 0,15-16 0,-20 20 0,-1 0 0,0 1 0,0-1 0,0 0 0,-1-1 0,1 1 0,-1 0 0,0-1 0,0 1 0,-1-1 0,1 0 0,0-5 0,-2 9 0,0 1 0,0 0 0,0-1 0,0 1 0,0 0 0,0-1 0,0 1 0,0-1 0,0 1 0,0 0 0,0-1 0,0 1 0,0-1 0,-1 1 0,1 0 0,0-1 0,0 1 0,0 0 0,-1-1 0,1 1 0,0 0 0,0-1 0,-1 1 0,1 0 0,0 0 0,0-1 0,-1 1 0,1 0 0,0 0 0,-1-1 0,1 1 0,-1 0 0,1 0 0,0 0 0,-1 0 0,1 0 0,0 0 0,-1 0 0,1 0 0,-1-1 0,-21 7 0,-17 17 0,35-19 0,-1 0 0,0 1 0,1 0 0,0 0 0,-7 11 0,11-16 0,-1 1 0,0 0 0,1-1 0,-1 1 0,1 0 0,-1 0 0,1 0 0,0-1 0,-1 1 0,1 0 0,0 0 0,0 0 0,-1 0 0,1 0 0,0 0 0,0 0 0,0 0 0,0-1 0,0 1 0,0 0 0,0 0 0,1 0 0,-1 0 0,0 0 0,0 0 0,1 0 0,-1 0 0,1-1 0,-1 1 0,0 0 0,1 0 0,0 0 0,-1-1 0,1 1 0,-1 0 0,1-1 0,0 1 0,-1-1 0,1 1 0,0-1 0,0 1 0,0-1 0,-1 1 0,1-1 0,0 1 0,0-1 0,0 0 0,0 0 0,0 0 0,0 1 0,0-1 0,0 0 0,6 0-9,-1 0-1,0-1 0,0 1 0,0-1 1,0 0-1,0-1 0,0 1 0,11-6 1,-13 5 99,1 0 1,-1 0 0,1 1 0,0-1 0,0 1 0,-1 0-1,1 0 1,0 1 0,0-1 0,0 1 0,0 0-1,0 1 1,-1-1 0,1 1 0,6 1 0,-1 6 6735</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40.857"/>
    </inkml:context>
    <inkml:brush xml:id="br0">
      <inkml:brushProperty name="width" value="0.05" units="cm"/>
      <inkml:brushProperty name="height" value="0.05" units="cm"/>
      <inkml:brushProperty name="color" value="#E71224"/>
    </inkml:brush>
  </inkml:definitions>
  <inkml:trace contextRef="#ctx0" brushRef="#br0">0 4 24575,'0'0'0,"0"-4"0,4 39 0,1 13 8192</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41.204"/>
    </inkml:context>
    <inkml:brush xml:id="br0">
      <inkml:brushProperty name="width" value="0.05" units="cm"/>
      <inkml:brushProperty name="height" value="0.05" units="cm"/>
      <inkml:brushProperty name="color" value="#E71224"/>
    </inkml:brush>
  </inkml:definitions>
  <inkml:trace contextRef="#ctx0" brushRef="#br0">25 0 24575,'0'0'0,"-10"22"0,-5 6 8192</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41.736"/>
    </inkml:context>
    <inkml:brush xml:id="br0">
      <inkml:brushProperty name="width" value="0.05" units="cm"/>
      <inkml:brushProperty name="height" value="0.05" units="cm"/>
      <inkml:brushProperty name="color" value="#E71224"/>
    </inkml:brush>
  </inkml:definitions>
  <inkml:trace contextRef="#ctx0" brushRef="#br0">165 0 24575,'0'3'0,"0"-1"0,-1 0 0,1 1 0,-1-1 0,0 0 0,0 1 0,0-1 0,0 0 0,0 0 0,-2 3 0,-6 12 0,-13 40 0,3 2 0,-20 109 0,-2 124 0,33-223 0,2-21 0,-4 67 0,26-212 0,-13 76 0,6-44 0,3 0 0,26-77 0,-33 126 0,0-1 0,2 2 0,0-1 0,1 1 0,0 0 0,1 1 0,1 0 0,0 0 0,1 1 0,0 0 0,1 1 0,1 0 0,0 1 0,18-12 0,-22 19 0,-1-1 0,1 1 0,1 1 0,-1 0 0,0 0 0,1 1 0,0 0 0,13-1 0,-21 2 0,0 1 0,0 0 0,0 0 0,0 0 0,1 0 0,-1 0 0,0 0 0,0 1 0,0-1 0,0 1 0,0-1 0,0 1 0,0 0 0,0 0 0,0 0 0,0 0 0,-1 0 0,1 0 0,0 0 0,-1 1 0,1-1 0,-1 1 0,1-1 0,-1 1 0,1-1 0,-1 1 0,0 0 0,0 0 0,0 0 0,0 0 0,0 0 0,-1 0 0,1 0 0,0 0 0,-1 0 0,1 0 0,-1 0 0,0 0 0,0 0 0,0 0 0,0 0 0,-1 4 0,0 10 0,-2 0 0,-8 29 0,7-35 0,1 0 0,1-1 0,-1 1 0,2 1 0,-1-1 0,2 0 0,-1 0 0,1 0 0,1 1 0,0-1 0,3 15 0,1-11 0,1 0 0,1 0 0,9 15 0,-10-19 0,0 0 0,0 1 0,-1-1 0,-1 1 0,6 21 0,-10-29 0,1-1 0,-1 1 0,0-1 0,0 1 0,0 0 0,-1-1 0,1 1 0,0-1 0,-1 1 0,0-1 0,0 1 0,0-1 0,0 1 0,0-1 0,0 0 0,0 1 0,-1-1 0,1 0 0,-3 2 0,0 1 0,-1-1 0,0 0 0,1 0 0,-1-1 0,0 0 0,-1 0 0,1 0 0,-7 2 0,-3 1 0,0-1 0,-1 0 0,0-2 0,0 0 0,-22 1 0,31-3 0,0-1 0,0 0 0,1-1 0,-1 0 0,-13-3 0,5-5 0,18-2 0,29-6 0,40-2 1366,12 3 5460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42.279"/>
    </inkml:context>
    <inkml:brush xml:id="br0">
      <inkml:brushProperty name="width" value="0.05" units="cm"/>
      <inkml:brushProperty name="height" value="0.05" units="cm"/>
      <inkml:brushProperty name="color" value="#E71224"/>
    </inkml:brush>
  </inkml:definitions>
  <inkml:trace contextRef="#ctx0" brushRef="#br0">195 0 24575,'4'0'0,"-32"15"0,-18 18 0,-1 12 0,11 19 0,12 31 0,10 25 0,10 7 0,7-19 0,9-42 0,7-61 0,3-42 0,-1-15 8192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15.001"/>
    </inkml:context>
    <inkml:brush xml:id="br0">
      <inkml:brushProperty name="width" value="0.05" units="cm"/>
      <inkml:brushProperty name="height" value="0.05" units="cm"/>
      <inkml:brushProperty name="color" value="#E71224"/>
    </inkml:brush>
  </inkml:definitions>
  <inkml:trace contextRef="#ctx0" brushRef="#br0">69 312 24575,'1'0'0,"-1"0"0,0 0 0,0 0 0,0 0 0,0 0 0,0 0 0,0 1 0,0-1 0,0 0 0,0 0 0,0 0 0,0 0 0,0 0 0,0 1 0,0-1 0,0 0 0,0 0 0,0 0 0,0 0 0,0 0 0,0 1 0,0-1 0,0 0 0,0 0 0,-1 0 0,1 0 0,0 0 0,0 0 0,0 1 0,0-1 0,0 0 0,0 0 0,0 0 0,0 0 0,-1 0 0,1 0 0,0 0 0,0 0 0,0 0 0,0 0 0,0 0 0,0 0 0,-1 1 0,1-1 0,0 0 0,0 0 0,0 0 0,0 0 0,0 0 0,-1 0 0,1 0 0,0 0 0,0-1 0,0 1 0,0 0 0,0 0 0,-1 0 0,1 0 0,0 0 0,0 0 0,0 0 0,0 0 0,0 0 0,0 0 0,-1 0 0,1 0 0,0-1 0,-8 26 0,-7 30 0,-19 106 0,30-147 0,2 6 0,19-49 0,-10 18 0,52-91 0,5 3 0,105-125 0,-150 202 0,1 1 0,30-24 0,-45 41 0,0 0 0,1 0 0,-1 1 0,0 0 0,1 0 0,0 0 0,0 0 0,0 1 0,0 0 0,0 1 0,1-1 0,-1 1 0,0 0 0,1 1 0,10-1 0,-12 2 0,-1 1 0,1-1 0,-1 1 0,0 0 0,0 0 0,0 0 0,0 0 0,0 1 0,0 0 0,0 0 0,-1 0 0,1 0 0,-1 0 0,0 1 0,0-1 0,0 1 0,-1 0 0,1 0 0,-1 0 0,0 0 0,0 1 0,0-1 0,2 9 0,2 8 0,-1 0 0,0 0 0,2 36 0,2 67 0,-6-116 0,0-20 0,-3 10 0,0 1 0,0-1 0,0 0 0,0 0 0,-1 1 0,1-1 0,0 0 0,-1 0 0,1 1 0,-1-1 0,0 0 0,1 1 0,-1-1 0,0 1 0,0-1 0,0 1 0,0-1 0,-1 1 0,1 0 0,0-1 0,-2 0 0,0 1 0,-1 0 0,1 0 0,0 1 0,-1 0 0,1-1 0,0 1 0,-1 0 0,1 0 0,0 1 0,0-1 0,-1 1 0,1 0 0,0 0 0,0 0 0,0 0 0,0 0 0,0 1 0,0-1 0,0 1 0,0 0 0,0 0 0,1 0 0,-4 3 0,5-4 0,-1 0 0,1 0 0,0 0 0,-1 0 0,1 0 0,0 0 0,0 0 0,0 0 0,0 0 0,0 1 0,0-1 0,0 1 0,0-1 0,0 0 0,1 1 0,-1-1 0,1 1 0,-1 0 0,1-1 0,-1 1 0,1-1 0,0 1 0,0 0 0,0-1 0,0 1 0,0 0 0,0-1 0,0 1 0,1-1 0,-1 1 0,1 0 0,-1-1 0,1 1 0,-1-1 0,1 1 0,0-1 0,0 0 0,0 1 0,0-1 0,0 0 0,0 1 0,0-1 0,0 0 0,0 0 0,1 0 0,-1 0 0,2 1 0,3 1 0,1 0 0,-1 0 0,1-1 0,0 0 0,7 2 0,9 2 0,-22-6 0,0 0 0,-1 1 0,1-1 0,0 0 0,0 0 0,0 1 0,-1-1 0,1 1 0,0-1 0,0 0 0,-1 1 0,1 0 0,0-1 0,-1 1 0,1-1 0,0 1 0,-1 0 0,1-1 0,-1 1 0,1 0 0,-1 0 0,0-1 0,1 1 0,-1 0 0,0 0 0,1 0 0,-1 0 0,0-1 0,0 1 0,0 0 0,0 0 0,0 0 0,0 1 0,-14 32 0,13-33 0,-51 76 0,40-61 0,0 0 0,1 1 0,1 0 0,1 0 0,0 1 0,-7 20 0,16-36 0,-1-1 0,1 1 0,0-1 0,0 0 0,-1 1 0,1-1 0,0 1 0,0-1 0,0 1 0,0-1 0,1 0 0,-1 1 0,0-1 0,1 1 0,-1-1 0,1 2 0,0-3 0,-1 1 0,1 0 0,-1-1 0,1 1 0,-1-1 0,1 1 0,0-1 0,-1 1 0,1-1 0,0 0 0,-1 1 0,1-1 0,0 0 0,0 0 0,-1 1 0,1-1 0,0 0 0,0 0 0,-1 0 0,1 0 0,1 0 0,4-1 0,-1 1 0,1-2 0,-1 1 0,1-1 0,-1 1 0,8-5 0,131-74 0,-117 70 0,-27 10 0,0 0 0,1 0 0,-1 0 0,0 0 0,1 0 0,-1 0 0,1-1 0,-1 1 0,0 0 0,1 0 0,-1 1 0,0-1 0,1 0 0,-1 0 0,1 0 0,-1 0 0,0 0 0,1 0 0,-1 0 0,0 0 0,1 1 0,-1-1 0,0 0 0,1 0 0,-1 1 0,0-1 0,0 0 0,1 0 0,-1 1 0,0-1 0,0 0 0,1 1 0,-2 2 0,1 1 0,-1-1 0,0 1 0,0-1 0,0 1 0,0-1 0,0 0 0,-1 0 0,0 0 0,0 0 0,1 0 0,-5 5 0,-35 50 0,-96 107 0,-70 42 0,125-128 0,10-3 0,63-60 0,9-15 0,1-1 0,-1 0 0,0 0 0,0 0 0,0 1 0,0-1 0,0 0 0,1 0 0,-1 0 0,0 0 0,0 1 0,0-1 0,1 0 0,-1 0 0,0 0 0,0 0 0,0 0 0,1 0 0,-1 0 0,0 0 0,0 0 0,1 0 0,-1 0 0,0 0 0,0 0 0,1 0 0,-1 0 0,0 0 0,0 0 0,0 0 0,1 0 0,-1 0 0,0 0 0,0 0 0,1 0 0,-1 0 0,0 0 0,0-1 0,0 1 0,1 0 0,-1 0 0,0 0 0,0 0 0,0 0 0,1-1 0,25-13 0,-1 0 0,0-2 0,39-34 0,-9 8 0,463-321 1366,-486 337 5460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43.311"/>
    </inkml:context>
    <inkml:brush xml:id="br0">
      <inkml:brushProperty name="width" value="0.05" units="cm"/>
      <inkml:brushProperty name="height" value="0.05" units="cm"/>
      <inkml:brushProperty name="color" value="#E71224"/>
    </inkml:brush>
  </inkml:definitions>
  <inkml:trace contextRef="#ctx0" brushRef="#br0">0 386 24575,'8'-10'0,"133"-95"0,-96 75 0,-2-1 0,75-73 0,-115 101 0,0 0 0,0 0 0,-1 0 0,0-1 0,1 1 0,-1 0 0,0-1 0,-1 0 0,1 1 0,-1-1 0,1 0 0,-1 0 0,0 0 0,-1 0 0,1 0 0,-1 0 0,1-5 0,-2 7 0,1 0 0,-1 0 0,0 1 0,0-1 0,0 0 0,0 0 0,0 1 0,0-1 0,0 0 0,0 1 0,-1-1 0,1 1 0,0 0 0,-1-1 0,1 1 0,-1 0 0,0 0 0,1 0 0,-1 0 0,0 0 0,0 0 0,0 1 0,0-1 0,1 0 0,-1 1 0,0 0 0,0-1 0,0 1 0,0 0 0,0 0 0,0 0 0,0 0 0,0 0 0,-3 1 0,3-1 0,-1 1 0,0-1 0,0 1 0,1-1 0,-1 1 0,1 0 0,-1 0 0,1 0 0,-1 0 0,1 0 0,-1 0 0,1 1 0,0-1 0,0 1 0,0 0 0,0 0 0,0 0 0,0 0 0,0 0 0,1 0 0,-1 0 0,1 0 0,-1 1 0,1-1 0,0 1 0,0-1 0,0 1 0,0-1 0,1 1 0,-2 3 0,-11 51 0,2 0 0,2 0 0,-1 83 0,6-70 0,0-29 0,2-29 0,0 0 0,1 1 0,0-1 0,1 0 0,1 0 0,0 0 0,4 17 0,-1-27 0,2-13 0,28-112 0,-26 88 0,1 1 0,1 0 0,22-46 0,-30 75 0,0 1 0,1-1 0,0 0 0,0 1 0,0 0 0,0-1 0,1 1 0,0 1 0,0-1 0,6-5 0,-9 9 0,0-1 0,-1 1 0,1 0 0,0 0 0,0-1 0,0 1 0,-1 0 0,1 0 0,0 0 0,0 0 0,0 0 0,0 0 0,-1 0 0,1 0 0,0 0 0,0 0 0,0 0 0,-1 0 0,1 1 0,0-1 0,0 0 0,0 1 0,-1-1 0,1 0 0,0 1 0,0 0 0,1 1 0,0 0 0,0 0 0,0 1 0,-1-1 0,1 1 0,-1-1 0,0 1 0,1 0 0,-1-1 0,-1 1 0,2 5 0,12 60 0,-3 1 0,-4 0 0,0 81 0,-7-132 0,-1 31 0,1-49 0,0 0 0,0 0 0,0 1 0,0-1 0,0 0 0,0 1 0,0-1 0,0 0 0,0 0 0,0 1 0,0-1 0,0 0 0,0 1 0,0-1 0,0 0 0,0 1 0,-1-1 0,1 0 0,0 0 0,0 1 0,0-1 0,0 0 0,-1 0 0,1 0 0,0 1 0,0-1 0,-1 0 0,1 0 0,0 0 0,0 1 0,-1-1 0,1 0 0,0 0 0,0 0 0,-1 0 0,1 0 0,0 0 0,-1 0 0,1 0 0,0 0 0,0 0 0,-1 0 0,1 0 0,0 0 0,-1 0 0,1 0 0,0 0 0,-1 0 0,1 0 0,0 0 0,0 0 0,-1 0 0,1 0 0,0-1 0,0 1 0,-1 0 0,1 0 0,-9-9 0,0 0 0,1-1 0,0 0 0,1 0 0,0-1 0,1 0 0,0 0 0,-8-20 0,2 6 0,6 13 0,-4-6 0,1-2 0,0 1 0,2-2 0,-9-34 0,15 55 0,1 0 0,0-1 0,-1 1 0,1-1 0,0 1 0,0-1 0,0 1 0,-1-1 0,1 1 0,0-1 0,0 1 0,0-1 0,0 1 0,0-1 0,0 1 0,0-1 0,0 1 0,0-1 0,0 1 0,0-1 0,0 1 0,0-1 0,0 1 0,1-1 0,-1 1 0,0 0 0,0-1 0,1 1 0,-1-1 0,0 1 0,0-1 0,1 1 0,-1 0 0,0-1 0,2 0 0,3 23 0,-14 39 0,6-48 0,0-1 0,1 1 0,0 25 0,2-34 0,1 0 0,-1 0 0,1 1 0,0-1 0,0 0 0,1 0 0,-1 0 0,1 0 0,0-1 0,0 1 0,0 0 0,0-1 0,1 1 0,-1-1 0,1 0 0,4 4 0,15 9 0,13 11 0,-34-26 0,0 0 0,0 1 0,0-1 0,0 0 0,0 0 0,0 1 0,-1-1 0,1 0 0,0 1 0,-1-1 0,1 1 0,-1-1 0,1 1 0,-1-1 0,0 1 0,1 0 0,-1-1 0,0 1 0,0-1 0,0 1 0,0-1 0,-1 4 0,-1 0 0,-1 0 0,1 1 0,-1-1 0,0-1 0,0 1 0,0 0 0,-1-1 0,1 0 0,-9 8 0,-46 34 0,26-22 0,28-21 0,0 0 0,0 0 0,1 0 0,-1 1 0,1 0 0,-1-1 0,1 1 0,0 0 0,1 1 0,-1-1 0,-1 5 0,4-8 0,-1 0 0,1 0 0,0-1 0,0 1 0,0 0 0,0 0 0,0 0 0,0 0 0,1-1 0,-1 1 0,0 0 0,0 0 0,1 0 0,-1-1 0,0 1 0,1 0 0,-1-1 0,0 1 0,1 0 0,-1-1 0,1 1 0,0 0 0,-1-1 0,1 1 0,0 0 0,2 1 0,1 0 0,-1 0 0,0-1 0,1 1 0,-1-1 0,1 0 0,-1 0 0,8 1 0,41 3 441,1-2 0,103-7 1,-154 4-400,69-5 6784</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44.271"/>
    </inkml:context>
    <inkml:brush xml:id="br0">
      <inkml:brushProperty name="width" value="0.05" units="cm"/>
      <inkml:brushProperty name="height" value="0.05" units="cm"/>
      <inkml:brushProperty name="color" value="#E71224"/>
    </inkml:brush>
  </inkml:definitions>
  <inkml:trace contextRef="#ctx0" brushRef="#br0">19 28 24575,'0'0'0,"-7"-14"0,-3 2 0,8 10 0,8 14 0,6 7 0,2 1 8192</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44.641"/>
    </inkml:context>
    <inkml:brush xml:id="br0">
      <inkml:brushProperty name="width" value="0.05" units="cm"/>
      <inkml:brushProperty name="height" value="0.05" units="cm"/>
      <inkml:brushProperty name="color" value="#E71224"/>
    </inkml:brush>
  </inkml:definitions>
  <inkml:trace contextRef="#ctx0" brushRef="#br0">141 1 24575,'4'0'0,"-10"57"0,-8 56 0,-8 33 0,-4 6 0,-1-18 0,0-30 0,4-31 8192</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45.003"/>
    </inkml:context>
    <inkml:brush xml:id="br0">
      <inkml:brushProperty name="width" value="0.05" units="cm"/>
      <inkml:brushProperty name="height" value="0.05" units="cm"/>
      <inkml:brushProperty name="color" value="#E71224"/>
    </inkml:brush>
  </inkml:definitions>
  <inkml:trace contextRef="#ctx0" brushRef="#br0">0 76 24575,'4'0'0,"40"-3"0,35-6 0,21-4 0,9-7 0,-7-1 0,-22 11 0,-23 33 0,-22 37 0,-21 30 0,-12 10 0,-10-4 0,-11-18 0,-17-34 0,-13-32 0,2-17 8192</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45.361"/>
    </inkml:context>
    <inkml:brush xml:id="br0">
      <inkml:brushProperty name="width" value="0.05" units="cm"/>
      <inkml:brushProperty name="height" value="0.05" units="cm"/>
      <inkml:brushProperty name="color" value="#E71224"/>
    </inkml:brush>
  </inkml:definitions>
  <inkml:trace contextRef="#ctx0" brushRef="#br0">4 208 24575,'-3'-4'0,"9"-26"0,22-12 0,27-5 0,9 0 0,-8 10 8192</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45.729"/>
    </inkml:context>
    <inkml:brush xml:id="br0">
      <inkml:brushProperty name="width" value="0.05" units="cm"/>
      <inkml:brushProperty name="height" value="0.05" units="cm"/>
      <inkml:brushProperty name="color" value="#E71224"/>
    </inkml:brush>
  </inkml:definitions>
  <inkml:trace contextRef="#ctx0" brushRef="#br0">14 0 24575,'0'0'0,"0"29"0,0 30 0,-4 39 0,-1 16 0,1-3 0,4-22 0,6-39 0,5-32 0,1-20 8192</inkml:trace>
  <inkml:trace contextRef="#ctx0" brushRef="#br0" timeOffset="1">374 296 24575,'0'4'0,"7"7"0,2 4 8192</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47.842"/>
    </inkml:context>
    <inkml:brush xml:id="br0">
      <inkml:brushProperty name="width" value="0.05" units="cm"/>
      <inkml:brushProperty name="height" value="0.05" units="cm"/>
      <inkml:brushProperty name="color" value="#E71224"/>
    </inkml:brush>
  </inkml:definitions>
  <inkml:trace contextRef="#ctx0" brushRef="#br0">1 0 24575,'0'0'0,"11"22"0,3 6 8192</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48.203"/>
    </inkml:context>
    <inkml:brush xml:id="br0">
      <inkml:brushProperty name="width" value="0.05" units="cm"/>
      <inkml:brushProperty name="height" value="0.05" units="cm"/>
      <inkml:brushProperty name="color" value="#E71224"/>
    </inkml:brush>
  </inkml:definitions>
  <inkml:trace contextRef="#ctx0" brushRef="#br0">14 1 24575,'0'7'0,"-7"74"0,1 24 0,5-6 0,3-20 8192</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48.642"/>
    </inkml:context>
    <inkml:brush xml:id="br0">
      <inkml:brushProperty name="width" value="0.05" units="cm"/>
      <inkml:brushProperty name="height" value="0.05" units="cm"/>
      <inkml:brushProperty name="color" value="#E71224"/>
    </inkml:brush>
  </inkml:definitions>
  <inkml:trace contextRef="#ctx0" brushRef="#br0">0 1 24575,'17'0'0,"22"-1"0,0 3 0,1 0 0,50 11 0,-79-11 0,-1 1 0,1 0 0,-1 1 0,0 0 0,0 0 0,0 1 0,-1 0 0,0 1 0,0 0 0,0 0 0,-1 1 0,0 0 0,0 1 0,0 0 0,-1 0 0,-1 0 0,8 13 0,-1 3 0,-1 2 0,-1-1 0,-1 1 0,9 39 0,14 112 0,-23-116 0,32 217 0,10 400 0,-51-662 0,-4 55 0,3-68 0,0 0 0,-1-1 0,1 1 0,-1 0 0,1-1 0,-1 1 0,0 0 0,0-1 0,-1 1 0,1-1 0,0 0 0,-1 1 0,1-1 0,-1 0 0,0 0 0,0 0 0,0 0 0,0 0 0,-3 2 0,3-3-1,0-1 0,0 1 0,0-1 0,-1 0-1,1 1 1,0-1 0,0 0 0,0 0 0,0 0 0,-1-1-1,1 1 1,0 0 0,0-1 0,0 0 0,0 1 0,0-1-1,0 0 1,0 0 0,0 0 0,0 0 0,-2-2 0,-37-30 1392,-4-15 5435</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50.108"/>
    </inkml:context>
    <inkml:brush xml:id="br0">
      <inkml:brushProperty name="width" value="0.05" units="cm"/>
      <inkml:brushProperty name="height" value="0.05" units="cm"/>
      <inkml:brushProperty name="color" value="#E71224"/>
    </inkml:brush>
  </inkml:definitions>
  <inkml:trace contextRef="#ctx0" brushRef="#br0">64 149 24575,'27'11'0,"-8"-4"0,-12-5 0,0 0 0,0 1 0,-1 0 0,1 0 0,-1 1 0,7 4 0,-12-7 0,1 0 0,-1 1 0,0-1 0,0 0 0,0 1 0,0-1 0,0 1 0,0-1 0,0 1 0,0-1 0,-1 1 0,1 0 0,-1-1 0,1 1 0,-1 0 0,1-1 0,-1 1 0,0 0 0,0 0 0,0 0 0,0-1 0,0 1 0,0 0 0,-1 0 0,1-1 0,-1 1 0,1 0 0,-1-1 0,1 1 0,-2 2 0,-6 11 0,-1 0 0,0-1 0,-1 0 0,0-1 0,-21 21 0,-16 21 0,46-54 0,0 0 0,0 0 0,0 0 0,1 0 0,-1 0 0,0 0 0,1 0 0,-1 0 0,1 0 0,-1 0 0,1 1 0,-1-1 0,1 0 0,0 0 0,0 0 0,0 1 0,0-1 0,0 0 0,0 2 0,13 8 0,-12-11 0,1 1 0,-1-1 0,0 1 0,1 0 0,-1 0 0,0-1 0,0 1 0,1 0 0,-1 0 0,0 0 0,0 0 0,0 0 0,0 1 0,-1-1 0,1 0 0,0 0 0,0 1 0,-1-1 0,1 0 0,-1 1 0,1-1 0,0 3 0,-1 1 0,0-1 0,0 1 0,0 0 0,-1-1 0,0 1 0,0 0 0,0-1 0,0 1 0,-1-1 0,0 1 0,-3 5 0,-32 48 0,20-32 0,16-26 0,1 0 0,-1 1 0,1-1 0,-1 0 0,1 1 0,0-1 0,-1 1 0,1-1 0,0 0 0,-1 1 0,1-1 0,0 1 0,-1-1 0,1 1 0,0-1 0,0 1 0,0-1 0,-1 1 0,1-1 0,0 1 0,0-1 0,0 1 0,0 0 0,0-1 0,0 1 0,0-1 0,0 1 0,0-1 0,0 1 0,0-1 0,1 1 0,-1-1 0,0 1 0,0 0 0,0-1 0,1 0 0,-1 1 0,0-1 0,1 1 0,-1-1 0,0 1 0,1 0 0,24-3 0,-22 1 0,-1 1 0,0-1 0,1 1 0,-1 0 0,0 0 0,1 0 0,-1 0 0,1 0 0,-1 0 0,5 1 0,-4 10 0,-15 13 0,12-24 0,0 1 0,0 0 0,-1-1 0,1 1 0,0 0 0,-1-1 0,1 1 0,0 0 0,-1-1 0,1 1 0,-1 0 0,1-1 0,-1 1 0,1-1 0,-1 1 0,0-1 0,1 1 0,-1-1 0,0 0 0,1 1 0,-1-1 0,0 0 0,1 0 0,-1 1 0,0-1 0,0 0 0,1 0 0,-1 0 0,0 0 0,-1 0 0,1-1 0,1-1 0,-1 1 0,1-1 0,-1 0 0,1 1 0,-1-1 0,1 1 0,0-1 0,0 0 0,0 1 0,0-1 0,0 0 0,0 1 0,0-1 0,1 0 0,0-2 0,74-321 0,-29 141 0,-38 142 0,-5 28 0,-1 1 0,1-1 0,1 0 0,9-21 0,-5 31 0,1 14 0,4 18 0,0 0 0,12 45 0,-6-18 0,190 471 0,-178-466 1366,-11-30 5460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15.405"/>
    </inkml:context>
    <inkml:brush xml:id="br0">
      <inkml:brushProperty name="width" value="0.05" units="cm"/>
      <inkml:brushProperty name="height" value="0.05" units="cm"/>
      <inkml:brushProperty name="color" value="#E71224"/>
    </inkml:brush>
  </inkml:definitions>
  <inkml:trace contextRef="#ctx0" brushRef="#br0">39 8 24575,'0'-8'0,"32"62"0,19 70 0,1 51 0,-9 27 0,-11 0 0,-16-31 0,-14-48 0,-27-105 0,-23-73 0,-14-34 0,3-2 0,12 14 0,21 24 0,32 25 0,27 18 0,12 2 0,-3 3 8192</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50.464"/>
    </inkml:context>
    <inkml:brush xml:id="br0">
      <inkml:brushProperty name="width" value="0.05" units="cm"/>
      <inkml:brushProperty name="height" value="0.05" units="cm"/>
      <inkml:brushProperty name="color" value="#E71224"/>
    </inkml:brush>
  </inkml:definitions>
  <inkml:trace contextRef="#ctx0" brushRef="#br0">128 551 24575,'0'-4'0,"-22"-8"0,-10 2 0,-4-2 0,5 2 8192</inkml:trace>
  <inkml:trace contextRef="#ctx0" brushRef="#br0" timeOffset="1">0 0 24575,'4'4'0,"22"15"0,8 5 8192</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51.106"/>
    </inkml:context>
    <inkml:brush xml:id="br0">
      <inkml:brushProperty name="width" value="0.05" units="cm"/>
      <inkml:brushProperty name="height" value="0.05" units="cm"/>
      <inkml:brushProperty name="color" value="#E71224"/>
    </inkml:brush>
  </inkml:definitions>
  <inkml:trace contextRef="#ctx0" brushRef="#br0">107 64 24575,'-24'4'0,"22"-4"0,-1 0 0,0 0 0,1 1 0,-1-1 0,1 1 0,-1-1 0,1 1 0,-1 0 0,1 0 0,-1 0 0,1 0 0,0 1 0,0-1 0,-1 1 0,1-1 0,0 1 0,0 0 0,1 0 0,-1-1 0,0 1 0,0 1 0,1-1 0,0 0 0,-2 3 0,-3 8 0,2-1 0,0 1 0,0 0 0,1 0 0,1 0 0,0 0 0,0 22 0,6 94 0,-4-119 0,1 6 0,-1-8 0,0 0 0,1 0 0,0 0 0,0 0 0,0 0 0,1-1 0,0 1 0,6 11 0,-8-18 0,0-1 0,1 0 0,-1 0 0,0 0 0,0 0 0,1 0 0,-1 1 0,0-1 0,1 0 0,-1 0 0,0 0 0,1 0 0,-1 0 0,0 0 0,1 0 0,-1 0 0,0 0 0,1 0 0,-1 0 0,0 0 0,0 0 0,1-1 0,-1 1 0,0 0 0,1 0 0,-1 0 0,0 0 0,1 0 0,-1-1 0,0 1 0,0 0 0,0 0 0,1 0 0,-1-1 0,0 1 0,0 0 0,1-1 0,-1 1 0,0 0 0,0 0 0,0-1 0,0 1 0,0 0 0,0-1 0,0 1 0,1 0 0,-1-1 0,0 1 0,0 0 0,0-1 0,0 1 0,0-1 0,32-72 0,-24 53 0,0 0 0,1 0 0,2 1 0,0 0 0,0 1 0,27-30 0,-12 24 0,2 2 0,1 1 0,0 1 0,2 2 0,0 1 0,54-22 0,-50 23 0,2-5 0,-36 21 0,-1 0 0,0-1 0,1 1 0,-1 0 0,0 0 0,0 0 0,1 0 0,-1-1 0,0 1 0,0 0 0,1 0 0,-1-1 0,0 1 0,0 0 0,1-1 0,-1 1 0,0 0 0,0-1 0,0 1 0,0 0 0,0 0 0,0-1 0,1 1 0,-1-1 0,0 1 0,0 0 0,0-1 0,0 1 0,0 0 0,0-1 0,0 1 0,0 0 0,-1-1 0,1 1 0,0 0 0,0-1 0,0 1 0,0 0 0,0-1 0,0 1 0,-1 0 0,1 0 0,0-1 0,-1 1 0,-19-7 0,-24 6 0,38 2 0,1 1 0,-1 0 0,1 0 0,0 0 0,-1 1 0,1-1 0,1 2 0,-1-1 0,0 0 0,1 1 0,-1 0 0,1 0 0,0 0 0,0 0 0,1 1 0,-1 0 0,1 0 0,0-1 0,0 2 0,1-1 0,0 0 0,0 1 0,-3 9 0,-2 11 0,1 1 0,1 1 0,-3 40 0,8-67 0,-3 31 0,1 1 0,2 0 0,6 60 0,-6-92 37,0-1 0,0 1 0,0 0 0,0-1 0,0 1 0,0 0 0,0-1-1,1 1 1,-1 0 0,0-1 0,0 1 0,0 0 0,1-1 0,-1 1 0,0 0 0,1-1 0,-1 1-1,0-1 1,1 1 0,-1-1 0,1 1 0,-1-1 0,1 1 0,-1-1 0,1 1 0,-1-1 0,1 1-1,0-1 1,-1 0 0,1 1 0,0-1 0,-1 0 0,1 0 0,0 0 0,-1 1 0,2-1 0,15-16 6789</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51.690"/>
    </inkml:context>
    <inkml:brush xml:id="br0">
      <inkml:brushProperty name="width" value="0.05" units="cm"/>
      <inkml:brushProperty name="height" value="0.05" units="cm"/>
      <inkml:brushProperty name="color" value="#E71224"/>
    </inkml:brush>
  </inkml:definitions>
  <inkml:trace contextRef="#ctx0" brushRef="#br0">60 0 24575,'7'6'0,"9"22"0,0 1 0,-2 1 0,-1 0 0,-1 0 0,-2 1 0,-1 1 0,-1 0 0,-2 0 0,3 44 0,-9-74 0,1 1 0,-1 0 0,0-1 0,0 1 0,0 0 0,0 0 0,0-1 0,-1 1 0,1 0 0,-1-1 0,1 1 0,-1-1 0,0 1 0,0-1 0,0 1 0,-3 3 0,4-6 0,-1 1 0,1-1 0,-1 0 0,0 0 0,1 1 0,-1-1 0,1 0 0,-1 0 0,0 0 0,1 0 0,-1 1 0,1-1 0,-1 0 0,0 0 0,1 0 0,-1 0 0,0-1 0,1 1 0,-1 0 0,1 0 0,-1 0 0,0 0 0,1-1 0,-1 1 0,-23-18 0,10 2 0,0 0 0,-19-29 0,29 40 0,0 0 0,1-1 0,0 1 0,0-1 0,1 0 0,0 0 0,0 0 0,0 0 0,0 0 0,1-1 0,0 1 0,1 0 0,-1-9 0,1 14 0,0-1 0,0 1 0,0 0 0,0 0 0,1 0 0,-1 0 0,0-1 0,1 1 0,-1 0 0,1 0 0,-1 0 0,1 0 0,-1 0 0,1 0 0,0 0 0,-1 0 0,1 0 0,0 0 0,0 1 0,0-1 0,0 0 0,-1 0 0,1 1 0,0-1 0,1 0 0,-1 1 0,0-1 0,0 1 0,0 0 0,0-1 0,0 1 0,0 0 0,0-1 0,1 1 0,-1 0 0,0 0 0,0 0 0,0 0 0,1 0 0,-1 1 0,0-1 0,0 0 0,0 0 0,0 1 0,0-1 0,1 1 0,-1-1 0,1 2 0,1-1 0,0 1 0,0 0 0,0 0 0,0 0 0,-1 0 0,1 0 0,-1 0 0,1 1 0,-1-1 0,0 1 0,0 0 0,0-1 0,0 1 0,0 0 0,-1 0 0,2 6 0,-2-3 0,0 0 0,0 1 0,-1-1 0,0 0 0,-1 0 0,1 0 0,-1 1 0,0-1 0,-1 0 0,1 0 0,-1 0 0,-1-1 0,1 1 0,-5 8 0,-6 7 0,-1 0 0,-22 26 0,-3 4 0,38-50 0,0 1 0,1-1 0,-1 1 0,1-1 0,-1 1 0,1-1 0,0 1 0,0-1 0,0 1 0,0-1 0,0 1 0,0-1 0,0 1 0,0-1 0,0 1 0,1-1 0,-1 1 0,0-1 0,1 1 0,0-1 0,-1 1 0,1-1 0,0 0 0,0 1 0,0-1 0,-1 0 0,1 0 0,1 0 0,-1 0 0,0 1 0,0-2 0,0 1 0,0 0 0,3 1 0,-2 0 0,0 0 0,0 0 0,0 1 0,0-1 0,0 0 0,0 1 0,-1-1 0,1 1 0,-1 0 0,1 0 0,0 3 0,-2-1 0,1-1 0,-1 1 0,0-1 0,-1 1 0,1 0 0,-3 8 0,0 2 0,3-14 0,0-1 0,0 0 0,0 1 0,-1-1 0,1 1 0,0-1 0,0 1 0,0-1 0,0 0 0,0 1 0,0-1 0,1 1 0,-1-1 0,0 1 0,0-1 0,0 1 0,0-1 0,0 0 0,1 1 0,-1-1 0,0 1 0,0-1 0,1 0 0,-1 1 0,0-1 0,1 0 0,-1 1 0,0-1 0,1 0 0,-1 0 0,0 1 0,1-1 0,-1 0 0,1 0 0,-1 0 0,0 0 0,1 1 0,-1-1 0,1 0 0,-1 0 0,1 0 0,-1 0 0,0 0 0,2 0 0,24-6 0,-20 4 0,65-23 1366,12-7 5460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52.140"/>
    </inkml:context>
    <inkml:brush xml:id="br0">
      <inkml:brushProperty name="width" value="0.05" units="cm"/>
      <inkml:brushProperty name="height" value="0.05" units="cm"/>
      <inkml:brushProperty name="color" value="#E71224"/>
    </inkml:brush>
  </inkml:definitions>
  <inkml:trace contextRef="#ctx0" brushRef="#br0">1 8 24575,'0'0'0,"0"-7"0,10 23 0,8 8 0,1 1 8192</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52.500"/>
    </inkml:context>
    <inkml:brush xml:id="br0">
      <inkml:brushProperty name="width" value="0.05" units="cm"/>
      <inkml:brushProperty name="height" value="0.05" units="cm"/>
      <inkml:brushProperty name="color" value="#E71224"/>
    </inkml:brush>
  </inkml:definitions>
  <inkml:trace contextRef="#ctx0" brushRef="#br0">45 1 24575,'4'0'0,"-3"36"0,-5 33 0,-5 34 0,-9 18 0,-1-13 8192</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52.845"/>
    </inkml:context>
    <inkml:brush xml:id="br0">
      <inkml:brushProperty name="width" value="0.05" units="cm"/>
      <inkml:brushProperty name="height" value="0.05" units="cm"/>
      <inkml:brushProperty name="color" value="#E71224"/>
    </inkml:brush>
  </inkml:definitions>
  <inkml:trace contextRef="#ctx0" brushRef="#br0">0 32 24575,'0'0'0,"65"-11"0,32-3 0,3 7 0,-15 28 0,-23 30 0,-24 29 0,-24 5 0,-16-13 0,-9-18 8192</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53.186"/>
    </inkml:context>
    <inkml:brush xml:id="br0">
      <inkml:brushProperty name="width" value="0.05" units="cm"/>
      <inkml:brushProperty name="height" value="0.05" units="cm"/>
      <inkml:brushProperty name="color" value="#E71224"/>
    </inkml:brush>
  </inkml:definitions>
  <inkml:trace contextRef="#ctx0" brushRef="#br0">1 64 24575,'0'0'0,"39"4"0,32 0 0,14 1 0,-7-2 8192</inkml:trace>
  <inkml:trace contextRef="#ctx0" brushRef="#br0" timeOffset="1">594 1 24575,'0'0'0,"25"36"0,15 8 0,9-21 0,-4-26 0,-18-19 0,-27-2 0,-32 10 0,-13 25 0,3 15 0,10 2 8192</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53.529"/>
    </inkml:context>
    <inkml:brush xml:id="br0">
      <inkml:brushProperty name="width" value="0.05" units="cm"/>
      <inkml:brushProperty name="height" value="0.05" units="cm"/>
      <inkml:brushProperty name="color" value="#E71224"/>
    </inkml:brush>
  </inkml:definitions>
  <inkml:trace contextRef="#ctx0" brushRef="#br0">0 0 24575,'0'4'0,"0"11"0,8 4 0,1-2 8192</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53.875"/>
    </inkml:context>
    <inkml:brush xml:id="br0">
      <inkml:brushProperty name="width" value="0.05" units="cm"/>
      <inkml:brushProperty name="height" value="0.05" units="cm"/>
      <inkml:brushProperty name="color" value="#E71224"/>
    </inkml:brush>
  </inkml:definitions>
  <inkml:trace contextRef="#ctx0" brushRef="#br0">194 0 24575,'0'0'0,"11"65"0,14 46 0,18 23 0,8-1 0,-1-16 0,-8-24 0,-27-25 0,-29-19 0,-28-19 0,-23-7 0,-13-8 0,0-2 0,11-7 0,15-9 0,17-3 8192</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54.222"/>
    </inkml:context>
    <inkml:brush xml:id="br0">
      <inkml:brushProperty name="width" value="0.05" units="cm"/>
      <inkml:brushProperty name="height" value="0.05" units="cm"/>
      <inkml:brushProperty name="color" value="#E71224"/>
    </inkml:brush>
  </inkml:definitions>
  <inkml:trace contextRef="#ctx0" brushRef="#br0">0 0 24575,'0'0'0,"0"0"0,65 11 0,21 4 8192</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15.898"/>
    </inkml:context>
    <inkml:brush xml:id="br0">
      <inkml:brushProperty name="width" value="0.05" units="cm"/>
      <inkml:brushProperty name="height" value="0.05" units="cm"/>
      <inkml:brushProperty name="color" value="#E71224"/>
    </inkml:brush>
  </inkml:definitions>
  <inkml:trace contextRef="#ctx0" brushRef="#br0">97 0 24575,'0'4'0,"-21"110"0,-5 40 0,0-10 0,5-50 0,19-94 0,21-62 0,15-29 0,7 5 0,0 37 0,-7 59 0,-10 53 0,-8 27 0,5-13 0,15-49 0,9-57 0,22-64 0,-1-16 8192</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56.086"/>
    </inkml:context>
    <inkml:brush xml:id="br0">
      <inkml:brushProperty name="width" value="0.05" units="cm"/>
      <inkml:brushProperty name="height" value="0.05" units="cm"/>
      <inkml:brushProperty name="color" value="#E71224"/>
    </inkml:brush>
  </inkml:definitions>
  <inkml:trace contextRef="#ctx0" brushRef="#br0">0 1 24575,'0'0'0,"15"11"0,4 3 8192</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57.004"/>
    </inkml:context>
    <inkml:brush xml:id="br0">
      <inkml:brushProperty name="width" value="0.05" units="cm"/>
      <inkml:brushProperty name="height" value="0.05" units="cm"/>
      <inkml:brushProperty name="color" value="#E71224"/>
    </inkml:brush>
  </inkml:definitions>
  <inkml:trace contextRef="#ctx0" brushRef="#br0">101 0 24575,'6'2'0,"0"-1"0,-1 1 0,1 0 0,-1 1 0,1-1 0,-1 1 0,0 0 0,0 0 0,0 1 0,0 0 0,-1 0 0,0 0 0,0 0 0,0 0 0,0 1 0,0 0 0,-1 0 0,0 0 0,0 0 0,0 0 0,-1 1 0,0-1 0,0 1 0,2 9 0,0 10 0,-1 1 0,0-1 0,-3 1 0,-2 40 0,0-38 0,4 50 0,-1-73 0,-1 0 0,1 0 0,1 0 0,-1 0 0,1 0 0,-1 0 0,1 0 0,1 0 0,-1-1 0,1 1 0,0-1 0,0 1 0,0-1 0,0 0 0,1 0 0,0-1 0,0 1 0,7 5 0,-8-8 0,1 1 0,-1-1 0,1 0 0,-1 0 0,1 0 0,-1 0 0,1-1 0,-1 1 0,1-1 0,0 0 0,-1 0 0,1 0 0,0 0 0,-1-1 0,1 0 0,-1 0 0,1 0 0,-1 0 0,1 0 0,-1 0 0,0-1 0,1 0 0,-1 0 0,0 0 0,0 0 0,4-4 0,8-9 0,-15 7 0,-3 8 0,0-1 0,0 1 0,0 0 0,0 0 0,0 0 0,0 1 0,1-1 0,-1 1 0,0-1 0,0 1 0,0 0 0,-2 1 0,-34 13 0,2 0 0,0 3 0,1 1 0,1 1 0,1 2 0,-32 27 0,61-45 0,0 0 0,0 0 0,1 0 0,-1 1 0,1 0 0,0-1 0,1 2 0,-1-1 0,1 0 0,0 1 0,0 0 0,-3 10 0,6-15 0,-1 1 0,1-1 0,0 1 0,0-1 0,0 1 0,0 0 0,0-1 0,1 1 0,-1-1 0,0 1 0,1-1 0,-1 1 0,1-1 0,0 0 0,-1 1 0,1-1 0,0 1 0,0-1 0,0 0 0,1 2 0,1-1 0,0 1 0,1-1 0,-1 0 0,0 0 0,1 0 0,-1 0 0,1-1 0,-1 1 0,1-1 0,0 0 0,5 1 0,33 4 0,0-2 0,0-2 0,0-2 0,0-1 0,0-3 0,76-15 0,-65 4 1366,-20 0 5460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57.348"/>
    </inkml:context>
    <inkml:brush xml:id="br0">
      <inkml:brushProperty name="width" value="0.05" units="cm"/>
      <inkml:brushProperty name="height" value="0.05" units="cm"/>
      <inkml:brushProperty name="color" value="#E71224"/>
    </inkml:brush>
  </inkml:definitions>
  <inkml:trace contextRef="#ctx0" brushRef="#br0">1 0 24575,'0'0'0,"4"15"0,1 8 0,-8 0 0,-3-4 8192</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0:58.127"/>
    </inkml:context>
    <inkml:brush xml:id="br0">
      <inkml:brushProperty name="width" value="0.05" units="cm"/>
      <inkml:brushProperty name="height" value="0.05" units="cm"/>
      <inkml:brushProperty name="color" value="#E71224"/>
    </inkml:brush>
  </inkml:definitions>
  <inkml:trace contextRef="#ctx0" brushRef="#br0">1 42 24575,'26'-4'0,"-10"0"0,-6 2 0,51-10 0,102-6 0,-160 17 0,0 1 0,-1 0 0,1 0 0,0 0 0,0 0 0,-1 0 0,1 0 0,0 1 0,-1-1 0,1 1 0,-1 0 0,1 0 0,0 0 0,-1 0 0,0 0 0,1 0 0,-1 1 0,0-1 0,0 1 0,1 0 0,1 1 0,-4 0 0,0-1 0,0 0 0,0 0 0,0 0 0,0 0 0,0 1 0,-1-1 0,1 0 0,-1 0 0,1 0 0,-1 0 0,0 0 0,0 0 0,0 0 0,0 0 0,0 0 0,0 0 0,-1-1 0,1 1 0,-1 0 0,1-1 0,-1 1 0,1-1 0,-1 0 0,-3 2 0,-15 14 0,-1 0 0,-1-2 0,-27 15 0,-35 25 0,127-43 0,-43-12 0,1 1 0,0 0 0,-1-1 0,1 1 0,-1 0 0,0 0 0,1 0 0,-1-1 0,1 1 0,-1 0 0,0 0 0,0 0 0,0 0 0,1 0 0,-1 0 0,0-1 0,0 1 0,0 0 0,0 0 0,0 0 0,-1 0 0,1 0 0,0 0 0,0 0 0,-1-1 0,1 1 0,0 0 0,-1 1 0,-16 27 0,14-25 0,-116 154 0,108-138 0,11-20 0,0 1 0,0-1 0,0 0 0,0 0 0,0 0 0,0 0 0,0 1 0,0-1 0,0 0 0,0 0 0,0 0 0,0 0 0,0 1 0,0-1 0,0 0 0,0 0 0,0 0 0,1 0 0,-1 0 0,0 1 0,0-1 0,0 0 0,0 0 0,0 0 0,1 0 0,-1 0 0,0 0 0,0 0 0,0 0 0,0 0 0,0 0 0,1 1 0,-1-1 0,0 0 0,0 0 0,0 0 0,1 0 0,-1 0 0,0 0 0,0 0 0,0 0 0,0 0 0,1 0 0,-1-1 0,0 1 0,0 0 0,0 0 0,0 0 0,1 0 0,-1 0 0,0 0 0,38-19 0,-25 11 0,25-13 0,1 1 0,1 3 0,72-24 0,-110 40 0,1 0 0,-1 1 0,0-1 0,1 0 0,-1 1 0,0 0 0,1-1 0,-1 1 0,1 0 0,-1 0 0,0 1 0,1-1 0,-1 0 0,1 1 0,-1-1 0,0 1 0,1 0 0,-1 0 0,0 0 0,0 0 0,0 0 0,0 0 0,3 3 0,-4-2 0,0 0 0,-1 1 0,0-1 0,1 0 0,-1 0 0,0 0 0,0 1 0,0-1 0,0 0 0,-1 0 0,1 0 0,-1 1 0,1-1 0,-1 0 0,0 0 0,0 0 0,1 0 0,-2 0 0,1 0 0,0 0 0,0-1 0,-1 1 0,1 0 0,-1 0 0,-1 1 0,-7 10 0,-1-1 0,0 0 0,-1-1 0,0 0 0,0-1 0,-1-1 0,-1 1 0,1-2 0,-19 8 0,31-15 0,0-1 0,0 1 0,0-1 0,0 1 0,0-1 0,0 0 0,0 0 0,-1 1 0,1-1 0,0 0 0,0 0 0,0 0 0,0 0 0,-1 0 0,1-1 0,0 1 0,0 0 0,0 0 0,0-1 0,0 1 0,0-1 0,-1 1 0,1-1 0,0 1 0,-1-2 0,1 0 0,-1 0 0,1 1 0,0-1 0,0 0 0,1 0 0,-1 0 0,0 0 0,1 0 0,-1 0 0,1 0 0,-1 0 0,1 0 0,0-4 0,0-9 0,2 0 0,-1-1 0,6-19 0,-4 21 0,1-19 0,-5 88 0,3 669 0,-1-655 1366,2-32 5460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01.480"/>
    </inkml:context>
    <inkml:brush xml:id="br0">
      <inkml:brushProperty name="width" value="0.05" units="cm"/>
      <inkml:brushProperty name="height" value="0.05" units="cm"/>
      <inkml:brushProperty name="color" value="#E71224"/>
    </inkml:brush>
  </inkml:definitions>
  <inkml:trace contextRef="#ctx0" brushRef="#br0">1 0 24575,'0'0'0,"64"33"0,80 35 0,69 35 0,45 19 0,11 2 0,-19-12 0,-44-19 0,-58-21 0,-60-22 0,-64-25 0,-36-15 8192</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02.327"/>
    </inkml:context>
    <inkml:brush xml:id="br0">
      <inkml:brushProperty name="width" value="0.05" units="cm"/>
      <inkml:brushProperty name="height" value="0.05" units="cm"/>
      <inkml:brushProperty name="color" value="#E71224"/>
    </inkml:brush>
  </inkml:definitions>
  <inkml:trace contextRef="#ctx0" brushRef="#br0">108 0 24575,'10'2'0,"-1"-1"0,1 0 0,0-1 0,0 0 0,10-2 0,19 1 0,-29 2 0,1 0 0,-1 0 0,0 1 0,19 5 0,-28-7 0,0 1 0,1-1 0,-1 1 0,0-1 0,1 1 0,-1-1 0,0 1 0,0 0 0,0-1 0,0 1 0,0 0 0,0 0 0,0 0 0,0 0 0,0 0 0,0 0 0,0 0 0,0 0 0,-1 0 0,1 1 0,0-1 0,-1 0 0,1 0 0,-1 1 0,0-1 0,1 0 0,-1 1 0,0-1 0,0 0 0,0 1 0,0-1 0,0 1 0,0-1 0,0 0 0,0 1 0,-1-1 0,1 0 0,0 1 0,-1-1 0,1 0 0,-1 0 0,1 1 0,-1-1 0,0 0 0,0 0 0,1 0 0,-1 0 0,-2 2 0,-4 7 0,-1-1 0,-1 0 0,1-1 0,-1 0 0,-1 0 0,1-1 0,-16 9 0,-85 40 0,34-18 0,50-19 0,25-19 0,1 0 0,0 0 0,0 0 0,-1 1 0,1-1 0,0 0 0,0 0 0,0 1 0,0-1 0,-1 0 0,1 0 0,0 1 0,0-1 0,0 0 0,0 1 0,0-1 0,0 0 0,0 0 0,0 1 0,0-1 0,0 0 0,0 1 0,0-1 0,0 0 0,0 1 0,0-1 0,0 0 0,0 0 0,0 1 0,0-1 0,0 0 0,0 1 0,1-1 0,-1 0 0,0 0 0,0 1 0,0-1 0,0 0 0,1 0 0,-1 1 0,5 1 0,-1-1 0,0 0 0,1 0 0,-1 0 0,1 0 0,0-1 0,-1 0 0,9 0 0,37 0-60,56-8 1,-93 6 194,-1 1 0,0-2 0,0 0 0,0 0 0,0-1 0,0 0 0,-1-1 0,0-1 0,0 0 0,15-11 0,-4-5 6691</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02.689"/>
    </inkml:context>
    <inkml:brush xml:id="br0">
      <inkml:brushProperty name="width" value="0.05" units="cm"/>
      <inkml:brushProperty name="height" value="0.05" units="cm"/>
      <inkml:brushProperty name="color" value="#E71224"/>
    </inkml:brush>
  </inkml:definitions>
  <inkml:trace contextRef="#ctx0" brushRef="#br0">53 4 24575,'0'-4'0,"-4"10"0,-1 29 0,1 48 0,-3 64 0,-1 50 0,2 21 0,1-17 0,2-38 0,2-47 0,0-54 0,-3-52 0,0-28 8192</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03.051"/>
    </inkml:context>
    <inkml:brush xml:id="br0">
      <inkml:brushProperty name="width" value="0.05" units="cm"/>
      <inkml:brushProperty name="height" value="0.05" units="cm"/>
      <inkml:brushProperty name="color" value="#E71224"/>
    </inkml:brush>
  </inkml:definitions>
  <inkml:trace contextRef="#ctx0" brushRef="#br0">267 0 24575,'0'0'0,"-40"47"0,-20 22 0,-3 0 0,5-12 0,12-16 8192</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03.396"/>
    </inkml:context>
    <inkml:brush xml:id="br0">
      <inkml:brushProperty name="width" value="0.05" units="cm"/>
      <inkml:brushProperty name="height" value="0.05" units="cm"/>
      <inkml:brushProperty name="color" value="#E71224"/>
    </inkml:brush>
  </inkml:definitions>
  <inkml:trace contextRef="#ctx0" brushRef="#br0">1 318 24575,'7'8'0,"38"30"0,12 13 0,-7-10 0,-13-11 8192</inkml:trace>
  <inkml:trace contextRef="#ctx0" brushRef="#br0" timeOffset="1">593 1 24575,'0'3'0,"11"20"0,4 6 8192</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03.751"/>
    </inkml:context>
    <inkml:brush xml:id="br0">
      <inkml:brushProperty name="width" value="0.05" units="cm"/>
      <inkml:brushProperty name="height" value="0.05" units="cm"/>
      <inkml:brushProperty name="color" value="#E71224"/>
    </inkml:brush>
  </inkml:definitions>
  <inkml:trace contextRef="#ctx0" brushRef="#br0">1 438 24575,'0'7'0,"10"53"0,5 9 0,6-26 0,7-41 0,9-46 0,2-23 0,-5 0 8192</inkml:trace>
  <inkml:trace contextRef="#ctx0" brushRef="#br0" timeOffset="1">276 141 24575,'3'-4'0,"9"-8"0,21-23 0,3-3 0,-6 9 0,-14 6 8192</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16.259"/>
    </inkml:context>
    <inkml:brush xml:id="br0">
      <inkml:brushProperty name="width" value="0.05" units="cm"/>
      <inkml:brushProperty name="height" value="0.05" units="cm"/>
      <inkml:brushProperty name="color" value="#E71224"/>
    </inkml:brush>
  </inkml:definitions>
  <inkml:trace contextRef="#ctx0" brushRef="#br0">214 1 24575,'0'0'0,"-20"28"0,-11 13 0,-8 4 0,-1-1 0,1-5 0,8 3 0,18 11 0,22 21 0,18 17 0,9 11 0,-2-10 0,-7-27 0,-8-26 8192</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04.094"/>
    </inkml:context>
    <inkml:brush xml:id="br0">
      <inkml:brushProperty name="width" value="0.05" units="cm"/>
      <inkml:brushProperty name="height" value="0.05" units="cm"/>
      <inkml:brushProperty name="color" value="#E71224"/>
    </inkml:brush>
  </inkml:definitions>
  <inkml:trace contextRef="#ctx0" brushRef="#br0">0 1 24575,'0'0'0,"0"3"0,44 6 0,20 0 0,-3 3 0,-27 6 0,-33 11 0,-24 15 0,-9 18 0,2 24 0,6 19 0,6 12 0,7-5 0,2-23 0,2-47 0,6-46 0,3-21 8192</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04.437"/>
    </inkml:context>
    <inkml:brush xml:id="br0">
      <inkml:brushProperty name="width" value="0.05" units="cm"/>
      <inkml:brushProperty name="height" value="0.05" units="cm"/>
      <inkml:brushProperty name="color" value="#E71224"/>
    </inkml:brush>
  </inkml:definitions>
  <inkml:trace contextRef="#ctx0" brushRef="#br0">0 0 24575,'0'4'0,"4"1"0,8 46 0,2 44 0,-2 30 0,2 13 0,-2-18 0,-3-43 0,-4-35 8192</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04.969"/>
    </inkml:context>
    <inkml:brush xml:id="br0">
      <inkml:brushProperty name="width" value="0.05" units="cm"/>
      <inkml:brushProperty name="height" value="0.05" units="cm"/>
      <inkml:brushProperty name="color" value="#E71224"/>
    </inkml:brush>
  </inkml:definitions>
  <inkml:trace contextRef="#ctx0" brushRef="#br0">1 0 24575,'0'0'0,"3"7"0,13 7 0,3 14 0,-13 14 0,-10 10 0,-1 4 0,10-4 0,13-8 0,6-7 0,-1-6 0,-11-6 0,-12-2 0,-9-6 0,-7-6 0,0-4 8192</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05.575"/>
    </inkml:context>
    <inkml:brush xml:id="br0">
      <inkml:brushProperty name="width" value="0.05" units="cm"/>
      <inkml:brushProperty name="height" value="0.05" units="cm"/>
      <inkml:brushProperty name="color" value="#E71224"/>
    </inkml:brush>
  </inkml:definitions>
  <inkml:trace contextRef="#ctx0" brushRef="#br0">0 1 24575,'0'0'0,"4"21"0,4 48 0,2 25 0,-2 8 0,-2-6 0,-2-19 0,3-34 0,2-39 0,1-19 8192</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06.561"/>
    </inkml:context>
    <inkml:brush xml:id="br0">
      <inkml:brushProperty name="width" value="0.05" units="cm"/>
      <inkml:brushProperty name="height" value="0.05" units="cm"/>
      <inkml:brushProperty name="color" value="#E71224"/>
    </inkml:brush>
  </inkml:definitions>
  <inkml:trace contextRef="#ctx0" brushRef="#br0">58 0 24575,'1'1'0,"1"-1"0,-1 1 0,1 0 0,-1-1 0,0 1 0,1 0 0,-1 0 0,0 0 0,0 0 0,0 1 0,0-1 0,0 0 0,0 0 0,0 1 0,0-1 0,0 0 0,0 1 0,0 2 0,13 29 0,-12-22 0,-1 1 0,0-1 0,-1 1 0,0-1 0,-1 1 0,0-1 0,-1 1 0,0-1 0,-1 0 0,0 1 0,-1-1 0,-9 19 0,0 7 0,12-36 0,0 0 0,1 0 0,-1 0 0,1 0 0,-1 0 0,1 0 0,0 0 0,-1 0 0,1 0 0,0 0 0,0 0 0,0 1 0,0-1 0,0 0 0,0 0 0,0 0 0,0 0 0,0 0 0,0 0 0,1 0 0,-1 0 0,0 0 0,1 0 0,-1 0 0,1 0 0,-1 0 0,1 0 0,-1 0 0,1 0 0,0 0 0,-1 0 0,1-1 0,0 1 0,0 0 0,0 0 0,-1-1 0,1 1 0,0-1 0,2 2 0,3-1 0,-1-1 0,1 1 0,-1-1 0,1 0 0,-1-1 0,11-1 0,24 1 0,-39 1 0,-1 1 0,1-1 0,-1 0 0,1 1 0,-1-1 0,1 1 0,-1-1 0,0 1 0,1 0 0,-1-1 0,0 1 0,1-1 0,-1 1 0,0-1 0,0 1 0,1 0 0,-1-1 0,0 1 0,0 0 0,0-1 0,0 1 0,0 0 0,0-1 0,0 1 0,0 0 0,0-1 0,0 1 0,0 0 0,-1-1 0,1 1 0,0-1 0,0 1 0,-1 0 0,1-1 0,0 1 0,-1-1 0,1 1 0,-1-1 0,1 1 0,-20 33 0,14-25 0,6-8 0,0 0 0,-1-1 0,1 1 0,0-1 0,0 1 0,0-1 0,0 1 0,0 0 0,0-1 0,0 1 0,0-1 0,0 1 0,0 0 0,1-1 0,-1 1 0,0-1 0,0 1 0,0-1 0,1 1 0,-1 0 0,0-1 0,1 1 0,-1-1 0,0 0 0,1 1 0,-1-1 0,1 1 0,-1-1 0,1 0 0,-1 1 0,1-1 0,-1 0 0,1 1 0,27 12 0,3 4 0,-30-15 0,0 1 0,0 0 0,0-1 0,0 1 0,0 0 0,0 0 0,-1-1 0,0 1 0,1 0 0,-1 0 0,0 0 0,0 0 0,-1 0 0,1 0 0,-1-1 0,1 1 0,-1 0 0,0 0 0,0-1 0,0 1 0,0 0 0,-1-1 0,-1 3 0,-5 10 0,-1 0 0,-18 21 0,19-27 0,-39 46 0,34-42 0,0 0 0,1 1 0,1 1 0,0 0 0,1 0 0,-10 22 0,20-35 0,-1-1 0,0 1 0,1-1 0,-1 1 0,1 0 0,-1-1 0,1 1 0,0 0 0,0-1 0,0 1 0,0 0 0,0-1 0,0 1 0,0 0 0,0-1 0,1 1 0,-1 0 0,1-1 0,-1 1 0,1-1 0,0 1 0,-1-1 0,1 1 0,0-1 0,0 1 0,2 1 0,0-1 0,0 0 0,0 0 0,0 0 0,0 0 0,0-1 0,0 0 0,1 1 0,-1-1 0,1 0 0,-1-1 0,1 1 0,3 0 0,10 0 0,0 0 0,0-2 0,0 0 0,20-4 0,-33 5 0,12-3 0,1 0 0,-1-1 0,0 0 0,24-12 0,-37 15 0,0 0 0,-1 0 0,1 0 0,-1-1 0,1 1 0,-1-1 0,0 0 0,0 0 0,0 0 0,0 0 0,0 0 0,0 0 0,0 0 0,0-1 0,-1 1 0,0-1 0,1 1 0,-1-1 0,0 0 0,0 1 0,0-1 0,-1 0 0,1 0 0,-1 1 0,1-1 0,-1 0 0,0 0 0,0 0 0,0 0 0,0 0 0,-1 1 0,1-1 0,-1 0 0,-1-4 0,-3-6 0,0 1 0,-1 0 0,0 0 0,-1 1 0,0-1 0,-1 1 0,0 1 0,-1-1 0,-14-12 0,23 23 0,0 0 0,0 0 0,0 0 0,0 0 0,0-1 0,0 1 0,0 0 0,0 0 0,0 0 0,0 0 0,0 0 0,0-1 0,0 1 0,0 0 0,0 0 0,0 0 0,0 0 0,0 0 0,1-1 0,-1 1 0,0 0 0,0 0 0,0 0 0,0 0 0,0 0 0,0-1 0,0 1 0,0 0 0,0 0 0,1 0 0,-1 0 0,0 0 0,0 0 0,0 0 0,0 0 0,0 0 0,1 0 0,-1 0 0,0-1 0,0 1 0,0 0 0,0 0 0,0 0 0,1 0 0,-1 0 0,0 0 0,0 0 0,0 0 0,0 0 0,1 0 0,-1 0 0,0 1 0,0-1 0,0 0 0,0 0 0,0 0 0,1 0 0,-1 0 0,0 0 0,0 0 0,0 0 0,0 0 0,0 0 0,0 1 0,0-1 0,1 0 0,25 1 0,30 9 0,39 27 1366,-82-31 5460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07.078"/>
    </inkml:context>
    <inkml:brush xml:id="br0">
      <inkml:brushProperty name="width" value="0.05" units="cm"/>
      <inkml:brushProperty name="height" value="0.05" units="cm"/>
      <inkml:brushProperty name="color" value="#E71224"/>
    </inkml:brush>
  </inkml:definitions>
  <inkml:trace contextRef="#ctx0" brushRef="#br0">6 1 24575,'-4'0'0,"3"14"0,12 13 0,8 4 0,0 5 0,-9 3 0,-15 2 0,-2-5 0,18-17 0,25-15 0,6-8 8192</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08.998"/>
    </inkml:context>
    <inkml:brush xml:id="br0">
      <inkml:brushProperty name="width" value="0.05" units="cm"/>
      <inkml:brushProperty name="height" value="0.05" units="cm"/>
      <inkml:brushProperty name="color" value="#E71224"/>
    </inkml:brush>
  </inkml:definitions>
  <inkml:trace contextRef="#ctx0" brushRef="#br0">22 0 24575,'0'0'0,"-3"44"0,-2 31 0,0 11 0,2-6 0,0-23 0,1-29 8192</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09.388"/>
    </inkml:context>
    <inkml:brush xml:id="br0">
      <inkml:brushProperty name="width" value="0.05" units="cm"/>
      <inkml:brushProperty name="height" value="0.05" units="cm"/>
      <inkml:brushProperty name="color" value="#E71224"/>
    </inkml:brush>
  </inkml:definitions>
  <inkml:trace contextRef="#ctx0" brushRef="#br0">65 0 24575,'4'0'0,"8"72"0,2 35 0,-12 6 0,-17-20 0,-10-43 0,-4-49 0,7-35 0,17-11 0,17 15 0,3 28 0,-8 25 0,-6 12 0,-6 1 0,1-11 0,1-8 8192</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09.734"/>
    </inkml:context>
    <inkml:brush xml:id="br0">
      <inkml:brushProperty name="width" value="0.05" units="cm"/>
      <inkml:brushProperty name="height" value="0.05" units="cm"/>
      <inkml:brushProperty name="color" value="#E71224"/>
    </inkml:brush>
  </inkml:definitions>
  <inkml:trace contextRef="#ctx0" brushRef="#br0">1 137 24575,'0'0'0,"22"-3"0,46-20 0,16-13 0,-7-3 0,-16 4 8192</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10.076"/>
    </inkml:context>
    <inkml:brush xml:id="br0">
      <inkml:brushProperty name="width" value="0.05" units="cm"/>
      <inkml:brushProperty name="height" value="0.05" units="cm"/>
      <inkml:brushProperty name="color" value="#E71224"/>
    </inkml:brush>
  </inkml:definitions>
  <inkml:trace contextRef="#ctx0" brushRef="#br0">169 0 24575,'0'0'0,"0"123"0,0 97 0,0 47 0,7-6 0,3-49 0,-8-70 0,-22-78 0,-23-71 0,-10-53 0,3-30 0,29-21 0,46-14 0,30 7 0,5 24 8192</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17.008"/>
    </inkml:context>
    <inkml:brush xml:id="br0">
      <inkml:brushProperty name="width" value="0.05" units="cm"/>
      <inkml:brushProperty name="height" value="0.05" units="cm"/>
      <inkml:brushProperty name="color" value="#E71224"/>
    </inkml:brush>
  </inkml:definitions>
  <inkml:trace contextRef="#ctx0" brushRef="#br0">64 35 24575,'10'-4'0,"38"-6"0,-1 2 0,1 2 0,89 0 0,-137 6 0,1 0 0,-1 0 0,1 0 0,-1-1 0,1 1 0,-1 0 0,1 0 0,-1 0 0,1 0 0,-1 0 0,1 0 0,-1 0 0,1 0 0,-1 0 0,1 0 0,-1 1 0,1-1 0,-1 0 0,1 0 0,-1 0 0,1 1 0,-1-1 0,0 0 0,1 0 0,-1 1 0,1-1 0,-1 0 0,0 1 0,1-1 0,-1 1 0,0-1 0,1 0 0,-1 1 0,0-1 0,0 1 0,0-1 0,1 1 0,-1-1 0,0 1 0,0-1 0,0 1 0,0-1 0,0 1 0,0-1 0,0 1 0,0-1 0,0 1 0,0 0 0,-17 21 0,11-16 0,-51 54 0,-22 23 0,-80 108 0,157-188 0,-36 57 0,36-56 0,1-1 0,-1 1 0,1-1 0,-1 1 0,1 0 0,1-1 0,-1 1 0,0 0 0,1 0 0,0 0 0,0-1 0,0 1 0,0 0 0,2 7 0,-2-9 0,1 0 0,0-1 0,-1 1 0,1 0 0,0-1 0,0 1 0,0-1 0,0 1 0,0-1 0,0 1 0,1-1 0,-1 0 0,0 0 0,1 0 0,-1 1 0,1-1 0,-1 0 0,1-1 0,0 1 0,-1 0 0,4 1 0,42 2 0,-41-4 0,0 0 0,0 0 0,0 1 0,0 0 0,0 0 0,11 3 0,-15-3 0,0 0 0,0 0 0,-1 0 0,1 1 0,0-1 0,-1 0 0,1 1 0,-1-1 0,1 1 0,-1 0 0,0-1 0,0 1 0,0 0 0,0 0 0,0 0 0,0 0 0,0-1 0,-1 1 0,1 0 0,-1 0 0,1 1 0,-1-1 0,0 0 0,0 0 0,0 2 0,0 3 0,0 1 0,0-1 0,-1 1 0,0-1 0,-1 1 0,0-1 0,0 0 0,-1 0 0,1 0 0,-1 0 0,-1-1 0,0 1 0,0-1 0,0 0 0,0 0 0,-1 0 0,-8 8 0,12-13 0,1-1 0,0 0 0,-1 1 0,1-1 0,-1 0 0,1 0 0,0 1 0,-1-1 0,1 0 0,-1 0 0,1 0 0,-1 1 0,1-1 0,-1 0 0,1 0 0,0 0 0,-1 0 0,1 0 0,-1 0 0,1 0 0,-1 0 0,1 0 0,-1 0 0,1 0 0,-1 0 0,1 0 0,-1 0 0,1-1 0,-1 1 0,1 0 0,0 0 0,-1-1 0,1 1 0,-1 0 0,1 0 0,0-1 0,-1 1 0,1 0 0,0-1 0,-1 1 0,1 0 0,0-1 0,0 1 0,-1-1 0,1 1 0,0-1 0,0 1 0,0 0 0,-1-1 0,1 1 0,0-1 0,0 1 0,0-1 0,0 1 0,0-1 0,0 1 0,0-1 0,0 1 0,0-1 0,0 1 0,1-2 0,4-37 0,5 4 0,2 1 0,2 0 0,1 1 0,1 1 0,2 0 0,28-38 0,-39 61 0,0-1 0,1 1 0,0 1 0,10-10 0,-16 17 0,-1 0 0,1-1 0,-1 1 0,1 0 0,0 0 0,-1 0 0,1 0 0,0 0 0,0 0 0,0 1 0,0-1 0,0 1 0,-1-1 0,1 1 0,0 0 0,0-1 0,0 1 0,0 0 0,0 0 0,0 1 0,0-1 0,0 0 0,0 1 0,0-1 0,0 1 0,0 0 0,0-1 0,0 1 0,-1 0 0,1 0 0,0 0 0,2 2 0,1 3 0,0 0 0,0 0 0,-1 0 0,1 1 0,-1-1 0,0 1 0,-1 0 0,0 1 0,0-1 0,3 14 0,17 92 0,-19-87 0,34 248 0,-32-210 0,-4 0 0,-7 85 0,2-124 342,-1 1-1,-1-1 0,-9 26 1,-24 39 6484</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10.733"/>
    </inkml:context>
    <inkml:brush xml:id="br0">
      <inkml:brushProperty name="width" value="0.05" units="cm"/>
      <inkml:brushProperty name="height" value="0.05" units="cm"/>
      <inkml:brushProperty name="color" value="#E71224"/>
    </inkml:brush>
  </inkml:definitions>
  <inkml:trace contextRef="#ctx0" brushRef="#br0">1 18 24575,'0'0'0,"28"-7"0,21 1 0,10 1 0,-7 6 0,-11 3 8192</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11.296"/>
    </inkml:context>
    <inkml:brush xml:id="br0">
      <inkml:brushProperty name="width" value="0.05" units="cm"/>
      <inkml:brushProperty name="height" value="0.05" units="cm"/>
      <inkml:brushProperty name="color" value="#E71224"/>
    </inkml:brush>
  </inkml:definitions>
  <inkml:trace contextRef="#ctx0" brushRef="#br0">54 1 24575,'-2'34'0,"-1"0"0,-10 41 0,1-1 0,-10 113 0,21-159 0,1-28 0,0 0 0,0 0 0,0 0 0,0 1 0,0-1 0,1 0 0,-1 0 0,0 0 0,0 0 0,0 0 0,0 0 0,0 0 0,1 0 0,-1 0 0,0 0 0,0 0 0,0 0 0,0 0 0,1 0 0,-1 0 0,0 0 0,0 0 0,0 0 0,0 0 0,1 0 0,-1 0 0,0 0 0,0 0 0,0 0 0,0 0 0,0 0 0,1 0 0,-1 0 0,0 0 0,0 0 0,0-1 0,0 1 0,0 0 0,0 0 0,1 0 0,-1 0 0,0 0 0,0 0 0,0-1 0,0 1 0,0 0 0,0 0 0,0 0 0,0 0 0,0 0 0,0-1 0,0 1 0,0 0 0,0 0 0,0 0 0,0 0 0,0-1 0,0 1 0,0 0 0,0 0 0,0-1 0,22-49 0,-12 26 0,-10 22 0,1 1 0,0-1 0,0 0 0,0 0 0,0 0 0,1 0 0,-1 1 0,0-1 0,1 1 0,-1-1 0,1 1 0,-1-1 0,1 1 0,3-2 0,-4 3 0,0 0 0,-1 0 0,1 0 0,0 0 0,0 0 0,-1 0 0,1 0 0,0 0 0,-1 0 0,1 0 0,-1 1 0,1-1 0,0 0 0,-1 1 0,1-1 0,0 0 0,-1 1 0,1-1 0,-1 0 0,1 1 0,-1-1 0,1 1 0,-1-1 0,0 1 0,1 0 0,-1-1 0,1 1 0,-1 0 0,4 7 0,0 0 0,-1 1 0,-1-1 0,4 17 0,-6-25 0,1 0 0,-1-1 0,0 1 0,0 0 0,0-1 0,1 1 0,-1 0 0,0-1 0,1 1 0,-1 0 0,0 0 0,0-1 0,1 1 0,-1 0 0,0 0 0,1 0 0,-1 0 0,1-1 0,-1 1 0,0 0 0,1 0 0,-1 0 0,0 0 0,1 0 0,-1 0 0,1 0 0,-1 0 0,0 0 0,1 0 0,-1 0 0,1 0 0,-1 0 0,0 0 0,1 0 0,-1 1 0,0-1 0,1 0 0,-1 0 0,0 0 0,1 1 0,-1-1 0,0 0 0,1 0 0,-1 1 0,0-1 0,0 0 0,1 0 0,-1 1 0,0-1 0,0 0 0,1 1 0,-1-1 0,0 0 0,0 1 0,0-1 0,0 1 0,0-1 0,0 0 0,0 1 0,1-1 0,-1 1 0,0-1 0,0 0 0,0 1 0,-1-1 0,1 0 0,0 1 0,0 0 0,20-36 0,-15 25 0,153-250 0,-142 241 0,-16 19 0,0 0 0,0-1 0,0 1 0,0 0 0,0 0 0,0 0 0,0 0 0,0 0 0,0 0 0,0 0 0,1 0 0,-1 0 0,0 0 0,0 0 0,0 0 0,0-1 0,0 1 0,0 0 0,0 0 0,1 0 0,-1 0 0,0 0 0,0 0 0,0 0 0,0 0 0,0 0 0,0 0 0,0 0 0,1 0 0,-1 0 0,0 0 0,0 0 0,0 1 0,0-1 0,0 0 0,0 0 0,0 0 0,0 0 0,1 0 0,-1 0 0,0 0 0,0 0 0,0 0 0,0 0 0,0 0 0,0 0 0,0 1 0,0-1 0,0 0 0,0 0 0,0 0 0,0 0 0,0 0 0,1 0 0,-1 0 0,0 0 0,0 1 0,0-1 0,0 0 0,0 0 0,0 0 0,0 0 0,0 0 0,0 0 0,0 1 0,0-1 0,-1 0 0,-7 38 0,6-32 0,-6 27 273,1 0 0,1 1 0,2 0 0,0 50 1,7-18 6552</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11.657"/>
    </inkml:context>
    <inkml:brush xml:id="br0">
      <inkml:brushProperty name="width" value="0.05" units="cm"/>
      <inkml:brushProperty name="height" value="0.05" units="cm"/>
      <inkml:brushProperty name="color" value="#E71224"/>
    </inkml:brush>
  </inkml:definitions>
  <inkml:trace contextRef="#ctx0" brushRef="#br0">1 128 24575,'0'0'0,"68"-11"0,34-3 0,6 0 0,-15 3 0,-23 3 8192</inkml:trace>
  <inkml:trace contextRef="#ctx0" brushRef="#br0" timeOffset="1">340 0 24575,'0'4'0,"-15"105"0,-4 53 0,15 1 0,9-26 8192</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12.141"/>
    </inkml:context>
    <inkml:brush xml:id="br0">
      <inkml:brushProperty name="width" value="0.05" units="cm"/>
      <inkml:brushProperty name="height" value="0.05" units="cm"/>
      <inkml:brushProperty name="color" value="#E71224"/>
    </inkml:brush>
  </inkml:definitions>
  <inkml:trace contextRef="#ctx0" brushRef="#br0">1 117 24575,'0'0'0,"43"-8"0,29-5 0,13-4 0,-9-4 0,-19-8 0,-21 1 8192</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12.502"/>
    </inkml:context>
    <inkml:brush xml:id="br0">
      <inkml:brushProperty name="width" value="0.05" units="cm"/>
      <inkml:brushProperty name="height" value="0.05" units="cm"/>
      <inkml:brushProperty name="color" value="#E71224"/>
    </inkml:brush>
  </inkml:definitions>
  <inkml:trace contextRef="#ctx0" brushRef="#br0">321 0 24575,'0'0'0,"-43"72"0,-25 45 0,-1 21 0,7-9 0,15-24 0,15-29 8192</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12.861"/>
    </inkml:context>
    <inkml:brush xml:id="br0">
      <inkml:brushProperty name="width" value="0.05" units="cm"/>
      <inkml:brushProperty name="height" value="0.05" units="cm"/>
      <inkml:brushProperty name="color" value="#E71224"/>
    </inkml:brush>
  </inkml:definitions>
  <inkml:trace contextRef="#ctx0" brushRef="#br0">26 0 24575,'4'0'0,"-7"40"0,-5 34 0,-2 19 0,4 5 0,4-14 0,1-22 0,2-21 8192</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13.194"/>
    </inkml:context>
    <inkml:brush xml:id="br0">
      <inkml:brushProperty name="width" value="0.05" units="cm"/>
      <inkml:brushProperty name="height" value="0.05" units="cm"/>
      <inkml:brushProperty name="color" value="#E71224"/>
    </inkml:brush>
  </inkml:definitions>
  <inkml:trace contextRef="#ctx0" brushRef="#br0">1 1 24575,'0'0'0,"10"0"0,12 3 0,1 6 0,-3 11 0,-5 24 0,-5 34 0,-4 46 0,-3 6 0,1-16 0,-3-27 0,-9-39 0,-4-28 8192</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13.524"/>
    </inkml:context>
    <inkml:brush xml:id="br0">
      <inkml:brushProperty name="width" value="0.05" units="cm"/>
      <inkml:brushProperty name="height" value="0.05" units="cm"/>
      <inkml:brushProperty name="color" value="#E71224"/>
    </inkml:brush>
  </inkml:definitions>
  <inkml:trace contextRef="#ctx0" brushRef="#br0">0 1 24575,'4'0'0,"11"18"0,1 16 0,-14 7 0,-11 0 0,0-8 0,15-16 0,44-51 0,16-30 0,-3-4 8192</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14.575"/>
    </inkml:context>
    <inkml:brush xml:id="br0">
      <inkml:brushProperty name="width" value="0.05" units="cm"/>
      <inkml:brushProperty name="height" value="0.05" units="cm"/>
      <inkml:brushProperty name="color" value="#E71224"/>
    </inkml:brush>
  </inkml:definitions>
  <inkml:trace contextRef="#ctx0" brushRef="#br0">96 42 24575,'19'-9'0,"68"-21"0,-86 29 0,0 1 0,0 0 0,0-1 0,0 1 0,0 0 0,0 0 0,0 0 0,0 0 0,0 0 0,0 0 0,0 0 0,0 0 0,0 0 0,0 0 0,0 0 0,0 1 0,0-1 0,0 0 0,0 1 0,0-1 0,0 1 0,-1-1 0,1 1 0,0-1 0,0 1 0,0 0 0,-1-1 0,1 1 0,0 0 0,-1-1 0,1 1 0,0 0 0,-1 0 0,1 0 0,-1 0 0,1 0 0,-1 0 0,0 0 0,1 0 0,-1 0 0,0 0 0,0 0 0,0 0 0,0 0 0,0 0 0,0 0 0,0 0 0,0 0 0,0 0 0,0 0 0,-1 1 0,0 8 0,-1 1 0,-1-1 0,-7 21 0,6-21 0,-36 102 0,6 1 0,-33 182 0,65-263 0,2-32 0,0 0 0,0 0 0,0 0 0,0-1 0,0 1 0,0 0 0,0 0 0,0 0 0,0 0 0,0 0 0,1 0 0,-1 0 0,0 0 0,0 0 0,0 0 0,0-1 0,0 1 0,0 0 0,0 0 0,0 0 0,0 0 0,0 0 0,1 0 0,-1 0 0,0 0 0,0 0 0,0 0 0,0 0 0,0 0 0,0 0 0,0 0 0,1 0 0,-1 0 0,0 0 0,0 0 0,0 0 0,0 0 0,0 0 0,0 0 0,0 0 0,0 0 0,1 0 0,-1 0 0,0 0 0,0 0 0,0 1 0,16-52 0,37-113 0,-46 146 0,1 2 0,1-1 0,0 1 0,1 0 0,1 1 0,0 0 0,18-17 0,-26 28 0,1 1 0,0 0 0,-1 0 0,1 0 0,0 0 0,1 1 0,-1-1 0,0 1 0,1 0 0,-1 1 0,1-1 0,0 1 0,-1 0 0,9-1 0,-10 2 0,-1 0 0,1 0 0,-1 1 0,1-1 0,-1 1 0,0 0 0,1 0 0,-1 0 0,0 0 0,0 0 0,1 0 0,-1 1 0,0-1 0,0 1 0,0 0 0,-1-1 0,1 1 0,0 0 0,-1 0 0,1 0 0,-1 0 0,0 0 0,1 0 0,-1 1 0,0-1 0,0 0 0,-1 1 0,1-1 0,0 4 0,3 7 0,-2 0 0,0 0 0,-1 0 0,0 1 0,-1-1 0,0 0 0,-1 0 0,-5 24 0,5-29 0,-1-1 0,1 0 0,-1 0 0,-1 0 0,1 0 0,-1 0 0,-1-1 0,1 1 0,-1-1 0,0 0 0,0 0 0,-1 0 0,0 0 0,0-1 0,0 0 0,-1 0 0,-7 5 0,10-9 0,1 1 0,0-1 0,0 0 0,-1-1 0,1 1 0,0 0 0,-1-1 0,1 1 0,-1-1 0,1 0 0,-1 0 0,1 0 0,-1 0 0,1 0 0,-1 0 0,1-1 0,0 1 0,-1-1 0,1 0 0,-1 0 0,1 0 0,0 0 0,0 0 0,0 0 0,0 0 0,-1-1 0,2 1 0,-1-1 0,0 0 0,0 1 0,0-1 0,1 0 0,-1 0 0,1 0 0,0 0 0,-1 0 0,1-1 0,0 1 0,-1-3 0,0 1 0,0-1 0,1 1 0,-1 0 0,1 0 0,0-1 0,0 1 0,1-1 0,-1 1 0,1-1 0,0 1 0,0 0 0,1-1 0,-1 1 0,1-1 0,0 1 0,0-1 0,0 1 0,1 0 0,-1 0 0,1 0 0,4-6 0,-4 7 0,1 0 0,-1 0 0,1 0 0,0 0 0,0 1 0,0-1 0,1 1 0,-1 0 0,0 0 0,1 0 0,-1 1 0,1-1 0,0 1 0,0 0 0,6-1 0,-9 2 0,-1 0 0,1 0 0,-1 0 0,0 0 0,1 1 0,-1-1 0,0 0 0,1 0 0,-1 0 0,0 1 0,1-1 0,-1 0 0,0 1 0,0-1 0,1 0 0,-1 1 0,0-1 0,0 0 0,0 1 0,1-1 0,-1 0 0,0 1 0,0-1 0,0 1 0,0-1 0,0 0 0,0 1 0,0-1 0,0 1 0,0-1 0,0 1 0,0-1 0,0 0 0,0 1 0,0-1 0,0 1 0,0-1 0,-1 0 0,1 1 0,0-1 0,0 0 0,0 1 0,-1-1 0,1 0 0,0 1 0,0-1 0,-1 0 0,1 1 0,0-1 0,-1 0 0,-13 21 0,3-9 0,8-8 0,-1 0 0,1-1 0,0 1 0,0 1 0,0-1 0,1 0 0,-4 8 0,6-10 0,0-1 0,0 0 0,0 1 0,0-1 0,0 0 0,0 1 0,0-1 0,1 0 0,-1 0 0,0 1 0,1-1 0,-1 0 0,1 0 0,0 0 0,-1 0 0,1 0 0,0 0 0,-1 0 0,1 0 0,0 0 0,0 0 0,0 0 0,0 0 0,0 0 0,0-1 0,0 1 0,0 0 0,1-1 0,-1 1 0,0-1 0,0 1 0,0-1 0,1 0 0,-1 1 0,2-1 0,2 2 0,-1-1 0,0 1 0,1 0 0,-1 0 0,0 0 0,0 1 0,0 0 0,0-1 0,4 6 0,-7-7 0,0 1 0,-1-1 0,1 1 0,0 0 0,0-1 0,-1 1 0,1 0 0,-1 0 0,0 0 0,1-1 0,-1 1 0,0 0 0,0 0 0,0 0 0,0 0 0,-1-1 0,1 1 0,0 0 0,-1 0 0,1 0 0,-1-1 0,0 1 0,1 0 0,-1-1 0,0 1 0,0 0 0,0-1 0,-2 3 0,-4 6 0,-1 0 0,1-1 0,-2 0 0,1 0 0,-1-1 0,-1 0 0,0 0 0,-18 10 0,-12 5 0,-43 16 0,26-13 0,40-16 0,17-10 0,0 0 0,0 0 0,0 0 0,1 0 0,-1 0 0,0 0 0,0 0 0,0 0 0,0 0 0,0 0 0,0 0 0,0 0 0,0 0 0,0 0 0,0 0 0,0 0 0,0 0 0,1 0 0,-1 0 0,0 0 0,0 0 0,0 0 0,0 0 0,0 0 0,0 0 0,0 0 0,0 0 0,0 1 0,0-1 0,0 0 0,0 0 0,0 0 0,0 0 0,0 0 0,0 0 0,0 0 0,0 0 0,0 0 0,0 0 0,0 0 0,0 0 0,0 0 0,0 1 0,0-1 0,0 0 0,0 0 0,0 0 0,0 0 0,0 0 0,0 0 0,0 0 0,0 0 0,0 0 0,0 0 0,0 0 0,0 0 0,33-6 0,44-12 0,1 1 0,136-48 0,-211 64 0,-1 0 0,1 1 0,0-2 0,0 1 0,-1 0 0,1 0 0,-1-1 0,1 0 0,-1 1 0,0-1 0,0 0 0,1 0 0,-1 0 0,0-1 0,-1 1 0,1 0 0,0-1 0,-1 1 0,1-1 0,-1 1 0,0-1 0,0 0 0,0 0 0,0 1 0,0-1 0,-1 0 0,1-3 0,-2-1 0,0 0 0,-1 1 0,1-1 0,-1 1 0,-1-1 0,1 1 0,-1 0 0,0 0 0,-1 0 0,-6-9 0,-10-14 0,-1 1 0,-1 1 0,-35-34 0,55 60 0,1-1 0,-1 1 0,0-1 0,0 1 0,1 0 0,-1 0 0,0 0 0,0 0 0,0 0 0,0 0 0,0 0 0,-5 0 0,7 1 0,-1 0 0,0 0 0,0 0 0,0 0 0,1 0 0,-1 0 0,0 0 0,0 1 0,0-1 0,1 0 0,-1 1 0,0-1 0,1 1 0,-1-1 0,0 0 0,1 1 0,-1 0 0,0-1 0,1 1 0,-1-1 0,1 1 0,-1 0 0,0 1 0,-2 4 0,1 1 0,0 0 0,0-1 0,0 1 0,1 0 0,0 0 0,0 9 0,-7 393 0,9-396 0,-1 27 103,-1-24 55,1 0 0,0-1 0,1 1-1,1 0 1,1-1 0,0 0 0,7 21 0,5-17 6668</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15.228"/>
    </inkml:context>
    <inkml:brush xml:id="br0">
      <inkml:brushProperty name="width" value="0.05" units="cm"/>
      <inkml:brushProperty name="height" value="0.05" units="cm"/>
      <inkml:brushProperty name="color" value="#E71224"/>
    </inkml:brush>
  </inkml:definitions>
  <inkml:trace contextRef="#ctx0" brushRef="#br0">81 0 24575,'6'2'0,"4"-1"0,0 2 0,-1-1 0,1 1 0,-1 1 0,0 0 0,0 0 0,11 7 0,-17-9 0,0-1 0,-1 1 0,1 0 0,-1 0 0,0 1 0,0-1 0,1 0 0,-2 1 0,1-1 0,0 1 0,0 0 0,-1 0 0,1 0 0,-1-1 0,0 1 0,0 0 0,0 1 0,0-1 0,-1 0 0,1 0 0,-1 0 0,0 0 0,0 0 0,0 1 0,0-1 0,-1 0 0,1 0 0,-2 5 0,0-1 0,-1 1 0,0-1 0,0 0 0,-1 0 0,0 0 0,0 0 0,-1-1 0,1 1 0,-8 6 0,-56 48 0,8-9 0,60-51 0,-1-1 0,1 0 0,-1 0 0,1 1 0,0-1 0,-1 0 0,1 1 0,0-1 0,-1 0 0,1 1 0,0-1 0,-1 1 0,1-1 0,0 1 0,0-1 0,-1 0 0,1 1 0,0-1 0,0 1 0,0-1 0,0 1 0,-1-1 0,1 1 0,0-1 0,0 1 0,0-1 0,0 1 0,0-1 0,0 1 0,1-1 0,-1 1 0,0-1 0,0 1 0,0-1 0,0 1 0,1 0 0,19 1 0,34-12 0,-52 9 0,108-24 0,-109 24 0,0 1 0,0 0 0,0-1 0,0 1 0,0 0 0,0 0 0,0 0 0,-1 0 0,1 0 0,0 0 0,0 0 0,0 0 0,0 0 0,0 1 0,0-1 0,0 0 0,0 1 0,0-1 0,-1 0 0,1 1 0,0-1 0,0 1 0,-1-1 0,1 1 0,0 0 0,1 0 0,-2 1 0,0-1 0,0 0 0,-1 1 0,1-1 0,0 1 0,0-1 0,-1 0 0,1 1 0,0-1 0,-1 0 0,0 0 0,1 1 0,-1-1 0,0 0 0,1 0 0,-1 0 0,0 0 0,-1 2 0,-19 21 0,-2 0 0,0-1 0,-1-1 0,-32 21 0,-3 5 0,38-25 0,21-23 0,0 1 0,-1-1 0,1 1 0,0 0 0,0-1 0,-1 1 0,1 0 0,0-1 0,0 1 0,0-1 0,0 1 0,0 0 0,0-1 0,0 1 0,0 0 0,0-1 0,0 1 0,0 0 0,1-1 0,-1 1 0,0 0 0,0-1 0,1 2 0,3 1 0,-1 0 0,1 0 0,-1-1 0,1 1 0,0-1 0,0 0 0,1 0 0,-1 0 0,5 1 0,-8-2 0,12 3-8,-1 0 1,1-1-1,0 0 0,1-1 0,-1-1 1,0 0-1,1-1 0,-1 0 0,0-1 1,1 0-1,-1-1 0,0-1 1,14-4-1,19-7 499,-2-2 0,55-29 1,18-14 6334</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18.404"/>
    </inkml:context>
    <inkml:brush xml:id="br0">
      <inkml:brushProperty name="width" value="0.05" units="cm"/>
      <inkml:brushProperty name="height" value="0.05" units="cm"/>
      <inkml:brushProperty name="color" value="#E71224"/>
    </inkml:brush>
  </inkml:definitions>
  <inkml:trace contextRef="#ctx0" brushRef="#br0">0 4 24575,'0'-4'0,"0"15"0,0 30 0,0 28 0,0 18 0,4 3 0,6-31 0,0-25 8192</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16.761"/>
    </inkml:context>
    <inkml:brush xml:id="br0">
      <inkml:brushProperty name="width" value="0.05" units="cm"/>
      <inkml:brushProperty name="height" value="0.05" units="cm"/>
      <inkml:brushProperty name="color" value="#E71224"/>
    </inkml:brush>
  </inkml:definitions>
  <inkml:trace contextRef="#ctx0" brushRef="#br0">13 320 24575,'-7'177'0,"1"35"0,12-160 0,-6-51 0,0-1 0,0 0 0,0 0 0,0 1 0,-1-1 0,1 0 0,0 1 0,0-1 0,0 0 0,0 0 0,1 1 0,-1-1 0,0 0 0,0 0 0,0 1 0,0-1 0,0 0 0,0 0 0,0 1 0,0-1 0,1 0 0,-1 0 0,0 1 0,0-1 0,0 0 0,0 0 0,1 0 0,-1 1 0,0-1 0,0 0 0,0 0 0,1 0 0,-1 0 0,0 0 0,0 1 0,1-1 0,-1 0 0,0 0 0,1 0 0,-1 0 0,0 0 0,0 0 0,1 0 0,-1 0 0,0 0 0,0 0 0,1 0 0,-1 0 0,0 0 0,1 0 0,-1 0 0,0 0 0,0 0 0,1-1 0,-1 1 0,0 0 0,0 0 0,1 0 0,-1 0 0,0-1 0,0 1 0,0 0 0,1 0 0,-1-1 0,5-6 0,-1-1 0,0 0 0,0 0 0,-1 0 0,0 0 0,0-1 0,1-9 0,5-12 0,219-586 0,-225 609 0,-1 2 0,0 1 0,0 0 0,0-1 0,0 1 0,1 0 0,-1 0 0,4-4 0,-5 8 0,-1 0 0,0 0 0,1 0 0,-1 0 0,0-1 0,0 1 0,1 0 0,-1 0 0,0 0 0,1 0 0,-1 0 0,0 0 0,1 0 0,-1 0 0,0 0 0,1 0 0,-1 0 0,0 0 0,1 0 0,-1 0 0,0 0 0,0 0 0,1 0 0,-1 0 0,0 1 0,1-1 0,-1 0 0,0 0 0,0 0 0,1 0 0,-1 1 0,0-1 0,0 0 0,1 1 0,11 21 0,30 94 0,-11-26 0,52 102 0,-66-156 0,-2 0 0,-1 2 0,-2-1 0,-1 2 0,-2 0 0,-2 0 0,3 56 0,-8-17 0,-3 0 0,-19 136 0,19-208 90,-11 54-311,12-59 251,0 0 0,-1-1 0,1 1 0,0 0 0,0 0 0,0 0 0,-1 0-1,1 0 1,0 0 0,-1 0 0,1-1 0,-1 1 0,1 0 0,-1 0 0,1-1 0,-1 1 0,1 0 0,-1-1 0,0 1 0,0 0 0,1-1-1,-1 1 1,0-1 0,0 1 0,1-1 0,-1 0 0,0 1 0,0-1 0,0 0 0,0 1 0,0-1 0,0 0 0,0 0 0,0 0 0,1 0-1,-1 0 1,0 0 0,0 0 0,0 0 0,0 0 0,0-1 0,0 1 0,0 0 0,0 0 0,1-1 0,-1 1 0,0-1 0,0 1 0,-1-1 0,-18-20 6796</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17.123"/>
    </inkml:context>
    <inkml:brush xml:id="br0">
      <inkml:brushProperty name="width" value="0.05" units="cm"/>
      <inkml:brushProperty name="height" value="0.05" units="cm"/>
      <inkml:brushProperty name="color" value="#E71224"/>
    </inkml:brush>
  </inkml:definitions>
  <inkml:trace contextRef="#ctx0" brushRef="#br0">1 4 24575,'0'-3'0,"22"5"0,-1 17 0,-14 20 0,-15 11 0,-7-4 0,6-17 0,24-27 0,19-25 0,4-9 8192</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17.462"/>
    </inkml:context>
    <inkml:brush xml:id="br0">
      <inkml:brushProperty name="width" value="0.05" units="cm"/>
      <inkml:brushProperty name="height" value="0.05" units="cm"/>
      <inkml:brushProperty name="color" value="#E71224"/>
    </inkml:brush>
  </inkml:definitions>
  <inkml:trace contextRef="#ctx0" brushRef="#br0">1 0 24575,'0'0'0,"36"4"0,19 4 0,0 5 0,-17 7 0,-21 11 0,-25 8 0,-11-3 0,12-15 0,22-22 0,8-10 8192</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18.577"/>
    </inkml:context>
    <inkml:brush xml:id="br0">
      <inkml:brushProperty name="width" value="0.05" units="cm"/>
      <inkml:brushProperty name="height" value="0.05" units="cm"/>
      <inkml:brushProperty name="color" value="#E71224"/>
    </inkml:brush>
  </inkml:definitions>
  <inkml:trace contextRef="#ctx0" brushRef="#br0">5 1 24575,'0'0'0,"-4"32"0,3 18 0,1 1 0,1-23 0,0-16 8192</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19.926"/>
    </inkml:context>
    <inkml:brush xml:id="br0">
      <inkml:brushProperty name="width" value="0.05" units="cm"/>
      <inkml:brushProperty name="height" value="0.05" units="cm"/>
      <inkml:brushProperty name="color" value="#E71224"/>
    </inkml:brush>
  </inkml:definitions>
  <inkml:trace contextRef="#ctx0" brushRef="#br0">1 1 24575,'0'0'0,"25"0"0,16 3 0,4 17 0,-6 22 0,-16 21 0,-12 12 0,-12-3 0,-5-15 0,-2-16 0,-4-16 0,2-12 8192</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20.286"/>
    </inkml:context>
    <inkml:brush xml:id="br0">
      <inkml:brushProperty name="width" value="0.05" units="cm"/>
      <inkml:brushProperty name="height" value="0.05" units="cm"/>
      <inkml:brushProperty name="color" value="#E71224"/>
    </inkml:brush>
  </inkml:definitions>
  <inkml:trace contextRef="#ctx0" brushRef="#br0">36 0 24575,'0'0'0,"25"11"0,13 7 0,-12 15 0,-28 13 0,-29 5 0,-11-2 0,4-9 0,27-23 0,29-21 0,27-10 0,-3 1 0,-7 3 8192</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20.630"/>
    </inkml:context>
    <inkml:brush xml:id="br0">
      <inkml:brushProperty name="width" value="0.05" units="cm"/>
      <inkml:brushProperty name="height" value="0.05" units="cm"/>
      <inkml:brushProperty name="color" value="#E71224"/>
    </inkml:brush>
  </inkml:definitions>
  <inkml:trace contextRef="#ctx0" brushRef="#br0">1 1 24575,'0'0'0,"3"18"0,2 23 0,0 24 0,-5 11 0,1-7 0,8-27 0,2-19 8192</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20.972"/>
    </inkml:context>
    <inkml:brush xml:id="br0">
      <inkml:brushProperty name="width" value="0.05" units="cm"/>
      <inkml:brushProperty name="height" value="0.05" units="cm"/>
      <inkml:brushProperty name="color" value="#E71224"/>
    </inkml:brush>
  </inkml:definitions>
  <inkml:trace contextRef="#ctx0" brushRef="#br0">213 0 24575,'1'53'0,"1"-36"0,-1 1 0,-1-1 0,-1 0 0,0 0 0,-1 0 0,-1 0 0,0 0 0,-1 0 0,-9 23 0,11-37 0,0 0 0,-1 1 0,1-1 0,-1 0 0,1 0 0,-1 0 0,0 0 0,0-1 0,0 1 0,-1-1 0,1 0 0,-1 0 0,1 0 0,-1 0 0,1-1 0,-1 1 0,0-1 0,0 0 0,0 0 0,0 0 0,0-1 0,0 1 0,-7-1 0,5 0 0,0-1 0,1 1 0,-1-1 0,0 0 0,1-1 0,-1 1 0,1-1 0,-1 0 0,1-1 0,0 1 0,-1-1 0,1 0 0,1 0 0,-1-1 0,-6-5 0,10 8 0,0 1 0,0-1 0,0 0 0,0 0 0,1-1 0,-1 1 0,0 0 0,1 0 0,-1 0 0,0 0 0,1-1 0,-1 1 0,1 0 0,0 0 0,-1-1 0,1 1 0,0 0 0,0-1 0,0 1 0,0 0 0,0-1 0,0 1 0,0 0 0,1-1 0,-1 1 0,0 0 0,1-1 0,-1 1 0,1 0 0,-1 0 0,1-1 0,-1 1 0,1 0 0,0 0 0,0 0 0,0 0 0,0 0 0,0 0 0,0 0 0,1-1 0,2-1 0,1-1 0,0 1 0,-1 0 0,1 0 0,0 1 0,1-1 0,-1 1 0,8-2 0,-9 3 0,1 0 0,0 0 0,-1 1 0,1 0 0,0-1 0,-1 2 0,1-1 0,0 0 0,-1 1 0,1 0 0,0 0 0,-1 1 0,6 1 0,-8-2 0,0 0 0,0 0 0,0 1 0,0-1 0,0 0 0,-1 1 0,1-1 0,-1 1 0,1-1 0,-1 1 0,1 0 0,-1 0 0,0-1 0,0 1 0,0 0 0,0 0 0,0 0 0,0 1 0,0-1 0,-1 0 0,1 0 0,-1 0 0,0 0 0,0 1 0,1-1 0,-1 0 0,-1 0 0,1 1 0,0-1 0,-1 3 0,-1 3 0,-1 0 0,1 0 0,-1-1 0,-1 1 0,1-1 0,-1 0 0,-1 0 0,1 0 0,-7 6 0,-55 55 0,47-48 0,17-19 0,0 0 0,0 0 0,1 0 0,-1 1 0,1-1 0,-1 1 0,1-1 0,0 1 0,-1-1 0,1 1 0,0 0 0,0 0 0,0 0 0,0-1 0,1 1 0,-1 0 0,0 0 0,1 0 0,0 0 0,-1 0 0,1 1 0,0 2 0,2-4 0,0 1 0,0-1 0,0 0 0,0 0 0,0 0 0,0 0 0,1-1 0,-1 1 0,0 0 0,1-1 0,-1 0 0,0 1 0,1-1 0,-1 0 0,0 0 0,1-1 0,-1 1 0,0 0 0,1-1 0,2 0 0,44-8 683,60-17 0,-29 2 6143</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21.316"/>
    </inkml:context>
    <inkml:brush xml:id="br0">
      <inkml:brushProperty name="width" value="0.05" units="cm"/>
      <inkml:brushProperty name="height" value="0.05" units="cm"/>
      <inkml:brushProperty name="color" value="#E71224"/>
    </inkml:brush>
  </inkml:definitions>
  <inkml:trace contextRef="#ctx0" brushRef="#br0">1 0 24575,'0'0'0,"25"0"0,16 0 0,-3 4 0,-8 1 8192</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21.661"/>
    </inkml:context>
    <inkml:brush xml:id="br0">
      <inkml:brushProperty name="width" value="0.05" units="cm"/>
      <inkml:brushProperty name="height" value="0.05" units="cm"/>
      <inkml:brushProperty name="color" value="#E71224"/>
    </inkml:brush>
  </inkml:definitions>
  <inkml:trace contextRef="#ctx0" brushRef="#br0">9 1 24575,'-4'4'0,"0"8"0,28-2 0,32-5 0,21-5 0,5-1 0,-12 3 0,-18 0 8192</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18.748"/>
    </inkml:context>
    <inkml:brush xml:id="br0">
      <inkml:brushProperty name="width" value="0.05" units="cm"/>
      <inkml:brushProperty name="height" value="0.05" units="cm"/>
      <inkml:brushProperty name="color" value="#E71224"/>
    </inkml:brush>
  </inkml:definitions>
  <inkml:trace contextRef="#ctx0" brushRef="#br0">0 0 24575,'5'0'0,"28"37"0,10 19 0,-7 5 0,-10-8 8192</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1:22.001"/>
    </inkml:context>
    <inkml:brush xml:id="br0">
      <inkml:brushProperty name="width" value="0.05" units="cm"/>
      <inkml:brushProperty name="height" value="0.05" units="cm"/>
      <inkml:brushProperty name="color" value="#E71224"/>
    </inkml:brush>
  </inkml:definitions>
  <inkml:trace contextRef="#ctx0" brushRef="#br0">432 0 24575,'-5'10'0,"-10"101"0,-3 152 0,4-36 0,5-160 0,9-65 0,-1-1 0,1 0 0,0 1 0,-1-1 0,1 1 0,-1-1 0,1 1 0,-1-1 0,0 0 0,1 1 0,-1-1 0,0 0 0,0 0 0,0 0 0,-2 2 0,3-3 0,-1 0 0,1 1 0,-1-1 0,1 0 0,-1 0 0,1 0 0,-1 0 0,0 0 0,1 0 0,-1 0 0,1 0 0,-1 0 0,1 0 0,-1-1 0,1 1 0,-1 0 0,1 0 0,-1 0 0,1-1 0,-1 1 0,1 0 0,-1 0 0,1-1 0,-1 1 0,1 0 0,0-1 0,-1 0 0,-27-40 0,23 32 0,3 5 0,-17-29 0,-2 0 0,-35-42 0,51 68 0,-1 0 0,0 1 0,0-1 0,0 1 0,-1 1 0,0 0 0,-1 0 0,1 0 0,-1 0 0,0 1 0,0 1 0,0-1 0,0 1 0,0 1 0,-1 0 0,-17-3 0,21 5 0,1 1 0,-1 0 0,0 0 0,0 0 0,0 0 0,1 1 0,-1-1 0,-7 5 0,11-6 0,0 1 0,-1-1 0,1 1 0,0 0 0,-1-1 0,1 1 0,0 0 0,0 0 0,0 0 0,0 0 0,0 0 0,0 0 0,0 0 0,0 0 0,0 1 0,1-1 0,-1 0 0,0 0 0,1 1 0,-1-1 0,1 0 0,-1 1 0,1-1 0,0 1 0,-1-1 0,1 0 0,0 1 0,0-1 0,0 1 0,0-1 0,0 2 0,1-2 0,0 0 0,-1 0 0,1 0 0,0 0 0,0 0 0,0-1 0,-1 1 0,1 0 0,0 0 0,0-1 0,0 1 0,0-1 0,0 1 0,0-1 0,0 1 0,1-1 0,-1 0 0,0 1 0,0-1 0,0 0 0,0 0 0,0 0 0,2 0 0,20 1 0,0-1 0,-1-1 0,27-5 0,9 0 0,-2 2 0,-1 3 0,73 7 0,-99-2 0,0 0 0,0 2 0,-1 1 0,0 2 0,0 0 0,29 15 0,-15 5 1366,-25-5 5460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2:25.749"/>
    </inkml:context>
    <inkml:brush xml:id="br0">
      <inkml:brushProperty name="width" value="0.05" units="cm"/>
      <inkml:brushProperty name="height" value="0.05" units="cm"/>
      <inkml:brushProperty name="color" value="#E71224"/>
    </inkml:brush>
  </inkml:definitions>
  <inkml:trace contextRef="#ctx0" brushRef="#br0">78 0 24575,'0'0'0,"-10"4"0,-5 29 0,2 39 0,-2 21 0,2 6 0,4-8 0,6-18 0,12-29 0,3-22 8192</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2:26.951"/>
    </inkml:context>
    <inkml:brush xml:id="br0">
      <inkml:brushProperty name="width" value="0.05" units="cm"/>
      <inkml:brushProperty name="height" value="0.05" units="cm"/>
      <inkml:brushProperty name="color" value="#E71224"/>
    </inkml:brush>
  </inkml:definitions>
  <inkml:trace contextRef="#ctx0" brushRef="#br0">1 8 24575,'2'-1'0,"0"0"0,0 0 0,1 0 0,-1 0 0,1 0 0,-1 1 0,0-1 0,1 1 0,-1-1 0,1 1 0,0 0 0,-1 0 0,5 1 0,-1-1 0,764 29 0,-473-7 0,-18-5 0,368-25 0,-38 9 0,-263 9 0,-334-10 0,-6 0 0,0 0 0,0 0 0,0 0 0,0 1 0,0 0 0,12 3 0,-17-3 0,0-1 0,1 1 0,-1 0 0,0 0 0,0 0 0,1 0 0,-1 0 0,0 0 0,0 0 0,0 1 0,0-1 0,-1 0 0,1 0 0,0 1 0,0-1 0,-1 1 0,1-1 0,-1 1 0,1-1 0,-1 1 0,0-1 0,1 1 0,-1-1 0,0 1 0,0-1 0,0 1 0,0-1 0,0 1 0,-1-1 0,1 1 0,0-1 0,-2 3 0,-11 86 0,3 1 0,2 99 0,23 181 0,-14-357 119,-1 29-370,-8-33 563,-12-16 874,-11-17 5640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2:27.840"/>
    </inkml:context>
    <inkml:brush xml:id="br0">
      <inkml:brushProperty name="width" value="0.05" units="cm"/>
      <inkml:brushProperty name="height" value="0.05" units="cm"/>
      <inkml:brushProperty name="color" value="#E71224"/>
    </inkml:brush>
  </inkml:definitions>
  <inkml:trace contextRef="#ctx0" brushRef="#br0">0 1 24575,'58'9'0,"-16"-1"0,715 83 0,-671-82 0,771 42 0,10-48 0,-806-4 0,-21 2 0,52-2 0,-85 0 0,0 1 0,0-1 0,-1 0 0,1-1 0,0 0 0,0 0 0,-1 0 0,0-1 0,10-5 0,-16 8 1,0 0-1,0 0 1,0 0 0,1-1-1,-1 1 1,0 0-1,0 0 1,0 0 0,0 0-1,0-1 1,1 1 0,-1 0-1,0 0 1,0-1-1,0 1 1,0 0 0,0 0-1,0 0 1,0-1-1,0 1 1,0 0 0,0 0-1,0-1 1,0 1-1,0 0 1,0 0 0,0 0-1,0-1 1,0 1-1,0 0 1,0 0 0,0-1-1,0 1 1,-1 0-1,1 0 1,0 0 0,0-1-1,0 1 1,0 0-1,0 0 1,0 0 0,-1 0-1,1-1 1,0 1 0,0 0-1,0 0 1,-1 0-1,1 0 1,0 0 0,0 0-1,0 0 1,-1 0-1,1-1 1,0 1 0,0 0-1,-1 0 1,1 0-1,0 0 1,0 0 0,-1 0-1,-14-4 1329,-12-1 5497</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2:28.891"/>
    </inkml:context>
    <inkml:brush xml:id="br0">
      <inkml:brushProperty name="width" value="0.05" units="cm"/>
      <inkml:brushProperty name="height" value="0.05" units="cm"/>
      <inkml:brushProperty name="color" value="#E71224"/>
    </inkml:brush>
  </inkml:definitions>
  <inkml:trace contextRef="#ctx0" brushRef="#br0">51 54 24575,'0'-3'0,"-3"-20"0,-2 2 0,0 14 0,-2 21 0,0 28 0,0 29 0,3 21 0,1 12 0,1 0 0,2-11 0,0-18 0,0-25 0,0-28 0,-3-36 0,-2-16 8192</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2:29.570"/>
    </inkml:context>
    <inkml:brush xml:id="br0">
      <inkml:brushProperty name="width" value="0.05" units="cm"/>
      <inkml:brushProperty name="height" value="0.05" units="cm"/>
      <inkml:brushProperty name="color" value="#E71224"/>
    </inkml:brush>
  </inkml:definitions>
  <inkml:trace contextRef="#ctx0" brushRef="#br0">0 30 24575,'0'0'0,"8"-14"0,1-2 0,0 17 0,-5 15 0,-3 23 0,-2 23 0,-1 19 0,0 6 0,0 3 0,1-7 0,0-17 0,9-11 8192</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2:30.219"/>
    </inkml:context>
    <inkml:brush xml:id="br0">
      <inkml:brushProperty name="width" value="0.05" units="cm"/>
      <inkml:brushProperty name="height" value="0.05" units="cm"/>
      <inkml:brushProperty name="color" value="#E71224"/>
    </inkml:brush>
  </inkml:definitions>
  <inkml:trace contextRef="#ctx0" brushRef="#br0">43 10 24575,'0'0'0,"-3"-7"0,-5 5 0,-2 9 0,2 26 0,2 29 0,2 25 0,1 45 0,2 10 0,4-15 0,2-36 0,0-52 0,-4-46 0,-3-23 8192</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6:12:32.330"/>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229 0,'-36'79,"-19"48,-4 20,8-4,24-23,30-42,27-53,7-30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6:12:32.486"/>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75 0,'-25'80,"-2"32,5-2</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6:12:32.673"/>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108 0,'-32'126,"-7"41,3-7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32.328"/>
    </inkml:context>
    <inkml:brush xml:id="br0">
      <inkml:brushProperty name="width" value="0.05" units="cm"/>
      <inkml:brushProperty name="height" value="0.05" units="cm"/>
      <inkml:brushProperty name="color" value="#E71224"/>
    </inkml:brush>
  </inkml:definitions>
  <inkml:trace contextRef="#ctx0" brushRef="#br0">15 135 24575,'-5'4'0,"-4"1"0,51-20 0,32-12 0,6-2 0,-10 5 0,-16-2 0,-19 3 8192</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19.120"/>
    </inkml:context>
    <inkml:brush xml:id="br0">
      <inkml:brushProperty name="width" value="0.05" units="cm"/>
      <inkml:brushProperty name="height" value="0.05" units="cm"/>
      <inkml:brushProperty name="color" value="#E71224"/>
    </inkml:brush>
  </inkml:definitions>
  <inkml:trace contextRef="#ctx0" brushRef="#br0">0 208 24575,'17'-8'0,"81"-39"0,1 5 0,162-46 0,-231 81 0,1 1 0,0 2 0,37-2 0,-54 6 0,-1 0 0,0 1 0,1 1 0,-1 0 0,0 0 0,0 1 0,0 1 0,-1 0 0,20 10 0,-26-11 0,-1 0 0,0 0 0,1 1 0,-1 0 0,-1 0 0,1 0 0,-1 0 0,1 1 0,-1-1 0,0 1 0,-1 0 0,1 1 0,-1-1 0,0 0 0,-1 1 0,1 0 0,-1 0 0,2 6 0,-3-3 0,0-1 0,0 0 0,-1 0 0,0 1 0,0-1 0,-1 0 0,0 1 0,-1-1 0,0 0 0,0 0 0,-1 0 0,-4 10 0,2-6 0,-1-1 0,0 1 0,-1-1 0,0 0 0,-1-1 0,0 0 0,0 0 0,-1 0 0,-1-1 0,0-1 0,0 0 0,0 0 0,-1-1 0,0 0 0,-1-1 0,1 0 0,-15 5 0,22-10 0,0 0 0,0 0 0,0-1 0,0 1 0,0-1 0,0 0 0,0 0 0,0 0 0,0 0 0,0-1 0,0 1 0,0-1 0,0 0 0,1 0 0,-1-1 0,0 1 0,0-1 0,1 0 0,-1 0 0,1 0 0,0 0 0,0-1 0,-1 1 0,1-1 0,1 0 0,-1 0 0,0 0 0,1 0 0,0-1 0,-1 1 0,1 0 0,-1-5 0,-2-2 0,1 0 0,1-1 0,-1 0 0,2 1 0,0-1 0,0 0 0,1 0 0,0 0 0,0 0 0,3-16 0,7-12 0,-9 38 0,1 1 0,-1 0 0,0-1 0,0 1 0,1 0 0,-1 0 0,0-1 0,0 1 0,1 0 0,-1 0 0,0-1 0,1 1 0,-1 0 0,0 0 0,1 0 0,-1 0 0,0 0 0,1-1 0,-1 1 0,0 0 0,1 0 0,-1 0 0,1 0 0,-1 0 0,0 0 0,1 0 0,-1 0 0,0 0 0,1 0 0,-1 1 0,0-1 0,1 0 0,-1 0 0,1 0 0,-1 0 0,0 0 0,0 1 0,1-1 0,-1 0 0,0 0 0,1 1 0,-1-1 0,0 0 0,0 0 0,1 1 0,-1-1 0,0 0 0,0 1 0,0-1 0,1 0 0,-1 1 0,0-1 0,0 0 0,0 1 0,0-1 0,0 0 0,0 1 0,0-1 0,0 1 0,10 24 0,-5-1 99,7 24-319,-11-47 288,0 1-1,-1 0 1,1-1 0,0 1-1,0 0 1,0-1-1,0 1 1,1-1-1,-1 1 1,0-1-1,1 0 1,-1 0 0,0 1-1,1-1 1,0 0-1,-1 0 1,1 0-1,0-1 1,-1 1-1,1 0 1,3 0 0,23-2 6758</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6:12:32.865"/>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43 0,'-18'87,"-6"27</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6:12:33.048"/>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157 0,'-47'94,"-8"34,20-8,15-25</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6:12:33.237"/>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196 0,'-54'97,"-21"47,30-23,24-32</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6:12:33.456"/>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194 0,'-61'134,"-17"46,23-20,61-100,29-59</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6:12:33.643"/>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152 0,'-25'65,"-19"57,-2 22,10-6,58-76,25-50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6:12:33.816"/>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180 1,'-43'86,"-18"47,2 8,43-42,24-38</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6:12:34.017"/>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292 0,'-50'97,"-31"72,-6 21,20-21,60-87,32-56</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6:12:34.188"/>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212 0,'-54'87,"-21"45,23-12,21-28</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6:12:34.392"/>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196 0,'-57'108,"-24"58,40-22,25-35</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6:12:34.564"/>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133 0,'-47'115,"-15"46,39-63,23-48</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20.065"/>
    </inkml:context>
    <inkml:brush xml:id="br0">
      <inkml:brushProperty name="width" value="0.05" units="cm"/>
      <inkml:brushProperty name="height" value="0.05" units="cm"/>
      <inkml:brushProperty name="color" value="#E71224"/>
    </inkml:brush>
  </inkml:definitions>
  <inkml:trace contextRef="#ctx0" brushRef="#br0">1 299 24575,'21'-1'0,"-1"-1"0,1-1 0,-1-1 0,0-1 0,31-11 0,-39 12 0,0-1 0,0 0 0,-1-1 0,0 0 0,0 0 0,-1-1 0,1-1 0,-2 0 0,1 0 0,14-17 0,-23 24 0,1-1 0,-1 1 0,0-1 0,0 1 0,0-1 0,0 0 0,0 1 0,0-1 0,0 0 0,0 0 0,0 0 0,-1 0 0,1 0 0,-1 0 0,0 0 0,0 0 0,1 0 0,-1 0 0,0 0 0,-1 0 0,1 0 0,0 0 0,0 0 0,-1 0 0,1 0 0,-1 0 0,0 1 0,0-1 0,0 0 0,0 0 0,-2-3 0,1 4 0,1 0 0,-1 0 0,0 1 0,0-1 0,0 0 0,0 1 0,0-1 0,0 1 0,-1 0 0,1 0 0,0-1 0,0 1 0,0 1 0,0-1 0,0 0 0,0 0 0,0 1 0,0-1 0,0 1 0,0 0 0,0 0 0,0-1 0,0 1 0,0 1 0,0-1 0,1 0 0,-1 0 0,0 1 0,1-1 0,-3 3 0,-3 2 0,1 1 0,-1 0 0,1 1 0,0-1 0,1 1 0,0 0 0,0 1 0,1-1 0,0 1 0,1 0 0,-3 9 0,-3 17 0,-8 56 0,16-85 0,-26 395 0,26-342 0,-1-26 0,-1-27 0,0-53 0,5 13 0,2 1 0,1 0 0,2 0 0,1 1 0,2-1 0,1 2 0,1 0 0,21-38 0,22-29 0,70-96 0,-108 170 0,2-7 0,2 2 0,2 0 0,40-41 0,-40 57 0,-23 13 0,0 0 0,1 0 0,-1 0 0,1 0 0,-1 0 0,1 0 0,-1 0 0,1 1 0,-1-1 0,0 0 0,1 0 0,-1 0 0,1 0 0,-1 1 0,0-1 0,1 0 0,-1 1 0,0-1 0,1 0 0,-1 0 0,0 1 0,1-1 0,-1 1 0,0-1 0,0 0 0,0 1 0,1-1 0,-1 1 0,0-1 0,0 1 0,1 4 0,0 1 0,0-1 0,-1 0 0,0 1 0,0-1 0,-2 9 0,-33 224 0,-2 6 0,34-170 0,7-56 0,4-16 0,9-25 0,-16 22 0,19-28 0,1 1 0,1 1 0,2 1 0,1 1 0,0 2 0,2 0 0,0 1 0,2 2 0,0 1 0,2 1 0,0 2 0,0 1 0,1 1 0,51-13 0,-47 14 1366,-16 5 5460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6:12:34.674"/>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100 0,'-43'119,"-14"39</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4:21.804"/>
    </inkml:context>
    <inkml:brush xml:id="br0">
      <inkml:brushProperty name="width" value="0.05" units="cm"/>
      <inkml:brushProperty name="height" value="0.05" units="cm"/>
      <inkml:brushProperty name="color" value="#004F8B"/>
    </inkml:brush>
  </inkml:definitions>
  <inkml:trace contextRef="#ctx0" brushRef="#br0">56 8 24575,'0'0'0,"-7"-7"0,-3 11 0,1 32 0,2 30 0,2 29 0,1 17 0,3 3 0,0-10 0,1-23 0,0-40 0,-3-35 0,-1-43 0,-1-15 8192</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4:22.147"/>
    </inkml:context>
    <inkml:brush xml:id="br0">
      <inkml:brushProperty name="width" value="0.05" units="cm"/>
      <inkml:brushProperty name="height" value="0.05" units="cm"/>
      <inkml:brushProperty name="color" value="#004F8B"/>
    </inkml:brush>
  </inkml:definitions>
  <inkml:trace contextRef="#ctx0" brushRef="#br0">171 4 24575,'0'0'0,"0"-3"0,-7 12 0,-10 24 0,-16 20 0,-6 4 0,4-6 0,10-21 0,11-14 8192</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4:22.474"/>
    </inkml:context>
    <inkml:brush xml:id="br0">
      <inkml:brushProperty name="width" value="0.05" units="cm"/>
      <inkml:brushProperty name="height" value="0.05" units="cm"/>
      <inkml:brushProperty name="color" value="#004F8B"/>
    </inkml:brush>
  </inkml:definitions>
  <inkml:trace contextRef="#ctx0" brushRef="#br0">1 0 24575,'3'0'0,"27"47"0,12 26 0,-1 1 8192</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4:23.067"/>
    </inkml:context>
    <inkml:brush xml:id="br0">
      <inkml:brushProperty name="width" value="0.05" units="cm"/>
      <inkml:brushProperty name="height" value="0.05" units="cm"/>
      <inkml:brushProperty name="color" value="#004F8B"/>
    </inkml:brush>
  </inkml:definitions>
  <inkml:trace contextRef="#ctx0" brushRef="#br0">0 628 24575,'0'4'0,"25"-39"0,20-35 0,8-30 0,0-21 0,-10 1 0,-19 19 0,-24 35 0,-17 47 0,-4 51 0,1 43 0,11 29 0,17 4 0,23-19 0,41-57 0,9-35 8192</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4:25.039"/>
    </inkml:context>
    <inkml:brush xml:id="br0">
      <inkml:brushProperty name="width" value="0.05" units="cm"/>
      <inkml:brushProperty name="height" value="0.05" units="cm"/>
      <inkml:brushProperty name="color" value="#004F8B"/>
    </inkml:brush>
  </inkml:definitions>
  <inkml:trace contextRef="#ctx0" brushRef="#br0">53 143 24575,'0'0'0,"0"-21"0,4-23 0,0-2 0,-3 16 0,-2 29 0,-4 35 0,-6 44 0,0 31 0,2 8 0,1-13 0,4-24 0,1-32 0,2-32 0,-3-26 0,-1-12 8192</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4:25.381"/>
    </inkml:context>
    <inkml:brush xml:id="br0">
      <inkml:brushProperty name="width" value="0.05" units="cm"/>
      <inkml:brushProperty name="height" value="0.05" units="cm"/>
      <inkml:brushProperty name="color" value="#004F8B"/>
    </inkml:brush>
  </inkml:definitions>
  <inkml:trace contextRef="#ctx0" brushRef="#br0">0 1 24575,'0'0'0,"0"7"0,0 10 0,0 12 0,0 13 0,0 9 0,0 7 0,4-6 0,8-12 0,9-31 0,9-31 0,6-30 0,7-17 0,5-8 0,-7 10 8192</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4:26.019"/>
    </inkml:context>
    <inkml:brush xml:id="br0">
      <inkml:brushProperty name="width" value="0.05" units="cm"/>
      <inkml:brushProperty name="height" value="0.05" units="cm"/>
      <inkml:brushProperty name="color" value="#004F8B"/>
    </inkml:brush>
  </inkml:definitions>
  <inkml:trace contextRef="#ctx0" brushRef="#br0">0 0 24575,'0'0'0,"0"0"0,8 8 0,5 23 0,1 35 0,-2 18 0,-3 1 0,-3-17 0,-3-38 0,2-46 0,4-38 0,7-21 0,8-1 0,15 13 0,11 16 0,12 31 0,-5 19 8192</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4:27.341"/>
    </inkml:context>
    <inkml:brush xml:id="br0">
      <inkml:brushProperty name="width" value="0.05" units="cm"/>
      <inkml:brushProperty name="height" value="0.05" units="cm"/>
      <inkml:brushProperty name="color" value="#004F8B"/>
    </inkml:brush>
  </inkml:definitions>
  <inkml:trace contextRef="#ctx0" brushRef="#br0">105 1 24575,'2'3'0,"-1"1"0,-1-1 0,1 1 0,-1-1 0,1 1 0,-1-1 0,0 1 0,0 0 0,-1-1 0,1 1 0,-2 6 0,1-4 0,-37 490 0,31-426 0,1-49 0,1-33 0,0-35 0,2 10 0,3 11 0,-1 0 0,-2 0 0,0 0 0,-2 0 0,-1 0 0,-14-37 0,17 65 0,2 14 0,3 20 0,-1-29 0,1 7 0,0 1 0,1-1 0,0 0 0,2 0 0,10 25 0,-15-38 0,1 0 0,-1 0 0,1 0 0,0 0 0,-1 0 0,1 0 0,0-1 0,0 1 0,-1 0 0,1-1 0,0 1 0,0 0 0,0-1 0,0 1 0,0-1 0,0 1 0,0-1 0,0 0 0,0 1 0,0-1 0,0 0 0,0 0 0,0 0 0,0 0 0,0 0 0,0 0 0,0 0 0,1 0 0,-1 0 0,0 0 0,0-1 0,0 1 0,0 0 0,0-1 0,0 1 0,0-1 0,0 1 0,0-1 0,-1 1 0,3-2 0,35-35 0,-34 32 0,93-116 1366,-52 61 5460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4:28.132"/>
    </inkml:context>
    <inkml:brush xml:id="br0">
      <inkml:brushProperty name="width" value="0.05" units="cm"/>
      <inkml:brushProperty name="height" value="0.05" units="cm"/>
      <inkml:brushProperty name="color" value="#004F8B"/>
    </inkml:brush>
  </inkml:definitions>
  <inkml:trace contextRef="#ctx0" brushRef="#br0">0 1 24575,'0'3'0,"4"56"0,0 28 0,1 0 0,-2-30 0,0-42 0,6-39 0,8-29 0,10-12 0,17 3 0,12 14 0,-3 14 8192</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20.424"/>
    </inkml:context>
    <inkml:brush xml:id="br0">
      <inkml:brushProperty name="width" value="0.05" units="cm"/>
      <inkml:brushProperty name="height" value="0.05" units="cm"/>
      <inkml:brushProperty name="color" value="#E71224"/>
    </inkml:brush>
  </inkml:definitions>
  <inkml:trace contextRef="#ctx0" brushRef="#br0">0 1 24575,'0'4'0,"0"134"0,4 68 0,5 12 0,2-28 0,-2-59 0,2-58 0,-1-43 8192</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4:28.619"/>
    </inkml:context>
    <inkml:brush xml:id="br0">
      <inkml:brushProperty name="width" value="0.05" units="cm"/>
      <inkml:brushProperty name="height" value="0.05" units="cm"/>
      <inkml:brushProperty name="color" value="#004F8B"/>
    </inkml:brush>
  </inkml:definitions>
  <inkml:trace contextRef="#ctx0" brushRef="#br0">44 1 24575,'0'0'0,"-4"46"0,-1 42 0,1 19 0,0 3 0,1-18 0,-2-28 0,-4-35 0,-1-23 8192</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4:28.965"/>
    </inkml:context>
    <inkml:brush xml:id="br0">
      <inkml:brushProperty name="width" value="0.05" units="cm"/>
      <inkml:brushProperty name="height" value="0.05" units="cm"/>
      <inkml:brushProperty name="color" value="#004F8B"/>
    </inkml:brush>
  </inkml:definitions>
  <inkml:trace contextRef="#ctx0" brushRef="#br0">1 4 24575,'0'0'0,"0"-3"0,3 13 0,6 22 0,4 18 0,0 6 0,1-2 0,3-17 0,8-30 0,11-34 0,14-27 0,5-14 0,-6 3 8192</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4:29.404"/>
    </inkml:context>
    <inkml:brush xml:id="br0">
      <inkml:brushProperty name="width" value="0.05" units="cm"/>
      <inkml:brushProperty name="height" value="0.05" units="cm"/>
      <inkml:brushProperty name="color" value="#004F8B"/>
    </inkml:brush>
  </inkml:definitions>
  <inkml:trace contextRef="#ctx0" brushRef="#br0">1 1 24575,'3'0'0,"6"57"0,0 34 0,-4 1 0,-4-18 0,-1-40 0,3-41 0,11-36 0,11-15 0,11 2 0,4 19 0,6 29 0,-5 16 8192</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4:30.449"/>
    </inkml:context>
    <inkml:brush xml:id="br0">
      <inkml:brushProperty name="width" value="0.05" units="cm"/>
      <inkml:brushProperty name="height" value="0.05" units="cm"/>
      <inkml:brushProperty name="color" value="#004F8B"/>
    </inkml:brush>
  </inkml:definitions>
  <inkml:trace contextRef="#ctx0" brushRef="#br0">110 115 24575,'-1'-33'0,"0"20"0,1 0 0,0 1 0,1-1 0,3-17 0,1 61 0,-36 212 0,22-193 0,10-50 0,-1 1 0,0-1 0,0 0 0,0 1 0,0-1 0,0 0 0,0 0 0,0 1 0,0-1 0,0 0 0,0 1 0,0-1 0,0 0 0,0 1 0,0-1 0,0 0 0,-1 1 0,1-1 0,0 0 0,0 0 0,0 1 0,0-1 0,-1 0 0,1 1 0,0-1 0,0 0 0,0 0 0,-1 0 0,1 1 0,0-1 0,0 0 0,-1 0 0,1 0 0,0 0 0,-1 1 0,1-1 0,0 0 0,-1 0 0,1 0 0,0 0 0,0 0 0,-1 0 0,1 0 0,0 0 0,-1 0 0,1 0 0,0 0 0,-1 0 0,1 0 0,0 0 0,-1 0 0,1-1 0,-16-17 0,-8-32 0,16 19 0,-5-15 0,13 46 0,0 0 0,0 0 0,0 0 0,0 1 0,0-1 0,-1 0 0,1 0 0,0 0 0,0 0 0,0 0 0,0 0 0,0 0 0,0 0 0,0 0 0,0 0 0,0 0 0,0 0 0,-1 0 0,1 0 0,0 1 0,0-1 0,0 0 0,0 0 0,0 0 0,0 0 0,0 0 0,-1 0 0,1 0 0,0 0 0,0 0 0,0 0 0,0 0 0,0 0 0,0-1 0,0 1 0,-1 0 0,1 0 0,0 0 0,0 0 0,0 0 0,0 0 0,0 0 0,0 0 0,0 0 0,0 0 0,0 0 0,0 0 0,-1 0 0,1 0 0,0-1 0,0 1 0,0 0 0,0 0 0,0 0 0,0 0 0,0 0 0,0 0 0,0 0 0,0-1 0,0 1 0,-2 29 0,1 38 0,4 1 0,14 87 0,-17-152 0,0 1 0,1-1 0,-1 0 0,1 1 0,0-1 0,0 0 0,0 0 0,0 0 0,1 0 0,-1 1 0,1-2 0,-1 1 0,1 0 0,0 0 0,1 0 0,-1-1 0,0 0 0,5 4 0,-6-5 0,0-1 0,0 0 0,1 0 0,-1 1 0,0-1 0,0 0 0,1 0 0,-1 0 0,0 0 0,0-1 0,1 1 0,-1 0 0,0-1 0,0 1 0,0 0 0,1-1 0,-1 1 0,1-2 0,32-26 0,22-41 1366,1-9 5460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4:30.990"/>
    </inkml:context>
    <inkml:brush xml:id="br0">
      <inkml:brushProperty name="width" value="0.05" units="cm"/>
      <inkml:brushProperty name="height" value="0.05" units="cm"/>
      <inkml:brushProperty name="color" value="#004F8B"/>
    </inkml:brush>
  </inkml:definitions>
  <inkml:trace contextRef="#ctx0" brushRef="#br0">0 1 24575,'0'0'0,"0"7"0,4 64 0,1 26 0,0-2 0,-2-25 0,3-43 0,8-47 0,5-31 0,9-10 0,16 4 0,10 17 0,-4 14 8192</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5:31.532"/>
    </inkml:context>
    <inkml:brush xml:id="br0">
      <inkml:brushProperty name="width" value="0.05" units="cm"/>
      <inkml:brushProperty name="height" value="0.05" units="cm"/>
      <inkml:brushProperty name="color" value="#66CC00"/>
    </inkml:brush>
  </inkml:definitions>
  <inkml:trace contextRef="#ctx0" brushRef="#br0">936 2149 24575,'-18'-10'0,"-82"-48"0,-117-87 0,160 101 0,1-3 0,3-2 0,-69-82 0,81 80 0,3-2 0,1-2 0,3-2 0,3-1 0,2-1 0,-21-64 0,38 88 0,1 1 0,2-1 0,2-1 0,1 1 0,2-1 0,1 0 0,2 0 0,1 0 0,2-1 0,2 2 0,1-1 0,16-56 0,-6 50 0,2 0 0,2 2 0,2 0 0,1 1 0,2 1 0,2 2 0,1 0 0,1 2 0,41-38 0,-38 43 0,1 1 0,1 2 0,2 1 0,0 1 0,1 2 0,2 2 0,0 1 0,1 2 0,73-21 0,-84 31 0,0 2 0,0 0 0,1 2 0,0 1 0,-1 2 0,1 1 0,0 0 0,0 3 0,-1 0 0,0 2 0,0 1 0,0 1 0,-1 1 0,0 1 0,-1 2 0,0 1 0,-1 1 0,0 1 0,-1 1 0,-1 1 0,-1 1 0,0 1 0,28 32 0,-17-9 0,-3 2 0,-1 1 0,-2 1 0,-2 1 0,-3 2 0,-1 0 0,-3 1 0,-1 1 0,-3 0 0,12 91 0,-19-87 0,-3 0 0,-2-1 0,-2 1 0,-3 0 0,-2 0 0,-2-1 0,-3 0 0,-2 0 0,-3-1 0,-27 66 0,23-78-15,-2-2 0,-1 0 0,-2-1 0,-1-2 0,-2 0 0,-2-2 0,-33 32 1,38-43 162,-1-1 1,-1-2-1,-1 0 1,-1-1-1,0-2 1,-2-1-1,0-2 1,0 0-1,-62 17 1,26-18 6677</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5:32.607"/>
    </inkml:context>
    <inkml:brush xml:id="br0">
      <inkml:brushProperty name="width" value="0.05" units="cm"/>
      <inkml:brushProperty name="height" value="0.05" units="cm"/>
      <inkml:brushProperty name="color" value="#66CC00"/>
    </inkml:brush>
  </inkml:definitions>
  <inkml:trace contextRef="#ctx0" brushRef="#br0">466 1788 24575,'-8'-3'0,"-14"-6"0,1 0 0,0-2 0,0 0 0,1-1 0,0-1 0,2-1 0,-1-1 0,-20-22 0,16 12 0,1-1 0,1-1 0,1-1 0,1 0 0,-19-41 0,18 24 0,1 0 0,3-2 0,1 1 0,3-2 0,1 0 0,3-1 0,2 1 0,0-61 0,7 57 0,2-1 0,3 0 0,2 1 0,2 0 0,2 1 0,3 1 0,2 0 0,2 0 0,36-64 0,-37 81 0,2 2 0,1 0 0,2 2 0,1 0 0,1 2 0,29-25 0,-32 33 0,1 2 0,1 0 0,0 2 0,1 1 0,0 1 0,1 1 0,0 1 0,42-11 0,-48 17 0,1 1 0,-1 0 0,1 2 0,0 1 0,0 0 0,0 1 0,0 2 0,0 0 0,0 1 0,-1 1 0,1 1 0,-1 1 0,25 10 0,-24-6 0,0 1 0,0 1 0,-1 0 0,-1 2 0,0 0 0,-1 1 0,0 1 0,-2 1 0,0 0 0,0 2 0,19 29 0,-2 8 0,-3 1 0,-2 2 0,-3 1 0,-3 0 0,-2 2 0,-2 0 0,-4 2 0,-2-1 0,-3 1 0,-3 1 0,-3 0 0,-7 92 0,2-122 72,-3 0 0,0 0 0,-3-1 0,0 0 0,-3-1-1,0 1 1,-2-2 0,-2 0 0,-1-1 0,-1 0 0,-1-1 0,-2-1-1,-1-1 1,-2-1 0,0-1 0,-2-1 0,0-1 0,-47 33 0,-2-11 6754</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5:33.369"/>
    </inkml:context>
    <inkml:brush xml:id="br0">
      <inkml:brushProperty name="width" value="0.05" units="cm"/>
      <inkml:brushProperty name="height" value="0.05" units="cm"/>
      <inkml:brushProperty name="color" value="#66CC00"/>
    </inkml:brush>
  </inkml:definitions>
  <inkml:trace contextRef="#ctx0" brushRef="#br0">1 12 24575,'0'-3'0,"0"-6"0,43 25 0,18 13 0,2 16 0,1 22 0,19 17 0,-5-5 8192</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5:33.808"/>
    </inkml:context>
    <inkml:brush xml:id="br0">
      <inkml:brushProperty name="width" value="0.05" units="cm"/>
      <inkml:brushProperty name="height" value="0.05" units="cm"/>
      <inkml:brushProperty name="color" value="#66CC00"/>
    </inkml:brush>
  </inkml:definitions>
  <inkml:trace contextRef="#ctx0" brushRef="#br0">1 235 24575,'0'-4'0,"25"-15"0,30 3 0,31 11 0,15 13 0,1 10 0,-16-10 0,-20-49 0,-3-46 0,-12-9 8192</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5:34.788"/>
    </inkml:context>
    <inkml:brush xml:id="br0">
      <inkml:brushProperty name="width" value="0.05" units="cm"/>
      <inkml:brushProperty name="height" value="0.05" units="cm"/>
      <inkml:brushProperty name="color" value="#66CC00"/>
    </inkml:brush>
  </inkml:definitions>
  <inkml:trace contextRef="#ctx0" brushRef="#br0">0 51 24575,'0'0'0,"22"0"0,39-3 0,52-2 0,55-4 0,41 1 0,32-3 0,21 1 0,-18 6 0,-48 10 0,-72 8 0,-63 9 0,-54 1 0,-27-5 8192</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20.799"/>
    </inkml:context>
    <inkml:brush xml:id="br0">
      <inkml:brushProperty name="width" value="0.05" units="cm"/>
      <inkml:brushProperty name="height" value="0.05" units="cm"/>
      <inkml:brushProperty name="color" value="#E71224"/>
    </inkml:brush>
  </inkml:definitions>
  <inkml:trace contextRef="#ctx0" brushRef="#br0">1 5 24575,'0'-4'0,"0"23"0,0 16 0,8 6 0,15 1 0,23-16 0,21-20 0,14-39 0,-5-26 0,-17-3 8192</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5:35.145"/>
    </inkml:context>
    <inkml:brush xml:id="br0">
      <inkml:brushProperty name="width" value="0.05" units="cm"/>
      <inkml:brushProperty name="height" value="0.05" units="cm"/>
      <inkml:brushProperty name="color" value="#66CC00"/>
    </inkml:brush>
  </inkml:definitions>
  <inkml:trace contextRef="#ctx0" brushRef="#br0">0 1 24575,'0'0'0,"54"25"0,29 8 0,-14 14 0,-37 15 0,-24-1 8192</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5:37.249"/>
    </inkml:context>
    <inkml:brush xml:id="br0">
      <inkml:brushProperty name="width" value="0.05" units="cm"/>
      <inkml:brushProperty name="height" value="0.05" units="cm"/>
      <inkml:brushProperty name="color" value="#66CC00"/>
    </inkml:brush>
  </inkml:definitions>
  <inkml:trace contextRef="#ctx0" brushRef="#br0">370 33 24575,'23'-8'0,"0"1"0,1 2 0,45-6 0,-60 9 0,-23 9 0,1 0 0,0 1 0,1 0 0,0 1 0,0 0 0,1 1 0,0 0 0,0 0 0,1 2 0,1-1 0,0 1 0,0 1 0,2-1 0,-13 27 0,0 6 0,3 0 0,2 1 0,-12 56 0,34-118 0,1 0 0,1 0 0,17-25 0,-21 33 0,4-5 0,0 0 0,1 0 0,0 1 0,2 0 0,20-17 0,-30 27 0,0 0 0,0 0 0,1 0 0,-1 0 0,1 0 0,0 1 0,-1 0 0,1-1 0,0 1 0,0 0 0,0 0 0,-1 0 0,1 1 0,0-1 0,0 1 0,0 0 0,0 0 0,0 0 0,1 0 0,-1 0 0,0 0 0,-1 1 0,1 0 0,0-1 0,0 1 0,0 0 0,0 1 0,0-1 0,-1 0 0,1 1 0,-1-1 0,1 1 0,-1 0 0,1 0 0,-1 0 0,0 0 0,3 5 0,-1-3 0,-1 1 0,0-1 0,-1 1 0,1 0 0,-1 0 0,0 0 0,0 0 0,-1 1 0,1-1 0,-1 0 0,0 1 0,-1-1 0,1 1 0,-1-1 0,0 1 0,0-1 0,-1 1 0,0-1 0,0 1 0,0-1 0,-1 0 0,1 1 0,-1-1 0,-1 0 0,-2 5 0,2-4 0,0-1 0,0 0 0,-1 0 0,1 0 0,-1 0 0,0-1 0,-1 0 0,1 0 0,-1 0 0,0 0 0,0 0 0,0-1 0,0 0 0,-1 0 0,1-1 0,-1 1 0,0-1 0,1-1 0,-1 1 0,0-1 0,0 0 0,-10 1 0,13-2 0,0 0 0,0 0 0,0 0 0,0 0 0,0-1 0,1 1 0,-1-1 0,0 0 0,0 0 0,0 0 0,1 0 0,-1 0 0,0-1 0,1 1 0,-4-4 0,5 4 0,-1 0 0,1-1 0,0 1 0,0-1 0,0 1 0,0-1 0,1 1 0,-1-1 0,0 0 0,1 1 0,-1-1 0,1 0 0,-1 0 0,1 0 0,0 1 0,0-1 0,0 0 0,0-3 0,1 0 0,0 0 0,0 0 0,1 0 0,0 0 0,0 1 0,0-1 0,0 0 0,1 1 0,-1 0 0,1 0 0,0 0 0,1 0 0,-1 0 0,1 0 0,-1 1 0,6-4 0,-4 4 0,0 0 0,1 0 0,-1 0 0,0 1 0,1 0 0,-1 0 0,1 1 0,0 0 0,0 0 0,-1 0 0,1 0 0,8 1 0,-13 0 0,1 0 0,0 0 0,0 0 0,-1 1 0,1-1 0,0 0 0,-1 1 0,1-1 0,0 1 0,-1 0 0,1 0 0,-1-1 0,1 1 0,-1 0 0,1 0 0,-1 0 0,0 1 0,1-1 0,-1 0 0,0 0 0,0 1 0,0-1 0,0 1 0,0-1 0,0 1 0,0-1 0,-1 1 0,1-1 0,-1 1 0,1 0 0,-1 0 0,1-1 0,-1 1 0,0 0 0,0-1 0,0 1 0,0 0 0,0 0 0,0-1 0,0 1 0,-1 0 0,1 0 0,-1-1 0,0 3 0,-1 2 0,-1 0 0,0 0 0,0 0 0,0 0 0,-1-1 0,1 1 0,-1-1 0,-7 7 0,9-10 0,0 0 0,-1 0 0,1 0 0,0 0 0,-1 0 0,0-1 0,1 1 0,-1-1 0,-4 2 0,6-2 0,-1-1 0,1 0 0,0 0 0,0 0 0,0 0 0,0 0 0,0 0 0,0 0 0,0 0 0,-1 0 0,1 0 0,0-1 0,0 1 0,0 0 0,0-1 0,0 1 0,0-1 0,0 1 0,0-1 0,0 0 0,0 1 0,1-1 0,-1 0 0,0 1 0,-1-3 0,0-1 0,0 0 0,0 0 0,0 0 0,0-1 0,1 1 0,0-1 0,0 1 0,0-1 0,1 1 0,-1-1 0,1 1 0,0-1 0,0 0 0,1 1 0,1-9 0,17-69 0,-19 82 0,1-2 0,1-7 0,0 0 0,1 1 0,1-1 0,6-12 0,-10 21 0,0 0 0,0 0 0,0-1 0,1 1 0,-1 0 0,0 0 0,0 0 0,0 0 0,0 0 0,0-1 0,0 1 0,0 0 0,0 0 0,0 0 0,1 0 0,-1 0 0,0 0 0,0 0 0,0 0 0,0-1 0,0 1 0,1 0 0,-1 0 0,0 0 0,0 0 0,0 0 0,0 0 0,1 0 0,-1 0 0,0 0 0,0 0 0,0 0 0,0 0 0,1 0 0,-1 0 0,0 0 0,0 0 0,0 0 0,0 0 0,0 0 0,1 0 0,-1 1 0,0-1 0,0 0 0,0 0 0,0 0 0,0 0 0,1 0 0,-1 0 0,0 0 0,0 1 0,0-1 0,0 0 0,0 0 0,0 0 0,0 0 0,0 0 0,1 1 0,3 15 0,-1 24 0,-5-6 0,-1 1 0,-2-2 0,-2 1 0,-1-1 0,-18 48 0,17-56 0,-2 0 0,-1-1 0,0 0 0,-2-1 0,-1-1 0,-1 0 0,-27 30 0,37-46 0,1-1 0,-1 0 0,0-1 0,-1 1 0,1-1 0,-1 0 0,0 0 0,0-1 0,0 0 0,0 0 0,0-1 0,-1 0 0,1 0 0,-1-1 0,1 0 0,-1 0 0,0-1 0,-13-1 0,15 0 0,-1 0 0,1 0 0,0-1 0,0 0 0,1 0 0,-1-1 0,0 0 0,1 0 0,-1 0 0,1 0 0,0-1 0,0 0 0,1 0 0,-1 0 0,1-1 0,0 1 0,0-1 0,0 0 0,1-1 0,-1 1 0,1 0 0,0-1 0,-2-7 0,4 11 0,0-1 0,0 1 0,0 0 0,0-1 0,0 1 0,0-1 0,1 1 0,0-1 0,-1 0 0,1 1 0,0-1 0,0 1 0,0-1 0,0 0 0,1 1 0,-1-1 0,1 1 0,0-1 0,-1 1 0,1-1 0,0 1 0,0 0 0,1-1 0,-1 1 0,0 0 0,1 0 0,2-3 0,0 2 0,-1 1 0,1 0 0,-1 1 0,1-1 0,0 1 0,0-1 0,-1 1 0,1 0 0,0 1 0,0-1 0,0 1 0,0-1 0,0 1 0,0 0 0,0 1 0,0-1 0,0 1 0,6 1 0,34 9 0,0 1 0,-1 3 0,72 33 0,121 79 0,-190-101 0,-2-2 47,-23-14 392,0 2 1,36 28 6826</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5:41.039"/>
    </inkml:context>
    <inkml:brush xml:id="br0">
      <inkml:brushProperty name="width" value="0.05" units="cm"/>
      <inkml:brushProperty name="height" value="0.05" units="cm"/>
      <inkml:brushProperty name="color" value="#66CC00"/>
    </inkml:brush>
  </inkml:definitions>
  <inkml:trace contextRef="#ctx0" brushRef="#br0">1 0 24575,'0'0'0,"0"0"0,32 4 0,11 1 8192</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5:41.682"/>
    </inkml:context>
    <inkml:brush xml:id="br0">
      <inkml:brushProperty name="width" value="0.05" units="cm"/>
      <inkml:brushProperty name="height" value="0.05" units="cm"/>
      <inkml:brushProperty name="color" value="#66CC00"/>
    </inkml:brush>
  </inkml:definitions>
  <inkml:trace contextRef="#ctx0" brushRef="#br0">19 1 24575,'4'-1'0,"0"1"0,0 0 0,1 0 0,-1 1 0,0-1 0,0 1 0,1 0 0,4 2 0,5 0 0,-12-3 0,-1 0 0,1 0 0,-1 0 0,1 0 0,-1 0 0,1 0 0,-1 0 0,0 1 0,1-1 0,-1 1 0,1-1 0,-1 1 0,0-1 0,0 1 0,1 0 0,-1 0 0,0 0 0,0-1 0,0 1 0,0 0 0,0 1 0,0-1 0,0 0 0,0 0 0,0 0 0,1 3 0,-2-2 0,-1 1 0,1 0 0,-1-1 0,1 1 0,-1-1 0,0 1 0,0-1 0,0 1 0,0-1 0,-1 1 0,1-1 0,-1 0 0,1 0 0,-1 0 0,-3 3 0,-11 13 0,8-11 0,2 1 0,-1-1 0,1 1 0,-8 14 0,13-21 0,0 1 0,0-1 0,1 1 0,-1-1 0,1 0 0,-1 1 0,1-1 0,-1 1 0,1 0 0,0-1 0,0 1 0,0-1 0,0 1 0,0-1 0,0 1 0,0-1 0,0 1 0,1-1 0,-1 1 0,1-1 0,-1 1 0,1-1 0,-1 1 0,1-1 0,0 0 0,0 1 0,0-1 0,0 0 0,0 0 0,0 1 0,0-1 0,0 0 0,0 0 0,0 0 0,2 1 0,23 10 0,28 15 0,-53-27 0,0 0 0,0 1 0,0-1 0,-1 1 0,1-1 0,0 1 0,0-1 0,0 1 0,-1 0 0,1 0 0,0-1 0,0 1 0,-1 0 0,1 0 0,-1 0 0,1-1 0,-1 1 0,1 0 0,-1 0 0,0 0 0,1 0 0,-1 0 0,0 0 0,0 0 0,1 0 0,-1 0 0,0 0 0,0 0 0,0 0 0,0 0 0,0 0 0,-1 0 0,1 0 0,0 0 0,0 0 0,-1 0 0,1 0 0,-1 0 0,1 0 0,-1 1 0,-5 4 0,0-1 0,0 0 0,-1 0 0,1 0 0,-1-1 0,-9 5 0,-27 19 0,43-28 0,-1 0 0,1 0 0,0 1 0,-1-1 0,1 0 0,0 1 0,0-1 0,-1 0 0,1 1 0,0-1 0,0 0 0,-1 1 0,1-1 0,0 0 0,0 1 0,0-1 0,0 1 0,-1-1 0,1 0 0,0 1 0,0-1 0,0 1 0,0-1 0,0 0 0,0 1 0,0-1 0,0 1 0,0-1 0,1 0 0,-1 1 0,0-1 0,0 1 0,0 0 0,15 8 0,29-1 0,-38-7 0,-2 0 0,0 0 0,-1-1 0,1 1 0,0 0 0,-1 1 0,1-1 0,-1 1 0,1-1 0,5 5 0,-9-5 0,1-1 0,-1 1 0,1-1 0,-1 1 0,0-1 0,1 1 0,-1-1 0,0 1 0,1-1 0,-1 1 0,0 0 0,0-1 0,0 1 0,1 0 0,-1-1 0,0 1 0,0-1 0,0 1 0,0 0 0,0-1 0,0 1 0,0 0 0,-1 0 0,-15 21 0,5-14 0,-1-1 0,0 1 0,-17 7 0,-31 19 0,53-25 0,13-5 0,19-5 0,-10-3 137,-1 0-1,0-1 1,0-1-1,-1-1 1,0 1-1,0-2 1,0 0-1,-1-1 1,18-15 0,7-12 6689</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5:42.038"/>
    </inkml:context>
    <inkml:brush xml:id="br0">
      <inkml:brushProperty name="width" value="0.05" units="cm"/>
      <inkml:brushProperty name="height" value="0.05" units="cm"/>
      <inkml:brushProperty name="color" value="#66CC00"/>
    </inkml:brush>
  </inkml:definitions>
  <inkml:trace contextRef="#ctx0" brushRef="#br0">247 1 24575,'-3'0'0,"-2"18"0,0 38 0,1 21 0,-6 0 0,-4-19 0,-8-39 0,0-29 0,-3-16 0,-1-4 0,-4 14 0,0 20 0,2 14 0,5 3 8192</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5:42.384"/>
    </inkml:context>
    <inkml:brush xml:id="br0">
      <inkml:brushProperty name="width" value="0.05" units="cm"/>
      <inkml:brushProperty name="height" value="0.05" units="cm"/>
      <inkml:brushProperty name="color" value="#66CC00"/>
    </inkml:brush>
  </inkml:definitions>
  <inkml:trace contextRef="#ctx0" brushRef="#br0">0 444 24575,'4'4'0,"22"8"0,8 2 8192</inkml:trace>
  <inkml:trace contextRef="#ctx0" brushRef="#br0" timeOffset="1">170 0 24575,'0'0'0,"50"0"0,21 0 0,-2 0 8192</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5:42.726"/>
    </inkml:context>
    <inkml:brush xml:id="br0">
      <inkml:brushProperty name="width" value="0.05" units="cm"/>
      <inkml:brushProperty name="height" value="0.05" units="cm"/>
      <inkml:brushProperty name="color" value="#66CC00"/>
    </inkml:brush>
  </inkml:definitions>
  <inkml:trace contextRef="#ctx0" brushRef="#br0">95 1 24575,'0'0'0,"-15"47"0,-7 36 0,-1 16 0,4-5 0,8-24 0,7-22 8192</inkml:trace>
  <inkml:trace contextRef="#ctx0" brushRef="#br0" timeOffset="1">53 234 24575,'3'0'0,"42"-4"0,19-4 0,10-2 0,-7 2 8192</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5:43.068"/>
    </inkml:context>
    <inkml:brush xml:id="br0">
      <inkml:brushProperty name="width" value="0.05" units="cm"/>
      <inkml:brushProperty name="height" value="0.05" units="cm"/>
      <inkml:brushProperty name="color" value="#66CC00"/>
    </inkml:brush>
  </inkml:definitions>
  <inkml:trace contextRef="#ctx0" brushRef="#br0">0 0 24575,'4'4'0,"1"4"0,3 84 0,4 59 0,0 14 0,-3-13 0,-1-33 0,-4-44 0,-1-34 8192</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5:43.896"/>
    </inkml:context>
    <inkml:brush xml:id="br0">
      <inkml:brushProperty name="width" value="0.05" units="cm"/>
      <inkml:brushProperty name="height" value="0.05" units="cm"/>
      <inkml:brushProperty name="color" value="#66CC00"/>
    </inkml:brush>
  </inkml:definitions>
  <inkml:trace contextRef="#ctx0" brushRef="#br0">0 68 24575,'0'0'0,"8"-4"0,8-1 0,10-3 0,0-4 0,-5-7 0,-5-1 8192</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5:44.394"/>
    </inkml:context>
    <inkml:brush xml:id="br0">
      <inkml:brushProperty name="width" value="0.05" units="cm"/>
      <inkml:brushProperty name="height" value="0.05" units="cm"/>
      <inkml:brushProperty name="color" value="#66CC00"/>
    </inkml:brush>
  </inkml:definitions>
  <inkml:trace contextRef="#ctx0" brushRef="#br0">188 119 24575,'-8'18'0,"-1"41"0,-3 94 0,2-19 0,10-133 0,1 1 0,-1-1 0,0 1 0,0-1 0,0 0 0,0 1 0,0-1 0,-1 0 0,1 1 0,0-1 0,-1 0 0,1 1 0,0-1 0,-1 0 0,0 0 0,1 1 0,-1-1 0,0 0 0,1 0 0,-1 0 0,0 0 0,-2 2 0,-13-24 0,15 18 0,0 1 0,0-1 0,-1 0 0,1 1 0,-1-1 0,1 1 0,-1-1 0,0 1 0,0 0 0,0 0 0,-1 0 0,1 0 0,0 0 0,-1 0 0,1 1 0,-1-1 0,-4-1 0,3 3 0,1 1 0,0 0 0,0 0 0,0 0 0,-1 0 0,1 1 0,1-1 0,-1 1 0,0 0 0,0-1 0,1 1 0,-1 1 0,1-1 0,-1 0 0,1 1 0,0-1 0,0 1 0,0 0 0,0-1 0,-1 4 0,-1 0 0,1-1 0,0 1 0,0-1 0,1 1 0,-1 0 0,1 0 0,0 0 0,1 0 0,-1 8 0,1-14 0,1 1 0,0-1 0,0 0 0,0 0 0,0 1 0,0-1 0,0 0 0,0 1 0,0-1 0,0 0 0,0 1 0,0-1 0,0 0 0,0 1 0,0-1 0,0 0 0,0 0 0,0 1 0,1-1 0,-1 0 0,0 1 0,0-1 0,0 0 0,0 0 0,1 1 0,-1-1 0,0 0 0,0 0 0,0 0 0,1 1 0,-1-1 0,0 0 0,0 0 0,1 0 0,-1 0 0,0 1 0,1-1 0,-1 0 0,0 0 0,1 0 0,-1 0 0,0 0 0,0 0 0,1 0 0,-1 0 0,0 0 0,1 0 0,-1 0 0,0 0 0,1 0 0,-1 0 0,0 0 0,1 0 0,-1 0 0,0-1 0,0 1 0,1 0 0,-1 0 0,0 0 0,0 0 0,1-1 0,-1 1 0,0 0 0,0 0 0,1 0 0,-1-1 0,0 1 0,0 0 0,1-1 0,19-20 0,101-158 0,-90 127 0,2 2 0,3 1 0,1 2 0,58-57 0,-88 97 114,0 1 0,1 0 0,0 0-1,0 0 1,0 1 0,0 0 0,1 1-1,0 0 1,0 0 0,0 1 0,10-2 0,20 4 6712</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21.145"/>
    </inkml:context>
    <inkml:brush xml:id="br0">
      <inkml:brushProperty name="width" value="0.05" units="cm"/>
      <inkml:brushProperty name="height" value="0.05" units="cm"/>
      <inkml:brushProperty name="color" value="#E71224"/>
    </inkml:brush>
  </inkml:definitions>
  <inkml:trace contextRef="#ctx0" brushRef="#br0">333 1 24575,'-4'4'0,"-50"106"0,-16 47 0,5 9 0,12-21 0,16-30 0,11-43 0,8-49 0,13-42 0,6-17 8192</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5:44.721"/>
    </inkml:context>
    <inkml:brush xml:id="br0">
      <inkml:brushProperty name="width" value="0.05" units="cm"/>
      <inkml:brushProperty name="height" value="0.05" units="cm"/>
      <inkml:brushProperty name="color" value="#66CC00"/>
    </inkml:brush>
  </inkml:definitions>
  <inkml:trace contextRef="#ctx0" brushRef="#br0">4 97 24575,'-4'3'0,"18"-9"0,23-11 0,24-6 0,9 1 0,-4 4 0,-14 5 8192</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5:45.050"/>
    </inkml:context>
    <inkml:brush xml:id="br0">
      <inkml:brushProperty name="width" value="0.05" units="cm"/>
      <inkml:brushProperty name="height" value="0.05" units="cm"/>
      <inkml:brushProperty name="color" value="#66CC00"/>
    </inkml:brush>
  </inkml:definitions>
  <inkml:trace contextRef="#ctx0" brushRef="#br0">194 0 24575,'0'0'0,"8"54"0,1 32 0,0 13 0,-9-8 0,-11-22 0,-8-38 0,-4-38 0,1-29 0,2-15 0,-3-3 0,-6 11 0,0 21 0,4 21 0,6 10 8192</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5:45.409"/>
    </inkml:context>
    <inkml:brush xml:id="br0">
      <inkml:brushProperty name="width" value="0.05" units="cm"/>
      <inkml:brushProperty name="height" value="0.05" units="cm"/>
      <inkml:brushProperty name="color" value="#66CC00"/>
    </inkml:brush>
  </inkml:definitions>
  <inkml:trace contextRef="#ctx0" brushRef="#br0">0 233 24575,'4'0'0,"29"33"0,14 10 0,-2-2 8192</inkml:trace>
  <inkml:trace contextRef="#ctx0" brushRef="#br0" timeOffset="1">423 0 24575,'4'0'0,"26"8"0,8 8 0,-2 3 8192</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5:45.961"/>
    </inkml:context>
    <inkml:brush xml:id="br0">
      <inkml:brushProperty name="width" value="0.05" units="cm"/>
      <inkml:brushProperty name="height" value="0.05" units="cm"/>
      <inkml:brushProperty name="color" value="#66CC00"/>
    </inkml:brush>
  </inkml:definitions>
  <inkml:trace contextRef="#ctx0" brushRef="#br0">139 4 24575,'0'0'0,"1"-1"0,-1 1 0,1 0 0,0-1 0,-1 1 0,1 0 0,0-1 0,-1 1 0,1 0 0,0 0 0,-1-1 0,1 1 0,0 0 0,0 0 0,-1 0 0,1 0 0,0 0 0,-1 0 0,1 0 0,0 0 0,0 0 0,-1 1 0,1-1 0,0 0 0,-1 0 0,1 1 0,0-1 0,-1 0 0,1 1 0,0-1 0,-1 0 0,2 2 0,17 19 0,-4 4 0,23 52 0,-17-33 0,-21-42 0,1 0 0,0 0 0,0 0 0,0-1 0,0 1 0,0 0 0,1-1 0,-1 1 0,0-1 0,1 1 0,-1-1 0,4 2 0,-5-3 0,0 0 0,1 1 0,-1-1 0,1 0 0,-1 0 0,1 0 0,-1 0 0,1 0 0,-1-1 0,0 1 0,1 0 0,-1 0 0,1 0 0,-1 0 0,1 0 0,-1-1 0,0 1 0,1 0 0,-1 0 0,0 0 0,1-1 0,-1 1 0,0 0 0,1-1 0,-1 1 0,0 0 0,1-1 0,-1 1 0,0 0 0,0-1 0,1 1 0,-1-1 0,0 0 0,14-51 0,-12 44 0,15-57 0,-16 63 0,-1-1 0,1 1 0,0-1 0,0 1 0,0 0 0,0 0 0,1-1 0,-1 1 0,1 0 0,-1 0 0,1 0 0,0 1 0,-1-1 0,1 0 0,0 1 0,0-1 0,0 1 0,1-1 0,-1 1 0,0 0 0,0 0 0,1 0 0,3-1 0,-6 2 0,1 0 0,-1 0 0,1 0 0,-1 0 0,1 0 0,-1 0 0,1 1 0,-1-1 0,1 0 0,-1 0 0,1 0 0,-1 1 0,1-1 0,-1 0 0,1 0 0,-1 1 0,0-1 0,1 0 0,-1 1 0,1-1 0,-1 0 0,0 1 0,1-1 0,-1 1 0,0-1 0,0 1 0,1-1 0,-1 1 0,0-1 0,0 1 0,0-1 0,0 1 0,1-1 0,-1 1 0,0-1 0,0 1 0,0-1 0,0 1 0,0-1 0,0 1 0,-6 26 0,-2-8 0,0-1 0,-2 0 0,0 0 0,-1-1 0,-1-1 0,-1 0 0,0 0 0,-15 13 0,-128 107 0,80-83 1366,53-39 5460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5:46.307"/>
    </inkml:context>
    <inkml:brush xml:id="br0">
      <inkml:brushProperty name="width" value="0.05" units="cm"/>
      <inkml:brushProperty name="height" value="0.05" units="cm"/>
      <inkml:brushProperty name="color" value="#66CC00"/>
    </inkml:brush>
  </inkml:definitions>
  <inkml:trace contextRef="#ctx0" brushRef="#br0">1 0 24575,'3'4'0,"6"4"0,18 23 0,5 6 8192</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5:46.667"/>
    </inkml:context>
    <inkml:brush xml:id="br0">
      <inkml:brushProperty name="width" value="0.05" units="cm"/>
      <inkml:brushProperty name="height" value="0.05" units="cm"/>
      <inkml:brushProperty name="color" value="#66CC00"/>
    </inkml:brush>
  </inkml:definitions>
  <inkml:trace contextRef="#ctx0" brushRef="#br0">1 1 24575,'0'0'0,"14"22"0,16 21 0,3 3 8192</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5:47.435"/>
    </inkml:context>
    <inkml:brush xml:id="br0">
      <inkml:brushProperty name="width" value="0.05" units="cm"/>
      <inkml:brushProperty name="height" value="0.05" units="cm"/>
      <inkml:brushProperty name="color" value="#66CC00"/>
    </inkml:brush>
  </inkml:definitions>
  <inkml:trace contextRef="#ctx0" brushRef="#br0">8 1 24575,'0'0'0,"-3"7"0,-2 3 8192</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5:48.249"/>
    </inkml:context>
    <inkml:brush xml:id="br0">
      <inkml:brushProperty name="width" value="0.05" units="cm"/>
      <inkml:brushProperty name="height" value="0.05" units="cm"/>
      <inkml:brushProperty name="color" value="#66CC00"/>
    </inkml:brush>
  </inkml:definitions>
  <inkml:trace contextRef="#ctx0" brushRef="#br0">195 1 24575,'-1'2'0,"0"0"0,1 0 0,0 0 0,-1 0 0,1 0 0,0 0 0,0 0 0,0 0 0,1 0 0,-1 0 0,0 0 0,1 0 0,-1 0 0,1 0 0,0 0 0,1 3 0,1 0 0,0-1 0,0 1 0,0-1 0,1 0 0,-1 0 0,1 0 0,7 6 0,19 23 0,-29-31 0,0 0 0,0 0 0,0-1 0,0 1 0,-1 0 0,1 0 0,-1 0 0,0 0 0,1 0 0,-1 0 0,0 0 0,0 0 0,0 1 0,-1-1 0,1 0 0,0 0 0,-1 0 0,1 0 0,-1-1 0,-1 4 0,-3 4 0,0 0 0,0 0 0,-1-1 0,0 0 0,-1 0 0,1 0 0,-2-1 0,1 0 0,-16 11 0,-11 5 0,-40 21 0,33-20 0,4 2 0,38-26 0,-1 0 0,0 0 0,0 0 0,0 0 0,1 0 0,-1 0 0,0 0 0,0 0 0,1 0 0,-1 0 0,0 0 0,0 0 0,0 0 0,0 0 0,1 0 0,-1 0 0,0 1 0,0-1 0,0 0 0,1 0 0,-1 0 0,0 0 0,0 0 0,0 1 0,0-1 0,0 0 0,0 0 0,1 0 0,-1 0 0,0 1 0,0-1 0,0 0 0,0 0 0,0 0 0,0 1 0,0-1 0,0 0 0,0 0 0,0 0 0,0 1 0,0-1 0,0 0 0,0 0 0,0 1 0,0-1 0,0 0 0,0 0 0,0 0 0,0 1 0,0-1 0,0 0 0,0 0 0,-1 0 0,1 0 0,0 1 0,0-1 0,0 0 0,0 0 0,0 0 0,-1 0 0,1 0 0,0 1 0,15-2-20,0-1 0,0-1 0,-1 0 0,1 0 0,26-12 1,73-36 1504,-67 27 5341</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5:48.590"/>
    </inkml:context>
    <inkml:brush xml:id="br0">
      <inkml:brushProperty name="width" value="0.05" units="cm"/>
      <inkml:brushProperty name="height" value="0.05" units="cm"/>
      <inkml:brushProperty name="color" value="#66CC00"/>
    </inkml:brush>
  </inkml:definitions>
  <inkml:trace contextRef="#ctx0" brushRef="#br0">160 1 24575,'0'0'0,"-19"36"0,-12 23 0,-5 8 0,-3-7 0,4-14 8192</inkml:trace>
  <inkml:trace contextRef="#ctx0" brushRef="#br0" timeOffset="1">96 213 24575,'3'0'0,"34"47"0,11 8 0,-3-6 8192</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5:48.938"/>
    </inkml:context>
    <inkml:brush xml:id="br0">
      <inkml:brushProperty name="width" value="0.05" units="cm"/>
      <inkml:brushProperty name="height" value="0.05" units="cm"/>
      <inkml:brushProperty name="color" value="#66CC00"/>
    </inkml:brush>
  </inkml:definitions>
  <inkml:trace contextRef="#ctx0" brushRef="#br0">0 14 24575,'4'-4'0,"33"-1"0,10 0 8192</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21.607"/>
    </inkml:context>
    <inkml:brush xml:id="br0">
      <inkml:brushProperty name="width" value="0.05" units="cm"/>
      <inkml:brushProperty name="height" value="0.05" units="cm"/>
      <inkml:brushProperty name="color" value="#E71224"/>
    </inkml:brush>
  </inkml:definitions>
  <inkml:trace contextRef="#ctx0" brushRef="#br0">1 1 24575,'0'0'0,"12"36"0,4 12 8192</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5:49.281"/>
    </inkml:context>
    <inkml:brush xml:id="br0">
      <inkml:brushProperty name="width" value="0.05" units="cm"/>
      <inkml:brushProperty name="height" value="0.05" units="cm"/>
      <inkml:brushProperty name="color" value="#66CC00"/>
    </inkml:brush>
  </inkml:definitions>
  <inkml:trace contextRef="#ctx0" brushRef="#br0">1 1 24575,'0'0'0,"0"21"0,7 29 0,10 21 0,1 1 0,10-18 0,9-41 0,18-39 0,13-27 0,-5-5 8192</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5:49.810"/>
    </inkml:context>
    <inkml:brush xml:id="br0">
      <inkml:brushProperty name="width" value="0.05" units="cm"/>
      <inkml:brushProperty name="height" value="0.05" units="cm"/>
      <inkml:brushProperty name="color" value="#66CC00"/>
    </inkml:brush>
  </inkml:definitions>
  <inkml:trace contextRef="#ctx0" brushRef="#br0">1 55 24575,'10'-12'0,"4"5"0,1 0 0,-1 1 0,1 1 0,20-5 0,-28 8 0,1 0 0,-1 1 0,1 0 0,-1 0 0,1 0 0,-1 1 0,1 0 0,-1 1 0,1 0 0,-1 0 0,11 3 0,-16-3 0,-1 0 0,0 0 0,0 0 0,1 0 0,-1 0 0,0 0 0,0 0 0,0 1 0,0-1 0,0 0 0,-1 0 0,1 1 0,0-1 0,-1 1 0,1-1 0,0 1 0,-1-1 0,0 1 0,1-1 0,-1 1 0,0-1 0,0 1 0,0-1 0,0 1 0,0 0 0,-1 2 0,-9 51 0,3-26 0,7-18 0,1 0 0,-1 0 0,2-1 0,-1 1 0,4 10 0,-2-11 0,-1-1 0,0 1 0,-1-1 0,0 1 0,-1 16 0,0-25 0,0 1 0,-1-1 0,1 1 0,0-1 0,-1 1 0,1-1 0,-1 1 0,1-1 0,-1 0 0,1 1 0,-1-1 0,0 0 0,0 1 0,0-1 0,0 0 0,0 0 0,0 0 0,0 0 0,0 0 0,0 0 0,0 0 0,-1 0 0,1-1 0,0 1 0,0 0 0,-1-1 0,1 1 0,-1-1 0,1 1 0,-1-1 0,1 0 0,-1 1 0,1-1 0,-1 0 0,1 0 0,-3 0 0,-6-1 0,-1-1 0,1 0 0,0 0 0,-16-7 0,-18-1 0,43 10 0,-1 0 0,1 0 0,0 0 0,0 1 0,0-1 0,-1 1 0,1-1 0,0 1 0,0-1 0,0 1 0,0 0 0,0-1 0,0 1 0,0 0 0,0 0 0,0 0 0,1 0 0,-1 0 0,0 0 0,0 0 0,1 0 0,-1 0 0,1 0 0,-1 0 0,1 0 0,-1 0 0,1 0 0,0 1 0,-1 1 0,-2 42 0,3-38 0,1 34-40,1 0 0,8 41 1,-7-65 224,1 0 1,0 0-1,1 0 1,1-1 0,0 1-1,2-2 1,13 25 0,2-15 6640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5:50.401"/>
    </inkml:context>
    <inkml:brush xml:id="br0">
      <inkml:brushProperty name="width" value="0.05" units="cm"/>
      <inkml:brushProperty name="height" value="0.05" units="cm"/>
      <inkml:brushProperty name="color" value="#66CC00"/>
    </inkml:brush>
  </inkml:definitions>
  <inkml:trace contextRef="#ctx0" brushRef="#br0">1 16 24575,'13'-4'0,"13"-1"0,0 2 0,1 0 0,-1 2 0,1 1 0,-1 1 0,35 6 0,-58-6 0,0-1 0,0 1 0,0 0 0,1 0 0,-1 0 0,0 0 0,0 1 0,0-1 0,-1 1 0,1 0 0,0 0 0,-1 0 0,1 0 0,-1 0 0,1 0 0,-1 1 0,0-1 0,3 6 0,-4-6 0,0 1 0,0 0 0,0 0 0,-1 0 0,1 0 0,-1 0 0,0 0 0,0 0 0,0 0 0,0 0 0,-1 0 0,1 0 0,-1 0 0,0 0 0,0 0 0,-2 4 0,-5 11 0,-2-1 0,0 0 0,-1-1 0,-27 30 0,24-29 0,12-14 0,0-1 0,0 0 0,0 1 0,0-1 0,1 1 0,-1-1 0,1 1 0,0 0 0,0-1 0,0 1 0,0 0 0,-1 4 0,2-5 0,1-1 0,-1 0 0,1 0 0,-1 1 0,1-1 0,-1 0 0,1 0 0,0 1 0,0-1 0,-1 0 0,1 0 0,0 0 0,0 0 0,0 0 0,0 0 0,0 0 0,0-1 0,1 1 0,-1 0 0,0-1 0,0 1 0,1 0 0,-1-1 0,0 1 0,0-1 0,3 1 0,0 0 0,0 1 0,0-1 0,0 1 0,0 0 0,0 1 0,0-1 0,0 1 0,4 4 0,-7-6 0,0 0 0,0 1 0,0-1 0,0 1 0,-1-1 0,1 1 0,0-1 0,-1 1 0,1-1 0,-1 1 0,1 0 0,-1-1 0,0 1 0,0 0 0,0-1 0,0 1 0,0 0 0,0-1 0,0 1 0,0 0 0,-1-1 0,1 1 0,-1 0 0,1-1 0,-1 1 0,0-1 0,0 2 0,-6 8 0,0 0 0,0 0 0,-1-1 0,0 0 0,-1-1 0,0 1 0,-1-2 0,-12 9 0,-36 39 0,57-56 0,1 0 0,-1 1 0,1-1 0,-1 1 0,1-1 0,-1 1 0,1-1 0,0 1 0,-1 0 0,1-1 0,0 1 0,-1-1 0,1 1 0,0 0 0,0-1 0,0 1 0,-1 0 0,1-1 0,0 1 0,0-1 0,0 1 0,0 0 0,0-1 0,0 1 0,0 0 0,1-1 0,-1 1 0,0 0 0,0-1 0,0 1 0,1 0 0,-1-1 0,1 2 0,23 8 0,36-8 0,-60-2 0,30-1 0,-1-2 0,-1-1 0,1-1 0,0-1 0,30-12 0,-56 18-4,-1-1-1,0 0 0,0 0 0,0 0 1,0 0-1,0 0 0,0 0 0,0 0 1,0-1-1,0 1 0,0-1 0,-1 1 1,1-1-1,-1 0 0,1 1 0,-1-1 1,0 0-1,0 0 0,1 0 0,0-3 1,-2 2 95,0 0 1,0 0-1,0 1 1,0-1-1,0 0 1,-1 0-1,0 0 1,1 1 0,-1-1-1,0 0 1,0 1-1,0-1 1,0 1-1,-1-1 1,-1-2 0,-20-29 6734</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5:50.762"/>
    </inkml:context>
    <inkml:brush xml:id="br0">
      <inkml:brushProperty name="width" value="0.05" units="cm"/>
      <inkml:brushProperty name="height" value="0.05" units="cm"/>
      <inkml:brushProperty name="color" value="#66CC00"/>
    </inkml:brush>
  </inkml:definitions>
  <inkml:trace contextRef="#ctx0" brushRef="#br0">91 28 24575,'0'-4'0,"-14"-11"0,-9 7 0,0 19 0,4 30 0,8 51 0,11 53 0,4 41 0,6 8 0,0-23 0,0-44 0,4-61 0,0-42 8192</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6:28.246"/>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6:29.758"/>
    </inkml:context>
    <inkml:brush xml:id="br0">
      <inkml:brushProperty name="width" value="0.05" units="cm"/>
      <inkml:brushProperty name="height" value="0.05" units="cm"/>
      <inkml:brushProperty name="color" value="#E71224"/>
    </inkml:brush>
  </inkml:definitions>
  <inkml:trace contextRef="#ctx0" brushRef="#br0">19 0 24575,'0'0'0,"-11"72"0,4 49 0,6 4 0,4-23 0,1-29 8192</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6:30.098"/>
    </inkml:context>
    <inkml:brush xml:id="br0">
      <inkml:brushProperty name="width" value="0.05" units="cm"/>
      <inkml:brushProperty name="height" value="0.05" units="cm"/>
      <inkml:brushProperty name="color" value="#E71224"/>
    </inkml:brush>
  </inkml:definitions>
  <inkml:trace contextRef="#ctx0" brushRef="#br0">0 0 24575,'4'4'0,"19"11"0,81 11 0,30-2 0,-14-6 0,-29-6 8192</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6:30.741"/>
    </inkml:context>
    <inkml:brush xml:id="br0">
      <inkml:brushProperty name="width" value="0.05" units="cm"/>
      <inkml:brushProperty name="height" value="0.05" units="cm"/>
      <inkml:brushProperty name="color" value="#E71224"/>
    </inkml:brush>
  </inkml:definitions>
  <inkml:trace contextRef="#ctx0" brushRef="#br0">1 0 24575,'0'0'0,"39"11"0,32 7 0,17 0 0,-2 5 0,-15 13 0,-32 10 0,-29 9 0,-19-12 0,-9-14 8192</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6:31.116"/>
    </inkml:context>
    <inkml:brush xml:id="br0">
      <inkml:brushProperty name="width" value="0.05" units="cm"/>
      <inkml:brushProperty name="height" value="0.05" units="cm"/>
      <inkml:brushProperty name="color" value="#E71224"/>
    </inkml:brush>
  </inkml:definitions>
  <inkml:trace contextRef="#ctx0" brushRef="#br0">1 1 24575,'3'0'0,"42"36"0,12 8 0,-3-3 8192</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6:33.044"/>
    </inkml:context>
    <inkml:brush xml:id="br0">
      <inkml:brushProperty name="width" value="0.05" units="cm"/>
      <inkml:brushProperty name="height" value="0.05" units="cm"/>
      <inkml:brushProperty name="color" value="#E71224"/>
    </inkml:brush>
  </inkml:definitions>
  <inkml:trace contextRef="#ctx0" brushRef="#br0">1 1 24575,'0'0'0,"7"50"0,3 28 0,-1 4 0,-2-12 0,-2-28 0,-8-25 8192</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22.403"/>
    </inkml:context>
    <inkml:brush xml:id="br0">
      <inkml:brushProperty name="width" value="0.05" units="cm"/>
      <inkml:brushProperty name="height" value="0.05" units="cm"/>
      <inkml:brushProperty name="color" value="#E71224"/>
    </inkml:brush>
  </inkml:definitions>
  <inkml:trace contextRef="#ctx0" brushRef="#br0">99 0 24575,'4'0'0,"42"21"0,13 18 0,-20 14 0,-36 8 0,-52-4 0,-21-11 0,2-14 0,20-11 0,34-11 0,36-1 0,34-4 0,28 2 0,8 4 0,-12 4 0,-20 0 8192</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6:33.400"/>
    </inkml:context>
    <inkml:brush xml:id="br0">
      <inkml:brushProperty name="width" value="0.05" units="cm"/>
      <inkml:brushProperty name="height" value="0.05" units="cm"/>
      <inkml:brushProperty name="color" value="#E71224"/>
    </inkml:brush>
  </inkml:definitions>
  <inkml:trace contextRef="#ctx0" brushRef="#br0">1 45 24575,'0'0'0,"25"-14"0,12-5 0,0 8 0,-3 16 0,-7 23 0,-9 23 0,-10 19 0,-11 4 0,-4-11 0,-5-16 0,-11-37 0,-2-21 8192</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6:34.318"/>
    </inkml:context>
    <inkml:brush xml:id="br0">
      <inkml:brushProperty name="width" value="0.05" units="cm"/>
      <inkml:brushProperty name="height" value="0.05" units="cm"/>
      <inkml:brushProperty name="color" value="#E71224"/>
    </inkml:brush>
  </inkml:definitions>
  <inkml:trace contextRef="#ctx0" brushRef="#br0">31 0 24575,'0'0'0,"-11"26"0,4 40 0,6 20 0,4-1 0,1-16 0,0-22 0,-4-26 0,-10-29 0,-2-11 8192</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6:35.554"/>
    </inkml:context>
    <inkml:brush xml:id="br0">
      <inkml:brushProperty name="width" value="0.05" units="cm"/>
      <inkml:brushProperty name="height" value="0.05" units="cm"/>
      <inkml:brushProperty name="color" value="#E71224"/>
    </inkml:brush>
  </inkml:definitions>
  <inkml:trace contextRef="#ctx0" brushRef="#br0">34 0 24575,'0'0'0,"32"0"0,11 4 0,-20 7 0,-32 11 0,-25 7 0,-10 4 0,9-2 0,25-5 0,36-14 0,21-13 0,5-10 0,-5-7 0,-15 0 0,-16-4 0,-14-6 0,-9 3 8192</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6:36.034"/>
    </inkml:context>
    <inkml:brush xml:id="br0">
      <inkml:brushProperty name="width" value="0.05" units="cm"/>
      <inkml:brushProperty name="height" value="0.05" units="cm"/>
      <inkml:brushProperty name="color" value="#E71224"/>
    </inkml:brush>
  </inkml:definitions>
  <inkml:trace contextRef="#ctx0" brushRef="#br0">357 35 24575,'0'-1'0,"-1"0"0,1-1 0,0 1 0,0 0 0,0 0 0,0-1 0,0 1 0,1 0 0,-1 0 0,0-1 0,1 1 0,-1 0 0,1 0 0,-1 0 0,1 0 0,-1-1 0,1 1 0,0 0 0,0 0 0,-1 0 0,1 0 0,1-1 0,7-5 0,-14 26 0,-15 23 0,-2-2 0,-2 0 0,-2-1 0,-44 51 0,16-20 0,43-55 0,-123 154 0,125-160 45,11-12-116,14-22 416,-8 14 702,15-25 5779</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6:36.390"/>
    </inkml:context>
    <inkml:brush xml:id="br0">
      <inkml:brushProperty name="width" value="0.05" units="cm"/>
      <inkml:brushProperty name="height" value="0.05" units="cm"/>
      <inkml:brushProperty name="color" value="#E71224"/>
    </inkml:brush>
  </inkml:definitions>
  <inkml:trace contextRef="#ctx0" brushRef="#br0">0 1 24575,'0'0'0,"4"0"0,62 25 0,34 12 0,4-1 0,-12-2 0,-22-3 0,-23-8 0,-22-7 0,-17-7 8192</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6:36.751"/>
    </inkml:context>
    <inkml:brush xml:id="br0">
      <inkml:brushProperty name="width" value="0.05" units="cm"/>
      <inkml:brushProperty name="height" value="0.05" units="cm"/>
      <inkml:brushProperty name="color" value="#E71224"/>
    </inkml:brush>
  </inkml:definitions>
  <inkml:trace contextRef="#ctx0" brushRef="#br0">1 1 24575,'0'0'0,"3"7"0,2 3 8192</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6:37.106"/>
    </inkml:context>
    <inkml:brush xml:id="br0">
      <inkml:brushProperty name="width" value="0.05" units="cm"/>
      <inkml:brushProperty name="height" value="0.05" units="cm"/>
      <inkml:brushProperty name="color" value="#E71224"/>
    </inkml:brush>
  </inkml:definitions>
  <inkml:trace contextRef="#ctx0" brushRef="#br0">0 1 24575,'0'0'0,"7"0"0,3 7 0,-1 28 0,-2 40 0,2 29 0,3 11 0,2-10 0,0-23 0,-3-30 0,-4-22 8192</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6:37.622"/>
    </inkml:context>
    <inkml:brush xml:id="br0">
      <inkml:brushProperty name="width" value="0.05" units="cm"/>
      <inkml:brushProperty name="height" value="0.05" units="cm"/>
      <inkml:brushProperty name="color" value="#E71224"/>
    </inkml:brush>
  </inkml:definitions>
  <inkml:trace contextRef="#ctx0" brushRef="#br0">191 36 24575,'0'0'0,"15"-22"0,-3 8 0,-18 27 0,-22 45 0,-21 36 0,-5 18 0,6-7 0,22-32 0,19-36 0,11-24 8192</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6:50.364"/>
    </inkml:context>
    <inkml:brush xml:id="br0">
      <inkml:brushProperty name="width" value="0.05" units="cm"/>
      <inkml:brushProperty name="height" value="0.05" units="cm"/>
      <inkml:brushProperty name="color" value="#E71224"/>
    </inkml:brush>
  </inkml:definitions>
  <inkml:trace contextRef="#ctx0" brushRef="#br0">50 117 24575,'0'0'0,"-22"-18"0,26 52 0,26 12 0,26-18 0,15-30 0,-6-25 0,-16-11 0,-28-3 0,-36-1 0,-33 6 0,-22 16 0,-7 26 0,9 27 0,28 15 0,34 2 0,19-7 8192</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6:51.035"/>
    </inkml:context>
    <inkml:brush xml:id="br0">
      <inkml:brushProperty name="width" value="0.05" units="cm"/>
      <inkml:brushProperty name="height" value="0.05" units="cm"/>
      <inkml:brushProperty name="color" value="#E71224"/>
    </inkml:brush>
  </inkml:definitions>
  <inkml:trace contextRef="#ctx0" brushRef="#br0">67 54 24575,'0'0'0,"-7"7"0,8 35 0,30-11 0,16-40 0,-11-26 0,-29-6 0,-34 7 0,-26 20 0,-5 23 0,22 18 0,28 7 0,16-2 8192</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23.333"/>
    </inkml:context>
    <inkml:brush xml:id="br0">
      <inkml:brushProperty name="width" value="0.05" units="cm"/>
      <inkml:brushProperty name="height" value="0.05" units="cm"/>
      <inkml:brushProperty name="color" value="#E71224"/>
    </inkml:brush>
  </inkml:definitions>
  <inkml:trace contextRef="#ctx0" brushRef="#br0">1 333 24575,'0'4'0,"60"-23"0,41-28 0,11-27 0,-14-4 0,-31 10 0,-28 18 8192</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6:51.560"/>
    </inkml:context>
    <inkml:brush xml:id="br0">
      <inkml:brushProperty name="width" value="0.05" units="cm"/>
      <inkml:brushProperty name="height" value="0.05" units="cm"/>
      <inkml:brushProperty name="color" value="#E71224"/>
    </inkml:brush>
  </inkml:definitions>
  <inkml:trace contextRef="#ctx0" brushRef="#br0">8 51 24575,'0'0'0,"-8"26"0,13 11 0,19-8 0,24-26 0,11-25 0,-4-15 0,-20-3 0,-33 7 0,-49 19 0,-13 16 0,17 11 0,17 3 8192</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6:51.967"/>
    </inkml:context>
    <inkml:brush xml:id="br0">
      <inkml:brushProperty name="width" value="0.05" units="cm"/>
      <inkml:brushProperty name="height" value="0.05" units="cm"/>
      <inkml:brushProperty name="color" value="#E71224"/>
    </inkml:brush>
  </inkml:definitions>
  <inkml:trace contextRef="#ctx0" brushRef="#br0">8 128 24575,'0'0'0,"8"36"0,16 12 0,18-17 0,14-31 0,0-38 0,-13-23 0,-31-1 0,-44 14 0,-33 22 0,-14 19 0,7 10 8192</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6:52.702"/>
    </inkml:context>
    <inkml:brush xml:id="br0">
      <inkml:brushProperty name="width" value="0.05" units="cm"/>
      <inkml:brushProperty name="height" value="0.05" units="cm"/>
      <inkml:brushProperty name="color" value="#E71224"/>
    </inkml:brush>
  </inkml:definitions>
  <inkml:trace contextRef="#ctx0" brushRef="#br0">18 0 24575,'0'4'0,"0"8"0,25 52 0,19-2 0,6-27 0,-13-26 0,-27-21 0,-37-10 0,-24 11 0,-5 13 0,23 11 0,17 3 8192</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6:53.188"/>
    </inkml:context>
    <inkml:brush xml:id="br0">
      <inkml:brushProperty name="width" value="0.05" units="cm"/>
      <inkml:brushProperty name="height" value="0.05" units="cm"/>
      <inkml:brushProperty name="color" value="#E71224"/>
    </inkml:brush>
  </inkml:definitions>
  <inkml:trace contextRef="#ctx0" brushRef="#br0">122 64 24575,'0'0'0,"-33"33"0,15 17 0,36-17 0,33-55 0,0-26 0,-27-9 0,-42 16 0,-36 30 0,-12 30 0,18 20 0,19 3 8192</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6:53.754"/>
    </inkml:context>
    <inkml:brush xml:id="br0">
      <inkml:brushProperty name="width" value="0.05" units="cm"/>
      <inkml:brushProperty name="height" value="0.05" units="cm"/>
      <inkml:brushProperty name="color" value="#E71224"/>
    </inkml:brush>
  </inkml:definitions>
  <inkml:trace contextRef="#ctx0" brushRef="#br0">1 150 24575,'0'0'0,"14"32"0,27 7 0,28-20 0,16-32 0,-10-43 0,-35-11 0,-43 8 0,-38 23 0,-28 27 0,-4 23 0,23 9 0,39 4 0,21-3 8192</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6:54.220"/>
    </inkml:context>
    <inkml:brush xml:id="br0">
      <inkml:brushProperty name="width" value="0.05" units="cm"/>
      <inkml:brushProperty name="height" value="0.05" units="cm"/>
      <inkml:brushProperty name="color" value="#E71224"/>
    </inkml:brush>
  </inkml:definitions>
  <inkml:trace contextRef="#ctx0" brushRef="#br0">83 70 24575,'0'0'0,"-14"39"0,20 10 0,35-21 0,24-34 0,1-41 0,-28-13 0,-42 12 0,-43 24 0,-31 24 0,-5 11 0,10 5 8192</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6:54.925"/>
    </inkml:context>
    <inkml:brush xml:id="br0">
      <inkml:brushProperty name="width" value="0.05" units="cm"/>
      <inkml:brushProperty name="height" value="0.05" units="cm"/>
      <inkml:brushProperty name="color" value="#E71224"/>
    </inkml:brush>
  </inkml:definitions>
  <inkml:trace contextRef="#ctx0" brushRef="#br0">1 307 24575,'0'0'0,"50"-29"0,24-24 0,-1-10 0,-23-1 0,-42 10 0,-44 17 0,-26 30 0,-7 31 0,12 25 0,34 8 0,53-9 0,22-13 8192</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6:55.422"/>
    </inkml:context>
    <inkml:brush xml:id="br0">
      <inkml:brushProperty name="width" value="0.05" units="cm"/>
      <inkml:brushProperty name="height" value="0.05" units="cm"/>
      <inkml:brushProperty name="color" value="#E71224"/>
    </inkml:brush>
  </inkml:definitions>
  <inkml:trace contextRef="#ctx0" brushRef="#br0">0 37 24575,'0'4'0,"11"26"0,32-10 0,24-22 0,3-19 0,-20-9 0,-59 4 0,-39 14 0,-14 16 0,18 11 0,15 3 8192</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6:55.922"/>
    </inkml:context>
    <inkml:brush xml:id="br0">
      <inkml:brushProperty name="width" value="0.05" units="cm"/>
      <inkml:brushProperty name="height" value="0.05" units="cm"/>
      <inkml:brushProperty name="color" value="#E71224"/>
    </inkml:brush>
  </inkml:definitions>
  <inkml:trace contextRef="#ctx0" brushRef="#br0">1 153 24575,'0'0'0,"7"29"0,56-37 0,22-29 0,-19-11 0,-41 3 0,-48 12 0,-33 23 0,-8 23 0,22 14 0,43 6 0,21-4 8192</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6:56.313"/>
    </inkml:context>
    <inkml:brush xml:id="br0">
      <inkml:brushProperty name="width" value="0.05" units="cm"/>
      <inkml:brushProperty name="height" value="0.05" units="cm"/>
      <inkml:brushProperty name="color" value="#E71224"/>
    </inkml:brush>
  </inkml:definitions>
  <inkml:trace contextRef="#ctx0" brushRef="#br0">0 88 24575,'0'4'0,"33"37"0,28 4 0,22-20 0,4-25 0,-9-26 0,-26-17 0,-35-8 0,-49 5 0,-45 17 0,-24 21 0,6 12 0,18 5 8192</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24.125"/>
    </inkml:context>
    <inkml:brush xml:id="br0">
      <inkml:brushProperty name="width" value="0.05" units="cm"/>
      <inkml:brushProperty name="height" value="0.05" units="cm"/>
      <inkml:brushProperty name="color" value="#E71224"/>
    </inkml:brush>
  </inkml:definitions>
  <inkml:trace contextRef="#ctx0" brushRef="#br0">128 1 24575,'35'0'0,"0"1"0,-1 2 0,1 2 0,52 14 0,-84-19 0,-1 1 0,1-1 0,-1 1 0,1 0 0,-1 0 0,1 0 0,-1 0 0,0 1 0,0-1 0,1 1 0,-1-1 0,0 1 0,0 0 0,-1-1 0,1 1 0,0 0 0,-1 0 0,1 0 0,-1 1 0,1-1 0,-1 0 0,0 0 0,0 1 0,0-1 0,0 1 0,-1-1 0,1 1 0,-1-1 0,1 1 0,-1 0 0,0-1 0,0 1 0,0-1 0,0 1 0,-1-1 0,1 1 0,-1 0 0,1-1 0,-1 1 0,0-1 0,0 0 0,0 1 0,0-1 0,0 0 0,-4 4 0,-3 7 0,0 0 0,-1 0 0,-1-1 0,0-1 0,-1 0 0,-16 14 0,20-20 0,0 0 0,1 0 0,-1-1 0,-1 0 0,1-1 0,0 1 0,-1-1 0,0-1 0,-8 3 0,14-5 0,0 0 0,1 0 0,-1 0 0,1 1 0,-1-1 0,0-1 0,1 1 0,-1 0 0,1 0 0,-1-1 0,1 1 0,-1 0 0,1-1 0,-1 0 0,1 1 0,-1-1 0,1 0 0,0 0 0,-1 0 0,-1-1 0,2 0 0,0 0 0,-1-1 0,1 1 0,0 0 0,0 0 0,1-1 0,-1 1 0,1 0 0,-1-1 0,1 1 0,0-1 0,-1 1 0,1-1 0,0 1 0,1-1 0,-1 1 0,0 0 0,2-3 0,1-9 0,0 1 0,1 0 0,1 0 0,0 0 0,9-15 0,-14 28 0,0 0 0,0 0 0,1 1 0,-1-1 0,0 0 0,0 0 0,0 0 0,0 0 0,0 0 0,0 0 0,0 0 0,0 0 0,0 1 0,0-1 0,1 0 0,-1 0 0,0 0 0,0 0 0,0 0 0,0 0 0,0 0 0,0 0 0,1 0 0,-1 0 0,0 0 0,0 0 0,0 0 0,0 0 0,0 0 0,0 0 0,1 0 0,-1 0 0,0 0 0,0 0 0,0 0 0,0 0 0,0 0 0,0 0 0,1 0 0,-1 0 0,0 0 0,0 0 0,0 0 0,0-1 0,0 1 0,0 0 0,0 0 0,0 0 0,1 0 0,-1 0 0,0 0 0,0 0 0,0 0 0,0-1 0,0 1 0,0 0 0,0 0 0,0 0 0,0 0 0,0 0 0,0 0 0,0-1 0,0 1 0,0 0 0,0 0 0,2 18 0,-4 29 0,-68 566 0,-52-16 0,97-520 0,15-55 1366,10-32 5460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6:56.983"/>
    </inkml:context>
    <inkml:brush xml:id="br0">
      <inkml:brushProperty name="width" value="0.05" units="cm"/>
      <inkml:brushProperty name="height" value="0.05" units="cm"/>
      <inkml:brushProperty name="color" value="#E71224"/>
    </inkml:brush>
  </inkml:definitions>
  <inkml:trace contextRef="#ctx0" brushRef="#br0">16 0 24575,'-4'4'0,"-8"19"0,74 5 0,29-15 0,-15-15 0,-48-6 0,-67 5 0,-39 6 0,-8 7 0,37 6 0,44-1 0,24-3 8192</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6:57.342"/>
    </inkml:context>
    <inkml:brush xml:id="br0">
      <inkml:brushProperty name="width" value="0.05" units="cm"/>
      <inkml:brushProperty name="height" value="0.05" units="cm"/>
      <inkml:brushProperty name="color" value="#E71224"/>
    </inkml:brush>
  </inkml:definitions>
  <inkml:trace contextRef="#ctx0" brushRef="#br0">10 124 24575,'0'7'0,"32"3"0,19-19 0,-4-18 0,-28-12 0,-34 0 0,-30 15 0,-7 22 0,5 11 8192</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6:57.805"/>
    </inkml:context>
    <inkml:brush xml:id="br0">
      <inkml:brushProperty name="width" value="0.05" units="cm"/>
      <inkml:brushProperty name="height" value="0.05" units="cm"/>
      <inkml:brushProperty name="color" value="#E71224"/>
    </inkml:brush>
  </inkml:definitions>
  <inkml:trace contextRef="#ctx0" brushRef="#br0">1 124 24575,'0'3'0,"43"20"0,36-16 0,15-23 0,-11-21 0,-39-6 0,-51 3 0,-40 20 0,-22 20 0,16 21 0,15 6 8192</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6:58.177"/>
    </inkml:context>
    <inkml:brush xml:id="br0">
      <inkml:brushProperty name="width" value="0.05" units="cm"/>
      <inkml:brushProperty name="height" value="0.05" units="cm"/>
      <inkml:brushProperty name="color" value="#E71224"/>
    </inkml:brush>
  </inkml:definitions>
  <inkml:trace contextRef="#ctx0" brushRef="#br0">6 153 24575,'0'4'0,"22"55"0,31 10 0,26-28 0,10-43 0,-10-46 0,-30-26 0,-48-3 0,-63 14 0,-44 25 0,-7 20 0,16 12 8192</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29.453"/>
    </inkml:context>
    <inkml:brush xml:id="br0">
      <inkml:brushProperty name="width" value="0.05" units="cm"/>
      <inkml:brushProperty name="height" value="0.05" units="cm"/>
      <inkml:brushProperty name="color" value="#66CC00"/>
    </inkml:brush>
  </inkml:definitions>
  <inkml:trace contextRef="#ctx0" brushRef="#br0">1 0 24575,'22'1'0,"-1"1"0,1 0 0,-1 2 0,0 0 0,0 2 0,25 9 0,-20-7 0,72 27 0,-2 4 0,111 63 0,166 131 0,-351-218 0,-15-12 0,-1 1 0,1 0 0,-1 0 0,-1 0 0,1 1 0,0 0 0,-1 0 0,0 0 0,0 1 0,-1 0 0,0 0 0,6 10 0,-10-15 0,0-1 0,0 1 0,0 0 0,0 0 0,0-1 0,0 1 0,0 0 0,0 0 0,0 0 0,0-1 0,0 1 0,-1 0 0,1 0 0,0-1 0,-1 1 0,1 0 0,-1-1 0,1 1 0,0 0 0,-1-1 0,1 1 0,-1 0 0,0-1 0,1 1 0,-1-1 0,1 1 0,-1-1 0,0 0 0,1 1 0,-1-1 0,0 1 0,0-1 0,1 0 0,-1 0 0,0 0 0,0 1 0,0-1 0,0 0 0,-36 4 0,5-5 0,1-2 0,0 0 0,-1-2 0,1-2 0,1-1 0,0-1 0,0-1 0,-33-17 0,24 2 0,39 25 0,0 0 0,-1-1 0,1 1 0,-1 0 0,1 0 0,0 0 0,-1 0 0,1-1 0,0 1 0,0 0 0,-1 0 0,1-1 0,0 1 0,-1 0 0,1 0 0,0-1 0,0 1 0,0 0 0,-1-1 0,1 1 0,0 0 0,0-1 0,0 1 0,0 0 0,0-1 0,-1 1 0,1-1 0,0 1 0,0 0 0,0-1 0,0 1 0,0 0 0,0-1 0,0 1 0,0-1 0,1 1 0,-1 0 0,0-1 0,0 1 0,0 0 0,0-1 0,0 1 0,1 0 0,-1-1 0,0 1 0,0 0 0,1-1 0,-1 1 0,0 0 0,0 0 0,1-1 0,-1 1 0,0 0 0,1 0 0,-1 0 0,0-1 0,1 1 0,-1 0 0,0 0 0,1 0 0,-1 0 0,0 0 0,1-1 0,27 1 0,0 5 0,0 2 0,-1 0 0,31 14 0,-26-9 0,52 12 0,-83-24 0,1 1 0,-1-1 0,0 0 0,1 1 0,-1-1 0,1 0 0,-1 0 0,1 0 0,-1 0 0,1 0 0,-1 0 0,1 0 0,-1 0 0,1-1 0,-1 1 0,1-1 0,-1 1 0,0-1 0,1 1 0,-1-1 0,0 0 0,1 0 0,-1 1 0,0-1 0,0 0 0,0 0 0,0 0 0,2-3 0,-1 0 0,-1 0 0,0-1 0,1 0 0,-2 1 0,1-1 0,0 1 0,-1-1 0,0 0 0,-1-6 0,-9-94 1366,-9-14 5460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29.813"/>
    </inkml:context>
    <inkml:brush xml:id="br0">
      <inkml:brushProperty name="width" value="0.05" units="cm"/>
      <inkml:brushProperty name="height" value="0.05" units="cm"/>
      <inkml:brushProperty name="color" value="#66CC00"/>
    </inkml:brush>
  </inkml:definitions>
  <inkml:trace contextRef="#ctx0" brushRef="#br0">0 109 24575,'4'0'0,"22"-47"-6946,7-15 22084</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30.155"/>
    </inkml:context>
    <inkml:brush xml:id="br0">
      <inkml:brushProperty name="width" value="0.05" units="cm"/>
      <inkml:brushProperty name="height" value="0.05" units="cm"/>
      <inkml:brushProperty name="color" value="#66CC00"/>
    </inkml:brush>
  </inkml:definitions>
  <inkml:trace contextRef="#ctx0" brushRef="#br0">1 4 24575,'0'-4'0,"64"28"0,48 28 0,21 19 0,0 12 0,-16 10 0,-27-7 0,-30-18 8192</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31.514"/>
    </inkml:context>
    <inkml:brush xml:id="br0">
      <inkml:brushProperty name="width" value="0.05" units="cm"/>
      <inkml:brushProperty name="height" value="0.05" units="cm"/>
      <inkml:brushProperty name="color" value="#66CC00"/>
    </inkml:brush>
  </inkml:definitions>
  <inkml:trace contextRef="#ctx0" brushRef="#br0">125 0 24575,'17'156'0,"-9"-105"0,3-32 0,-10-18 0,-1-1 0,1 0 0,-1 0 0,1 0 0,0 0 0,-1 1 0,1-1 0,-1 0 0,1 0 0,-1 0 0,1 0 0,-1 0 0,1 0 0,0-1 0,-1 1 0,1 0 0,-1 0 0,1 0 0,-1 0 0,1-1 0,-1 1 0,1 0 0,-1-1 0,1 1 0,-1 0 0,0-1 0,1 1 0,-1 0 0,1-1 0,-1 1 0,0-1 0,1 1 0,-1-1 0,1 0 0,0 0 0,-1 0 0,1 0 0,0 0 0,0 0 0,0 0 0,-1 0 0,1-1 0,-1 1 0,1 0 0,-1 0 0,1 0 0,-1-1 0,0 1 0,1 0 0,-1-1 0,0 1 0,0 0 0,0-1 0,0 1 0,0 0 0,-1-1 0,1 1 0,0 0 0,0-1 0,-1 1 0,1 0 0,-1 0 0,1 0 0,-1-1 0,0 1 0,0-1 0,-1 0 0,1 1 0,-1-1 0,1 1 0,-1 0 0,0 0 0,0 0 0,1 0 0,-1 0 0,0 0 0,0 0 0,0 0 0,0 1 0,0-1 0,0 1 0,0-1 0,0 1 0,0 0 0,0 0 0,-1 0 0,1 0 0,-2 1 0,-4 0 0,1 1 0,-1 1 0,0-1 0,1 1 0,0 1 0,0-1 0,0 1 0,0 0 0,1 1 0,-1 0 0,1 0 0,0 0 0,1 1 0,-1 0 0,-8 11 0,12-14 0,0 0 0,-1 0 0,1 1 0,0-1 0,1 0 0,-1 1 0,0-1 0,1 1 0,0 0 0,0-1 0,0 1 0,0 0 0,1 0 0,-1 0 0,1-1 0,0 1 0,0 0 0,1 0 0,-1 0 0,1 0 0,0-1 0,0 1 0,0 0 0,0-1 0,1 1 0,-1-1 0,1 1 0,0-1 0,0 1 0,0-1 0,0 0 0,1 0 0,-1 0 0,6 4 0,-1-2 0,1-1 0,-1 0 0,0 0 0,1 0 0,0-1 0,0-1 0,0 1 0,0-1 0,0 0 0,0-1 0,1 0 0,-1 0 0,0-1 0,1 0 0,-1-1 0,16-2 0,-2-1 0,-1 0 0,1-1 0,-1-2 0,0 0 0,28-14 0,-30 11 0,-1-1 0,0-1 0,-1-1 0,0 0 0,-1-1 0,0-1 0,26-32 0,-36 39 0,0 0 0,-1-1 0,0 1 0,-1-1 0,0 0 0,0 0 0,-1 0 0,4-17 0,-6 20 0,0 1 0,-1-1 0,0 0 0,0 1 0,0-1 0,-1 0 0,0 1 0,0-1 0,0 1 0,-1-1 0,1 1 0,-1 0 0,-1-1 0,1 1 0,-1 0 0,-3-5 0,5 9 0,1 1 0,-1-1 0,1 0 0,-1 0 0,1 0 0,-1 0 0,0 1 0,1-1 0,-1 0 0,0 1 0,1-1 0,-1 0 0,0 1 0,0-1 0,0 1 0,0-1 0,0 1 0,1 0 0,-1-1 0,0 1 0,0 0 0,0 0 0,-2-1 0,2 2 0,1-1 0,-1 0 0,0 1 0,0-1 0,0 1 0,1-1 0,-1 1 0,0 0 0,1-1 0,-1 1 0,0 0 0,1 0 0,-1-1 0,1 1 0,-1 0 0,1 0 0,-1 0 0,1-1 0,-1 3 0,-1 5 0,0-1 0,0 1 0,0 0 0,0 16 0,2-3 0,0-1 0,1 1 0,2-1 0,0 1 0,1-1 0,1 0 0,1 0 0,13 30 0,-16-42 0,1-1 0,1 0 0,-1 0 0,1 0 0,0 0 0,1-1 0,-1 0 0,1 0 0,1 0 0,9 6 0,-11-9 0,1 0 0,-1 0 0,1-1 0,0 1 0,0-1 0,0-1 0,0 1 0,0-1 0,0 0 0,0-1 0,0 0 0,1 0 0,-1 0 0,0 0 0,11-3 0,-6 0 273,1 0 0,-1 0 0,0-1 0,18-10 1,35-25 6552</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32.155"/>
    </inkml:context>
    <inkml:brush xml:id="br0">
      <inkml:brushProperty name="width" value="0.05" units="cm"/>
      <inkml:brushProperty name="height" value="0.05" units="cm"/>
      <inkml:brushProperty name="color" value="#66CC00"/>
    </inkml:brush>
  </inkml:definitions>
  <inkml:trace contextRef="#ctx0" brushRef="#br0">1 1 24575,'0'177'0,"3"-171"0,3-13 0,8-23 0,-7 15 0,0 3 0,0 0 0,1 0 0,19-21 0,-25 30 0,1 0 0,0 0 0,1 1 0,-1-1 0,0 1 0,1 0 0,-1 0 0,6-2 0,-7 3 0,-1 1 0,1-1 0,0 1 0,-1 0 0,1-1 0,-1 1 0,1 0 0,0 0 0,-1 0 0,1 0 0,0 1 0,-1-1 0,1 0 0,-1 1 0,1-1 0,-1 1 0,1-1 0,-1 1 0,1 0 0,-1 0 0,2 1 0,-2-2 0,0 1 0,0-1 0,0 1 0,0-1 0,0 1 0,0-1 0,0 1 0,-1 0 0,1-1 0,0 1 0,-1 0 0,1 0 0,0 0 0,-1 0 0,1-1 0,-1 1 0,1 0 0,-1 0 0,1 0 0,-1 0 0,0 0 0,0 0 0,1 0 0,-1 0 0,0 0 0,0 0 0,0 1 0,0-1 0,0 0 0,0 0 0,0 0 0,-1 0 0,1 0 0,0 0 0,-1 0 0,1 0 0,0 0 0,-1 0 0,1-1 0,-1 1 0,0 0 0,1 0 0,-1 0 0,0 0 0,1-1 0,-1 1 0,0 0 0,0-1 0,0 1 0,1 0 0,-3 0 0,0 1 0,-1 0 0,0 0 0,1 0 0,-1 0 0,0-1 0,0 1 0,0-1 0,0 0 0,0-1 0,0 1 0,-8 0 0,-13-8 57,25 6-62,0 1 0,0-1 0,0 1 0,1 0 1,-1-1-1,0 1 0,0-1 0,1 1 0,-1-1 0,0 1 1,0 0-1,1-1 0,-1 1 0,0-1 0,1 1 0,-1 0 0,0 0 1,1-1-1,-1 1 0,1 0 0,-1 0 0,1-1 0,-1 1 1,1 0-1,-1 0 0,0 0 0,1 0 0,0-1 0,52-13 1455,-3 8 5376</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32.733"/>
    </inkml:context>
    <inkml:brush xml:id="br0">
      <inkml:brushProperty name="width" value="0.05" units="cm"/>
      <inkml:brushProperty name="height" value="0.05" units="cm"/>
      <inkml:brushProperty name="color" value="#66CC00"/>
    </inkml:brush>
  </inkml:definitions>
  <inkml:trace contextRef="#ctx0" brushRef="#br0">1 364 24575,'23'-5'0,"-13"2"0,-1 0 0,22-4 0,-1-2 0,0-2 0,0-1 0,31-17 0,-54 26 0,-1-1 0,0 1 0,0-1 0,0-1 0,-1 1 0,0-1 0,0 0 0,0 0 0,0 0 0,-1-1 0,0 1 0,0-1 0,0 0 0,-1-1 0,0 1 0,0-1 0,0 1 0,-1-1 0,0 0 0,-1 0 0,1 0 0,-1 0 0,-1 0 0,1 0 0,-1-9 0,-15-54 0,14 66 0,0 0 0,0 0 0,-1 0 0,1 1 0,-1-1 0,0 1 0,0-1 0,0 1 0,-1 0 0,1 0 0,-1 0 0,0 0 0,0 0 0,0 0 0,-3-2 0,5 5 0,0 0 0,1 0 0,-1-1 0,0 1 0,1 0 0,-1 0 0,0 0 0,0 0 0,1 0 0,-1 0 0,0 0 0,1 0 0,-1 0 0,0 0 0,0 1 0,1-1 0,-1 0 0,0 0 0,1 1 0,-1-1 0,0 0 0,1 1 0,-1-1 0,1 1 0,-1-1 0,0 1 0,1-1 0,-1 1 0,1-1 0,0 1 0,-1-1 0,1 1 0,-1 0 0,1-1 0,0 1 0,-1 0 0,1-1 0,0 1 0,0 0 0,0-1 0,-1 1 0,1 1 0,-6 40 0,6 24 0,4-1 0,2 1 0,18 73 0,-6-29 0,-14-85 0,42 343 0,-45-345 0,0 1 0,-2-1 0,-5 40 0,5-59 0,1-1 0,-1 1 0,0-1 0,0 0 0,0 1 0,-1-1 0,1 0 0,-1 0 0,1 0 0,-1 0 0,0 0 0,-1 0 0,1-1 0,0 1 0,-4 2 0,5-4 0,-1 0 0,1 0 0,-1-1 0,0 1 0,1 0 0,-1-1 0,0 0 0,1 1 0,-1-1 0,0 0 0,0 0 0,1 0 0,-1 0 0,0 0 0,0 0 0,1 0 0,-1-1 0,0 1 0,1-1 0,-1 1 0,-2-2 0,-3-2 0,0 0 0,0-1 0,1 0 0,0 0 0,0 0 0,0-1 0,0 0 0,1 0 0,0 0 0,-7-13 0,4 6 72,1-1 0,1 1 0,0-1 0,1 0 0,1-1-1,0 0 1,1 1 0,0-1 0,1 0 0,1 0 0,0 0 0,1-1-1,1 1 1,0 0 0,1 0 0,1 0 0,0 1 0,9-24 0,30-57 6754</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24.471"/>
    </inkml:context>
    <inkml:brush xml:id="br0">
      <inkml:brushProperty name="width" value="0.05" units="cm"/>
      <inkml:brushProperty name="height" value="0.05" units="cm"/>
      <inkml:brushProperty name="color" value="#E71224"/>
    </inkml:brush>
  </inkml:definitions>
  <inkml:trace contextRef="#ctx0" brushRef="#br0">1 107 24575,'0'-4'0,"32"-9"0,31-11 0,13-9 0,-7 0 8192</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35.032"/>
    </inkml:context>
    <inkml:brush xml:id="br0">
      <inkml:brushProperty name="width" value="0.05" units="cm"/>
      <inkml:brushProperty name="height" value="0.05" units="cm"/>
      <inkml:brushProperty name="color" value="#66CC00"/>
    </inkml:brush>
  </inkml:definitions>
  <inkml:trace contextRef="#ctx0" brushRef="#br0">152 75 24575,'-5'-26'0,"1"18"0,0 14 0,2 8 0,0-1 0,1 1 0,0 0 0,1 0 0,0 0 0,3 15 0,-3-28 0,0 0 0,0 0 0,0 0 0,0 0 0,0 0 0,0 0 0,1 0 0,-1 0 0,0 0 0,1 0 0,-1 0 0,0 0 0,1 0 0,-1-1 0,1 1 0,-1 0 0,1 0 0,0 0 0,-1-1 0,1 1 0,0 0 0,0 0 0,-1-1 0,1 1 0,0-1 0,0 1 0,0-1 0,1 1 0,0-1 0,-1-1 0,1 1 0,-1-1 0,0 0 0,1 1 0,-1-1 0,0 0 0,0 0 0,0 0 0,0 0 0,0 0 0,0 0 0,0 0 0,0 0 0,0-1 0,1-1 0,32-63 0,-32 63 0,4-11 0,-1 2 0,0 0 0,1 0 0,0 1 0,12-17 0,-17 27 0,-1 1 0,0-1 0,1 1 0,-1-1 0,1 1 0,-1-1 0,0 1 0,1-1 0,-1 1 0,1 0 0,0-1 0,-1 1 0,1 0 0,-1-1 0,1 1 0,-1 0 0,1 0 0,0 0 0,-1-1 0,1 1 0,0 0 0,-1 0 0,1 0 0,-1 0 0,1 0 0,0 0 0,-1 0 0,1 0 0,0 0 0,-1 1 0,1-1 0,0 0 0,12 20 0,-2 33 0,-11-52 0,0 0 0,2 52 0,-2-52 0,0 0 0,1 0 0,-1 0 0,0 0 0,0 0 0,0 0 0,0 0 0,0-1 0,-1 1 0,1 0 0,0 0 0,0 0 0,-1 0 0,1 0 0,0-1 0,-1 1 0,1 0 0,-1 0 0,1-1 0,-1 1 0,1 0 0,-1-1 0,1 1 0,-1 0 0,0-1 0,1 1 0,-1-1 0,0 1 0,0-1 0,1 1 0,-1-1 0,0 0 0,0 1 0,0-1 0,0 0 0,1 0 0,-1 1 0,0-1 0,0 0 0,0 0 0,0 0 0,0 0 0,0 0 0,1 0 0,-1 0 0,0-1 0,0 1 0,0 0 0,0 0 0,0-1 0,1 1 0,-1 0 0,0-1 0,-1 0 0,-3-3 0,0 0 0,0 0 0,0 0 0,0-1 0,1 0 0,0 1 0,-4-7 0,7 10 0,0-1 0,-1 0 0,1 1 0,0-1 0,0 0 0,0 0 0,0 0 0,0 0 0,0 0 0,1 0 0,-1 0 0,1 0 0,-1 0 0,1 0 0,0 0 0,0 0 0,0 0 0,0 0 0,0 0 0,0-1 0,0 1 0,1 0 0,-1 0 0,1 0 0,0-2 0,0 4 0,-1 0 0,0 0 0,0-1 0,0 1 0,1 0 0,-1 0 0,0 0 0,0-1 0,0 1 0,1 0 0,-1 0 0,0 0 0,0 0 0,1 0 0,-1 0 0,0-1 0,1 1 0,-1 0 0,0 0 0,0 0 0,1 0 0,-1 0 0,0 0 0,1 0 0,-1 0 0,0 0 0,0 0 0,1 1 0,-1-1 0,0 0 0,1 0 0,-1 0 0,0 0 0,0 0 0,1 0 0,-1 0 0,0 1 0,0-1 0,1 0 0,-1 0 0,0 0 0,0 1 0,0-1 0,1 0 0,-1 0 0,0 1 0,0-1 0,0 0 0,0 0 0,0 1 0,0-1 0,0 0 0,1 1 0,-1-1 0,0 0 0,0 0 0,0 1 0,0-1 0,0 0 0,0 1 0,0-1 0,0 0 0,0 0 0,-1 1 0,1-1 0,0 1 0,-1 25 0,-4-18 0,0-1 0,0 0 0,-1-1 0,0 1 0,0-1 0,-1 0 0,0-1 0,-9 7 0,23-13 0,52-3 0,-58 4 0,0 0 0,-1 0 0,1 0 0,0 0 0,0 0 0,0 1 0,0-1 0,-1 0 0,1 0 0,0 1 0,0-1 0,0 0 0,-1 1 0,1-1 0,0 1 0,-1-1 0,1 1 0,0 0 0,-1-1 0,1 1 0,-1 0 0,1-1 0,0 2 0,-1-1 0,0 1 0,0-1 0,0 1 0,-1-1 0,1 0 0,0 1 0,-1-1 0,1 0 0,-1 1 0,1-1 0,-1 0 0,0 1 0,1-1 0,-1 0 0,0 0 0,0 0 0,0 0 0,0 0 0,-2 2 0,-7 7 0,0-1 0,-1 0 0,0 0 0,0-1 0,-25 12 0,-69 27 0,64-30 0,89-19 0,-2-4 0,58-9 0,107-1 0,-166 19 1366,-21 3 5460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35.370"/>
    </inkml:context>
    <inkml:brush xml:id="br0">
      <inkml:brushProperty name="width" value="0.05" units="cm"/>
      <inkml:brushProperty name="height" value="0.05" units="cm"/>
      <inkml:brushProperty name="color" value="#66CC00"/>
    </inkml:brush>
  </inkml:definitions>
  <inkml:trace contextRef="#ctx0" brushRef="#br0">54 1 24575,'0'0'0,"-7"25"0,-7 30 0,0 13 0,2-9 0,7-29 0,4-19 8192</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35.713"/>
    </inkml:context>
    <inkml:brush xml:id="br0">
      <inkml:brushProperty name="width" value="0.05" units="cm"/>
      <inkml:brushProperty name="height" value="0.05" units="cm"/>
      <inkml:brushProperty name="color" value="#66CC00"/>
    </inkml:brush>
  </inkml:definitions>
  <inkml:trace contextRef="#ctx0" brushRef="#br0">21 1 24575,'0'0'0,"4"0"0,0 50 0,1 46 0,-1 24 0,-1 3 0,-5-20 0,-2-27 0,-1-34 0,-2-42 0,-4-31 0,0-12 8192</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36.247"/>
    </inkml:context>
    <inkml:brush xml:id="br0">
      <inkml:brushProperty name="width" value="0.05" units="cm"/>
      <inkml:brushProperty name="height" value="0.05" units="cm"/>
      <inkml:brushProperty name="color" value="#66CC00"/>
    </inkml:brush>
  </inkml:definitions>
  <inkml:trace contextRef="#ctx0" brushRef="#br0">27 90 24575,'0'0'0,"-1"-1"0,1 1 0,0 0 0,0-1 0,0 1 0,0 0 0,0 0 0,0-1 0,0 1 0,0 0 0,0-1 0,0 1 0,0 0 0,0-1 0,0 1 0,0 0 0,0-1 0,1 1 0,-1 0 0,0 0 0,0-1 0,0 1 0,0 0 0,1-1 0,-1 1 0,0 0 0,0 0 0,0-1 0,1 1 0,-1 0 0,0 0 0,0 0 0,1 0 0,-1-1 0,0 1 0,1 0 0,-1 0 0,10 9 0,6 24 0,-16-29 0,0 0 0,0 0 0,-1 0 0,1 0 0,-1 0 0,0 1 0,-1-2 0,1 1 0,0 0 0,-1 0 0,-4 7 0,-7 17 0,13-26 0,-1 1 0,1-1 0,0 0 0,0 1 0,0-1 0,0 1 0,1-1 0,-1 0 0,1 0 0,1 5 0,2 18 0,-7-14 0,1-1 0,-1 0 0,-1 0 0,1 0 0,-2 0 0,-9 16 0,12-22 0,8-12 0,17-22 0,17-21 0,60-59 0,-76 87 0,1 0 0,2 2 0,0 0 0,39-20 0,-60 37 0,1 1 0,0 0 0,0 1 0,0-1 0,0 1 0,0 1 0,0-1 0,1 1 0,7 0 0,-13 1 0,-1 0 0,1 0 0,-1 0 0,1 0 0,-1 1 0,1-1 0,-1 1 0,1-1 0,-1 1 0,1-1 0,-1 1 0,0 0 0,1 0 0,-1-1 0,0 1 0,0 0 0,1 0 0,1 2 0,-2-1 0,-1 0 0,1 0 0,0 0 0,0 0 0,-1 0 0,1 0 0,-1 0 0,0 0 0,1 0 0,-1 0 0,0 0 0,0 0 0,-1 0 0,1 0 0,0 0 0,-1 1 0,1-1 0,-1 1 0,-2 7 0,-1-1 0,0-1 0,0 1 0,0-1 0,-1 1 0,0-1 0,-1-1 0,0 1 0,0-1 0,-12 11 0,14-14 0,-1 0 0,0 0 0,0 0 0,0-1 0,0 1 0,0-1 0,-1 0 0,1-1 0,-1 1 0,0-1 0,0 0 0,0-1 0,0 1 0,0-1 0,0 0 0,-1-1 0,-8 0 0,13 0 0,0 0 0,0-1 0,0 1 0,0-1 0,0 0 0,0 0 0,0 0 0,0 0 0,0 0 0,0 0 0,0 0 0,1-1 0,-1 1 0,0 0 0,1-1 0,-1 0 0,1 1 0,0-1 0,0 0 0,-1 0 0,1 1 0,0-1 0,0 0 0,1 0 0,-2-4 0,2 5 0,-1 0 0,1 0 0,0 0 0,0 0 0,0 0 0,0 0 0,0 1 0,0-1 0,0 0 0,1 0 0,-1 0 0,0 0 0,0 0 0,1 0 0,-1 1 0,1-1 0,-1 0 0,0 0 0,1 1 0,0-1 0,-1 0 0,1 0 0,0 0 0,0 0 0,1 1 0,-1-1 0,1 0 0,-1 1 0,1-1 0,-1 1 0,1-1 0,-1 1 0,1 0 0,0 0 0,-1 0 0,1 0 0,-1 0 0,1 0 0,-1 0 0,1 0 0,3 1 0,11 4 22,0 1 0,-1 1 0,1 0 1,-1 1-1,24 17 0,-4-3 1211,13 6 5593</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36.901"/>
    </inkml:context>
    <inkml:brush xml:id="br0">
      <inkml:brushProperty name="width" value="0.05" units="cm"/>
      <inkml:brushProperty name="height" value="0.05" units="cm"/>
      <inkml:brushProperty name="color" value="#66CC00"/>
    </inkml:brush>
  </inkml:definitions>
  <inkml:trace contextRef="#ctx0" brushRef="#br0">1 5 24575,'0'-4'0,"0"17"0,0 24 0,0 21 0,0 7 0,0-7 0,3-25 0,7-22 8192</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37.260"/>
    </inkml:context>
    <inkml:brush xml:id="br0">
      <inkml:brushProperty name="width" value="0.05" units="cm"/>
      <inkml:brushProperty name="height" value="0.05" units="cm"/>
      <inkml:brushProperty name="color" value="#66CC00"/>
    </inkml:brush>
  </inkml:definitions>
  <inkml:trace contextRef="#ctx0" brushRef="#br0">140 28 24575,'0'0'0,"14"-11"0,9-3 0,4 11 0,-3 6 8192</inkml:trace>
  <inkml:trace contextRef="#ctx0" brushRef="#br0" timeOffset="1">13 155 24575,'-4'4'0,"-4"4"0,20 1 0,37-11 0,11-6 8192</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38.252"/>
    </inkml:context>
    <inkml:brush xml:id="br0">
      <inkml:brushProperty name="width" value="0.05" units="cm"/>
      <inkml:brushProperty name="height" value="0.05" units="cm"/>
      <inkml:brushProperty name="color" value="#66CC00"/>
    </inkml:brush>
  </inkml:definitions>
  <inkml:trace contextRef="#ctx0" brushRef="#br0">1 5 24575,'8'-5'8192</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38.764"/>
    </inkml:context>
    <inkml:brush xml:id="br0">
      <inkml:brushProperty name="width" value="0.05" units="cm"/>
      <inkml:brushProperty name="height" value="0.05" units="cm"/>
      <inkml:brushProperty name="color" value="#66CC00"/>
    </inkml:brush>
  </inkml:definitions>
  <inkml:trace contextRef="#ctx0" brushRef="#br0">243 7 24575,'-1'0'0,"1"0"0,0 0 0,0 0 0,0 0 0,0 0 0,-1 0 0,1 1 0,0-1 0,0 0 0,0 0 0,0 0 0,-1 0 0,1 0 0,0 0 0,0 0 0,0 0 0,0 0 0,0-1 0,-1 1 0,1 0 0,0 0 0,0 0 0,0 0 0,0 0 0,-1 0 0,1 0 0,0 0 0,0 0 0,0 0 0,0 0 0,0-1 0,0 1 0,-1 0 0,1 0 0,0 0 0,0 0 0,0 0 0,0-1 0,0 1 0,0 0 0,0 0 0,0 0 0,0 0 0,0 0 0,0-1 0,0 1 0,0 0 0,0 0 0,0 0 0,0 0 0,0-1 0,0 1 0,0 0 0,0 0 0,0 0 0,0 0 0,0-1 0,0 1 0,0 0 0,0 0 0,0 0 0,0 0 0,0 0 0,1-1 0,-1 1 0,0 0 0,0 0 0,-18 3 0,-6 9 0,0 1 0,0 0 0,2 2 0,0 1 0,0 1 0,2 1 0,-30 33 0,49-51 0,0 1 0,0 0 0,0-1 0,1 1 0,-1 0 0,0 0 0,0 0 0,1 0 0,-1 0 0,1 0 0,-1 0 0,1 0 0,-1 0 0,1 0 0,0 0 0,-1 0 0,1 0 0,0 0 0,0 0 0,0 0 0,0 0 0,0 0 0,0 0 0,0 0 0,0 0 0,0 1 0,1-1 0,-1 0 0,1 1 0,24 14 0,-22-15 0,0 0 0,0 1 0,0-1 0,0 1 0,0-1 0,-1 1 0,1 0 0,-1 0 0,1 0 0,3 4 0,-4-1 0,1 0 0,-1 0 0,0 0 0,0 1 0,-1-1 0,1 0 0,-1 1 0,-1-1 0,1 1 0,-1-1 0,0 1 0,-1 9 0,-15 75 0,5-40 0,11-47 0,-5 55 0,4-56 0,1 1 0,0-1 0,0 1 0,1-1 0,-1 1 0,0-1 0,1 1 0,-1-1 0,1 0 0,0 1 0,0-1 0,0 1 0,0-1 0,0 0 0,1 0 0,-1 0 0,1 0 0,2 3 0,-3-4 0,0-1-1,0 0 1,-1 1-1,1-1 1,0 0-1,0 0 1,-1 1-1,1-1 1,0 0-1,0 0 1,0 0-1,0 0 1,-1 0-1,1 0 1,0 0-1,0-1 1,0 1-1,-1 0 0,1 0 1,0-1-1,0 1 1,-1 0-1,1-1 1,0 1-1,-1-1 1,1 1-1,1-2 1,16-16 1269,-18 18-1158,21-28 6715</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39.109"/>
    </inkml:context>
    <inkml:brush xml:id="br0">
      <inkml:brushProperty name="width" value="0.05" units="cm"/>
      <inkml:brushProperty name="height" value="0.05" units="cm"/>
      <inkml:brushProperty name="color" value="#66CC00"/>
    </inkml:brush>
  </inkml:definitions>
  <inkml:trace contextRef="#ctx0" brushRef="#br0">0 36 24575,'0'-4'0,"47"-15"0,19 6 0,-20 24 0,-39 20 0,-46 12 0,-13 0 0,25-9 0,44-13 0,39-14 0,19-12 0,2-8 0,-13-2 0,-17 1 8192</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39.435"/>
    </inkml:context>
    <inkml:brush xml:id="br0">
      <inkml:brushProperty name="width" value="0.05" units="cm"/>
      <inkml:brushProperty name="height" value="0.05" units="cm"/>
      <inkml:brushProperty name="color" value="#66CC00"/>
    </inkml:brush>
  </inkml:definitions>
  <inkml:trace contextRef="#ctx0" brushRef="#br0">227 0 24575,'0'0'0,"-4"7"0,-1 125 0,1 87 0,-15 20 0,-13-30 0,-17-62 0,-10-70 0,5-48 8192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32.673"/>
    </inkml:context>
    <inkml:brush xml:id="br0">
      <inkml:brushProperty name="width" value="0.05" units="cm"/>
      <inkml:brushProperty name="height" value="0.05" units="cm"/>
      <inkml:brushProperty name="color" value="#E71224"/>
    </inkml:brush>
  </inkml:definitions>
  <inkml:trace contextRef="#ctx0" brushRef="#br0">216 1 24575,'0'0'0,"-4"114"0,-2 50 0,1 1 0,1-40 0,5-53 0,3-39 8192</inkml:trace>
  <inkml:trace contextRef="#ctx0" brushRef="#br0" timeOffset="1">0 456 24575,'0'0'0,"53"-32"0,38-20 0,20-17 0,-10 4 8192</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25.235"/>
    </inkml:context>
    <inkml:brush xml:id="br0">
      <inkml:brushProperty name="width" value="0.05" units="cm"/>
      <inkml:brushProperty name="height" value="0.05" units="cm"/>
      <inkml:brushProperty name="color" value="#E71224"/>
    </inkml:brush>
  </inkml:definitions>
  <inkml:trace contextRef="#ctx0" brushRef="#br0">185 1 24575,'-3'4'0,"1"-1"0,-1 1 0,1 0 0,0 0 0,0 0 0,0 1 0,1-1 0,-1 0 0,1 1 0,0-1 0,0 1 0,0 5 0,1-7 0,-1 0 0,1 0 0,0 0 0,0 0 0,0 0 0,0 0 0,1 0 0,-1 0 0,1 0 0,0 0 0,-1-1 0,1 1 0,1 0 0,-1 0 0,0-1 0,1 1 0,-1-1 0,5 5 0,-2-3 0,-3-4 0,0 1 0,0-1 0,0 1 0,0-1 0,-1 1 0,1-1 0,0 1 0,0 0 0,0 0 0,-1-1 0,1 1 0,0 0 0,-1 0 0,1 0 0,-1 0 0,1-1 0,-1 1 0,1 0 0,-1 0 0,0 0 0,1 0 0,-1 0 0,0 0 0,0 0 0,0 1 0,0-1 0,0 0 0,0 0 0,0 0 0,0 0 0,0 0 0,0 0 0,0 0 0,-1 0 0,1 0 0,-1 0 0,1 0 0,0 0 0,-1 0 0,0 0 0,1-1 0,-1 1 0,1 0 0,-1 0 0,-1 0 0,-17 26 0,-1-2 0,-2 0 0,-28 24 0,-28 34 0,93-98 0,0 1 0,31-22 0,-12 10 0,-31 24 0,22-14 0,-15 21 0,-6 17 0,-7 26 0,-1-1 0,-3 1 0,-16 60 0,3-17 0,18-81 0,-9 44 0,2 0 0,-3 82 0,13-125 0,-1 0 0,1 0 0,1 0 0,2 12 0,-3-21 0,-1 0 0,0-1 0,1 1 0,-1-1 0,1 1 0,0-1 0,-1 1 0,1-1 0,0 1 0,0-1 0,0 1 0,0-1 0,0 0 0,0 0 0,0 1 0,0-1 0,1 0 0,-1 0 0,0 0 0,1 0 0,-1-1 0,1 1 0,-1 0 0,1 0 0,-1-1 0,1 1 0,0-1 0,-1 0 0,1 1 0,0-1 0,-1 0 0,1 0 0,0 0 0,1 0 0,3-2 0,-1 0 0,1 0 0,-1 0 0,0-1 0,0 0 0,0 0 0,0 0 0,0-1 0,-1 1 0,1-1 0,-1 0 0,5-7 0,49-63 0,-54 69 0,37-55 0,-2-2 0,-2-1 0,-4-2 0,49-133 0,-80 190 0,1-1 0,-1 1 0,-1-1 0,0 0 0,0 0 0,-1-13 0,0 21 0,0-1 0,0 1 0,0 0 0,0 0 0,-1 0 0,1 0 0,0 0 0,-1-1 0,1 1 0,-1 0 0,1 0 0,-1 0 0,0 0 0,1 0 0,-1 0 0,0 1 0,0-1 0,0 0 0,0 0 0,1 0 0,-3 0 0,1 0 0,0 1 0,1 0 0,-1-1 0,0 1 0,0 0 0,0 0 0,0 0 0,0 0 0,0 1 0,0-1 0,1 0 0,-1 1 0,0 0 0,0-1 0,0 1 0,1 0 0,-1 0 0,-1 1 0,-9 4 0,2 1 0,-1 1 0,1 0 0,0 1 0,1-1 0,0 2 0,0-1 0,1 1 0,0 1 0,1-1 0,0 1 0,0 1 0,1-1 0,1 1 0,-5 16 0,8-22 0,-1 1 0,1-1 0,1 1 0,-1 0 0,1 0 0,1 0 0,-1-1 0,1 1 0,0 0 0,1 0 0,-1 0 0,2 0 0,-1 0 0,1-1 0,0 1 0,0 0 0,0-1 0,1 0 0,0 1 0,0-1 0,1 0 0,0-1 0,0 1 0,0-1 0,1 1 0,0-1 0,0-1 0,0 1 0,0-1 0,8 5 0,-1-2-17,0-1 0,0 0 0,1-1 0,0-1 0,0 0 0,21 4 0,-27-6 123,0-1 0,1 0 0,-1-1 0,1 0 0,-1 0 0,1 0 0,-1-1 0,0 0 0,1-1 0,-1 1 0,0-1 0,0-1 0,11-4 1,8-13 6719</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39.780"/>
    </inkml:context>
    <inkml:brush xml:id="br0">
      <inkml:brushProperty name="width" value="0.05" units="cm"/>
      <inkml:brushProperty name="height" value="0.05" units="cm"/>
      <inkml:brushProperty name="color" value="#66CC00"/>
    </inkml:brush>
  </inkml:definitions>
  <inkml:trace contextRef="#ctx0" brushRef="#br0">11 1 24575,'0'0'0,"-10"0"0,24 7 0,11 3 8192</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41.079"/>
    </inkml:context>
    <inkml:brush xml:id="br0">
      <inkml:brushProperty name="width" value="0.05" units="cm"/>
      <inkml:brushProperty name="height" value="0.05" units="cm"/>
      <inkml:brushProperty name="color" value="#66CC00"/>
    </inkml:brush>
  </inkml:definitions>
  <inkml:trace contextRef="#ctx0" brushRef="#br0">5 0 24575,'0'0'0,"-4"0"0,24 4 0,9 11 0,-4 11 0,-7 1 8192</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41.422"/>
    </inkml:context>
    <inkml:brush xml:id="br0">
      <inkml:brushProperty name="width" value="0.05" units="cm"/>
      <inkml:brushProperty name="height" value="0.05" units="cm"/>
      <inkml:brushProperty name="color" value="#66CC00"/>
    </inkml:brush>
  </inkml:definitions>
  <inkml:trace contextRef="#ctx0" brushRef="#br0">40 51 24575,'-8'3'0,"-19"13"0,22-4 0,39-15 0,30-7 0,16-1 0,-3-3 0,-17-3 0,-23 2 0,-18 3 8192</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42.218"/>
    </inkml:context>
    <inkml:brush xml:id="br0">
      <inkml:brushProperty name="width" value="0.05" units="cm"/>
      <inkml:brushProperty name="height" value="0.05" units="cm"/>
      <inkml:brushProperty name="color" value="#66CC00"/>
    </inkml:brush>
  </inkml:definitions>
  <inkml:trace contextRef="#ctx0" brushRef="#br0">203 0 24575,'0'22'0,"0"768"0,-42-1099 0,39 293 0,1 2 0,0 0 0,-1 1 0,0-1 0,-1 1 0,-1 0 0,0 0 0,-9-14 0,14 26 0,-1 0 0,0 0 0,1 0 0,-1 0 0,0 0 0,0 0 0,0 0 0,0 1 0,0-1 0,0 0 0,0 1 0,0-1 0,0 0 0,0 1 0,0 0 0,0-1 0,-1 1 0,1 0 0,0-1 0,0 1 0,0 0 0,0 0 0,-1 0 0,1 0 0,0 0 0,-2 1 0,-1 0 0,1 0 0,0 0 0,0 1 0,0-1 0,0 1 0,0 0 0,1 0 0,-1 0 0,-4 4 0,-2 4 0,-1 0 0,2 1 0,-12 17 0,19-27 0,0 0 0,0 1 0,0-1 0,0 0 0,0 0 0,1 1 0,-1-1 0,1 0 0,-1 1 0,1-1 0,-1 1 0,1-1 0,0 0 0,-1 1 0,1-1 0,0 1 0,0-1 0,0 1 0,0-1 0,0 1 0,1 1 0,0-2 0,0 0 0,-1-1 0,1 1 0,0-1 0,0 1 0,0-1 0,0 1 0,0-1 0,0 0 0,0 1 0,0-1 0,0 0 0,0 0 0,0 1 0,0-1 0,0 0 0,0 0 0,0 0 0,0 0 0,0-1 0,0 1 0,1 0 0,9-3 0,0 1 0,-1-2 0,0 1 0,16-9 0,18-13 0,-1-2 0,-2-3 0,0-1 0,58-59 0,-94 85 0,28-20 0,-32 24 0,0 1 0,0 0 0,0 0 0,0-1 0,0 1 0,0 0 0,0 0 0,0 0 0,0 0 0,0 0 0,-1 0 0,1 0 0,0 1 0,0-1 0,0 0 0,0 0 0,0 1 0,0-1 0,0 1 0,0-1 0,-1 1 0,1-1 0,0 1 0,0-1 0,-1 1 0,1 0 0,0-1 0,-1 1 0,1 0 0,0-1 0,-1 1 0,1 0 0,-1 0 0,1 0 0,-1 0 0,0 0 0,1 0 0,-1 1 0,14 43 0,-13-38 0,0 0 0,1 0 0,0 0 0,0-1 0,1 1 0,0-1 0,0 0 0,7 11 0,-9-16 0,0 0 0,0 0 0,0-1 0,0 1 0,0-1 0,0 1 0,0-1 0,0 1 0,0-1 0,0 0 0,0 1 0,0-1 0,1 0 0,-1 0 0,0 0 0,0 0 0,0 0 0,0 0 0,0 0 0,0 0 0,1 0 0,-1 0 0,0-1 0,0 1 0,0 0 0,2-2 0,26-16 0,-27 17 0,32-30 0,-28 24 0,0 1 0,0 0 0,1 0 0,0 1 0,0 0 0,0 0 0,1 1 0,9-5 0,-16 9 0,-1 0 0,1-1 0,0 1 0,-1 0 0,1 0 0,0-1 0,-1 1 0,1 0 0,0 0 0,0 0 0,-1 0 0,1 0 0,0 0 0,-1 0 0,1 0 0,0 0 0,0 0 0,-1 1 0,1-1 0,0 0 0,-1 0 0,1 1 0,0-1 0,-1 0 0,1 1 0,-1-1 0,1 1 0,0-1 0,-1 1 0,1-1 0,-1 1 0,0-1 0,1 1 0,-1-1 0,1 1 0,-1 0 0,0-1 0,1 1 0,-1 0 0,3 35 0,-1-2 0,-2-34 0,0 1 0,0 0 0,0 0 0,0-1 0,1 1 0,-1 0 0,0-1 0,1 1 0,-1 0 0,0-1 0,1 1 0,-1-1 0,1 1 0,-1 0 0,1-1 0,-1 1 0,1-1 0,-1 1 0,1-1 0,0 0 0,-1 1 0,1-1 0,-1 0 0,1 1 0,0-1 0,0 0 0,-1 0 0,1 1 0,0-1 0,-1 0 0,1 0 0,1 0 0,5-2 95,1 0-1,0 0 1,-1-1-1,1 1 1,-1-2-1,0 1 1,0-1-1,0 0 1,10-9-1,-12 9 327,48-34 6405</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42.545"/>
    </inkml:context>
    <inkml:brush xml:id="br0">
      <inkml:brushProperty name="width" value="0.05" units="cm"/>
      <inkml:brushProperty name="height" value="0.05" units="cm"/>
      <inkml:brushProperty name="color" value="#66CC00"/>
    </inkml:brush>
  </inkml:definitions>
  <inkml:trace contextRef="#ctx0" brushRef="#br0">1 0 24575,'0'0'0,"3"18"0,2 20 0,0 15 0,-2-2 0,0-13 0,6-24 0,1-14 8192</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43.150"/>
    </inkml:context>
    <inkml:brush xml:id="br0">
      <inkml:brushProperty name="width" value="0.05" units="cm"/>
      <inkml:brushProperty name="height" value="0.05" units="cm"/>
      <inkml:brushProperty name="color" value="#66CC00"/>
    </inkml:brush>
  </inkml:definitions>
  <inkml:trace contextRef="#ctx0" brushRef="#br0">384 0 24575,'0'7'0,"2"8"0,1 7 0,-1-1 0,-1 1 0,-1 0 0,-1 0 0,0-1 0,-2 1 0,-5 22 0,7-42 0,1-1 0,0 1 0,-1-1 0,1 1 0,-1-1 0,1 1 0,-1-1 0,0 0 0,1 1 0,-1-1 0,0 0 0,0 1 0,0-1 0,0 0 0,0 0 0,0 0 0,0 0 0,-1 0 0,1 0 0,0 0 0,-1 0 0,1-1 0,0 1 0,-1 0 0,1-1 0,-1 1 0,-2 0 0,2-2 0,1 1 0,-1-1 0,0 1 0,1-1 0,-1 1 0,1-1 0,-1 0 0,1 0 0,-1 0 0,1 0 0,-1 0 0,1 0 0,0 0 0,-1-1 0,1 1 0,0 0 0,0-1 0,0 1 0,-1-3 0,0 1 0,0 0 0,1 0 0,0 0 0,0 0 0,-1-1 0,2 1 0,-1 0 0,0 0 0,1-1 0,-1 1 0,1-6 0,0 7 0,0 1 0,1-1 0,-1 1 0,0-1 0,1 1 0,-1-1 0,1 1 0,-1-1 0,1 1 0,0-1 0,-1 1 0,1 0 0,0 0 0,0-1 0,0 1 0,0 0 0,0 0 0,0 0 0,1 0 0,-1 0 0,0 0 0,0 0 0,1 0 0,-1 1 0,0-1 0,3 0 0,-4 1 0,1 0 0,-1-1 0,0 1 0,1 0 0,-1 0 0,1 0 0,-1 0 0,0 0 0,1 0 0,-1 0 0,1 0 0,-1 0 0,1 1 0,-1-1 0,0 0 0,1 0 0,-1 0 0,1 0 0,-1 1 0,0-1 0,1 0 0,-1 0 0,0 1 0,1-1 0,-1 0 0,0 0 0,1 1 0,-1-1 0,0 0 0,0 1 0,1-1 0,-1 1 0,0-1 0,0 0 0,0 1 0,0-1 0,1 1 0,-1-1 0,0 0 0,0 1 0,0-1 0,0 1 0,0-1 0,0 1 0,0-1 0,0 0 0,0 1 0,0-1 0,0 1 0,-1 0 0,-4 25 0,-1-14 0,0-1 0,-1 0 0,0 0 0,-1 0 0,0-1 0,-1-1 0,0 1 0,-15 11 0,12-8 0,12-7 0,25-5 0,2 0 0,-26-1 0,-1 0 0,1 0 0,-1 0 0,0 0 0,1 0 0,-1 0 0,1 1 0,-1-1 0,0 0 0,1 0 0,-1 0 0,0 1 0,1-1 0,-1 0 0,0 0 0,1 1 0,-1-1 0,0 0 0,0 1 0,1-1 0,-1 0 0,0 1 0,0-1 0,0 0 0,1 1 0,-1-1 0,0 0 0,0 1 0,0-1 0,0 1 0,0-1 0,0 0 0,0 1 0,0-1 0,0 1 0,0-1 0,0 0 0,0 1 0,0-1 0,0 1 0,0-1 0,0 0 0,-1 1 0,1-1 0,0 0 0,0 1 0,0-1 0,-1 1 0,-4 5 0,0-1 0,0 1 0,-1-1 0,0 0 0,0-1 0,-1 1 0,1-1 0,-1 0 0,0-1 0,0 0 0,-9 4 0,8-4 0,-41 17 0,-69 17 0,73-23 0,125-36 0,2 3 0,-1 4 0,119-7 0,-153 23 0,-33 5 1366,-19 3 5460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43.493"/>
    </inkml:context>
    <inkml:brush xml:id="br0">
      <inkml:brushProperty name="width" value="0.05" units="cm"/>
      <inkml:brushProperty name="height" value="0.05" units="cm"/>
      <inkml:brushProperty name="color" value="#66CC00"/>
    </inkml:brush>
  </inkml:definitions>
  <inkml:trace contextRef="#ctx0" brushRef="#br0">60 1 24575,'0'0'0,"-15"50"0,-4 25 0,1 2 0,10-23 0,10-26 8192</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43.840"/>
    </inkml:context>
    <inkml:brush xml:id="br0">
      <inkml:brushProperty name="width" value="0.05" units="cm"/>
      <inkml:brushProperty name="height" value="0.05" units="cm"/>
      <inkml:brushProperty name="color" value="#66CC00"/>
    </inkml:brush>
  </inkml:definitions>
  <inkml:trace contextRef="#ctx0" brushRef="#br0">1 0 24575,'0'0'0,"7"72"0,2 64 0,0 29 0,-5-2 0,-4-28 0,-1-52 0,-5-62 0,-4-67 0,-1-25 8192</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44.367"/>
    </inkml:context>
    <inkml:brush xml:id="br0">
      <inkml:brushProperty name="width" value="0.05" units="cm"/>
      <inkml:brushProperty name="height" value="0.05" units="cm"/>
      <inkml:brushProperty name="color" value="#66CC00"/>
    </inkml:brush>
  </inkml:definitions>
  <inkml:trace contextRef="#ctx0" brushRef="#br0">120 154 24575,'1'-18'0,"-2"3"0,-1 14 0,1 1 0,-1 0 0,1 0 0,-1 0 0,1 0 0,-1 0 0,0 0 0,1 0 0,-1 1 0,1-1 0,-1 0 0,1 1 0,-1-1 0,-2 2 0,-36 16 0,27-5 0,13-13 0,0 1 0,0-1 0,0 1 0,1-1 0,-1 1 0,0-1 0,0 1 0,0-1 0,1 1 0,-1-1 0,0 1 0,1-1 0,-1 1 0,0-1 0,1 1 0,-1-1 0,0 0 0,1 1 0,-1-1 0,1 0 0,-1 1 0,1-1 0,-1 0 0,1 0 0,-1 1 0,1-1 0,-1 0 0,1 0 0,-1 0 0,1 0 0,-1 0 0,2 1 0,7 2 0,-4-2 0,0 1 0,0-1 0,-1 1 0,1 1 0,0-1 0,-1 1 0,8 4 0,-11-5 0,0-1 0,0 1 0,0 0 0,0-1 0,0 1 0,0 0 0,0 0 0,0-1 0,-1 1 0,1 0 0,-1 0 0,1 0 0,-1 0 0,0 0 0,1 0 0,-1 0 0,0 0 0,-1 0 0,1 0 0,0-1 0,0 1 0,-1 0 0,1 0 0,-1 0 0,-1 3 0,-4 9 0,-1-1 0,0 0 0,-1 0 0,0 0 0,-1-1 0,0 0 0,-1-1 0,-17 16 0,8-13 0,19-14 0,0 0 0,0 0 0,-1 0 0,1 1 0,0-1 0,0 0 0,0 0 0,0 0 0,0 0 0,0 0 0,0 0 0,-1 0 0,1 0 0,0 0 0,0 0 0,0 0 0,0 0 0,0 0 0,0 0 0,-1 0 0,1-1 0,0 1 0,0 0 0,0 0 0,0 0 0,0 0 0,0 0 0,0 0 0,0 0 0,-1 0 0,1 0 0,0 0 0,0 0 0,0-1 0,0 1 0,0 0 0,0 0 0,0 0 0,0 0 0,0 0 0,0 0 0,0 0 0,0 0 0,0-1 0,0 1 0,0 0 0,0 0 0,0 0 0,0 0 0,0 0 0,0 0 0,0-1 0,0 1 0,0 0 0,0 0 0,0 0 0,0 0 0,0 0 0,0 0 0,0 0 0,0-1 0,0 1 0,0 0 0,0 0 0,0 0 0,0 0 0,1 0 0,1-5 0,0 1 0,1-1 0,0 1 0,0 0 0,0 0 0,0 1 0,5-5 0,63-52 0,2 3 0,103-60 0,-129 87 0,-22 13 0,-12 7 0,0 1 0,0 1 0,1 1 0,0 0 0,0 0 0,16-4 0,-29 11 0,-1 0 0,1-1 0,-1 1 0,1 0 0,0 0 0,-1-1 0,1 1 0,-1 0 0,1 0 0,-1 0 0,1 0 0,0 0 0,-1 0 0,1 0 0,-1 0 0,1 0 0,0 0 0,-1 0 0,1 0 0,-1 0 0,1 0 0,-1 1 0,1-1 0,-1 0 0,1 0 0,0 1 0,-1-1 0,0 0 0,1 1 0,-1-1 0,1 0 0,-1 1 0,1-1 0,-1 1 0,0-1 0,1 1 0,-1-1 0,0 1 0,1-1 0,-1 1 0,0-1 0,0 1 0,0-1 0,1 1 0,-1-1 0,0 1 0,0 0 0,0-1 0,0 1 0,0-1 0,0 2 0,-14 29 0,5-20 0,0-1 0,0 0 0,-1-1 0,0 0 0,0 0 0,-1-1 0,0 0 0,-16 7 0,20-11 0,0 0 0,-1-1 0,1 0 0,-1-1 0,0 1 0,1-1 0,-1-1 0,0 0 0,0 0 0,0 0 0,0-1 0,-1 0 0,1-1 0,0 0 0,-11-2 0,15 1 0,1 1 0,0-1 0,-1 0 0,1 0 0,0 0 0,0 0 0,0 0 0,0-1 0,0 0 0,1 1 0,-1-1 0,-2-3 0,5 5 0,-1 0 0,1 1 0,-1-1 0,1 0 0,-1 0 0,1 0 0,0 1 0,-1-1 0,1 0 0,0 0 0,0 0 0,-1 0 0,1 0 0,0 0 0,0 1 0,0-1 0,0 0 0,0 0 0,0 0 0,1 0 0,-1 0 0,0 0 0,0 0 0,1 1 0,-1-1 0,0 0 0,1 0 0,-1 0 0,1 1 0,-1-1 0,1 0 0,-1 0 0,1 1 0,0-1 0,-1 0 0,1 1 0,0-1 0,-1 1 0,1-1 0,0 1 0,0-1 0,0 1 0,-1 0 0,1-1 0,0 1 0,0 0 0,0 0 0,0 0 0,0-1 0,0 1 0,-1 0 0,1 0 0,2 0 0,4 0 0,0-1 0,0 1 0,0 0 0,1 0 0,-1 1 0,0 0 0,0 0 0,0 1 0,9 3 0,66 28 0,-39-14 0,4-1 683,54 13 0,-51-21 6143</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44.800"/>
    </inkml:context>
    <inkml:brush xml:id="br0">
      <inkml:brushProperty name="width" value="0.05" units="cm"/>
      <inkml:brushProperty name="height" value="0.05" units="cm"/>
      <inkml:brushProperty name="color" value="#66CC00"/>
    </inkml:brush>
  </inkml:definitions>
  <inkml:trace contextRef="#ctx0" brushRef="#br0">1 42 24575,'0'0'0,"54"-3"0,32-2 0,5 0 0,-20-2 0,-40-4 0,-25 0 8192</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26.136"/>
    </inkml:context>
    <inkml:brush xml:id="br0">
      <inkml:brushProperty name="width" value="0.05" units="cm"/>
      <inkml:brushProperty name="height" value="0.05" units="cm"/>
      <inkml:brushProperty name="color" value="#E71224"/>
    </inkml:brush>
  </inkml:definitions>
  <inkml:trace contextRef="#ctx0" brushRef="#br0">1 5 24575,'0'-4'0,"4"132"0,9 116 0,7 62 0,4-1 0,-2-53 0,-6-97 0,3-112 8192</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45.126"/>
    </inkml:context>
    <inkml:brush xml:id="br0">
      <inkml:brushProperty name="width" value="0.05" units="cm"/>
      <inkml:brushProperty name="height" value="0.05" units="cm"/>
      <inkml:brushProperty name="color" value="#66CC00"/>
    </inkml:brush>
  </inkml:definitions>
  <inkml:trace contextRef="#ctx0" brushRef="#br0">18 0 24575,'0'4'0,"-7"119"0,1 43 0,1-21 0,6-50 0,2-41 8192</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45.470"/>
    </inkml:context>
    <inkml:brush xml:id="br0">
      <inkml:brushProperty name="width" value="0.05" units="cm"/>
      <inkml:brushProperty name="height" value="0.05" units="cm"/>
      <inkml:brushProperty name="color" value="#66CC00"/>
    </inkml:brush>
  </inkml:definitions>
  <inkml:trace contextRef="#ctx0" brushRef="#br0">1 0 24575,'0'0'0,"46"32"0,24 4 0,-1-4 8192</inkml:trace>
  <inkml:trace contextRef="#ctx0" brushRef="#br0" timeOffset="1">509 22 24575,'3'0'0,"23"0"0,29 0 0,19 0 0,-2 0 8192</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46.262"/>
    </inkml:context>
    <inkml:brush xml:id="br0">
      <inkml:brushProperty name="width" value="0.05" units="cm"/>
      <inkml:brushProperty name="height" value="0.05" units="cm"/>
      <inkml:brushProperty name="color" value="#66CC00"/>
    </inkml:brush>
  </inkml:definitions>
  <inkml:trace contextRef="#ctx0" brushRef="#br0">249 2 24575,'-14'-1'0,"-4"5"0,-1 2 0,1 0 0,-1 1 0,-24 13 0,32-14 0,1-1 0,0 2 0,0-1 0,1 1 0,-1 1 0,2-1 0,-1 2 0,1-1 0,-8 12 0,13-15 0,1 0 0,0 0 0,0 0 0,0 1 0,0-1 0,1 0 0,0 1 0,0-1 0,1 1 0,-1-1 0,1 1 0,0 0 0,1-1 0,-1 1 0,1-1 0,0 1 0,2 5 0,5 14 0,1-1 0,19 36 0,5 16 0,-31-68 119,8 21-369,-10-29 273,0 0 1,0 0-1,0-1 1,0 1-1,0 0 0,0 0 1,0 0-1,0-1 1,1 1-1,-1 0 0,0 0 1,0 0-1,0-1 0,0 1 1,1 0-1,-1 0 1,0 0-1,0 0 0,1-1 1,-1 1-1,0 0 1,0 0-1,0 0 0,1 0 1,-1 0-1,0 0 0,0 0 1,1 0-1,-1 0 1,0 0-1,0 0 0,1 0 1,-1 0-1,0 0 0,0 0 1,1 0-1,-1 0 1,0 0-1,0 0 0,1 0 1,-1 0-1,0 1 1,0-1-1,1 0 0,-1 0 1,0 0-1,0 0 0,0 0 1,1 1-1,-1-1 1,0 0-1,0 0 0,0 0 1,0 1-1,0-1 1,1 0-1,-1 0 0,0 1 1,0-1-1,0 0 0,0 0 1,0 1-1,0-1 1,6-19 6802</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46.608"/>
    </inkml:context>
    <inkml:brush xml:id="br0">
      <inkml:brushProperty name="width" value="0.05" units="cm"/>
      <inkml:brushProperty name="height" value="0.05" units="cm"/>
      <inkml:brushProperty name="color" value="#66CC00"/>
    </inkml:brush>
  </inkml:definitions>
  <inkml:trace contextRef="#ctx0" brushRef="#br0">48 10 24575,'0'0'0,"32"-8"0,15 6 0,-8 13 0,-29 12 0,-34 10 0,-24 2 0,-7-4 0,13-8 0,35-7 0,41-11 0,32-6 0,12-2 0,-7-1 0,-16 0 8192</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46.954"/>
    </inkml:context>
    <inkml:brush xml:id="br0">
      <inkml:brushProperty name="width" value="0.05" units="cm"/>
      <inkml:brushProperty name="height" value="0.05" units="cm"/>
      <inkml:brushProperty name="color" value="#66CC00"/>
    </inkml:brush>
  </inkml:definitions>
  <inkml:trace contextRef="#ctx0" brushRef="#br0">99 1 24575,'0'3'0,"11"146"0,-4 69 0,-14 4 0,-16-53 0,-19-81 0,-2-55 8192</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47.329"/>
    </inkml:context>
    <inkml:brush xml:id="br0">
      <inkml:brushProperty name="width" value="0.05" units="cm"/>
      <inkml:brushProperty name="height" value="0.05" units="cm"/>
      <inkml:brushProperty name="color" value="#66CC00"/>
    </inkml:brush>
  </inkml:definitions>
  <inkml:trace contextRef="#ctx0" brushRef="#br0">87 8 24575,'0'0'0,"-22"-7"0,-10 15 0,0 7 8192</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48.340"/>
    </inkml:context>
    <inkml:brush xml:id="br0">
      <inkml:brushProperty name="width" value="0.05" units="cm"/>
      <inkml:brushProperty name="height" value="0.05" units="cm"/>
      <inkml:brushProperty name="color" value="#66CC00"/>
    </inkml:brush>
  </inkml:definitions>
  <inkml:trace contextRef="#ctx0" brushRef="#br0">1 184 24575,'0'37'0,"-1"25"0,11 88 0,-10-149 0,0 1 0,0 0 0,1 0 0,-1-1 0,1 1 0,-1 0 0,1 0 0,-1-1 0,1 1 0,0-1 0,0 1 0,0 0 0,0-1 0,0 1 0,0-1 0,1 2 0,-1-3 0,0 0 0,-1 0 0,1 1 0,0-1 0,-1 0 0,1 0 0,0 0 0,-1 0 0,1 0 0,0 0 0,0 0 0,-1 0 0,1 0 0,0 0 0,-1-1 0,1 1 0,0 0 0,-1 0 0,1-1 0,-1 1 0,1 0 0,0-1 0,-1 1 0,1-1 0,-1 1 0,1-1 0,0 0 0,6-6 0,-1 0 0,0-1 0,0 0 0,7-12 0,-13 20 0,121-235 0,-42 72 0,-79 162 0,0 1 0,0 0 0,0-1 0,0 1 0,0 0 0,0-1 0,0 1 0,1 0 0,-1-1 0,0 1 0,0 0 0,0 0 0,0-1 0,1 1 0,-1 0 0,0-1 0,0 1 0,1 0 0,-1 0 0,0-1 0,0 1 0,1 0 0,-1 0 0,0 0 0,1 0 0,-1-1 0,0 1 0,1 0 0,-1 0 0,0 0 0,1 0 0,-1 0 0,0 0 0,1 0 0,-1 0 0,1 0 0,-1 0 0,0 0 0,1 0 0,-1 0 0,0 0 0,1 0 0,-1 0 0,0 1 0,1-1 0,-1 0 0,0 0 0,0 0 0,1 0 0,-1 1 0,0-1 0,1 0 0,-1 0 0,0 1 0,0-1 0,1 0 0,-1 0 0,0 1 0,0-1 0,0 0 0,1 1 0,11 28 0,-7-15 0,3 0 0,0-1 0,1 0 0,1-1 0,0 0 0,1-1 0,0 0 0,1 0 0,0-1 0,0-1 0,16 10 0,6 5 0,-28-18 0,1 0 0,-2 0 0,1 1 0,-1-1 0,0 1 0,0 1 0,0-1 0,-1 1 0,-1-1 0,1 1 0,-1 0 0,-1 1 0,1-1 0,-1 0 0,-1 1 0,1-1 0,-2 1 0,1 0 0,-1-1 0,-1 10 0,-2 21 0,-1-1 0,-2 0 0,-12 40 0,14-64 0,3-9 0,-6 27 0,-2-1 0,-13 33 0,6-43-84,16-21 129,-1 0 0,0 0 1,1 1-1,-1-1 0,0 0 0,1 0 1,-1 0-1,0 0 0,1 0 1,-1 0-1,0-1 0,1 1 1,-1 0-1,0 0 0,1 0 1,-1-1-1,1 1 0,-1 0 1,1-1-1,-1 1 0,0 0 0,1-1 1,-1 1-1,1-1 0,-1 1 1,1-1-1,0 1 0,-1-1 1,1 1-1,-1-1 0,1 0 1,-15-24 6780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48.681"/>
    </inkml:context>
    <inkml:brush xml:id="br0">
      <inkml:brushProperty name="width" value="0.05" units="cm"/>
      <inkml:brushProperty name="height" value="0.05" units="cm"/>
      <inkml:brushProperty name="color" value="#66CC00"/>
    </inkml:brush>
  </inkml:definitions>
  <inkml:trace contextRef="#ctx0" brushRef="#br0">1 0 24575,'0'0'0,"28"7"0,10 7 0,-8 25 0,-25 17 0,-16 3 0,-6-13 0,6-20 0,13-23 0,17-19 0,9-10 0,-1 0 8192</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49.021"/>
    </inkml:context>
    <inkml:brush xml:id="br0">
      <inkml:brushProperty name="width" value="0.05" units="cm"/>
      <inkml:brushProperty name="height" value="0.05" units="cm"/>
      <inkml:brushProperty name="color" value="#66CC00"/>
    </inkml:brush>
  </inkml:definitions>
  <inkml:trace contextRef="#ctx0" brushRef="#br0">0 39 24575,'0'0'0,"11"-4"0,14-1 0,7 1 0,-3 0 0,-5 2 0,-8-7 0,-6-2 8192</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49.815"/>
    </inkml:context>
    <inkml:brush xml:id="br0">
      <inkml:brushProperty name="width" value="0.05" units="cm"/>
      <inkml:brushProperty name="height" value="0.05" units="cm"/>
      <inkml:brushProperty name="color" value="#66CC00"/>
    </inkml:brush>
  </inkml:definitions>
  <inkml:trace contextRef="#ctx0" brushRef="#br0">0 1 24575,'0'0'0,"8"7"0,5 2 0,4 1 0,0-3 8192</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26.829"/>
    </inkml:context>
    <inkml:brush xml:id="br0">
      <inkml:brushProperty name="width" value="0.05" units="cm"/>
      <inkml:brushProperty name="height" value="0.05" units="cm"/>
      <inkml:brushProperty name="color" value="#E71224"/>
    </inkml:brush>
  </inkml:definitions>
  <inkml:trace contextRef="#ctx0" brushRef="#br0">1 228 24575,'4'0'0,"1"0"0,-1-1 0,1 0 0,-1 0 0,0 0 0,0 0 0,1-1 0,5-3 0,17-5 0,57-17 0,306-88 0,-300 94 0,1 4 0,143-8 0,175 37 0,4 36 0,-325-37 0,847 152 0,-931-162 0,32 6 0,0 2 0,47 19 0,-73-23 0,0-1 0,0 2 0,0-1 0,-1 1 0,0 1 0,0 0 0,-1 0 0,0 1 0,0 0 0,0 0 0,-1 0 0,7 12 0,-6-6 0,-1-1 0,-1 2 0,0-1 0,0 1 0,-2 0 0,4 17 0,9 100 0,-5 131 0,-25 304 0,1-444 1366,-2-47 5460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50.142"/>
    </inkml:context>
    <inkml:brush xml:id="br0">
      <inkml:brushProperty name="width" value="0.05" units="cm"/>
      <inkml:brushProperty name="height" value="0.05" units="cm"/>
      <inkml:brushProperty name="color" value="#66CC00"/>
    </inkml:brush>
  </inkml:definitions>
  <inkml:trace contextRef="#ctx0" brushRef="#br0">235 1 24575,'0'0'0,"-22"43"0,-17 36 0,-17 26 0,-6 6 0,7-16 8192</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50.514"/>
    </inkml:context>
    <inkml:brush xml:id="br0">
      <inkml:brushProperty name="width" value="0.05" units="cm"/>
      <inkml:brushProperty name="height" value="0.05" units="cm"/>
      <inkml:brushProperty name="color" value="#66CC00"/>
    </inkml:brush>
  </inkml:definitions>
  <inkml:trace contextRef="#ctx0" brushRef="#br0">0 31 24575,'28'-1'0,"-1"-2"0,38-8 0,20-2 0,-57 11 0,0 2 0,0 0 0,0 2 0,0 1 0,52 13 0,-71-14 0,0 1 0,0 1 0,0 0 0,-1 0 0,1 0 0,-1 1 0,0 1 0,0-1 0,9 10 0,-13-11 0,0 1 0,-1-1 0,1 1 0,-1 0 0,0 0 0,0 0 0,-1 0 0,0 0 0,0 1 0,0-1 0,0 1 0,-1 0 0,0-1 0,0 1 0,0 0 0,-1 10 0,0-10 0,-1 0 0,1 1 0,-2-1 0,1 0 0,0 0 0,-1 0 0,0 0 0,-1 0 0,1 0 0,-1-1 0,0 1 0,0-1 0,-1 0 0,0 0 0,0 0 0,-7 7 0,8-10 0,1 0 0,-1 0 0,0 0 0,0 0 0,0-1 0,0 1 0,0-1 0,0 0 0,0 1 0,-1-2 0,1 1 0,0 0 0,-1-1 0,1 1 0,0-1 0,-1 0 0,1 0 0,0-1 0,-1 1 0,1 0 0,0-1 0,-1 0 0,1 0 0,0 0 0,0 0 0,0-1 0,0 1 0,0-1 0,0 0 0,0 0 0,0 0 0,-2-3 0,-11-7 0,2-2 0,0 0 0,1 0 0,0-1 0,1-1 0,-17-29 0,28 44-2,1-1 1,-1 1-1,0 0 0,0-1 0,1 1 0,-1 0 1,1-1-1,-1 1 0,1-1 0,-1 1 0,1-1 0,0 1 1,0-1-1,0 1 0,0-1 0,0 1 0,0-1 1,0 1-1,1-1 0,-1 1 0,0-1 0,1 1 0,-1 0 1,1-1-1,0 1 0,-1 0 0,1-1 0,0 1 1,0 0-1,0 0 0,0-1 0,0 1 0,0 0 0,0 0 1,0 0-1,0 0 0,0 0 0,1 1 0,-1-1 1,0 0-1,1 1 0,-1-1 0,0 1 0,1-1 0,-1 1 1,1-1-1,-1 1 0,1 0 0,-1 0 0,3 0 1,11-2 207,-1 1 0,1 0 0,0 1 0,15 2 0,-22-1 222,54 5 6398</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7:50.905"/>
    </inkml:context>
    <inkml:brush xml:id="br0">
      <inkml:brushProperty name="width" value="0.05" units="cm"/>
      <inkml:brushProperty name="height" value="0.05" units="cm"/>
      <inkml:brushProperty name="color" value="#66CC00"/>
    </inkml:brush>
  </inkml:definitions>
  <inkml:trace contextRef="#ctx0" brushRef="#br0">29 0 24575,'0'0'0,"-4"43"0,-1 47 0,-3 26 0,0 1 0,4-21 0,11-39 0,4-31 8192</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8:08.672"/>
    </inkml:context>
    <inkml:brush xml:id="br0">
      <inkml:brushProperty name="width" value="0.05" units="cm"/>
      <inkml:brushProperty name="height" value="0.05" units="cm"/>
      <inkml:brushProperty name="color" value="#E71224"/>
    </inkml:brush>
  </inkml:definitions>
  <inkml:trace contextRef="#ctx0" brushRef="#br0">28 1 24575,'4'3'0,"1"16"0,-12 235 0,-3 129 0,-1 34 0,5-21 0,4-48 0,6-67 0,1-69 0,1-68 0,0-61 0,1-78 0,0-39 8192</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8:09.677"/>
    </inkml:context>
    <inkml:brush xml:id="br0">
      <inkml:brushProperty name="width" value="0.05" units="cm"/>
      <inkml:brushProperty name="height" value="0.05" units="cm"/>
      <inkml:brushProperty name="color" value="#E71224"/>
    </inkml:brush>
  </inkml:definitions>
  <inkml:trace contextRef="#ctx0" brushRef="#br0">2 332 24575,'0'0'0,"-1"0"0,1-1 0,0 1 0,0 0 0,0 0 0,0-1 0,0 1 0,0 0 0,0-1 0,0 1 0,0 0 0,0-1 0,0 1 0,0 0 0,0-1 0,0 1 0,0 0 0,0-1 0,0 1 0,0 0 0,0-1 0,1 1 0,-1 0 0,0-1 0,0 1 0,0 0 0,1 0 0,-1-1 0,0 1 0,0 0 0,1 0 0,-1 0 0,0-1 0,0 1 0,1 0 0,10-9 0,1 1 0,0 0 0,0 1 0,0 0 0,1 1 0,0 1 0,14-5 0,-10 4 0,140-50 0,2 7 0,3 7 0,1 8 0,277-24 0,-118 41 0,475 37 0,-377 36 0,-9 32 0,-305-64 0,309 57 0,-402-79 0,1 1 0,0 1 0,-1 0 0,0 1 0,0 0 0,18 10 0,-25-11 0,0 0 0,-1 1 0,0 0 0,0 0 0,0 0 0,0 0 0,-1 0 0,0 1 0,0 0 0,-1 0 0,0 0 0,0 1 0,0-1 0,0 1 0,1 9 0,8 39 0,-3 1 0,5 109 0,-14-164 0,11 262 0,11 269 0,19 688 0,-40-1175 0,2 55 0,-13 117 0,8-199 342,-1 0-1,-1 0 0,-8 21 1,-14 16 6484</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8:10.359"/>
    </inkml:context>
    <inkml:brush xml:id="br0">
      <inkml:brushProperty name="width" value="0.05" units="cm"/>
      <inkml:brushProperty name="height" value="0.05" units="cm"/>
      <inkml:brushProperty name="color" value="#E71224"/>
    </inkml:brush>
  </inkml:definitions>
  <inkml:trace contextRef="#ctx0" brushRef="#br0">1 0 24575,'12'6'0,"92"33"0,2-3 0,1-6 0,1-4 0,204 21 0,465-12 0,-274-22 0,302 62 0,-2-1 0,-775-72 109,-11 0 100,0-1 1,-1-1-1,1-1 1,0 0-1,16-4 1,-10-4 6616</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8:11.047"/>
    </inkml:context>
    <inkml:brush xml:id="br0">
      <inkml:brushProperty name="width" value="0.05" units="cm"/>
      <inkml:brushProperty name="height" value="0.05" units="cm"/>
      <inkml:brushProperty name="color" value="#E71224"/>
    </inkml:brush>
  </inkml:definitions>
  <inkml:trace contextRef="#ctx0" brushRef="#br0">1 1 24575,'0'0'0,"32"11"0,51 3 0,57-1 0,63 6 0,62-2 0,43 1 0,31 7 0,14 15 0,-8 7 0,-39-4 0,-56-10 0,-64-10 0,-63-9 0,-64-3 0,-49-4 0,-26-3 8192</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8:11.562"/>
    </inkml:context>
    <inkml:brush xml:id="br0">
      <inkml:brushProperty name="width" value="0.05" units="cm"/>
      <inkml:brushProperty name="height" value="0.05" units="cm"/>
      <inkml:brushProperty name="color" value="#E71224"/>
    </inkml:brush>
  </inkml:definitions>
  <inkml:trace contextRef="#ctx0" brushRef="#br0">0 35 24575,'0'0'0,"177"-14"0,143 2 0,98 3 0,53 11 0,7 15 0,-37 9 0,-73 0 0,-95-2 0,-115 15 0,-86-1 8192</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8:12.056"/>
    </inkml:context>
    <inkml:brush xml:id="br0">
      <inkml:brushProperty name="width" value="0.05" units="cm"/>
      <inkml:brushProperty name="height" value="0.05" units="cm"/>
      <inkml:brushProperty name="color" value="#E71224"/>
    </inkml:brush>
  </inkml:definitions>
  <inkml:trace contextRef="#ctx0" brushRef="#br0">1 237 24575,'0'0'0,"198"-43"0,147-18 0,99 1 0,28 12 0,-13 24 0,-66 23 0,-86 20 0,-91 6 0,-97-9 0,-69-6 8192</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8:12.589"/>
    </inkml:context>
    <inkml:brush xml:id="br0">
      <inkml:brushProperty name="width" value="0.05" units="cm"/>
      <inkml:brushProperty name="height" value="0.05" units="cm"/>
      <inkml:brushProperty name="color" value="#E71224"/>
    </inkml:brush>
  </inkml:definitions>
  <inkml:trace contextRef="#ctx0" brushRef="#br0">134 1 24575,'0'0'0,"-22"7"0,-7 31 0,2 49 0,5 53 0,6 64 0,6 83 0,5 58 0,3 17 0,2-28 0,1-35 0,4-64 0,1-72 0,3-65 0,8-47 8192</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27.293"/>
    </inkml:context>
    <inkml:brush xml:id="br0">
      <inkml:brushProperty name="width" value="0.05" units="cm"/>
      <inkml:brushProperty name="height" value="0.05" units="cm"/>
      <inkml:brushProperty name="color" value="#E71224"/>
    </inkml:brush>
  </inkml:definitions>
  <inkml:trace contextRef="#ctx0" brushRef="#br0">0 156 24575,'0'0'0,"121"-28"0,81-10 0,50 2 0,38 7 0,19 9 0,2 15 0,-9 13 0,-51 5 0,-85 4 0,-70 0 8192</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8:13.285"/>
    </inkml:context>
    <inkml:brush xml:id="br0">
      <inkml:brushProperty name="width" value="0.05" units="cm"/>
      <inkml:brushProperty name="height" value="0.05" units="cm"/>
      <inkml:brushProperty name="color" value="#E71224"/>
    </inkml:brush>
  </inkml:definitions>
  <inkml:trace contextRef="#ctx0" brushRef="#br0">110 1 24575,'0'0'0,"-11"18"0,-7 41 0,-4 63 0,2 73 0,3 84 0,6 70 0,4 37 0,4-5 0,5-52 0,3-75 0,0-80 0,0-78 0,2-90 0,0-47 8192</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8:13.833"/>
    </inkml:context>
    <inkml:brush xml:id="br0">
      <inkml:brushProperty name="width" value="0.05" units="cm"/>
      <inkml:brushProperty name="height" value="0.05" units="cm"/>
      <inkml:brushProperty name="color" value="#E71224"/>
    </inkml:brush>
  </inkml:definitions>
  <inkml:trace contextRef="#ctx0" brushRef="#br0">62 103 24575,'0'-3'0,"0"-28"0,0-14 0,0 22 0,-4 115 0,-8 117 0,-5 132 0,-1 65 0,7 36 0,13-29 0,9-74 0,6-94 0,1-89 0,-3-74 0,-15-59 0,-8-33 8192</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6:18:48.963"/>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230 233,'-22'36,"-24"48,-16 35,3 0,18-30,45-70,51-85,42-75,17-35,-6 13,-32 49,-48 75,-42 77,-33 68,-13 38,8 1,27-38,39-77,32-69,26-49,8-20,-9 7,-36 40,-41 59,-37 62,-20 42,6 11,26-17,19-25</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6:18:49.163"/>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279 0,'-61'119,"-24"64,10 16,18-27</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6:18:50.902"/>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345 0,'-58'94,"-33"66,-5 28,25-14,42-62,55-87,49-90,32-66,6-22,-24 22,-48 66,-53 83,-36 79,-16 55,6 12,35-39,46-81,48-98,38-76,17-41,-9 5,-23 37,-44 67,-47 83,-42 92,-19 45,2 2,27-32,44-71,49-92,34-80,8-45,-14 5,-33 53,-49 81,-47 79,-28 70,-3 23,24-17,48-63,50-92,39-81,16-37,-7 0,-33 43,-48 73,-43 88,-28 64,-10 22,42-55,60-100,37-76,23-46,-3-4,-31 41,-46 68,-45 77,-29 62,-6 28,18-6,45-68,53-95,50-81,27-43,3-1,-27 50,-53 81,-59 102,-35 68,-16 26,8-25,37-77,48-92,47-72,18-29,-5 10,-34 54,-50 76,-42 71,-21 39,-2-2,21-38,41-79,43-73,33-49,9-7,-20 53,-49 83,-47 70,-24 31,20-28,38-51,46-37,12-19</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8:58.441"/>
    </inkml:context>
    <inkml:brush xml:id="br0">
      <inkml:brushProperty name="width" value="0.05" units="cm"/>
      <inkml:brushProperty name="height" value="0.05" units="cm"/>
      <inkml:brushProperty name="color" value="#E71224"/>
    </inkml:brush>
  </inkml:definitions>
  <inkml:trace contextRef="#ctx0" brushRef="#br0">0 0 24575,'0'33'0,"0"156"0,0 145 0,1 1258 0,3-1401 0,0-142 0,-4-48 0,0-1 0,0 0 0,-1 1 0,1-1 0,0 0 0,0 0 0,0 1 0,0-1 0,0 0 0,0 1 0,0-1 0,0 0 0,0 1 0,0-1 0,0 0 0,0 1 0,0-1 0,0 0 0,1 1 0,-1-1 0,0 0 0,0 0 0,0 1 0,0-1 0,1 0 0,-1 1 0,0-1 0,0 0 0,0 0 0,1 1 0,-1-1 0,0 0 0,0 0 0,1 0 0,-1 0 0,0 1 0,1-1 0,-1 0 0,0 0 0,0 0 0,1 0 0,0 0 0,3-10 0,-1-1 0,0 0 0,0 0 0,1-15 0,289-1512 0,-246 1279 0,23-105 0,-63 342 0,-3 44 0,-12 195 0,-18 203 0,5-105 0,-51 669 0,67-920 0,-17 79 0,3-96 171,18-46-101,1 1 0,-1-1 1,0 0-1,0 0 0,0 0 1,0 0-1,0 0 0,-1 0 0,1 0 1,0 0-1,0 0 0,0 0 0,-1-1 1,1 1-1,-1 0 0,-1 0 1,1-1 330,-1-1 1,0 1-1,1-1 1,-1 1-1,1-1 1,-1 0-1,1 0 1,-1 0 0,1 0-1,0 0 1,-1 0-1,1-1 1,0 1-1,0-1 1,0 0-1,-3-3 1</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8:58.766"/>
    </inkml:context>
    <inkml:brush xml:id="br0">
      <inkml:brushProperty name="width" value="0.05" units="cm"/>
      <inkml:brushProperty name="height" value="0.05" units="cm"/>
      <inkml:brushProperty name="color" value="#E71224"/>
    </inkml:brush>
  </inkml:definitions>
  <inkml:trace contextRef="#ctx0" brushRef="#br0">75 116 24575,'-3'-11'0,"-27"-50"0,2 17 0,14 64 0,16 78 0,15 66 0,9 12 0,9-27 0,22-72 0,33-110 0,48-117 0,0-34 8192</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00.358"/>
    </inkml:context>
    <inkml:brush xml:id="br0">
      <inkml:brushProperty name="width" value="0.05" units="cm"/>
      <inkml:brushProperty name="height" value="0.05" units="cm"/>
      <inkml:brushProperty name="color" value="#E71224"/>
    </inkml:brush>
  </inkml:definitions>
  <inkml:trace contextRef="#ctx0" brushRef="#br0">169 1 24575,'6'3'0,"13"7"0,-1 1 0,1 1 0,25 23 0,-39-30 0,0 0 0,1 0 0,-2 1 0,1 0 0,-1 0 0,0 0 0,0 0 0,-1 1 0,1-1 0,-1 1 0,-1 0 0,1 0 0,-1 0 0,-1 0 0,2 8 0,-3-4 0,0 0 0,-1 0 0,0 0 0,-1 0 0,0 0 0,-1 0 0,0-1 0,-1 1 0,0-1 0,0 0 0,-1 0 0,-1 0 0,-12 17 0,-4 2 0,-2-1 0,-47 44 0,26-31 0,-71 50 0,115-92 0,9-8 0,21-17 0,95-64 0,70-57 0,-185 140 0,-2-1 0,1 0 0,-1 0 0,8-12 0,-14 19 0,0 0 0,-1-1 0,1 1 0,-1 0 0,1 0 0,-1 0 0,1 0 0,-1-1 0,1 1 0,-1 0 0,0-1 0,0 1 0,0 0 0,0 0 0,0-1 0,0 1 0,0 0 0,0-2 0,-1 2 0,0 0 0,0 0 0,0 0 0,1 0 0,-1 0 0,0 1 0,0-1 0,0 0 0,0 1 0,0-1 0,0 1 0,-1-1 0,1 1 0,0-1 0,0 1 0,0 0 0,0-1 0,-1 1 0,1 0 0,0 0 0,0 0 0,0 0 0,-1 0 0,0 0 0,0 0 0,0 1 0,-1-1 0,1 0 0,0 1 0,0-1 0,0 1 0,0-1 0,0 1 0,0 0 0,0 0 0,0 0 0,0 0 0,1 0 0,-1 0 0,0 1 0,0-1 0,1 1 0,-1-1 0,1 1 0,0 0 0,-1-1 0,1 1 0,0 0 0,-1 2 0,-2 4 0,0 0 0,1 1 0,0-1 0,1 1 0,-2 8 0,-10 82 0,4 1 0,4 106 0,0-20 0,0-128 0,2-52 0,0-13 0,-5-29 0,4 17 0,-1-1 0,-12-26 0,17 42 0,-1 1 0,1-1 0,-1 1 0,0 0 0,0-1 0,-1 1 0,1 0 0,0 1 0,-1-1 0,0 0 0,0 1 0,0-1 0,0 1 0,0 0 0,0 0 0,-1 0 0,1 1 0,-1-1 0,-4-1 0,6 3 0,-1 0 0,0 0 0,1 0 0,-1 0 0,0 0 0,1 1 0,-1-1 0,1 1 0,-1 0 0,1-1 0,-1 1 0,1 0 0,0 1 0,-1-1 0,1 0 0,0 1 0,0-1 0,0 1 0,0 0 0,0 0 0,0-1 0,1 1 0,-4 4 0,5-6 0,0 1 0,-1-1 0,1 1 0,-1-1 0,1 1 0,0-1 0,0 0 0,-1 1 0,1-1 0,0 1 0,0-1 0,-1 1 0,1 0 0,0-1 0,0 1 0,0-1 0,0 1 0,0-1 0,0 1 0,0-1 0,0 1 0,0-1 0,0 1 0,0 0 0,0-1 0,0 1 0,0-1 0,1 1 0,-1-1 0,0 1 0,0-1 0,1 1 0,-1 0 0,2-1 0,-1 0 0,0 0 0,0 0 0,1 0 0,-1 0 0,0 0 0,0 0 0,1 0 0,-1 0 0,0-1 0,0 1 0,1-1 0,-1 1 0,0-1 0,0 1 0,0-1 0,0 1 0,2-2 0,29-19 0,-1-2 0,-1-1 0,41-42 0,-49 43 0,2 1 0,0 1 0,1 1 0,1 1 0,0 2 0,38-19 0,-61 34 0,-1 1 0,0 0 0,0 0 0,1 0 0,-1 0 0,1 1 0,-1-1 0,0 1 0,1-1 0,-1 1 0,1 0 0,-1 0 0,1 0 0,-1 0 0,1 0 0,-1 1 0,1-1 0,-1 1 0,1-1 0,-1 1 0,0 0 0,1 0 0,-1 0 0,0 1 0,0-1 0,0 0 0,0 1 0,0-1 0,0 1 0,0 0 0,0 0 0,-1 0 0,1-1 0,0 2 0,-1-1 0,2 3 0,0 0 0,0-1 0,1 0 0,-1 0 0,1 0 0,0-1 0,0 1 0,6 3 0,-7-6 0,0 0 0,1 0 0,-1 0 0,0 0 0,0 0 0,1-1 0,-1 1 0,1-1 0,-1 0 0,0 0 0,1 0 0,-1-1 0,4 0 0,49-13 0,-29 6 0,-13 4 0,0 1 0,1 1 0,-1 0 0,1 1 0,21 1 0,-34 0 0,1 0 0,-1 0 0,0 1 0,1-1 0,-1 1 0,0-1 0,1 1 0,-1 0 0,0 0 0,0 0 0,0 0 0,0 0 0,0 0 0,0 0 0,0 1 0,0-1 0,0 1 0,0 0 0,-1-1 0,1 1 0,-1 0 0,1 0 0,-1 0 0,0 0 0,0 0 0,0 0 0,0 0 0,0 1 0,0-1 0,-1 0 0,1 0 0,-1 1 0,1-1 0,-1 0 0,0 1 0,0-1 0,0 1 0,0-1 0,0 0 0,-1 1 0,0 2 0,-6 11 8192</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00.811"/>
    </inkml:context>
    <inkml:brush xml:id="br0">
      <inkml:brushProperty name="width" value="0.05" units="cm"/>
      <inkml:brushProperty name="height" value="0.05" units="cm"/>
      <inkml:brushProperty name="color" value="#E71224"/>
    </inkml:brush>
  </inkml:definitions>
  <inkml:trace contextRef="#ctx0" brushRef="#br0">69 0 24575,'4'15'0,"0"64"0,-4-58 0,0 0 0,1 1 0,2-1 0,0 0 0,1 0 0,1 0 0,12 31 0,-16-50 0,0 0 0,0 0 0,1 0 0,-1 0 0,1 0 0,-1 0 0,1-1 0,-1 1 0,1-1 0,0 1 0,0-1 0,0 0 0,0 0 0,0 1 0,0-1 0,0-1 0,0 1 0,0 0 0,1 0 0,-1-1 0,0 1 0,0-1 0,1 0 0,-1 0 0,0 0 0,0 0 0,1 0 0,-1 0 0,0-1 0,1 1 0,-1-1 0,0 1 0,3-2 0,-6 2 0,1 0 0,0 0 0,0 0 0,0 0 0,0 0 0,0 0 0,0 0 0,0 1 0,0-1 0,0 0 0,0 0 0,-1 0 0,1 0 0,0 0 0,0 0 0,0 0 0,0 1 0,0-1 0,0 0 0,0 0 0,0 0 0,0 0 0,0 0 0,0 0 0,0 1 0,0-1 0,0 0 0,0 0 0,0 0 0,0 0 0,0 0 0,0 0 0,0 1 0,1-1 0,-1 0 0,0 0 0,0 0 0,0 0 0,0 0 0,0 0 0,0 0 0,0 0 0,0 0 0,0 1 0,0-1 0,1 0 0,-1 0 0,0 0 0,0 0 0,0 0 0,0 0 0,0 0 0,0 0 0,0 0 0,1 0 0,-1 0 0,0 0 0,0 0 0,0 0 0,0 0 0,0 0 0,1 0 0,-16 16 0,-22 15 0,-5-3 0,-30 23 0,71-50 0,0-1 0,0 1 0,0 0 0,0 0 0,0 0 0,0 0 0,0 0 0,0 1 0,0-1 0,1 0 0,-1 0 0,0 0 0,1 1 0,-1-1 0,1 0 0,0 1 0,-1-1 0,1 1 0,0-1 0,0 0 0,-1 1 0,1-1 0,1 3 0,0-3 0,-1 1 0,1-1 0,0 0 0,0 0 0,1 0 0,-1 1 0,0-1 0,0 0 0,0-1 0,1 1 0,-1 0 0,1 0 0,-1 0 0,0-1 0,1 1 0,-1-1 0,1 1 0,-1-1 0,1 0 0,0 0 0,1 1 0,20 0 152,0 0 0,1-2-1,-1 0 1,0-2 0,1 0-1,-2-2 1,1 0 0,31-13 0,23-8 6674</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01.343"/>
    </inkml:context>
    <inkml:brush xml:id="br0">
      <inkml:brushProperty name="width" value="0.05" units="cm"/>
      <inkml:brushProperty name="height" value="0.05" units="cm"/>
      <inkml:brushProperty name="color" value="#E71224"/>
    </inkml:brush>
  </inkml:definitions>
  <inkml:trace contextRef="#ctx0" brushRef="#br0">0 1 24575,'10'5'0,"12"0"0,-5-1 0,0 0 0,29 13 0,-41-14 0,0-1 0,-1 1 0,1-1 0,-1 1 0,0 0 0,0 1 0,0-1 0,0 1 0,0 0 0,-1 0 0,1 0 0,-1 0 0,0 1 0,3 7 0,-3-3 0,0 0 0,-1 0 0,0 1 0,0-1 0,-1 1 0,-1-1 0,1 1 0,-1 0 0,-1-1 0,0 1 0,-4 18 0,-6 12 0,-21 58 0,19-63 0,-96 248 0,100-261 0,11-30 0,18-37 0,-11 30 0,0 1 0,2 0 0,0 1 0,0 0 0,1 1 0,1 0 0,0 1 0,0 0 0,1 1 0,1 1 0,23-12 0,-29 16 0,0 2 0,0-1 0,0 2 0,1-1 0,-1 1 0,1 0 0,0 1 0,-1 0 0,1 1 0,0 0 0,-1 0 0,1 1 0,0 0 0,-1 1 0,1 0 0,-1 1 0,1 0 0,-1 0 0,0 1 0,0 0 0,15 10 0,-17-10 53,0 1-1,-1-1 1,1 2-1,-1-1 1,0 1-1,0 0 1,-1 0-1,1 1 1,-1-1-1,-1 1 1,1 0-1,-1 1 1,-1-1-1,1 1 1,-1-1-1,-1 1 1,1 0-1,-1 0 1,-1 1-1,1-1 1,-1 0-1,-1 0 1,0 1 0,0-1-1,-2 12 1,-16 31 6773</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27.715"/>
    </inkml:context>
    <inkml:brush xml:id="br0">
      <inkml:brushProperty name="width" value="0.05" units="cm"/>
      <inkml:brushProperty name="height" value="0.05" units="cm"/>
      <inkml:brushProperty name="color" value="#E71224"/>
    </inkml:brush>
  </inkml:definitions>
  <inkml:trace contextRef="#ctx0" brushRef="#br0">0 1 24575,'0'0'0,"0"64"0,0 66 0,0 47 0,0 22 0,0-7 0,0-32 0,4-47 0,6-79 0,0-54 0,0-23 8192</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01.670"/>
    </inkml:context>
    <inkml:brush xml:id="br0">
      <inkml:brushProperty name="width" value="0.05" units="cm"/>
      <inkml:brushProperty name="height" value="0.05" units="cm"/>
      <inkml:brushProperty name="color" value="#E71224"/>
    </inkml:brush>
  </inkml:definitions>
  <inkml:trace contextRef="#ctx0" brushRef="#br0">1 1 24575,'0'3'0,"0"6"0,14 43 0,9 7 0,0-8 8192</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02.026"/>
    </inkml:context>
    <inkml:brush xml:id="br0">
      <inkml:brushProperty name="width" value="0.05" units="cm"/>
      <inkml:brushProperty name="height" value="0.05" units="cm"/>
      <inkml:brushProperty name="color" value="#E71224"/>
    </inkml:brush>
  </inkml:definitions>
  <inkml:trace contextRef="#ctx0" brushRef="#br0">165 1 24575,'1'14'0,"-1"1"0,-1 0 0,-1-1 0,0 1 0,0-1 0,-2 1 0,1-1 0,-2 0 0,0-1 0,-1 1 0,-8 14 0,13-26 0,-1 0 0,0-1 0,1 1 0,-1 0 0,0 0 0,0-1 0,0 1 0,0-1 0,-1 0 0,1 1 0,0-1 0,-1 0 0,1 0 0,0-1 0,-1 1 0,1 0 0,-1-1 0,1 0 0,-1 1 0,1-1 0,-1 0 0,0 0 0,1-1 0,-1 1 0,1 0 0,-1-1 0,1 0 0,-1 1 0,1-1 0,-3-1 0,2 0 0,0 1 0,0-1 0,0 1 0,0-1 0,0 0 0,1 0 0,-1 0 0,1 0 0,-1-1 0,1 1 0,0-1 0,0 1 0,0-1 0,0 0 0,0 0 0,1 0 0,0 0 0,-1 0 0,1 0 0,0 0 0,-1-7 0,2 9 0,-1-1 0,1 1 0,0 0 0,0 0 0,0-1 0,0 1 0,0 0 0,1 0 0,-1-1 0,0 1 0,0 0 0,1 0 0,-1-1 0,1 1 0,-1 0 0,1 0 0,0 0 0,-1 0 0,1 0 0,0 0 0,0 0 0,-1 0 0,1 0 0,0 0 0,2-1 0,-1 1 0,1 0 0,-1 1 0,0-1 0,0 0 0,1 1 0,-1 0 0,0-1 0,1 1 0,-1 0 0,0 0 0,1 1 0,-1-1 0,3 1 0,1 0 0,1 1 0,-1 0 0,1 0 0,-1 0 0,0 1 0,0 0 0,0 0 0,0 1 0,6 5 0,-10-7 0,0 0 0,0 1 0,0 0 0,0 0 0,0-1 0,0 1 0,-1 0 0,1 0 0,-1 0 0,0 1 0,0-1 0,0 0 0,-1 0 0,1 1 0,-1-1 0,1 0 0,-1 1 0,0-1 0,-1 0 0,1 1 0,0-1 0,-1 0 0,0 1 0,0-1 0,0 0 0,0 0 0,0 0 0,-1 0 0,1 0 0,-1 0 0,0 0 0,-2 2 0,1 1 0,-1-1 0,0 0 0,0 0 0,0-1 0,-1 1 0,1-1 0,-1 0 0,0 0 0,0 0 0,0-1 0,-1 0 0,-6 4 0,108-23 1366,-35 5 5460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02.369"/>
    </inkml:context>
    <inkml:brush xml:id="br0">
      <inkml:brushProperty name="width" value="0.05" units="cm"/>
      <inkml:brushProperty name="height" value="0.05" units="cm"/>
      <inkml:brushProperty name="color" value="#E71224"/>
    </inkml:brush>
  </inkml:definitions>
  <inkml:trace contextRef="#ctx0" brushRef="#br0">4 1 24575,'0'0'0,"-3"0"0,9 0 0,18 0 0,16 0 0,8 0 0,0 0 0,-8 0 8192</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04.040"/>
    </inkml:context>
    <inkml:brush xml:id="br0">
      <inkml:brushProperty name="width" value="0.05" units="cm"/>
      <inkml:brushProperty name="height" value="0.05" units="cm"/>
      <inkml:brushProperty name="color" value="#E71224"/>
    </inkml:brush>
  </inkml:definitions>
  <inkml:trace contextRef="#ctx0" brushRef="#br0">1 520 24575,'21'0'0,"0"-2"0,-1 0 0,1-2 0,-1 0 0,1-1 0,-1-1 0,32-14 0,-44 16 0,0 1 0,0-1 0,0-1 0,-1 1 0,0-1 0,0 0 0,0-1 0,0 0 0,-1 0 0,0 0 0,-1-1 0,1 0 0,-1 0 0,0 0 0,-1-1 0,0 0 0,0 0 0,-1 0 0,0 0 0,4-16 0,-7 23 0,1 0 0,-1 0 0,0 0 0,1 0 0,-1 0 0,0 0 0,0 0 0,0-1 0,0 1 0,0 0 0,0 0 0,0 0 0,0 0 0,0 0 0,-1 0 0,1 0 0,0 0 0,-1 0 0,1 0 0,-1 0 0,1 0 0,-1 0 0,-1-1 0,1 3 0,0 0 0,0 0 0,0 0 0,1 0 0,-1 0 0,0 1 0,0-1 0,1 0 0,-1 1 0,0-1 0,1 0 0,0 1 0,-1-1 0,1 1 0,0-1 0,-1 0 0,1 1 0,0-1 0,0 3 0,-6 79 0,5 118 0,3-125 0,-13 136 0,11-210 0,0 1 0,-1-1 0,1 0 0,0 1 0,-1-1 0,0 0 0,1 1 0,-1-1 0,0 0 0,0 0 0,0 0 0,-1 0 0,1 0 0,0 0 0,-1 0 0,1 0 0,-4 2 0,4-3 0,0-1 0,0 0 0,0 1 0,-1-1 0,1 0 0,0 0 0,0 0 0,0 0 0,-1 0 0,1 0 0,0 0 0,0 0 0,0-1 0,-1 1 0,1 0 0,0-1 0,0 1 0,0-1 0,0 1 0,0-1 0,0 1 0,0-1 0,0 0 0,-1 0 0,-9-9 0,1 0 0,0 0 0,0-1 0,-11-17 0,9 12 0,-5-5 0,-34-33 0,47 51 0,1-1 0,0 1 0,-1 0 0,0 0 0,1 1 0,-1-1 0,0 1 0,0 0 0,-1 0 0,1 0 0,0 1 0,-1-1 0,1 1 0,-1 0 0,1 0 0,-7 0 0,21-1 0,0 0 0,0-1 0,0-1 0,-1 0 0,0 0 0,0 0 0,0-1 0,0-1 0,11-9 0,11-10 0,30-32 0,-9 2 0,-2-3 0,64-97 0,69-140 0,-154 246 0,-29 47 0,-5 5 0,-15 13 0,-24 22 0,27-23 0,7-6 0,-1 0 0,2 1 0,-1 0 0,1 0 0,-14 21 0,23-29 0,-1 0 0,0 0 0,1 0 0,-1 0 0,1 0 0,-1 0 0,1 0 0,0 0 0,0 0 0,0 0 0,0 0 0,0 0 0,0 0 0,0-1 0,1 1 0,-1 0 0,1 0 0,0 0 0,-1 0 0,1 0 0,0 0 0,0-1 0,0 1 0,1 1 0,38 36 0,-16-19 0,-22-17 0,1 0 0,0 0 0,-1 0 0,0 0 0,0 0 0,0 1 0,0-1 0,0 1 0,0-1 0,-1 1 0,0 0 0,0 0 0,0 0 0,0 0 0,-1 0 0,1-1 0,-1 1 0,0 0 0,0 0 0,-1 0 0,1 0 0,-1 0 0,0 0 0,0 0 0,0 0 0,0-1 0,-3 6 0,-4 6 0,-1 0 0,-1 0 0,0-1 0,-1-1 0,-13 14 0,-11 15 0,33-41 0,1 1 0,-1-1 0,1 1 0,0 0 0,0 0 0,-1-1 0,1 1 0,0 0 0,1 0 0,-1 0 0,0 0 0,1 0 0,-1 0 0,1 0 0,-1 0 0,1 0 0,0 1 0,0-1 0,0 0 0,0 0 0,0 0 0,1 0 0,0 4 0,1-4 0,0 1 0,0-1 0,0 0 0,1 1 0,-1-1 0,1-1 0,-1 1 0,1 0 0,0 0 0,0-1 0,-1 0 0,1 1 0,0-1 0,0 0 0,4 0 0,2 2 0,29 10 0,-37-13 0,0 1 0,0-1 0,0 1 0,0-1 0,0 1 0,-1-1 0,1 1 0,0 0 0,0-1 0,0 1 0,-1 0 0,1 0 0,0 0 0,-1-1 0,1 1 0,-1 0 0,1 0 0,-1 0 0,1 0 0,-1 0 0,1 0 0,-1 0 0,0 0 0,0 0 0,0 0 0,1 0 0,-1 0 0,0 0 0,0 1 0,-1 1 0,-1 3 0,-2 0 0,1 1 0,0-1 0,-1 0 0,0-1 0,-1 1 0,1-1 0,-1 0 0,-7 6 0,-61 50 0,47-40 0,-27 21 0,11-10 0,-53 54 0,77-61 0,18-24 0,-1 0 0,1-1 0,0 1 0,0-1 0,-1 1 0,1-1 0,0 1 0,0 0 0,0-1 0,0 1 0,0-1 0,0 1 0,0 0 0,0-1 0,0 1 0,0-1 0,0 1 0,0 0 0,1-1 0,-1 1 0,0-1 0,0 1 0,1-1 0,-1 2 0,3-1 0,-1 0 0,0 0 0,1 0 0,-1 0 0,1-1 0,-1 1 0,1-1 0,-1 1 0,1-1 0,0 0 0,-1 0 0,1 0 0,-1 0 0,1-1 0,-1 1 0,5-2 0,74-14 0,142-48 0,-219 63 0,18-6 0,-14 5 0,1 0 0,-1-1 0,0 0 0,0 0 0,0-1 0,0 0 0,0 0 0,-1-1 0,11-8 0,-17 11 0,0 0 0,0 0 0,0 0 0,0-1 0,0 1 0,-1 0 0,1 0 0,-1-1 0,1 1 0,-1 0 0,0-1 0,0 1 0,0 0 0,0-1 0,0 1 0,-1 0 0,1-1 0,-1 1 0,1 0 0,-1 0 0,0-1 0,0 1 0,0 0 0,0 0 0,0 0 0,0 0 0,-2-2 0,-1-3 0,-1-3 0,-64-131 0,55 117 0,0 0 0,-2 1 0,-30-34 0,46 56 0,0 1 0,0 0 0,0-1 0,-1 1 0,1-1 0,0 1 0,0 0 0,-1-1 0,1 1 0,0 0 0,0-1 0,-1 1 0,1 0 0,0-1 0,-1 1 0,1 0 0,0 0 0,-1-1 0,1 1 0,-1 0 0,1 0 0,0 0 0,-1 0 0,1 0 0,-1-1 0,1 1 0,0 0 0,-1 0 0,1 0 0,-1 0 0,1 0 0,-1 0 0,1 0 0,-1 0 0,1 1 0,0-1 0,-1 0 0,1 0 0,-1 0 0,1 0 0,0 1 0,-1-1 0,1 0 0,0 0 0,-1 0 0,1 1 0,0-1 0,-1 0 0,1 1 0,0-1 0,-1 1 0,-4 30 0,5 152 0,3-92 0,17 1554 0,-19-1596 0,0-27 0,-1-1 0,-5 40 0,0-105 1366,5-18 5460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06.493"/>
    </inkml:context>
    <inkml:brush xml:id="br0">
      <inkml:brushProperty name="width" value="0.05" units="cm"/>
      <inkml:brushProperty name="height" value="0.05" units="cm"/>
      <inkml:brushProperty name="color" value="#66CC00"/>
    </inkml:brush>
  </inkml:definitions>
  <inkml:trace contextRef="#ctx0" brushRef="#br0">0 379 24575,'0'0'0,"166"-54"0,86-36 0,12-10 0,-46 16 0,-90 37 0,-90 43 0,-53 24 8192</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06.838"/>
    </inkml:context>
    <inkml:brush xml:id="br0">
      <inkml:brushProperty name="width" value="0.05" units="cm"/>
      <inkml:brushProperty name="height" value="0.05" units="cm"/>
      <inkml:brushProperty name="color" value="#66CC00"/>
    </inkml:brush>
  </inkml:definitions>
  <inkml:trace contextRef="#ctx0" brushRef="#br0">1 420 24575,'0'0'0,"65"-14"0,46-16 0,27-14 0,3-16 0,-15-10 0,-28 3 0,-35 11 0,-39 10 0,-24 13 8192</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07.200"/>
    </inkml:context>
    <inkml:brush xml:id="br0">
      <inkml:brushProperty name="width" value="0.05" units="cm"/>
      <inkml:brushProperty name="height" value="0.05" units="cm"/>
      <inkml:brushProperty name="color" value="#66CC00"/>
    </inkml:brush>
  </inkml:definitions>
  <inkml:trace contextRef="#ctx0" brushRef="#br0">1 0 24575,'0'0'0,"104"36"0,57 20 0,7 17 0,-42 36 0,-76 40 0,-67 37 0,-41-6 0,-12-33 8192</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10.983"/>
    </inkml:context>
    <inkml:brush xml:id="br0">
      <inkml:brushProperty name="width" value="0.05" units="cm"/>
      <inkml:brushProperty name="height" value="0.05" units="cm"/>
      <inkml:brushProperty name="color" value="#66CC00"/>
    </inkml:brush>
  </inkml:definitions>
  <inkml:trace contextRef="#ctx0" brushRef="#br0">0 581 24575,'29'-105'0,"9"-44"0,9-23 0,-3 18-24575</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08.178"/>
    </inkml:context>
    <inkml:brush xml:id="br0">
      <inkml:brushProperty name="width" value="0.05" units="cm"/>
      <inkml:brushProperty name="height" value="0.05" units="cm"/>
      <inkml:brushProperty name="color" value="#66CC00"/>
    </inkml:brush>
  </inkml:definitions>
  <inkml:trace contextRef="#ctx0" brushRef="#br0">313 76 24575,'25'70'0,"-2"39"0,-22-108 0,-1 0 0,0 0 0,1 1 0,-1-1 0,0 0 0,0 0 0,1 1 0,-1-1 0,0 0 0,0 1 0,0-1 0,-1 0 0,1 0 0,0 1 0,0-1 0,-1 0 0,1 0 0,-1 1 0,1-1 0,-1 0 0,1 0 0,-1 0 0,0 0 0,0 0 0,0 0 0,1 0 0,-1 0 0,-2 1 0,0-1 0,0-1 0,0 1 0,-1-1 0,1 0 0,0-1 0,0 1 0,0 0 0,-1-1 0,-5-1 0,0 0 0,-4-1 0,1 1 0,-1 1 0,1 0 0,0 1 0,-1 0 0,1 1 0,-1 0 0,1 1 0,0 1 0,-1 0 0,1 0 0,1 2 0,-1-1 0,0 1 0,1 1 0,0 0 0,1 0 0,-1 1 0,1 1 0,1 0 0,-1 0 0,1 0 0,-10 14 0,17-20 0,0 1 0,0 0 0,0 0 0,0 1 0,0-1 0,1 0 0,-1 1 0,1-1 0,0 1 0,0-1 0,0 1 0,0 6 0,1-9 0,0 1 0,0 0 0,1 0 0,-1-1 0,0 1 0,1 0 0,0-1 0,-1 1 0,1 0 0,0-1 0,0 1 0,0-1 0,0 1 0,0-1 0,0 0 0,0 1 0,0-1 0,0 0 0,3 2 0,2 0 0,0 0 0,0 0 0,1-1 0,-1 0 0,0 0 0,1 0 0,-1-1 0,1 0 0,0 0 0,-1-1 0,1 0 0,0 0 0,9-1 0,22-4 0,0-2 0,0-1 0,70-25 0,-39 6 0,75-42 0,-114 54 0,-2-2 0,0-1 0,33-27 0,-54 39 0,1-1 0,-1 1 0,-1-2 0,0 1 0,0 0 0,0-1 0,-1 0 0,0-1 0,0 1 0,-1-1 0,0 0 0,-1 0 0,0 0 0,0 0 0,2-16 0,-5 20 0,0 1 0,-1-1 0,1 1 0,-1 0 0,1-1 0,-1 1 0,-1 0 0,1-1 0,-1 1 0,1 0 0,-1 0 0,0 0 0,0 0 0,-1 1 0,1-1 0,-1 0 0,0 1 0,0 0 0,-6-6 0,7 8 0,1 0 0,-1 0 0,0 0 0,1 0 0,-1 0 0,0 0 0,0 1 0,0-1 0,1 1 0,-1-1 0,0 1 0,0-1 0,0 1 0,0 0 0,0 0 0,0 0 0,0 0 0,-3 1 0,3 0 0,-1 0 0,1 0 0,0 0 0,0 0 0,-1 1 0,1-1 0,0 1 0,0-1 0,0 1 0,1 0 0,-1 0 0,0 0 0,1 0 0,-1 0 0,1 0 0,0 0 0,-3 5 0,0 4 0,1-1 0,0 1 0,0 0 0,1-1 0,0 1 0,1 1 0,0-1 0,1 0 0,0 0 0,0 0 0,4 14 0,0 2 0,2 0 0,1 0 0,14 37 0,-19-59 86,-1 0-1,1 0 0,1 0 1,-1 0-1,1-1 0,0 1 1,0 0-1,0-1 0,0 0 1,1 0-1,0 0 0,0 0 1,0-1-1,0 1 0,9 4 1,20 2 6740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08.661"/>
    </inkml:context>
    <inkml:brush xml:id="br0">
      <inkml:brushProperty name="width" value="0.05" units="cm"/>
      <inkml:brushProperty name="height" value="0.05" units="cm"/>
      <inkml:brushProperty name="color" value="#66CC00"/>
    </inkml:brush>
  </inkml:definitions>
  <inkml:trace contextRef="#ctx0" brushRef="#br0">1 1 24575,'2'5'0,"17"59"0,-16-52 0,0 1 0,0-1 0,1 0 0,1 0 0,9 17 0,-14-29 0,0 0 0,1 1 0,-1-1 0,0 0 0,0 0 0,1 0 0,-1 1 0,0-1 0,1 0 0,-1 0 0,0 0 0,1 0 0,-1 0 0,0 0 0,1 0 0,-1 1 0,0-1 0,1 0 0,-1 0 0,0 0 0,1 0 0,-1 0 0,0-1 0,1 1 0,-1 0 0,0 0 0,0 0 0,1 0 0,-1 0 0,0 0 0,1 0 0,-1-1 0,0 1 0,1 0 0,-1 0 0,0 0 0,0-1 0,1 1 0,-1 0 0,0 0 0,0-1 0,0 1 0,1 0 0,-1-1 0,12-16 0,-9 13 0,4-7 0,1 0 0,0 1 0,1 0 0,0 1 0,1 0 0,0 0 0,21-14 0,-30 23 0,-1-1 0,1 0 0,0 1 0,0-1 0,0 1 0,0-1 0,0 1 0,0-1 0,-1 1 0,1 0 0,0-1 0,0 1 0,0 0 0,0 0 0,1 0 0,-1 0 0,0 0 0,0 0 0,0 0 0,0 0 0,0 0 0,0 0 0,0 1 0,0-1 0,0 0 0,0 1 0,-1-1 0,1 1 0,0-1 0,0 1 0,0-1 0,0 1 0,0-1 0,-1 1 0,1 0 0,0 0 0,-1-1 0,1 1 0,0 0 0,-1 0 0,1 0 0,-1 0 0,1 0 0,-1 0 0,0 0 0,1 1 0,0 0 0,-1 1 0,0-1 0,0 0 0,0 0 0,0 1 0,0-1 0,0 0 0,-1 0 0,1 0 0,-1 1 0,1-1 0,-1 0 0,0 0 0,0 0 0,0 0 0,0 0 0,0 0 0,0 0 0,-1 0 0,-2 2 0,1-2 0,1 0 0,-1-1 0,1 0 0,-1 0 0,0 1 0,0-1 0,0-1 0,0 1 0,0 0 0,0-1 0,0 0 0,0 1 0,0-1 0,0 0 0,0-1 0,0 1 0,0 0 0,0-1 0,1 0 0,-1 1 0,0-1 0,0-1 0,0 1 0,-4-2 0,2-4-10,16 6 1011,-9 1-626,23 0 6451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28.061"/>
    </inkml:context>
    <inkml:brush xml:id="br0">
      <inkml:brushProperty name="width" value="0.05" units="cm"/>
      <inkml:brushProperty name="height" value="0.05" units="cm"/>
      <inkml:brushProperty name="color" value="#E71224"/>
    </inkml:brush>
  </inkml:definitions>
  <inkml:trace contextRef="#ctx0" brushRef="#br0">0 1 24575,'0'0'0,"25"28"0,19 38 0,7 27 0,-6 11 0,-10-5 0,-3-19 0,17-63 0,21-72 0,18-66-6784,-5-12 21760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09.018"/>
    </inkml:context>
    <inkml:brush xml:id="br0">
      <inkml:brushProperty name="width" value="0.05" units="cm"/>
      <inkml:brushProperty name="height" value="0.05" units="cm"/>
      <inkml:brushProperty name="color" value="#66CC00"/>
    </inkml:brush>
  </inkml:definitions>
  <inkml:trace contextRef="#ctx0" brushRef="#br0">1 296 24575,'3'0'0,"60"-10"0,25-16 0,2-12 0,-15-12 0,-27-12 0,-25 2 0,-17 11 8192</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09.359"/>
    </inkml:context>
    <inkml:brush xml:id="br0">
      <inkml:brushProperty name="width" value="0.05" units="cm"/>
      <inkml:brushProperty name="height" value="0.05" units="cm"/>
      <inkml:brushProperty name="color" value="#66CC00"/>
    </inkml:brush>
  </inkml:definitions>
  <inkml:trace contextRef="#ctx0" brushRef="#br0">223 4 24575,'-3'-3'0,"-9"77"0,1 74 0,7 68 0,7 38 0,3-14 0,-17-58 0,-25-86 0,-21-84 0,-4-62 0,26-37 0,34-14 0,16 9 8192</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11.623"/>
    </inkml:context>
    <inkml:brush xml:id="br0">
      <inkml:brushProperty name="width" value="0.05" units="cm"/>
      <inkml:brushProperty name="height" value="0.05" units="cm"/>
      <inkml:brushProperty name="color" value="#66CC00"/>
    </inkml:brush>
  </inkml:definitions>
  <inkml:trace contextRef="#ctx0" brushRef="#br0">1 183 24575,'0'0'0,"47"-21"0,40-12 0,17-3 0,-6 1 0,-20 3 0,-23 6 8192</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11.969"/>
    </inkml:context>
    <inkml:brush xml:id="br0">
      <inkml:brushProperty name="width" value="0.05" units="cm"/>
      <inkml:brushProperty name="height" value="0.05" units="cm"/>
      <inkml:brushProperty name="color" value="#66CC00"/>
    </inkml:brush>
  </inkml:definitions>
  <inkml:trace contextRef="#ctx0" brushRef="#br0">299 0 24575,'0'0'0,"-25"54"0,-13 50 0,-9 48 0,-5 15 0,0-7 0,4-25 0,22-59 0,15-42 8192</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12.309"/>
    </inkml:context>
    <inkml:brush xml:id="br0">
      <inkml:brushProperty name="width" value="0.05" units="cm"/>
      <inkml:brushProperty name="height" value="0.05" units="cm"/>
      <inkml:brushProperty name="color" value="#66CC00"/>
    </inkml:brush>
  </inkml:definitions>
  <inkml:trace contextRef="#ctx0" brushRef="#br0">1 1 24575,'3'0'0,"45"0"0,21 3 0,-4 13 0,-28 14 0,-35 12 0,-25 7 0,-8-5 0,12-10 0,27-11 0,30-13 0,19-8 0,4-5 0,-12-5 0,-22-1 0,-18-6 0,-12-1 8192</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12.664"/>
    </inkml:context>
    <inkml:brush xml:id="br0">
      <inkml:brushProperty name="width" value="0.05" units="cm"/>
      <inkml:brushProperty name="height" value="0.05" units="cm"/>
      <inkml:brushProperty name="color" value="#66CC00"/>
    </inkml:brush>
  </inkml:definitions>
  <inkml:trace contextRef="#ctx0" brushRef="#br0">1 144 24575,'0'0'0,"21"-4"0,51-11 0,20-4 0,-6-2 0,-17-5 0,-27-5 0,-22 3 8192</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13.008"/>
    </inkml:context>
    <inkml:brush xml:id="br0">
      <inkml:brushProperty name="width" value="0.05" units="cm"/>
      <inkml:brushProperty name="height" value="0.05" units="cm"/>
      <inkml:brushProperty name="color" value="#66CC00"/>
    </inkml:brush>
  </inkml:definitions>
  <inkml:trace contextRef="#ctx0" brushRef="#br0">445 1 24575,'0'0'0,"-47"68"0,-26 52 0,-11 23 0,1-2 0,15-21 0,18-31 0,23-45 0,14-31 8192</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13.366"/>
    </inkml:context>
    <inkml:brush xml:id="br0">
      <inkml:brushProperty name="width" value="0.05" units="cm"/>
      <inkml:brushProperty name="height" value="0.05" units="cm"/>
      <inkml:brushProperty name="color" value="#66CC00"/>
    </inkml:brush>
  </inkml:definitions>
  <inkml:trace contextRef="#ctx0" brushRef="#br0">1 1 24575,'0'0'0,"7"39"0,3 17 0,2 0 0,0-18 0,5-29 8192</inkml:trace>
  <inkml:trace contextRef="#ctx0" brushRef="#br0" timeOffset="1">234 1 24575,'3'0'0,"20"32"0,2 18 0,-21 8 0,-26-6 0,-13-12 0,7-16 0,38-16 0,37-10 0,19-7 0,-2-3 8192</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14.377"/>
    </inkml:context>
    <inkml:brush xml:id="br0">
      <inkml:brushProperty name="width" value="0.05" units="cm"/>
      <inkml:brushProperty name="height" value="0.05" units="cm"/>
      <inkml:brushProperty name="color" value="#66CC00"/>
    </inkml:brush>
  </inkml:definitions>
  <inkml:trace contextRef="#ctx0" brushRef="#br0">0 0 24575,'0'0'8192</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17.853"/>
    </inkml:context>
    <inkml:brush xml:id="br0">
      <inkml:brushProperty name="width" value="0.05" units="cm"/>
      <inkml:brushProperty name="height" value="0.05" units="cm"/>
      <inkml:brushProperty name="color" value="#66CC00"/>
    </inkml:brush>
  </inkml:definitions>
  <inkml:trace contextRef="#ctx0" brushRef="#br0">64 0 24575,'12'1'0,"64"2"0,20 1 0,177 28 0,-249-23 0,-24-8 0,-1-1 0,1 1 0,0 0 0,-1-1 0,0 1 0,1 0 0,-1-1 0,1 1 0,-1-1 0,0 1 0,1-1 0,-1 1 0,0-1 0,0 0 0,1 1 0,-1-1 0,0 0 0,0 1 0,1-1 0,-1 0 0,0 0 0,0 0 0,0 0 0,0 0 0,-1 0 0,-23 8 0,0 0 0,0 2 0,1 1 0,1 1 0,0 1 0,0 1 0,1 0 0,1 2 0,1 1 0,0 0 0,1 2 0,-32 40 0,25-24 0,1 2 0,1 1 0,3 1 0,1 1 0,2 0 0,2 1 0,1 1 0,2 1 0,-9 58 0,18-42 0,7-44 0,5-23 0,9-33 0,-12 29 0,5-9 0,1 1 0,1 0 0,0 1 0,2 0 0,0 1 0,1 1 0,1 0 0,0 1 0,2 0 0,0 2 0,0 0 0,1 1 0,1 1 0,22-11 0,-9 7 0,1 2 0,0 1 0,1 2 0,0 1 0,1 2 0,0 1 0,0 2 0,44 0 0,-65 5 0,0 0 0,0 1 0,0 1 0,0 0 0,0 1 0,-1 0 0,1 2 0,15 6 0,-24-9 0,-1 1 0,0 0 0,0 0 0,0 0 0,0 0 0,-1 1 0,1 0 0,-1 0 0,0 0 0,0 0 0,0 1 0,-1 0 0,0-1 0,0 1 0,0 0 0,0 1 0,-1-1 0,0 0 0,0 1 0,0 0 0,0-1 0,0 12 0,-1-10-5,-1 1 0,0-1 0,0 0-1,-1 0 1,0 0 0,0 0 0,-1 0 0,0 0-1,0 0 1,-1-1 0,1 1 0,-2-1 0,1 1-1,-1-1 1,1 0 0,-2 0 0,1-1 0,-1 1-1,0-1 1,0 0 0,0 0 0,-9 6 0,4-5 119,0 1 0,-1-1 0,1-1 0,-1 0 1,-1-1-1,1 0 0,0 0 0,-1-1 1,0-1-1,0 0 0,0 0 0,-19-1 1,-54-9 6711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28.633"/>
    </inkml:context>
    <inkml:brush xml:id="br0">
      <inkml:brushProperty name="width" value="0.05" units="cm"/>
      <inkml:brushProperty name="height" value="0.05" units="cm"/>
      <inkml:brushProperty name="color" value="#E71224"/>
    </inkml:brush>
  </inkml:definitions>
  <inkml:trace contextRef="#ctx0" brushRef="#br0">0 5 24575,'0'-4'0,"21"59"0,5 69 0,0 45 0,-10 19 0,-6 5 0,-6-18 0,-3-39 0,6-66 0,1-78 0,1-38 8192</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18.195"/>
    </inkml:context>
    <inkml:brush xml:id="br0">
      <inkml:brushProperty name="width" value="0.05" units="cm"/>
      <inkml:brushProperty name="height" value="0.05" units="cm"/>
      <inkml:brushProperty name="color" value="#66CC00"/>
    </inkml:brush>
  </inkml:definitions>
  <inkml:trace contextRef="#ctx0" brushRef="#br0">73 0 24575,'4'4'0,"-14"62"0,-8 31 0,-1-2 0,2-16 0,4-21 8192</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18.549"/>
    </inkml:context>
    <inkml:brush xml:id="br0">
      <inkml:brushProperty name="width" value="0.05" units="cm"/>
      <inkml:brushProperty name="height" value="0.05" units="cm"/>
      <inkml:brushProperty name="color" value="#66CC00"/>
    </inkml:brush>
  </inkml:definitions>
  <inkml:trace contextRef="#ctx0" brushRef="#br0">1 170 24575,'3'0'0,"27"22"0,15 6 0,4 0 0,-10-20 0,-12-12 8192</inkml:trace>
  <inkml:trace contextRef="#ctx0" brushRef="#br0" timeOffset="1">234 0 24575,'0'0'0,"0"51"0,0 19 0,-4 3 0,-8-23 0,-2-20 8192</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19.336"/>
    </inkml:context>
    <inkml:brush xml:id="br0">
      <inkml:brushProperty name="width" value="0.05" units="cm"/>
      <inkml:brushProperty name="height" value="0.05" units="cm"/>
      <inkml:brushProperty name="color" value="#66CC00"/>
    </inkml:brush>
  </inkml:definitions>
  <inkml:trace contextRef="#ctx0" brushRef="#br0">1 87 24575,'2'-2'0,"0"0"0,1 1 0,0-1 0,-1 1 0,1-1 0,0 1 0,0 0 0,0 0 0,0 0 0,0 1 0,0-1 0,0 1 0,4-1 0,7-1 0,-5 0 0,0 1 0,0 0 0,0 0 0,0 1 0,0 0 0,0 0 0,18 4 0,-23-3 0,0 0 0,0 1 0,1-1 0,-1 1 0,0 0 0,0 0 0,-1 1 0,1-1 0,0 1 0,-1 0 0,0-1 0,1 2 0,-1-1 0,0 0 0,-1 1 0,1-1 0,-1 1 0,4 7 0,3 12 0,-1 2 0,-2-1 0,0 1 0,-2 0 0,0 0 0,-1 35 0,3 7 0,-6-64 0,2 9 0,0 1 0,-1 0 0,-1-1 0,0 1 0,-3 20 0,2-29 0,0-1 0,-1 1 0,1-1 0,0 0 0,-1 1 0,0-1 0,0 0 0,0 0 0,0 0 0,0 0 0,-1 0 0,1-1 0,-1 1 0,0-1 0,0 0 0,0 1 0,0-1 0,0 0 0,0-1 0,0 1 0,-1-1 0,1 1 0,-6 0 0,-5 2 0,0-1 0,1 0 0,-1-1 0,0 0 0,0-2 0,-1 1 0,1-2 0,0 0 0,-25-5 0,38 6 0,-1 0 0,1-1 0,-1 1 0,1 0 0,-1-1 0,1 1 0,0 0 0,-1-1 0,1 0 0,0 1 0,0-1 0,-1 0 0,1 0 0,0 0 0,0 1 0,0-1 0,0 0 0,0-1 0,0 1 0,0 0 0,-1-2 0,2 2 0,0 0 0,1 0 0,-1 0 0,0 0 0,1 0 0,-1 0 0,1 0 0,-1 0 0,1 0 0,-1 1 0,1-1 0,0 0 0,-1 0 0,1 0 0,0 1 0,0-1 0,-1 0 0,1 1 0,0-1 0,0 1 0,0-1 0,1 0 0,66-27 0,-63 26 0,147-62 0,-107 44 0,-42 18 0,0 0 0,0 1 0,1-1 0,-1 1 0,1 0 0,-1 0 0,1 0 0,-1 1 0,1-1 0,-1 1 0,1 0 0,-1 0 0,1 0 0,0 0 0,-1 1 0,4 0 0,-5 0 0,0 1 0,0-1 0,0 1 0,0-1 0,-1 1 0,1 0 0,-1 0 0,1 0 0,-1 0 0,0 0 0,0 0 0,0 0 0,0 0 0,0 1 0,0-1 0,0 0 0,-1 1 0,1-1 0,-1 0 0,0 1 0,0-1 0,0 0 0,0 4 0,0-4 0,0 0 0,0-1 0,0 1 0,1 0 0,-1 0 0,0 0 0,1 0 0,-1-1 0,1 1 0,0 0 0,0-1 0,-1 1 0,3 2 0,-3-4 0,1 0 0,-1 0 0,0 1 0,1-1 0,-1 0 0,1 0 0,-1 0 0,0 0 0,1 0 0,-1 0 0,1 0 0,-1 0 0,1 0 0,-1 0 0,1 0 0,-1 0 0,0 0 0,1 0 0,-1 0 0,1 0 0,-1-1 0,0 1 0,1 0 0,-1 0 0,1 0 0,-1-1 0,0 1 0,1 0 0,-1-1 0,0 1 0,1 0 0,-1 0 0,1-1 0,4-6 0,0 0 0,-1 1 0,1-1 0,-1-1 0,3-7 0,15-38 0,18-68 0,-28 78 0,2 1 0,2 0 0,28-51 0,-43 90 0,0 0 0,0 1 0,1-1 0,0 1 0,-1-1 0,1 1 0,0 0 0,0 0 0,0 0 0,1 0 0,-1 0 0,0 0 0,1 1 0,-1-1 0,1 1 0,0-1 0,-1 1 0,4-1 0,-5 2 0,0 0 0,0 0 0,0 0 0,0 0 0,0 1 0,0-1 0,0 0 0,0 0 0,0 1 0,0-1 0,-1 1 0,1-1 0,0 1 0,0-1 0,0 1 0,-1-1 0,1 1 0,0 0 0,0 0 0,-1-1 0,2 2 0,0 1 0,0 1 0,0-1 0,0 1 0,-1 0 0,1-1 0,-1 1 0,2 7 0,6 44 0,-2 1 0,-3-1 0,-2 1 0,-8 83 0,3-56 0,-13 448 1366,15-429 5460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20.040"/>
    </inkml:context>
    <inkml:brush xml:id="br0">
      <inkml:brushProperty name="width" value="0.05" units="cm"/>
      <inkml:brushProperty name="height" value="0.05" units="cm"/>
      <inkml:brushProperty name="color" value="#66CC00"/>
    </inkml:brush>
  </inkml:definitions>
  <inkml:trace contextRef="#ctx0" brushRef="#br0">0 64 24575,'0'0'0,"25"-8"0,23-1 0,10 0 0,-4-2 0,-15-3 0,-15 2 8192</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20.567"/>
    </inkml:context>
    <inkml:brush xml:id="br0">
      <inkml:brushProperty name="width" value="0.05" units="cm"/>
      <inkml:brushProperty name="height" value="0.05" units="cm"/>
      <inkml:brushProperty name="color" value="#66CC00"/>
    </inkml:brush>
  </inkml:definitions>
  <inkml:trace contextRef="#ctx0" brushRef="#br0">120 231 24575,'-3'0'0,"1"1"0,-1-1 0,1 1 0,0-1 0,-1 1 0,1 0 0,0 0 0,-1 0 0,1 1 0,0-1 0,0 0 0,0 1 0,0-1 0,0 1 0,0 0 0,0 0 0,1-1 0,-1 1 0,1 0 0,-1 1 0,1-1 0,-3 4 0,-20 59 0,21-56 0,-8 29 0,1 2 0,2-1 0,2 1 0,-1 53 0,6-90 0,1-1 0,0 1 0,-1 0 0,1 0 0,1-1 0,-1 1 0,0 0 0,1-1 0,-1 1 0,1-1 0,0 1 0,-1 0 0,1-1 0,1 0 0,-1 1 0,0-1 0,1 0 0,-1 1 0,1-1 0,2 2 0,-3-3 0,-1-1 0,1 0 0,0 0 0,0 0 0,0 0 0,0 0 0,0 0 0,0 0 0,-1 0 0,1 0 0,0 0 0,0-1 0,0 1 0,0 0 0,0 0 0,-1-1 0,1 1 0,0-1 0,0 1 0,-1-1 0,1 1 0,1-2 0,25-28 0,120-226 0,-112 185 0,4 2 0,84-115 0,-121 181 0,1 0 0,-1 1 0,1-1 0,0 1 0,0-1 0,0 1 0,0 0 0,0 0 0,5-2 0,-7 3 0,1 0 0,-1 1 0,1 0 0,-1-1 0,1 1 0,-1 0 0,1 0 0,-1 0 0,1 0 0,-1 0 0,1 0 0,-1 0 0,1 1 0,-1-1 0,1 1 0,2 0 0,1 3 0,1 0 0,-1 0 0,0 0 0,0 1 0,0 0 0,0 0 0,-1 0 0,5 8 0,-4-6 0,38 48 0,-3 1 0,-2 3 0,58 122 0,-85-156 0,-2 0 0,0 1 0,-2 0 0,-1 1 0,-1-1 0,-1 1 0,-1 0 0,-1 0 0,-2 0 0,-1 1 0,-1-1 0,-1 0 0,-7 28 0,8-46 0,-1 0 0,0-1 0,0 1 0,-1-1 0,-6 12 0,9-18 0,0-1 0,0 1 0,-1 0 0,1 0 0,-1-1 0,1 1 0,-1-1 0,0 1 0,1-1 0,-1 1 0,0-1 0,0 0 0,0 0 0,0 0 0,0 0 0,0-1 0,0 1 0,0 0 0,-1-1 0,1 1 0,0-1 0,0 0 0,0 0 0,-1 0 0,1 0 0,-4-1 0,-1-1 152,1 0 0,-1 0-1,1-1 1,0 0 0,0 0-1,0-1 1,0 0 0,-6-5 0,-52-46 6674</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20.913"/>
    </inkml:context>
    <inkml:brush xml:id="br0">
      <inkml:brushProperty name="width" value="0.05" units="cm"/>
      <inkml:brushProperty name="height" value="0.05" units="cm"/>
      <inkml:brushProperty name="color" value="#66CC00"/>
    </inkml:brush>
  </inkml:definitions>
  <inkml:trace contextRef="#ctx0" brushRef="#br0">1 16 24575,'0'-3'0,"43"-6"0,14 10 0,-9 16 0,-24 16 0,-27 5 0,-17-3 0,-4-15 0,16-22 0,27-17 0,25-13 0,19-16 0,-1 1 8192</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21.256"/>
    </inkml:context>
    <inkml:brush xml:id="br0">
      <inkml:brushProperty name="width" value="0.05" units="cm"/>
      <inkml:brushProperty name="height" value="0.05" units="cm"/>
      <inkml:brushProperty name="color" value="#66CC00"/>
    </inkml:brush>
  </inkml:definitions>
  <inkml:trace contextRef="#ctx0" brushRef="#br0">1 1 24575,'0'0'0,"7"0"0,28 22 0,7 10 0,-2 0 8192</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21.612"/>
    </inkml:context>
    <inkml:brush xml:id="br0">
      <inkml:brushProperty name="width" value="0.05" units="cm"/>
      <inkml:brushProperty name="height" value="0.05" units="cm"/>
      <inkml:brushProperty name="color" value="#66CC00"/>
    </inkml:brush>
  </inkml:definitions>
  <inkml:trace contextRef="#ctx0" brushRef="#br0">213 1 24575,'0'0'0,"-28"93"0,-14 50 0,-7 3 0,-2-23 0,8-32 8192</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21.956"/>
    </inkml:context>
    <inkml:brush xml:id="br0">
      <inkml:brushProperty name="width" value="0.05" units="cm"/>
      <inkml:brushProperty name="height" value="0.05" units="cm"/>
      <inkml:brushProperty name="color" value="#66CC00"/>
    </inkml:brush>
  </inkml:definitions>
  <inkml:trace contextRef="#ctx0" brushRef="#br0">1 237 24575,'3'-3'0,"81"-10"0,33-1 0,0 19 0,-26 27 0,-37 26 0,-34 7 0,-24-19 0,-16-31 0,-3-33 0,8-17 0,11-2 0,14 5 0,8 4 0,1 7 8192</inkml:trace>
  <inkml:trace contextRef="#ctx0" brushRef="#br0" timeOffset="1">847 4 24575,'4'-3'0,"8"5"0,2 25 0,-1 25 0,-3 11 0,-7 6 0,-3-2 0,-7-1 0,7-5 0,2-13 8192</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22.288"/>
    </inkml:context>
    <inkml:brush xml:id="br0">
      <inkml:brushProperty name="width" value="0.05" units="cm"/>
      <inkml:brushProperty name="height" value="0.05" units="cm"/>
      <inkml:brushProperty name="color" value="#66CC00"/>
    </inkml:brush>
  </inkml:definitions>
  <inkml:trace contextRef="#ctx0" brushRef="#br0">1 8 24575,'0'0'0,"18"0"0,6-3 0,-1-2 8192</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29.292"/>
    </inkml:context>
    <inkml:brush xml:id="br0">
      <inkml:brushProperty name="width" value="0.05" units="cm"/>
      <inkml:brushProperty name="height" value="0.05" units="cm"/>
      <inkml:brushProperty name="color" value="#E71224"/>
    </inkml:brush>
  </inkml:definitions>
  <inkml:trace contextRef="#ctx0" brushRef="#br0">1 298 24575,'9'-4'0,"94"-36"0,0 5 0,151-30 0,231-13 0,340 40 0,-378 29 0,-224-2 0,219-5 0,-398 15 0,0 1 0,0 3 0,-1 2 0,56 13 0,-86-15 0,-1 1 0,0 0 0,0 1 0,0 0 0,0 1 0,-1 0 0,0 1 0,0 0 0,-1 1 0,0 0 0,0 1 0,-1 0 0,0 0 0,-1 1 0,1 0 0,-2 0 0,0 1 0,0 0 0,5 13 0,-1 4 0,-1 1 0,-1 0 0,-2 0 0,-1 1 0,3 46 0,-3 158 0,-7-176 0,-42 961 0,42-999 0,-2 0 0,-6 28 0,9-46-1,-1-1 0,1 1 0,0-1 0,-1 1 0,1-1 0,-1 1 0,0-1 0,0 1 0,1-1 0,-1 0 0,0 1 0,0-1 0,0 0 0,0 0 0,0 0 0,-1 0 0,1 0 0,0 0 0,0 0 0,-1 0 0,1 0 0,-1-1 0,1 1 0,0-1 0,-1 1 0,0-1 0,1 1-1,-3-1 1,0 0 156,0 0 1,0-1-1,0 0 0,0 0 0,0 0 0,1-1 0,-1 1 0,-6-4 0,-42-28 6671</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53.098"/>
    </inkml:context>
    <inkml:brush xml:id="br0">
      <inkml:brushProperty name="width" value="0.05" units="cm"/>
      <inkml:brushProperty name="height" value="0.05" units="cm"/>
      <inkml:brushProperty name="color" value="#66CC00"/>
    </inkml:brush>
  </inkml:definitions>
  <inkml:trace contextRef="#ctx0" brushRef="#br0">1 0 24575,'4'5'0,"20"23"0,6 8 8192</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22.851"/>
    </inkml:context>
    <inkml:brush xml:id="br0">
      <inkml:brushProperty name="width" value="0.05" units="cm"/>
      <inkml:brushProperty name="height" value="0.05" units="cm"/>
      <inkml:brushProperty name="color" value="#66CC00"/>
    </inkml:brush>
  </inkml:definitions>
  <inkml:trace contextRef="#ctx0" brushRef="#br0">4 0 24575,'0'4'0,"-4"1"0,18 3 0,8 11 0,-8 10 0,-8-1 8192</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23.220"/>
    </inkml:context>
    <inkml:brush xml:id="br0">
      <inkml:brushProperty name="width" value="0.05" units="cm"/>
      <inkml:brushProperty name="height" value="0.05" units="cm"/>
      <inkml:brushProperty name="color" value="#66CC00"/>
    </inkml:brush>
  </inkml:definitions>
  <inkml:trace contextRef="#ctx0" brushRef="#br0">0 0 24575,'0'4'0,"4"40"0,11 42 0,8 13 0,-1-9 0,-3-36 0,-6-44 0,2-49 0,14-43 0,1-8 8192</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24.291"/>
    </inkml:context>
    <inkml:brush xml:id="br0">
      <inkml:brushProperty name="width" value="0.05" units="cm"/>
      <inkml:brushProperty name="height" value="0.05" units="cm"/>
      <inkml:brushProperty name="color" value="#66CC00"/>
    </inkml:brush>
  </inkml:definitions>
  <inkml:trace contextRef="#ctx0" brushRef="#br0">1 0 24575,'0'0'0,"7"11"0,3 4 0,-1 2 0,-2-1 8192</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24.785"/>
    </inkml:context>
    <inkml:brush xml:id="br0">
      <inkml:brushProperty name="width" value="0.05" units="cm"/>
      <inkml:brushProperty name="height" value="0.05" units="cm"/>
      <inkml:brushProperty name="color" value="#66CC00"/>
    </inkml:brush>
  </inkml:definitions>
  <inkml:trace contextRef="#ctx0" brushRef="#br0">0 0 24575,'1'17'0,"1"0"0,0 0 0,10 32 0,1 8 0,8 57 0,-5 0 0,3 156 0,-20-254 0,-1 36 0,2-49 0,0-1 0,-1 1 0,1-1 0,-1 1 0,1-1 0,-1 0 0,0 1 0,0-1 0,0 0 0,0 0 0,-1 1 0,1-1 0,-1 0 0,-2 3 0,3-5 0,1 1 0,-1-1 0,1 0 0,-1 0 0,0 0 0,1 0 0,-1 1 0,0-1 0,1 0 0,-1 0 0,0 0 0,1 0 0,-1-1 0,1 1 0,-1 0 0,0 0 0,1 0 0,-1 0 0,1-1 0,-1 1 0,0 0 0,1 0 0,-1-1 0,1 1 0,-1-1 0,1 1 0,-1 0 0,1-1 0,-1 1 0,1-1 0,0 1 0,-1-1 0,1 1 0,0-1 0,-1 1 0,1-1 0,0 0 0,-1 1 0,1-1 0,0 0 0,-11-27 0,10 23 0,0 0 0,0-1 0,1 1 0,-1 0 0,2 0 0,-1-1 0,0 1 0,1 0 0,0 0 0,0 0 0,1 0 0,-1 0 0,1 0 0,3-5 0,-4 7 0,0 1 0,0 0 0,1 0 0,-1 0 0,1 0 0,0 0 0,-1 0 0,1 0 0,0 1 0,0-1 0,0 0 0,0 1 0,0 0 0,1-1 0,-1 1 0,0 0 0,1 0 0,-1 0 0,0 1 0,1-1 0,-1 1 0,1-1 0,-1 1 0,1 0 0,-1 0 0,1 0 0,0 0 0,-1 0 0,1 0 0,4 2 0,-5-2 0,-1 1 0,1-1 0,0 1 0,0 0 0,0-1 0,0 1 0,0 0 0,-1 0 0,1 0 0,0 0 0,-1 1 0,1-1 0,-1 0 0,1 1 0,-1-1 0,0 1 0,1-1 0,-1 1 0,0-1 0,0 1 0,0 0 0,0 0 0,1 3 0,-2-2 0,1 1 0,-1 0 0,0 0 0,0-1 0,0 1 0,0 0 0,-1-1 0,0 1 0,1 0 0,-1-1 0,-3 7 0,-3 7 0,-2-1 0,1 0 0,-2-1 0,-13 18 0,0-4 0,12-17 0,1 1 0,1 0 0,0 0 0,-10 21 0,18-33 0,1 1 0,-1 0 0,0-1 0,1 1 0,-1 0 0,1 0 0,0-1 0,-1 1 0,1 0 0,0 0 0,0-1 0,0 1 0,0 0 0,1 0 0,-1 0 0,0-1 0,1 1 0,-1 0 0,1-1 0,0 1 0,0 0 0,-1-1 0,1 1 0,0-1 0,2 2 0,-1 0 0,1-1 0,0 0 0,0 1 0,0-1 0,1-1 0,-1 1 0,0 0 0,1-1 0,-1 0 0,1 1 0,5 0 0,11 1 0,1-1 0,-1 0 0,30-2 0,-44 0 0,65-3 1366,-9-3 5460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25.130"/>
    </inkml:context>
    <inkml:brush xml:id="br0">
      <inkml:brushProperty name="width" value="0.05" units="cm"/>
      <inkml:brushProperty name="height" value="0.05" units="cm"/>
      <inkml:brushProperty name="color" value="#66CC00"/>
    </inkml:brush>
  </inkml:definitions>
  <inkml:trace contextRef="#ctx0" brushRef="#br0">0 0 24575,'0'0'0,"8"18"0,-2 21 0,-2 3 8192</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25.493"/>
    </inkml:context>
    <inkml:brush xml:id="br0">
      <inkml:brushProperty name="width" value="0.05" units="cm"/>
      <inkml:brushProperty name="height" value="0.05" units="cm"/>
      <inkml:brushProperty name="color" value="#66CC00"/>
    </inkml:brush>
  </inkml:definitions>
  <inkml:trace contextRef="#ctx0" brushRef="#br0">1 0 24575,'0'4'0,"18"0"0,6 1 8192</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26.981"/>
    </inkml:context>
    <inkml:brush xml:id="br0">
      <inkml:brushProperty name="width" value="0.05" units="cm"/>
      <inkml:brushProperty name="height" value="0.05" units="cm"/>
      <inkml:brushProperty name="color" value="#66CC00"/>
    </inkml:brush>
  </inkml:definitions>
  <inkml:trace contextRef="#ctx0" brushRef="#br0">44 60 24575,'61'-13'0,"-29"9"0,-17 3 0,0-1 0,-1 0 0,1-1 0,0-1 0,-1 0 0,0-1 0,0 0 0,14-9 0,-26 11 0,-8 3 0,-15 9 0,12-2 0,0 1 0,1 1 0,-1 0 0,2 0 0,-1 0 0,2 1 0,-1 0 0,1 0 0,-7 17 0,-2 10 0,-16 62 0,-9 74 0,8 1 0,-13 225 0,40-355 0,3-31 0,0 1 0,1-1 0,0 0 0,1 1 0,1-1 0,0 1 0,5 19 0,-2-30 0,3-13 0,9-33 1366,2-12 5460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27.971"/>
    </inkml:context>
    <inkml:brush xml:id="br0">
      <inkml:brushProperty name="width" value="0.05" units="cm"/>
      <inkml:brushProperty name="height" value="0.05" units="cm"/>
      <inkml:brushProperty name="color" value="#66CC00"/>
    </inkml:brush>
  </inkml:definitions>
  <inkml:trace contextRef="#ctx0" brushRef="#br0">36 0 24575,'-16'134'0,"2"-28"0,12-84 0,0 0 0,0-1 0,2 27 0,4-42 0,2-13 0,6-20 0,4-19 0,3 1 0,47-83 0,-63 123 0,0 1 0,0-1 0,0 1 0,1 0 0,-1 0 0,1 0 0,0 1 0,0-1 0,1 1 0,7-5 0,-11 8 0,0 0 0,0-1 0,0 1 0,-1 0 0,1 0 0,0 0 0,0 0 0,0-1 0,0 1 0,-1 0 0,1 1 0,0-1 0,0 0 0,0 0 0,0 0 0,-1 0 0,1 1 0,0-1 0,0 0 0,0 1 0,-1-1 0,1 1 0,0-1 0,-1 1 0,2 0 0,0 1 0,-1 1 0,1-1 0,-1 1 0,1-1 0,-1 1 0,0-1 0,0 1 0,0 0 0,-1-1 0,1 1 0,0 5 0,0 9 0,0 0 0,-1 0 0,-1 0 0,0 0 0,-2 0 0,0 0 0,0 0 0,-2-1 0,0 0 0,-12 25 0,17-39 0,-1-1 0,1 1 0,-1-1 0,0 0 0,1 0 0,-1 1 0,0-1 0,0 0 0,0 0 0,0 0 0,0 0 0,0 0 0,0 0 0,-1 0 0,1 0 0,0-1 0,-1 1 0,1 0 0,-2 0 0,2-1 0,0 0 0,0 0 0,1-1 0,-1 1 0,0 0 0,0 0 0,0-1 0,0 1 0,1 0 0,-1-1 0,0 1 0,0-1 0,1 1 0,-1-1 0,0 0 0,1 1 0,-1-1 0,1 1 0,-1-1 0,1 0 0,-1 0 0,1 1 0,-1-2 0,-3-5 0,1 0 0,0-1 0,0 1 0,1-1 0,-2-11 0,1 5 0,2-1 0,-1 0 0,2 1 0,2-28 0,4 24 0,3 23 0,4 29 0,-12-24 0,-1 1 0,0-1 0,0 1 0,-1-1 0,0 1 0,-1-1 0,0 0 0,0 1 0,-1-1 0,-8 17 0,8-19 0,2-4 0,1-1 0,0 1 0,0 0 0,0-1 0,0 1 0,1 0 0,-1-1 0,1 1 0,0 0 0,1 3 0,3 15 0,4 42 0,-4 0 0,-4 116 0,-8-154 0,7-26 0,-1 0 0,1 0 0,-1 0 0,1-1 0,-1 1 0,1 0 0,0 0 0,-1 0 0,1 0 0,-1-1 0,1 1 0,-1 0 0,1-1 0,0 1 0,-1 0 0,1-1 0,0 1 0,-1 0 0,1-1 0,0 1 0,0-1 0,-1 1 0,1 0 0,0-1 0,0 1 0,0-1 0,-1 1 0,1-1 0,0 0 0,-20-56 0,17 46 0,-1-2 0,-23-57 0,26 68 0,0-1 0,-1 0 0,1 1 0,0-1 0,-1 1 0,0-1 0,1 1 0,-1 0 0,0 0 0,0 0 0,-1 0 0,1 0 0,0 0 0,-1 0 0,1 1 0,-1-1 0,1 1 0,-1 0 0,1 0 0,-6-2 0,8 3 32,-1 0 0,1 0 0,-1 0-1,1 0 1,-1 0 0,0 0 0,1 0-1,-1 1 1,1-1 0,-1 0 0,1 0-1,-1 0 1,1 0 0,-1 1 0,1-1-1,-1 0 1,1 1 0,-1-1 0,1 0-1,-1 1 1,1-1 0,-1 0 0,1 1-1,0-1 1,-1 1 0,1-1 0,0 1-1,-1-1 1,1 1 0,0-1 0,0 1-1,0-1 1,-1 1 0,1 0 0,0-1-1,0 1 1,0-1 0,0 1 0,0-1-1,0 1 1,0-1 0,0 2 0,4 10 6794</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28.300"/>
    </inkml:context>
    <inkml:brush xml:id="br0">
      <inkml:brushProperty name="width" value="0.05" units="cm"/>
      <inkml:brushProperty name="height" value="0.05" units="cm"/>
      <inkml:brushProperty name="color" value="#66CC00"/>
    </inkml:brush>
  </inkml:definitions>
  <inkml:trace contextRef="#ctx0" brushRef="#br0">0 1 24575,'0'0'0,"4"0"0,40 25 0,13 8 8192</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29.741"/>
    </inkml:context>
    <inkml:brush xml:id="br0">
      <inkml:brushProperty name="width" value="0.05" units="cm"/>
      <inkml:brushProperty name="height" value="0.05" units="cm"/>
      <inkml:brushProperty name="color" value="#E71224"/>
    </inkml:brush>
  </inkml:definitions>
  <inkml:trace contextRef="#ctx0" brushRef="#br0">0 147 24575,'0'0'0,"93"-16"0,79-14 0,63-1 0,51 4 0,39 11 0,12 8 0,29 6 0,-27 3 0,-68-3 0,-87-5 0,-75-1 8192</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28.673"/>
    </inkml:context>
    <inkml:brush xml:id="br0">
      <inkml:brushProperty name="width" value="0.05" units="cm"/>
      <inkml:brushProperty name="height" value="0.05" units="cm"/>
      <inkml:brushProperty name="color" value="#66CC00"/>
    </inkml:brush>
  </inkml:definitions>
  <inkml:trace contextRef="#ctx0" brushRef="#br0">54 2 24575,'17'0'0,"-13"-1"0,0 1 0,0 0 0,0 0 0,0 0 0,-1 0 0,1 1 0,0-1 0,0 1 0,3 1 0,-6-1 0,-1-1 0,1 0 0,-1 0 0,0 1 0,1-1 0,-1 0 0,0 1 0,0-1 0,1 0 0,-1 1 0,0-1 0,0 1 0,1-1 0,-1 1 0,0-1 0,0 0 0,0 1 0,0-1 0,0 1 0,0-1 0,0 1 0,0-1 0,0 1 0,0-1 0,0 1 0,0-1 0,0 1 0,0-1 0,0 0 0,0 1 0,-17 26 0,-16 6 0,26-29 0,1 1 0,0 0 0,0 1 0,1-1 0,0 1 0,0 0 0,0 1 0,1-1 0,0 1 0,0 0 0,0 0 0,-3 10 0,7-15 0,0 0 0,0 0 0,0-1 0,0 1 0,1 0 0,-1 0 0,0 0 0,1-1 0,-1 1 0,1 0 0,0 0 0,-1-1 0,1 1 0,0 0 0,0-1 0,0 1 0,0-1 0,1 0 0,-1 1 0,0-1 0,1 0 0,-1 0 0,0 1 0,1-1 0,-1 0 0,4 1 0,49 19 0,-38-16 0,-13-4 0,1 0 0,-1 0 0,0 0 0,0 1 0,0-1 0,0 1 0,0 0 0,0 0 0,-1 0 0,1 0 0,-1 0 0,1 1 0,3 4 0,-6-5 0,1-1 0,-1 1 0,1 0 0,-1-1 0,0 1 0,1 0 0,-1-1 0,0 1 0,0 0 0,0-1 0,0 1 0,-1 0 0,1-1 0,0 1 0,-1-1 0,1 1 0,-1 0 0,0-1 0,1 1 0,-1-1 0,0 1 0,0-1 0,0 0 0,0 1 0,0-1 0,0 0 0,0 0 0,-1 1 0,-1 0 0,-40 33 0,36-31 0,0 1 0,1-1 0,0 1 0,0 1 0,0-1 0,1 1 0,-1 0 0,1 0 0,-7 12 0,12-17 0,-1-1 0,1 1 0,0 0 0,-1-1 0,1 1 0,0 0 0,-1 0 0,1-1 0,0 1 0,0 0 0,0 0 0,-1 0 0,1-1 0,0 1 0,0 0 0,0 0 0,0 0 0,1 0 0,-1-1 0,0 1 0,0 0 0,0 0 0,1 0 0,-1-1 0,0 1 0,1 0 0,-1-1 0,1 1 0,0 1 0,0-2 0,0 0 0,0 1 0,1-1 0,-1 0 0,0 0 0,1 1 0,-1-1 0,0 0 0,0 0 0,1-1 0,-1 1 0,0 0 0,1 0 0,-1-1 0,0 1 0,0 0 0,1-1 0,-1 1 0,0-1 0,2-1 0,9-5-14,1 0 1,-1-1-1,-1 0 0,1-1 0,-2-1 1,14-13-1,52-71 1476,-24 21 5364</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29.060"/>
    </inkml:context>
    <inkml:brush xml:id="br0">
      <inkml:brushProperty name="width" value="0.05" units="cm"/>
      <inkml:brushProperty name="height" value="0.05" units="cm"/>
      <inkml:brushProperty name="color" value="#66CC00"/>
    </inkml:brush>
  </inkml:definitions>
  <inkml:trace contextRef="#ctx0" brushRef="#br0">98 84 24575,'0'-4'0,"-11"-15"0,-10-8 0,-3 1 0,4 18 0,5 30 0,9 46 0,8 66 0,5 56 0,4 33 0,4-4 0,3-28 0,-2-44 0,-3-46 0,-4-44 0,-3-46 0,-7-43 0,-3-16 8192</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29.422"/>
    </inkml:context>
    <inkml:brush xml:id="br0">
      <inkml:brushProperty name="width" value="0.05" units="cm"/>
      <inkml:brushProperty name="height" value="0.05" units="cm"/>
      <inkml:brushProperty name="color" value="#66CC00"/>
    </inkml:brush>
  </inkml:definitions>
  <inkml:trace contextRef="#ctx0" brushRef="#br0">305 4 24575,'0'-3'0,"-40"23"0,-24 16 0,-4 2 0,9-9 0,15-13 0,15-10 8192</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29.760"/>
    </inkml:context>
    <inkml:brush xml:id="br0">
      <inkml:brushProperty name="width" value="0.05" units="cm"/>
      <inkml:brushProperty name="height" value="0.05" units="cm"/>
      <inkml:brushProperty name="color" value="#66CC00"/>
    </inkml:brush>
  </inkml:definitions>
  <inkml:trace contextRef="#ctx0" brushRef="#br0">1 0 24575,'0'0'0,"54"26"0,21 11 0,2 3 0,-13-5 8192</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30.102"/>
    </inkml:context>
    <inkml:brush xml:id="br0">
      <inkml:brushProperty name="width" value="0.05" units="cm"/>
      <inkml:brushProperty name="height" value="0.05" units="cm"/>
      <inkml:brushProperty name="color" value="#66CC00"/>
    </inkml:brush>
  </inkml:definitions>
  <inkml:trace contextRef="#ctx0" brushRef="#br0">8 85 24575,'0'0'0,"3"14"0,5 16 0,9 10 0,0-2 8192</inkml:trace>
  <inkml:trace contextRef="#ctx0" brushRef="#br0" timeOffset="1">261 0 24575,'0'0'0,"-22"51"0,-17 59 0,-6 29 0,4 2 0,6-16 0,9-29 0,-2-38 0,4-29 8192</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30.597"/>
    </inkml:context>
    <inkml:brush xml:id="br0">
      <inkml:brushProperty name="width" value="0.05" units="cm"/>
      <inkml:brushProperty name="height" value="0.05" units="cm"/>
      <inkml:brushProperty name="color" value="#66CC00"/>
    </inkml:brush>
  </inkml:definitions>
  <inkml:trace contextRef="#ctx0" brushRef="#br0">1 72 24575,'2'-1'0,"0"-1"0,0 1 0,1 0 0,-1 0 0,0 1 0,1-1 0,-1 0 0,1 1 0,-1-1 0,1 1 0,4 0 0,8-2 0,22-6 0,169-32 0,-161 34 0,-1 1 0,75 3 0,-112 2 0,-1 1 0,1 0 0,-1 0 0,1 0 0,-1 1 0,0 0 0,1 0 0,-1 1 0,0 0 0,0 0 0,-1 0 0,1 0 0,-1 1 0,0 0 0,1 0 0,5 7 0,-5-3 0,0 0 0,-1-1 0,0 2 0,-1-1 0,1 0 0,-2 1 0,1 0 0,-1 0 0,0 0 0,1 13 0,0 1 0,-2 0 0,-1 0 0,-1 0 0,0 0 0,-2 0 0,-1 0 0,-1 0 0,-10 35 0,13-53 0,-1-1 0,1 1 0,-1-1 0,0 1 0,0-1 0,-1 0 0,1 0 0,-1 0 0,0 0 0,0 0 0,0 0 0,-1-1 0,1 0 0,-5 4 0,5-6 0,1 0 0,-1 0 0,1 0 0,-1 0 0,0-1 0,1 1 0,-1-1 0,0 0 0,1 1 0,-1-1 0,0 0 0,0-1 0,1 1 0,-1-1 0,0 1 0,1-1 0,-1 0 0,1 0 0,-1 0 0,1 0 0,-1 0 0,1 0 0,-1-1 0,1 1 0,0-1 0,-3-2 0,-7-6 0,0-1 0,1 0 0,0-1 0,1 0 0,0 0 0,1-1 0,-10-19 0,14 24 0,0 0 0,1-1 0,0 1 0,1-1 0,0 0 0,0 0 0,1-1 0,0 1 0,1 0 0,-1-1 0,2 1 0,0-1 0,1-14 0,0 21 55,0-1-1,0 1 1,1 0 0,-1 0-1,1-1 1,-1 1 0,1 0-1,0 1 1,1-1-1,-1 0 1,0 0 0,1 1-1,-1 0 1,1-1-1,0 1 1,0 0 0,0 0-1,0 0 1,0 1-1,0-1 1,0 1 0,1 0-1,-1 0 1,7-2 0,38-4 6771</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30.974"/>
    </inkml:context>
    <inkml:brush xml:id="br0">
      <inkml:brushProperty name="width" value="0.05" units="cm"/>
      <inkml:brushProperty name="height" value="0.05" units="cm"/>
      <inkml:brushProperty name="color" value="#66CC00"/>
    </inkml:brush>
  </inkml:definitions>
  <inkml:trace contextRef="#ctx0" brushRef="#br0">1 1 24575,'3'0'0,"2"0"0,3 46 0,1 53 0,-2 11 0,-2-11 0,2-24 0,0-28 0,-1-21 8192</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32.518"/>
    </inkml:context>
    <inkml:brush xml:id="br0">
      <inkml:brushProperty name="width" value="0.05" units="cm"/>
      <inkml:brushProperty name="height" value="0.05" units="cm"/>
      <inkml:brushProperty name="color" value="#66CC00"/>
    </inkml:brush>
  </inkml:definitions>
  <inkml:trace contextRef="#ctx0" brushRef="#br0">341 35 24575,'-4'-4'0,"0"1"0,0-1 0,0 1 0,-1 1 0,1-1 0,-1 1 0,1-1 0,-1 1 0,0 0 0,0 1 0,0-1 0,0 1 0,-1 0 0,1 1 0,0-1 0,0 1 0,0 0 0,-1 0 0,1 1 0,0-1 0,0 1 0,0 0 0,0 0 0,0 1 0,0 0 0,-9 4 0,3-1 0,1 1 0,0 0 0,1 0 0,-1 1 0,1 0 0,0 0 0,1 1 0,0 0 0,0 1 0,1 0 0,-8 13 0,0 5 0,2 1 0,2 1 0,0 0 0,2 1 0,1 0 0,1 0 0,2 1 0,1-1 0,0 58 0,4-81 0,0 0 0,1 0 0,-1 1 0,2-1 0,-1 0 0,1 0 0,0 0 0,0 0 0,4 8 0,-5-13 0,0 0 0,1-1 0,-1 1 0,0-1 0,1 0 0,-1 1 0,0-1 0,1 0 0,0 0 0,-1 0 0,1 0 0,0 0 0,-1 0 0,1 0 0,0 0 0,0-1 0,0 1 0,0-1 0,0 0 0,-1 1 0,1-1 0,0 0 0,0 0 0,0 0 0,0 0 0,0-1 0,0 1 0,0 0 0,0-1 0,0 1 0,0-1 0,-1 0 0,1 0 0,0 1 0,0-1 0,-1-1 0,3 0 0,30-19 0,19-9 0,-50 28 0,0 1 0,0 1 0,0-1 0,0 0 0,0 1 0,0-1 0,0 1 0,0 0 0,1 0 0,-1 1 0,0-1 0,0 0 0,0 1 0,0 0 0,0 0 0,6 2 0,1 2 0,-7-3 0,0 0 0,1 0 0,0 0 0,-1-1 0,1 1 0,0-1 0,0 0 0,0 0 0,0 0 0,0-1 0,0 1 0,0-1 0,0 0 0,0 0 0,0-1 0,0 1 0,0-1 0,0 0 0,0 0 0,6-2 0,83-46 0,-67 34 0,0 1 0,1 0 0,0 2 0,35-10 0,-56 20 0,0 1 0,0 0 0,0 0 0,0 0 0,0 0 0,1 1 0,-1 0 0,0 1 0,0-1 0,0 1 0,0 0 0,0 1 0,0-1 0,0 1 0,0 0 0,0 1 0,-1-1 0,1 1 0,-1 1 0,0-1 0,0 1 0,0-1 0,0 1 0,-1 1 0,6 5 0,-7-7 0,0 0 0,-1 1 0,1 0 0,-1 0 0,0-1 0,0 1 0,0 1 0,0-1 0,-1 0 0,1 0 0,-1 1 0,0-1 0,0 0 0,-1 1 0,0-1 0,1 1 0,-1-1 0,-1 7 0,1-10-1,0-1 0,0 1 1,-1 0-1,1 0 0,0 0 0,0-1 0,0 1 0,-1 0 0,1 0 0,0-1 1,-1 1-1,1 0 0,-1-1 0,1 1 0,-1-1 0,1 1 0,-1 0 0,1-1 1,-1 1-1,0-1 0,1 1 0,-1-1 0,0 0 0,1 1 0,-1-1 0,0 0 1,1 1-1,-1-1 0,0 0 0,0 0 0,1 1 0,-1-1 0,0 0 0,0 0 0,-1 0 1,-1-1 139,1 0 1,0 0 0,-1 0-1,1 0 1,-1 0 0,1 0-1,0-1 1,0 1 0,-4-4 0,-27-29 6686</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34.088"/>
    </inkml:context>
    <inkml:brush xml:id="br0">
      <inkml:brushProperty name="width" value="0.05" units="cm"/>
      <inkml:brushProperty name="height" value="0.05" units="cm"/>
      <inkml:brushProperty name="color" value="#66CC00"/>
    </inkml:brush>
  </inkml:definitions>
  <inkml:trace contextRef="#ctx0" brushRef="#br0">132 1 24575,'5'3'0,"4"2"0,-3-2 0,0 0 0,0 1 0,0-1 0,-1 1 0,0 0 0,0 1 0,0-1 0,0 1 0,-1 0 0,1 0 0,-1 1 0,4 7 0,-8-12 0,0 1 0,0-1 0,0 1 0,0-1 0,0 1 0,0-1 0,-1 1 0,1-1 0,-1 0 0,1 1 0,-1-1 0,0 0 0,1 1 0,-1-1 0,0 0 0,0 0 0,0 1 0,0-1 0,0 0 0,0 0 0,0 0 0,0 0 0,0-1 0,0 1 0,-1 0 0,1 0 0,0-1 0,-1 1 0,1-1 0,0 1 0,-1-1 0,1 1 0,-3-1 0,-54 14 0,53-13 0,-25 3 0,-1 2 0,67 1 0,-23-5 0,0-1 0,1 2 0,-1 0 0,0 0 0,17 8 0,-29-11 0,1 1 0,-1-1 0,0 1 0,0 0 0,0-1 0,0 1 0,0 0 0,0 0 0,0 0 0,0-1 0,0 1 0,0 0 0,0 1 0,-1-1 0,1 0 0,0 0 0,-1 0 0,1 0 0,-1 0 0,1 1 0,-1-1 0,0 0 0,1 0 0,-1 1 0,0-1 0,0 0 0,0 1 0,0-1 0,0 0 0,0 0 0,0 1 0,0-1 0,-1 0 0,1 1 0,0-1 0,-1 0 0,1 0 0,-1 0 0,0 1 0,1-1 0,-1 0 0,0 0 0,-1 2 0,-4 4 0,0 0 0,0 0 0,-1-1 0,-13 10 0,20-16 0,-63 42 0,46-32 0,1 1 0,0 0 0,-25 23 0,34-21 0,13-7 0,23-5 0,16-10 0,-34 7 0,1-1 0,-1 2 0,23-2 0,-33 3 0,0 1 0,0-1 0,0 0 0,0 0 0,0 0 0,0 1 0,0-1 0,0 0 0,0 1 0,0-1 0,0 1 0,0-1 0,0 1 0,0 0 0,-1-1 0,1 1 0,0 0 0,0-1 0,-1 1 0,1 0 0,0 0 0,-1 0 0,1 0 0,-1 0 0,1 0 0,-1-1 0,0 1 0,1 0 0,-1 0 0,0 0 0,0 0 0,1 0 0,-1 1 0,0-1 0,0 0 0,0 0 0,0 0 0,-1 0 0,1 0 0,0 2 0,-16 40 0,-24 20 0,32-51 0,0 0 0,0 0 0,1 0 0,0 1 0,-7 22 0,13-34 0,1-1 0,0 1 0,0-1 0,0 1 0,0-1 0,0 1 0,0 0 0,0-1 0,0 1 0,0-1 0,0 1 0,0-1 0,0 1 0,0 0 0,0-1 0,0 1 0,0-1 0,1 1 0,-1-1 0,0 1 0,0-1 0,1 1 0,-1-1 0,0 1 0,1-1 0,-1 1 0,1-1 0,-1 0 0,0 1 0,1-1 0,0 1 0,21 2 0,33-13 0,-45 8 0,6-1 0,0 0 0,31 0 0,-43 3 0,0 0 0,0 1 0,-1-1 0,1 1 0,0 0 0,-1 0 0,1 0 0,5 2 0,-8-2 0,0 0 0,0-1 0,0 1 0,0 0 0,0-1 0,0 1 0,-1 0 0,1 0 0,0 0 0,0 0 0,-1 0 0,1 0 0,0 0 0,-1 0 0,1 0 0,-1 0 0,1 1 0,-1-1 0,0 0 0,1 0 0,-1 0 0,0 1 0,0-1 0,0 0 0,0 2 0,0-3 0,0 0 0,1 0 0,-1 1 0,0-1 0,0 0 0,0 1 0,0-1 0,0 0 0,0 1 0,1-1 0,-1 0 0,0 0 0,0 1 0,0-1 0,0 0 0,0 1 0,0-1 0,0 0 0,-1 1 0,1-1 0,0 0 0,0 1 0,0-1 0,0 0 0,0 0 0,0 1 0,0-1 0,-1 0 0,1 1 0,0-1 0,0 0 0,0 0 0,-1 0 0,1 1 0,0-1 0,0 0 0,-1 0 0,1 0 0,0 1 0,0-1 0,-1 0 0,1 0 0,0 0 0,-1 0 0,1 0 0,0 0 0,-1 0 0,1 0 0,0 0 0,-1 0 0,1 0 0,0 0 0,0 0 0,-1 0 0,1 0 0,0 0 0,-1 0 0,1 0 0,0 0 0,-1 0 0,1 0 0,0 0 0,-1-1 0,0 0 0,0 0 0,1 0 0,-1-1 0,0 1 0,0 0 0,1-1 0,-1 1 0,1 0 0,-1-1 0,1 1 0,0-1 0,-1 1 0,1-1 0,0 1 0,0 0 0,0-1 0,0-1 0,3-17 0,1 0 0,1 1 0,0-1 0,2 1 0,0 1 0,1-1 0,11-18 0,4-4 0,56-72 0,-58 84 0,3 2 0,0 0 0,1 2 0,2 1 0,0 1 0,2 1 0,49-28 0,-72 47 0,0 0 0,0 1 0,0-1 0,1 1 0,-1 1 0,1-1 0,-1 1 0,1 0 0,7 1 0,-13 0 0,0 0 0,0 0 0,0 0 0,0 0 0,0 0 0,0 0 0,0 1 0,0-1 0,0 0 0,0 1 0,0-1 0,-1 1 0,1-1 0,0 1 0,0-1 0,0 1 0,-1 0 0,1-1 0,0 1 0,0 0 0,-1-1 0,1 1 0,-1 0 0,2 1 0,-2 0 0,0 1 0,0-1 0,0 0 0,0 0 0,0 0 0,0 0 0,0 0 0,-1 0 0,1 0 0,-1 0 0,1 1 0,-1-2 0,0 1 0,0 0 0,0 0 0,-2 3 0,-2 3 0,-1 1 0,1-2 0,-2 1 0,1-1 0,-1 0 0,0 0 0,-1-1 0,1 0 0,-1 0 0,0-1 0,-1 0 0,1 0 0,-1-1 0,-16 5 0,19-6 0,0-2 0,-1 1 0,1-1 0,0 0 0,-1 0 0,1 0 0,0-1 0,-1 0 0,1 0 0,-1-1 0,1 0 0,0 0 0,0 0 0,-1-1 0,1 0 0,0 0 0,0-1 0,1 1 0,-1-1 0,0-1 0,1 1 0,0-1 0,-9-7 0,14 10 0,0 1 0,0 0 0,0 0 0,0-1 0,0 1 0,0 0 0,-1 0 0,1-1 0,0 1 0,0 0 0,0 0 0,0-1 0,0 1 0,-1 0 0,1 0 0,0 0 0,0 0 0,0-1 0,-1 1 0,1 0 0,0 0 0,0 0 0,0 0 0,-1 0 0,1-1 0,0 1 0,0 0 0,-1 0 0,1 0 0,0 0 0,0 0 0,-1 0 0,1 0 0,0 0 0,0 0 0,-1 0 0,1 0 0,0 0 0,-1 0 0,1 0 0,0 0 0,0 0 0,-1 1 0,1-1 0,0 0 0,0 0 0,0 0 0,-1 0 0,1 0 0,0 1 0,0-1 0,0 0 0,-1 0 0,1 0 0,0 1 0,0-1 0,0 0 0,0 0 0,0 0 0,-1 1 0,1-1 0,0 0 0,0 0 0,0 1 0,0 27 0,1-15 0,12 314 0,31 445 0,-29-669 0,-16-102 76,2 1 0,-1 0 0,0-1 0,0 1-1,0-1 1,1 1 0,-1 0 0,1-1 0,-1 1 0,1-1 0,0 1-1,0-1 1,-1 0 0,1 1 0,0-1 0,0 0 0,2 2 0,5-17 6750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34.812"/>
    </inkml:context>
    <inkml:brush xml:id="br0">
      <inkml:brushProperty name="width" value="0.05" units="cm"/>
      <inkml:brushProperty name="height" value="0.05" units="cm"/>
      <inkml:brushProperty name="color" value="#66CC00"/>
    </inkml:brush>
  </inkml:definitions>
  <inkml:trace contextRef="#ctx0" brushRef="#br0">123 1 24575,'0'0'0,"1"0"0,-1 0 0,0 0 0,0 0 0,1 0 0,-1 0 0,0 0 0,0 0 0,1 0 0,-1 0 0,0 0 0,0 0 0,1 1 0,-1-1 0,0 0 0,0 0 0,1 0 0,-1 0 0,0 0 0,0 1 0,0-1 0,0 0 0,1 0 0,-1 0 0,0 1 0,0-1 0,0 0 0,0 0 0,0 1 0,0-1 0,1 0 0,-1 0 0,0 1 0,0-1 0,0 0 0,0 0 0,0 1 0,0-1 0,0 0 0,0 0 0,0 1 0,7 26 0,-5-19 0,0 0 0,0 0 0,1 0 0,0 0 0,1 0 0,-1-1 0,9 14 0,-7-18 0,0 0 0,0 0 0,0 0 0,1-1 0,-1 1 0,1-1 0,-1 0 0,1-1 0,0 0 0,-1 1 0,1-2 0,6 1 0,40 11 0,-49-11 0,0 0 0,0 1 0,-1-1 0,1 1 0,-1-1 0,1 1 0,-1 0 0,0 0 0,0 0 0,1 1 0,-2-1 0,1 0 0,0 1 0,0-1 0,1 5 0,-1-3 0,0 0 0,-1 1 0,0-1 0,0 0 0,-1 0 0,1 1 0,-1-1 0,0 0 0,0 0 0,0 1 0,0-1 0,-1 0 0,0 1 0,0-1 0,-1 5 0,-3 3 0,0 0 0,0 0 0,-1 0 0,-9 12 0,-3 2 0,-1-1 0,-1-1 0,-39 37 0,-78 53 0,91-75 0,43-29 0,15-6 0,27-4 0,0-1 0,39-6 0,-50 3 0,0 1 0,-1 1 0,2 2 0,-1 0 0,-1 2 0,42 9 0,-65-11 0,0 1 0,-1 0 0,1 0 0,-1 1 0,1-1 0,-1 1 0,0-1 0,1 1 0,-1 0 0,0 0 0,0 1 0,0-1 0,-1 1 0,1-1 0,-1 1 0,1 0 0,-1 0 0,0 0 0,0 0 0,0 0 0,0 1 0,-1-1 0,2 5 0,-2-4 0,-1 0 0,0 0 0,0 0 0,0-1 0,-1 1 0,1 0 0,-1 0 0,0 0 0,0-1 0,0 1 0,0 0 0,-1-1 0,1 0 0,-1 1 0,0-1 0,0 0 0,-1 0 0,1 1 0,0-2 0,-1 1 0,-4 4 0,0-1 0,0-1 0,0 1 0,0-1 0,0-1 0,-1 1 0,0-1 0,0-1 0,0 1 0,0-1 0,0-1 0,-1 0 0,-14 3 0,18-5 0,1 1 0,-1-1 0,0 0 0,1-1 0,-1 1 0,1-1 0,-1 1 0,1-1 0,0-1 0,-1 1 0,1-1 0,0 1 0,0-1 0,0 0 0,0-1 0,0 1 0,0-1 0,1 1 0,-1-1 0,1-1 0,0 1 0,0 0 0,0-1 0,0 1 0,0-1 0,-2-6 0,-2-7 0,-4-12 0,11 29 0,0 0 0,0-1 0,0 1 0,0 0 0,-1 0 0,1-1 0,0 1 0,0 0 0,0 0 0,0-1 0,0 1 0,-1 0 0,1 0 0,0 0 0,0-1 0,0 1 0,-1 0 0,1 0 0,0 0 0,0 0 0,0 0 0,-1-1 0,1 1 0,0 0 0,0 0 0,-1 0 0,1 0 0,0 0 0,0 0 0,-1 0 0,1 0 0,0 0 0,-1 0 0,1 0 0,0 0 0,0 0 0,-1 0 0,1 0 0,0 0 0,0 0 0,-1 0 0,1 1 0,0-1 0,0 0 0,-1 0 0,1 0 0,0 0 0,0 0 0,0 1 0,-1-1 0,1 0 0,0 0 0,0 0 0,0 1 0,0-1 0,-1 0 0,1 0 0,0 1 0,0-1 0,0 0 0,0 0 0,0 1 0,0-1 0,0 0 0,0 0 0,0 1 0,0-1 0,0 0 0,0 1 0,-11 31 1366,0 8 5460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30.190"/>
    </inkml:context>
    <inkml:brush xml:id="br0">
      <inkml:brushProperty name="width" value="0.05" units="cm"/>
      <inkml:brushProperty name="height" value="0.05" units="cm"/>
      <inkml:brushProperty name="color" value="#E71224"/>
    </inkml:brush>
  </inkml:definitions>
  <inkml:trace contextRef="#ctx0" brushRef="#br0">0 0 24575,'0'0'0,"16"24"0,10 41 0,4 49 0,-3 50 0,-10 37 0,-8 13 0,-5-18 0,0-34 0,0-45 0,-1-46 0,-13-48 0,-17-35 0,-16-28 0,-1-7 8192</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38.565"/>
    </inkml:context>
    <inkml:brush xml:id="br0">
      <inkml:brushProperty name="width" value="0.05" units="cm"/>
      <inkml:brushProperty name="height" value="0.05" units="cm"/>
      <inkml:brushProperty name="color" value="#66CC00"/>
    </inkml:brush>
  </inkml:definitions>
  <inkml:trace contextRef="#ctx0" brushRef="#br0">1 178 24575,'7'-3'0,"74"-31"0,-43 20 0,-1-2 0,0-1 0,43-28 0,-79 44 0,0 0 0,1 0 0,-1 0 0,0 0 0,0 0 0,0 0 0,0 0 0,0 0 0,0 0 0,0 0 0,0-1 0,0 1 0,0 0 0,-1-1 0,1 1 0,-1 0 0,1-1 0,-1 1 0,1-1 0,-1 1 0,0-1 0,0 1 0,1-1 0,-1 1 0,0-1 0,-1 1 0,1-1 0,0-2 0,-1 3 0,1 1 0,0-1 0,-1 1 0,1-1 0,0 1 0,-1-1 0,1 1 0,-1 0 0,1-1 0,-1 1 0,1-1 0,-1 1 0,1 0 0,-1 0 0,1-1 0,-1 1 0,1 0 0,-1 0 0,1-1 0,-1 1 0,0 0 0,1 0 0,-1 0 0,1 0 0,-2 0 0,1 0 0,-1 0 0,0 1 0,1-1 0,-1 1 0,0-1 0,1 1 0,-1 0 0,1-1 0,-1 1 0,1 0 0,0 0 0,-1 0 0,-1 2 0,-5 6 0,1 0 0,1 0 0,-1 1 0,1 0 0,1 0 0,0 1 0,1-1 0,-1 1 0,2 0 0,-5 22 0,8-33 0,-27 115 0,6 0 0,4 2 0,-2 149 0,17-183 0,5-77 0,2-19 0,5-32 0,5-58 1366,2-10 5460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39.342"/>
    </inkml:context>
    <inkml:brush xml:id="br0">
      <inkml:brushProperty name="width" value="0.05" units="cm"/>
      <inkml:brushProperty name="height" value="0.05" units="cm"/>
      <inkml:brushProperty name="color" value="#66CC00"/>
    </inkml:brush>
  </inkml:definitions>
  <inkml:trace contextRef="#ctx0" brushRef="#br0">275 1 24575,'3'19'0,"11"512"0,-18-487 0,4-44 0,0 0 0,0 0 0,0 1 0,0-1 0,0 0 0,0 0 0,0 1 0,0-1 0,0 0 0,0 0 0,0 1 0,0-1 0,0 0 0,0 0 0,0 1 0,-1-1 0,1 0 0,0 0 0,0 0 0,0 1 0,0-1 0,0 0 0,-1 0 0,1 0 0,0 1 0,0-1 0,0 0 0,-1 0 0,1 0 0,0 0 0,0 0 0,0 0 0,-1 1 0,1-1 0,0 0 0,0 0 0,-1 0 0,1 0 0,0 0 0,0 0 0,-1 0 0,1 0 0,0 0 0,0 0 0,-1 0 0,1 0 0,0 0 0,0 0 0,-1-1 0,1 1 0,0 0 0,0 0 0,-1 0 0,1 0 0,-4-6 0,0 0 0,1-1 0,0 1 0,0 0 0,1-1 0,-3-11 0,-9-21 0,2-2 0,2 1 0,2-1 0,2-1 0,-2-65 0,3 115 0,0 1 0,0-1 0,-1 1 0,0-2 0,0 1 0,-13 12 0,-31 40 0,49-59 0,0-1 0,1 1 0,-1 0 0,1 0 0,0-1 0,-1 1 0,1 0 0,0 0 0,-1 0 0,1-1 0,0 1 0,0 0 0,0 0 0,0 0 0,-1 0 0,1 0 0,1-1 0,-1 1 0,0 0 0,0 0 0,0 0 0,0 0 0,0-1 0,1 1 0,-1 0 0,0 0 0,1 0 0,-1-1 0,1 1 0,-1 0 0,1 0 0,0 0 0,30 17 0,-28-17 0,-1 0 0,1 0 0,0 1 0,0-1 0,-1 0 0,1 1 0,0 0 0,-1-1 0,0 1 0,1 0 0,-1 0 0,0 1 0,0-1 0,0 0 0,0 1 0,-1-1 0,1 1 0,1 2 0,-3-1 0,0 1 0,0-1 0,0 0 0,-1 0 0,0 0 0,1 1 0,-1-1 0,-1 0 0,1 0 0,0 0 0,-1-1 0,0 1 0,0 0 0,0-1 0,-1 1 0,1-1 0,-1 1 0,0-1 0,0 0 0,-6 5 0,-19 29 0,27-36 0,1-1 0,0 1 0,0-1 0,-1 1 0,1-1 0,0 1 0,0-1 0,0 1 0,0-1 0,0 1 0,0-1 0,0 1 0,0-1 0,0 1 0,0-1 0,0 1 0,0-1 0,0 1 0,0-1 0,0 1 0,0-1 0,1 1 0,-1-1 0,0 1 0,0-1 0,1 0 0,-1 1 0,0-1 0,0 1 0,1-1 0,-1 0 0,1 1 0,-1-1 0,0 0 0,1 1 0,19 7 0,-11-5 0,-4-2 0,-1 1 0,1 0 0,0 1 0,-1-1 0,1 1 0,-1 0 0,0 0 0,0 0 0,5 6 0,-8-7 0,1-1 0,-1 1 0,-1-1 0,1 1 0,0-1 0,0 1 0,0 0 0,-1-1 0,1 1 0,-1 0 0,1-1 0,-1 1 0,0 0 0,0 0 0,0 0 0,0-1 0,0 1 0,0 0 0,0 0 0,0 0 0,-1-1 0,1 1 0,-1 0 0,0-1 0,1 1 0,-1 0 0,0-1 0,0 1 0,0-1 0,0 1 0,-2 2 0,-3 2 0,0 1 0,0-1 0,-1 0 0,1-1 0,-1 0 0,-1 0 0,-13 7 0,-60 23 0,65-28 0,-4 5 0,44-7 0,23-5 342,-1-2-1,0-3 0,79-16 1,-29 0 6484</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39.688"/>
    </inkml:context>
    <inkml:brush xml:id="br0">
      <inkml:brushProperty name="width" value="0.05" units="cm"/>
      <inkml:brushProperty name="height" value="0.05" units="cm"/>
      <inkml:brushProperty name="color" value="#66CC00"/>
    </inkml:brush>
  </inkml:definitions>
  <inkml:trace contextRef="#ctx0" brushRef="#br0">1 96 24575,'0'0'0,"39"-4"0,28-8 0,10-9 0,-9-9 0,-15 1 8192</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40.031"/>
    </inkml:context>
    <inkml:brush xml:id="br0">
      <inkml:brushProperty name="width" value="0.05" units="cm"/>
      <inkml:brushProperty name="height" value="0.05" units="cm"/>
      <inkml:brushProperty name="color" value="#66CC00"/>
    </inkml:brush>
  </inkml:definitions>
  <inkml:trace contextRef="#ctx0" brushRef="#br0">147 43 24575,'0'0'0,"-3"86"0,-2 51 0,-3 15 0,-7-13 0,-9-43 0,-7-50 0,-3-45 0,9-33 0,23-22 0,33-20 0,12 3 8192</inkml:trace>
  <inkml:trace contextRef="#ctx0" brushRef="#br0" timeOffset="1">507 0 24575,'0'0'0,"11"4"0,4 1 8192</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40.378"/>
    </inkml:context>
    <inkml:brush xml:id="br0">
      <inkml:brushProperty name="width" value="0.05" units="cm"/>
      <inkml:brushProperty name="height" value="0.05" units="cm"/>
      <inkml:brushProperty name="color" value="#66CC00"/>
    </inkml:brush>
  </inkml:definitions>
  <inkml:trace contextRef="#ctx0" brushRef="#br0">4 34 24575,'-4'0'0,"10"-14"0,7-5 0,2 18 0,-2 39 0,-3 45 0,0 34 0,6 0 0,0-19 0,1-45 0,-2-31 8192</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40.719"/>
    </inkml:context>
    <inkml:brush xml:id="br0">
      <inkml:brushProperty name="width" value="0.05" units="cm"/>
      <inkml:brushProperty name="height" value="0.05" units="cm"/>
      <inkml:brushProperty name="color" value="#66CC00"/>
    </inkml:brush>
  </inkml:definitions>
  <inkml:trace contextRef="#ctx0" brushRef="#br0">314 0 24575,'3'0'0,"5"11"0,-31 68 0,-33 25 0,-22-13 0,-1-37 0,17-44 0,36-36 0,55-24 0,38-7 0,6 7 8192</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41.233"/>
    </inkml:context>
    <inkml:brush xml:id="br0">
      <inkml:brushProperty name="width" value="0.05" units="cm"/>
      <inkml:brushProperty name="height" value="0.05" units="cm"/>
      <inkml:brushProperty name="color" value="#66CC00"/>
    </inkml:brush>
  </inkml:definitions>
  <inkml:trace contextRef="#ctx0" brushRef="#br0">1 1 24575,'0'7'0,"0"0"0,3 36 0,-3-41 0,0-1 0,1 1 0,-1-1 0,1 1 0,0 0 0,-1-1 0,1 0 0,0 1 0,0-1 0,0 0 0,-1 1 0,2-1 0,-1 0 0,0 0 0,0 0 0,0 0 0,0 0 0,1 0 0,-1 0 0,0 0 0,1 0 0,-1 0 0,1-1 0,-1 1 0,4 0 0,14 1 0,-18-2 0,1 0 0,0 0 0,0 0 0,0 0 0,0 0 0,0 0 0,-1 1 0,1-1 0,0 1 0,0-1 0,0 1 0,-1 0 0,1 0 0,0-1 0,-1 1 0,1 0 0,-1 1 0,1-1 0,-1 0 0,0 0 0,1 1 0,-1-1 0,0 0 0,0 1 0,0-1 0,0 1 0,0 0 0,0-1 0,0 1 0,-1 0 0,1-1 0,0 1 0,-1 0 0,0 0 0,1 0 0,-1 0 0,0 1 0,3 24 0,-2-1 0,-1 0 0,0 0 0,-2 0 0,-7 33 0,4-30 0,2 0 0,0 1 0,3 45 0,0-72 0,0 0 0,1 0 0,-1-1 0,0 1 0,1 0 0,-1-1 0,1 1 0,0 0 0,0-1 0,0 1 0,0-1 0,1 1 0,-1-1 0,0 0 0,1 0 0,0 1 0,0-1 0,-1 0 0,1 0 0,0-1 0,1 1 0,-1 0 0,3 1 0,-2-2 0,-1-1 0,0 0 0,0 0 0,1 0 0,-1 0 0,0 0 0,1 0 0,-1-1 0,0 1 0,0-1 0,0 0 0,1 0 0,-1 1 0,0-1 0,0-1 0,0 1 0,0 0 0,0 0 0,-1-1 0,1 1 0,0-1 0,-1 1 0,1-1 0,-1 0 0,3-3 0,-2 3 0,0-1 0,0 1 0,0-1 0,0 1 0,-1-1 0,1 0 0,-1 0 0,0 0 0,0 0 0,0 0 0,0 0 0,0 0 0,-1 0 0,1 0 0,-1-5 0,0 6 0,-1 0 0,1 0 0,0 1 0,-1-1 0,0 0 0,1 0 0,-1 0 0,0 1 0,0-1 0,0 0 0,0 1 0,0-1 0,-1 1 0,1 0 0,0-1 0,-1 1 0,1 0 0,-1 0 0,1-1 0,-1 1 0,0 1 0,1-1 0,-1 0 0,0 0 0,-3 0 0,3 0 0,1 1 0,-1-1 0,0 0 0,0 1 0,0-1 0,1 0 0,-1 0 0,0 0 0,1 0 0,-1 0 0,1-1 0,-1 1 0,1 0 0,-1-1 0,1 1 0,-1-3 0,1 3 0,1-1 0,1 1 0,-1-1 0,0 1 0,0-1 0,0 1 0,1-1 0,-1 1 0,1 0 0,-1-1 0,1 1 0,0 0 0,-1-1 0,1 1 0,0 0 0,0 0 0,0 0 0,0 0 0,0-1 0,0 1 0,0 1 0,0-1 0,3-2 0,36-27 1366,8 2 5460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41.572"/>
    </inkml:context>
    <inkml:brush xml:id="br0">
      <inkml:brushProperty name="width" value="0.05" units="cm"/>
      <inkml:brushProperty name="height" value="0.05" units="cm"/>
      <inkml:brushProperty name="color" value="#66CC00"/>
    </inkml:brush>
  </inkml:definitions>
  <inkml:trace contextRef="#ctx0" brushRef="#br0">1 0 24575,'0'0'0,"11"54"0,3 47 0,0 24 0,-7 5 0,-8-20 0,-3-42 0,-9-48 0,-2-27 8192</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42.243"/>
    </inkml:context>
    <inkml:brush xml:id="br0">
      <inkml:brushProperty name="width" value="0.05" units="cm"/>
      <inkml:brushProperty name="height" value="0.05" units="cm"/>
      <inkml:brushProperty name="color" value="#66CC00"/>
    </inkml:brush>
  </inkml:definitions>
  <inkml:trace contextRef="#ctx0" brushRef="#br0">1 356 24575,'7'-23'0,"-2"19"0,-1 15 0,-3-1 0,-2 1 0,1-1 0,-1 1 0,-1-1 0,-3 12 0,3-15 0,0 1 0,1 0 0,0-1 0,0 1 0,0 0 0,1 0 0,0-1 0,1 1 0,1 10 0,-2-18 0,0 1 0,1-1 0,-1 0 0,0 0 0,0 1 0,0-1 0,0 0 0,0 1 0,1-1 0,-1 0 0,0 0 0,0 0 0,1 1 0,-1-1 0,0 0 0,0 0 0,1 0 0,-1 1 0,0-1 0,0 0 0,1 0 0,-1 0 0,0 0 0,1 0 0,-1 0 0,0 0 0,1 0 0,-1 0 0,0 1 0,1-1 0,-1-1 0,0 1 0,0 0 0,1 0 0,-1 0 0,0 0 0,1 0 0,-1 0 0,0 0 0,1 0 0,-1 0 0,0-1 0,0 1 0,1 0 0,-1 0 0,0 0 0,0-1 0,1 1 0,-1 0 0,0 0 0,1-1 0,9-9 0,0-1 0,-1 0 0,0-1 0,-1 0 0,0 0 0,-1-1 0,0 0 0,4-15 0,14-20 0,12-23 0,38-65 0,-62 115 0,0 1 0,2 0 0,32-33 0,-27 41 0,-20 12 0,1 0 0,-1 0 0,1 1 0,-1-1 0,1 0 0,-1 0 0,1 0 0,-1 0 0,1 0 0,-1 1 0,1-1 0,-1 0 0,1 0 0,-1 1 0,0-1 0,1 0 0,-1 1 0,0-1 0,1 0 0,-1 1 0,0-1 0,1 1 0,-1-1 0,0 0 0,0 1 0,1-1 0,-1 1 0,1 5 0,1-1 0,-1 1 0,0 0 0,-1-1 0,1 1 0,-1 7 0,-12 162 0,0 0 0,12-151 0,1-1 0,1 0 0,1 0 0,1 0 0,9 30 0,-12-49 0,0 0 0,0 0 0,1 0 0,-1 1 0,1-2 0,0 1 0,0 0 0,0 0 0,1-1 0,0 1 0,-1-1 0,1 0 0,0 0 0,0 0 0,1 0 0,-1 0 0,1-1 0,-1 1 0,1-1 0,0 0 0,0 0 0,7 2 0,-6-3 0,-1-2 0,0 1 0,0 0 0,1-1 0,-1 0 0,0 0 0,0 0 0,0 0 0,0-1 0,0 1 0,0-1 0,-1 0 0,1 0 0,-1 0 0,1-1 0,-1 0 0,0 1 0,0-1 0,0 0 0,0 0 0,0-1 0,3-5 0,5-6 0,-2 1 0,0-2 0,0 1 0,-2-1 0,0 0 0,9-32 0,-7 10 0,10-75 0,-18 99 0,0 0 0,-1 0 0,0 0 0,-1 0 0,0 0 0,-1 0 0,-7-24 0,8 35 0,0 0 0,0 0 0,-1 0 0,1 0 0,-1 0 0,1 0 0,-1 0 0,0 0 0,0 0 0,0 1 0,-1-1 0,1 1 0,-1-1 0,1 1 0,-1 0 0,0 0 0,0 0 0,1 1 0,-1-1 0,-1 1 0,1-1 0,0 1 0,0 0 0,0 0 0,-1 1 0,1-1 0,0 1 0,-1-1 0,1 1 0,-1 0 0,1 0 0,0 0 0,-1 1 0,1-1 0,-7 3 0,7-3 0,0 1 0,0 0 0,-1-1 0,1 1 0,0 1 0,0-1 0,0 0 0,0 1 0,0-1 0,0 1 0,1 0 0,-1 0 0,1 0 0,-1 0 0,1 0 0,0 1 0,-1-1 0,1 1 0,0 0 0,1-1 0,-1 1 0,0 0 0,1 0 0,0 0 0,0 0 0,0 0 0,0 0 0,0 1 0,0-1 0,1 0 0,0 0 0,-1 1 0,1-1 0,1 6 0,0-4 0,0 1 0,1-1 0,0 0 0,0 0 0,0 0 0,0-1 0,1 1 0,0 0 0,0-1 0,0 0 0,0 1 0,1-1 0,0-1 0,0 1 0,0 0 0,0-1 0,0 0 0,1 0 0,-1 0 0,11 4 0,43 8 1366,0-9 5460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42.663"/>
    </inkml:context>
    <inkml:brush xml:id="br0">
      <inkml:brushProperty name="width" value="0.05" units="cm"/>
      <inkml:brushProperty name="height" value="0.05" units="cm"/>
      <inkml:brushProperty name="color" value="#66CC00"/>
    </inkml:brush>
  </inkml:definitions>
  <inkml:trace contextRef="#ctx0" brushRef="#br0">0 122 24575,'0'0'0,"47"-11"0,30-11 0,8-5 0,-5-5 0,-18 3 8192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33.003"/>
    </inkml:context>
    <inkml:brush xml:id="br0">
      <inkml:brushProperty name="width" value="0.05" units="cm"/>
      <inkml:brushProperty name="height" value="0.05" units="cm"/>
      <inkml:brushProperty name="color" value="#E71224"/>
    </inkml:brush>
  </inkml:definitions>
  <inkml:trace contextRef="#ctx0" brushRef="#br0">1 5 24575,'0'-5'0,"20"45"0,7 67 0,-5 81 0,-7 58 0,-5 7 0,-1-36 0,7-58 0,4-56 0,-1-46 8192</inkml:trace>
  <inkml:trace contextRef="#ctx0" brushRef="#br0" timeOffset="1">145 580 24575,'0'0'0,"28"8"0,30 7 0,6 0 8192</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30.520"/>
    </inkml:context>
    <inkml:brush xml:id="br0">
      <inkml:brushProperty name="width" value="0.05" units="cm"/>
      <inkml:brushProperty name="height" value="0.05" units="cm"/>
      <inkml:brushProperty name="color" value="#E71224"/>
    </inkml:brush>
  </inkml:definitions>
  <inkml:trace contextRef="#ctx0" brushRef="#br0">0 0 24575,'0'0'0,"29"12"0,16 37 0,10 42 0,3 25 0,0-2 0,2-33 0,15-79 0,43-108 0,2-36 8192</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43.018"/>
    </inkml:context>
    <inkml:brush xml:id="br0">
      <inkml:brushProperty name="width" value="0.05" units="cm"/>
      <inkml:brushProperty name="height" value="0.05" units="cm"/>
      <inkml:brushProperty name="color" value="#66CC00"/>
    </inkml:brush>
  </inkml:definitions>
  <inkml:trace contextRef="#ctx0" brushRef="#br0">203 0 24575,'0'0'0,"-4"0"0,-4 83 0,-2 59 0,-1 10 0,-15-25 0,-13-49 0,-3-55 0,1-42 0,19-29 0,28-14 0,19 1 0,6 10 8192</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43.344"/>
    </inkml:context>
    <inkml:brush xml:id="br0">
      <inkml:brushProperty name="width" value="0.05" units="cm"/>
      <inkml:brushProperty name="height" value="0.05" units="cm"/>
      <inkml:brushProperty name="color" value="#66CC00"/>
    </inkml:brush>
  </inkml:definitions>
  <inkml:trace contextRef="#ctx0" brushRef="#br0">69 1 24575,'-4'3'0,"-29"85"0,4 41 0,26 6 0,42-24 0,36-48 0,20-46 0,-3-33 0,-24-28 0,-24-7 8192</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43.702"/>
    </inkml:context>
    <inkml:brush xml:id="br0">
      <inkml:brushProperty name="width" value="0.05" units="cm"/>
      <inkml:brushProperty name="height" value="0.05" units="cm"/>
      <inkml:brushProperty name="color" value="#66CC00"/>
    </inkml:brush>
  </inkml:definitions>
  <inkml:trace contextRef="#ctx0" brushRef="#br0">5 0 24575,'-4'0'0,"21"18"0,7 7 8192</inkml:trace>
  <inkml:trace contextRef="#ctx0" brushRef="#br0" timeOffset="1">809 191 24575,'3'3'0,"6"10"0,14 8 0,5 2 8192</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44.833"/>
    </inkml:context>
    <inkml:brush xml:id="br0">
      <inkml:brushProperty name="width" value="0.05" units="cm"/>
      <inkml:brushProperty name="height" value="0.05" units="cm"/>
      <inkml:brushProperty name="color" value="#66CC00"/>
    </inkml:brush>
  </inkml:definitions>
  <inkml:trace contextRef="#ctx0" brushRef="#br0">101 1 24575,'0'0'0,"-11"0"0,-7 40 0,-1 55 0,0 42 0,2 14 0,5-10 0,8-30 0,12-44 0,4-56 0,4-61 0,3-37 0,-2-4 8192</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45.203"/>
    </inkml:context>
    <inkml:brush xml:id="br0">
      <inkml:brushProperty name="width" value="0.05" units="cm"/>
      <inkml:brushProperty name="height" value="0.05" units="cm"/>
      <inkml:brushProperty name="color" value="#66CC00"/>
    </inkml:brush>
  </inkml:definitions>
  <inkml:trace contextRef="#ctx0" brushRef="#br0">0 241 24575,'0'-4'0,"18"-36"0,28-20 0,16-3 0,6 14 0,-3 25 0,-4 34 0,-6 49 0,-8 54 0,-5 39 0,-10 27 0,-10 1 0,-9-16 0,-7-32 0,-4-39 0,-3-49 0,-7-54 0,-4-25 8192</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45.559"/>
    </inkml:context>
    <inkml:brush xml:id="br0">
      <inkml:brushProperty name="width" value="0.05" units="cm"/>
      <inkml:brushProperty name="height" value="0.05" units="cm"/>
      <inkml:brushProperty name="color" value="#66CC00"/>
    </inkml:brush>
  </inkml:definitions>
  <inkml:trace contextRef="#ctx0" brushRef="#br0">1 56 24575,'0'0'0,"29"0"0,23-11 0,11-10 0,-6-3 8192</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45.900"/>
    </inkml:context>
    <inkml:brush xml:id="br0">
      <inkml:brushProperty name="width" value="0.05" units="cm"/>
      <inkml:brushProperty name="height" value="0.05" units="cm"/>
      <inkml:brushProperty name="color" value="#66CC00"/>
    </inkml:brush>
  </inkml:definitions>
  <inkml:trace contextRef="#ctx0" brushRef="#br0">391 1 24575,'-4'0'0,"-40"43"0,-24 28 0,-4 21 0,11 2 0,15-23 0,15-23 8192</inkml:trace>
  <inkml:trace contextRef="#ctx0" brushRef="#br0" timeOffset="1">95 318 24575,'0'-3'0,"39"-6"0,14 3 0,-24 21 0,-36 21 0,-33 17 0,-22 1 0,0-7 0,22-12 0,35-13 0,40-9 0,33-7 0,11-1 0,0-5 0,-14-2 8192</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46.255"/>
    </inkml:context>
    <inkml:brush xml:id="br0">
      <inkml:brushProperty name="width" value="0.05" units="cm"/>
      <inkml:brushProperty name="height" value="0.05" units="cm"/>
      <inkml:brushProperty name="color" value="#66CC00"/>
    </inkml:brush>
  </inkml:definitions>
  <inkml:trace contextRef="#ctx0" brushRef="#br0">1 1 24575,'0'0'0,"4"25"0,11 16 0,11 7 0,1-3 8192</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46.754"/>
    </inkml:context>
    <inkml:brush xml:id="br0">
      <inkml:brushProperty name="width" value="0.05" units="cm"/>
      <inkml:brushProperty name="height" value="0.05" units="cm"/>
      <inkml:brushProperty name="color" value="#66CC00"/>
    </inkml:brush>
  </inkml:definitions>
  <inkml:trace contextRef="#ctx0" brushRef="#br0">343 1 24575,'-14'18'0,"-75"163"0,68-131 0,-2 0 0,-2-2 0,-3-1 0,-50 65 0,75-107 0,-1-1 0,0 0 0,0 0 0,0-1 0,0 1 0,-1-1 0,-4 3 0,8-6 0,0 0 0,1 1 0,-1-1 0,0 0 0,1 0 0,-1 1 0,0-1 0,1 0 0,-1 0 0,0 0 0,1 0 0,-1 0 0,0 0 0,0 0 0,1 0 0,-1 0 0,0-1 0,1 1 0,-1 0 0,0 0 0,1-1 0,-2 0 0,1 0 0,0 0 0,0 0 0,0 0 0,0 0 0,1 0 0,-1-1 0,0 1 0,1 0 0,-1-1 0,1 1 0,-1 0 0,1-1 0,0 1 0,0-1 0,-1-2 0,1-3 0,-1 0 0,1 0 0,0 0 0,1 0 0,0 0 0,0 0 0,0 0 0,1 0 0,0 0 0,0 1 0,1-1 0,0 1 0,6-11 0,-3 8 0,1 0 0,0 0 0,1 0 0,0 1 0,0 0 0,0 0 0,19-11 0,-8 8 0,0 0 0,1 1 0,0 1 0,0 1 0,1 1 0,0 1 0,0 0 0,30-3 0,-38 8 0,-1 0 0,1 1 0,0 0 0,-1 1 0,1 1 0,-1 0 0,0 0 0,1 1 0,-1 1 0,16 7 0,-23-9 0,0 1 0,0-1 0,0 1 0,-1 0 0,1 1 0,-1-1 0,0 1 0,0 0 0,0 0 0,0 1 0,-1-1 0,0 1 0,1-1 0,-2 1 0,1 0 0,-1 0 0,1 0 0,-1 1 0,-1-1 0,1 0 0,-1 1 0,0-1 0,0 1 0,-1 0 0,1 5 0,-2-2 0,0 0 0,0 0 0,-1 0 0,0 0 0,0-1 0,-1 1 0,-6 11 0,8-16 0,0-1 0,0 0 0,-1 0 0,0-1 0,1 1 0,-1 0 0,0 0 0,0-1 0,-1 1 0,1-1 0,0 0 0,-1 1 0,1-1 0,-1 0 0,0-1 0,0 1 0,0 0 0,0-1 0,0 0 0,0 0 0,0 1 0,-5 0 0,7-3 0,-1 1 0,1 0 0,0 0 0,0 0 0,0-1 0,0 1 0,0 0 0,0-1 0,0 1 0,0-1 0,0 1 0,0-1 0,0 0 0,0 1 0,0-1 0,0 0 0,0 0 0,1 0 0,-1 0 0,0 1 0,1-1 0,-1 0 0,1 0 0,-1 0 0,1 0 0,-1 0 0,1-1 0,-1 1 0,1 0 0,0 0 0,0 0 0,0 0 0,0 0 0,0-2 0,0-42 1359,0 45-1352,10-66 6819</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48.407"/>
    </inkml:context>
    <inkml:brush xml:id="br0">
      <inkml:brushProperty name="width" value="0.05" units="cm"/>
      <inkml:brushProperty name="height" value="0.05" units="cm"/>
      <inkml:brushProperty name="color" value="#66CC00"/>
    </inkml:brush>
  </inkml:definitions>
  <inkml:trace contextRef="#ctx0" brushRef="#br0">18 20 24575,'0'0'0,"0"0"0,0-1 0,-1 1 0,1 0 0,0-1 0,0 1 0,0 0 0,0-1 0,0 1 0,0 0 0,-1-1 0,1 1 0,0 0 0,0-1 0,0 1 0,0 0 0,0-1 0,0 1 0,0 0 0,0-1 0,1 1 0,-1 0 0,0-1 0,0 1 0,0 0 0,0-1 0,0 1 0,1 0 0,-1-1 0,0 1 0,0 0 0,0 0 0,1-1 0,-1 1 0,0 0 0,0 0 0,1-1 0,-1 1 0,0 0 0,1 0 0,-1 0 0,0-1 0,1 1 0,-1 0 0,0 0 0,1 0 0,-1 0 0,0 0 0,1 0 0,-1 0 0,0 0 0,1 0 0,25-6 0,-22 5 0,1 1 0,0 0 0,-1 0 0,1 0 0,-1 1 0,1 0 0,-1-1 0,1 2 0,-1-1 0,1 0 0,-1 1 0,0 0 0,0 0 0,0 0 0,0 1 0,0-1 0,0 1 0,-1 0 0,1 0 0,-1 0 0,0 0 0,0 1 0,0-1 0,0 1 0,0 0 0,-1 0 0,0 0 0,0 0 0,0 0 0,0 0 0,1 8 0,1 1 0,-1 1 0,0-1 0,-1 1 0,-1 0 0,0 0 0,-1-1 0,-1 1 0,0 0 0,-4 21 0,-3-3 0,-1 0 0,-2 0 0,-1-1 0,-1-1 0,-1 0 0,-2 0 0,-30 41 0,69-147 0,-16 53 0,0 1 0,-1-1 0,-2-1 0,0 1 0,1-35 0,-5 56 0,0 1 0,0-1 0,0 1 0,0-1 0,0 1 0,0-1 0,-1 1 0,1-1 0,0 1 0,-1-1 0,1 1 0,-1-1 0,1 1 0,-1 0 0,-1-3 0,1 4 0,1 0 0,-1 0 0,1 0 0,-1 0 0,1 0 0,-1 0 0,1 0 0,-1 1 0,1-1 0,-1 0 0,1 0 0,-1 0 0,1 0 0,0 1 0,-1-1 0,1 0 0,-1 0 0,1 1 0,0-1 0,-1 0 0,1 1 0,0-1 0,-1 1 0,1-1 0,0 0 0,-1 1 0,1-1 0,0 1 0,-1 0 0,-24 51 0,-18 93 0,39-125 0,0 0 0,1 1 0,1 0 0,1-1 0,3 30 0,-2-44-4,1 0-1,0 0 1,0 0-1,0 0 1,1 0-1,0 0 0,0 0 1,1 0-1,-1-1 1,1 1-1,0-1 1,1 0-1,0 0 1,-1 0-1,1 0 1,1-1-1,-1 0 0,1 1 1,0-2-1,0 1 1,6 3-1,-1-2 127,-1-2 1,1 1-1,1-1 0,-1 0 0,0-1 0,1-1 0,-1 1 0,1-2 0,-1 1 0,1-2 0,16-1 1,86-17 6703</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30.999"/>
    </inkml:context>
    <inkml:brush xml:id="br0">
      <inkml:brushProperty name="width" value="0.05" units="cm"/>
      <inkml:brushProperty name="height" value="0.05" units="cm"/>
      <inkml:brushProperty name="color" value="#E71224"/>
    </inkml:brush>
  </inkml:definitions>
  <inkml:trace contextRef="#ctx0" brushRef="#br0">0 30 24575,'0'0'0,"8"-8"0,15-3 0,4 1 8192</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48.904"/>
    </inkml:context>
    <inkml:brush xml:id="br0">
      <inkml:brushProperty name="width" value="0.05" units="cm"/>
      <inkml:brushProperty name="height" value="0.05" units="cm"/>
      <inkml:brushProperty name="color" value="#66CC00"/>
    </inkml:brush>
  </inkml:definitions>
  <inkml:trace contextRef="#ctx0" brushRef="#br0">46 1 24575,'0'0'0,"-10"50"0,-5 39 0,2 7 0,5-12 0,23-68 0,20-58 0,7-43 0,-4-7 8192</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49.289"/>
    </inkml:context>
    <inkml:brush xml:id="br0">
      <inkml:brushProperty name="width" value="0.05" units="cm"/>
      <inkml:brushProperty name="height" value="0.05" units="cm"/>
      <inkml:brushProperty name="color" value="#66CC00"/>
    </inkml:brush>
  </inkml:definitions>
  <inkml:trace contextRef="#ctx0" brushRef="#br0">138 1 24575,'4'5'0,"11"15"0,-1 0 0,-1 0 0,-1 1 0,0 1 0,12 35 0,-19-44 0,-2 0 0,1 0 0,-2 1 0,0-1 0,0 1 0,-1-1 0,-1 1 0,0 0 0,-1-1 0,-1 1 0,-5 25 0,-3-13 0,-1 1 0,-1-1 0,-2-1 0,0-1 0,-1 0 0,-2 0 0,0-2 0,-2 0 0,0-1 0,-1-1 0,-32 24 0,36-33 0,11-11 0,20-24 0,4 3 0,1 0 0,1 1 0,0 1 0,2 2 0,42-27 0,-54 37 0,0 0 0,1 2 0,-1-1 0,1 1 0,0 1 0,1 0 0,-1 1 0,1 0 0,0 1 0,-1 0 0,1 1 0,0 1 0,0 0 0,0 1 0,17 2 0,-1 11 1366,-15 3 5460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49.646"/>
    </inkml:context>
    <inkml:brush xml:id="br0">
      <inkml:brushProperty name="width" value="0.05" units="cm"/>
      <inkml:brushProperty name="height" value="0.05" units="cm"/>
      <inkml:brushProperty name="color" value="#66CC00"/>
    </inkml:brush>
  </inkml:definitions>
  <inkml:trace contextRef="#ctx0" brushRef="#br0">1 1 24575,'0'0'0,"14"18"0,6 9 0,-6 12 0,-11 2 0,-11-2 0,1-8 0,15-9 0,21-12 0,20-7 0,8-5 0,-4-2 0,-12 0 8192</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50.330"/>
    </inkml:context>
    <inkml:brush xml:id="br0">
      <inkml:brushProperty name="width" value="0.05" units="cm"/>
      <inkml:brushProperty name="height" value="0.05" units="cm"/>
      <inkml:brushProperty name="color" value="#66CC00"/>
    </inkml:brush>
  </inkml:definitions>
  <inkml:trace contextRef="#ctx0" brushRef="#br0">4 54 24575,'0'-7'0,"-4"-21"0,25 9 0,8 23 0,-5 27 0,-5 10 8192</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51.593"/>
    </inkml:context>
    <inkml:brush xml:id="br0">
      <inkml:brushProperty name="width" value="0.05" units="cm"/>
      <inkml:brushProperty name="height" value="0.05" units="cm"/>
      <inkml:brushProperty name="color" value="#66CC00"/>
    </inkml:brush>
  </inkml:definitions>
  <inkml:trace contextRef="#ctx0" brushRef="#br0">1 660 24575,'1'1'0,"0"0"0,0 0 0,0 1 0,1-1 0,-1 0 0,0 0 0,1 0 0,-1-1 0,0 1 0,1 0 0,-1 0 0,1-1 0,-1 1 0,1-1 0,1 1 0,10 5 0,-8-3 0,-1 1 0,0 0 0,1 0 0,-2 0 0,1 0 0,0 1 0,-1-1 0,0 1 0,0 0 0,0 0 0,-1 1 0,4 9 0,14 72 0,-18-77 0,10 76 0,1 132 0,-13-218 0,0 0 0,-1-20 0,0 0 0,-10-38 0,10 54 0,0 0 0,0 0 0,-1 0 0,1 0 0,-1 0 0,0 0 0,0 1 0,-1-1 0,1 0 0,-1 1 0,-4-5 0,5 7 0,1 0 0,-1 0 0,1 0 0,-1 1 0,1-1 0,-1 1 0,0-1 0,1 1 0,-1-1 0,0 1 0,0 0 0,1 0 0,-1 0 0,0 0 0,1 0 0,-1 0 0,0 1 0,1-1 0,-1 1 0,0-1 0,1 1 0,-1-1 0,1 1 0,-1 0 0,1 0 0,-1 0 0,1 0 0,-1 0 0,1 0 0,-2 2 0,1-2 0,0 0 0,1 1 0,-1-1 0,1 0 0,0 1 0,-1-1 0,1 1 0,0 0 0,0-1 0,0 1 0,0 0 0,0 0 0,0 0 0,1 0 0,-1 0 0,1-1 0,-1 5 0,1-6 0,0 0 0,0 1 0,0-1 0,0 0 0,0 0 0,0 1 0,0-1 0,0 0 0,1 0 0,-1 0 0,0 1 0,0-1 0,0 0 0,0 0 0,1 0 0,-1 1 0,0-1 0,0 0 0,0 0 0,1 0 0,-1 0 0,0 0 0,0 0 0,1 1 0,-1-1 0,0 0 0,0 0 0,1 0 0,-1 0 0,0 0 0,0 0 0,1 0 0,-1 0 0,0 0 0,0 0 0,1 0 0,-1 0 0,0 0 0,0-1 0,1 1 0,-1 0 0,0 0 0,0 0 0,1 0 0,26-19 0,51-50 0,99-67 0,-138 111 0,0 1 0,2 1 0,0 3 0,1 1 0,54-16 0,-29 21 0,-64 14 0,-1-1 0,1 1 0,0 0 0,0 0 0,0 0 0,0 0 0,-1 1 0,1-1 0,0 1 0,0 0 0,0 0 0,-1 0 0,1 0 0,-1 0 0,1 0 0,-1 1 0,1-1 0,-1 1 0,3 2 0,-4-2 0,1 0 0,-1 0 0,0 1 0,0-1 0,0 0 0,0 1 0,-1-1 0,1 0 0,-1 1 0,1-1 0,-1 1 0,0-1 0,0 1 0,0-1 0,0 1 0,0-1 0,-1 1 0,1-1 0,-1 1 0,0-1 0,1 0 0,-1 1 0,0-1 0,0 0 0,-3 4 0,0 1 0,0 0 0,-1 0 0,1-1 0,-1 1 0,-1-1 0,-10 9 0,12-12 0,1 0 0,0-1 0,-1 1 0,0-1 0,0 0 0,1-1 0,-1 1 0,0 0 0,0-1 0,-1 0 0,1 0 0,0 0 0,0-1 0,0 1 0,-1-1 0,1 0 0,-6-1 0,-1-1 0,0-1 0,0 0 0,0-1 0,-19-10 0,20 9 0,0 1 0,-1-1 0,1 2 0,-1 0 0,-14-3 0,24 6 0,-1 0 0,1 0 0,-1 0 0,1 0 0,-1 0 0,1 0 0,0 0 0,-1 1 0,1-1 0,-1 1 0,1-1 0,0 1 0,-1-1 0,1 1 0,0 0 0,0 0 0,0-1 0,-1 1 0,1 0 0,0 0 0,0 0 0,0 0 0,0 1 0,1-1 0,-1 0 0,0 0 0,-1 3 0,-12 43 0,8-10 0,1 1 0,3 0 0,0 0 0,3 1 0,1-1 0,9 46 0,-11-81 0,1 1 0,-1-1 0,1 0 0,0 1 0,1-1 0,-1 0 0,0 0 0,1 1 0,0-1 0,0 0 0,3 4 0,-4-6 0,-1-1 0,1 0 0,-1 0 0,0 1 0,1-1 0,-1 0 0,1 0 0,-1 0 0,0 0 0,1 0 0,-1 0 0,1 0 0,-1 0 0,1 0 0,-1 0 0,1 0 0,-1 0 0,0 0 0,1 0 0,-1 0 0,1 0 0,-1 0 0,0-1 0,1 1 0,-1 0 0,1 0 0,-1 0 0,0-1 0,1 1 0,-1 0 0,0-1 0,1 1 0,15-27 0,-2-17 0,-2-2 0,-2 1 0,8-85 0,-15 103 0,35-405 0,1-5 0,-35 514 0,-6 123 0,11 283 0,-9-474 0,14 96 0,-12-98 0,0 0 0,0 0 0,0 0 0,1 0 0,0 0 0,0-1 0,1 1 0,0-1 0,0 0 0,0 0 0,7 6 0,-8-9 0,0-1 0,0 1 0,0-1 0,1 0 0,-1 0 0,1 0 0,-1-1 0,1 1 0,0-1 0,0 0 0,0 0 0,-1 0 0,1 0 0,0-1 0,0 0 0,0 0 0,0 0 0,0 0 0,0 0 0,6-2 0,7-3 0,0 0 0,-1 0 0,25-13 0,-28 12 0,-1 0 0,1 1 0,22-5 0,-34 10 0,0-1 0,0 1 0,1 0 0,-1 0 0,0 0 0,0 0 0,0 0 0,0 0 0,0 0 0,1 0 0,-1 1 0,0-1 0,0 0 0,0 1 0,0-1 0,0 1 0,2 0 0,-3-1 0,0 1 0,1-1 0,-1 1 0,0-1 0,1 1 0,-1 0 0,0-1 0,0 1 0,1-1 0,-1 1 0,0-1 0,0 1 0,0 0 0,0-1 0,0 1 0,0 0 0,0-1 0,0 1 0,0-1 0,0 1 0,0 0 0,-1-1 0,1 2 0,-23 38 0,8-20-17,0-1 0,-1 0 0,-1-1 0,0-1 0,-2-1 0,-28 20 0,40-31 81,1 0 1,-2-1-1,1 0 1,0 0-1,-1-1 1,0 0-1,1 0 1,-1-1 0,0 0-1,0 0 1,-1-1-1,1 0 1,0-1-1,0 1 1,-1-1 0,1-1-1,0 0 1,-1 0-1,1-1 1,0 0-1,0 0 1,-14-6 0,-18-19 6761</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51.937"/>
    </inkml:context>
    <inkml:brush xml:id="br0">
      <inkml:brushProperty name="width" value="0.05" units="cm"/>
      <inkml:brushProperty name="height" value="0.05" units="cm"/>
      <inkml:brushProperty name="color" value="#66CC00"/>
    </inkml:brush>
  </inkml:definitions>
  <inkml:trace contextRef="#ctx0" brushRef="#br0">1 1 24575,'0'0'0,"57"29"0,38 13 0,9 2 0,-12-5 0,-23-10 0,-26-17 0,-21-10 8192</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53.294"/>
    </inkml:context>
    <inkml:brush xml:id="br0">
      <inkml:brushProperty name="width" value="0.05" units="cm"/>
      <inkml:brushProperty name="height" value="0.05" units="cm"/>
      <inkml:brushProperty name="color" value="#66CC00"/>
    </inkml:brush>
  </inkml:definitions>
  <inkml:trace contextRef="#ctx0" brushRef="#br0">98 34 24575,'20'4'0,"-14"-3"0,0 0 0,-1 0 0,1 0 0,0 1 0,-1 0 0,1 0 0,-1 0 0,7 5 0,-11-6 0,0-1 0,0 1 0,0 0 0,-1 0 0,1 0 0,0-1 0,0 1 0,-1 0 0,1 0 0,-1 0 0,1 0 0,-1 0 0,0 0 0,1 1 0,-1-1 0,0 0 0,0 0 0,1 0 0,-1 2 0,-1 0 0,1 0 0,-1 0 0,0 0 0,1-1 0,-1 1 0,0 0 0,-1-1 0,1 1 0,0-1 0,-1 1 0,-2 2 0,-10 12 0,0 0 0,-25 22 0,-22 25 0,60-63 0,0-1 0,0 1 0,0 0 0,0 0 0,0 1 0,0-1 0,0 0 0,0 0 0,1 0 0,-1 1 0,0-1 0,1 0 0,-1 1 0,1-1 0,-1 0 0,1 1 0,0-1 0,0 1 0,0-1 0,0 0 0,-1 1 0,2-1 0,-1 1 0,0-1 0,0 1 0,0-1 0,1 0 0,-1 1 0,1-1 0,-1 0 0,2 2 0,1 0 0,0-1 0,0 0 0,0 0 0,0-1 0,1 1 0,-1-1 0,1 1 0,-1-1 0,7 1 0,-8-2 0,1 0 0,-1 1 0,1-1 0,-1 1 0,1 0 0,-1-1 0,1 1 0,-1 0 0,0 0 0,0 1 0,1-1 0,-1 0 0,0 1 0,0-1 0,0 1 0,-1 0 0,1 0 0,0 0 0,0 0 0,-1 0 0,0 0 0,1 0 0,1 4 0,-3-2 0,0 0 0,0 1 0,-1-1 0,0 0 0,1 0 0,-1 0 0,-1 0 0,1 0 0,-1 0 0,1 0 0,-1-1 0,0 1 0,-5 6 0,-38 46 0,30-40 0,6-6 0,6-7 0,0 0 0,0 0 0,0-1 0,0 2 0,1-1 0,0 0 0,-1 0 0,1 1 0,0 0 0,1-1 0,-1 1 0,0 0 0,1 0 0,0 0 0,-1 4 0,3-7 0,-1-1 0,0 1 0,1-1 0,-1 1 0,0-1 0,1 1 0,-1-1 0,1 0 0,-1 1 0,1-1 0,-1 0 0,1 1 0,-1-1 0,1 0 0,-1 0 0,1 1 0,-1-1 0,1 0 0,0 0 0,-1 0 0,1 0 0,-1 0 0,1 0 0,-1 0 0,1 0 0,0 0 0,-1 0 0,1 0 0,-1 0 0,1 0 0,-1-1 0,1 1 0,0 0 0,0-1 0,14-4 0,1-2 0,-1 0 0,-1 0 0,0-1 0,0-1 0,0 0 0,-1-1 0,-1-1 0,0 0 0,0 0 0,-1-2 0,0 1 0,-1-1 0,9-16 0,-14 18 0,-1 1 0,0-1 0,-1 1 0,0-1 0,-1 0 0,0-1 0,-1 1 0,0 0 0,-1 0 0,0-1 0,0 1 0,-5-20 0,-2-5 0,-2 1 0,-20-53 0,26 79 0,-1-1 0,0 1 0,0 0 0,-10-15 0,13 24 0,1-1 0,0 0 0,-1 1 0,1-1 0,0 1 0,-1 0 0,1-1 0,-1 1 0,1-1 0,-1 1 0,0 0 0,1-1 0,-1 1 0,1 0 0,-1 0 0,1-1 0,-1 1 0,0 0 0,1 0 0,-1 0 0,0 0 0,1 0 0,-1 0 0,1 0 0,-1 0 0,0 0 0,1 0 0,-1 0 0,0 0 0,1 0 0,-1 0 0,1 1 0,-1-1 0,0 0 0,1 1 0,-1-1 0,1 0 0,-1 1 0,1-1 0,-1 0 0,1 1 0,-1-1 0,1 1 0,0-1 0,-1 1 0,1-1 0,-1 1 0,1-1 0,0 1 0,0 0 0,-1-1 0,1 1 0,0 0 0,-5 9 0,0 0 0,1 0 0,0 0 0,1 1 0,0-1 0,-2 17 0,-5 76 0,7-70 0,1-2 100,-9 148-332,12-153 481,0-1 1,1 0 0,2 0-1,0 0 1,9 25 0,8-5 6576</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53.641"/>
    </inkml:context>
    <inkml:brush xml:id="br0">
      <inkml:brushProperty name="width" value="0.05" units="cm"/>
      <inkml:brushProperty name="height" value="0.05" units="cm"/>
      <inkml:brushProperty name="color" value="#66CC00"/>
    </inkml:brush>
  </inkml:definitions>
  <inkml:trace contextRef="#ctx0" brushRef="#br0">1 0 24575,'0'4'0,"0"43"0,3 19 0,2-3 8192</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53.985"/>
    </inkml:context>
    <inkml:brush xml:id="br0">
      <inkml:brushProperty name="width" value="0.05" units="cm"/>
      <inkml:brushProperty name="height" value="0.05" units="cm"/>
      <inkml:brushProperty name="color" value="#66CC00"/>
    </inkml:brush>
  </inkml:definitions>
  <inkml:trace contextRef="#ctx0" brushRef="#br0">23 22 24575,'0'0'0,"0"155"0,-7 87 0,-2 13 0,3-34 0,14-64 0,17-85 0,7-64 0,-2-35 8192</inkml:trace>
  <inkml:trace contextRef="#ctx0" brushRef="#br0" timeOffset="1">489 1 24575,'0'0'0,"18"21"0,9 19 0,1 2 8192</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54.406"/>
    </inkml:context>
    <inkml:brush xml:id="br0">
      <inkml:brushProperty name="width" value="0.05" units="cm"/>
      <inkml:brushProperty name="height" value="0.05" units="cm"/>
      <inkml:brushProperty name="color" value="#66CC00"/>
    </inkml:brush>
  </inkml:definitions>
  <inkml:trace contextRef="#ctx0" brushRef="#br0">229 1 24575,'-3'0'0,"-49"79"0,-15 26 0,11-4 0,22-31 0,18-27 8192</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31.331"/>
    </inkml:context>
    <inkml:brush xml:id="br0">
      <inkml:brushProperty name="width" value="0.05" units="cm"/>
      <inkml:brushProperty name="height" value="0.05" units="cm"/>
      <inkml:brushProperty name="color" value="#E71224"/>
    </inkml:brush>
  </inkml:definitions>
  <inkml:trace contextRef="#ctx0" brushRef="#br0">1 0 24575,'0'0'0,"20"17"0,7 4 8192</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54.747"/>
    </inkml:context>
    <inkml:brush xml:id="br0">
      <inkml:brushProperty name="width" value="0.05" units="cm"/>
      <inkml:brushProperty name="height" value="0.05" units="cm"/>
      <inkml:brushProperty name="color" value="#66CC00"/>
    </inkml:brush>
  </inkml:definitions>
  <inkml:trace contextRef="#ctx0" brushRef="#br0">0 1 24575,'4'0'0,"0"0"0,69 25 0,36 16 0,3 8 0,-10-1 0,-23-9 0,-24-21 0,-22-25 0,-16-11 8192</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55.151"/>
    </inkml:context>
    <inkml:brush xml:id="br0">
      <inkml:brushProperty name="width" value="0.05" units="cm"/>
      <inkml:brushProperty name="height" value="0.05" units="cm"/>
      <inkml:brushProperty name="color" value="#66CC00"/>
    </inkml:brush>
  </inkml:definitions>
  <inkml:trace contextRef="#ctx0" brushRef="#br0">0 5 24575,'0'-4'0,"18"3"0,6 1 8192</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55.508"/>
    </inkml:context>
    <inkml:brush xml:id="br0">
      <inkml:brushProperty name="width" value="0.05" units="cm"/>
      <inkml:brushProperty name="height" value="0.05" units="cm"/>
      <inkml:brushProperty name="color" value="#66CC00"/>
    </inkml:brush>
  </inkml:definitions>
  <inkml:trace contextRef="#ctx0" brushRef="#br0">287 1 24575,'0'3'0,"0"0"0,-1 1 0,0-1 0,1 0 0,-1 0 0,0 1 0,-1-1 0,1 0 0,-3 4 0,-5 13 0,-39 102 0,-87 161 0,128-270 0,-21 33 0,27-44 0,-1 0 0,1 0 0,-1 0 0,0 0 0,1-1 0,-1 1 0,0 0 0,0-1 0,0 1 0,0-1 0,-1 0 0,1 0 0,0 0 0,0 0 0,-4 1 0,5-2 0,1 0 0,-1 0 0,0 0 0,1 0 0,-1 0 0,1 0 0,-1 0 0,1 0 0,-1 0 0,0-1 0,1 1 0,-1 0 0,1 0 0,-1-1 0,1 1 0,-1 0 0,1-1 0,-1 1 0,1 0 0,0-1 0,-1 1 0,1-1 0,0 1 0,-1-1 0,1 1 0,0-1 0,-1 1 0,1-1 0,0 1 0,0-1 0,0 1 0,-1-1 0,1 0 0,0 1 0,0-1 0,0 1 0,0-1 0,0 1 0,0-1 0,0 0 0,0 1 0,0-1 0,1 0 0,6-30 0,-2 21 0,0 0 0,1 0 0,1 0 0,-1 1 0,1 0 0,1 1 0,0-1 0,0 2 0,1-1 0,0 1 0,0 0 0,19-10 0,-5 5 0,0 1 0,1 1 0,0 1 0,41-10 0,-50 15 0,1 1 0,0 1 0,-1 0 0,1 1 0,0 1 0,18 2 0,-30-2 0,1 0 0,-1 1 0,0 0 0,1 0 0,-1 0 0,0 1 0,0 0 0,0-1 0,0 1 0,0 1 0,0-1 0,0 0 0,-1 1 0,1 0 0,-1 0 0,0 0 0,0 0 0,0 0 0,0 1 0,-1 0 0,1-1 0,-1 1 0,0 0 0,0 0 0,3 8 0,-4-4 0,0-1 0,0 1 0,0 0 0,-1 0 0,0-1 0,0 1 0,-1 0 0,0 0 0,-1-1 0,0 1 0,0-1 0,0 1 0,-1-1 0,-4 8 0,2-4 0,-1 0 0,0-1 0,-1 0 0,0 0 0,0 0 0,-1-1 0,0 0 0,-13 10 0,19-17-5,0 0 0,-1 0 0,0 0 0,1 0 0,-1-1 0,0 1 1,0-1-1,0 1 0,0-1 0,0 0 0,0 0 0,0-1 0,0 1 0,-1 0 0,1-1 0,0 0 0,0 0 0,0 0 0,-1 0 0,1-1 0,0 1 0,-5-2 0,5 0 76,0 1-1,0-1 0,0 0 1,1 0-1,-1 0 1,0-1-1,1 1 1,0 0-1,0-1 1,0 0-1,0 0 0,0 1 1,0-1-1,1 0 1,-1 0-1,1 0 1,0-1-1,0 1 1,0 0-1,-1-6 1,-3-45 6755</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55.862"/>
    </inkml:context>
    <inkml:brush xml:id="br0">
      <inkml:brushProperty name="width" value="0.05" units="cm"/>
      <inkml:brushProperty name="height" value="0.05" units="cm"/>
      <inkml:brushProperty name="color" value="#66CC00"/>
    </inkml:brush>
  </inkml:definitions>
  <inkml:trace contextRef="#ctx0" brushRef="#br0">5 4 24575,'0'-4'0,"-4"35"0,7 31 0,2 4 8192</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57.179"/>
    </inkml:context>
    <inkml:brush xml:id="br0">
      <inkml:brushProperty name="width" value="0.05" units="cm"/>
      <inkml:brushProperty name="height" value="0.05" units="cm"/>
      <inkml:brushProperty name="color" value="#66CC00"/>
    </inkml:brush>
  </inkml:definitions>
  <inkml:trace contextRef="#ctx0" brushRef="#br0">1 17 24575,'0'0'0,"14"-7"0,6 1 0,-6 2 0,0 9 0,11 6 0,8 2 0,0-1 8192</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57.583"/>
    </inkml:context>
    <inkml:brush xml:id="br0">
      <inkml:brushProperty name="width" value="0.05" units="cm"/>
      <inkml:brushProperty name="height" value="0.05" units="cm"/>
      <inkml:brushProperty name="color" value="#66CC00"/>
    </inkml:brush>
  </inkml:definitions>
  <inkml:trace contextRef="#ctx0" brushRef="#br0">1 9 24575,'0'0'0,"50"-4"-6259,17 0 20710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58.239"/>
    </inkml:context>
    <inkml:brush xml:id="br0">
      <inkml:brushProperty name="width" value="0.05" units="cm"/>
      <inkml:brushProperty name="height" value="0.05" units="cm"/>
      <inkml:brushProperty name="color" value="#66CC00"/>
    </inkml:brush>
  </inkml:definitions>
  <inkml:trace contextRef="#ctx0" brushRef="#br0">0 32 24575,'0'0'0,"8"-4"0,41-7 0,20-4 0,-2 13 0,-19 25 0,-26 26 0,-26 12 0,-14-5 8192</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58.596"/>
    </inkml:context>
    <inkml:brush xml:id="br0">
      <inkml:brushProperty name="width" value="0.05" units="cm"/>
      <inkml:brushProperty name="height" value="0.05" units="cm"/>
      <inkml:brushProperty name="color" value="#66CC00"/>
    </inkml:brush>
  </inkml:definitions>
  <inkml:trace contextRef="#ctx0" brushRef="#br0">1 1 24575,'0'4'0,"10"76"0,12 36 0,1-2 8192</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58.921"/>
    </inkml:context>
    <inkml:brush xml:id="br0">
      <inkml:brushProperty name="width" value="0.05" units="cm"/>
      <inkml:brushProperty name="height" value="0.05" units="cm"/>
      <inkml:brushProperty name="color" value="#66CC00"/>
    </inkml:brush>
  </inkml:definitions>
  <inkml:trace contextRef="#ctx0" brushRef="#br0">1 656 24575,'0'0'0,"7"4"0,71 22 0,29 4 0,-3-4 8192</inkml:trace>
  <inkml:trace contextRef="#ctx0" brushRef="#br0" timeOffset="1">86 0 24575,'-4'0'0,"3"18"0,37 46 0,13 11 8192</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19:59.662"/>
    </inkml:context>
    <inkml:brush xml:id="br0">
      <inkml:brushProperty name="width" value="0.05" units="cm"/>
      <inkml:brushProperty name="height" value="0.05" units="cm"/>
      <inkml:brushProperty name="color" value="#66CC00"/>
    </inkml:brush>
  </inkml:definitions>
  <inkml:trace contextRef="#ctx0" brushRef="#br0">105 1 24575,'3'8'0,"68"237"0,-71-244 0,0 0 0,0 1 0,0-1 0,0 0 0,0 0 0,1 0 0,-1 0 0,0 0 0,1 0 0,-1 0 0,0 1 0,1-1 0,-1 0 0,1 0 0,0 0 0,-1-1 0,1 1 0,0 0 0,0 0 0,0 0 0,-1 0 0,1-1 0,0 1 0,0 0 0,0-1 0,0 1 0,0-1 0,2 1 0,-1-2 0,0 1 0,0-1 0,0 0 0,0 0 0,-1-1 0,1 1 0,0 0 0,0-1 0,-1 1 0,1-1 0,2-2 0,7-7 0,-5 6 0,51-42 0,-53 44 0,1-1 0,0 1 0,0 1 0,-1-1 0,1 1 0,1 0 0,-1 0 0,0 0 0,1 1 0,7-2 0,-12 3 0,0 0 0,-1 0 0,1 0 0,0 0 0,0 0 0,0 0 0,-1 0 0,1 1 0,0-1 0,0 0 0,-1 0 0,1 1 0,0-1 0,0 0 0,-1 1 0,1-1 0,0 1 0,-1-1 0,1 1 0,-1-1 0,1 1 0,-1-1 0,1 1 0,-1 0 0,1-1 0,-1 1 0,1 0 0,-1-1 0,0 1 0,1 0 0,-1 0 0,0-1 0,0 1 0,1 0 0,-1 0 0,0-1 0,0 3 0,-5 30 0,-1-17 0,0 0 0,0-1 0,-15 23 0,18-32 0,0-1 0,0 0 0,-1 0 0,0 0 0,0 0 0,0 0 0,-1-1 0,1 0 0,-1 0 0,0 0 0,0 0 0,-10 4 0,15-8 0,0 0 0,-1 0 0,1 1 0,0-1 0,0 0 0,0 0 0,0 0 0,0 0 0,0 0 0,-1 0 0,1 0 0,0 0 0,0 0 0,0 0 0,0 0 0,0 0 0,-1 0 0,1 0 0,0 0 0,0 0 0,0 0 0,0 0 0,0 0 0,-1 0 0,1 0 0,0 0 0,0 0 0,0 0 0,0 0 0,0 0 0,0 0 0,-1 0 0,1 0 0,0 0 0,0 0 0,0-1 0,0 1 0,0 0 0,0 0 0,0 0 0,-1 0 0,1 0 0,0 0 0,0-1 0,0 1 0,0 0 0,0 0 0,0 0 0,0 0 0,0 0 0,0 0 0,0-1 0,0 1 0,0 0 0,0 0 0,0 0 0,0 0 0,0 0 0,0-1 0,0 1 0,0 0 0,0 0 0,0 0 0,0 0 0,0 0 0,0-1 0,0 1 0,0 0 0,1 0 0,8-15 0,5 1 0,-14 14 0,0 0 0,0 0 0,0 0 0,0 0 0,0 0 0,0-1 0,0 1 0,0 0 0,1 0 0,-1 0 0,0 0 0,0 0 0,0 0 0,0 0 0,0-1 0,0 1 0,0 0 0,1 0 0,-1 0 0,0 0 0,0 0 0,0 0 0,0 0 0,0 0 0,1 0 0,-1 0 0,0 0 0,0 0 0,0 0 0,0 0 0,0 0 0,1 0 0,-1 0 0,0 0 0,0 0 0,0 0 0,0 0 0,0 0 0,1 0 0,-1 0 0,0 0 0,0 0 0,0 0 0,0 1 0,0-1 0,0 0 0,1 0 0,-1 0 0,0 0 0,0 0 0,0 0 0,0 0 0,0 1 0,0-1 0,0 0 0,0 0 0,0 0 0,0 0 0,0 0 0,0 1 0,0-1 0,0 0 0,0 0 0,0 0 0,-1 7 0,0-1 0,-1 0 0,0 0 0,0 0 0,0 0 0,-1-1 0,0 1 0,0-1 0,-1 1 0,1-1 0,-7 7 0,-53 55 0,61-65 0,-31 26 0,0-1 0,-2-2 0,-57 31 0,120-69 0,1 2 0,1 0 0,0 2 0,0 1 0,0 2 0,1 1 0,36-2 0,-5 4 0,0 3 0,102 12 0,-140-9 63,-17-3 154,-1 1 0,1 0 0,-1 0 0,0 1 0,13 6 6827</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31.660"/>
    </inkml:context>
    <inkml:brush xml:id="br0">
      <inkml:brushProperty name="width" value="0.05" units="cm"/>
      <inkml:brushProperty name="height" value="0.05" units="cm"/>
      <inkml:brushProperty name="color" value="#E71224"/>
    </inkml:brush>
  </inkml:definitions>
  <inkml:trace contextRef="#ctx0" brushRef="#br0">20 0 24575,'-8'4'0,"2"42"-5304,1 13 18800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00.003"/>
    </inkml:context>
    <inkml:brush xml:id="br0">
      <inkml:brushProperty name="width" value="0.05" units="cm"/>
      <inkml:brushProperty name="height" value="0.05" units="cm"/>
      <inkml:brushProperty name="color" value="#66CC00"/>
    </inkml:brush>
  </inkml:definitions>
  <inkml:trace contextRef="#ctx0" brushRef="#br0">48 1 24575,'0'3'0,"-14"38"0,-2 19 0,6 2 0,5-9 0,2-17 0,3-14 8192</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00.359"/>
    </inkml:context>
    <inkml:brush xml:id="br0">
      <inkml:brushProperty name="width" value="0.05" units="cm"/>
      <inkml:brushProperty name="height" value="0.05" units="cm"/>
      <inkml:brushProperty name="color" value="#66CC00"/>
    </inkml:brush>
  </inkml:definitions>
  <inkml:trace contextRef="#ctx0" brushRef="#br0">0 1 24575,'4'0'0,"8"50"0,2 49 0,-1 44 0,-3 23 0,-3-3 0,-3-29 0,5-44 0,2-38 8192</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00.703"/>
    </inkml:context>
    <inkml:brush xml:id="br0">
      <inkml:brushProperty name="width" value="0.05" units="cm"/>
      <inkml:brushProperty name="height" value="0.05" units="cm"/>
      <inkml:brushProperty name="color" value="#66CC00"/>
    </inkml:brush>
  </inkml:definitions>
  <inkml:trace contextRef="#ctx0" brushRef="#br0">0 9 24575,'0'-4'0,"18"-1"0,6 29 0,-1 25 0,-8 19 0,4 26 0,6 4 0,-1-6 0,-12-10 0,-22-6 0,-21-14 0,-12-20 0,2-18 8192</inkml:trace>
  <inkml:trace contextRef="#ctx0" brushRef="#br0" timeOffset="1">614 453 24575,'0'0'0,"7"-7"0,3-3 8192</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05.956"/>
    </inkml:context>
    <inkml:brush xml:id="br0">
      <inkml:brushProperty name="width" value="0.05" units="cm"/>
      <inkml:brushProperty name="height" value="0.05" units="cm"/>
      <inkml:brushProperty name="color" value="#66CC00"/>
    </inkml:brush>
  </inkml:definitions>
  <inkml:trace contextRef="#ctx0" brushRef="#br0">0 34 24575,'12'-4'0,"94"-21"0,-93 23 0,-1 1 0,1 0 0,-1 0 0,1 2 0,0-1 0,-1 1 0,16 4 0,-25-4 0,-1-1 0,0 0 0,1 1 0,-1-1 0,0 1 0,0 0 0,0 0 0,0 0 0,0 0 0,0 0 0,0 0 0,0 1 0,0-1 0,0 1 0,0-1 0,-1 1 0,1 0 0,-1-1 0,1 1 0,-1 0 0,0 0 0,0 0 0,0 0 0,0 0 0,0 0 0,0 1 0,0-1 0,-1 0 0,1 0 0,-1 1 0,1-1 0,-1 0 0,0 1 0,0-1 0,0 0 0,0 1 0,-1-1 0,1 0 0,-1 0 0,1 1 0,-1-1 0,0 0 0,-1 3 0,-1 1 0,0-1 0,1 0 0,-2 0 0,1-1 0,-1 1 0,1-1 0,-1 0 0,-1 0 0,1 0 0,0 0 0,-1 0 0,0-1 0,0 0 0,0 0 0,0-1 0,-8 4 0,12-6 0,0 1 0,-1-1 0,1 0 0,0 0 0,0 1 0,-1-1 0,1 0 0,0 0 0,0 0 0,-1 0 0,1-1 0,0 1 0,-1 0 0,1 0 0,0-1 0,0 1 0,0-1 0,-1 1 0,1-1 0,0 1 0,0-1 0,0 0 0,0 0 0,0 1 0,0-1 0,0 0 0,0 0 0,0 0 0,1 0 0,-1 0 0,0 0 0,1 0 0,-1 0 0,0-1 0,1 1 0,-1 0 0,1 0 0,0-1 0,-1 1 0,1-2 0,-1 1 0,1-1 0,0 1 0,-1-1 0,1 1 0,0-1 0,0 1 0,1-1 0,-1 0 0,0 1 0,1-1 0,0 1 0,0 0 0,-1-1 0,1 1 0,0 0 0,1-1 0,-1 1 0,0 0 0,3-2 0,-4 3 0,0 1 0,0 0 0,0 0 0,1 0 0,-1 0 0,0-1 0,0 1 0,1 0 0,-1 0 0,0 0 0,1 0 0,-1 0 0,0 0 0,0 0 0,1 0 0,-1 0 0,0 0 0,1 0 0,-1 0 0,0 0 0,0 0 0,1 0 0,-1 0 0,0 0 0,1 0 0,-1 0 0,0 0 0,0 0 0,1 1 0,-1-1 0,0 0 0,0 0 0,1 0 0,-1 0 0,0 1 0,0-1 0,0 0 0,1 0 0,-1 0 0,0 1 0,0-1 0,0 0 0,0 1 0,0-1 0,1 0 0,-1 0 0,0 1 0,0-1 0,0 0 0,0 1 0,4 9 0,-1 0 0,0 0 0,0 1 0,-1-1 0,0 1 0,-1 0 0,0-1 0,-2 21 0,0-7 0,-2 1 0,-9 43 0,12-66 0,0 0 0,0-1 0,-1 1 0,1 0 0,-1-1 0,1 1 0,-1 0 0,1-1 0,-1 1 0,0 0 0,0-1 0,0 1 0,0-1 0,0 1 0,0-1 0,-1 0 0,-2 3 0,4-5 0,-1 1 0,0 0 0,0 0 0,1 0 0,-1-1 0,0 1 0,1 0 0,-1-1 0,0 1 0,1-1 0,-1 1 0,0-1 0,1 1 0,-1-1 0,1 1 0,-1-1 0,1 1 0,-1-1 0,1 0 0,0 1 0,-1-1 0,1 0 0,0 0 0,-1 1 0,1-1 0,0-1 0,-4-7 0,2 0 0,-1 0 0,1 0 0,0 0 0,0-15 0,2 19 0,-1-1 0,2 0 0,-1 0 0,1 1 0,-1-1 0,2 0 0,-1 1 0,1-1 0,-1 1 0,2-1 0,2-6 0,-4 12 0,-1 0 0,0 0 0,1-1 0,-1 1 0,1 0 0,-1 0 0,0 0 0,1 0 0,-1 0 0,0 0 0,1 0 0,-1 0 0,1 0 0,-1 0 0,0 0 0,1 0 0,-1 0 0,1 0 0,-1 0 0,0 0 0,1 0 0,-1 0 0,1 1 0,-1-1 0,0 0 0,1 0 0,-1 0 0,0 1 0,1-1 0,-1 0 0,0 0 0,0 1 0,1-1 0,-1 0 0,0 1 0,0-1 0,1 0 0,-1 1 0,0-1 0,0 0 0,0 1 0,0-1 0,0 1 0,0-1 0,1 1 0,3 9 0,0 1 0,0-1 0,-1 1 0,0 0 0,-1 0 0,-1 0 0,2 20 0,-3-20 0,1 0 0,0 0 0,1 0 0,0 0 0,1 0 0,0-1 0,0 1 0,8 13 0,-11-23 0,1 0 0,-1 0 0,1 0 0,0 0 0,0 0 0,-1 0 0,1-1 0,0 1 0,0 0 0,0 0 0,0-1 0,0 1 0,0 0 0,0-1 0,0 1 0,0-1 0,0 1 0,1-1 0,-1 0 0,0 1 0,0-1 0,0 0 0,0 0 0,1 0 0,-1 0 0,0 0 0,0 0 0,0 0 0,1 0 0,1-1 0,2-1 0,-1 0 0,1 0 0,0 0 0,-1-1 0,0 0 0,7-4 0,32-30 0,41-44 0,-42 39 0,60-46 0,-88 77 0,0 2 0,1-1 0,0 2 0,0 0 0,1 1 0,0 0 0,0 1 0,32-6 0,-45 11 0,0 0 0,0 1 0,0-1 0,0 1 0,0 0 0,0 0 0,0 0 0,0 0 0,0 1 0,0-1 0,0 1 0,0 0 0,0 0 0,0 0 0,0 0 0,-1 0 0,1 0 0,0 1 0,3 2 0,-5-2 0,0 0 0,0 0 0,0-1 0,0 1 0,0 0 0,0 0 0,-1 0 0,1 1 0,-1-1 0,1 0 0,-1 0 0,0 0 0,0 0 0,0 0 0,0 1 0,0-1 0,0 0 0,0 0 0,-1 0 0,1 0 0,-1 0 0,0 0 0,0 0 0,0 0 0,0 0 0,0 0 0,-1 2 0,-4 8 0,-1-1 0,0 0 0,-1 0 0,0 0 0,0-1 0,-1 0 0,0-1 0,-1 1 0,0-2 0,-22 15 0,30-23 0,1 1 0,-1 0 0,0-1 0,0 1 0,0-1 0,1 0 0,-1 1 0,0-1 0,0 0 0,0 0 0,0 0 0,0-1 0,1 1 0,-1 0 0,0-1 0,0 1 0,0-1 0,1 1 0,-1-1 0,0 0 0,1 0 0,-1 0 0,1 0 0,-1 0 0,1 0 0,-1 0 0,1-1 0,0 1 0,-1 0 0,1-1 0,0 1 0,0-1 0,0 0 0,0 1 0,-1-4 0,-4-4 0,6 10 0,0-1 0,0 0 0,0 0 0,0 0 0,0 0 0,0 1 0,0-1 0,0 0 0,0 0 0,0 0 0,0 0 0,0 1 0,0-1 0,0 0 0,0 0 0,0 0 0,0 0 0,0 1 0,0-1 0,-1 0 0,1 0 0,0 0 0,0 0 0,0 1 0,0-1 0,0 0 0,0 0 0,0 0 0,-1 0 0,1 0 0,0 0 0,0 0 0,0 0 0,0 1 0,0-1 0,-1 0 0,1 0 0,0 0 0,0 0 0,0 0 0,0 0 0,-1 0 0,1 0 0,0 0 0,0 0 0,0 0 0,0 0 0,-1 0 0,1 0 0,0 0 0,0 0 0,0 0 0,0 0 0,-1 0 0,1-1 0,0 1 0,0 0 0,0 0 0,0 0 0,-1 0 0,1 0 0,0 0 0,-4 38 0,2 1 0,4 74 0,1-33 0,-2-14 0,-2-2 0,3 1 0,14 83 0,-15-144 171,0 1 0,0 0-1,1 0 1,0 0 0,0 0-1,0-1 1,3 7 0,14 2 6655</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07.673"/>
    </inkml:context>
    <inkml:brush xml:id="br0">
      <inkml:brushProperty name="width" value="0.05" units="cm"/>
      <inkml:brushProperty name="height" value="0.05" units="cm"/>
      <inkml:brushProperty name="color" value="#66CC00"/>
    </inkml:brush>
  </inkml:definitions>
  <inkml:trace contextRef="#ctx0" brushRef="#br0">310 47 24575,'-1'-3'0,"0"1"0,0-1 0,-1 0 0,1 1 0,-1-1 0,1 1 0,-1-1 0,0 1 0,0 0 0,0 0 0,0-1 0,-1 1 0,1 1 0,0-1 0,-1 0 0,1 1 0,-5-2 0,3 1 0,1 1 0,-1 0 0,0 1 0,0-1 0,0 1 0,0 0 0,0 0 0,0 0 0,0 0 0,0 1 0,0 0 0,1-1 0,-1 2 0,0-1 0,0 0 0,1 1 0,-1-1 0,-6 5 0,-6 4 0,0 1 0,-23 19 0,30-22 0,-10 7 0,1 1 0,0 1 0,-27 34 0,33-26 0,12-24 0,0-1 0,1 0 0,-1 0 0,0 1 0,0-1 0,1 0 0,-1 0 0,0 0 0,0 1 0,1-1 0,-1 0 0,0 0 0,1 0 0,-1 0 0,0 0 0,1 0 0,-1 0 0,0 0 0,1 1 0,-1-1 0,0 0 0,1 0 0,-1 0 0,0-1 0,1 1 0,-1 0 0,0 0 0,1 0 0,-1 0 0,0 0 0,1 0 0,-1 0 0,0-1 0,1 1 0,-1 0 0,0 0 0,0 0 0,1-1 0,50-29 0,-36 21 0,-14 8 0,0 0 0,0 0 0,0 0 0,0 0 0,0 1 0,0-1 0,1 0 0,-1 1 0,0-1 0,0 1 0,1-1 0,-1 1 0,0 0 0,1 0 0,-1 0 0,1-1 0,-1 1 0,0 0 0,1 1 0,-1-1 0,0 0 0,1 0 0,-1 0 0,0 1 0,1-1 0,-1 1 0,0-1 0,0 1 0,1 0 0,-1-1 0,0 1 0,0 0 0,0 0 0,0 0 0,0 0 0,0 0 0,0 0 0,0 0 0,0 0 0,-1 0 0,1 0 0,0 0 0,-1 1 0,1-1 0,-1 0 0,1 0 0,-1 1 0,1-1 0,-1 0 0,0 1 0,0 1 0,2 11 0,-1 0 0,0 0 0,-1 0 0,-3 17 0,2-15 0,-2 25 0,1-25 0,0 0 0,1 0 0,1 0 0,0 0 0,1 0 0,1 0 0,1 0 0,5 20 0,-7-35 72,-1 0 0,0 1 0,1-1 0,0 0 0,-1 0-1,1 0 1,-1 0 0,1 0 0,0 0 0,0 0 0,0 0 0,0-1-1,-1 1 1,1 0 0,0 0 0,0-1 0,0 1 0,2 0 0,15-2 6754</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08.525"/>
    </inkml:context>
    <inkml:brush xml:id="br0">
      <inkml:brushProperty name="width" value="0.05" units="cm"/>
      <inkml:brushProperty name="height" value="0.05" units="cm"/>
      <inkml:brushProperty name="color" value="#66CC00"/>
    </inkml:brush>
  </inkml:definitions>
  <inkml:trace contextRef="#ctx0" brushRef="#br0">30 135 24575,'8'-2'0,"-7"2"0,40-13 0,1 3 0,66-9 0,-104 19 0,-1-1 0,1 1 0,-1 0 0,0 0 0,1 0 0,-1 0 0,1 0 0,-1 1 0,1 0 0,-1 0 0,0 0 0,1 0 0,-1 0 0,0 0 0,0 1 0,0 0 0,0-1 0,0 1 0,2 3 0,-3-3 0,-1 1 0,0-1 0,-1 0 0,1 1 0,0-1 0,-1 1 0,1-1 0,-1 1 0,0-1 0,0 1 0,0 0 0,0-1 0,-1 1 0,1-1 0,0 1 0,-1-1 0,0 1 0,0-1 0,0 1 0,0-1 0,0 0 0,0 0 0,0 1 0,-1-1 0,1 0 0,-3 3 0,-17 23 0,-2-1 0,0-1 0,-2-1 0,-40 33 0,47-43 0,18-15 0,23-15 0,7-2 0,1 0 0,1 2 0,0 2 0,1 1 0,39-10 0,-69 21 0,-1 1 0,1-1 0,-1 0 0,1 1 0,-1 0 0,1 0 0,-1 0 0,1 0 0,0 0 0,-1 0 0,1 0 0,-1 1 0,1 0 0,-1-1 0,1 1 0,-1 0 0,1 0 0,-1 0 0,0 0 0,0 1 0,1-1 0,1 3 0,-3-2 0,0 0 0,-1 0 0,0-1 0,1 1 0,-1 0 0,0 0 0,0 0 0,0 0 0,0 0 0,0 0 0,-1 0 0,1 0 0,0 0 0,-1 0 0,0-1 0,1 1 0,-1 0 0,0 0 0,0-1 0,0 1 0,0 0 0,0-1 0,0 1 0,-1-1 0,1 1 0,-1-1 0,1 0 0,-3 2 0,-2 3 0,-1 0 0,1-1 0,-1 0 0,0 0 0,0-1 0,0 1 0,-1-2 0,0 1 0,1-1 0,-17 4 0,21-6 0,1-1 0,-1 1 0,1-1 0,-1 0 0,1 1 0,-1-1 0,0-1 0,1 1 0,-1 0 0,1-1 0,-1 1 0,1-1 0,-1 0 0,1 1 0,-1-1 0,1-1 0,-1 1 0,1 0 0,0 0 0,0-1 0,0 0 0,0 1 0,0-1 0,0 0 0,0 0 0,1 0 0,-1 0 0,1 0 0,-1 0 0,1 0 0,0-1 0,0 1 0,0 0 0,0-1 0,0 1 0,0-1 0,1 1 0,-1-1 0,0-4 0,0-10 0,-1 0 0,2 0 0,0 0 0,1 0 0,1 0 0,6-24 0,3-4 0,18-49 0,-29 92 0,1 1 0,-1-1 0,0 1 0,1-1 0,0 1 0,-1-1 0,1 1 0,0-1 0,0 1 0,-1 0 0,1-1 0,0 1 0,0 0 0,1 0 0,1-2 0,-2 4 0,-1 0 0,1 0 0,0 0 0,0 0 0,0 1 0,-1-1 0,1 0 0,0 0 0,-1 0 0,1 1 0,-1-1 0,0 0 0,1 0 0,-1 1 0,0-1 0,0 0 0,0 1 0,0-1 0,0 0 0,0 3 0,2 36 0,-1 0 0,-2 1 0,-2-1 0,-9 47 0,-2-16 0,-35 103 0,41-149 0,-2 0 0,-13 23 0,19-41 0,0 0 0,0 0 0,-1 0 0,0-1 0,0 0 0,0 0 0,-1 0 0,0-1 0,0 0 0,-9 6 0,12-9 0,-1-1 0,1 1 0,-1-1 0,1 0 0,-1-1 0,0 1 0,1 0 0,-1-1 0,0 0 0,1 0 0,-1 0 0,0 0 0,1-1 0,-1 0 0,0 1 0,1-1 0,-1 0 0,1-1 0,-1 1 0,1-1 0,0 1 0,-1-1 0,1 0 0,0 0 0,0-1 0,0 1 0,-3-4 0,4 4 0,-1 0 0,1-1 0,0 1 0,0 0 0,0-1 0,0 1 0,1-1 0,-1 1 0,1-1 0,-1 0 0,1 0 0,0 0 0,0 0 0,0 0 0,1 0 0,-1 0 0,1 0 0,-1 0 0,1 0 0,0 0 0,0 0 0,1 0 0,-1 0 0,1 0 0,-1 0 0,1 0 0,0 0 0,0 0 0,0 0 0,0 0 0,1 1 0,1-4 0,1 2 0,0 0 0,0 1 0,0 0 0,0-1 0,0 1 0,1 1 0,0-1 0,-1 1 0,1 0 0,0 0 0,0 0 0,0 0 0,0 1 0,0 0 0,1 0 0,-1 1 0,0-1 0,0 1 0,1 0 0,-1 1 0,11 1 0,6 1 0,1 2 0,-1 0 0,39 16 0,-8 2-62,94 57 0,-95-49 807,87 38 0,-86-52 6081</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10.895"/>
    </inkml:context>
    <inkml:brush xml:id="br0">
      <inkml:brushProperty name="width" value="0.05" units="cm"/>
      <inkml:brushProperty name="height" value="0.05" units="cm"/>
      <inkml:brushProperty name="color" value="#66CC00"/>
    </inkml:brush>
  </inkml:definitions>
  <inkml:trace contextRef="#ctx0" brushRef="#br0">0 86 24575,'0'0'0,"32"-7"0,34-2 0,23-3 0,8-4 0,-17-5 0,-21 1 8192</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11.219"/>
    </inkml:context>
    <inkml:brush xml:id="br0">
      <inkml:brushProperty name="width" value="0.05" units="cm"/>
      <inkml:brushProperty name="height" value="0.05" units="cm"/>
      <inkml:brushProperty name="color" value="#66CC00"/>
    </inkml:brush>
  </inkml:definitions>
  <inkml:trace contextRef="#ctx0" brushRef="#br0">598 1 24575,'0'0'0,"-63"69"0,-45 59 0,-11 21 0,8-2 0,19-17 0,29-29 0,31-30 0,23-28 8192</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11.557"/>
    </inkml:context>
    <inkml:brush xml:id="br0">
      <inkml:brushProperty name="width" value="0.05" units="cm"/>
      <inkml:brushProperty name="height" value="0.05" units="cm"/>
      <inkml:brushProperty name="color" value="#66CC00"/>
    </inkml:brush>
  </inkml:definitions>
  <inkml:trace contextRef="#ctx0" brushRef="#br0">19 0 24575,'4'0'0,"-14"60"0,0 32 0,7 5 0,9-21 0,2-23 8192</inkml:trace>
  <inkml:trace contextRef="#ctx0" brushRef="#br0" timeOffset="1">81 103 24575,'0'0'0,"38"0"0,27 0 0,9 0 0,-8-10 0,-19-15 0,-17-2 8192</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11.904"/>
    </inkml:context>
    <inkml:brush xml:id="br0">
      <inkml:brushProperty name="width" value="0.05" units="cm"/>
      <inkml:brushProperty name="height" value="0.05" units="cm"/>
      <inkml:brushProperty name="color" value="#66CC00"/>
    </inkml:brush>
  </inkml:definitions>
  <inkml:trace contextRef="#ctx0" brushRef="#br0">33 0 24575,'-3'0'0,"-2"0"0,-17 77 0,20 32 0,30-20 0,19-39 0,7-38 0,-5-22 8192</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37.055"/>
    </inkml:context>
    <inkml:brush xml:id="br0">
      <inkml:brushProperty name="width" value="0.05" units="cm"/>
      <inkml:brushProperty name="height" value="0.05" units="cm"/>
      <inkml:brushProperty name="color" value="#E71224"/>
    </inkml:brush>
  </inkml:definitions>
  <inkml:trace contextRef="#ctx0" brushRef="#br0">0 229 24575,'17'-6'0,"71"-22"0,20-6 0,137-64 0,-191 65 0,-52 32 0,-1 1 0,0-1 0,0 0 0,0 0 0,-1 0 0,1 0 0,0 1 0,0-2 0,0 1 0,-1 0 0,1 0 0,0 0 0,-1 0 0,1 0 0,-1 0 0,1-1 0,-1-1 0,0 3 0,0-1 0,0 1 0,0-1 0,-1 1 0,1-1 0,0 1 0,0 0 0,-1-1 0,1 1 0,0-1 0,-1 1 0,1 0 0,-1-1 0,1 1 0,0 0 0,-1-1 0,1 1 0,-1 0 0,1 0 0,-1 0 0,1-1 0,-1 1 0,1 0 0,-1 0 0,1 0 0,-1 0 0,0 0 0,-3-1 0,-1 1 0,1 0 0,0 0 0,0 0 0,0 1 0,0-1 0,-1 1 0,-6 2 0,3 2 0,0-1 0,1 1 0,0 0 0,0 0 0,0 1 0,1 0 0,0 0 0,0 1 0,0 0 0,1 0 0,0 0 0,0 1 0,1-1 0,0 1 0,1 0 0,-1 0 0,1 1 0,1-1 0,-3 15 0,-3 18 0,1 1 0,0 74 0,6-107 0,1 169 0,33 271 0,-25-372 0,-8-75 0,0 0 0,0-1 0,0 1 0,0 0 0,0 0 0,0 0 0,-1 0 0,1 0 0,-1 0 0,1 0 0,-1 0 0,-1 3 0,1-5 0,1 0 0,0 1 0,-1-1 0,1 0 0,-1 1 0,1-1 0,0 0 0,-1 1 0,1-1 0,-1 0 0,1 0 0,-1 0 0,1 0 0,-1 1 0,1-1 0,-1 0 0,1 0 0,-1 0 0,1 0 0,-1 0 0,1 0 0,-1 0 0,0 0 0,1-1 0,-1 1 0,1 0 0,-1 0 0,1 0 0,-1-1 0,-5-2 0,1 0 0,-1-1 0,1 0 0,0 0 0,-8-8 0,4 3 0,-151-124 0,154 128 0,0 0 0,0 0 0,1 0 0,-1-1 0,1 0 0,0 0 0,1 0 0,-5-9 0,7 12 0,1 0 0,0 0 0,0-1 0,0 1 0,0 0 0,1-1 0,-1 1 0,1-1 0,0 1 0,0-1 0,0 1 0,1-1 0,-1 1 0,1 0 0,0-1 0,0 1 0,0 0 0,0 0 0,0-1 0,1 1 0,2-4 0,7-9 0,2-1 0,0 2 0,0 0 0,2 0 0,22-18 0,-8 8 0,67-65 1366,-4 1 5460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12.917"/>
    </inkml:context>
    <inkml:brush xml:id="br0">
      <inkml:brushProperty name="width" value="0.05" units="cm"/>
      <inkml:brushProperty name="height" value="0.05" units="cm"/>
      <inkml:brushProperty name="color" value="#66CC00"/>
    </inkml:brush>
  </inkml:definitions>
  <inkml:trace contextRef="#ctx0" brushRef="#br0">78 1 24575,'0'5'0,"1"1"0,1-1 0,-1 0 0,1 1 0,0-1 0,0 0 0,0 0 0,1 0 0,0-1 0,0 1 0,0 0 0,0-1 0,1 0 0,0 0 0,0 0 0,0 0 0,0-1 0,1 0 0,-1 1 0,1-2 0,0 1 0,0 0 0,0-1 0,0 0 0,0 0 0,0-1 0,10 3 0,48 0 0,-63-4 0,0 1 0,1-1 0,-1 0 0,0 0 0,1 0 0,-1 0 0,0 1 0,1-1 0,-1 0 0,0 0 0,0 1 0,1-1 0,-1 0 0,0 0 0,0 1 0,1-1 0,-1 0 0,0 1 0,0-1 0,0 0 0,0 1 0,0-1 0,1 0 0,-1 1 0,0-1 0,0 0 0,0 1 0,0-1 0,0 1 0,0-1 0,0 0 0,0 1 0,0-1 0,0 0 0,0 1 0,-1-1 0,1 1 0,0-1 0,0 0 0,0 1 0,0-1 0,-1 0 0,1 0 0,0 1 0,0-1 0,0 0 0,-1 1 0,1-1 0,0 0 0,-1 1 0,-18 26 0,10-15 0,-10 18 0,1 1 0,2 1 0,1 0 0,1 1 0,2 1 0,-9 41 0,17-46 0,4-29 0,0 0 0,0 1 0,0-1 0,0 0 0,0 0 0,0 0 0,-1 0 0,1 1 0,0-1 0,0 0 0,0 0 0,0 0 0,0 0 0,0 1 0,0-1 0,0 0 0,1 0 0,-1 0 0,0 0 0,0 0 0,0 1 0,0-1 0,0 0 0,0 0 0,0 0 0,0 0 0,0 0 0,0 1 0,0-1 0,1 0 0,-1 0 0,0 0 0,0 0 0,0 0 0,0 0 0,0 0 0,1 0 0,-1 1 0,0-1 0,0 0 0,0 0 0,0 0 0,0 0 0,1 0 0,-1 0 0,0 0 0,0 0 0,0 0 0,0 0 0,1 0 0,-1 0 0,0 0 0,0 0 0,0 0 0,0 0 0,1 0 0,-1-1 0,0 1 0,27-36 0,-9 7 0,1 1 0,1 1 0,1 1 0,32-30 0,-52 55 0,0-1 0,0 1 0,0 0 0,0 0 0,0 0 0,1 0 0,-1 0 0,0 0 0,1 0 0,-1 0 0,1 0 0,-1 0 0,1 1 0,-1-1 0,1 1 0,-1-1 0,1 1 0,2 0 0,-3 1 0,-1 0 0,0 0 0,1 0 0,-1 0 0,0 0 0,0 0 0,0 0 0,0 0 0,0 0 0,0 0 0,0 0 0,0 0 0,-1 0 0,1 0 0,0 0 0,-1 0 0,1 0 0,0 0 0,-1 0 0,0 1 0,-33 63 0,31-61 0,-2 5 0,0 0 0,-1-1 0,-1 1 0,1-1 0,-1-1 0,-1 1 0,1-1 0,-1 0 0,0-1 0,-10 6 0,18-12 0,0-1 0,0 1 0,1 0 0,-1 0 0,0-1 0,0 1 0,0 0 0,0 0 0,0-1 0,0 1 0,0 0 0,0-1 0,0 1 0,0 0 0,0 0 0,0-1 0,-1 1 0,1 0 0,0 0 0,0-1 0,0 1 0,0 0 0,0 0 0,0-1 0,-1 1 0,1 0 0,0 0 0,0-1 0,0 1 0,-1 0 0,1 0 0,0 0 0,0 0 0,0-1 0,-1 1 0,1 0 0,0 0 0,0 0 0,-1 0 0,1 0 0,0 0 0,-1 0 0,1 0 0,0 0 0,0 0 0,-1 0 0,1 0 0,0 0 0,-1 0 0,1 0 0,0 0 0,0 0 0,-1 0 0,1 0 0,0-1 0,0 1 0,0 0 0,0-1 0,0 1 0,1 0 0,-1 0 0,0-1 0,0 1 0,0 0 0,0-1 0,1 1 0,-1 0 0,0 0 0,0-1 0,1 1 0,-1 0 0,0 0 0,0 0 0,1-1 0,-1 1 0,0 0 0,1 0 0,-1 0 0,0 0 0,1 0 0,-1 0 0,0 0 0,1-1 0,-1 1 0,0 0 0,1 0 0,-1 0 0,0 0 0,1 0 0,-1 0 0,0 1 0,1-1 0,-1 0 0,0 0 0,1 0 0,-1 0 0,0 0 0,0 0 0,1 1 0,-1-1 0,0 0 0,1 0 0,-1 0 0,0 1 0,0-1 0,0 0 0,1 0 0,-1 1 0,0-1 0,0 0 0,0 0 0,1 1 0,-1-1 0,0 0 0,0 1 0,0-1 0,0 0 0,0 1 0,0-1 0,0 0 0,0 1 0,0 12 0,-2 0 0,0 0 0,0 0 0,-1-1 0,-1 1 0,0-1 0,0 0 0,-1 0 0,-9 13 0,1 6 0,-99 206 0,102-212 0,25-38 0,21-28 0,2 1 0,1 2 0,2 2 0,2 2 0,1 2 0,66-37 0,-106 67 0,-1 1 0,0-1 0,0 1 0,1-1 0,-1 1 0,1 0 0,-1 1 0,1-1 0,6 0 0,-9 1 0,0 0 0,-1 0 0,1 0 0,0 1 0,-1-1 0,1 0 0,-1 0 0,1 0 0,0 1 0,-1-1 0,1 0 0,-1 1 0,1-1 0,-1 1 0,1-1 0,-1 0 0,1 1 0,-1-1 0,1 1 0,-1-1 0,0 1 0,1-1 0,-1 1 0,0 0 0,0-1 0,1 1 0,-1-1 0,0 1 0,0 0 0,0-1 0,0 1 0,1 0 0,-2 5 0,0 0 0,0 0 0,0 0 0,0-1 0,-1 1 0,0 0 0,0-1 0,-1 0 0,1 1 0,-5 4 0,-8 17 0,-1-1 0,-29 34 0,38-51 0,-1 0 0,-1-1 0,1 0 0,-1 0 0,0-1 0,-1 0 0,0 0 0,0-1 0,-18 7 0,25-12 0,0 0 0,0 0 0,-1 0 0,1 0 0,0-1 0,-1 0 0,1 1 0,-1-1 0,1-1 0,-1 1 0,1 0 0,0-1 0,-1 0 0,1 1 0,0-1 0,-1-1 0,1 1 0,0 0 0,0-1 0,0 0 0,0 1 0,0-1 0,1 0 0,-1-1 0,-3-2 0,5 3 0,-1 0 0,1 0 0,0 0 0,0 0 0,-1 0 0,2 0 0,-1 0 0,0-1 0,0 1 0,1 0 0,-1 0 0,1-1 0,-1 1 0,1 0 0,0-1 0,0 1 0,0-1 0,1 1 0,-1 0 0,0-1 0,1 1 0,0 0 0,-1 0 0,1-1 0,0 1 0,0 0 0,0 0 0,0 0 0,1 0 0,-1 0 0,1 0 0,-1 0 0,1 1 0,-1-1 0,1 1 0,2-2 0,0-1 0,1 1 0,0 0 0,0 0 0,0 0 0,0 1 0,0-1 0,0 2 0,0-1 0,1 0 0,-1 1 0,1 0 0,-1 0 0,1 1 0,0-1 0,-1 1 0,1 0 0,-1 1 0,10 1 0,11 3 0,-1 1 0,45 16 0,-31-8 0,30 4 1366,-12-8 5460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13.247"/>
    </inkml:context>
    <inkml:brush xml:id="br0">
      <inkml:brushProperty name="width" value="0.05" units="cm"/>
      <inkml:brushProperty name="height" value="0.05" units="cm"/>
      <inkml:brushProperty name="color" value="#66CC00"/>
    </inkml:brush>
  </inkml:definitions>
  <inkml:trace contextRef="#ctx0" brushRef="#br0">100 4 24575,'0'-4'0,"-21"34"0,-17 40 0,-3 8 8192</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13.990"/>
    </inkml:context>
    <inkml:brush xml:id="br0">
      <inkml:brushProperty name="width" value="0.05" units="cm"/>
      <inkml:brushProperty name="height" value="0.05" units="cm"/>
      <inkml:brushProperty name="color" value="#66CC00"/>
    </inkml:brush>
  </inkml:definitions>
  <inkml:trace contextRef="#ctx0" brushRef="#br0">23 2 24575,'8'-2'0,"11"6"0,1 1 0,-1 0 0,1 1 0,-1 1 0,-1 1 0,0 1 0,0 0 0,-1 1 0,0 1 0,0 1 0,-1 0 0,-1 1 0,0 1 0,-1 1 0,14 18 0,-25-28 0,0 0 0,1-1 0,0 1 0,-1 0 0,2-1 0,-1 0 0,0 0 0,1 0 0,0-1 0,0 1 0,0-1 0,0 0 0,0-1 0,0 1 0,1-1 0,0 0 0,-1 0 0,1-1 0,0 0 0,0 0 0,0 0 0,-1-1 0,11 0 0,-8 3 0,-16 6 0,-23 10 0,-187 81 0,46-23 0,146-60 0,56-22 0,78-24 0,125-51 0,-220 74 0,0 1 0,0-2 0,20-13 0,-31 19 0,0-1 0,0 1 0,0-1 0,0 0 0,0 0 0,-1 0 0,1 0 0,0 0 0,-1 0 0,0 0 0,0-1 0,2-2 0,-3 4 0,0 0 0,0 0 0,0 0 0,0-1 0,0 1 0,0 0 0,0-1 0,0 1 0,0 0 0,0 0 0,-1 0 0,1-1 0,-1 1 0,1 0 0,-1 0 0,1 0 0,-1 0 0,0 0 0,1 0 0,-1 0 0,0 0 0,0 0 0,0 0 0,0 0 0,0 0 0,-1 0 0,1 0 0,0-1 0,-1 1 0,1 0 0,0 0 0,-1 0 0,1 0 0,-1 1 0,0-1 0,1 0 0,-1 1 0,0-1 0,1 1 0,-1-1 0,0 1 0,0 0 0,1 0 0,-1 0 0,0 0 0,0 0 0,1 0 0,-1 0 0,0 1 0,0-1 0,1 0 0,-1 1 0,0 0 0,1-1 0,-1 1 0,1 0 0,-1 0 0,1 0 0,-1 0 0,1 0 0,-1 0 0,1 0 0,0 0 0,0 1 0,0-1 0,0 1 0,0-1 0,0 0 0,0 1 0,-1 1 0,-4 7 0,1 0 0,0 0 0,1 0 0,0 0 0,1 1 0,-3 11 0,-4 36 0,-5 86 0,-3 26 0,18-167 0,-1-1 0,1 1 0,-1 0 0,1 0 0,-1-1 0,0 1 0,0-1 0,0 1 0,-1-1 0,1 1 0,-2 1 0,2-3 0,1-1 0,0 0 0,-1 0 0,1 0 0,0 0 0,-1 1 0,1-1 0,-1 0 0,1 0 0,0 0 0,-1 0 0,1 0 0,-1 0 0,1 0 0,0 0 0,-1 0 0,1 0 0,-1 0 0,1-1 0,0 1 0,-1 0 0,1 0 0,0 0 0,-1 0 0,1-1 0,0 1 0,-1 0 0,1 0 0,0-1 0,-1 1 0,1 0 0,0 0 0,-1-1 0,1 1 0,0 0 0,0-1 0,0 1 0,-1 0 0,1-2 0,-4-5 0,0-1 0,0-1 0,1 1 0,0-1 0,-2-8 0,-6-29 0,7 24 0,-1 0 0,-1 1 0,0 0 0,-2 1 0,-1-1 0,-16-27 0,24 45-3,-1 1-1,1-1 0,-1 1 0,0 0 1,0 0-1,0 0 0,0 0 0,0 0 1,-1 1-1,1-1 0,0 1 0,-1-1 1,1 1-1,-1 0 0,0 0 0,1 0 1,-1 0-1,0 1 0,0-1 0,1 1 1,-1-1-1,0 1 0,0 0 0,0 0 1,0 0-1,1 1 0,-1-1 0,0 1 1,0-1-1,0 1 0,-2 1 1,-1 1 126,0 0 1,0 0 0,0 1 0,0 0-1,1 0 1,0 1 0,0-1 0,0 1-1,0 0 1,1 0 0,-7 10 0,-8 19 6702</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14.332"/>
    </inkml:context>
    <inkml:brush xml:id="br0">
      <inkml:brushProperty name="width" value="0.05" units="cm"/>
      <inkml:brushProperty name="height" value="0.05" units="cm"/>
      <inkml:brushProperty name="color" value="#66CC00"/>
    </inkml:brush>
  </inkml:definitions>
  <inkml:trace contextRef="#ctx0" brushRef="#br0">1 0 24575,'4'0'0,"35"25"0,15-3 0,-1-5 8192</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14.657"/>
    </inkml:context>
    <inkml:brush xml:id="br0">
      <inkml:brushProperty name="width" value="0.05" units="cm"/>
      <inkml:brushProperty name="height" value="0.05" units="cm"/>
      <inkml:brushProperty name="color" value="#66CC00"/>
    </inkml:brush>
  </inkml:definitions>
  <inkml:trace contextRef="#ctx0" brushRef="#br0">0 250 24575,'29'0'0,"0"-1"0,0-2 0,0 0 0,31-9 0,-51 9 0,1 0 0,-1 0 0,0 0 0,1-1 0,-2-1 0,1 1 0,0-2 0,-1 1 0,0-1 0,-1 0 0,1-1 0,-1 1 0,0-2 0,-1 1 0,9-13 0,-12 15 0,-1-1 0,0 1 0,0-1 0,0 0 0,-1 1 0,0-1 0,0 0 0,-1 0 0,0 0 0,0 0 0,-1-11 0,1 15 0,0 0 0,0-1 0,0 1 0,-1 0 0,1-1 0,-1 1 0,0 0 0,1 0 0,-1 0 0,0-1 0,0 1 0,0 0 0,-1 0 0,1 0 0,0 1 0,-1-1 0,1 0 0,-1 0 0,0 1 0,1-1 0,-1 1 0,0-1 0,0 1 0,0 0 0,0 0 0,0 0 0,0 0 0,-1 0 0,1 0 0,0 1 0,-4-1 0,4 1 0,0 0 0,1 0 0,-1 0 0,1 1 0,-1-1 0,1 1 0,-1-1 0,1 1 0,0 0 0,-1-1 0,1 1 0,0 0 0,-1 0 0,1 0 0,0 0 0,0 0 0,0 0 0,0 0 0,0 1 0,0-1 0,0 0 0,0 0 0,-1 3 0,-15 41 0,16-42 0,-22 83 0,5 0 0,3 1 0,-5 127 0,21-140 0,-1-72 91,0 0 0,1 0 0,-1-1 0,1 1 0,-1 0 0,1 0 0,-1 0 0,1 0 0,0 0 0,0-1 0,0 1 0,0 0 0,0-1 1,2 3-1,13-3 6735</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15.438"/>
    </inkml:context>
    <inkml:brush xml:id="br0">
      <inkml:brushProperty name="width" value="0.05" units="cm"/>
      <inkml:brushProperty name="height" value="0.05" units="cm"/>
      <inkml:brushProperty name="color" value="#66CC00"/>
    </inkml:brush>
  </inkml:definitions>
  <inkml:trace contextRef="#ctx0" brushRef="#br0">96 305 24575,'0'-1'0,"0"0"0,0 0 0,1 0 0,-1 0 0,0 0 0,1 0 0,-1 0 0,0 0 0,1 0 0,-1 0 0,1 1 0,0-1 0,-1 0 0,1 0 0,0 0 0,-1 1 0,1-1 0,0 0 0,0 1 0,0-1 0,-1 1 0,1-1 0,0 1 0,0-1 0,0 1 0,0 0 0,0 0 0,0-1 0,0 1 0,0 0 0,0 0 0,0 0 0,0 0 0,1 0 0,36 4 0,-37-4 0,-1 1 0,1-1 0,-1 0 0,1 0 0,0 0 0,-1 1 0,1-1 0,0 0 0,-1 1 0,1-1 0,-1 0 0,1 1 0,-1-1 0,1 1 0,-1-1 0,1 1 0,-1-1 0,0 1 0,1-1 0,-1 1 0,0 0 0,1-1 0,-1 1 0,0-1 0,0 1 0,1 0 0,-1-1 0,0 1 0,0 0 0,0-1 0,0 1 0,0 0 0,0 1 0,-15 21 0,-33 13 0,48-36 0,-97 61 0,86-51 0,12-6 0,22-10 0,-3-2 0,-1-1 0,0-1 0,-1 0 0,0-2 0,-1 0 0,0 0 0,-1-2 0,-1 0 0,0-1 0,20-25 0,-27 30 0,0-1 0,-1 0 0,-1-1 0,1 0 0,-2 0 0,0 0 0,0-1 0,-1 1 0,0-1 0,-2 0 0,1 0 0,-1-1 0,-1 1 0,-1 0 0,0 0 0,0-1 0,-5-25 0,5 37 0,0 1 0,0 0 0,-1-1 0,1 1 0,0 0 0,-1-1 0,1 1 0,0 0 0,-1-1 0,0 1 0,1 0 0,-1 0 0,0 0 0,1-1 0,-1 1 0,0 0 0,0 0 0,0 0 0,0 0 0,0 1 0,-2-2 0,3 2 0,-1 0 0,0 0 0,0 1 0,0-1 0,0 0 0,0 0 0,0 1 0,1-1 0,-1 1 0,0-1 0,0 1 0,1-1 0,-1 1 0,0 0 0,0-1 0,1 1 0,-1 0 0,1-1 0,-1 1 0,1 0 0,-1 0 0,0 1 0,-27 61 0,-10 46 0,-37 178 0,74-282 0,1-4 0,-1 1 0,0 0 0,1 0 0,-1-1 0,1 1 0,0 0 0,0 0 0,-1 0 0,1-1 0,0 1 0,1 0 0,-1 0 0,0 0 0,0 0 0,1-1 0,-1 1 0,1 0 0,0 0 0,-1-1 0,1 1 0,0-1 0,0 1 0,0 0 0,0-1 0,0 0 0,2 2 0,-1-1 0,-1 0 0,1 0 0,-1 1 0,0-1 0,0 0 0,1 1 0,-2-1 0,1 0 0,0 1 0,0-1 0,-1 1 0,1-1 0,-1 1 0,0-1 0,0 1 0,0 2 0,-3 53 0,1-34 0,-9 157 0,-18 381 0,29-512 84,2-46-152,1-10-10,10-70 631,-10 51 322,9-50 5951</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15.763"/>
    </inkml:context>
    <inkml:brush xml:id="br0">
      <inkml:brushProperty name="width" value="0.05" units="cm"/>
      <inkml:brushProperty name="height" value="0.05" units="cm"/>
      <inkml:brushProperty name="color" value="#66CC00"/>
    </inkml:brush>
  </inkml:definitions>
  <inkml:trace contextRef="#ctx0" brushRef="#br0">0 0 24575,'0'0'0,"18"39"0,8 36 0,1 45 0,-5 29 0,-5 3 0,-7-21 0,-4-42 0,-3-70 8192</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16.106"/>
    </inkml:context>
    <inkml:brush xml:id="br0">
      <inkml:brushProperty name="width" value="0.05" units="cm"/>
      <inkml:brushProperty name="height" value="0.05" units="cm"/>
      <inkml:brushProperty name="color" value="#66CC00"/>
    </inkml:brush>
  </inkml:definitions>
  <inkml:trace contextRef="#ctx0" brushRef="#br0">53 15 24575,'0'-3'0,"-3"-8"0,12 14 0,5 15 0,-7 14 0,-15 9 0,-16 4 0,-5-5 0,10-17 0,33-33 0,13-15 8192</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19.623"/>
    </inkml:context>
    <inkml:brush xml:id="br0">
      <inkml:brushProperty name="width" value="0.05" units="cm"/>
      <inkml:brushProperty name="height" value="0.05" units="cm"/>
      <inkml:brushProperty name="color" value="#66CC00"/>
    </inkml:brush>
  </inkml:definitions>
  <inkml:trace contextRef="#ctx0" brushRef="#br0">1 0 24575,'0'0'0,"10"7"0,8 17 0,0 3 8192</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20.433"/>
    </inkml:context>
    <inkml:brush xml:id="br0">
      <inkml:brushProperty name="width" value="0.05" units="cm"/>
      <inkml:brushProperty name="height" value="0.05" units="cm"/>
      <inkml:brushProperty name="color" value="#66CC00"/>
    </inkml:brush>
  </inkml:definitions>
  <inkml:trace contextRef="#ctx0" brushRef="#br0">10 436 24575,'-8'24'0,"6"-18"0,17-24 0,125-193 0,-18 27 0,-83 139 0,-39 44 0,0 1 0,0-1 0,1 1 0,-1-1 0,0 1 0,1-1 0,-1 1 0,1 0 0,-1-1 0,0 1 0,1 0 0,-1-1 0,1 1 0,-1 0 0,1 0 0,-1-1 0,1 1 0,-1 0 0,1 0 0,0 0 0,-1 0 0,1-1 0,-1 1 0,1 0 0,-1 0 0,1 0 0,-1 0 0,1 0 0,0 1 0,-1-1 0,1 0 0,-1 0 0,1 0 0,-1 0 0,1 1 0,-1-1 0,1 0 0,-1 0 0,1 1 0,-1-1 0,1 0 0,-1 1 0,0-1 0,1 1 0,-1-1 0,0 0 0,1 1 0,-1-1 0,0 1 0,1-1 0,-1 1 0,0 0 0,4 30 0,-4-30 0,-2 34 0,-12 67 0,8-65 0,10-50 0,0 1 0,1 0 0,1 0 0,0 0 0,0 1 0,1-1 0,1 2 0,0-1 0,0 1 0,1 0 0,1 1 0,16-14 0,-23 21 0,0 0 0,0 0 0,0 0 0,0 1 0,0-1 0,0 1 0,0 0 0,0 0 0,0 0 0,1 0 0,-1 1 0,0-1 0,5 1 0,-7 0 0,0 0 0,0 0 0,0 1 0,0-1 0,0 1 0,0-1 0,0 1 0,0-1 0,0 1 0,0-1 0,0 1 0,0 0 0,0 0 0,0-1 0,-1 1 0,1 0 0,0 0 0,-1 0 0,1 0 0,0 0 0,-1 0 0,1 0 0,-1 0 0,0 0 0,1 0 0,-1 0 0,0 0 0,0 0 0,1 0 0,-1 1 0,0-1 0,0 0 0,0 0 0,0 0 0,-1 0 0,1 0 0,0 0 0,0 0 0,-1 1 0,1-1 0,-2 2 0,0 8 0,-2 1 0,1-1 0,-2 0 0,0 0 0,0-1 0,-1 1 0,-10 15 0,-60 67 0,23-31 0,51-54 0,13-6 0,-10-2 0,-1 0 0,1 0 0,0 0 0,-1 0 0,1 0 0,0-1 0,-1 1 0,1 0 0,0 0 0,-1 1 0,1-1 0,0 0 0,-1 0 0,1 0 0,0 0 0,-1 1 0,1-1 0,0 0 0,-1 0 0,1 1 0,-1-1 0,1 1 0,0-1 0,-1 0 0,1 1 0,-1-1 0,1 1 0,-1-1 0,0 1 0,1 0 0,-1-1 0,0 1 0,1-1 0,-1 1 0,0 0 0,1-1 0,-1 1 0,0 0 0,0-1 0,0 1 0,0 0 0,0-1 0,0 1 0,0 0 0,0-1 0,0 1 0,0 0 0,0-1 0,0 1 0,0 0 0,-1-1 0,1 1 0,0 1 0,-7 13 0,-1 0 0,0-1 0,-18 25 0,17-27 0,1 1 0,0-1 0,1 1 0,0 0 0,-7 22 0,13-33 0,0 0 0,0 0 0,1 0 0,-1 1 0,1-1 0,-1 0 0,1 1 0,0-1 0,0 0 0,0 1 0,0-1 0,0 0 0,1 1 0,-1-1 0,1 0 0,-1 0 0,1 1 0,0-1 0,0 0 0,0 0 0,0 0 0,0 0 0,0 0 0,1 0 0,-1 0 0,1 0 0,-1-1 0,1 1 0,0-1 0,0 1 0,-1-1 0,1 1 0,0-1 0,0 0 0,0 0 0,1 0 0,-1 0 0,0 0 0,0-1 0,0 1 0,5 0 0,1 0 0,-1 0 0,1-1 0,-1 0 0,1 0 0,-1-1 0,1 1 0,-1-2 0,1 1 0,-1-1 0,0 0 0,0-1 0,10-4 0,18-16 246,-2 0 1,-1-3-1,-1 0 0,34-38 0,-61 60-111,105-107 6691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37.879"/>
    </inkml:context>
    <inkml:brush xml:id="br0">
      <inkml:brushProperty name="width" value="0.05" units="cm"/>
      <inkml:brushProperty name="height" value="0.05" units="cm"/>
      <inkml:brushProperty name="color" value="#E71224"/>
    </inkml:brush>
  </inkml:definitions>
  <inkml:trace contextRef="#ctx0" brushRef="#br0">373 0 24575,'6'2'0,"21"6"0,-16-6 0,0 1 0,0 1 0,0 0 0,0 0 0,18 11 0,-26-13 0,-1 0 0,1 0 0,-1 0 0,1 1 0,-1-1 0,0 0 0,0 1 0,0 0 0,0-1 0,0 1 0,-1 0 0,1 0 0,-1 0 0,0 0 0,0 0 0,0 0 0,0 1 0,-1-1 0,1 0 0,-1 0 0,0 1 0,0-1 0,0 0 0,0 0 0,0 1 0,-1-1 0,-1 4 0,-4 16 0,-1 0 0,-2-1 0,0 0 0,-14 23 0,-59 95 0,60-105 0,-333 521 0,348-548 0,8-17 0,15-25 0,13-23 0,43-61 0,-59 98 0,1 1 0,1 1 0,1 1 0,0 0 0,2 0 0,30-21 0,-47 36 0,1 0 0,0 1 0,0-1 0,0 1 0,1 0 0,-1 0 0,0 0 0,0 0 0,1 0 0,-1 0 0,1 0 0,-1 1 0,0-1 0,1 1 0,-1 0 0,1 0 0,-1 0 0,1 0 0,-1 0 0,1 0 0,-1 1 0,1-1 0,-1 1 0,1 0 0,-1-1 0,0 1 0,0 0 0,1 0 0,-1 1 0,0-1 0,0 0 0,0 1 0,0 0 0,0-1 0,0 1 0,-1 0 0,1 0 0,-1 0 0,1 0 0,-1 0 0,0 0 0,1 0 0,-1 0 0,1 5 0,4 9 0,0 1 0,-1 0 0,-1 0 0,4 34 0,-8-48 0,2 15 0,3 27 0,-5-43 0,0 0 0,1 0 0,-1-1 0,1 1 0,-1 0 0,1 0 0,0-1 0,0 1 0,-1 0 0,1-1 0,0 1 0,0-1 0,1 1 0,-1-1 0,0 1 0,1-1 0,1 2 0,-2-3 0,0 0 0,0 0 0,-1 0 0,1 0 0,0 0 0,0 0 0,0 0 0,0 0 0,0 0 0,0-1 0,0 1 0,0 0 0,0-1 0,0 1 0,0 0 0,0-1 0,-1 1 0,1-1 0,0 0 0,0 1 0,0-1 0,-1 1 0,1-1 0,0 0 0,0-1 0,21-26 0,-15 19 0,5-8 0,1 0 0,1 0 0,1 1 0,1 1 0,0 1 0,27-20 0,-42 33 0,0 0 0,1 1 0,-1-1 0,0 0 0,1 1 0,-1-1 0,1 1 0,-1-1 0,0 1 0,1 0 0,-1 0 0,1-1 0,-1 1 0,1 0 0,-1 0 0,1 0 0,-1 1 0,1-1 0,1 1 0,-2-1 0,-1 1 0,1-1 0,0 1 0,0 0 0,0-1 0,-1 1 0,1 0 0,-1 0 0,1 0 0,0 0 0,-1 0 0,1-1 0,-1 1 0,0 0 0,1 0 0,-1 0 0,0 0 0,0 0 0,1 0 0,-1 2 0,0 4 0,0 0 0,0 1 0,-1-1 0,0 0 0,0 0 0,-4 10 0,-23 51 0,21-53 0,0 0 0,-9 32 0,19-44 0,6-8 0,11-13 0,105-135 206,-91 110 954,17-23 5666</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21.919"/>
    </inkml:context>
    <inkml:brush xml:id="br0">
      <inkml:brushProperty name="width" value="0.05" units="cm"/>
      <inkml:brushProperty name="height" value="0.05" units="cm"/>
      <inkml:brushProperty name="color" value="#66CC00"/>
    </inkml:brush>
  </inkml:definitions>
  <inkml:trace contextRef="#ctx0" brushRef="#br0">0 1 24575,'8'3'0,"0"-1"0,1 1 0,-1-1 0,1-1 0,-1 0 0,17 1 0,5 0 0,-27-2 0,36 5 0,49 13 0,-87-18 0,1 0 0,-1 0 0,1 0 0,-1 1 0,1-1 0,-1 0 0,1 1 0,-1-1 0,0 1 0,1 0 0,-1-1 0,0 1 0,1 0 0,-1 0 0,0 0 0,0 0 0,0 0 0,0 0 0,0 0 0,0 0 0,0 1 0,0-1 0,0 0 0,1 3 0,-3-2 0,0 1 0,0-1 0,0 1 0,0-1 0,-1 1 0,1-1 0,-1 0 0,1 0 0,-1 0 0,0 0 0,-3 4 0,0-1 0,-5 8 0,0 2 0,1 0 0,0 0 0,1 0 0,1 1 0,0 0 0,1 0 0,1 1 0,-3 21 0,-4 24 0,-2 73 0,5-2 0,6-1 0,26 245 0,-17-350-65,-4-48 1496,-3-27 5395</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22.270"/>
    </inkml:context>
    <inkml:brush xml:id="br0">
      <inkml:brushProperty name="width" value="0.05" units="cm"/>
      <inkml:brushProperty name="height" value="0.05" units="cm"/>
      <inkml:brushProperty name="color" value="#66CC00"/>
    </inkml:brush>
  </inkml:definitions>
  <inkml:trace contextRef="#ctx0" brushRef="#br0">0 0 24575,'0'0'0,"21"18"0,24 8 0,15 1 0,-2-5 8192</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24.960"/>
    </inkml:context>
    <inkml:brush xml:id="br0">
      <inkml:brushProperty name="width" value="0.05" units="cm"/>
      <inkml:brushProperty name="height" value="0.05" units="cm"/>
      <inkml:brushProperty name="color" value="#66CC00"/>
    </inkml:brush>
  </inkml:definitions>
  <inkml:trace contextRef="#ctx0" brushRef="#br0">103 0 24575,'1'8'0,"10"162"0,-11-168 0,0 0 0,0 0 0,0-1 0,0 1 0,0 0 0,0 0 0,0 0 0,1-1 0,-1 1 0,1 0 0,-1-1 0,1 1 0,0 0 0,-1-1 0,3 4 0,11-24 0,-6 3 0,-1 4 0,-1 0 0,2 0 0,0 1 0,0 0 0,1 1 0,0 0 0,1 0 0,0 1 0,0 0 0,16-10 0,-25 19 0,-1-1 0,1 1 0,0-1 0,0 1 0,0 0 0,0-1 0,0 1 0,-1 0 0,1 0 0,0-1 0,0 1 0,0 0 0,0 0 0,0 0 0,0 0 0,0 0 0,0 0 0,0 1 0,-1-1 0,1 0 0,0 0 0,0 1 0,0-1 0,0 0 0,0 1 0,-1-1 0,1 1 0,0-1 0,0 1 0,-1-1 0,1 1 0,0 0 0,-1-1 0,1 1 0,0 0 0,-1-1 0,1 1 0,-1 0 0,1 0 0,-1 0 0,0-1 0,1 1 0,-1 0 0,0 0 0,0 0 0,1 0 0,-1 0 0,0 0 0,0 0 0,0 0 0,0 0 0,0-1 0,0 1 0,-1 1 0,1 6 0,0 0 0,-1-1 0,0 0 0,0 1 0,-3 8 0,-19 33 0,19-42 0,0 0 0,0 1 0,1-1 0,0 1 0,0 0 0,1 0 0,-3 13 0,5-21 0,0 1 0,0 0 0,1 0 0,-1-1 0,0 1 0,0 0 0,1-1 0,-1 1 0,0 0 0,1-1 0,-1 1 0,1 0 0,-1-1 0,1 1 0,-1-1 0,1 1 0,-1-1 0,1 1 0,0-1 0,-1 0 0,1 1 0,-1-1 0,1 0 0,0 1 0,-1-1 0,1 0 0,0 0 0,0 1 0,-1-1 0,1 0 0,0 0 0,0 0 0,-1 0 0,1 0 0,0 0 0,1 0 0,-1-1 0,0 1 0,0 0 0,0 0 0,0 0 0,0 0 0,0 1 0,0-1 0,0 0 0,-1 0 0,1 1 0,0-1 0,0 0 0,0 1 0,0-1 0,0 1 0,0-1 0,-1 1 0,1 0 0,0-1 0,0 1 0,-1 0 0,1-1 0,0 1 0,-1 0 0,1 0 0,-1 0 0,1-1 0,-1 1 0,1 0 0,-1 1 0,0 1 0,0-1 0,0 1 0,0-1 0,-1 1 0,1-1 0,-1 1 0,0-1 0,1 0 0,-1 1 0,0-1 0,-1 0 0,1 0 0,0 1 0,-1-1 0,1 0 0,-3 2 0,-32 33 0,31-33 0,-123 97 0,58-48 0,50-32 0,21-20 0,1-1 0,-1 1 0,1-1 0,-1 1 0,0-1 0,1 0 0,-1 1 0,1-1 0,-1 0 0,1 0 0,-1 0 0,1 0 0,-1-1 0,0 1 0,1 0 0,-1 0 0,1-1 0,1 0 0,85-15 0,75-9 0,-138 23 0,-1 1 0,1 1 0,-1 1 0,41 7 0,-57-6 0,0 0 0,-1 0 0,1 0 0,-1 1 0,14 7 0,-19-9 0,-1 0 0,1 1 0,0-1 0,0 0 0,-1 1 0,1-1 0,-1 0 0,1 1 0,-1 0 0,0-1 0,0 1 0,0 0 0,0 0 0,0 0 0,0 0 0,0-1 0,0 1 0,-1 0 0,1 1 0,-1-1 0,1 0 0,-1 0 0,0 0 0,0 3 0,0-3-1,0 0 0,-1-1-1,1 1 1,0 0 0,-1 0-1,1-1 1,-1 1 0,0 0-1,0-1 1,0 1 0,1-1-1,-1 1 1,-1-1 0,1 0-1,0 1 1,0-1 0,0 0-1,-1 1 1,1-1 0,-1 0-1,1 0 1,-1 0 0,1-1-1,-1 1 1,1 0 0,-3 0-1,-1 1 158,-1-1 0,1 0-1,0 0 1,0-1 0,-1 0-1,1 0 1,0 0 0,-8-2 0,-59-14 6670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25.301"/>
    </inkml:context>
    <inkml:brush xml:id="br0">
      <inkml:brushProperty name="width" value="0.05" units="cm"/>
      <inkml:brushProperty name="height" value="0.05" units="cm"/>
      <inkml:brushProperty name="color" value="#66CC00"/>
    </inkml:brush>
  </inkml:definitions>
  <inkml:trace contextRef="#ctx0" brushRef="#br0">0 0 24575,'0'0'0,"0"42"0,4 24 0,1 5 0,-1-11 8192</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25.658"/>
    </inkml:context>
    <inkml:brush xml:id="br0">
      <inkml:brushProperty name="width" value="0.05" units="cm"/>
      <inkml:brushProperty name="height" value="0.05" units="cm"/>
      <inkml:brushProperty name="color" value="#66CC00"/>
    </inkml:brush>
  </inkml:definitions>
  <inkml:trace contextRef="#ctx0" brushRef="#br0">1 0 24575,'0'0'0,"24"4"0,22-3 0,4-1 8192</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26.374"/>
    </inkml:context>
    <inkml:brush xml:id="br0">
      <inkml:brushProperty name="width" value="0.05" units="cm"/>
      <inkml:brushProperty name="height" value="0.05" units="cm"/>
      <inkml:brushProperty name="color" value="#66CC00"/>
    </inkml:brush>
  </inkml:definitions>
  <inkml:trace contextRef="#ctx0" brushRef="#br0">0 5 24575,'0'-4'0,"11"3"0,13 12 0,3 4 8192</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26.703"/>
    </inkml:context>
    <inkml:brush xml:id="br0">
      <inkml:brushProperty name="width" value="0.05" units="cm"/>
      <inkml:brushProperty name="height" value="0.05" units="cm"/>
      <inkml:brushProperty name="color" value="#66CC00"/>
    </inkml:brush>
  </inkml:definitions>
  <inkml:trace contextRef="#ctx0" brushRef="#br0">0 34 24575,'0'0'0,"32"-14"0,51 3 0,13 2 8192</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27.032"/>
    </inkml:context>
    <inkml:brush xml:id="br0">
      <inkml:brushProperty name="width" value="0.05" units="cm"/>
      <inkml:brushProperty name="height" value="0.05" units="cm"/>
      <inkml:brushProperty name="color" value="#66CC00"/>
    </inkml:brush>
  </inkml:definitions>
  <inkml:trace contextRef="#ctx0" brushRef="#br0">0 164 24575,'0'0'0,"60"-17"0,29-6 0,3 8 0,-24 20 0,-41 17 0,-39 4 0,-32-2 0,-19-16 0,-1-26 0,9-14 0,14-2 8192</inkml:trace>
  <inkml:trace contextRef="#ctx0" brushRef="#br0" timeOffset="1">20 0 24575,'0'0'0,"-3"35"0,-1 32 0,-1 13 0,5-9 0,2-15 8192</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27.562"/>
    </inkml:context>
    <inkml:brush xml:id="br0">
      <inkml:brushProperty name="width" value="0.05" units="cm"/>
      <inkml:brushProperty name="height" value="0.05" units="cm"/>
      <inkml:brushProperty name="color" value="#66CC00"/>
    </inkml:brush>
  </inkml:definitions>
  <inkml:trace contextRef="#ctx0" brushRef="#br0">72 1 24575,'22'1'0,"1"2"0,-1 1 0,0 0 0,0 2 0,23 9 0,-40-14 0,0 0 0,0 1 0,0 0 0,-1 0 0,1 0 0,-1 0 0,1 1 0,-1 0 0,0 0 0,0 0 0,0 0 0,0 1 0,-1 0 0,1-1 0,4 8 0,-7-7 0,0 0 0,0 0 0,0 1 0,0-1 0,-1 0 0,0 0 0,0 0 0,0 1 0,0-1 0,0 0 0,-1 0 0,0 0 0,0 0 0,0 1 0,-1-1 0,1-1 0,-1 1 0,0 0 0,-4 6 0,-86 141 0,3-6 0,59-86 0,2 0 0,-22 70 0,66-165 0,2 1 0,2 1 0,1 1 0,1 0 0,2 2 0,33-35 0,-44 53 0,2-1 0,0 2 0,0 0 0,1 1 0,1 0 0,0 2 0,0 0 0,1 0 0,0 2 0,1 0 0,28-6 0,-36 11 0,0 1 0,0-1 0,-1 2 0,1-1 0,0 2 0,0-1 0,0 2 0,0-1 0,-1 1 0,1 1 0,-1 0 0,1 1 0,-1 0 0,0 0 0,0 1 0,-1 0 0,1 1 0,-1 0 0,-1 0 0,1 1 0,-1 0 0,9 10 0,-8-6 51,-1 0-1,1 0 1,-2 1 0,0 0-1,0 0 1,-1 1-1,0 0 1,-2 0-1,1 0 1,-1 0-1,-1 1 1,-1 0 0,0 0-1,0 0 1,-2 0-1,1 0 1,-2 0-1,0 0 1,-1-1 0,0 1-1,-1 0 1,0 0-1,-1-1 1,-1 0-1,0 0 1,-14 24 0,-26 17 6775</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27.907"/>
    </inkml:context>
    <inkml:brush xml:id="br0">
      <inkml:brushProperty name="width" value="0.05" units="cm"/>
      <inkml:brushProperty name="height" value="0.05" units="cm"/>
      <inkml:brushProperty name="color" value="#66CC00"/>
    </inkml:brush>
  </inkml:definitions>
  <inkml:trace contextRef="#ctx0" brushRef="#br0">3 0 24575,'0'4'0,"-3"56"0,9 22 0,3-3 8192</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38.659"/>
    </inkml:context>
    <inkml:brush xml:id="br0">
      <inkml:brushProperty name="width" value="0.05" units="cm"/>
      <inkml:brushProperty name="height" value="0.05" units="cm"/>
      <inkml:brushProperty name="color" value="#E71224"/>
    </inkml:brush>
  </inkml:definitions>
  <inkml:trace contextRef="#ctx0" brushRef="#br0">19 478 24575,'25'3'0,"-10"-5"0,0-1 0,0 0 0,-1-1 0,0-1 0,0 0 0,0-1 0,17-10 0,-19 10 0,-1-1 0,0 0 0,13-12 0,-21 17 0,0 0 0,-1-1 0,1 1 0,-1-1 0,0 0 0,0 0 0,0 0 0,0 0 0,0 0 0,-1 0 0,1 0 0,0-5 0,-27 221 0,22-158 0,-3 0 0,-2-1 0,-3 0 0,-26 80 0,31-118 0,-1 0 0,0-1 0,-12 18 0,16-28 0,-1 0 0,0 0 0,1-1 0,-1 1 0,-1-1 0,1 0 0,-1 0 0,1-1 0,-1 1 0,0-1 0,-10 4 0,14-6 0,-1 0 0,0 0 0,0-1 0,1 1 0,-1 0 0,0-1 0,0 1 0,0-1 0,0 0 0,0 0 0,0 0 0,0 0 0,0 0 0,0 0 0,0 0 0,1 0 0,-1-1 0,0 1 0,0-1 0,0 0 0,0 1 0,1-1 0,-1 0 0,0 0 0,1 0 0,-1 0 0,0 0 0,1-1 0,0 1 0,-1 0 0,1-1 0,0 1 0,-1-1 0,1 1 0,0-1 0,-1-3 0,0 0 0,0 0 0,1-1 0,0 1 0,0-1 0,0 1 0,0-1 0,1 0 0,0 1 0,0-1 0,1 0 0,0 1 0,0-1 0,2-6 0,6-17 0,1-1 0,2 1 0,29-50 0,62-86 0,-74 122 0,246-326 0,-156 218 0,-82 105 0,-37 45 0,1 1 0,-1-1 0,0 1 0,1-1 0,-1 1 0,0-1 0,1 1 0,-1-1 0,0 1 0,1-1 0,-1 1 0,1 0 0,-1-1 0,1 1 0,-1 0 0,1-1 0,-1 1 0,1 0 0,-1 0 0,1-1 0,-1 1 0,1 0 0,0 0 0,-1 0 0,1 0 0,-1 0 0,1 0 0,0 0 0,-1 0 0,1 0 0,-1 0 0,1 0 0,-1 0 0,1 0 0,0 1 0,-1-1 0,1 0 0,-1 0 0,1 0 0,-1 1 0,1-1 0,-1 0 0,1 1 0,-1-1 0,1 1 0,-1-1 0,0 0 0,1 1 0,-1-1 0,1 1 0,-1 0 0,8 38 0,-7-31 0,44 504 111,-11-95-1352,-15-254-786,-4-43 13376</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28.249"/>
    </inkml:context>
    <inkml:brush xml:id="br0">
      <inkml:brushProperty name="width" value="0.05" units="cm"/>
      <inkml:brushProperty name="height" value="0.05" units="cm"/>
      <inkml:brushProperty name="color" value="#66CC00"/>
    </inkml:brush>
  </inkml:definitions>
  <inkml:trace contextRef="#ctx0" brushRef="#br0">127 0 24575,'0'0'0,"4"66"0,0 26 0,-10-10 0,-15-33 0,-3-25 8192</inkml:trace>
  <inkml:trace contextRef="#ctx0" brushRef="#br0" timeOffset="1">4 205 24575,'-3'-3'0,"19"-8"0,7 0 0,0 7 0,-7 14 0,-18 16 0,-15 10 0,-4-1 0,8-6 0,20-16 0,9-9 8192</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31.151"/>
    </inkml:context>
    <inkml:brush xml:id="br0">
      <inkml:brushProperty name="width" value="0.05" units="cm"/>
      <inkml:brushProperty name="height" value="0.05" units="cm"/>
      <inkml:brushProperty name="color" value="#66CC00"/>
    </inkml:brush>
  </inkml:definitions>
  <inkml:trace contextRef="#ctx0" brushRef="#br0">17 1 24575,'0'0'0,"-4"31"0,0 63 0,-1 36 0,2 3 0,4-17 0,2-29 0,0-40 0,0-27 8192</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32.057"/>
    </inkml:context>
    <inkml:brush xml:id="br0">
      <inkml:brushProperty name="width" value="0.05" units="cm"/>
      <inkml:brushProperty name="height" value="0.05" units="cm"/>
      <inkml:brushProperty name="color" value="#66CC00"/>
    </inkml:brush>
  </inkml:definitions>
  <inkml:trace contextRef="#ctx0" brushRef="#br0">70 1 24575,'5'1'0,"0"-1"0,-1 1 0,1 0 0,0 1 0,-1-1 0,0 1 0,1 0 0,7 5 0,-10-6 0,0 0 0,-1 0 0,1 0 0,0 0 0,-1 0 0,1 1 0,-1-1 0,1 1 0,-1-1 0,0 1 0,1-1 0,-1 1 0,0 0 0,0 0 0,0 0 0,0-1 0,-1 1 0,1 0 0,0 0 0,-1 0 0,0 0 0,1 0 0,-1 4 0,0-2 0,-1-1 0,0 0 0,0 1 0,0-1 0,-1 0 0,1 0 0,-1 0 0,1 0 0,-1 0 0,0-1 0,0 1 0,-1 0 0,-2 2 0,-10 9 0,0-1 0,-1-1 0,-31 19 0,39-27 0,-12 11 0,20-15 0,0 0 0,0 0 0,0 0 0,0 0 0,0 0 0,1 0 0,-1 0 0,0 0 0,0 0 0,0 0 0,0 0 0,0 0 0,0 0 0,0 0 0,0 0 0,1 0 0,-1 0 0,0 0 0,0 0 0,0 0 0,0 0 0,0 0 0,0 0 0,0 0 0,0 0 0,0 0 0,0 0 0,1 0 0,-1 0 0,0 1 0,0-1 0,0 0 0,0 0 0,0 0 0,0 0 0,0 0 0,0 0 0,0 0 0,0 0 0,0 0 0,0 1 0,0-1 0,0 0 0,0 0 0,0 0 0,0 0 0,0 0 0,0 0 0,0 0 0,0 0 0,0 1 0,0-1 0,0 0 0,0 0 0,0 0 0,0 0 0,0 0 0,0 0 0,0 0 0,-1 0 0,1 0 0,0 1 0,0-1 0,0 0 0,0 0 0,0 0 0,39-8 0,-38 7 0,7-1 0,11-4 0,1 2 0,-1 0 0,34-2 0,-52 6 0,0-1 0,1 1 0,-1 0 0,0 0 0,0 0 0,0 0 0,1 1 0,-1-1 0,0 0 0,0 0 0,0 1 0,0-1 0,1 1 0,-1-1 0,0 1 0,0-1 0,0 1 0,0 0 0,0 0 0,0-1 0,0 1 0,-1 0 0,1 0 0,0 0 0,0 0 0,1 2 0,-2-1 0,0-1 0,0 1 0,0 0 0,-1 0 0,1-1 0,0 1 0,-1 0 0,1 0 0,-1-1 0,1 1 0,-1 0 0,0-1 0,0 1 0,0 0 0,0-1 0,0 1 0,0-1 0,-1 2 0,-11 11 0,0-1 0,0-1 0,-1 0 0,-22 15 0,18-14 0,1 0 0,-18 19 0,24-14 0,15-8 0,-1-9 0,-1 0 0,1-1 0,0 1 0,0 0 0,0-1 0,-1 0 0,1 1 0,0-1 0,0 0 0,5-1 0,61-11 1366,8-8 5460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32.633"/>
    </inkml:context>
    <inkml:brush xml:id="br0">
      <inkml:brushProperty name="width" value="0.05" units="cm"/>
      <inkml:brushProperty name="height" value="0.05" units="cm"/>
      <inkml:brushProperty name="color" value="#66CC00"/>
    </inkml:brush>
  </inkml:definitions>
  <inkml:trace contextRef="#ctx0" brushRef="#br0">5 1 24575,'0'0'0,"-3"24"0,1 16 0,3-11 0,9-22 8192</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32.976"/>
    </inkml:context>
    <inkml:brush xml:id="br0">
      <inkml:brushProperty name="width" value="0.05" units="cm"/>
      <inkml:brushProperty name="height" value="0.05" units="cm"/>
      <inkml:brushProperty name="color" value="#66CC00"/>
    </inkml:brush>
  </inkml:definitions>
  <inkml:trace contextRef="#ctx0" brushRef="#br0">1 0 24575,'0'0'0,"0"14"0,10 78 0,1 75 0,-6 55 0,-7 31 0,-3-6 0,6-38 0,10-62 0,3-80 0,3-66 0,-2-32 8192</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33.334"/>
    </inkml:context>
    <inkml:brush xml:id="br0">
      <inkml:brushProperty name="width" value="0.05" units="cm"/>
      <inkml:brushProperty name="height" value="0.05" units="cm"/>
      <inkml:brushProperty name="color" value="#66CC00"/>
    </inkml:brush>
  </inkml:definitions>
  <inkml:trace contextRef="#ctx0" brushRef="#br0">1 1 24575,'0'0'0,"17"17"0,6 6 8192</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33.688"/>
    </inkml:context>
    <inkml:brush xml:id="br0">
      <inkml:brushProperty name="width" value="0.05" units="cm"/>
      <inkml:brushProperty name="height" value="0.05" units="cm"/>
      <inkml:brushProperty name="color" value="#66CC00"/>
    </inkml:brush>
  </inkml:definitions>
  <inkml:trace contextRef="#ctx0" brushRef="#br0">4 38 24575,'-3'0'0,"40"-17"0,28-3 0,3 23 0,-17 32 0,-28 24 0,-21 6 0,0-19 0,16-35 0,23-36 0,12-22 0,-4-1 8192</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34.017"/>
    </inkml:context>
    <inkml:brush xml:id="br0">
      <inkml:brushProperty name="width" value="0.05" units="cm"/>
      <inkml:brushProperty name="height" value="0.05" units="cm"/>
      <inkml:brushProperty name="color" value="#66CC00"/>
    </inkml:brush>
  </inkml:definitions>
  <inkml:trace contextRef="#ctx0" brushRef="#br0">132 0 24575,'-4'4'0,"-8"7"0,-26 62 0,-3 18 0,5-6 8192</inkml:trace>
  <inkml:trace contextRef="#ctx0" brushRef="#br0" timeOffset="1">49 246 24575,'4'0'0,"49"35"0,55 15 0,15-8 0,-12-12 8192</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36.318"/>
    </inkml:context>
    <inkml:brush xml:id="br0">
      <inkml:brushProperty name="width" value="0.05" units="cm"/>
      <inkml:brushProperty name="height" value="0.05" units="cm"/>
      <inkml:brushProperty name="color" value="#66CC00"/>
    </inkml:brush>
  </inkml:definitions>
  <inkml:trace contextRef="#ctx0" brushRef="#br0">61 0 24575,'0'3'0,"2"15"0,1-1 0,9 26 0,-11-37 0,1-1 0,1 0 0,-1 1 0,1-1 0,0 0 0,4 5 0,-6-9 0,0 1 0,1-1 0,-1 0 0,0 1 0,0-1 0,1 0 0,-1 0 0,1 0 0,-1 0 0,1-1 0,0 1 0,-1 0 0,1 0 0,0-1 0,-1 1 0,1-1 0,0 0 0,0 0 0,-1 1 0,3-1 0,-4 0 0,-1 0 0,1 0 0,0-1 0,-1 1 0,1 0 0,-1 0 0,1 0 0,-1 0 0,1 0 0,0-1 0,-1 1 0,1 0 0,0 0 0,-1-1 0,1 1 0,0 0 0,-1-1 0,1 1 0,0 0 0,0-1 0,-1 1 0,1 0 0,0-1 0,0 1 0,0 0 0,-1-1 0,1 1 0,0-1 0,0 1 0,0 0 0,0-1 0,0 1 0,0-1 0,0 1 0,0-1 0,0 1 0,0 0 0,0-1 0,0 1 0,0-1 0,0 1 0,0-1 0,1 1 0,-1 0 0,0-1 0,0 1 0,0 0 0,1-1 0,-1 1 0,0 0 0,0-1 0,1 1 0,-1 0 0,0-1 0,1 1 0,-1 0 0,0 0 0,1-1 0,-1 1 0,1 0 0,-1 0 0,0 0 0,1-1 0,0 1 0,-5 0 0,0 1 0,1-1 0,-1 1 0,0 0 0,1-1 0,-1 2 0,0-1 0,1 0 0,-1 1 0,1 0 0,0-1 0,0 1 0,0 1 0,0-1 0,0 0 0,0 1 0,0-1 0,-2 4 0,-5 5 0,1-1 0,0 2 0,-11 16 0,18-25 0,0 1 0,0-1 0,0 0 0,0 1 0,1 0 0,0-1 0,-1 1 0,1 0 0,0 0 0,1 0 0,-1-1 0,1 1 0,0 0 0,0 0 0,0 0 0,0 0 0,1 0 0,-1 0 0,1 0 0,2 4 0,-1-4 0,0 0 0,0-1 0,1 1 0,0-1 0,0 0 0,0 0 0,0 0 0,0 0 0,1 0 0,-1-1 0,1 1 0,0-1 0,0 0 0,-1 0 0,1-1 0,1 1 0,-1-1 0,8 2 0,6 1 0,1-1 0,0-1 0,1-1 0,-1-1 0,0 0 0,0-1 0,0-1 0,28-7 0,-24 4 0,-1-1 0,0-2 0,-1 0 0,0 0 0,0-2 0,34-22 0,-51 30 0,-1-1 0,0 1 0,0-1 0,0 1 0,0-1 0,-1 0 0,1 0 0,-1 0 0,0 0 0,0-1 0,0 1 0,0-1 0,0 1 0,-1-1 0,1 1 0,-1-1 0,0 0 0,-1 0 0,1 0 0,0 0 0,-1 1 0,0-5 0,0 5 0,-1 0 0,0 0 0,0 0 0,0 0 0,0 0 0,0 0 0,0 1 0,-1-1 0,1 0 0,-1 1 0,0-1 0,0 1 0,0 0 0,0-1 0,0 1 0,0 0 0,0 0 0,-1 1 0,1-1 0,-1 0 0,0 1 0,1-1 0,-1 1 0,0 0 0,0 0 0,0 0 0,-5 0 0,6 0 0,-1 1 0,1-1 0,-1 1 0,1 0 0,-1 0 0,1 0 0,0 0 0,-1 1 0,1-1 0,-1 0 0,1 1 0,0 0 0,-1 0 0,1 0 0,0 0 0,0 0 0,0 0 0,-1 0 0,1 1 0,1-1 0,-1 1 0,0-1 0,0 1 0,0 0 0,1 0 0,-1 0 0,1 0 0,0 0 0,-1 0 0,1 0 0,0 0 0,0 1 0,0-1 0,0 4 0,-1-1 0,1 0 0,-1 0 0,2 0 0,-1 1 0,0-1 0,1 0 0,0 0 0,0 0 0,0 0 0,1 0 0,0 0 0,0 0 0,0 0 0,1 0 0,-1 0 0,4 5 0,-3-6-6,1 0 0,1 0 0,-1 0 0,0 0-1,1-1 1,0 1 0,0-1 0,0 0 0,0 0-1,0 0 1,1-1 0,-1 0 0,1 0 0,0 0 0,-1 0-1,10 1 1,-1 0 251,1-1 0,-1-1 0,1 0 0,-1-1 0,16-1 1,36-7 6580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37.333"/>
    </inkml:context>
    <inkml:brush xml:id="br0">
      <inkml:brushProperty name="width" value="0.05" units="cm"/>
      <inkml:brushProperty name="height" value="0.05" units="cm"/>
      <inkml:brushProperty name="color" value="#66CC00"/>
    </inkml:brush>
  </inkml:definitions>
  <inkml:trace contextRef="#ctx0" brushRef="#br0">197 24 24575,'0'-2'0,"0"1"0,0 0 0,0-1 0,1 1 0,-1 0 0,1-1 0,-1 1 0,1 0 0,-1 0 0,1 0 0,0-1 0,-1 1 0,1 0 0,2-2 0,-3 3 0,0 0 0,1 0 0,-1-1 0,0 1 0,1 0 0,-1 0 0,0 0 0,1-1 0,-1 1 0,1 0 0,-1 0 0,0 0 0,1 0 0,-1 0 0,0 0 0,1 0 0,-1 0 0,1 0 0,-1 0 0,0 0 0,1 0 0,-1 0 0,1 0 0,-1 0 0,0 0 0,1 1 0,-1-1 0,0 0 0,1 0 0,-1 0 0,0 1 0,1-1 0,-1 0 0,0 0 0,0 1 0,1-1 0,-1 0 0,0 1 0,0-1 0,1 0 0,-1 1 0,0-1 0,0 0 0,0 1 0,0-1 0,1 0 0,-1 1 0,0-1 0,0 0 0,0 1 0,0-1 0,0 1 0,0-1 0,0 0 0,0 1 0,0 0 0,2 9 0,-1 0 0,0 1 0,-1-1 0,1 1 0,-3 11 0,1-9 0,1 0 0,0 0 0,4 24 0,-4-33 0,1-1 0,0 0 0,0 1 0,0-1 0,1 0 0,-1 0 0,1 0 0,0 0 0,0 0 0,0 0 0,0 0 0,0-1 0,1 1 0,-1-1 0,1 1 0,-1-1 0,1 0 0,0 0 0,3 1 0,14 7 0,-17-9 0,1 0 0,-1 0 0,0 1 0,0-1 0,1 1 0,-1 0 0,0 0 0,0 0 0,-1 0 0,1 0 0,0 0 0,-1 1 0,1 0 0,-1-1 0,0 1 0,0 0 0,0 0 0,0 0 0,-1 0 0,1 1 0,-1-1 0,0 0 0,1 1 0,-2-1 0,2 7 0,-2 1 0,0 0 0,-1 1 0,-1-1 0,0 0 0,-1 1 0,0-1 0,0-1 0,-1 1 0,0 0 0,-1-1 0,-1 0 0,1 0 0,-2 0 0,1-1 0,-11 12 0,8-10 0,-1-1 0,0 0 0,0 0 0,-1-1 0,0 0 0,0-1 0,-1 0 0,-1-1 0,1 0 0,-1-1 0,0-1 0,-14 5 0,21-8 0,1-1 0,0 0 0,-1 0 0,1-1 0,0 1 0,-1-1 0,1 0 0,-1 0 0,1-1 0,-1 0 0,1 0 0,0 0 0,0 0 0,-1-1 0,1 0 0,0 0 0,0-1 0,-5-3 0,9 6 0,0-1 0,0 0 0,0 1 0,0-1 0,1 0 0,-1 0 0,0 0 0,0 0 0,1 0 0,-1 0 0,0 0 0,1 0 0,-1 0 0,1 0 0,0 0 0,-1 0 0,1 0 0,0 0 0,0 0 0,-1-1 0,1 1 0,0 0 0,0 0 0,0 0 0,1-2 0,0 1 0,-1 0 0,1 1 0,0-1 0,0 1 0,1-1 0,-1 1 0,0-1 0,0 1 0,1 0 0,-1-1 0,0 1 0,1 0 0,0 0 0,-1 0 0,1 0 0,3-1 0,8-3 0,-1 1 0,1 0 0,1 0 0,-1 2 0,0 0 0,1 0 0,-1 1 0,25 2 0,115 17 0,-118-13 0,177 39-84,54 6 1534,-223-47 5376</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39.004"/>
    </inkml:context>
    <inkml:brush xml:id="br0">
      <inkml:brushProperty name="width" value="0.05" units="cm"/>
      <inkml:brushProperty name="height" value="0.05" units="cm"/>
      <inkml:brushProperty name="color" value="#E71224"/>
    </inkml:brush>
  </inkml:definitions>
  <inkml:trace contextRef="#ctx0" brushRef="#br0">1 1 24575,'0'0'0,"20"28"-2436,6 10 13064</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0:37.656"/>
    </inkml:context>
    <inkml:brush xml:id="br0">
      <inkml:brushProperty name="width" value="0.05" units="cm"/>
      <inkml:brushProperty name="height" value="0.05" units="cm"/>
      <inkml:brushProperty name="color" value="#66CC00"/>
    </inkml:brush>
  </inkml:definitions>
  <inkml:trace contextRef="#ctx0" brushRef="#br0">0 1 24575,'0'0'0,"0"27"0,18 59 0,5 14 0,-1-9 8192</inkml:trace>
  <inkml:trace contextRef="#ctx0" brushRef="#br0" timeOffset="1">103 287 24575,'0'0'0,"24"4"0,9 0 8192</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12.893"/>
    </inkml:context>
    <inkml:brush xml:id="br0">
      <inkml:brushProperty name="width" value="0.05" units="cm"/>
      <inkml:brushProperty name="height" value="0.05" units="cm"/>
      <inkml:brushProperty name="color" value="#66CC00"/>
    </inkml:brush>
  </inkml:definitions>
  <inkml:trace contextRef="#ctx0" brushRef="#br0">162 33 24575,'-12'-1'0,"11"-3"0,28-6 0,75-6 0,-93 15 0,0 0 0,-1 1 0,1 0 0,0 1 0,-1 0 0,1 0 0,-1 1 0,0 0 0,1 0 0,10 5 0,-17-6 0,-1 0 0,1 0 0,0 0 0,-1 1 0,1-1 0,-1 0 0,0 0 0,1 1 0,-1-1 0,0 1 0,0-1 0,0 1 0,0 0 0,0-1 0,0 1 0,-1 0 0,1 0 0,0-1 0,-1 1 0,1 0 0,-1 0 0,0 0 0,0 0 0,0 0 0,0 2 0,-1 2 0,0 0 0,0 0 0,0 0 0,-1 0 0,0 0 0,-6 11 0,-15 22 0,-1-1 0,-3-1 0,-1-1 0,-56 56 0,-5 8 0,65-73 0,3 2 0,0 0 0,-17 32 0,37-59 0,-1 0 0,1 0 0,0 0 0,0 0 0,0 0 0,0 0 0,0 0 0,1 0 0,-1 0 0,1 0 0,-1 0 0,1 1 0,0-1 0,0 0 0,-1 0 0,2 1 0,-1-1 0,0 0 0,0 0 0,1 0 0,-1 1 0,1-1 0,1 3 0,0-4 0,0-1 0,0 1 0,0-1 0,0 1 0,0-1 0,0 0 0,0 0 0,0 0 0,0 0 0,1 0 0,-1 0 0,0-1 0,0 1 0,0-1 0,0 1 0,0-1 0,0 0 0,0 0 0,-1 0 0,1 0 0,0 0 0,0 0 0,-1 0 0,4-3 0,68-49 0,-52 35 0,2 2 0,29-17 0,-49 31 0,0 1 0,-1 0 0,1 0 0,0 0 0,0 0 0,1 0 0,-1 0 0,0 1 0,0 0 0,0 0 0,0-1 0,0 2 0,1-1 0,-1 0 0,0 1 0,0-1 0,0 1 0,0 0 0,0 0 0,0 0 0,0 1 0,0-1 0,-1 1 0,1-1 0,0 1 0,-1 0 0,1 0 0,-1 0 0,0 0 0,0 1 0,0-1 0,0 0 0,2 4 0,7 10 0,0 1 0,-2 0 0,0 1 0,9 25 0,3 4 0,-10-34 0,-3-14 0,3-24 0,-10 20 0,13-43 0,17-51 0,-28 91 0,0 1 0,1 0 0,-1 0 0,2 0 0,-1 0 0,1 1 0,0-1 0,0 1 0,0 0 0,9-6 0,-11 10-7,1 0 0,0 0 0,0 0 0,0 0 0,1 1 0,-1-1 0,0 1 0,1 0 0,-1 1 0,0-1 0,1 1 0,-1 0 0,1 0 0,-1 0 0,1 0 0,7 3 0,4 0 378,-2 1 0,1 1 0,20 10 1,-7-2 6454</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13.875"/>
    </inkml:context>
    <inkml:brush xml:id="br0">
      <inkml:brushProperty name="width" value="0.05" units="cm"/>
      <inkml:brushProperty name="height" value="0.05" units="cm"/>
      <inkml:brushProperty name="color" value="#66CC00"/>
    </inkml:brush>
  </inkml:definitions>
  <inkml:trace contextRef="#ctx0" brushRef="#br0">1 202 24575,'10'13'0,"47"97"0,-56-109 0,-1 0 0,0 0 0,1-1 0,-1 1 0,1 0 0,-1 0 0,1-1 0,-1 1 0,1 0 0,-1 0 0,1-1 0,0 1 0,-1-1 0,1 1 0,0-1 0,0 1 0,-1-1 0,1 1 0,0-1 0,0 0 0,0 1 0,0-1 0,-1 0 0,1 0 0,0 0 0,0 0 0,0 0 0,0 1 0,0-2 0,0 1 0,1 0 0,0-1 0,0-1 0,0 0 0,0 1 0,-1-1 0,1 0 0,0 0 0,-1 0 0,0 0 0,1 0 0,-1-1 0,0 1 0,1-3 0,98-239 0,-96 235 0,0 0 0,1 1 0,1-1 0,10-12 0,-15 20 0,-1 1 0,1-1 0,-1 0 0,1 0 0,-1 1 0,1-1 0,0 1 0,-1-1 0,1 0 0,0 1 0,-1 0 0,1-1 0,0 1 0,0-1 0,0 1 0,0 0 0,-1-1 0,1 1 0,0 0 0,0 0 0,0 0 0,0 0 0,0 0 0,-1 0 0,1 0 0,0 0 0,0 0 0,0 0 0,0 0 0,0 1 0,0-1 0,-1 0 0,1 0 0,0 1 0,0-1 0,0 1 0,-1-1 0,1 1 0,0-1 0,-1 1 0,1-1 0,0 1 0,0 1 0,2 2 0,-1 0 0,0 0 0,0 0 0,0 1 0,0-1 0,-1 1 0,2 5 0,0 16 0,0 0 0,-1 0 0,-2 0 0,-1 0 0,-1 0 0,-1 0 0,-1-1 0,-11 38 0,14-57 0,-1-1 0,0 0 0,0 0 0,0 0 0,0 0 0,-1 0 0,0 0 0,0 0 0,0-1 0,-1 0 0,-5 6 0,8-9 0,0 0 0,0-1 0,0 1 0,0-1 0,0 1 0,0-1 0,0 1 0,0-1 0,0 0 0,0 1 0,0-1 0,0 0 0,0 0 0,0 0 0,-1 0 0,1 0 0,0 0 0,0 0 0,0 0 0,0 0 0,0-1 0,-2 1 0,1-2 0,-1 1 0,1-1 0,0 0 0,-1 1 0,1-1 0,0 0 0,0 0 0,0 0 0,1-1 0,-1 1 0,0 0 0,-2-5 0,-2-6 0,0-1 0,0 0 0,1 1 0,1-2 0,0 1 0,1 0 0,0-1 0,2 0 0,-1 1 0,2-1 0,1-19 0,-1 32 0,0 0 0,1 0 0,-1 0 0,0 0 0,1 0 0,0 0 0,-1 0 0,1 0 0,0 1 0,0-1 0,0 0 0,0 0 0,0 1 0,1-1 0,-1 1 0,0-1 0,1 1 0,-1 0 0,1-1 0,1 0 0,-2 2 0,0 0 0,0-1 0,0 1 0,0 0 0,0 1 0,1-1 0,-1 0 0,0 0 0,0 0 0,0 1 0,0-1 0,0 0 0,-1 1 0,1-1 0,0 1 0,0-1 0,0 1 0,0-1 0,0 1 0,0 0 0,-1-1 0,1 1 0,0 0 0,-1 0 0,1 0 0,0 0 0,-1-1 0,1 1 0,-1 0 0,0 0 0,1 0 0,-1 0 0,0 0 0,1 0 0,-1 0 0,0 0 0,0 0 0,0 1 0,3 9 0,-2-1 0,1 0 0,-1 1 0,-1-1 0,0 1 0,0 0 0,-1-1 0,0 0 0,-1 1 0,-5 17 0,3-13 0,1 0 0,1 0 0,-1 27 0,2-41 0,1-1 0,0 1 0,0-1 0,0 1 0,0-1 0,0 1 0,0-1 0,0 1 0,1-1 0,-1 1 0,0-1 0,0 1 0,0 0 0,0-1 0,1 1 0,-1-1 0,0 0 0,0 1 0,1-1 0,-1 1 0,0-1 0,1 1 0,-1-1 0,1 0 0,-1 1 0,1-1 0,-1 0 0,0 1 0,1-1 0,-1 0 0,1 0 0,-1 1 0,1-1 0,0 0 0,20-4 0,0-1 0,-21 5 0,1 0 0,-1 0 0,1 0 0,-1 0 0,1 0 0,-1 1 0,1-1 0,-1 0 0,1 0 0,-1 0 0,1 1 0,-1-1 0,0 0 0,1 1 0,-1-1 0,1 0 0,-1 1 0,0-1 0,1 0 0,-1 1 0,0-1 0,1 1 0,-1-1 0,0 1 0,0-1 0,1 1 0,-1-1 0,0 1 0,0-1 0,0 1 0,0-1 0,0 1 0,0 0 0,1 3 0,-1 1 0,-1-1 0,1 1 0,-1-1 0,1 0 0,-1 1 0,0-1 0,-1 0 0,1 0 0,-1 0 0,0 0 0,-3 6 0,-33 48 0,27-42 0,-46 62 0,92-97 0,-34 18 0,10-6 0,0-1 0,1 1 0,20-8 0,-29 14 0,1 0 0,-1 0 0,0 0 0,1 0 0,-1 0 0,1 1 0,-1-1 0,1 1 0,-1 0 0,1 0 0,-1 1 0,1-1 0,-1 1 0,1-1 0,-1 1 0,0 0 0,1 1 0,-1-1 0,0 0 0,4 3 0,-2 1 0,0 0 0,0 0 0,0 1 0,-1-1 0,1 1 0,3 8 0,-3-7 0,0 1 0,0-1 0,1 0 0,0 0 0,8 8 0,-12-14 0,-1 0 0,1 0 0,-1 0 0,1 0 0,0-1 0,-1 1 0,1 0 0,0-1 0,-1 1 0,1-1 0,0 1 0,0-1 0,-1 0 0,1 0 0,0 0 0,0 0 0,0 0 0,-1 0 0,1 0 0,0-1 0,0 1 0,0-1 0,-1 1 0,1-1 0,0 0 0,-1 1 0,1-1 0,-1 0 0,1 0 0,1-2 0,3-2 91,-1 0 0,-1 0 0,1-1 0,-1 1 0,0-1 0,0 0 0,-1 0 0,0 0 0,0-1 0,0 1 0,-1-1 0,0 0 0,0 0 1,1-9-1,6-48 6735</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14.201"/>
    </inkml:context>
    <inkml:brush xml:id="br0">
      <inkml:brushProperty name="width" value="0.05" units="cm"/>
      <inkml:brushProperty name="height" value="0.05" units="cm"/>
      <inkml:brushProperty name="color" value="#66CC00"/>
    </inkml:brush>
  </inkml:definitions>
  <inkml:trace contextRef="#ctx0" brushRef="#br0">310 0 24575,'-5'4'0,"-46"61"0,-23 41 0,0 11 0,18-9 0,23-27 0,16-29 8192</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14.532"/>
    </inkml:context>
    <inkml:brush xml:id="br0">
      <inkml:brushProperty name="width" value="0.05" units="cm"/>
      <inkml:brushProperty name="height" value="0.05" units="cm"/>
      <inkml:brushProperty name="color" value="#66CC00"/>
    </inkml:brush>
  </inkml:definitions>
  <inkml:trace contextRef="#ctx0" brushRef="#br0">1 0 24575,'0'4'0,"67"56"0,45 27 0,13 7 0,-11-17 0,-25-21 8192</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14.874"/>
    </inkml:context>
    <inkml:brush xml:id="br0">
      <inkml:brushProperty name="width" value="0.05" units="cm"/>
      <inkml:brushProperty name="height" value="0.05" units="cm"/>
      <inkml:brushProperty name="color" value="#66CC00"/>
    </inkml:brush>
  </inkml:definitions>
  <inkml:trace contextRef="#ctx0" brushRef="#br0">1 398 24575,'0'0'0,"45"-22"0,23-8 0,1 6 0,-12 20 0,-24 30 0,-27 23 0,-23 7 0,-14-9 0,-6-27 0,4-16 8192</inkml:trace>
  <inkml:trace contextRef="#ctx0" brushRef="#br0" timeOffset="1">106 1 24575,'0'0'0,"0"76"0,9 40 0,3-1 8192</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15.231"/>
    </inkml:context>
    <inkml:brush xml:id="br0">
      <inkml:brushProperty name="width" value="0.05" units="cm"/>
      <inkml:brushProperty name="height" value="0.05" units="cm"/>
      <inkml:brushProperty name="color" value="#66CC00"/>
    </inkml:brush>
  </inkml:definitions>
  <inkml:trace contextRef="#ctx0" brushRef="#br0">1 1 24575,'0'4'0,"13"11"0,63 3 0,28-2 0,-8 1 0,-21-2 8192</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15.574"/>
    </inkml:context>
    <inkml:brush xml:id="br0">
      <inkml:brushProperty name="width" value="0.05" units="cm"/>
      <inkml:brushProperty name="height" value="0.05" units="cm"/>
      <inkml:brushProperty name="color" value="#66CC00"/>
    </inkml:brush>
  </inkml:definitions>
  <inkml:trace contextRef="#ctx0" brushRef="#br0">1 1 24575,'0'0'0,"0"18"0,31 37 0,24 14 0,3-4 8192</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16.209"/>
    </inkml:context>
    <inkml:brush xml:id="br0">
      <inkml:brushProperty name="width" value="0.05" units="cm"/>
      <inkml:brushProperty name="height" value="0.05" units="cm"/>
      <inkml:brushProperty name="color" value="#66CC00"/>
    </inkml:brush>
  </inkml:definitions>
  <inkml:trace contextRef="#ctx0" brushRef="#br0">59 1 24575,'10'13'0,"17"48"0,-6-12 0,-20-48 0,-1 0 0,1 1 0,0-1 0,0 0 0,0 0 0,0 0 0,0 0 0,0-1 0,0 1 0,0 0 0,0 0 0,0-1 0,0 1 0,0 0 0,1-1 0,-1 1 0,0-1 0,0 0 0,1 1 0,-1-1 0,0 0 0,1 0 0,-1 0 0,0 0 0,1 0 0,-1 0 0,0 0 0,1 0 0,-1 0 0,0-1 0,1 1 0,-1-1 0,0 1 0,0-1 0,0 1 0,3-2 0,4-3 0,1 0 0,-1-1 0,15-12 0,-12 8 0,5-2 0,-2 0 0,1 0 0,1 2 0,25-14 0,-39 22 0,0 1 0,0 0 0,0-1 0,0 1 0,1 1 0,-1-1 0,0 0 0,1 0 0,-1 1 0,1-1 0,-1 1 0,0 0 0,1 0 0,-1 0 0,1 0 0,-1 0 0,1 0 0,-1 1 0,1-1 0,-1 1 0,0 0 0,1 0 0,-1 0 0,0 0 0,1 0 0,-1 0 0,0 0 0,0 1 0,0-1 0,0 1 0,-1 0 0,1-1 0,0 1 0,1 3 0,-1-1 0,0 0 0,0 1 0,-1-1 0,0 0 0,0 1 0,0 0 0,0-1 0,-1 1 0,0-1 0,0 1 0,0 0 0,-1-1 0,1 1 0,-1-1 0,0 1 0,-3 8 0,2-8 0,1 0 0,-1 0 0,0 0 0,-1-1 0,1 1 0,-1-1 0,0 1 0,0-1 0,0 0 0,0 0 0,-1 0 0,0-1 0,0 1 0,-7 4 0,11-8 0,0 1 0,-1-1 0,1 0 0,-1 0 0,1 1 0,-1-1 0,1 0 0,-1 0 0,1 0 0,-1 1 0,1-1 0,-1 0 0,1 0 0,-1 0 0,1 0 0,-1 0 0,1 0 0,-1 0 0,1 0 0,-1 0 0,1-1 0,-1 1 0,1 0 0,-1 0 0,1 0 0,-1 0 0,1-1 0,-1 1 0,1 0 0,-1-1 0,1 1 0,-1-1 0,-4-18 0,10-23 0,4 14 0,-5 23 0,-1 9 0,-6 18 0,-9 11 0,-2-1 0,-1 0 0,-1-1 0,-2-1 0,-1 0 0,-1-1 0,-2-2 0,-48 49 0,62-67 0,0-1 0,-1 0 0,0 0 0,0-1 0,0 0 0,-1-1 0,0 0 0,-1-1 0,1 0 0,-1 0 0,-15 3 0,12-9 0,13 1 0,1 0 0,0 0 0,0 0 0,0 0 0,0-1 0,0 1 0,-1 0 0,1 0 0,0 0 0,0 0 0,0-1 0,0 1 0,0 0 0,0 0 0,0 0 0,0 0 0,-1-1 0,1 1 0,0 0 0,0 0 0,0 0 0,0-1 0,0 1 0,0 0 0,0 0 0,0 0 0,0-1 0,0 1 0,1 0 0,-1 0 0,0 0 0,0-1 0,0 1 0,0 0 0,0 0 0,0 0 0,0 0 0,0-1 0,0 1 0,1 0 0,-1 0 0,0 0 0,0 0 0,0-1 0,5-3 0,-1 0 0,1 1 0,0-1 0,0 1 0,0 0 0,1 0 0,-1 1 0,1 0 0,7-3 0,68-18 0,-62 18 0,378-63 0,-301 56 0,-62 5 0,-28 1 0,-10 5 0,1 1 0,-1 0 0,1-1 0,-1 1 0,0 0 0,1 1 0,-1-1 0,1 1 0,-1-1 0,-4 3 0,-6 1 0,0 1 0,1 0 0,0 2 0,0-1 0,1 1 0,-1 1 0,2 0 0,-1 1 0,1 0 0,0 1 0,1 0 0,-17 21 0,13-12 0,1 0 0,0 1 0,2 0 0,0 1 0,1 1 0,1-1 0,-7 28 0,14-43 113,1-4-30,0 1 1,1-1-1,-1 1 1,0-1-1,1 1 1,-1-1-1,1 1 1,0 0-1,0-1 1,0 1 0,0 0-1,1-1 1,-1 1-1,7 7 6827</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16.554"/>
    </inkml:context>
    <inkml:brush xml:id="br0">
      <inkml:brushProperty name="width" value="0.05" units="cm"/>
      <inkml:brushProperty name="height" value="0.05" units="cm"/>
      <inkml:brushProperty name="color" value="#66CC00"/>
    </inkml:brush>
  </inkml:definitions>
  <inkml:trace contextRef="#ctx0" brushRef="#br0">38 0 24575,'0'5'0,"-9"118"0,-3 65 0,0 19 0,8-30 0,8-64 0,3-51 8192</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40.235"/>
    </inkml:context>
    <inkml:brush xml:id="br0">
      <inkml:brushProperty name="width" value="0.05" units="cm"/>
      <inkml:brushProperty name="height" value="0.05" units="cm"/>
      <inkml:brushProperty name="color" value="#E71224"/>
    </inkml:brush>
  </inkml:definitions>
  <inkml:trace contextRef="#ctx0" brushRef="#br0">173 42 24575,'3'-11'0,"2"-14"0,-8 19 0,-8 11 0,-13 15 0,1 2 0,-32 37 0,-1 2 0,48-48 0,18-13 0,7-2 0,-13 4 0,-1-1 0,1 0 0,0 1 0,-1 0 0,1 0 0,-1 0 0,1 1 0,-1-1 0,0 1 0,0 0 0,0-1 0,-1 1 0,1 1 0,-1-1 0,1 0 0,-1 0 0,0 1 0,0 0 0,-1-1 0,1 1 0,-1 0 0,0 0 0,2 7 0,3 11 0,-1 0 0,3 40 0,-4 49 0,-4-110 0,0-1 0,0 1 0,-1-1 0,1 1 0,0-1 0,0 1 0,0-1 0,0 1 0,0 0 0,0-1 0,0 1 0,0-1 0,0 1 0,0-1 0,1 1 0,-1-1 0,0 1 0,0-1 0,0 1 0,1-1 0,-1 1 0,0-1 0,1 1 0,-1-1 0,0 1 0,1-1 0,-1 0 0,0 1 0,1-1 0,-1 1 0,1-1 0,-1 0 0,1 0 0,-1 1 0,1-1 0,-1 0 0,1 0 0,-1 1 0,1-1 0,-1 0 0,1 0 0,0 0 0,24-17 0,-24 16 0,366-282 0,-281 221 1366,-24 15 5460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16.912"/>
    </inkml:context>
    <inkml:brush xml:id="br0">
      <inkml:brushProperty name="width" value="0.05" units="cm"/>
      <inkml:brushProperty name="height" value="0.05" units="cm"/>
      <inkml:brushProperty name="color" value="#66CC00"/>
    </inkml:brush>
  </inkml:definitions>
  <inkml:trace contextRef="#ctx0" brushRef="#br0">27 21 24575,'-5'0'0,"-5"-9"0,-2-3 8192</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37.081"/>
    </inkml:context>
    <inkml:brush xml:id="br0">
      <inkml:brushProperty name="width" value="0.05" units="cm"/>
      <inkml:brushProperty name="height" value="0.05" units="cm"/>
      <inkml:brushProperty name="color" value="#66CC00"/>
    </inkml:brush>
  </inkml:definitions>
  <inkml:trace contextRef="#ctx0" brushRef="#br0">1 119 24575,'6'-5'0,"16"-11"0,1 1 0,0 1 0,1 1 0,1 0 0,0 2 0,1 1 0,37-9 0,-61 19 0,-1-1 0,0 1 0,1-1 0,-1 1 0,1 0 0,-1 0 0,0 0 0,1 0 0,-1 0 0,1 0 0,-1 0 0,1 0 0,-1 1 0,0-1 0,1 0 0,-1 1 0,0-1 0,1 1 0,-1 0 0,0-1 0,0 1 0,1 0 0,-1 0 0,1 1 0,-1-1 0,-1 1 0,1-1 0,-1 1 0,1-1 0,-1 1 0,0 0 0,0-1 0,0 1 0,0-1 0,0 1 0,0 0 0,0-1 0,0 1 0,0-1 0,-1 1 0,1-1 0,-2 4 0,-4 9 0,-1-1 0,0 1 0,-13 18 0,17-28 0,-7 13 0,-2 0 0,0-1 0,-1 0 0,-1-1 0,-20 18 0,33-32 0,0 0 0,-1 0 0,1 0 0,0 0 0,-1 0 0,1 0 0,0-1 0,-1 1 0,1-1 0,-1 1 0,1-1 0,-1 1 0,1-1 0,-1 0 0,1 0 0,-1 0 0,1 0 0,-1 0 0,1 0 0,-1 0 0,1 0 0,-1-1 0,1 1 0,-1 0 0,1-1 0,-1 1 0,-1-2 0,0-1 0,0 1 0,1-1 0,0 1 0,0-1 0,-1 0 0,2 1 0,-1-1 0,0 0 0,1 0 0,-1-1 0,-1-5 0,-3-11 0,2 1 0,0-1 0,-1-24 0,4 41 0,0-4 0,0 1 0,1 0 0,0-1 0,0 1 0,0-1 0,0 1 0,1 0 0,2-8 0,5 35 0,-4 22 0,0 1 0,-3 0 0,-9 81 0,4-66 0,5-24 0,-1-34 0,0 0 0,0 0 0,1-1 0,-1 1 0,0 0 0,0 0 0,1-1 0,-1 1 0,0 0 0,1-1 0,-1 1 0,0 0 0,1-1 0,-1 1 0,1 0 0,-1-1 0,1 1 0,0-1 0,-1 1 0,2 0 0,1-1 0,-1-1 0,0 1 0,1-1 0,-1 1 0,1-1 0,-1 0 0,0 0 0,0 0 0,1 0 0,-1 0 0,0-1 0,0 1 0,0-1 0,0 1 0,-1-1 0,1 0 0,0 0 0,-1 1 0,2-4 0,17-14 0,-6 4 0,0 2 0,0-1 0,1 2 0,1 0 0,27-16 0,-39 26 0,0 1 0,0-1 0,0 1 0,0-1 0,1 1 0,-1 0 0,0 0 0,0 1 0,1 0 0,-1-1 0,1 1 0,-1 1 0,0-1 0,1 1 0,-1 0 0,0 0 0,0 0 0,1 0 0,-1 1 0,0-1 0,0 1 0,0 0 0,-1 0 0,1 1 0,0-1 0,-1 1 0,0 0 0,1 0 0,-1 0 0,0 0 0,2 5 0,21 28-119,-25-35 186,0 0 1,-1 1-1,1-1 1,0 1-1,0 0 1,-1-1-1,1 1 1,-1-1-1,1 1 1,-1 0-1,0-1 1,0 1-1,1 0 1,-1 0-1,0-1 1,-1 1-1,1 0 1,0-1-1,0 1 1,-1 0-1,-7 9 6827</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37.729"/>
    </inkml:context>
    <inkml:brush xml:id="br0">
      <inkml:brushProperty name="width" value="0.05" units="cm"/>
      <inkml:brushProperty name="height" value="0.05" units="cm"/>
      <inkml:brushProperty name="color" value="#66CC00"/>
    </inkml:brush>
  </inkml:definitions>
  <inkml:trace contextRef="#ctx0" brushRef="#br0">1 17 24575,'0'0'0,"45"-9"0,14 1 0,-2 16 0,-33 29 0,-35 31 0,-24 17 0,-11-6 0,21-16 0,32-33 0,29-34 0,17-22 0,4-10 0,-8 0 8192</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38.089"/>
    </inkml:context>
    <inkml:brush xml:id="br0">
      <inkml:brushProperty name="width" value="0.05" units="cm"/>
      <inkml:brushProperty name="height" value="0.05" units="cm"/>
      <inkml:brushProperty name="color" value="#66CC00"/>
    </inkml:brush>
  </inkml:definitions>
  <inkml:trace contextRef="#ctx0" brushRef="#br0">231 0 24575,'0'4'0,"-45"101"0,-15 41 0,3 6 0,15-25 0,15-32 8192</inkml:trace>
  <inkml:trace contextRef="#ctx0" brushRef="#br0" timeOffset="1">99 582 24575,'0'0'0,"27"22"0,31-5 0,28-29 0,14-35 0,-11-9 8192</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41.600"/>
    </inkml:context>
    <inkml:brush xml:id="br0">
      <inkml:brushProperty name="width" value="0.05" units="cm"/>
      <inkml:brushProperty name="height" value="0.05" units="cm"/>
      <inkml:brushProperty name="color" value="#66CC00"/>
    </inkml:brush>
  </inkml:definitions>
  <inkml:trace contextRef="#ctx0" brushRef="#br0">129 11 24575,'0'-2'0,"-1"-7"0,-3 14 0,3-3 0,0-1 0,0 1 0,0 0 0,0 0 0,0 0 0,1 0 0,-1 0 0,1 0 0,-1 0 0,1 0 0,0 0 0,0 0 0,0 0 0,0 0 0,0 0 0,0 0 0,1 0 0,-1 0 0,0 0 0,1 0 0,0 0 0,0 0 0,-1 0 0,1 0 0,0 0 0,0-1 0,1 1 0,-1 0 0,0-1 0,0 1 0,3 2 0,3-1 0,-1 0 0,0-1 0,1 1 0,0-1 0,0-1 0,-1 1 0,14 0 0,-12-1 0,0 0 0,1 1 0,-1 0 0,0 0 0,13 6 0,-16-5 0,-1 0 0,-1 0 0,1 0 0,0 1 0,-1-1 0,0 1 0,0 0 0,0 0 0,0 0 0,0 0 0,-1 1 0,0-1 0,0 1 0,0-1 0,0 1 0,-1 0 0,0-1 0,0 1 0,0 0 0,0 8 0,0 5 0,-2 0 0,1 0 0,-2 0 0,-5 24 0,0-8 0,-2-1 0,-20 53 0,23-71 0,-1-1 0,0 0 0,-1 0 0,-1 0 0,0-1 0,0-1 0,-21 22 0,27-32 0,1 1 0,0-1 0,-1 0 0,0 0 0,1 0 0,-1 0 0,0 0 0,0 0 0,0-1 0,0 1 0,0-1 0,0 0 0,-1 0 0,1 0 0,0 0 0,0-1 0,-1 0 0,1 1 0,-1-1 0,1 0 0,0 0 0,-1-1 0,1 1 0,0-1 0,-1 0 0,1 0 0,0 0 0,0 0 0,0 0 0,0-1 0,0 1 0,0-1 0,0 0 0,0 0 0,1 0 0,-1 0 0,-2-3 0,-1-2 0,0-1 0,0 1 0,1-1 0,0 1 0,1-1 0,0-1 0,0 1 0,1-1 0,0 1 0,0-1 0,1 0 0,-2-13 0,3 12 0,1 1 0,0-1 0,0 0 0,1 0 0,0 1 0,1-1 0,0 0 0,1 1 0,6-18 0,-7 24 0,0-1 0,-1 1 0,1-1 0,0 1 0,0-1 0,1 1 0,-1 0 0,1 0 0,0 0 0,-1 0 0,1 1 0,1-1 0,-1 1 0,0 0 0,0-1 0,1 2 0,0-1 0,-1 0 0,1 1 0,0-1 0,-1 1 0,1 0 0,0 1 0,0-1 0,0 0 0,5 1 0,-6 0 0,0 0 0,0 1 0,-1-1 0,1 1 0,0 0 0,0 0 0,0 0 0,-1 0 0,1 0 0,-1 0 0,1 1 0,-1-1 0,1 1 0,-1 0 0,0-1 0,0 1 0,0 0 0,0 0 0,0 1 0,0-1 0,-1 0 0,1 1 0,-1-1 0,1 1 0,-1-1 0,0 1 0,0 0 0,0-1 0,0 1 0,-1 0 0,1 0 0,-1 0 0,0 0 0,1-1 0,-2 5 0,2 6 0,-2 0 0,1 1 0,-2-1 0,0 0 0,-1 0 0,-5 17 0,-30 71 0,38-100 0,0-1 0,0 0 0,0 1 0,0-1 0,0 0 0,0 1 0,0-1 0,0 0 0,0 1 0,0-1 0,0 0 0,0 0 0,0 1 0,0-1 0,0 0 0,0 1 0,0-1 0,0 0 0,1 1 0,-1-1 0,0 0 0,0 0 0,0 1 0,0-1 0,1 0 0,-1 0 0,0 1 0,0-1 0,1 0 0,-1 0 0,0 0 0,0 1 0,1-1 0,-1 0 0,0 0 0,1 0 0,-1 0 0,0 0 0,0 0 0,1 0 0,-1 0 0,0 0 0,1 0 0,-1 0 0,0 0 0,1 0 0,-1 0 0,0 0 0,1 0 0,-1 0 0,0 0 0,1 0 0,-1 0 0,0 0 0,0 0 0,1-1 0,-1 1 0,0 0 0,0 0 0,1 0 0,-1-1 0,0 1 0,1 0 0,23-14 0,-22 13 0,43-29 0,-1-1 0,-1-3 0,-2-1 0,-1-2 0,-2-2 0,-2-2 0,-2-1 0,52-83 0,-71 90 0,-17 34 0,-4 10 0,-10 19 0,11-11 0,0 0 0,0 0 0,2 0 0,0 1 0,1 0 0,1-1 0,0 1 0,2 0 0,3 24 0,-3-35 0,0 1 0,1-1 0,0 0 0,1 0 0,0 0 0,0-1 0,0 1 0,0-1 0,1 0 0,0 0 0,7 7 0,-7-9 0,0 0 0,0-1 0,0 1 0,1-1 0,-1 0 0,1-1 0,0 1 0,0-1 0,0 0 0,0 0 0,1-1 0,-1 1 0,0-1 0,1 0 0,-1-1 0,10 1 0,-9-1 0,0 0 0,0-1 0,0 0 0,-1 0 0,1 0 0,-1 0 0,1-1 0,-1 0 0,1 0 0,-1 0 0,0-1 0,0 0 0,0 0 0,7-6 0,-5 3 0,0-1 0,-1 0 0,0 0 0,0-1 0,0 1 0,-1-1 0,0-1 0,4-10 0,-1 2 0,-2-1 0,0 0 0,-1 0 0,-1-1 0,0 0 0,-2 0 0,0 1 0,-1-26 0,-2 32 0,0 0 0,-1 0 0,0 0 0,-6-17 0,7 24 0,-1 0 0,0 1 0,0-1 0,0 1 0,-1 0 0,1 0 0,-1 0 0,0 0 0,0 0 0,-1 1 0,1-1 0,-8-5 0,10 8 0,0 0 0,-1 0 0,1 1 0,-1-1 0,1 0 0,0 0 0,-1 1 0,1-1 0,-1 1 0,1 0 0,-1-1 0,0 1 0,1 0 0,-1 0 0,1 0 0,-1 0 0,1 0 0,-1 0 0,0 0 0,1 1 0,-1-1 0,1 1 0,-1-1 0,1 1 0,-1-1 0,1 1 0,0 0 0,-3 1 0,1 1 0,0 0 0,0 0 0,0 1 0,1-1 0,-1 1 0,1-1 0,0 1 0,0 0 0,0 0 0,-2 5 0,-8 31 203,2 1-1,-9 61 0,14-72 557,-14 91 6067</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41.943"/>
    </inkml:context>
    <inkml:brush xml:id="br0">
      <inkml:brushProperty name="width" value="0.05" units="cm"/>
      <inkml:brushProperty name="height" value="0.05" units="cm"/>
      <inkml:brushProperty name="color" value="#66CC00"/>
    </inkml:brush>
  </inkml:definitions>
  <inkml:trace contextRef="#ctx0" brushRef="#br0">16 12 24575,'-5'0'0,"-5"0"0,20-4 0,37-2 0,23 5 0,0 2 8192</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42.394"/>
    </inkml:context>
    <inkml:brush xml:id="br0">
      <inkml:brushProperty name="width" value="0.05" units="cm"/>
      <inkml:brushProperty name="height" value="0.05" units="cm"/>
      <inkml:brushProperty name="color" value="#66CC00"/>
    </inkml:brush>
  </inkml:definitions>
  <inkml:trace contextRef="#ctx0" brushRef="#br0">210 61 24575,'0'0'0,"22"4"0,48 2 0,22-9 0,-6-9 0,-21-7 0,-27 0 0,-28 4 0,-35 12 0,-30 35 0,-24 42 0,-26 50 0,-3 31 0,15-3 0,25-26 0,28-44 0,21-36 8192</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42.739"/>
    </inkml:context>
    <inkml:brush xml:id="br0">
      <inkml:brushProperty name="width" value="0.05" units="cm"/>
      <inkml:brushProperty name="height" value="0.05" units="cm"/>
      <inkml:brushProperty name="color" value="#66CC00"/>
    </inkml:brush>
  </inkml:definitions>
  <inkml:trace contextRef="#ctx0" brushRef="#br0">1 8 24575,'4'5'0,"15"46"0,23 14 0,17-8 0,8-27 0,-3-41 0,-18-37 0,-24-15 0,-30 3 0,-23 26 0,-6 41 0,17 37 0,39 25 0,42 0 0,26-20 0,-3-18 8192</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43.607"/>
    </inkml:context>
    <inkml:brush xml:id="br0">
      <inkml:brushProperty name="width" value="0.05" units="cm"/>
      <inkml:brushProperty name="height" value="0.05" units="cm"/>
      <inkml:brushProperty name="color" value="#66CC00"/>
    </inkml:brush>
  </inkml:definitions>
  <inkml:trace contextRef="#ctx0" brushRef="#br0">313 70 24575,'-19'140'0,"24"-169"0,2-1 0,1 1 0,2 0 0,21-46 0,-30 74 0,-1 0 0,0 0 0,1 0 0,-1 0 0,1 0 0,-1 0 0,1 0 0,0 0 0,-1 0 0,1 1 0,0-1 0,0 0 0,-1 0 0,1 1 0,0-1 0,0 0 0,0 1 0,0-1 0,0 1 0,0-1 0,2 0 0,-2 2 0,-1-1 0,1 1 0,0-1 0,-1 1 0,1 0 0,-1-1 0,1 1 0,-1 0 0,0-1 0,1 1 0,-1 0 0,0 0 0,1-1 0,-1 1 0,0 0 0,0 0 0,0 0 0,0 0 0,1-1 0,-1 1 0,-1 1 0,-1 54 0,-14-18 0,14-34 0,-1 0 0,1 1 0,-1-1 0,1 1 0,1-1 0,-1 1 0,1 0 0,0 0 0,0 0 0,0 0 0,0 0 0,1 0 0,0 0 0,0 0 0,1 0 0,-1 0 0,1 0 0,3 9 0,-3-10 0,0-1 0,1 0 0,-1 1 0,0 0 0,-1-1 0,1 1 0,0-1 0,-1 1 0,0 0 0,0 0 0,0-1 0,-1 1 0,1 0 0,-1-1 0,0 1 0,0-1 0,0 1 0,0-1 0,-1 1 0,1-1 0,-1 0 0,0 1 0,0-1 0,0 0 0,0 0 0,-1-1 0,-4 5 0,-7 8 0,-1-2 0,0 0 0,-32 20 0,41-29 0,-37 24 0,-1-1 0,0-3 0,-54 20 0,247-66 0,-132 20 0,146-15 0,-148 17 0,1 0 0,-1 0 0,0 2 0,1 0 0,-1 1 0,0 0 0,0 1 0,19 9 0,-31-12 0,0 0 0,-1 0 0,1 0 0,0 1 0,-1 0 0,0-1 0,1 1 0,-1 0 0,0 0 0,0 0 0,0 0 0,0 1 0,0-1 0,-1 0 0,1 1 0,-1-1 0,1 1 0,-1 0 0,0-1 0,0 1 0,0 0 0,0 0 0,-1 0 0,1 0 0,-1 0 0,1 5 0,-2-4 0,0-1 0,0 0 0,0 1 0,0-1 0,0 0 0,0 1 0,-1-1 0,0 0 0,1 0 0,-1 0 0,0-1 0,-1 1 0,1 0 0,0-1 0,-1 1 0,0-1 0,1 0 0,-1 0 0,0 0 0,0 0 0,-4 2 0,0-1 171,0-1 0,1 0-1,-1 0 1,0 0 0,0-1-1,-1 0 1,-9 1 0,-54-5 6655</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44.040"/>
    </inkml:context>
    <inkml:brush xml:id="br0">
      <inkml:brushProperty name="width" value="0.05" units="cm"/>
      <inkml:brushProperty name="height" value="0.05" units="cm"/>
      <inkml:brushProperty name="color" value="#66CC00"/>
    </inkml:brush>
  </inkml:definitions>
  <inkml:trace contextRef="#ctx0" brushRef="#br0">69 0 24575,'0'0'0,"-9"40"0,-8 28 0,0 10 0,2-3 0,4-14 8192</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40.685"/>
    </inkml:context>
    <inkml:brush xml:id="br0">
      <inkml:brushProperty name="width" value="0.05" units="cm"/>
      <inkml:brushProperty name="height" value="0.05" units="cm"/>
      <inkml:brushProperty name="color" value="#E71224"/>
    </inkml:brush>
  </inkml:definitions>
  <inkml:trace contextRef="#ctx0" brushRef="#br0">176 1 24575,'2'6'0,"-6"33"0,-2-1 0,-1 0 0,-22 65 0,-52 104 0,47-136 0,18-49 0,23-50 0,1 9 0,0 0 0,1 0 0,2 1 0,-1 0 0,2 1 0,22-26 0,-30 38 0,0 1 0,0 0 0,1 0 0,0 0 0,-1 0 0,1 1 0,0-1 0,1 1 0,-1 1 0,1-1 0,-1 1 0,1 0 0,0 0 0,-1 0 0,1 1 0,0 0 0,0 0 0,0 1 0,0-1 0,0 1 0,1 1 0,-1-1 0,0 1 0,0 0 0,-1 0 0,1 1 0,0 0 0,6 2 0,67 41 0,-65-35 0,1-1 0,-1-1 0,1-1 0,1 0 0,-1 0 0,27 6 0,-29-11 76,0 0 0,0-1 0,1-1 0,-1 0-1,0 0 1,0-2 0,1 1 0,-1-2 0,0 0 0,-1 0 0,1-1-1,-1-1 1,1 0 0,-1-1 0,-1 0 0,1-1 0,20-15 0,23-28 6750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44.378"/>
    </inkml:context>
    <inkml:brush xml:id="br0">
      <inkml:brushProperty name="width" value="0.05" units="cm"/>
      <inkml:brushProperty name="height" value="0.05" units="cm"/>
      <inkml:brushProperty name="color" value="#66CC00"/>
    </inkml:brush>
  </inkml:definitions>
  <inkml:trace contextRef="#ctx0" brushRef="#br0">1 5 24575,'0'0'0,"22"-5"0,44 8 0,15 3 0,-7 1 8192</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44.706"/>
    </inkml:context>
    <inkml:brush xml:id="br0">
      <inkml:brushProperty name="width" value="0.05" units="cm"/>
      <inkml:brushProperty name="height" value="0.05" units="cm"/>
      <inkml:brushProperty name="color" value="#66CC00"/>
    </inkml:brush>
  </inkml:definitions>
  <inkml:trace contextRef="#ctx0" brushRef="#br0">131 0 24575,'0'0'0,"-5"5"0,-10 37 0,-7 29 0,-5 12 0,-2-12 0,9-33 0,7-22 8192</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45.032"/>
    </inkml:context>
    <inkml:brush xml:id="br0">
      <inkml:brushProperty name="width" value="0.05" units="cm"/>
      <inkml:brushProperty name="height" value="0.05" units="cm"/>
      <inkml:brushProperty name="color" value="#66CC00"/>
    </inkml:brush>
  </inkml:definitions>
  <inkml:trace contextRef="#ctx0" brushRef="#br0">1 11 24575,'4'0'0,"65"-5"0,21-1 8192</inkml:trace>
  <inkml:trace contextRef="#ctx0" brushRef="#br0" timeOffset="1">160 37 24575,'0'5'0,"-9"131"0,6 79 0,8 8 0,3-35 8192</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45.422"/>
    </inkml:context>
    <inkml:brush xml:id="br0">
      <inkml:brushProperty name="width" value="0.05" units="cm"/>
      <inkml:brushProperty name="height" value="0.05" units="cm"/>
      <inkml:brushProperty name="color" value="#66CC00"/>
    </inkml:brush>
  </inkml:definitions>
  <inkml:trace contextRef="#ctx0" brushRef="#br0">1 0 24575,'0'0'0,"36"18"-3886,12 6 15964</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45.748"/>
    </inkml:context>
    <inkml:brush xml:id="br0">
      <inkml:brushProperty name="width" value="0.05" units="cm"/>
      <inkml:brushProperty name="height" value="0.05" units="cm"/>
      <inkml:brushProperty name="color" value="#66CC00"/>
    </inkml:brush>
  </inkml:definitions>
  <inkml:trace contextRef="#ctx0" brushRef="#br0">44 57 24575,'-9'4'0,"-26"-2"0,84-25 0,50 1 0,10 4 8192</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46.101"/>
    </inkml:context>
    <inkml:brush xml:id="br0">
      <inkml:brushProperty name="width" value="0.05" units="cm"/>
      <inkml:brushProperty name="height" value="0.05" units="cm"/>
      <inkml:brushProperty name="color" value="#66CC00"/>
    </inkml:brush>
  </inkml:definitions>
  <inkml:trace contextRef="#ctx0" brushRef="#br0">76 102 24575,'0'0'0,"-1"0"0,1 0 0,0 0 0,0 0 0,0 0 0,0 0 0,0 0 0,0 0 0,-1 0 0,1 0 0,0 0 0,0 0 0,0 0 0,0-1 0,0 1 0,0 0 0,0 0 0,0 0 0,0 0 0,-1 0 0,1 0 0,0 0 0,0 0 0,0 0 0,0-1 0,0 1 0,0 0 0,0 0 0,0 0 0,0 0 0,0 0 0,0 0 0,0-1 0,0 1 0,0 0 0,0 0 0,0 0 0,0 0 0,0 0 0,0 0 0,0 0 0,0-1 0,0 1 0,0 0 0,0 0 0,0 0 0,0 0 0,0 0 0,0 0 0,0 0 0,0-1 0,1 1 0,-1 0 0,0 0 0,0 0 0,0 0 0,0 0 0,0 0 0,9-11 0,5 1 0,0 0 0,1 1 0,0 0 0,0 1 0,1 1 0,-1 1 0,2 0 0,-1 1 0,1 0 0,0 2 0,0 0 0,0 1 0,18-1 0,-32 3 0,-1 0 0,1 0 0,-1 1 0,1-1 0,-1 0 0,1 1 0,-1 0 0,1-1 0,-1 1 0,0 0 0,1 0 0,-1 0 0,0 1 0,3 1 0,-4-2 0,0 0 0,-1 0 0,1 0 0,0 0 0,-1 0 0,1 0 0,0 0 0,-1 0 0,0 0 0,1 0 0,-1 0 0,0 0 0,1 0 0,-1 1 0,0-1 0,0 0 0,0 0 0,0 0 0,0 0 0,0 1 0,-1 1 0,-1 2 0,0 1 0,0-1 0,0 0 0,-1 0 0,0 0 0,0 0 0,0-1 0,-1 1 0,0-1 0,0 0 0,-6 6 0,0-1 0,-1-1 0,0 1 0,0-2 0,-1 0 0,0 0 0,0-1 0,0 0 0,-1-1 0,0-1 0,-25 6 0,32-9 0,1 0 0,-1-1 0,1 1 0,-1-1 0,0-1 0,1 1 0,-1-1 0,1 0 0,-1 0 0,1-1 0,0 1 0,-1-1 0,1 0 0,0-1 0,0 1 0,0-1 0,1 0 0,-1-1 0,1 1 0,-1-1 0,1 1 0,0-1 0,1 0 0,-1-1 0,1 1 0,0-1 0,0 0 0,0 1 0,-2-7 0,0 1 0,0 0 0,1-1 0,1 1 0,0-1 0,0 0 0,-2-21 0,4 88 455,2 0 0,10 69 1,-1-67 6370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46.632"/>
    </inkml:context>
    <inkml:brush xml:id="br0">
      <inkml:brushProperty name="width" value="0.05" units="cm"/>
      <inkml:brushProperty name="height" value="0.05" units="cm"/>
      <inkml:brushProperty name="color" value="#66CC00"/>
    </inkml:brush>
  </inkml:definitions>
  <inkml:trace contextRef="#ctx0" brushRef="#br0">189 19 24575,'0'0'0,"-23"-14"0,-11 10 0,-10 27 0,-1 46 0,11 48 0,25 21 0,23-4 0,14-15 0,-3-23 0,-9-24 0,-9-33 0,-4-33 0,-4-16 8192</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46.986"/>
    </inkml:context>
    <inkml:brush xml:id="br0">
      <inkml:brushProperty name="width" value="0.05" units="cm"/>
      <inkml:brushProperty name="height" value="0.05" units="cm"/>
      <inkml:brushProperty name="color" value="#66CC00"/>
    </inkml:brush>
  </inkml:definitions>
  <inkml:trace contextRef="#ctx0" brushRef="#br0">1 23 24575,'4'0'0,"56"-14"0,40 5 0,17 13 0,-7 15 0,-23 17 0,-25 25 0,-24 25 0,-18 25 0,-18 11 0,-12-10 0,-10-29 0,-2-29 8192</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47.328"/>
    </inkml:context>
    <inkml:brush xml:id="br0">
      <inkml:brushProperty name="width" value="0.05" units="cm"/>
      <inkml:brushProperty name="height" value="0.05" units="cm"/>
      <inkml:brushProperty name="color" value="#66CC00"/>
    </inkml:brush>
  </inkml:definitions>
  <inkml:trace contextRef="#ctx0" brushRef="#br0">1 1 24575,'0'4'0,"0"7"0,22 23 0,8-3 0,3-6 0,5-9 0,-4 8 0,-13 13 0,-13 9 0,-14 1 0,-5-7 0,13-29 0,28-29 0,27-30 0,5-7 8192</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47.933"/>
    </inkml:context>
    <inkml:brush xml:id="br0">
      <inkml:brushProperty name="width" value="0.05" units="cm"/>
      <inkml:brushProperty name="height" value="0.05" units="cm"/>
      <inkml:brushProperty name="color" value="#66CC00"/>
    </inkml:brush>
  </inkml:definitions>
  <inkml:trace contextRef="#ctx0" brushRef="#br0">1 0 24575,'1'0'0,"0"0"0,-1 0 0,1 0 0,0 1 0,0-1 0,0 0 0,0 0 0,0 1 0,0-1 0,0 0 0,-1 1 0,1-1 0,0 1 0,0-1 0,0 1 0,-1 0 0,1-1 0,0 1 0,-1 0 0,1-1 0,-1 1 0,1 0 0,-1 0 0,1 0 0,0 1 0,7 29 0,-6-19 0,22 145 0,2 7 0,-25-157 0,16 48 0,-17-54 0,0 0 0,1 1 0,-1-1 0,1 0 0,-1 1 0,1-1 0,0 0 0,0 0 0,-1 0 0,1 0 0,0 0 0,0 0 0,0 0 0,0 0 0,0 0 0,0 0 0,0-1 0,1 1 0,-1 0 0,0-1 0,0 1 0,0-1 0,1 1 0,-1-1 0,0 1 0,1-1 0,-1 0 0,0 0 0,1 0 0,-1 0 0,0 0 0,3 0 0,3-5 0,0 1 0,0-2 0,-1 1 0,0-1 0,0 0 0,0 0 0,0 0 0,-1-1 0,-1 0 0,8-13 0,-5 9 0,14-21 0,28-37 0,-49 68 0,1 0 0,0 0 0,0 0 0,0 0 0,0 0 0,0 0 0,0 0 0,0 0 0,0 1 0,0-1 0,0 0 0,0 1 0,0-1 0,0 1 0,1-1 0,1 1 0,-3 0 0,1 1 0,-1-1 0,1 1 0,-1-1 0,1 1 0,-1-1 0,0 1 0,1-1 0,-1 1 0,0 0 0,1-1 0,-1 1 0,0 0 0,0-1 0,0 1 0,0 0 0,1-1 0,-1 1 0,0 0 0,0-1 0,0 1 0,0 0 0,-1 0 0,1-1 0,0 1 0,0 0 0,0-1 0,0 1 0,-1-1 0,1 1 0,-1 1 0,-3 12 0,0 0 0,-1-1 0,0 1 0,-1-1 0,0 0 0,-11 14 0,-57 75 0,55-80 0,1 1 0,1 1 0,2 1 0,-23 46 0,38-70-1,-1 0-1,0 1 1,0-1-1,1 1 1,-1-1 0,1 1-1,-1 0 1,1-1-1,0 1 1,0-1-1,0 1 1,0 0 0,0-1-1,0 1 1,0-1-1,0 1 1,0 0-1,1-1 1,-1 1-1,1-1 1,-1 1 0,1-1-1,0 1 1,0-1-1,-1 1 1,1-1-1,0 0 1,0 1-1,0-1 1,0 0 0,1 0-1,-1 0 1,0 0-1,0 0 1,1 0-1,-1 0 1,1 0-1,-1-1 1,1 1 0,-1 0-1,1-1 1,-1 1-1,1-1 1,-1 0-1,3 1 1,7 1 206,1-1-1,0-1 1,0 1-1,23-4 1,-27 2 204,75-8 6417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33.890"/>
    </inkml:context>
    <inkml:brush xml:id="br0">
      <inkml:brushProperty name="width" value="0.05" units="cm"/>
      <inkml:brushProperty name="height" value="0.05" units="cm"/>
      <inkml:brushProperty name="color" value="#E71224"/>
    </inkml:brush>
  </inkml:definitions>
  <inkml:trace contextRef="#ctx0" brushRef="#br0">246 30 24575,'0'-1'0,"0"0"0,0 0 0,0-1 0,0 1 0,0 0 0,0 0 0,0-1 0,0 1 0,0 0 0,-1 0 0,1 0 0,0-1 0,-1 1 0,1 0 0,-1 0 0,1 0 0,-1 0 0,0 0 0,0 0 0,1 0 0,-1 0 0,0 0 0,0 0 0,-2-1 0,2 2 0,0 0 0,-1-1 0,1 1 0,-1 0 0,1 0 0,-1 0 0,1 0 0,-1 1 0,1-1 0,0 0 0,-1 0 0,1 1 0,-1-1 0,1 1 0,0 0 0,-1-1 0,-1 2 0,-8 6 0,-1 0 0,2 0 0,-15 14 0,22-19 0,-16 15 0,-1 1 0,2 1 0,1 1 0,0 1 0,2 0 0,-15 28 0,29-48 0,-1 0 0,1 1 0,0-1 0,0 0 0,1 1 0,-1-1 0,0 0 0,1 1 0,-1-1 0,1 1 0,0-1 0,0 1 0,0-1 0,0 1 0,0-1 0,2 4 0,-1-3 0,0-1 0,0 0 0,1 0 0,0-1 0,-1 1 0,1 0 0,0 0 0,0-1 0,0 1 0,0-1 0,3 2 0,-1 0 0,0 0 0,0 0 0,0 0 0,0 1 0,-1-1 0,1 1 0,2 4 0,3 9 0,0 1 0,-2 0 0,0 0 0,-1 0 0,-1 1 0,0 0 0,-2 0 0,2 24 0,11 47 0,-16-88 0,1 0 0,-1-1 0,0 1 0,1-1 0,-1 1 0,1-1 0,-1 0 0,1 1 0,0-1 0,0 0 0,-1 1 0,1-1 0,0 0 0,0 0 0,0 1 0,1-1 0,-1 0 0,1 1 0,-1-2 0,0 0 0,0 0 0,0 0 0,0 0 0,-1 0 0,1 0 0,0 0 0,0 0 0,0 0 0,-1-1 0,1 1 0,0 0 0,0 0 0,-1-1 0,1 1 0,0 0 0,0-1 0,-1 1 0,1-1 0,-1 1 0,1-1 0,0 1 0,-1-1 0,1 0 0,6-7 0,-1 0 0,0-1 0,-1 1 0,6-12 0,-8 15 0,34-66 0,-8 16 0,36-53 0,-53 91 0,1 0 0,1 0 0,0 2 0,2-1 0,-1 2 0,35-24 0,115-53 22,-102 59 1322,-15 7 5482</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41.045"/>
    </inkml:context>
    <inkml:brush xml:id="br0">
      <inkml:brushProperty name="width" value="0.05" units="cm"/>
      <inkml:brushProperty name="height" value="0.05" units="cm"/>
      <inkml:brushProperty name="color" value="#E71224"/>
    </inkml:brush>
  </inkml:definitions>
  <inkml:trace contextRef="#ctx0" brushRef="#br0">5 10 24575,'0'-4'0,"-4"-2"0,27 41 0,9 15 8192</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49.622"/>
    </inkml:context>
    <inkml:brush xml:id="br0">
      <inkml:brushProperty name="width" value="0.05" units="cm"/>
      <inkml:brushProperty name="height" value="0.05" units="cm"/>
      <inkml:brushProperty name="color" value="#66CC00"/>
    </inkml:brush>
  </inkml:definitions>
  <inkml:trace contextRef="#ctx0" brushRef="#br0">249 1 24575,'-78'365'0,"74"-332"0,7-27 0,20-49 0,-6 4 0,-6 11 0,1 1 0,1 0 0,1 1 0,2 0 0,21-28 0,-37 53 0,1 1 0,-1-1 0,1 0 0,-1 0 0,1 0 0,-1 1 0,1-1 0,0 0 0,-1 0 0,1 1 0,0-1 0,0 1 0,-1-1 0,1 1 0,0-1 0,0 1 0,0-1 0,0 1 0,0 0 0,-1-1 0,1 1 0,0 0 0,0 0 0,0 0 0,0 0 0,0-1 0,0 1 0,0 1 0,0-1 0,0 0 0,0 0 0,0 0 0,0 0 0,0 1 0,0-1 0,-1 0 0,1 1 0,0-1 0,0 1 0,1 0 0,0 2 0,0 0 0,-1 0 0,1 0 0,-1 0 0,0 0 0,1 1 0,-1-1 0,-1 0 0,1 1 0,0 3 0,1 10 0,-1 0 0,0 0 0,-2 1 0,0-1 0,0 0 0,-7 25 0,6-33 0,0 0 0,0-1 0,-1 1 0,0-1 0,-1 0 0,0 0 0,0 0 0,-1 0 0,0-1 0,0 0 0,0 0 0,-1 0 0,0 0 0,-11 7 0,14-12 0,0 0 0,0-1 0,0 0 0,-1 1 0,1-1 0,0-1 0,-1 1 0,1 0 0,-1-1 0,1 0 0,-1 1 0,1-1 0,-1-1 0,1 1 0,-1-1 0,1 1 0,-1-1 0,1 0 0,0 0 0,0 0 0,-1-1 0,1 1 0,0-1 0,0 1 0,0-1 0,0 0 0,1-1 0,-1 1 0,0 0 0,1-1 0,0 1 0,-1-1 0,1 0 0,-2-3 0,1 3 0,1 0 0,0 0 0,0-1 0,0 1 0,0 0 0,0-1 0,0 0 0,1 1 0,0-1 0,0 0 0,0 1 0,0-1 0,0 0 0,1 0 0,0 0 0,0 0 0,0 0 0,0 1 0,0-1 0,1 0 0,0 0 0,0 0 0,0 0 0,0 1 0,0-1 0,1 1 0,0-1 0,0 1 0,0-1 0,4-4 0,-1 3 0,1 2 0,-1-1 0,1 0 0,0 1 0,0 0 0,0 1 0,0-1 0,0 1 0,0 1 0,1-1 0,10-1 0,-15 3 0,0 0 0,0 0 0,0 0 0,-1 0 0,1 0 0,0 0 0,0 0 0,0 1 0,-1-1 0,1 1 0,0-1 0,0 1 0,-1 0 0,1-1 0,0 1 0,-1 0 0,1 0 0,2 2 0,-3-1 0,0 0 0,0 0 0,-1 0 0,1-1 0,0 1 0,-1 0 0,1 0 0,-1 0 0,0 0 0,1 0 0,-1 0 0,0 0 0,0 0 0,-1 0 0,1 0 0,0 0 0,0 0 0,-1 0 0,1 0 0,-1-1 0,-1 5 0,-3 5 0,-1 0 0,0 0 0,0-1 0,-1 0 0,0 0 0,-1 0 0,0-1 0,0 0 0,-1 0 0,-12 8 0,-27 29 0,48-46 0,0 0 0,0 0 0,0 1 0,0-1 0,0 0 0,0 0 0,-1 0 0,1 0 0,0 1 0,0-1 0,0 0 0,0 0 0,0 0 0,0 0 0,0 1 0,0-1 0,0 0 0,0 0 0,0 0 0,0 1 0,0-1 0,0 0 0,0 0 0,0 0 0,0 1 0,0-1 0,0 0 0,0 0 0,0 0 0,0 0 0,0 1 0,1-1 0,-1 0 0,0 0 0,0 0 0,0 0 0,0 1 0,0-1 0,0 0 0,1 0 0,-1 0 0,0 0 0,0 0 0,0 0 0,0 0 0,1 0 0,-1 1 0,0-1 0,0 0 0,0 0 0,1 0 0,-1 0 0,0 0 0,19 3 0,19-2 0,49-14 0,-81 12 0,11-1 0,-35 19 0,-92 53 0,73-48 0,2 1 0,0 1 0,-36 33 0,58-38 0,17-9 0,-1-9 0,0 0 0,0 0 0,0 0 0,1 0 0,-1-1 0,0 0 0,1 1 0,-1-1 0,5-1 0,62-4 0,-41 2 0,-1 2 0,38 1 0,-58 1 0,0 0 0,0 0 0,0 1 0,0 0 0,0 0 0,-1 1 0,1 0 0,-1 0 0,1 1 0,-1 0 0,0 0 0,10 9 0,7 12 87,-21-21-111,1-1 0,-1 1 0,1-1 0,-1 1 0,1-1-1,0 0 1,7 3 0,-9-5 88,0-1 0,0 1 0,0-1 0,0 1 0,0-1 0,0 0 0,1 0 0,-1 0 0,0 0 0,0-1 0,0 1 0,0 0 0,0-1 0,0 0 0,0 1 0,0-1 0,0 0 0,0 0 0,0 0 0,-1 0 0,1 0 0,2-2 0,36-30 6762</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49.964"/>
    </inkml:context>
    <inkml:brush xml:id="br0">
      <inkml:brushProperty name="width" value="0.05" units="cm"/>
      <inkml:brushProperty name="height" value="0.05" units="cm"/>
      <inkml:brushProperty name="color" value="#66CC00"/>
    </inkml:brush>
  </inkml:definitions>
  <inkml:trace contextRef="#ctx0" brushRef="#br0">199 1 24575,'-5'4'0,"-50"110"0,-17 35 0,5-7 8192</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50.310"/>
    </inkml:context>
    <inkml:brush xml:id="br0">
      <inkml:brushProperty name="width" value="0.05" units="cm"/>
      <inkml:brushProperty name="height" value="0.05" units="cm"/>
      <inkml:brushProperty name="color" value="#66CC00"/>
    </inkml:brush>
  </inkml:definitions>
  <inkml:trace contextRef="#ctx0" brushRef="#br0">1 1 24575,'4'0'0,"87"67"0,51 23 0,6-9 0,-23-17 8192</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50.666"/>
    </inkml:context>
    <inkml:brush xml:id="br0">
      <inkml:brushProperty name="width" value="0.05" units="cm"/>
      <inkml:brushProperty name="height" value="0.05" units="cm"/>
      <inkml:brushProperty name="color" value="#66CC00"/>
    </inkml:brush>
  </inkml:definitions>
  <inkml:trace contextRef="#ctx0" brushRef="#br0">1 291 24575,'0'0'0,"36"-18"0,47-10 0,11-1 0,-16 23 0,-39 26 0,-53 23 0,-52 8 0,-14-4 8192</inkml:trace>
  <inkml:trace contextRef="#ctx0" brushRef="#br0" timeOffset="1">54 0 24575,'0'0'0,"4"40"0,11 32 0,3 4 8192</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51.007"/>
    </inkml:context>
    <inkml:brush xml:id="br0">
      <inkml:brushProperty name="width" value="0.05" units="cm"/>
      <inkml:brushProperty name="height" value="0.05" units="cm"/>
      <inkml:brushProperty name="color" value="#66CC00"/>
    </inkml:brush>
  </inkml:definitions>
  <inkml:trace contextRef="#ctx0" brushRef="#br0">5 714 24575,'-5'5'0,"67"23"0,40 8 0,12-3 0,-13-11 0,-24-10 8192</inkml:trace>
  <inkml:trace contextRef="#ctx0" brushRef="#br0" timeOffset="1">244 0 24575,'0'0'0,"13"18"0,27 19 0,21 22 0,-1 1 8192</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51.688"/>
    </inkml:context>
    <inkml:brush xml:id="br0">
      <inkml:brushProperty name="width" value="0.05" units="cm"/>
      <inkml:brushProperty name="height" value="0.05" units="cm"/>
      <inkml:brushProperty name="color" value="#66CC00"/>
    </inkml:brush>
  </inkml:definitions>
  <inkml:trace contextRef="#ctx0" brushRef="#br0">355 0 24575,'0'0'0,"-23"45"0,-52 60 0,-22 16 0,5-12 0,32-38 0,53-45 0,63-31 0,59-15 0,55 1 0,-3 8 0,-50 5 0,-47 5 8192</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52.032"/>
    </inkml:context>
    <inkml:brush xml:id="br0">
      <inkml:brushProperty name="width" value="0.05" units="cm"/>
      <inkml:brushProperty name="height" value="0.05" units="cm"/>
      <inkml:brushProperty name="color" value="#66CC00"/>
    </inkml:brush>
  </inkml:definitions>
  <inkml:trace contextRef="#ctx0" brushRef="#br0">33 1 24575,'0'0'0,"-9"76"0,-3 35 0,0-2 0,12-19 0,5-25 8192</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52.401"/>
    </inkml:context>
    <inkml:brush xml:id="br0">
      <inkml:brushProperty name="width" value="0.05" units="cm"/>
      <inkml:brushProperty name="height" value="0.05" units="cm"/>
      <inkml:brushProperty name="color" value="#66CC00"/>
    </inkml:brush>
  </inkml:definitions>
  <inkml:trace contextRef="#ctx0" brushRef="#br0">7 0 24575,'0'5'0,"-5"122"0,4 49 0,5-5 0,3-41 0,0-43 8192</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52.742"/>
    </inkml:context>
    <inkml:brush xml:id="br0">
      <inkml:brushProperty name="width" value="0.05" units="cm"/>
      <inkml:brushProperty name="height" value="0.05" units="cm"/>
      <inkml:brushProperty name="color" value="#66CC00"/>
    </inkml:brush>
  </inkml:definitions>
  <inkml:trace contextRef="#ctx0" brushRef="#br0">110 0 24575,'0'0'0,"18"49"0,1 22 0,-20 2 0,-28-11 0,-18-29 0,3-34 0,18-31 0,28-18 0,17-1 0,5 9 0,-14 28 0,-14 36 0,-6 31 0,17 12 0,43 3 0,13-9 8192</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54.725"/>
    </inkml:context>
    <inkml:brush xml:id="br0">
      <inkml:brushProperty name="width" value="0.05" units="cm"/>
      <inkml:brushProperty name="height" value="0.05" units="cm"/>
      <inkml:brushProperty name="color" value="#66CC00"/>
    </inkml:brush>
  </inkml:definitions>
  <inkml:trace contextRef="#ctx0" brushRef="#br0">1 75 24575,'8'-5'0,"8"-5"0,0 1 0,0 0 0,1 1 0,0 1 0,0 1 0,1 0 0,0 2 0,29-5 0,-38 8 0,0 1 0,-1-1 0,1 2 0,-1-1 0,1 1 0,-1 1 0,1-1 0,-1 1 0,1 1 0,-1 0 0,0 0 0,0 0 0,-1 1 0,1 1 0,-1-1 0,0 1 0,0 0 0,0 0 0,-1 1 0,1 0 0,7 11 0,0 3 0,-1 0 0,-2 1 0,0 0 0,-1 1 0,-1 0 0,-1 1 0,-2-1 0,0 2 0,-1-1 0,-1 0 0,2 46 0,-6-61 0,0 1 0,-1-1 0,1 0 0,-1 0 0,-1 0 0,0 0 0,0 0 0,0 0 0,-7 13 0,8-18 0,-1-1 0,1 0 0,-1 0 0,1 0 0,-1 0 0,0-1 0,1 1 0,-1 0 0,0-1 0,0 1 0,0-1 0,-1 0 0,1 0 0,0 0 0,0 0 0,-1 0 0,1 0 0,0 0 0,-1-1 0,1 1 0,-1-1 0,1 0 0,-1 0 0,1 0 0,-1 0 0,1 0 0,0 0 0,-1-1 0,1 1 0,-1-1 0,1 0 0,0 0 0,-1 1 0,1-2 0,-3 0 0,-6-4 0,0 0 0,-1-1 0,2 0 0,-1-1 0,1 0 0,1 0 0,-1-1 0,1-1 0,-11-14 0,16 18 0,-1 0 0,1 0 0,0-1 0,0 1 0,0-1 0,1 0 0,0 0 0,0 0 0,1-1 0,0 1 0,1 0 0,-1-1 0,1 1 0,1-1 0,-1 0 0,1 1 0,2-12 0,-1 14 0,1 1 0,-1 0 0,1 0 0,0 0 0,0 0 0,1 0 0,-1 0 0,1 1 0,0-1 0,0 1 0,0-1 0,5-2 0,-7 4 0,1 1 0,-1 0 0,1 0 0,0-1 0,-1 1 0,1 0 0,0 1 0,0-1 0,-1 0 0,1 0 0,0 1 0,0-1 0,0 1 0,0 0 0,0-1 0,0 1 0,0 0 0,0 0 0,0 0 0,0 1 0,0-1 0,0 0 0,0 1 0,0-1 0,0 1 0,0 0 0,0-1 0,2 3 0,-3-2 0,0-1 0,0 1 0,0 0 0,0 0 0,0 0 0,0 0 0,0 0 0,0 0 0,-1 0 0,1 0 0,0 0 0,-1 1 0,1-1 0,-1 0 0,0 0 0,1 0 0,-1 1 0,0-1 0,1 0 0,-1 0 0,0 1 0,0-1 0,0 2 0,-1 1 0,0-1 0,0 1 0,0-1 0,0 1 0,0-1 0,0 1 0,-1-1 0,-2 4 0,-2 2 0,0-1 0,0 1 0,-1-2 0,-11 12 0,17-18 0,0 0 0,1 0 0,-1-1 0,0 1 0,1 0 0,-1 0 0,0-1 0,0 1 0,0 0 0,0-1 0,1 1 0,-1-1 0,0 1 0,0-1 0,0 0 0,0 1 0,0-1 0,0 0 0,0 0 0,-1 1 0,1-1 0,0 0 0,0 0 0,0 0 0,0 0 0,0-1 0,0 1 0,0 0 0,0 0 0,-2-1 0,2-1 0,0 0 0,0 1 0,1-1 0,-1 0 0,0 1 0,1-1 0,-1 0 0,1 0 0,0 0 0,0 1 0,-1-1 0,1 0 0,0 0 0,1 0 0,-1-2 0,1-8 0,1 1 0,0 0 0,1 0 0,6-18 0,-9 29 0,0 1 0,0-1 0,0 0 0,0 1 0,1-1 0,-1 0 0,0 1 0,0-1 0,0 0 0,0 0 0,0 1 0,1-1 0,-1 0 0,0 0 0,0 1 0,0-1 0,1 0 0,-1 0 0,0 0 0,0 1 0,1-1 0,-1 0 0,0 0 0,0 0 0,1 0 0,-1 1 0,0-1 0,1 0 0,-1 0 0,0 0 0,1 0 0,-1 0 0,0 0 0,0 0 0,1 0 0,-1 0 0,0 0 0,1 0 0,-1 0 0,0 0 0,1 0 0,-1-1 0,0 1 0,0 0 0,1 0 0,-1 0 0,0 0 0,1 0 0,-1-1 0,0 1 0,0 0 0,1 0 0,-1 0 0,0-1 0,0 1 0,0 0 0,1 0 0,-1-1 0,0 1 0,0 0 0,0-1 0,0 1 0,0-1 0,6 33 0,-2 33 0,-3-30 0,1 0 0,12 55 0,1-54 1366,0-25 5460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41.462"/>
    </inkml:context>
    <inkml:brush xml:id="br0">
      <inkml:brushProperty name="width" value="0.05" units="cm"/>
      <inkml:brushProperty name="height" value="0.05" units="cm"/>
      <inkml:brushProperty name="color" value="#E71224"/>
    </inkml:brush>
  </inkml:definitions>
  <inkml:trace contextRef="#ctx0" brushRef="#br0">251 12 24575,'0'0'0,"0"0"0,0 0 0,0-1 0,0 1 0,1 0 0,-1-1 0,0 1 0,0 0 0,0 0 0,0-1 0,0 1 0,0 0 0,0-1 0,0 1 0,0 0 0,0-1 0,0 1 0,0 0 0,0-1 0,0 1 0,0 0 0,0 0 0,0-1 0,0 1 0,0 0 0,-1-1 0,1 1 0,0 0 0,0 0 0,0-1 0,0 1 0,-1 0 0,1 0 0,0-1 0,0 1 0,-1 0 0,1 0 0,0 0 0,0 0 0,-1-1 0,1 1 0,0 0 0,0 0 0,-1 0 0,1 0 0,0 0 0,-1 0 0,1 0 0,0 0 0,-1 0 0,1 0 0,0 0 0,-1 0 0,1 0 0,-15 17 0,-57 93 0,41-65 0,2 2 0,-29 58 0,51-89 0,1 1 0,0-1 0,1 1 0,1 0 0,0 1 0,1-1 0,1 1 0,1-1 0,0 1 0,2-1 0,2 19 0,-2-24 0,1 0 0,0-1 0,1 1 0,0-1 0,1 0 0,0 0 0,1 0 0,0-1 0,12 18 0,-16-27 0,0 1 0,0-1 0,1 0 0,-1 0 0,0 0 0,0 0 0,1 0 0,-1 0 0,0 0 0,1-1 0,-1 1 0,1 0 0,-1-1 0,1 1 0,-1-1 0,1 1 0,-1-1 0,1 0 0,-1 0 0,1 0 0,0 0 0,-1 0 0,1 0 0,-1 0 0,1 0 0,0-1 0,-1 1 0,1-1 0,-1 1 0,1-1 0,-1 1 0,1-1 0,-1 0 0,0 0 0,1 0 0,-1 0 0,0 0 0,0 0 0,2-1 0,6-7 0,1-1 0,-1 0 0,-1 0 0,8-13 0,1 0 0,8-5 0,1 1 0,1 1 0,55-39 0,102-53 0,-113 75 0,90-71 0,-111 65 1366,-23 12 5460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55.234"/>
    </inkml:context>
    <inkml:brush xml:id="br0">
      <inkml:brushProperty name="width" value="0.05" units="cm"/>
      <inkml:brushProperty name="height" value="0.05" units="cm"/>
      <inkml:brushProperty name="color" value="#66CC00"/>
    </inkml:brush>
  </inkml:definitions>
  <inkml:trace contextRef="#ctx0" brushRef="#br0">1 22 24575,'13'-5'0,"0"1"0,0 1 0,0 0 0,1 0 0,0 2 0,-1-1 0,1 2 0,0 0 0,0 1 0,-1 0 0,17 4 0,-20-4 0,-1 1 0,1 1 0,-1 0 0,0 0 0,0 1 0,0 0 0,0 0 0,-1 1 0,0 0 0,0 1 0,0 0 0,0 0 0,-1 1 0,0 0 0,-1 0 0,1 0 0,-1 1 0,-1 0 0,1 0 0,-1 1 0,5 11 0,-2 0 0,-2 0 0,0 0 0,-1 1 0,0-1 0,-2 1 0,-1 0 0,0 0 0,-3 41 0,1-54 0,-1 0 0,0 0 0,0-1 0,0 1 0,-1 0 0,-6 14 0,8-21 0,0 0 0,-1-1 0,1 1 0,0 0 0,-1-1 0,1 1 0,-1-1 0,1 1 0,-1-1 0,1 1 0,-1-1 0,0 1 0,1-1 0,-1 1 0,0-1 0,1 1 0,-1-1 0,0 0 0,1 0 0,-1 1 0,0-1 0,0 0 0,1 0 0,-1 0 0,0 0 0,0 0 0,-1 0 0,0-1 0,0 1 0,0-1 0,-1 0 0,1-1 0,0 1 0,0 0 0,0-1 0,1 1 0,-1-1 0,0 1 0,0-1 0,1 0 0,-3-3 0,-69-104 0,73 108 0,-1-1 0,0 1 0,0-1 0,0 1 0,0 0 0,-1 0 0,1-1 0,0 1 0,0 0 0,-1 0 0,1 0 0,-1 0 0,1 1 0,-1-1 0,1 0 0,-1 1 0,1-1 0,-1 1 0,0-1 0,1 1 0,-1 0 0,-3-1 0,3 2 0,1 0 0,-1 1 0,0-1 0,0 0 0,1 1 0,-1-1 0,1 1 0,-1 0 0,1-1 0,0 1 0,-1 0 0,1 0 0,0 0 0,0 0 0,0 0 0,1 0 0,-1 0 0,0 0 0,1 0 0,-1 3 0,-9 43 0,1 1 0,3 0 0,0 73 0,4 22 0,21 190 0,-8-260 0,-3-58 24,-1-15-80,4-20 1454,0-16 5428</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55.689"/>
    </inkml:context>
    <inkml:brush xml:id="br0">
      <inkml:brushProperty name="width" value="0.05" units="cm"/>
      <inkml:brushProperty name="height" value="0.05" units="cm"/>
      <inkml:brushProperty name="color" value="#66CC00"/>
    </inkml:brush>
  </inkml:definitions>
  <inkml:trace contextRef="#ctx0" brushRef="#br0">181 0 24575,'0'0'0,"-5"0"0,-10 9 0,-20 17 0,-14 21 0,2 8 0,17-6 0,37-11 0,17-12 8192</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56.013"/>
    </inkml:context>
    <inkml:brush xml:id="br0">
      <inkml:brushProperty name="width" value="0.05" units="cm"/>
      <inkml:brushProperty name="height" value="0.05" units="cm"/>
      <inkml:brushProperty name="color" value="#66CC00"/>
    </inkml:brush>
  </inkml:definitions>
  <inkml:trace contextRef="#ctx0" brushRef="#br0">336 0 24575,'0'0'0,"-36"23"0,-26 11 0,-10 10 0,2 1 0,8-7 0,28-5 0,39-8 0,40-9 0,35-7 0,17-4 0,-7-4 8192</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56.346"/>
    </inkml:context>
    <inkml:brush xml:id="br0">
      <inkml:brushProperty name="width" value="0.05" units="cm"/>
      <inkml:brushProperty name="height" value="0.05" units="cm"/>
      <inkml:brushProperty name="color" value="#66CC00"/>
    </inkml:brush>
  </inkml:definitions>
  <inkml:trace contextRef="#ctx0" brushRef="#br0">1 0 24575,'0'0'0,"0"49"0,0 22 0,0-3 8192</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57.302"/>
    </inkml:context>
    <inkml:brush xml:id="br0">
      <inkml:brushProperty name="width" value="0.05" units="cm"/>
      <inkml:brushProperty name="height" value="0.05" units="cm"/>
      <inkml:brushProperty name="color" value="#66CC00"/>
    </inkml:brush>
  </inkml:definitions>
  <inkml:trace contextRef="#ctx0" brushRef="#br0">97 6 24575,'29'-4'0,"-25"3"0,1 1 0,-1 0 0,0 0 0,0 0 0,1 0 0,-1 1 0,0-1 0,1 1 0,6 3 0,-9-3 0,-1 0 0,0 0 0,1 0 0,-1 0 0,0 0 0,0 0 0,0 0 0,0 1 0,0-1 0,0 0 0,-1 1 0,1-1 0,0 0 0,-1 1 0,1-1 0,-1 1 0,1-1 0,-1 1 0,1-1 0,-1 1 0,0 0 0,0-1 0,0 1 0,0-1 0,0 1 0,0-1 0,-1 1 0,1 0 0,0-1 0,-1 1 0,1-1 0,-1 0 0,-1 3 0,-7 23 0,-2-1 0,-1 0 0,-28 47 0,-56 66 0,91-133 0,-10 18 0,15-16 0,33-22 0,-18 6 0,32-18 0,1 3 0,1 2 0,70-20 0,-114 40 0,1 0 0,-1 0 0,1 0 0,-1 1 0,1 0 0,-1 0 0,7 1 0,-10-1 0,0 1 0,-1-1 0,1 1 0,0-1 0,0 1 0,-1 0 0,1-1 0,0 1 0,-1 0 0,1 0 0,-1 0 0,1 0 0,-1 1 0,0-1 0,1 0 0,1 3 0,-2-1 0,0 0 0,0 1 0,0-1 0,-1 0 0,1 1 0,-1-1 0,1 1 0,-1-1 0,0 1 0,-1-1 0,1 1 0,0-1 0,-1 1 0,0-1 0,0 0 0,0 1 0,0-1 0,-1 0 0,1 0 0,-1 0 0,0 0 0,-2 4 0,-15 22 0,-1-1 0,-1 0 0,-35 35 0,-2 1 0,56-62 0,0 1 0,0-1 0,0 1 0,0-1 0,0 1 0,0 0 0,1 0 0,-1 0 0,1 0 0,0 0 0,0 0 0,0 0 0,0 0 0,1 0 0,-1 0 0,1 0 0,0 7 0,0-8 0,1 0 0,1-1 0,-1 1 0,0 0 0,0-1 0,1 1 0,-1-1 0,1 1 0,-1-1 0,1 1 0,-1-1 0,1 0 0,0 0 0,0 0 0,0 0 0,0 0 0,0 0 0,0-1 0,0 1 0,0-1 0,0 1 0,0-1 0,0 0 0,0 0 0,0 1 0,3-2 0,111 4 0,-114-3 0,-1 0 0,1 0 0,-1 0 0,1 0 0,-1 0 0,0 0 0,1 1 0,-1-1 0,1 1 0,-1-1 0,0 1 0,1-1 0,-1 1 0,0 0 0,0-1 0,0 1 0,1 0 0,-1 0 0,1 2 0,-2-3 0,1 1 0,-1 0 0,0 0 0,0 0 0,0-1 0,0 1 0,0 0 0,0 0 0,0 0 0,0 0 0,-1-1 0,1 1 0,0 0 0,0 0 0,-1 0 0,1-1 0,0 1 0,-1 0 0,1-1 0,-1 1 0,1 0 0,-1-1 0,0 2 0,-6 5 0,0 0 0,-1 0 0,0-1 0,-9 6 0,-48 28 0,43-28 0,1 1 0,1 1 0,-21 17 0,40-30 0,0-1 0,0 1 0,0 0 0,0 0 0,1 0 0,-1 0 0,0-1 0,0 1 0,1 0 0,-1 0 0,0 0 0,1 1 0,-1-1 0,1 0 0,0 0 0,-1 0 0,1 0 0,0 2 0,0-3 0,1 1 0,-1-1 0,1 1 0,0-1 0,-1 0 0,1 1 0,0-1 0,-1 0 0,1 0 0,0 0 0,-1 1 0,1-1 0,0 0 0,-1 0 0,1 0 0,0 0 0,0 0 0,-1 0 0,1 0 0,0 0 0,0 0 0,-1-1 0,1 1 0,0 0 0,-1 0 0,1-1 0,0 1 0,-1 0 0,2-1 0,11-5 0,-1 1 0,1-1 0,-1-1 0,-1 0 0,1-1 0,-1 0 0,0 0 0,-1-2 0,0 1 0,-1-1 0,0 0 0,0-1 0,-1 0 0,0-1 0,-1 0 0,-1 0 0,9-20 0,-12-2 0,-3 33 0,0 1 0,0-1 0,0 0 0,-1 0 0,1 0 0,0 0 0,-1 1 0,1-1 0,-1 0 0,1 0 0,0 1 0,-1-1 0,0 0 0,1 1 0,-1-1 0,1 0 0,-1 1 0,0-1 0,1 1 0,-1-1 0,-1 0 0,0 1 0,-1 0 0,1 0 0,0 0 0,0 0 0,-1 1 0,1-1 0,0 0 0,0 1 0,0 0 0,0 0 0,0-1 0,0 1 0,0 0 0,0 1 0,0-1 0,0 0 0,0 0 0,0 1 0,1-1 0,-1 1 0,1 0 0,-1-1 0,-1 4 0,-1-1 0,0 0 0,1 0 0,-1 0 0,1 0 0,0 1 0,0 0 0,0-1 0,1 1 0,0 0 0,0 0 0,0 1 0,0-1 0,1 0 0,0 0 0,-1 11 0,3-12 0,0-1 0,0 1 0,0-1 0,0 0 0,0 1 0,1-1 0,0 0 0,0 0 0,0 0 0,0 0 0,0 0 0,0-1 0,1 1 0,0-1 0,-1 1 0,1-1 0,0 0 0,0 0 0,0 0 0,0 0 0,0-1 0,1 1 0,-1-1 0,0 0 0,7 2 0,13 4 455,0-1 0,37 5 1,53 0 6370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57.693"/>
    </inkml:context>
    <inkml:brush xml:id="br0">
      <inkml:brushProperty name="width" value="0.05" units="cm"/>
      <inkml:brushProperty name="height" value="0.05" units="cm"/>
      <inkml:brushProperty name="color" value="#66CC00"/>
    </inkml:brush>
  </inkml:definitions>
  <inkml:trace contextRef="#ctx0" brushRef="#br0">1 23 24575,'0'-5'0,"18"-5"0,14 3 0,3 11 0,-5 6 8192</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59.139"/>
    </inkml:context>
    <inkml:brush xml:id="br0">
      <inkml:brushProperty name="width" value="0.05" units="cm"/>
      <inkml:brushProperty name="height" value="0.05" units="cm"/>
      <inkml:brushProperty name="color" value="#66CC00"/>
    </inkml:brush>
  </inkml:definitions>
  <inkml:trace contextRef="#ctx0" brushRef="#br0">5 69 24575,'-5'0'0,"40"-9"0,31-7 0,18-2 0,-5 3 0,-16 4 0,-28 13 0,-24 10 0,-14 4 8192</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1:59.968"/>
    </inkml:context>
    <inkml:brush xml:id="br0">
      <inkml:brushProperty name="width" value="0.05" units="cm"/>
      <inkml:brushProperty name="height" value="0.05" units="cm"/>
      <inkml:brushProperty name="color" value="#66CC00"/>
    </inkml:brush>
  </inkml:definitions>
  <inkml:trace contextRef="#ctx0" brushRef="#br0">200 0 24575,'-1'3'0,"0"1"0,0-1 0,0 0 0,-1 0 0,1 0 0,-1 0 0,0 0 0,0 0 0,-2 2 0,-11 21 0,5 7 0,1 1 0,-9 68 0,8-38 0,15-81 0,0 0 0,2 1 0,0-1 0,0 1 0,2 0 0,0 1 0,0 0 0,2 0 0,0 1 0,24-24 0,-33 36 0,0 0 0,0 0 0,0 1 0,1-1 0,-1 1 0,0-1 0,1 1 0,-1 0 0,1 0 0,-1 0 0,5-1 0,-6 2 0,-1 0 0,1 0 0,0 0 0,-1 0 0,1 0 0,0 0 0,-1 0 0,1 0 0,-1 1 0,1-1 0,0 0 0,-1 0 0,1 1 0,0-1 0,-1 0 0,1 1 0,-1-1 0,1 0 0,-1 1 0,1-1 0,-1 1 0,1-1 0,-1 1 0,0-1 0,1 1 0,-1-1 0,1 1 0,-1 1 0,1 1 0,0 1 0,-1-1 0,1 1 0,-1-1 0,0 1 0,0-1 0,0 1 0,-1-1 0,1 1 0,-1-1 0,0 1 0,0-1 0,0 0 0,0 1 0,-3 4 0,-4 7 0,-1 0 0,0-1 0,-2 0 0,-14 16 0,22-26 0,2-3 0,1 0 0,-1-1 0,1 1 0,-1 0 0,1 0 0,-1 0 0,1 0 0,0 0 0,0 0 0,-1 0 0,1 1 0,0-1 0,0 0 0,0 0 0,0 0 0,0 0 0,0 0 0,0 0 0,1 0 0,-1 0 0,0 0 0,1 0 0,-1 0 0,0 0 0,1 0 0,-1 0 0,1 0 0,1 1 0,4 13 0,4 38 0,-2 0 0,-2 0 0,-1 83 0,-4-83 0,1 5 0,1 10 0,-9 102 0,5-163 0,0 1 0,0-1 0,-1 1 0,0-1 0,-4 8 0,6-14 0,0-1 0,-1 1 0,1 0 0,-1-1 0,1 1 0,0 0 0,-1-1 0,1 1 0,-1 0 0,1-1 0,-1 1 0,0-1 0,1 1 0,-1-1 0,0 1 0,1-1 0,-1 0 0,0 1 0,1-1 0,-1 0 0,0 1 0,-1-1 0,1 0 0,-1-1 0,1 1 0,0-1 0,0 1 0,0-1 0,0 1 0,0-1 0,0 0 0,0 0 0,0 1 0,0-1 0,0 0 0,0 0 0,0 0 0,0 0 0,0 0 0,1 0 0,-1 0 0,0-3 0,-10-17 0,1-1 0,1 0 0,1-1 0,1 0 0,-7-42 0,9 40 0,0 0 0,-2 1 0,0 0 0,-2 0 0,-17-32 0,25 53 0,-1 0 0,0 0 0,0 1 0,0-1 0,0 0 0,0 1 0,-1 0 0,1-1 0,-1 1 0,1 0 0,-1 0 0,0 1 0,-5-4 0,6 5 0,1 0 0,0 0 0,-1 0 0,1 0 0,0 0 0,-1 0 0,1 0 0,0 0 0,-1 1 0,1-1 0,0 0 0,-1 1 0,1-1 0,0 1 0,0 0 0,0-1 0,0 1 0,-1 0 0,1 0 0,0-1 0,0 1 0,0 0 0,0 0 0,1 0 0,-1 0 0,0 0 0,0 1 0,1-1 0,-1 0 0,0 0 0,1 0 0,0 1 0,-1-1 0,0 3 0,-1 2 137,0 0-1,1 1 1,-1-1-1,1 1 1,1-1-1,-1 1 1,1 0-1,0-1 1,2 13 0,5 16 6689</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00.296"/>
    </inkml:context>
    <inkml:brush xml:id="br0">
      <inkml:brushProperty name="width" value="0.05" units="cm"/>
      <inkml:brushProperty name="height" value="0.05" units="cm"/>
      <inkml:brushProperty name="color" value="#66CC00"/>
    </inkml:brush>
  </inkml:definitions>
  <inkml:trace contextRef="#ctx0" brushRef="#br0">1 333 24575,'0'0'0,"36"4"0,11 2 8192</inkml:trace>
  <inkml:trace contextRef="#ctx0" brushRef="#br0" timeOffset="1">212 42 24575,'0'0'0,"76"-18"0,26-6 8192</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00.664"/>
    </inkml:context>
    <inkml:brush xml:id="br0">
      <inkml:brushProperty name="width" value="0.05" units="cm"/>
      <inkml:brushProperty name="height" value="0.05" units="cm"/>
      <inkml:brushProperty name="color" value="#66CC00"/>
    </inkml:brush>
  </inkml:definitions>
  <inkml:trace contextRef="#ctx0" brushRef="#br0">305 1 24575,'0'4'0,"-54"79"0,-22 42 0,-3 5 0,21-33 0,20-33 8192</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41.823"/>
    </inkml:context>
    <inkml:brush xml:id="br0">
      <inkml:brushProperty name="width" value="0.05" units="cm"/>
      <inkml:brushProperty name="height" value="0.05" units="cm"/>
      <inkml:brushProperty name="color" value="#E71224"/>
    </inkml:brush>
  </inkml:definitions>
  <inkml:trace contextRef="#ctx0" brushRef="#br0">5 1 24575,'0'4'0,"-4"78"0,23 45 0,36 13 0,33-21 0,10-34 0,-12-33 8192</inkml:trace>
  <inkml:trace contextRef="#ctx0" brushRef="#br0" timeOffset="1">1263 238 24575,'4'-9'8192</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01.035"/>
    </inkml:context>
    <inkml:brush xml:id="br0">
      <inkml:brushProperty name="width" value="0.05" units="cm"/>
      <inkml:brushProperty name="height" value="0.05" units="cm"/>
      <inkml:brushProperty name="color" value="#66CC00"/>
    </inkml:brush>
  </inkml:definitions>
  <inkml:trace contextRef="#ctx0" brushRef="#br0">1 0 24575,'0'0'0,"18"41"0,15 13 0,2-3 8192</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01.422"/>
    </inkml:context>
    <inkml:brush xml:id="br0">
      <inkml:brushProperty name="width" value="0.05" units="cm"/>
      <inkml:brushProperty name="height" value="0.05" units="cm"/>
      <inkml:brushProperty name="color" value="#66CC00"/>
    </inkml:brush>
  </inkml:definitions>
  <inkml:trace contextRef="#ctx0" brushRef="#br0">1 23 24575,'1'1'0,"1"0"0,-1 0 0,0 0 0,0 1 0,1-1 0,-1 0 0,0 1 0,0-1 0,0 1 0,0-1 0,-1 1 0,1 0 0,0-1 0,-1 1 0,1 0 0,-1-1 0,1 3 0,1 3 0,8 22 0,-2 0 0,-1 1 0,3 30 0,-6-53 0,3-20 0,8-41 0,-6 22 0,-6 21 0,1 0 0,0 1 0,0-1 0,1 1 0,1 0 0,0 0 0,14-16 0,-20 24 0,1 1 0,0 0 0,0 0 0,0 0 0,0 0 0,0 0 0,0 1 0,0-1 0,0 0 0,1 0 0,-1 1 0,0-1 0,0 0 0,1 1 0,-1 0 0,0-1 0,1 1 0,-1 0 0,0-1 0,1 1 0,-1 0 0,1 0 0,-1 0 0,0 0 0,1 1 0,-1-1 0,0 0 0,3 1 0,-2 1 0,0-1 0,0 1 0,0 0 0,0 0 0,-1 0 0,1 0 0,-1 0 0,1 0 0,-1 0 0,0 0 0,0 1 0,0-1 0,0 1 0,1 2 0,1 7 0,0-1 0,0 1 0,-1 0 0,-1 0 0,0 21 0,-2-25 0,-1 0 0,1 0 0,-1 0 0,-1 0 0,1-1 0,-1 1 0,-1-1 0,1 0 0,-6 8 0,8-13 0,0 0 0,0 0 0,-1-1 0,1 1 0,0 0 0,-1-1 0,1 1 0,-1-1 0,0 1 0,1-1 0,-1 0 0,0 0 0,0 0 0,0 0 0,0 0 0,0 0 0,0 0 0,0-1 0,0 1 0,0-1 0,0 1 0,0-1 0,-1 0 0,1 0 0,0 0 0,0 0 0,0 0 0,0 0 0,-1-1 0,1 1 0,0-1 0,0 1 0,0-1 0,0 0 0,0 0 0,0 0 0,-3-2 0,4 1 0,-1 1 0,0-1 0,0 1 0,1-1 0,-1 0 0,1 1 0,-1-1 0,1 0 0,0 0 0,0 0 0,-1-1 0,2 1 0,-1 0 0,0 0 0,0 0 0,1-1 0,-1 1 0,1 0 0,0-1 0,-1 1 0,1 0 0,1-1 0,-1 1 0,0 0 0,0-1 0,1 1 0,-1 0 0,1-1 0,0 1 0,0 0 0,0 0 0,0 0 0,0 0 0,0 0 0,0 0 0,1 0 0,-1 0 0,1 0 0,-1 1 0,1-1 0,0 0 0,0 1 0,-1 0 0,1-1 0,0 1 0,1 0 0,-1 0 0,0 0 0,3-1 0,-5 2 0,1-1 0,-1 1 0,1 0 0,-1 0 0,1-1 0,0 1 0,-1 0 0,1 0 0,-1 0 0,1 0 0,0-1 0,-1 1 0,1 0 0,0 0 0,-1 0 0,1 0 0,-1 1 0,1-1 0,0 0 0,-1 0 0,1 0 0,-1 0 0,1 1 0,0-1 0,-1 0 0,1 0 0,-1 1 0,1-1 0,-1 1 0,1-1 0,-1 0 0,1 1 0,-1-1 0,0 1 0,1-1 0,-1 1 0,0-1 0,1 1 0,-1-1 0,0 1 0,1 0 0,-1-1 0,0 1 0,0-1 0,0 1 0,0 0 0,0-1 0,0 1 0,0-1 0,0 1 0,0 0 0,0-1 0,0 1 0,0 0 0,0-1 0,0 1 0,0-1 0,-1 1 0,1 0 0,0-1 0,-1 1 0,0 4 0,-1 0 0,0-1 0,0 1 0,-1-1 0,1 0 0,-1 1 0,-3 3 0,-5 4 0,0-1 0,-1 0 0,0-1 0,-1 0 0,0-1 0,-22 13 0,57-33 1366,9-5 5460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01.748"/>
    </inkml:context>
    <inkml:brush xml:id="br0">
      <inkml:brushProperty name="width" value="0.05" units="cm"/>
      <inkml:brushProperty name="height" value="0.05" units="cm"/>
      <inkml:brushProperty name="color" value="#66CC00"/>
    </inkml:brush>
  </inkml:definitions>
  <inkml:trace contextRef="#ctx0" brushRef="#br0">1 133 24575,'0'4'0,"4"-20"0,25-22 0,20 1 0,2 24 0,-8 37 0,-15 19 0,-8 2 0,14-29 0,25-35 0,20-24 0,6-8 0,-12 3 8192</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02.076"/>
    </inkml:context>
    <inkml:brush xml:id="br0">
      <inkml:brushProperty name="width" value="0.05" units="cm"/>
      <inkml:brushProperty name="height" value="0.05" units="cm"/>
      <inkml:brushProperty name="color" value="#66CC00"/>
    </inkml:brush>
  </inkml:definitions>
  <inkml:trace contextRef="#ctx0" brushRef="#br0">348 0 24575,'-5'0'0,"-46"63"0,-19 39 0,-7 15 0,10-7 0,21-27 0,23-37 0,14-26 8192</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02.432"/>
    </inkml:context>
    <inkml:brush xml:id="br0">
      <inkml:brushProperty name="width" value="0.05" units="cm"/>
      <inkml:brushProperty name="height" value="0.05" units="cm"/>
      <inkml:brushProperty name="color" value="#66CC00"/>
    </inkml:brush>
  </inkml:definitions>
  <inkml:trace contextRef="#ctx0" brushRef="#br0">1 0 24575,'0'0'0,"85"54"0,69 22 0,31-1 0,-12-14 0,-31-22-8503,-39-18 25198</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02.773"/>
    </inkml:context>
    <inkml:brush xml:id="br0">
      <inkml:brushProperty name="width" value="0.05" units="cm"/>
      <inkml:brushProperty name="height" value="0.05" units="cm"/>
      <inkml:brushProperty name="color" value="#66CC00"/>
    </inkml:brush>
  </inkml:definitions>
  <inkml:trace contextRef="#ctx0" brushRef="#br0">1 0 24575,'0'0'0,"31"31"0,29 29 0,4 4 8192</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04.343"/>
    </inkml:context>
    <inkml:brush xml:id="br0">
      <inkml:brushProperty name="width" value="0.05" units="cm"/>
      <inkml:brushProperty name="height" value="0.05" units="cm"/>
      <inkml:brushProperty name="color" value="#66CC00"/>
    </inkml:brush>
  </inkml:definitions>
  <inkml:trace contextRef="#ctx0" brushRef="#br0">1 111 24575,'0'0'0,"45"-27"0,37-9 0,19 2 0,-9 20 0,-24 31 0,-32 30 0,-32 20 0,-30 17 0,-10-5 8192</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04.702"/>
    </inkml:context>
    <inkml:brush xml:id="br0">
      <inkml:brushProperty name="width" value="0.05" units="cm"/>
      <inkml:brushProperty name="height" value="0.05" units="cm"/>
      <inkml:brushProperty name="color" value="#66CC00"/>
    </inkml:brush>
  </inkml:definitions>
  <inkml:trace contextRef="#ctx0" brushRef="#br0">1 0 24575,'0'0'0,"0"5"0,9 68 0,7 41 0,2 0 8192</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05.063"/>
    </inkml:context>
    <inkml:brush xml:id="br0">
      <inkml:brushProperty name="width" value="0.05" units="cm"/>
      <inkml:brushProperty name="height" value="0.05" units="cm"/>
      <inkml:brushProperty name="color" value="#66CC00"/>
    </inkml:brush>
  </inkml:definitions>
  <inkml:trace contextRef="#ctx0" brushRef="#br0">1 0 24575,'0'0'0,"45"45"-8836,14 15 25864</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05.401"/>
    </inkml:context>
    <inkml:brush xml:id="br0">
      <inkml:brushProperty name="width" value="0.05" units="cm"/>
      <inkml:brushProperty name="height" value="0.05" units="cm"/>
      <inkml:brushProperty name="color" value="#66CC00"/>
    </inkml:brush>
  </inkml:definitions>
  <inkml:trace contextRef="#ctx0" brushRef="#br0">1 0 24575,'4'0'0,"11"23"0,8 16 0,-1 6 0,-4 0 0,-10-13 0,-5-11 8192</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47.365"/>
    </inkml:context>
    <inkml:brush xml:id="br0">
      <inkml:brushProperty name="width" value="0.05" units="cm"/>
      <inkml:brushProperty name="height" value="0.05" units="cm"/>
      <inkml:brushProperty name="color" value="#E71224"/>
    </inkml:brush>
  </inkml:definitions>
  <inkml:trace contextRef="#ctx0" brushRef="#br0">0 58 24575,'7'4'0,"64"2"0,90-3 0,-99-4 0,365-7 0,82 0 0,1574 96 0,-703-18 0,-549-75 0,-1-43 0,-674 37 0,841-3 0,-444 15 0,117-8 0,717-13 0,-1138 14 0,1368-50 0,-1573 54 0,916-42 0,9 50 0,610 139 0,-420-27 0,-839-94 0,773 80 0,-857-71 0,320 4 0,63-64-88,-294 8 1542,-217 14 5372</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05.758"/>
    </inkml:context>
    <inkml:brush xml:id="br0">
      <inkml:brushProperty name="width" value="0.05" units="cm"/>
      <inkml:brushProperty name="height" value="0.05" units="cm"/>
      <inkml:brushProperty name="color" value="#66CC00"/>
    </inkml:brush>
  </inkml:definitions>
  <inkml:trace contextRef="#ctx0" brushRef="#br0">285 0 24575,'15'1'0,"0"1"0,0 1 0,0 0 0,27 10 0,-25-8 0,-3-1 0,-1 1 0,0 0 0,0 1 0,17 10 0,-27-14 0,0 0 0,0 0 0,0 0 0,-1 0 0,1 1 0,-1-1 0,1 1 0,-1-1 0,0 1 0,0 0 0,0 0 0,0 0 0,-1 0 0,1 0 0,-1 0 0,0 0 0,0 1 0,0-1 0,0 0 0,0 1 0,-1-1 0,0 1 0,0-1 0,0 4 0,-1 1 0,-1-1 0,-1 1 0,1-1 0,-1 0 0,0 0 0,-1 0 0,0 0 0,0 0 0,0-1 0,-1 0 0,0 0 0,0 0 0,-1 0 0,1-1 0,-10 7 0,9-7 0,-1 0 0,1-1 0,-1 1 0,0-1 0,0-1 0,-1 1 0,1-1 0,-1 0 0,0-1 0,1 0 0,-1 0 0,0-1 0,0 0 0,-16 0 0,22-1 0,-1 0 0,1 0 0,0 0 0,-1 0 0,1-1 0,-1 1 0,1-1 0,0 0 0,-1 0 0,1 0 0,0 0 0,0 0 0,0 0 0,0 0 0,0-1 0,0 1 0,0-1 0,0 0 0,0 1 0,1-1 0,-1 0 0,1 0 0,-1 0 0,1 0 0,0 0 0,0 0 0,0-1 0,0 1 0,0 0 0,0 0 0,1-1 0,-1 1 0,1-1 0,0 1 0,-1 0 0,1-1 0,0 1 0,0-1 0,1 1 0,-1-1 0,0 1 0,1 0 0,0-1 0,1-4 0,1 0 0,-1-1 0,2 0 0,-1 1 0,1 0 0,0-1 0,0 1 0,1 1 0,0-1 0,0 1 0,1 0 0,0 0 0,9-7 0,-12 11 0,0 0 0,0 0 0,0 1 0,0-1 0,1 1 0,-1-1 0,1 1 0,-1 0 0,1 1 0,-1-1 0,1 0 0,-1 1 0,1 0 0,0 0 0,6 1 0,-9-1 0,0 0 0,-1 0 0,1 1 0,0-1 0,-1 0 0,1 1 0,0-1 0,-1 0 0,1 1 0,0-1 0,-1 1 0,1-1 0,-1 1 0,1-1 0,-1 1 0,0 0 0,1-1 0,-1 1 0,1-1 0,-1 1 0,0 0 0,1-1 0,-1 1 0,0 0 0,0-1 0,0 1 0,0 0 0,1 1 0,-2 0 0,1 1 0,-1 0 0,1-1 0,-1 1 0,0 0 0,0-1 0,0 1 0,0-1 0,-1 0 0,1 1 0,0-1 0,-4 3 0,-33 43-29,-3-3-1,-48 44 0,51-55 321,3 1 0,0 3 0,3 0 0,-30 47 0,30-28 6535</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06.121"/>
    </inkml:context>
    <inkml:brush xml:id="br0">
      <inkml:brushProperty name="width" value="0.05" units="cm"/>
      <inkml:brushProperty name="height" value="0.05" units="cm"/>
      <inkml:brushProperty name="color" value="#66CC00"/>
    </inkml:brush>
  </inkml:definitions>
  <inkml:trace contextRef="#ctx0" brushRef="#br0">1 1 24575,'0'0'0,"99"4"0,23 11 0,-8 3 8192</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06.462"/>
    </inkml:context>
    <inkml:brush xml:id="br0">
      <inkml:brushProperty name="width" value="0.05" units="cm"/>
      <inkml:brushProperty name="height" value="0.05" units="cm"/>
      <inkml:brushProperty name="color" value="#66CC00"/>
    </inkml:brush>
  </inkml:definitions>
  <inkml:trace contextRef="#ctx0" brushRef="#br0">73 1 24575,'0'4'0,"-27"83"0,0 36 0,9-4 0,21-35 0,10-32 8192</inkml:trace>
  <inkml:trace contextRef="#ctx0" brushRef="#br0" timeOffset="1">258 27 24575,'4'5'0,"-7"140"0,-8 69 0,-2 2 0,2-36 0,6-52 0,5-49 8192</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07.549"/>
    </inkml:context>
    <inkml:brush xml:id="br0">
      <inkml:brushProperty name="width" value="0.05" units="cm"/>
      <inkml:brushProperty name="height" value="0.05" units="cm"/>
      <inkml:brushProperty name="color" value="#66CC00"/>
    </inkml:brush>
  </inkml:definitions>
  <inkml:trace contextRef="#ctx0" brushRef="#br0">123 0 24575,'0'0'0,"4"23"0,-2 25 0,-25 27 0,-17 9 0,-6-8 0,26-18 0,54-19 0,52-12 0,43 8 0,13 7 0,0 10 0,-15 0 0,-15-8 0,-18-25 0,-21-21 0,-22-10 8192</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14.338"/>
    </inkml:context>
    <inkml:brush xml:id="br0">
      <inkml:brushProperty name="width" value="0.05" units="cm"/>
      <inkml:brushProperty name="height" value="0.05" units="cm"/>
      <inkml:brushProperty name="color" value="#004F8B"/>
    </inkml:brush>
  </inkml:definitions>
  <inkml:trace contextRef="#ctx0" brushRef="#br0">193 527 24575,'-49'-31'0,"25"16"0,1 0 0,0-1 0,-36-35 0,58 50 0,0 0 0,0 1 0,0-1 0,0 0 0,0 0 0,0 0 0,0 0 0,1 0 0,-1 0 0,0 0 0,1 0 0,-1 0 0,0 0 0,1 0 0,-1 0 0,1 0 0,0-1 0,-1 1 0,1 0 0,0 0 0,0-1 0,0 1 0,0 0 0,0 0 0,0-1 0,0 1 0,0 0 0,1 0 0,-1 0 0,0-1 0,1 1 0,-1 0 0,1 0 0,-1 0 0,2-2 0,2 0 0,0 0 0,0 1 0,0 0 0,0 0 0,0 0 0,1 0 0,-1 0 0,1 1 0,-1 0 0,7-1 0,59-10 0,133-3 0,-114 10 0,1724-112 0,-627 110 0,-192-7 0,-710-13 0,409-26 0,-661 53 0,7 0 0,-1-2 0,1-1 0,-1-2 0,47-12 0,-79 16 152,-1-1 0,1 0-1,-1-1 1,1 1 0,-1-1-1,0 0 1,0-1 0,6-4 0,-9 5 605,0 1 1,0-1 0,0 1-1,0-1 1,0 0 0,-1 0 0,1 0-1,1-5 1,-3 8-751</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15.241"/>
    </inkml:context>
    <inkml:brush xml:id="br0">
      <inkml:brushProperty name="width" value="0.05" units="cm"/>
      <inkml:brushProperty name="height" value="0.05" units="cm"/>
      <inkml:brushProperty name="color" value="#004F8B"/>
    </inkml:brush>
  </inkml:definitions>
  <inkml:trace contextRef="#ctx0" brushRef="#br0">113 2214 24575,'-13'-31'0,"-29"-143"0,20 45 0,5 0 0,-1-165 0,18 205 0,4 0 0,5 1 0,2-1 0,34-119 0,-36 175 0,2 0 0,1 0 0,2 1 0,1 1 0,2 0 0,1 1 0,23-29 0,-22 36 0,1 1 0,0 2 0,2 0 0,1 1 0,0 1 0,1 1 0,1 1 0,49-23 0,17 1 0,1 3 0,152-34 0,206-18 0,299-4 0,6 44 0,-396 27 0,979-11 0,-778 35 0,18 0 0,-190 23 0,-342-20 0,0 2 0,0 2 0,-1 2 0,-1 2 0,0 2 0,49 26 0,-71-29 0,0 1 0,-2 0 0,0 2 0,-1 0 0,0 1 0,-2 1 0,0 1 0,-1 0 0,-1 1 0,-1 1 0,-1 0 0,-1 1 0,11 30 0,9 32 0,-5 1 0,24 124 0,-50-207 0,38 184 0,30 376 0,-67-531 171,-1 0 0,-2 0-1,-1 0 1,-1 0 0,-2-1-1,-1 1 1,-13 36 0,-18 5 6655</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16.587"/>
    </inkml:context>
    <inkml:brush xml:id="br0">
      <inkml:brushProperty name="width" value="0.05" units="cm"/>
      <inkml:brushProperty name="height" value="0.05" units="cm"/>
      <inkml:brushProperty name="color" value="#004F8B"/>
    </inkml:brush>
  </inkml:definitions>
  <inkml:trace contextRef="#ctx0" brushRef="#br0">1 0 24575,'0'0'0,"31"0"0,11 9 0,-2 3 8192</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17.982"/>
    </inkml:context>
    <inkml:brush xml:id="br0">
      <inkml:brushProperty name="width" value="0.05" units="cm"/>
      <inkml:brushProperty name="height" value="0.05" units="cm"/>
      <inkml:brushProperty name="color" value="#004F8B"/>
    </inkml:brush>
  </inkml:definitions>
  <inkml:trace contextRef="#ctx0" brushRef="#br0">1 1 24575,'100'8'0,"-59"-5"0,76 13 0,-114-15 0,1-1 0,0 1 0,-1 0 0,0 0 0,1 1 0,-1-1 0,0 1 0,1 0 0,-1-1 0,0 1 0,0 1 0,0-1 0,-1 0 0,1 1 0,-1-1 0,1 1 0,-1 0 0,0 0 0,3 4 0,-4-4 0,0 1 0,-1-1 0,1 1 0,-1-1 0,1 1 0,-1-1 0,0 1 0,-1-1 0,1 1 0,-1-1 0,1 0 0,-1 1 0,0-1 0,0 1 0,0-1 0,-1 0 0,1 0 0,-1 0 0,-3 5 0,-4 5 0,-1 0 0,1-1 0,-2-1 0,-14 13 0,-24 29 0,51-49 0,11-4 0,15-5 0,-26 4 0,0 1 0,-1-1 0,1 1 0,0-1 0,0 1 0,0 0 0,0 0 0,0 0 0,0 0 0,0 0 0,0 0 0,0 1 0,0-1 0,0 1 0,0-1 0,0 1 0,3 1 0,-5-1 0,1 0 0,0-1 0,0 1 0,0 0 0,-1 0 0,1 0 0,0 0 0,-1 0 0,1 0 0,-1 0 0,1 0 0,-1 0 0,0 1 0,1-1 0,-1 0 0,0 0 0,0 0 0,0 0 0,0 0 0,0 3 0,-1 6 0,-1 0 0,-1 0 0,0 0 0,0 0 0,-6 12 0,2-3 0,-14 46 0,4 1 0,-18 121 0,8 118 0,25-264 0,17-173 1366,-2 47 5460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18.311"/>
    </inkml:context>
    <inkml:brush xml:id="br0">
      <inkml:brushProperty name="width" value="0.05" units="cm"/>
      <inkml:brushProperty name="height" value="0.05" units="cm"/>
      <inkml:brushProperty name="color" value="#004F8B"/>
    </inkml:brush>
  </inkml:definitions>
  <inkml:trace contextRef="#ctx0" brushRef="#br0">1 0 24575,'4'0'0,"20"9"0,24 48 0,3 36 0,-7 26 0,-15 1 0,-17-20 0,-15-35 0,-8-30 8192</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18.672"/>
    </inkml:context>
    <inkml:brush xml:id="br0">
      <inkml:brushProperty name="width" value="0.05" units="cm"/>
      <inkml:brushProperty name="height" value="0.05" units="cm"/>
      <inkml:brushProperty name="color" value="#004F8B"/>
    </inkml:brush>
  </inkml:definitions>
  <inkml:trace contextRef="#ctx0" brushRef="#br0">1 0 24575,'8'1'0,"0"0"0,1 0 0,-1 1 0,0 0 0,0 0 0,0 1 0,0 0 0,12 7 0,-15-8 0,-1 0 0,0 1 0,0-1 0,0 1 0,0 0 0,0 0 0,-1 1 0,0-1 0,1 1 0,-1 0 0,0-1 0,-1 1 0,1 1 0,-1-1 0,3 6 0,-4-6 0,-1 1 0,0-1 0,0 1 0,0 0 0,-1-1 0,1 1 0,-1-1 0,0 1 0,-1-1 0,1 0 0,-1 1 0,0-1 0,0 0 0,0 0 0,0 0 0,-1 0 0,1-1 0,-1 1 0,-4 3 0,-1 2 0,0 1 0,-1-2 0,-1 0 0,1 0 0,-19 12 0,28-20 0,0 0 0,0 0 0,0 0 0,-1 0 0,1 1 0,0-1 0,0 0 0,0 0 0,0 0 0,0 0 0,0 0 0,0 1 0,-1-1 0,1 0 0,0 0 0,0 0 0,0 0 0,0 0 0,0 0 0,-1 0 0,1 0 0,0 1 0,0-1 0,0 0 0,0 0 0,-1 0 0,1 0 0,0 0 0,0 0 0,0 0 0,0 0 0,-1 0 0,1 0 0,0 0 0,0 0 0,0 0 0,-1 0 0,1 0 0,0-1 0,0 1 0,0 0 0,0 0 0,-1 0 0,1 0 0,0 0 0,0 0 0,0 0 0,0 0 0,0-1 0,0 1 0,-1 0 0,1 0 0,0 0 0,0 0 0,0-1 0,0 1 0,0 0 0,0 0 0,0 0 0,0 0 0,0-1 0,0 1 0,0 0 0,0 0 0,7-18 0,17-19 0,-16 26 0,-1 3 0,-1 0 0,-1 0 0,1-1 0,-1 0 0,-1 0 0,1-1 0,-2 1 0,6-20 0,-11 13 0,2 16 0,-1-1 0,1 1 0,0 0 0,0 0 0,-1 0 0,1 0 0,0 0 0,-1 0 0,1-1 0,0 1 0,-1 0 0,1 0 0,0 0 0,-1 0 0,1 0 0,0 0 0,-1 0 0,1 0 0,0 1 0,-1-1 0,1 0 0,0 0 0,-1 0 0,1 0 0,0 0 0,-1 0 0,1 1 0,0-1 0,0 0 0,-1 0 0,1 1 0,0-1 0,0 0 0,0 0 0,-1 1 0,1-1 0,0 0 0,0 0 0,0 1 0,0-1 0,-1 0 0,1 1 0,0-1 0,0 0 0,0 1 0,0-1 0,0 0 0,0 1 0,0-1 0,0 1 0,-8 17 0,1 1 0,1 1 0,1-1 0,1 1 0,0 0 0,1 0 0,1 31 0,2 17 1366,6-13 5460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54.285"/>
    </inkml:context>
    <inkml:brush xml:id="br0">
      <inkml:brushProperty name="width" value="0.05" units="cm"/>
      <inkml:brushProperty name="height" value="0.05" units="cm"/>
      <inkml:brushProperty name="color" value="#E71224"/>
    </inkml:brush>
  </inkml:definitions>
  <inkml:trace contextRef="#ctx0" brushRef="#br0">262 6 24575,'3'-1'0,"-1"0"0,0 0 0,1 0 0,-1 1 0,1-1 0,-1 1 0,1-1 0,-1 1 0,1 0 0,-1 0 0,4 1 0,0-1 0,-1 1 0,1 0 0,-1 0 0,1 0 0,-1 1 0,1-1 0,-1 1 0,0 1 0,0-1 0,9 6 0,-13-7 0,0 0 0,0 0 0,0 0 0,0 0 0,0 0 0,0 0 0,0 1 0,0-1 0,-1 0 0,1 0 0,0 0 0,-1 1 0,1-1 0,-1 1 0,1-1 0,-1 0 0,0 1 0,1 2 0,-1-2 0,-1 0 0,1 0 0,-1 0 0,0 1 0,1-1 0,-1 0 0,0 0 0,0 0 0,0 0 0,0-1 0,-1 1 0,1 0 0,0 0 0,-1-1 0,1 1 0,-3 1 0,-10 8 0,0 0 0,0-2 0,-1 0 0,0 0 0,0-1 0,-1-1 0,0-1 0,-19 5 0,-139 31 0,145-37 0,52-7 0,-1 0 0,32 2 0,6 0 0,311-12 0,-396 11 0,20-1 0,-1 1 0,1 1 0,-1-1 0,1 1 0,-1 0 0,0 0 0,1 1 0,-1 0 0,1 0 0,-1 0 0,1 1 0,0-1 0,-1 1 0,1 1 0,0-1 0,-9 6 0,3 1 0,1 1 0,0 0 0,0 0 0,1 1 0,1 0 0,0 1 0,0 0 0,1 0 0,1 0 0,-6 16 0,-5 17 0,-18 74 0,24-78 0,2 0 0,2 0 0,-2 50 0,9-87 0,0 0 0,0 0 0,1 0 0,-1 0 0,1-1 0,-1 1 0,1 0 0,0 0 0,3 5 0,-3-8 0,-1-1 0,0 1 0,0-1 0,1 0 0,-1 1 0,1-1 0,-1 0 0,0 1 0,1-1 0,-1 0 0,1 1 0,-1-1 0,1 0 0,-1 0 0,1 1 0,-1-1 0,1 0 0,-1 0 0,1 0 0,-1 0 0,1 0 0,-1 0 0,1 0 0,-1 0 0,1 0 0,0 0 0,20-13 0,25-48 1366,3-21 5460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19.014"/>
    </inkml:context>
    <inkml:brush xml:id="br0">
      <inkml:brushProperty name="width" value="0.05" units="cm"/>
      <inkml:brushProperty name="height" value="0.05" units="cm"/>
      <inkml:brushProperty name="color" value="#004F8B"/>
    </inkml:brush>
  </inkml:definitions>
  <inkml:trace contextRef="#ctx0" brushRef="#br0">234 0 24575,'0'4'0,"-27"74"0,-14 37 0,-8 8 0,4-22 0,5-41 0,9-31 8192</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19.360"/>
    </inkml:context>
    <inkml:brush xml:id="br0">
      <inkml:brushProperty name="width" value="0.05" units="cm"/>
      <inkml:brushProperty name="height" value="0.05" units="cm"/>
      <inkml:brushProperty name="color" value="#004F8B"/>
    </inkml:brush>
  </inkml:definitions>
  <inkml:trace contextRef="#ctx0" brushRef="#br0">1 1 24575,'4'4'0,"87"38"0,96 21 0,34-1 0,-21-10 0,-53-24-8503,-52-16 25198</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19.714"/>
    </inkml:context>
    <inkml:brush xml:id="br0">
      <inkml:brushProperty name="width" value="0.05" units="cm"/>
      <inkml:brushProperty name="height" value="0.05" units="cm"/>
      <inkml:brushProperty name="color" value="#004F8B"/>
    </inkml:brush>
  </inkml:definitions>
  <inkml:trace contextRef="#ctx0" brushRef="#br0">1 0 24575,'0'0'0,"31"18"0,43 10 0,26 6 0,-4-4 8192</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20.286"/>
    </inkml:context>
    <inkml:brush xml:id="br0">
      <inkml:brushProperty name="width" value="0.05" units="cm"/>
      <inkml:brushProperty name="height" value="0.05" units="cm"/>
      <inkml:brushProperty name="color" value="#004F8B"/>
    </inkml:brush>
  </inkml:definitions>
  <inkml:trace contextRef="#ctx0" brushRef="#br0">37 241 24575,'35'-10'0,"58"-9"0,20-5 0,-101 20 0,0 0 0,-1-1 0,0 0 0,0 0 0,0-1 0,0-1 0,9-7 0,-17 11 0,-1 1 0,0 0 0,0 0 0,0-1 0,-1 1 0,1-1 0,-1 0 0,1 0 0,-1 1 0,0-1 0,0 0 0,0 0 0,0 0 0,0 0 0,-1 0 0,0 0 0,1 0 0,-1 0 0,0-1 0,-1 1 0,1 0 0,0 0 0,-1 0 0,0 0 0,1 0 0,-3-3 0,2 3 0,0-1 0,0 1 0,-1 0 0,1-1 0,-1 1 0,0 0 0,0 0 0,0 0 0,-1 1 0,1-1 0,-1 0 0,1 1 0,-1 0 0,0 0 0,0-1 0,0 2 0,0-1 0,0 0 0,0 0 0,-1 1 0,-6-2 0,8 3 0,1 0 0,-1 0 0,0 0 0,1 1 0,-1-1 0,0 0 0,1 1 0,-1-1 0,1 1 0,-1 0 0,0 0 0,1-1 0,0 1 0,-1 0 0,1 0 0,-1 0 0,1 1 0,0-1 0,0 0 0,0 0 0,0 1 0,0-1 0,0 1 0,0-1 0,0 1 0,0-1 0,1 1 0,-1-1 0,1 1 0,-1 0 0,0 2 0,-12 61 0,12-61 0,-8 174 0,0 5 0,9-180 0,-1 0 0,1 0 0,0 0 0,-1 0 0,0 0 0,0 0 0,0 0 0,0 0 0,0-1 0,0 1 0,-1 0 0,1-1 0,-1 1 0,0-1 0,0 1 0,0-1 0,0 0 0,-4 3 0,4-4 0,0 0 0,0-1 0,0 1 0,-1-1 0,1 0 0,0 0 0,0 0 0,0 0 0,0 0 0,0 0 0,-1 0 0,1-1 0,0 1 0,0-1 0,0 0 0,0 1 0,0-1 0,0 0 0,0 0 0,1 0 0,-1-1 0,0 1 0,0 0 0,-2-3 0,-7-5 0,-1-1 0,1 0 0,-14-18 0,21 23 0,1 1 0,-1-1 0,1 0 0,0 0 0,0 0 0,1 0 0,-1-1 0,1 1 0,0-1 0,1 1 0,-3-12 0,5 15 0,-1 1 0,0-1 0,1 0 0,-1 1 0,1-1 0,0 1 0,-1-1 0,1 1 0,0-1 0,0 1 0,0-1 0,0 1 0,0-1 0,0 1 0,0 0 0,1 0 0,-1 0 0,0 0 0,1 0 0,-1 0 0,1 0 0,-1 0 0,1 0 0,-1 1 0,1-1 0,0 1 0,-1-1 0,1 1 0,0 0 0,-1-1 0,1 1 0,0 0 0,2 0 0,-2 0 0,1 0 0,-1-1 0,1 1 0,-1 0 0,1 0 0,0 1 0,-1-1 0,0 0 0,1 1 0,-1 0 0,1-1 0,-1 1 0,0 0 0,1 0 0,-1 0 0,0 1 0,0-1 0,0 1 0,0-1 0,0 1 0,0-1 0,2 4 0,-2-2 0,-2 0 0,1 0 0,0 1 0,-1-1 0,1 0 0,-1 0 0,0 1 0,0-1 0,-1 0 0,1 0 0,0 1 0,-1-1 0,0 0 0,0 0 0,0 0 0,0 0 0,0 0 0,-1 0 0,1 0 0,-4 4 0,-43 57 0,41-56 0,-34 38 0,21-25 0,-29 40 0,48-60 0,0 1 0,-1-1 0,1 1 0,0 0 0,0-1 0,0 1 0,0 0 0,0 0 0,0 0 0,1 0 0,-1 0 0,0 0 0,1 0 0,0 0 0,-1 0 0,1 0 0,0 0 0,0 0 0,0 0 0,1 0 0,-1 0 0,0 0 0,1 0 0,-1 0 0,1 0 0,0 0 0,-1 0 0,1-1 0,0 1 0,0 0 0,0 0 0,0-1 0,1 1 0,-1 0 0,0-1 0,1 1 0,-1-1 0,1 0 0,0 0 0,-1 1 0,1-1 0,0 0 0,0 0 0,0-1 0,3 2 0,6 2 0,1 0 0,0-1 0,0-1 0,0 0 0,0 0 0,19-1 0,6-1-30,-1-2 0,1-1 0,50-11 1,-74 12 135,-1-1 0,0-1 0,-1 1 0,1-2 0,-1 0 0,1 0 0,-1-1 0,-1 0 0,1-1 0,-1 0 0,0-1 0,-1 0 0,17-18 1,-1-22 6719</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20.629"/>
    </inkml:context>
    <inkml:brush xml:id="br0">
      <inkml:brushProperty name="width" value="0.05" units="cm"/>
      <inkml:brushProperty name="height" value="0.05" units="cm"/>
      <inkml:brushProperty name="color" value="#004F8B"/>
    </inkml:brush>
  </inkml:definitions>
  <inkml:trace contextRef="#ctx0" brushRef="#br0">1 1 24575,'0'0'0,"18"18"0,5 6 8192</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22.492"/>
    </inkml:context>
    <inkml:brush xml:id="br0">
      <inkml:brushProperty name="width" value="0.05" units="cm"/>
      <inkml:brushProperty name="height" value="0.05" units="cm"/>
      <inkml:brushProperty name="color" value="#004F8B"/>
    </inkml:brush>
  </inkml:definitions>
  <inkml:trace contextRef="#ctx0" brushRef="#br0">38 269 24575,'17'2'0,"0"-1"0,0 0 0,1-2 0,-1 0 0,24-4 0,-30 3 0,-1 0 0,1-1 0,-1 0 0,0 0 0,0-1 0,0-1 0,0 1 0,-1-2 0,13-8 0,-21 13 0,1-1 0,-1 1 0,0 0 0,0-1 0,0 1 0,0-1 0,0 0 0,0 1 0,-1-1 0,1 0 0,0 1 0,-1-1 0,0 0 0,1 1 0,-1-1 0,0 0 0,0 0 0,0 0 0,0 1 0,0-1 0,0 0 0,0 0 0,-1 0 0,1 1 0,-1-1 0,1 0 0,-2-1 0,2 2 0,0 0 0,-1 0 0,1 0 0,0 0 0,-1 1 0,1-1 0,-1 0 0,0 0 0,1 1 0,-1-1 0,1 0 0,-1 0 0,0 1 0,0-1 0,1 1 0,-1-1 0,0 1 0,0-1 0,0 1 0,0-1 0,0 1 0,1 0 0,-1 0 0,0-1 0,0 1 0,0 0 0,0 0 0,0 0 0,0 0 0,0 0 0,0 0 0,0 0 0,0 0 0,0 1 0,0-1 0,0 0 0,0 0 0,1 1 0,-1-1 0,0 1 0,0-1 0,0 1 0,0-1 0,1 1 0,-2 0 0,-2 5 0,0-1 0,0 1 0,1 0 0,-1 0 0,2 1 0,-1-1 0,1 0 0,0 1 0,0 0 0,0-1 0,1 1 0,0 0 0,0 8 0,0-7 0,-10 70 0,4 1 0,4 0 0,6 91 0,1-146 0,-1-31 0,-4-37 0,0 41 0,0-1 0,0 0 0,0 0 0,0 1 0,-1-1 0,1 0 0,-1 1 0,0-1 0,0 1 0,0 0 0,-1 0 0,1 0 0,-1 0 0,0 0 0,0 0 0,0 1 0,0 0 0,0-1 0,0 1 0,-1 0 0,1 0 0,-1 1 0,1-1 0,-1 1 0,0 0 0,1 0 0,-1 0 0,0 0 0,0 0 0,0 1 0,0 0 0,0 0 0,0 0 0,1 0 0,-1 1 0,0 0 0,0-1 0,0 1 0,0 1 0,1-1 0,-1 0 0,1 1 0,-1 0 0,1 0 0,-1 0 0,1 0 0,0 0 0,-4 5 0,2-4 0,1 0 0,-1 1 0,1-1 0,0 1 0,0 0 0,0 1 0,1-1 0,0 0 0,-1 1 0,2 0 0,-1 0 0,-3 8 0,9-9 0,7-9 0,7-8 0,0-1 0,-2-1 0,28-33 0,-19 20 0,76-87 0,209-217 0,-303 327 0,58-49 0,-58 50 0,-1 0 0,1 0 0,0 0 0,0 1 0,0 0 0,1 1 0,-1-1 0,11-2 0,-16 5 38,-1 0 0,1 0 0,0 0 0,-1 0 0,1 0 0,0 0 0,0 0 0,-1 0 0,1 0 0,0 0-1,0 0 1,-1 0 0,1 0 0,0 0 0,-1 1 0,1-1 0,0 0 0,-1 1 0,1-1 0,0 0 0,-1 1 0,1-1 0,-1 1-1,1-1 1,-1 1 0,1-1 0,-1 1 0,1-1 0,-1 1 0,1 0 0,-1-1 0,0 1 0,1 0 0,-1-1 0,0 2 0,0 28 6788</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22.834"/>
    </inkml:context>
    <inkml:brush xml:id="br0">
      <inkml:brushProperty name="width" value="0.05" units="cm"/>
      <inkml:brushProperty name="height" value="0.05" units="cm"/>
      <inkml:brushProperty name="color" value="#004F8B"/>
    </inkml:brush>
  </inkml:definitions>
  <inkml:trace contextRef="#ctx0" brushRef="#br0">5 91 24575,'-5'4'0,"35"-11"0,35-14 0,14-4 0,-5 3 0,-20 10 0,-23 6 0,-18 5 8192</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23.185"/>
    </inkml:context>
    <inkml:brush xml:id="br0">
      <inkml:brushProperty name="width" value="0.05" units="cm"/>
      <inkml:brushProperty name="height" value="0.05" units="cm"/>
      <inkml:brushProperty name="color" value="#004F8B"/>
    </inkml:brush>
  </inkml:definitions>
  <inkml:trace contextRef="#ctx0" brushRef="#br0">406 0 24575,'0'5'0,"-5"32"0,-1 74 0,5 26 0,2-10 0,-3-35 0,-19-56 0,-16-48 0,-10-30 0,-10-9 0,-5 14 0,-1 22 0,10 18 0,19-5 0,16-2 8192</inkml:trace>
  <inkml:trace contextRef="#ctx0" brushRef="#br0" timeOffset="1">300 265 24575,'9'0'0,"34"22"0,10 13 0,-4-5 0,-10-7 8192</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23.982"/>
    </inkml:context>
    <inkml:brush xml:id="br0">
      <inkml:brushProperty name="width" value="0.05" units="cm"/>
      <inkml:brushProperty name="height" value="0.05" units="cm"/>
      <inkml:brushProperty name="color" value="#004F8B"/>
    </inkml:brush>
  </inkml:definitions>
  <inkml:trace contextRef="#ctx0" brushRef="#br0">1 0 24575,'0'0'0,"9"0"0,3 0 8192</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24.340"/>
    </inkml:context>
    <inkml:brush xml:id="br0">
      <inkml:brushProperty name="width" value="0.05" units="cm"/>
      <inkml:brushProperty name="height" value="0.05" units="cm"/>
      <inkml:brushProperty name="color" value="#004F8B"/>
    </inkml:brush>
  </inkml:definitions>
  <inkml:trace contextRef="#ctx0" brushRef="#br0">5 15 24575,'0'-4'0,"-5"-7"0,13 17 0,4 17 0,0 4 8192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55.005"/>
    </inkml:context>
    <inkml:brush xml:id="br0">
      <inkml:brushProperty name="width" value="0.05" units="cm"/>
      <inkml:brushProperty name="height" value="0.05" units="cm"/>
      <inkml:brushProperty name="color" value="#E71224"/>
    </inkml:brush>
  </inkml:definitions>
  <inkml:trace contextRef="#ctx0" brushRef="#br0">487 1 24575,'-1'15'0,"-26"301"0,17-246 0,10-69 0,0 0 0,-1 0 0,1 0 0,0 0 0,0 0 0,-1 0 0,1-1 0,-1 1 0,1 0 0,0 0 0,-1 0 0,0-1 0,1 1 0,-1 0 0,1-1 0,-1 1 0,0 0 0,0-1 0,1 1 0,-1-1 0,0 1 0,0-1 0,0 1 0,1-1 0,-1 0 0,0 0 0,0 1 0,0-1 0,0 0 0,0 0 0,0 0 0,0 0 0,0 0 0,0 0 0,0 0 0,1 0 0,-1 0 0,0 0 0,0-1 0,0 1 0,0 0 0,-1-1 0,-41-23 0,27 14 0,1 3 0,-1 0 0,1 2 0,-1 0 0,0 0 0,0 2 0,-1 0 0,1 1 0,-23-1 0,10 4 0,0 1 0,0 1 0,-51 12 0,55-13 0,25-8 0,14-9 0,14-9 0,1 1 0,1 1 0,1 2 0,1 0 0,0 3 0,2 1 0,0 1 0,1 1 0,58-13 0,-86 26 0,0-1 0,-1 2 0,1-1 0,0 1 0,-1 0 0,13 2 0,-18-2 0,1 0 0,-1 1 0,0-1 0,0 0 0,0 1 0,1-1 0,-1 1 0,0-1 0,0 1 0,0 0 0,0 0 0,0-1 0,0 1 0,0 0 0,0 0 0,-1 0 0,1 0 0,0 0 0,0 0 0,-1 0 0,1 0 0,-1 0 0,1 0 0,-1 0 0,1 1 0,-1-1 0,1 0 0,-1 0 0,0 1 0,0-1 0,0 0 0,0 0 0,0 0 0,0 1 0,0-1 0,0 0 0,0 0 0,-1 1 0,1-1 0,-1 2 0,-6 13 0,-1 0 0,0 0 0,-1-1 0,0 0 0,-2-1 0,1 0 0,-2-1 0,-13 13 0,-4 7 0,-70 76 0,48-55 0,-66 90 0,115-141 0,1-1 0,-1 0 0,0 1 0,1-1 0,0 0 0,-1 1 0,1 0 0,0-1 0,0 1 0,1 0 0,-1 0 0,1-1 0,-1 1 0,1 4 0,0-7 0,0 1 0,1 0 0,-1 0 0,0 0 0,1-1 0,-1 1 0,1 0 0,-1 0 0,1-1 0,-1 1 0,1 0 0,0-1 0,-1 1 0,1-1 0,0 1 0,-1-1 0,1 1 0,0-1 0,0 0 0,0 1 0,-1-1 0,1 0 0,0 1 0,0-1 0,0 0 0,0 0 0,-1 0 0,3 0 0,8 0 0,0-1 0,0 0 0,0 0 0,0-1 0,13-5 0,54-18 0,-58 17 0,1 1 0,0 1 0,0 1 0,0 0 0,23-1 0,-43 6 0,-1 0 0,1 0 0,-1 0 0,0 0 0,1 0 0,-1 0 0,1 0 0,-1 0 0,1 0 0,-1 0 0,1 0 0,-1 0 0,0 0 0,1 0 0,-1 1 0,1-1 0,-1 0 0,0 0 0,1 0 0,-1 1 0,0-1 0,1 0 0,-1 0 0,0 1 0,1-1 0,-1 0 0,0 1 0,1-1 0,-1 0 0,0 1 0,0-1 0,1 1 0,-1-1 0,0 0 0,0 1 0,0-1 0,0 1 0,0-1 0,0 0 0,0 1 0,0-1 0,0 1 0,0-1 0,0 1 0,0-1 0,0 1 0,0-1 0,0 0 0,0 1 0,0-1 0,0 1 0,0-1 0,-1 0 0,1 1 0,0-1 0,0 1 0,-1-1 0,1 0 0,0 1 0,0-1 0,-1 0 0,1 1 0,0-1 0,-1 0 0,0 1 0,-22 25 0,-14 6 273,0-1 0,-2-3 0,-1 0 0,-52 25 1,52-35 6552</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24.864"/>
    </inkml:context>
    <inkml:brush xml:id="br0">
      <inkml:brushProperty name="width" value="0.05" units="cm"/>
      <inkml:brushProperty name="height" value="0.05" units="cm"/>
      <inkml:brushProperty name="color" value="#004F8B"/>
    </inkml:brush>
  </inkml:definitions>
  <inkml:trace contextRef="#ctx0" brushRef="#br0">1 341 24575,'8'-1'0,"0"0"0,0 1 0,0 0 0,0 0 0,0 1 0,0 0 0,0 0 0,0 1 0,0 0 0,0 1 0,-1-1 0,1 1 0,-1 1 0,0-1 0,0 2 0,0-1 0,0 0 0,-1 1 0,8 7 0,-2 1 0,-1 0 0,1 1 0,-2 0 0,0 1 0,-1-1 0,0 2 0,10 26 0,-2-14 0,-17-28 0,0 0 0,1 1 0,-1-1 0,0 0 0,1 0 0,-1 0 0,0 0 0,1 0 0,-1 0 0,1 0 0,-1 0 0,0 1 0,1-1 0,-1 0 0,0 0 0,1-1 0,-1 1 0,0 0 0,1 0 0,-1 0 0,1 0 0,-1 0 0,0 0 0,1 0 0,-1-1 0,0 1 0,0 0 0,1 0 0,-1 0 0,0-1 0,1 1 0,-1 0 0,0 0 0,0-1 0,1 1 0,-1 0 0,0-1 0,0 1 0,0 0 0,1-1 0,3-8 0,-1 0 0,0 0 0,0 0 0,2-17 0,9-39 0,35-139 0,-40 175 0,1 0 0,1 1 0,1 0 0,29-45 0,-39 69 0,0 1 0,1 0 0,-1 0 0,1 0 0,0 0 0,0 0 0,0 0 0,0 1 0,0-1 0,5-1 0,-7 3 0,0 1 0,1-1 0,-1 1 0,0-1 0,1 1 0,-1 0 0,1 0 0,-1-1 0,1 1 0,-1 0 0,1 0 0,-1 1 0,1-1 0,-1 0 0,1 0 0,-1 1 0,0-1 0,1 1 0,1 0 0,2 2 0,-1 1 0,1 0 0,-1 0 0,0 0 0,0 0 0,0 1 0,-1-1 0,0 1 0,0 0 0,0 0 0,3 6 0,0 2 0,20 34 0,-26-47 0,1 1 0,-1 0 0,1 0 0,-1 0 0,1-1 0,0 1 0,-1 0 0,1-1 0,0 1 0,0-1 0,-1 1 0,1-1 0,0 1 0,0-1 0,0 1 0,0-1 0,0 0 0,0 0 0,-1 1 0,1-1 0,0 0 0,0 0 0,0 0 0,0 0 0,0 0 0,0 0 0,0 0 0,0 0 0,0 0 0,0-1 0,0 1 0,0 0 0,0-1 0,-1 1 0,1 0 0,0-1 0,0 1 0,0-1 0,-1 0 0,1 1 0,0-1 0,0 1 0,-1-1 0,2-1 0,26-37 0,-24 32 0,0 0 0,1 1 0,0-1 0,0 1 0,0 0 0,1 0 0,0 1 0,12-9 0,-18 13 0,1 0 0,0 1 0,0-1 0,0 0 0,0 1 0,0-1 0,0 1 0,0-1 0,0 1 0,0 0 0,0-1 0,0 1 0,0 0 0,0 0 0,0-1 0,0 1 0,0 0 0,0 0 0,0 0 0,1 0 0,-1 1 0,0-1 0,0 0 0,0 0 0,0 1 0,0-1 0,0 0 0,0 1 0,0-1 0,0 1 0,0 0 0,0-1 0,0 1 0,-1 0 0,1-1 0,0 1 0,0 0 0,-1 0 0,1 0 0,0 0 0,-1-1 0,1 1 0,-1 0 0,1 0 0,-1 0 0,1 0 0,-1 0 0,0 1 0,1-1 0,-1 0 0,0 2 0,1 3 0,-1 0 0,0 0 0,0 0 0,0 0 0,0 0 0,-1 0 0,0 0 0,-4 10 0,-10 20 0,-2 0 0,-2-2 0,-1 0 0,-34 44 0,-3 5 0,35-49 0,2-5 0,0 2 0,2 0 0,2 1 0,1 1 0,-15 45 0,25-38 0,5-40 0,0 1 0,0-1 0,0 0 0,-1 1 0,1-1 0,0 0-1,0 1 1,0-1 0,0 0 0,0 1 0,0-1 0,0 0 0,0 1 0,0-1 0,1 0-1,-1 1 1,0-1 0,0 0 0,0 1 0,0-1 0,0 0 0,0 1 0,1-1 0,-1 0-1,0 0 1,0 1 0,0-1 0,1 0 0,-1 0 0,0 1 0,0-1 0,1 0 0,-1 0-1,0 0 1,1 0 0,-1 1 0,0-1 0,1 0 0,-1 0 0,0 0 0,1 0 0,-1 0-1,0 0 1,1 0 0,-1 0 0,0 0 0,1 0 0,-1 0 0,0 0 0,1 0 0,-1 0-1,0 0 1,1 0 0,12-13 1372,6-11 5454</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25.208"/>
    </inkml:context>
    <inkml:brush xml:id="br0">
      <inkml:brushProperty name="width" value="0.05" units="cm"/>
      <inkml:brushProperty name="height" value="0.05" units="cm"/>
      <inkml:brushProperty name="color" value="#004F8B"/>
    </inkml:brush>
  </inkml:definitions>
  <inkml:trace contextRef="#ctx0" brushRef="#br0">1 0 24575,'0'0'0,"13"14"0,32 13 0,8-3 0,-5-4 8192</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25.564"/>
    </inkml:context>
    <inkml:brush xml:id="br0">
      <inkml:brushProperty name="width" value="0.05" units="cm"/>
      <inkml:brushProperty name="height" value="0.05" units="cm"/>
      <inkml:brushProperty name="color" value="#004F8B"/>
    </inkml:brush>
  </inkml:definitions>
  <inkml:trace contextRef="#ctx0" brushRef="#br0">115 1 24575,'-2'3'0,"1"0"0,0 0 0,-1 0 0,1 0 0,1 0 0,-1 0 0,0 0 0,1 1 0,0-1 0,0 0 0,-1 0 0,2 1 0,-1-1 0,0 0 0,1 0 0,0 0 0,-1 0 0,1 1 0,0-1 0,1 0 0,-1 0 0,1-1 0,-1 1 0,1 0 0,0 0 0,0-1 0,0 1 0,4 3 0,34 7 0,-35-12 0,0 0 0,0 1 0,1-1 0,-1 1 0,0 0 0,-1 1 0,9 4 0,-12-6 0,0 0 0,0 1 0,0-1 0,0 0 0,0 1 0,0-1 0,0 1 0,-1-1 0,1 1 0,0-1 0,-1 1 0,1 0 0,-1-1 0,0 1 0,1 0 0,-1-1 0,0 1 0,0 0 0,0 0 0,0-1 0,0 1 0,-1 0 0,1-1 0,-1 1 0,1 0 0,-1-1 0,1 1 0,-1-1 0,-1 3 0,-5 10 0,0 1 0,-1-1 0,-1 0 0,0-1 0,-1 0 0,0-1 0,-22 21 0,-93 70 0,118-98 0,159-142 1366,-100 90 5460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25.920"/>
    </inkml:context>
    <inkml:brush xml:id="br0">
      <inkml:brushProperty name="width" value="0.05" units="cm"/>
      <inkml:brushProperty name="height" value="0.05" units="cm"/>
      <inkml:brushProperty name="color" value="#004F8B"/>
    </inkml:brush>
  </inkml:definitions>
  <inkml:trace contextRef="#ctx0" brushRef="#br0">251 1 24575,'0'0'0,"-27"58"0,-23 43 0,-11 12 0,0-13 0,10-23 8192</inkml:trace>
  <inkml:trace contextRef="#ctx0" brushRef="#br0" timeOffset="1">65 292 24575,'0'0'0,"45"36"0,24 12 0,0-3 8192</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26.281"/>
    </inkml:context>
    <inkml:brush xml:id="br0">
      <inkml:brushProperty name="width" value="0.05" units="cm"/>
      <inkml:brushProperty name="height" value="0.05" units="cm"/>
      <inkml:brushProperty name="color" value="#004F8B"/>
    </inkml:brush>
  </inkml:definitions>
  <inkml:trace contextRef="#ctx0" brushRef="#br0">1 11 24575,'4'0'0,"47"-4"0,15-2 8192</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26.625"/>
    </inkml:context>
    <inkml:brush xml:id="br0">
      <inkml:brushProperty name="width" value="0.05" units="cm"/>
      <inkml:brushProperty name="height" value="0.05" units="cm"/>
      <inkml:brushProperty name="color" value="#004F8B"/>
    </inkml:brush>
  </inkml:definitions>
  <inkml:trace contextRef="#ctx0" brushRef="#br0">47 0 24575,'0'6'0,"12"-3"0,17-2 0,5-4 0,-26 1 0,1 1 0,-1 0 0,1 0 0,-1 1 0,1 0 0,0 1 0,-1-1 0,1 2 0,-1-1 0,1 1 0,11 4 0,-20-5 0,1-1 0,0 1 0,0-1 0,0 0 0,-1 1 0,1-1 0,0 1 0,0 0 0,-1-1 0,1 1 0,-1 0 0,1-1 0,0 1 0,-1 0 0,1 0 0,-1-1 0,0 1 0,1 0 0,-1 0 0,0 0 0,1 0 0,-1-1 0,0 1 0,0 0 0,0 0 0,1 0 0,-1 0 0,0 0 0,-1 0 0,1 0 0,0 0 0,0-1 0,0 1 0,0 0 0,-1 0 0,1 0 0,0 0 0,-1 0 0,1-1 0,-1 1 0,1 0 0,-1 0 0,1-1 0,-1 1 0,1 0 0,-1-1 0,0 1 0,1 0 0,-1-1 0,0 1 0,-1 0 0,-1 1 0,0 1 0,-1-1 0,1 1 0,-1-1 0,0 0 0,0 0 0,0-1 0,0 1 0,-6 0 0,3-1 0,1-1 0,-1-1 0,1 1 0,-1-1 0,1 0 0,0-1 0,-1 0 0,1 0 0,0 0 0,-10-6 0,-35-9 0,49 17 0,0 0 0,0 0 0,0 0 0,0 0 0,0 0 0,0 1 0,0-1 0,0 1 0,1-1 0,-1 1 0,0 0 0,0 0 0,0 0 0,0 0 0,1 0 0,-1 0 0,0 0 0,1 0 0,-1 1 0,1-1 0,0 1 0,-1-1 0,1 1 0,0 0 0,0-1 0,0 1 0,0 0 0,0 0 0,0 0 0,1-1 0,-2 5 0,-1 3 0,0 1 0,1 0 0,0 0 0,-1 19 0,3-17 0,0-1 0,1 0 0,0 0 0,1 1 0,0-1 0,1 0 0,0 0 0,0-1 0,8 16 0,-9-22 0,0 0 0,0 0 0,0 0 0,1 0 0,-1-1 0,1 1 0,0-1 0,0 1 0,0-1 0,1 0 0,-1 0 0,1-1 0,-1 1 0,1-1 0,0 0 0,0 1 0,0-2 0,1 1 0,-1 0 0,0-1 0,0 0 0,1 0 0,-1 0 0,1-1 0,-1 1 0,8-1 0,-5-1 195,0-1 0,0 1 0,0-1 0,-1 0 0,1-1 1,8-4-1,36-24 6631</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27.677"/>
    </inkml:context>
    <inkml:brush xml:id="br0">
      <inkml:brushProperty name="width" value="0.05" units="cm"/>
      <inkml:brushProperty name="height" value="0.05" units="cm"/>
      <inkml:brushProperty name="color" value="#004F8B"/>
    </inkml:brush>
  </inkml:definitions>
  <inkml:trace contextRef="#ctx0" brushRef="#br0">158 74 24575,'12'-9'0,"0"1"0,1 0 0,0 0 0,1 2 0,-1 0 0,1 0 0,1 1 0,25-5 0,-33 8 0,1 0 0,0 1 0,0 0 0,-1 0 0,1 1 0,0 0 0,0 0 0,0 1 0,13 2 0,-19-2 0,0-1 0,-1 1 0,1 0 0,0 0 0,0-1 0,-1 1 0,1 1 0,0-1 0,-1 0 0,1 0 0,-1 1 0,0-1 0,1 0 0,-1 1 0,0-1 0,0 1 0,2 2 0,-2-1 0,-1 0 0,1 0 0,0 0 0,-1 0 0,0-1 0,0 1 0,0 0 0,0 0 0,0 0 0,0 0 0,-1 0 0,1 0 0,-1-1 0,0 1 0,-1 4 0,-9 16 0,-1-1 0,-1 0 0,-1-1 0,0 0 0,-31 32 0,0 3 0,42-54 0,1 1 0,-1 0 0,1 0 0,0 0 0,0 1 0,0-1 0,1 0 0,-1 1 0,1-1 0,0 1 0,0-1 0,0 1 0,0 0 0,1-1 0,-1 1 0,1 4 0,1-5 0,0-1 0,0 0 0,0 1 0,1-1 0,-1 0 0,1 1 0,-1-1 0,1 0 0,0 0 0,0 0 0,0-1 0,0 1 0,0 0 0,0-1 0,0 1 0,1-1 0,-1 0 0,1 0 0,-1 0 0,1 0 0,-1 0 0,3 0 0,8 4 0,-4-2 0,0 0 0,0 1 0,0 0 0,14 9 0,-21-12 0,0 1 0,-1-1 0,1 0 0,0 1 0,-1-1 0,0 1 0,1 0 0,-1-1 0,0 1 0,0 0 0,0 0 0,0-1 0,0 1 0,0 0 0,0 0 0,-1 0 0,1 0 0,-1 0 0,0 0 0,1 1 0,-1-1 0,0 0 0,0 0 0,0 0 0,0 0 0,-1 0 0,1 0 0,-2 3 0,0 2 0,-1-1 0,0 1 0,-1-1 0,1 0 0,-1 0 0,0-1 0,-1 1 0,1-1 0,-11 9 0,-56 41 0,-123 63 0,134-76 0,60-41 0,-1-1 0,1 0 0,-1 1 0,1-1 0,-1 0 0,1 1 0,-1-1 0,1 1 0,-1-1 0,1 1 0,-1-1 0,1 1 0,0-1 0,-1 1 0,1-1 0,0 1 0,0-1 0,-1 1 0,1-1 0,0 1 0,0 0 0,0-1 0,0 1 0,0 0 0,0-1 0,0 1 0,0-1 0,0 1 0,0 0 0,0-1 0,0 1 0,0 0 0,0-1 0,1 1 0,-1-1 0,0 1 0,0-1 0,1 1 0,-1 0 0,0-1 0,1 1 0,-1-1 0,1 1 0,-1-1 0,0 0 0,1 1 0,-1-1 0,1 1 0,-1-1 0,1 0 0,0 1 0,-1-1 0,1 0 0,-1 0 0,1 0 0,-1 1 0,1-1 0,0 0 0,-1 0 0,1 0 0,0 0 0,-1 0 0,1 0 0,47 3 0,2-7 0,-1-3 0,0-2 0,0-2 0,-1-1 0,51-22 0,-83 28 0,0-1 0,-1-1 0,0 0 0,0 0 0,24-21 0,-34 25 0,0-1 0,0 1 0,-1-1 0,1 0 0,-1-1 0,-1 1 0,1-1 0,-1 0 0,0 0 0,0 0 0,0 0 0,-1 0 0,0 0 0,-1-1 0,1 1 0,-1-1 0,0-9 0,0 7 0,-2 1 0,1-1 0,-1 1 0,-1-1 0,0 1 0,0-1 0,0 1 0,-1 0 0,-1 0 0,1 0 0,-1 0 0,0 1 0,-11-14 0,14 19 0,1 1 0,-1 0 0,0 0 0,0 0 0,0 0 0,-1 0 0,1 0 0,0 0 0,0 0 0,-1 0 0,1 0 0,0 1 0,-1-1 0,1 0 0,-1 1 0,1-1 0,0 1 0,-1 0 0,1 0 0,-1-1 0,0 1 0,1 0 0,-1 0 0,1 0 0,-1 0 0,1 1 0,-1-1 0,1 0 0,-3 2 0,1 0 0,0 0 0,0 0 0,0 1 0,1-1 0,-1 1 0,1 0 0,0 0 0,0 0 0,0 0 0,0 0 0,0 1 0,1-1 0,-3 6 0,-8 34 0,1 0 0,2 1 0,2 0 0,-3 88 0,9-112 0,-11 229 683,21 254 0,-4-460 6143</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28.140"/>
    </inkml:context>
    <inkml:brush xml:id="br0">
      <inkml:brushProperty name="width" value="0.05" units="cm"/>
      <inkml:brushProperty name="height" value="0.05" units="cm"/>
      <inkml:brushProperty name="color" value="#004F8B"/>
    </inkml:brush>
  </inkml:definitions>
  <inkml:trace contextRef="#ctx0" brushRef="#br0">13 6 24575,'0'-4'0,"4"2"0,-2 16 0,-3 28 0,0 24 0,0 11 0,0-4 0,4-10 0,11-15 0,13-12 0,5-11 0,-7-11 0,-21-3 0,-29 2 0,-15-2 0,8-17 0,10-6 8192</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28.497"/>
    </inkml:context>
    <inkml:brush xml:id="br0">
      <inkml:brushProperty name="width" value="0.05" units="cm"/>
      <inkml:brushProperty name="height" value="0.05" units="cm"/>
      <inkml:brushProperty name="color" value="#004F8B"/>
    </inkml:brush>
  </inkml:definitions>
  <inkml:trace contextRef="#ctx0" brushRef="#br0">1 1 24575,'0'0'0,"4"63"0,11 52 0,3 7 8192</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29.292"/>
    </inkml:context>
    <inkml:brush xml:id="br0">
      <inkml:brushProperty name="width" value="0.05" units="cm"/>
      <inkml:brushProperty name="height" value="0.05" units="cm"/>
      <inkml:brushProperty name="color" value="#004F8B"/>
    </inkml:brush>
  </inkml:definitions>
  <inkml:trace contextRef="#ctx0" brushRef="#br0">1 1 24575,'0'0'0,"9"58"0,3 47 0,-1 46 0,-2 24 0,-2-14 0,1-33 0,5-61 0,0-43 8192</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55.335"/>
    </inkml:context>
    <inkml:brush xml:id="br0">
      <inkml:brushProperty name="width" value="0.05" units="cm"/>
      <inkml:brushProperty name="height" value="0.05" units="cm"/>
      <inkml:brushProperty name="color" value="#E71224"/>
    </inkml:brush>
  </inkml:definitions>
  <inkml:trace contextRef="#ctx0" brushRef="#br0">0 1 24575,'0'0'0,"69"16"0,38 9 0,18 1 0,-5 0 0,-18 3 0,-27-3 8192</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30.362"/>
    </inkml:context>
    <inkml:brush xml:id="br0">
      <inkml:brushProperty name="width" value="0.05" units="cm"/>
      <inkml:brushProperty name="height" value="0.05" units="cm"/>
      <inkml:brushProperty name="color" value="#004F8B"/>
    </inkml:brush>
  </inkml:definitions>
  <inkml:trace contextRef="#ctx0" brushRef="#br0">97 1 24575,'12'0'0,"0"0"0,0 0 0,0 2 0,0-1 0,0 2 0,0-1 0,0 2 0,0-1 0,19 11 0,-30-13 0,0-1 0,0 1 0,0 0 0,0 0 0,0 0 0,0 0 0,0 0 0,0 1 0,0-1 0,-1 0 0,1 0 0,0 0 0,-1 1 0,1-1 0,-1 0 0,0 1 0,1-1 0,-1 0 0,0 1 0,0-1 0,0 1 0,0-1 0,0 0 0,0 1 0,0-1 0,0 0 0,0 1 0,-1-1 0,1 0 0,-1 1 0,1-1 0,-1 0 0,1 1 0,-2 1 0,-2 4 0,-1-1 0,0 1 0,0-1 0,0 0 0,-7 6 0,-20 15 0,-39 25 0,18-13 0,47-35 0,1 0 0,-1 1 0,1 0 0,0 0 0,0 0 0,-5 8 0,10-12 0,-1-1 0,1 1 0,0-1 0,0 1 0,-1 0 0,1-1 0,0 1 0,0-1 0,0 1 0,0-1 0,0 1 0,0-1 0,0 1 0,0 0 0,0-1 0,0 1 0,0-1 0,0 1 0,0-1 0,0 1 0,1-1 0,-1 1 0,0-1 0,0 1 0,1-1 0,-1 1 0,0-1 0,1 1 0,-1-1 0,0 1 0,1-1 0,-1 1 0,1-1 0,-1 0 0,1 1 0,-1-1 0,1 0 0,-1 0 0,1 1 0,-1-1 0,1 0 0,-1 0 0,1 0 0,-1 1 0,1-1 0,-1 0 0,1 0 0,1 0 0,11 2 0,1 0 0,0 0 0,0-2 0,18 0 0,-20-1 0,-1 1 0,1 0 0,-1 0 0,0 1 0,0 1 0,1 0 0,-1 1 0,16 5 0,-26-8 0,0 1 0,1 0 0,-1-1 0,0 1 0,1 0 0,-1 0 0,0-1 0,0 1 0,0 0 0,0 0 0,0 0 0,0 0 0,0 1 0,0-1 0,0 0 0,0 0 0,-1 1 0,1-1 0,0 0 0,-1 1 0,1-1 0,-1 1 0,0-1 0,1 0 0,-1 1 0,0-1 0,0 1 0,0-1 0,0 1 0,0-1 0,0 3 0,-2 0 0,1 0 0,-1-1 0,0 1 0,0 0 0,0-1 0,0 0 0,-1 1 0,1-1 0,-1 0 0,0 0 0,-3 2 0,-13 10 0,0 0 0,-2-2 0,-31 16 0,29-16 0,1 0 0,-30 23 0,39-21 0,18-8 0,30-6 0,0-6 228,0-2-1,0-1 1,0-2-1,-1-2 1,60-28 0,-11-4 6598</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30.719"/>
    </inkml:context>
    <inkml:brush xml:id="br0">
      <inkml:brushProperty name="width" value="0.05" units="cm"/>
      <inkml:brushProperty name="height" value="0.05" units="cm"/>
      <inkml:brushProperty name="color" value="#004F8B"/>
    </inkml:brush>
  </inkml:definitions>
  <inkml:trace contextRef="#ctx0" brushRef="#br0">1 0 24575,'0'4'0,"0"2"0,0 94 0,0 85 0,0 72 0,0 35 0,0-7 0,0-41 0,0-59 0,0-65 0,0-71 0,0-66 0,0-53 0,0-15 8192</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31.046"/>
    </inkml:context>
    <inkml:brush xml:id="br0">
      <inkml:brushProperty name="width" value="0.05" units="cm"/>
      <inkml:brushProperty name="height" value="0.05" units="cm"/>
      <inkml:brushProperty name="color" value="#004F8B"/>
    </inkml:brush>
  </inkml:definitions>
  <inkml:trace contextRef="#ctx0" brushRef="#br0">305 0 24575,'0'0'0,"-27"27"0,-18 27 0,-15 13 0,-1-5 0,0-22 0,11-17 8192</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31.387"/>
    </inkml:context>
    <inkml:brush xml:id="br0">
      <inkml:brushProperty name="width" value="0.05" units="cm"/>
      <inkml:brushProperty name="height" value="0.05" units="cm"/>
      <inkml:brushProperty name="color" value="#004F8B"/>
    </inkml:brush>
  </inkml:definitions>
  <inkml:trace contextRef="#ctx0" brushRef="#br0">1 0 24575,'4'4'0,"69"38"0,27 16 0,-13-6 0,-21-12 8192</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39.854"/>
    </inkml:context>
    <inkml:brush xml:id="br0">
      <inkml:brushProperty name="width" value="0.05" units="cm"/>
      <inkml:brushProperty name="height" value="0.05" units="cm"/>
      <inkml:brushProperty name="color" value="#004F8B"/>
    </inkml:brush>
  </inkml:definitions>
  <inkml:trace contextRef="#ctx0" brushRef="#br0">134 73 24575,'-1'0'0,"0"0"0,1 0 0,-1 0 0,0-1 0,1 1 0,-1 0 0,0 0 0,1 0 0,-1-1 0,0 1 0,1 0 0,-1-1 0,1 1 0,-1-1 0,1 1 0,-1-1 0,1 1 0,-1-1 0,1 1 0,-1-1 0,1 1 0,-1-1 0,1 1 0,0-1 0,0 0 0,-1 1 0,1-1 0,0 0 0,0 1 0,0-1 0,-1 0 0,1 1 0,0-1 0,0 0 0,0 0 0,0 1 0,0-1 0,0 0 0,1 1 0,-1-1 0,0 0 0,0 1 0,0-1 0,1 0 0,-1 1 0,0-1 0,1-1 0,0-1 0,1 0 0,-1 0 0,0 0 0,1 0 0,0 0 0,-1 0 0,1 0 0,5-5 0,-6 7 0,0 0 0,0 0 0,0 0 0,0-1 0,0 1 0,0 1 0,1-1 0,-1 0 0,0 0 0,1 0 0,-1 1 0,1-1 0,-1 0 0,1 1 0,-1-1 0,1 1 0,-1 0 0,1 0 0,-1-1 0,1 1 0,-1 0 0,1 0 0,0 0 0,-1 1 0,1-1 0,-1 0 0,1 1 0,-1-1 0,1 1 0,-1-1 0,1 1 0,-1 0 0,0-1 0,1 1 0,-1 0 0,0 0 0,0 0 0,1 0 0,-1 0 0,0 0 0,0 1 0,0-1 0,0 0 0,0 0 0,-1 1 0,1-1 0,0 1 0,-1-1 0,2 2 0,0 5 0,1-1 0,-1 0 0,-1 1 0,1-1 0,-1 1 0,-1 0 0,1-1 0,-1 1 0,-2 12 0,-1-2 0,-1 1 0,0 0 0,-2-1 0,0 0 0,-10 20 0,12-31 0,0 0 0,0-1 0,0 1 0,-1-1 0,0 0 0,0 0 0,-7 5 0,10-9 0,-1 0 0,0 0 0,0 0 0,0 0 0,0 0 0,0-1 0,0 0 0,0 1 0,0-1 0,-1 0 0,1-1 0,0 1 0,-1-1 0,1 1 0,-1-1 0,-5 0 0,5-1 0,0 0 0,-1 0 0,1-1 0,0 1 0,0-1 0,0 0 0,0 0 0,0 0 0,0 0 0,0-1 0,-3-3 0,5 5 0,1 0 0,-1-1 0,0 1 0,1-1 0,0 1 0,-1-1 0,1 1 0,0-1 0,0 0 0,0 0 0,0 0 0,0 1 0,0-1 0,1 0 0,-1 0 0,0 0 0,1 0 0,0-1 0,-1 1 0,1 0 0,0 0 0,0 0 0,0 0 0,1 0 0,-1-3 0,1 3 0,1 1 0,-1-1 0,0 1 0,0-1 0,0 1 0,1-1 0,-1 1 0,1 0 0,-1 0 0,1 0 0,-1 0 0,1 0 0,0 0 0,-1 0 0,1 1 0,0-1 0,0 1 0,0-1 0,0 1 0,-1-1 0,1 1 0,0 0 0,0 0 0,0 0 0,0 0 0,0 0 0,0 1 0,0-1 0,-1 0 0,1 1 0,2 1 0,62 18 0,-64-19 0,59 27 1366,-4 2 5460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40.369"/>
    </inkml:context>
    <inkml:brush xml:id="br0">
      <inkml:brushProperty name="width" value="0.05" units="cm"/>
      <inkml:brushProperty name="height" value="0.05" units="cm"/>
      <inkml:brushProperty name="color" value="#004F8B"/>
    </inkml:brush>
  </inkml:definitions>
  <inkml:trace contextRef="#ctx0" brushRef="#br0">1 294 24575,'45'-8'0,"-1"-3"0,47-17 0,-76 23 0,-1-1 0,0-1 0,0 0 0,-1-1 0,0 0 0,0-1 0,-1-1 0,0 0 0,17-18 0,-24 22 0,-1 0 0,0 0 0,0 0 0,-1-1 0,1 0 0,-1 1 0,-1-1 0,4-14 0,-5 18 0,0 0 0,-1-1 0,1 1 0,-1 0 0,0-1 0,0 1 0,0 0 0,0-1 0,-1 1 0,1 0 0,-1-1 0,0 1 0,0 0 0,0 0 0,0 0 0,-1 0 0,1 0 0,-1 0 0,0 0 0,-2-3 0,4 6 0,-1-1 0,1 1 0,0-1 0,-1 1 0,1 0 0,0-1 0,-1 1 0,1-1 0,-1 1 0,1 0 0,0-1 0,-1 1 0,1 0 0,-1 0 0,1-1 0,-1 1 0,1 0 0,-1 0 0,1 0 0,-1 0 0,0 0 0,1-1 0,-1 1 0,1 0 0,-1 0 0,1 0 0,-1 0 0,1 1 0,-1-1 0,1 0 0,-1 0 0,1 0 0,-1 0 0,1 0 0,-1 1 0,1-1 0,-1 0 0,1 1 0,-1-1 0,1 0 0,-1 1 0,1-1 0,0 0 0,-1 1 0,1-1 0,-1 1 0,1-1 0,0 1 0,0-1 0,-1 1 0,1-1 0,0 1 0,0-1 0,-1 1 0,-9 39 0,1 72 0,6 156 0,6-161 0,-20 186 0,13-265 0,-12 42 0,15-65 0,0-1 0,0 0 0,-1 0 0,1 0 0,-1 0 0,0 0 0,0 0 0,0-1 0,-1 1 0,1-1 0,-1 1 0,0-1 0,0 0 0,0 0 0,0 0 0,-1 0 0,-6 4 0,8-7 0,0 0 0,0 0 0,0 0 0,0 0 0,-1 0 0,1 0 0,0 0 0,0-1 0,1 1 0,-1-1 0,0 1 0,0-1 0,0 0 0,0 0 0,0 1 0,0-2 0,1 1 0,-1 0 0,1 0 0,-1 0 0,1-1 0,-1 1 0,1-1 0,-1 1 0,1-1 0,0 0 0,0 1 0,0-1 0,0 0 0,-1-3 0,-5-8 0,1 0 0,0-1 0,-4-14 0,4 7 152,1-1 0,1 1-1,1-1 1,1 0 0,0 0-1,2 0 1,1 0 0,4-28 0,16-54 6674</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42.759"/>
    </inkml:context>
    <inkml:brush xml:id="br0">
      <inkml:brushProperty name="width" value="0.05" units="cm"/>
      <inkml:brushProperty name="height" value="0.05" units="cm"/>
      <inkml:brushProperty name="color" value="#004F8B"/>
    </inkml:brush>
  </inkml:definitions>
  <inkml:trace contextRef="#ctx0" brushRef="#br0">1 0 24575,'0'0'8192</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44.516"/>
    </inkml:context>
    <inkml:brush xml:id="br0">
      <inkml:brushProperty name="width" value="0.05" units="cm"/>
      <inkml:brushProperty name="height" value="0.05" units="cm"/>
      <inkml:brushProperty name="color" value="#004F8B"/>
    </inkml:brush>
  </inkml:definitions>
  <inkml:trace contextRef="#ctx0" brushRef="#br0">123 1 24575,'53'47'0,"-38"-33"0,1-1 0,1 0 0,0-1 0,1-1 0,20 9 0,-32-17 0,0 0 0,1 0 0,-1-1 0,1 0 0,0 0 0,0-1 0,0 1 0,-1-2 0,1 1 0,0-1 0,0 0 0,0 0 0,0-1 0,0 0 0,0 0 0,0-1 0,0 1 0,10-6 0,-15 7 0,0-1 0,-1 0 0,1 1 0,-1-1 0,1 0 0,-1 0 0,1 0 0,-1 0 0,0 0 0,1 0 0,-1 0 0,0-1 0,0 1 0,0 0 0,0-1 0,0 1 0,0-1 0,0 1 0,0-1 0,-1 1 0,1-1 0,-1 0 0,1 1 0,-1-1 0,1 0 0,-1 1 0,0-1 0,0 0 0,0 1 0,0-4 0,-1 4 0,1 1 0,0-1 0,-1 0 0,1 1 0,-1-1 0,1 0 0,-1 1 0,1-1 0,-1 1 0,0-1 0,1 1 0,-1-1 0,0 1 0,1-1 0,-1 1 0,0-1 0,0 1 0,1 0 0,-1 0 0,0-1 0,0 1 0,0 0 0,-1 0 0,0 0 0,-1 0 0,0 0 0,0 0 0,1 1 0,-1-1 0,1 1 0,-1-1 0,0 1 0,1 0 0,-1 0 0,-2 2 0,-10 7 0,0 0 0,0 0 0,1 2 0,1 0 0,0 0 0,0 1 0,1 1 0,1 0 0,0 1 0,-9 16 0,-3 11 0,1 0 0,-28 74 0,40-91 0,1 0 0,2 0 0,0 1 0,1 0 0,2 0 0,1 0 0,1 1 0,1-1 0,3 39 0,-1-61 0,-1-1 0,1 1 0,0-1 0,0 1 0,1-1 0,-1 1 0,1-1 0,1 4 0,-2-7 0,-1 1 0,1-1 0,-1 0 0,1 1 0,-1-1 0,1 1 0,-1-1 0,1 0 0,-1 1 0,1-1 0,0 0 0,-1 0 0,1 1 0,-1-1 0,1 0 0,0 0 0,-1 0 0,1 0 0,0 0 0,-1 0 0,1 0 0,0 0 0,-1 0 0,1 0 0,0 0 0,-1 0 0,1 0 0,0-1 0,-1 1 0,1 0 0,-1 0 0,1-1 0,-1 1 0,1-1 0,0 1 0,-1 0 0,1-1 0,-1 1 0,0-1 0,1 1 0,-1-1 0,1 1 0,-1-1 0,0 1 0,1-1 0,-1 0 0,0 1 0,1-2 0,9-13 0,-1-2 0,-1 1 0,0-1 0,10-33 0,-3 9 0,-5 15 0,5-16 0,2 0 0,2 1 0,1 1 0,46-67 0,-63 103 0,0 1 0,0 0 0,0-1 0,0 1 0,1 0 0,-1 1 0,1-1 0,4-2 0,-6 4 0,-1 1 0,0-1 0,1 1 0,-1-1 0,1 1 0,-1 0 0,0-1 0,1 1 0,-1 0 0,1 0 0,-1 0 0,1 0 0,-1 0 0,1 0 0,-1 1 0,0-1 0,1 0 0,1 1 0,0 2 0,0-1 0,-1 0 0,1 1 0,-1-1 0,1 1 0,-1 0 0,0-1 0,0 1 0,0 0 0,0 1 0,-1-1 0,1 0 0,-1 0 0,0 1 0,0-1 0,0 0 0,-1 1 0,1-1 0,0 5 0,1 9 0,0 0 0,-1-1 0,-1 1 0,-3 23 0,3-34 0,-1 1 0,0-1 0,0 0 0,-1 0 0,0 1 0,0-1 0,0-1 0,-1 1 0,0 0 0,0 0 0,0-1 0,-1 0 0,0 0 0,-6 7 0,8-10 0,0-1 0,0 0 0,1 0 0,-1 1 0,0-1 0,0-1 0,-1 1 0,1 0 0,0 0 0,0-1 0,0 0 0,0 1 0,-1-1 0,1 0 0,0 0 0,0 0 0,-1 0 0,1 0 0,0-1 0,0 1 0,0-1 0,-1 1 0,1-1 0,0 0 0,0 0 0,0 0 0,0 0 0,0 0 0,1 0 0,-1-1 0,0 1 0,0-1 0,1 1 0,-2-3 0,-3-1 0,1-1 0,0 0 0,0 0 0,0-1 0,1 1 0,0-1 0,0 0 0,-4-12 0,6 13 0,0 0 0,1 0 0,-1 0 0,1-1 0,0 1 0,1-1 0,0 1 0,0-1 0,0 1 0,1-1 0,0 1 0,0 0 0,0-1 0,1 1 0,0 0 0,0 0 0,1 0 0,0 0 0,0 0 0,0 1 0,0-1 0,1 1 0,7-8 0,-10 12 0,0 0 0,0 0 0,0 0 0,0 1 0,0-1 0,1 0 0,-1 0 0,0 1 0,1-1 0,-1 1 0,0-1 0,1 1 0,-1-1 0,0 1 0,1 0 0,2-1 0,-4 2 0,1-1 0,-1 0 0,1 0 0,0 1 0,-1-1 0,1 0 0,-1 1 0,1-1 0,-1 0 0,1 1 0,-1-1 0,0 1 0,1-1 0,-1 1 0,1-1 0,-1 1 0,0-1 0,1 1 0,-1-1 0,0 1 0,0-1 0,0 1 0,1 0 0,-1-1 0,0 1 0,0 0 0,0 3 0,1 0 0,-1 0 0,0-1 0,0 1 0,-1 0 0,1 0 0,-1 0 0,0-1 0,0 1 0,0 0 0,-3 4 0,-5 7 0,-1 1 0,0-2 0,-1 1 0,-23 21 0,-3 6 0,36-41 0,0-1 0,1 1 0,-1-1 0,0 1 0,1-1 0,-1 1 0,1-1 0,-1 1 0,1 0 0,-1-1 0,1 1 0,-1 0 0,1 0 0,0-1 0,-1 1 0,1 0 0,0 0 0,0-1 0,-1 1 0,1 0 0,0 0 0,0 0 0,0 0 0,0-1 0,0 1 0,0 0 0,0 0 0,0 0 0,1-1 0,-1 1 0,0 0 0,0 0 0,1 0 0,-1-1 0,1 1 0,-1 0 0,0-1 0,1 1 0,-1 0 0,1-1 0,-1 1 0,1 0 0,0-1 0,0 1 0,40 9 0,-15-4 0,-25-6 0,0 0 0,-1 0 0,1 0 0,0 1 0,-1-1 0,1 0 0,-1 1 0,1-1 0,-1 0 0,1 1 0,-1-1 0,1 0 0,-1 1 0,1-1 0,-1 1 0,1-1 0,-1 1 0,0-1 0,1 1 0,-1 0 0,0-1 0,1 1 0,-1-1 0,0 1 0,0 0 0,0-1 0,0 1 0,1-1 0,-1 1 0,0 0 0,0-1 0,0 1 0,0 0 0,0-1 0,-1 1 0,1 0 0,0-1 0,0 1 0,0-1 0,-1 1 0,1 1 0,-25 22 0,-18 5 0,-91 44 0,64-38 0,12 1 0,58-35 0,0-1 0,-1 0 0,1 0 0,-1 0 0,1 1 0,0-1 0,-1 0 0,1 0 0,0 1 0,-1-1 0,1 0 0,0 1 0,-1-1 0,1 0 0,0 1 0,0-1 0,0 0 0,-1 1 0,1-1 0,0 1 0,0-1 0,0 0 0,0 1 0,0-1 0,-1 1 0,1-1 0,0 1 0,0-1 0,0 0 0,0 1 0,0-1 0,1 1 0,-1-1 0,0 1 0,0-1 0,0 0 0,0 1 0,0-1 0,0 1 0,1-1 0,-1 0 0,0 1 0,0-1 0,1 0 0,-1 1 0,0-1 0,1 0 0,-1 1 0,0-1 0,1 0 0,-1 0 0,0 1 0,1-1 0,-1 0 0,1 0 0,-1 0 0,0 1 0,1-1 0,-1 0 0,1 0 0,-1 0 0,0 0 0,1 0 0,0 0 0,18 1 0,-1 0 0,1-2 0,-1 0 0,0-1 0,1-1 0,21-6 0,-1 1 0,28-3 342,-1-4-1,0-2 0,121-50 1,-108 26 6484</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44.861"/>
    </inkml:context>
    <inkml:brush xml:id="br0">
      <inkml:brushProperty name="width" value="0.05" units="cm"/>
      <inkml:brushProperty name="height" value="0.05" units="cm"/>
      <inkml:brushProperty name="color" value="#004F8B"/>
    </inkml:brush>
  </inkml:definitions>
  <inkml:trace contextRef="#ctx0" brushRef="#br0">47 20 24575,'0'-4'0,"-5"-11"0,-1 100 0,-4 91 0,0 60 0,1-2 0,3-40 0,6-62 0,3-76 0,2-57 0,-1-27 8192</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45.219"/>
    </inkml:context>
    <inkml:brush xml:id="br0">
      <inkml:brushProperty name="width" value="0.05" units="cm"/>
      <inkml:brushProperty name="height" value="0.05" units="cm"/>
      <inkml:brushProperty name="color" value="#004F8B"/>
    </inkml:brush>
  </inkml:definitions>
  <inkml:trace contextRef="#ctx0" brushRef="#br0">1 11 24575,'0'0'0,"45"-5"0,32-1 0,9 14 0,-12 5 8192</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56.039"/>
    </inkml:context>
    <inkml:brush xml:id="br0">
      <inkml:brushProperty name="width" value="0.05" units="cm"/>
      <inkml:brushProperty name="height" value="0.05" units="cm"/>
      <inkml:brushProperty name="color" value="#E71224"/>
    </inkml:brush>
  </inkml:definitions>
  <inkml:trace contextRef="#ctx0" brushRef="#br0">292 1 24575,'26'13'0,"-23"-12"0,1 1 0,-1-1 0,0 1 0,0 0 0,1 0 0,-2 1 0,1-1 0,0 1 0,0-1 0,-1 1 0,4 4 0,-6-5 0,1 0 0,0-1 0,-1 1 0,0 0 0,1 0 0,-1 0 0,0 0 0,0 0 0,0 0 0,0 0 0,-1 0 0,1 0 0,0 0 0,-1 0 0,1 0 0,-1 0 0,0 0 0,0-1 0,0 1 0,0 0 0,0 0 0,0-1 0,0 1 0,0-1 0,-3 4 0,-10 11 0,-1 0 0,0-1 0,-1-1 0,-34 24 0,-82 43 0,59-39 0,44-20 0,29-23 0,0 1 0,0 0 0,0 0 0,0 0 0,0 0 0,1 0 0,-1 0 0,0 1 0,0-1 0,0 0 0,0 0 0,0 0 0,1 0 0,-1 0 0,0 0 0,0 0 0,0 0 0,0 0 0,0 0 0,1 0 0,-1 0 0,0 1 0,0-1 0,0 0 0,0 0 0,0 0 0,0 0 0,0 0 0,0 0 0,0 1 0,0-1 0,1 0 0,-1 0 0,0 0 0,0 0 0,0 0 0,0 1 0,0-1 0,0 0 0,0 0 0,0 0 0,0 0 0,0 1 0,0-1 0,0 0 0,0 0 0,0 0 0,-1 0 0,1 0 0,0 1 0,0-1 0,0 0 0,0 0 0,0 0 0,0 0 0,0 0 0,0 0 0,0 1 0,0-1 0,-1 0 0,1 0 0,0 0 0,0 0 0,0 0 0,0 0 0,0 0 0,-1 0 0,1 0 0,0 0 0,55-10 0,-32 5 0,97-20 0,-117 24 0,-1 1 0,1-1 0,-1 1 0,1 0 0,-1 0 0,1 0 0,-1 1 0,1-1 0,-1 0 0,1 1 0,-1 0 0,4 1 0,-6-2 0,1 1 0,-1-1 0,1 0 0,-1 1 0,1-1 0,-1 1 0,0-1 0,1 1 0,-1-1 0,0 1 0,1-1 0,-1 1 0,0 0 0,0-1 0,0 1 0,0-1 0,1 1 0,-1 0 0,0-1 0,0 1 0,0-1 0,0 1 0,0 0 0,0-1 0,0 1 0,-1 0 0,1-1 0,0 1 0,0-1 0,-1 2 0,-2 5 0,-1-1 0,0 1 0,0-1 0,-1 0 0,1 0 0,-8 7 0,-38 37 0,34-35 0,0 0 0,1 1 0,1 1 0,0 0 0,1 0 0,-14 27 0,26-43 0,1 0 0,-1 0 0,1 0 0,0 0 0,-1 0 0,1 0 0,0 0 0,0 0 0,-1 0 0,1 0 0,0 1 0,0-1 0,0 0 0,0 0 0,0 0 0,1 0 0,-1 0 0,0 0 0,0 0 0,1 0 0,-1 0 0,1 0 0,-1 0 0,1 0 0,-1 0 0,1 0 0,0 0 0,-1 0 0,1 0 0,0-1 0,0 1 0,-1 0 0,1 0 0,0-1 0,0 1 0,0-1 0,0 1 0,0-1 0,0 1 0,1 0 0,4 0 0,0 1 0,0-1 0,0 0 0,1-1 0,-1 1 0,6-1 0,12-1 152,-1-1 0,0-1-1,0-1 1,0-1 0,0-1-1,-1-1 1,0-1 0,35-18 0,-2-7 6674</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45.563"/>
    </inkml:context>
    <inkml:brush xml:id="br0">
      <inkml:brushProperty name="width" value="0.05" units="cm"/>
      <inkml:brushProperty name="height" value="0.05" units="cm"/>
      <inkml:brushProperty name="color" value="#004F8B"/>
    </inkml:brush>
  </inkml:definitions>
  <inkml:trace contextRef="#ctx0" brushRef="#br0">75 75 24575,'-5'4'0,"48"-11"0,40-10 0,9-6 0,-14 1 0,-44 13 0,-55 17 0,-50 21 0,-22 18 0,5 7 0,21-7 0,27-15 0,20-13 8192</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45.922"/>
    </inkml:context>
    <inkml:brush xml:id="br0">
      <inkml:brushProperty name="width" value="0.05" units="cm"/>
      <inkml:brushProperty name="height" value="0.05" units="cm"/>
      <inkml:brushProperty name="color" value="#004F8B"/>
    </inkml:brush>
  </inkml:definitions>
  <inkml:trace contextRef="#ctx0" brushRef="#br0">1 1 24575,'0'0'0,"36"58"0,43-16 0,36-47 0,-3-23 8192</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46.669"/>
    </inkml:context>
    <inkml:brush xml:id="br0">
      <inkml:brushProperty name="width" value="0.05" units="cm"/>
      <inkml:brushProperty name="height" value="0.05" units="cm"/>
      <inkml:brushProperty name="color" value="#004F8B"/>
    </inkml:brush>
  </inkml:definitions>
  <inkml:trace contextRef="#ctx0" brushRef="#br0">462 1 24575,'-4'6'0,"0"0"0,0-1 0,0 0 0,-1 0 0,0 0 0,-8 7 0,0 0 0,-47 43 0,32-30 0,0 1 0,-25 33 0,51-58 0,1 1 0,0 0 0,-1 0 0,1-1 0,0 1 0,0 0 0,0 0 0,1 0 0,-1 0 0,0 0 0,0 4 0,1-5 0,0-1 0,0 1 0,0-1 0,0 1 0,0-1 0,1 1 0,-1-1 0,0 1 0,0-1 0,0 1 0,1-1 0,-1 1 0,0-1 0,1 1 0,-1-1 0,0 0 0,1 1 0,-1-1 0,0 0 0,1 1 0,-1-1 0,1 0 0,-1 1 0,1-1 0,-1 0 0,1 0 0,-1 1 0,1-1 0,5 1 0,0 0 0,-1-1 0,1 0 0,0 0 0,-1 0 0,10-2 0,1 1 0,-14 0 0,0 1 0,-1 0 0,1 0 0,0-1 0,0 1 0,0 0 0,0 1 0,0-1 0,-1 0 0,1 0 0,0 1 0,0-1 0,0 1 0,-1 0 0,1-1 0,0 1 0,-1 0 0,1 0 0,0 0 0,-1 0 0,3 2 0,-4-1 0,0-1 0,0 0 0,0 1 0,0-1 0,0 0 0,0 1 0,0-1 0,0 0 0,0 0 0,-1 1 0,1-1 0,-1 0 0,1 1 0,-1-1 0,1 0 0,-1 0 0,0 0 0,1 0 0,-1 0 0,0 0 0,0 0 0,-1 1 0,-11 12 0,-1 0 0,-29 22 0,38-32 0,-2 1 0,1 0 0,-1 1 0,1 0 0,1 0 0,-9 11 0,13-17 0,1 1 0,0 0 0,-1-1 0,1 1 0,0-1 0,0 1 0,-1 0 0,1-1 0,0 1 0,0-1 0,0 1 0,0 0 0,-1-1 0,1 1 0,0 0 0,0-1 0,1 1 0,-1 0 0,0-1 0,0 1 0,0 0 0,0-1 0,0 1 0,1-1 0,-1 1 0,0 0 0,1-1 0,-1 1 0,1 0 0,1 0 0,0 1 0,0-1 0,0 0 0,0-1 0,1 1 0,-1 0 0,0-1 0,0 1 0,1-1 0,-1 0 0,0 1 0,0-1 0,1 0 0,2-1 0,45-3 0,-1-3 0,1-1 0,-1-3 0,60-22 0,-91 31 0,-43 15 0,-3 1 0,-47 35 0,2 4 0,3 3 0,2 2 0,-91 103 0,109-97 1366,24-19 5460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47.026"/>
    </inkml:context>
    <inkml:brush xml:id="br0">
      <inkml:brushProperty name="width" value="0.05" units="cm"/>
      <inkml:brushProperty name="height" value="0.05" units="cm"/>
      <inkml:brushProperty name="color" value="#004F8B"/>
    </inkml:brush>
  </inkml:definitions>
  <inkml:trace contextRef="#ctx0" brushRef="#br0">1 1 24575,'0'0'0,"31"22"0,16 22 0,-1 2 0,-8-5 8192</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47.366"/>
    </inkml:context>
    <inkml:brush xml:id="br0">
      <inkml:brushProperty name="width" value="0.05" units="cm"/>
      <inkml:brushProperty name="height" value="0.05" units="cm"/>
      <inkml:brushProperty name="color" value="#004F8B"/>
    </inkml:brush>
  </inkml:definitions>
  <inkml:trace contextRef="#ctx0" brushRef="#br0">1 1 24575,'0'4'0,"13"29"0,27 0 0,25-20 0,10-16 0,-2-7 0,-15-3 0,-26 10 0,-17 15 0,-13 10 0,3 1 0,1-4 8192</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47.958"/>
    </inkml:context>
    <inkml:brush xml:id="br0">
      <inkml:brushProperty name="width" value="0.05" units="cm"/>
      <inkml:brushProperty name="height" value="0.05" units="cm"/>
      <inkml:brushProperty name="color" value="#004F8B"/>
    </inkml:brush>
  </inkml:definitions>
  <inkml:trace contextRef="#ctx0" brushRef="#br0">1 0 24575,'4'0'0,"11"18"0,3 6 8192</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48.301"/>
    </inkml:context>
    <inkml:brush xml:id="br0">
      <inkml:brushProperty name="width" value="0.05" units="cm"/>
      <inkml:brushProperty name="height" value="0.05" units="cm"/>
      <inkml:brushProperty name="color" value="#004F8B"/>
    </inkml:brush>
  </inkml:definitions>
  <inkml:trace contextRef="#ctx0" brushRef="#br0">211 0 24575,'0'4'0,"-32"115"0,-10 68 0,-2 47 0,1 6 0,9-37 0,18-94 0,26-101 0,20-71 0,5-24 8192</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48.657"/>
    </inkml:context>
    <inkml:brush xml:id="br0">
      <inkml:brushProperty name="width" value="0.05" units="cm"/>
      <inkml:brushProperty name="height" value="0.05" units="cm"/>
      <inkml:brushProperty name="color" value="#004F8B"/>
    </inkml:brush>
  </inkml:definitions>
  <inkml:trace contextRef="#ctx0" brushRef="#br0">89 7 24575,'0'0'0,"0"-1"0,1 1 0,-1-1 0,0 1 0,1-1 0,-1 1 0,1 0 0,-1-1 0,1 1 0,-1 0 0,1-1 0,-1 1 0,1 0 0,-1 0 0,1-1 0,-1 1 0,1 0 0,0 0 0,-1 0 0,1 0 0,-1 0 0,1 0 0,-1 0 0,1 0 0,0 0 0,-1 0 0,1 0 0,-1 0 0,1 0 0,0 0 0,-1 1 0,1-1 0,-1 0 0,1 0 0,-1 1 0,1-1 0,0 1 0,13 27 0,1 54 0,-13-67 0,4 23 0,11 99 0,-16-124 0,-1-1 0,0 1 0,-1 0 0,0-1 0,-1 1 0,-1-1 0,0 0 0,-5 15 0,7-25 0,0 0 0,0 0 0,1 0 0,-1-1 0,0 1 0,-1 0 0,1-1 0,0 1 0,0-1 0,-1 1 0,1-1 0,-1 0 0,1 1 0,-1-1 0,1 0 0,-1 0 0,0 0 0,0 0 0,1-1 0,-1 1 0,0 0 0,0-1 0,0 1 0,0-1 0,-2 1 0,0-1 0,0-1 0,1 1 0,-1-1 0,1 0 0,-1 0 0,1 0 0,-1 0 0,1-1 0,0 1 0,0-1 0,-1 0 0,1 0 0,-3-2 0,2 1 0,0 0 0,0-1 0,0 1 0,0-1 0,0 0 0,1 0 0,0 0 0,0 0 0,0 0 0,0-1 0,1 1 0,-1-1 0,1 0 0,0 0 0,1 0 0,-1 0 0,1 0 0,0 0 0,0-6 0,1 10 0,0-1 0,1 1 0,-1 0 0,1 0 0,-1 0 0,1-1 0,0 1 0,-1 0 0,1 0 0,0 0 0,0 0 0,0 0 0,0 1 0,0-1 0,0 0 0,0 0 0,0 0 0,0 1 0,0-1 0,0 1 0,0-1 0,1 1 0,-1-1 0,0 1 0,0 0 0,1-1 0,1 1 0,41-1 0,-42 1 0,76 7 1366,6 3 5460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48.983"/>
    </inkml:context>
    <inkml:brush xml:id="br0">
      <inkml:brushProperty name="width" value="0.05" units="cm"/>
      <inkml:brushProperty name="height" value="0.05" units="cm"/>
      <inkml:brushProperty name="color" value="#004F8B"/>
    </inkml:brush>
  </inkml:definitions>
  <inkml:trace contextRef="#ctx0" brushRef="#br0">233 24 24575,'0'-4'0,"0"-11"0,-23 11 0,-16 10 0,-10 14 0,-2 16 0,8 25 0,16 20 0,26 5 0,22-11 0,12-20 0,1-18 8192</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49.324"/>
    </inkml:context>
    <inkml:brush xml:id="br0">
      <inkml:brushProperty name="width" value="0.05" units="cm"/>
      <inkml:brushProperty name="height" value="0.05" units="cm"/>
      <inkml:brushProperty name="color" value="#004F8B"/>
    </inkml:brush>
  </inkml:definitions>
  <inkml:trace contextRef="#ctx0" brushRef="#br0">1 317 24575,'4'-4'0,"74"-29"0,33-18 0,-3-9 0,-20 6 8192</inkml:trace>
  <inkml:trace contextRef="#ctx0" brushRef="#br0" timeOffset="1">477 0 24575,'-5'0'0,"-19"0"0,-37 86 0,-8 50 0,3 20 0,13-12 0,19-30 0,17-44 0,20-51 8192</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56.399"/>
    </inkml:context>
    <inkml:brush xml:id="br0">
      <inkml:brushProperty name="width" value="0.05" units="cm"/>
      <inkml:brushProperty name="height" value="0.05" units="cm"/>
      <inkml:brushProperty name="color" value="#E71224"/>
    </inkml:brush>
  </inkml:definitions>
  <inkml:trace contextRef="#ctx0" brushRef="#br0">565 1 24575,'0'0'0,"-25"28"0,-27 42 0,-30 41 0,-20 26 0,-2 6 0,13-17 0,26-31 0,33-39 0,21-29 8192</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49.884"/>
    </inkml:context>
    <inkml:brush xml:id="br0">
      <inkml:brushProperty name="width" value="0.05" units="cm"/>
      <inkml:brushProperty name="height" value="0.05" units="cm"/>
      <inkml:brushProperty name="color" value="#004F8B"/>
    </inkml:brush>
  </inkml:definitions>
  <inkml:trace contextRef="#ctx0" brushRef="#br0">1 4 24575,'7'-3'0,"0"3"0,1 0 0,-1 1 0,0 0 0,0 0 0,0 1 0,0-1 0,0 2 0,0-1 0,-1 1 0,1 0 0,-1 0 0,10 8 0,-4-3 0,-1 1 0,0 1 0,-1 0 0,0 0 0,-1 1 0,9 12 0,-4-3 0,-2 1 0,0 0 0,-1 0 0,-2 1 0,0 0 0,-1 1 0,6 31 0,-12-36 0,-7-14 0,-13-26 0,7-1 0,0-1 0,2 0 0,-10-38 0,15 48 0,1 0 0,0-1 0,1 1 0,1-1 0,1 0 0,0 1 0,3-26 0,-3 38 0,0 1 0,1 0 0,-1 0 0,0 0 0,1 0 0,-1-1 0,0 1 0,1 0 0,0 0 0,-1 0 0,1 0 0,-1 0 0,1 0 0,0 0 0,0 0 0,1 0 0,-2 0 0,0 1 0,1 0 0,-1 0 0,1 0 0,-1 0 0,0 0 0,1 0 0,-1 0 0,1 0 0,-1 0 0,1 0 0,-1 0 0,0 0 0,1 0 0,-1 0 0,1 0 0,-1 0 0,0 0 0,1 1 0,-1-1 0,1 0 0,-1 0 0,0 1 0,1-1 0,-1 0 0,0 0 0,1 1 0,-1-1 0,0 1 0,2 0 0,-1 1 0,0-1 0,0 1 0,0-1 0,0 1 0,0 0 0,-1 0 0,1-1 0,0 1 0,-1 0 0,1 0 0,-1 0 0,0 0 0,1 0 0,-1 0 0,0-1 0,-1 5 0,0-1 0,-1 0 0,0-1 0,0 1 0,0 0 0,0-1 0,-1 1 0,0-1 0,0 0 0,0 0 0,0 0 0,-1-1 0,0 1 0,1-1 0,-7 5 0,-10 5 0,-39 21 0,21-13 0,39-21 0,-1 0 0,1 0 0,-1 0 0,1 0 0,-1 0 0,1 1 0,-1-1 0,1 0 0,-1 0 0,0 0 0,1 0 0,-1 1 0,1-1 0,-1 0 0,0 1 0,1-1 0,-1 0 0,0 0 0,1 1 0,-1-1 0,0 1 0,0-1 0,1 0 0,-1 1 0,0-1 0,0 1 0,0-1 0,1 0 0,-1 1 0,0-1 0,0 1 0,0-1 0,0 1 0,0-1 0,0 1 0,0-1 0,0 1 0,0-1 0,0 0 0,0 1 0,0-1 0,0 1 0,-1-1 0,1 1 0,0-1 0,0 0 0,0 1 0,-1-1 0,1 1 0,0-1 0,0 0 0,-1 1 0,1-1 0,0 0 0,-1 1 0,1-1 0,0 0 0,-1 1 0,1-1 0,-1 0 0,1 0 0,0 0 0,-1 1 0,1-1 0,-1 0 0,1 0 0,-1 0 0,0 0 0,48 9 0,-32-7 0,-11-1 0,8 1 0,0 0 0,0 2 0,0-1 0,13 7 0,-23-10 0,-1 1 0,1 0 0,0 0 0,0 0 0,-1 0 0,1 0 0,0 0 0,-1 0 0,1 1 0,-1-1 0,1 0 0,-1 1 0,0-1 0,0 1 0,1 0 0,-1-1 0,0 1 0,-1 0 0,1 0 0,0-1 0,0 1 0,-1 0 0,1 0 0,-1 0 0,0 0 0,1 0 0,-1 0 0,0 0 0,0 0 0,0 0 0,0 0 0,-1 0 0,1 0 0,-1 3 0,-2 1 0,-1 0 0,1 0 0,-1 0 0,0 0 0,0-1 0,0 1 0,-1-1 0,0 0 0,0-1 0,-1 1 0,-10 7 0,-70 36 0,85-47 0,-45 21 0,46-22 0,0 0 0,0 0 0,0 0 0,0 0 0,0 0 0,0 0 0,0 0 0,0 0 0,0 0 0,0 1 0,0-1 0,0 0 0,0 0 0,1 0 0,-1 0 0,0 0 0,0 0 0,0 0 0,0 1 0,0-1 0,0 0 0,0 0 0,0 0 0,0 0 0,0 0 0,0 0 0,0 1 0,0-1 0,-1 0 0,1 0 0,0 0 0,0 0 0,0 0 0,0 0 0,0 0 0,0 1 0,0-1 0,0 0 0,0 0 0,0 0 0,0 0 0,0 0 0,-1 0 0,1 0 0,25 0 0,37-6 0,29-10 1366,2-2 5460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50.446"/>
    </inkml:context>
    <inkml:brush xml:id="br0">
      <inkml:brushProperty name="width" value="0.05" units="cm"/>
      <inkml:brushProperty name="height" value="0.05" units="cm"/>
      <inkml:brushProperty name="color" value="#004F8B"/>
    </inkml:brush>
  </inkml:definitions>
  <inkml:trace contextRef="#ctx0" brushRef="#br0">111 1 24575,'0'0'0,"-18"63"0,-11 34 0,-4 10 0,3-13 8192</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50.787"/>
    </inkml:context>
    <inkml:brush xml:id="br0">
      <inkml:brushProperty name="width" value="0.05" units="cm"/>
      <inkml:brushProperty name="height" value="0.05" units="cm"/>
      <inkml:brushProperty name="color" value="#004F8B"/>
    </inkml:brush>
  </inkml:definitions>
  <inkml:trace contextRef="#ctx0" brushRef="#br0">1 0 24575,'0'0'0,"49"27"0,17 0 0,-3-5 8192</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51.702"/>
    </inkml:context>
    <inkml:brush xml:id="br0">
      <inkml:brushProperty name="width" value="0.05" units="cm"/>
      <inkml:brushProperty name="height" value="0.05" units="cm"/>
      <inkml:brushProperty name="color" value="#004F8B"/>
    </inkml:brush>
  </inkml:definitions>
  <inkml:trace contextRef="#ctx0" brushRef="#br0">138 0 24575,'-4'20'0,"3"-14"0,-1 1 0,1-1 0,1 1 0,-1-1 0,1 1 0,0 6 0,1-9 0,0 0 0,0 0 0,0 0 0,0 0 0,0 0 0,1 0 0,0 0 0,0 0 0,0 0 0,0-1 0,1 1 0,-1-1 0,1 0 0,0 0 0,0 0 0,0 0 0,0 0 0,1 0 0,-1-1 0,1 0 0,-1 0 0,1 0 0,0 0 0,0 0 0,0-1 0,0 0 0,0 1 0,0-2 0,0 1 0,1 0 0,-1-1 0,0 0 0,0 0 0,1 0 0,-1 0 0,0-1 0,0 0 0,0 0 0,1 0 0,-1 0 0,5-2 0,-31 24 0,-37 28 0,-81 72 0,102-78 0,37-42 0,1-1 0,-1 1 0,1-1 0,-1 1 0,1 0 0,0-1 0,-1 1 0,1 0 0,0 0 0,0-1 0,-1 1 0,1 0 0,0-1 0,0 1 0,0 0 0,0 0 0,0-1 0,0 1 0,0 0 0,0 0 0,0-1 0,1 1 0,-1 0 0,0 0 0,0-1 0,1 1 0,-1 0 0,0-1 0,1 1 0,-1 0 0,0-1 0,1 1 0,-1-1 0,1 1 0,-1 0 0,1-1 0,0 1 0,-1-1 0,1 0 0,0 1 0,32 7 0,-29-7 0,32 2 0,37 6 0,-68-8 0,-1 0 0,1 1 0,0-1 0,-1 1 0,1-1 0,-1 1 0,0 1 0,0-1 0,0 1 0,0-1 0,6 6 0,-9-7 0,0 0 0,-1 0 0,1 0 0,0 0 0,-1 0 0,1 0 0,-1 0 0,1 0 0,-1 0 0,1 1 0,-1-1 0,0 0 0,0 0 0,1 0 0,-1 0 0,0 1 0,0-1 0,0 0 0,0 0 0,-1 0 0,1 0 0,0 1 0,0-1 0,-1 0 0,1 0 0,0 0 0,-1 0 0,1 0 0,-1 0 0,0 0 0,0 2 0,-30 26 0,10-16 0,0-2 0,-2 0 0,1-1 0,-35 10 0,35-12 0,4 0 0,17-8 0,1 0 0,0 1 0,0-1 0,0 0 0,0 0 0,0 0 0,0 0 0,0 0 0,0 0 0,0 0 0,0 0 0,0 0 0,-1 0 0,1 0 0,0 0 0,0 0 0,0 0 0,0 1 0,0-1 0,0 0 0,0 0 0,0 0 0,0 0 0,0 0 0,0 0 0,0 0 0,0 0 0,0 1 0,0-1 0,0 0 0,0 0 0,0 0 0,0 0 0,0 0 0,0 0 0,0 0 0,0 0 0,0 0 0,0 1 0,0-1 0,0 0 0,0 0 0,0 0 0,0 0 0,1 0 0,-1 0 0,0 0 0,0 0 0,0 0 0,0 0 0,0 0 0,0 0 0,0 1 0,0-1 0,0 0 0,0 0 0,0 0 0,1 0 0,-1 0 0,0 0 0,0 0 0,0 0 0,0 0 0,0 0 0,0 0 0,0 0 0,1 0 0,31-2 0,-30 2 0,76-17 0,-71 15 0,0 0 0,0-1 0,0 0 0,0 0 0,-1 0 0,1-1 0,-1 0 0,0 0 0,5-5 0,-2-7 1366,-9 1 5460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52.138"/>
    </inkml:context>
    <inkml:brush xml:id="br0">
      <inkml:brushProperty name="width" value="0.05" units="cm"/>
      <inkml:brushProperty name="height" value="0.05" units="cm"/>
      <inkml:brushProperty name="color" value="#004F8B"/>
    </inkml:brush>
  </inkml:definitions>
  <inkml:trace contextRef="#ctx0" brushRef="#br0">1 0 24575,'0'0'0,"22"36"0,17 12 0,1-2 0,-5-9 0,-10-11 8192</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53.115"/>
    </inkml:context>
    <inkml:brush xml:id="br0">
      <inkml:brushProperty name="width" value="0.05" units="cm"/>
      <inkml:brushProperty name="height" value="0.05" units="cm"/>
      <inkml:brushProperty name="color" value="#004F8B"/>
    </inkml:brush>
  </inkml:definitions>
  <inkml:trace contextRef="#ctx0" brushRef="#br0">133 43 24575,'15'-9'0,"0"1"0,1 1 0,25-9 0,-40 16 0,0-1 0,0 1 0,0-1 0,0 1 0,0 0 0,0 0 0,0-1 0,0 1 0,1 0 0,-1 0 0,0 0 0,0 0 0,0 1 0,0-1 0,0 0 0,0 0 0,0 1 0,1-1 0,-1 0 0,0 1 0,0-1 0,0 1 0,0-1 0,0 2 0,0-1 0,-1 0 0,0 0 0,1 0 0,-1 0 0,0 0 0,0 0 0,0 0 0,0 0 0,0 0 0,0 0 0,0 0 0,0 1 0,0-1 0,0 0 0,-1 0 0,1 0 0,-1 0 0,1 0 0,-1 1 0,-4 7 0,0 0 0,0-1 0,-1 1 0,-8 8 0,-73 71 0,71-64 0,16-23 0,0 0 0,0-1 0,0 1 0,0-1 0,0 1 0,0 0 0,0-1 0,0 1 0,0-1 0,0 1 0,0 0 0,1-1 0,-1 1 0,0-1 0,0 1 0,0 0 0,1-1 0,-1 1 0,0-1 0,1 1 0,-1-1 0,1 0 0,-1 1 0,0-1 0,1 1 0,4 1 0,-1 1 0,0-2 0,1 1 0,-1 0 0,1-1 0,0 0 0,9 1 0,-10-2 0,1 1 0,0 0 0,-1 0 0,1 0 0,-1 0 0,0 1 0,1 0 0,-1 0 0,5 3 0,-9-5 0,0 0 0,1 0 0,-1 0 0,0 0 0,0 0 0,0 0 0,0 0 0,0 1 0,0-1 0,0 0 0,1 0 0,-1 0 0,0 0 0,0 0 0,0 1 0,0-1 0,0 0 0,0 0 0,0 0 0,0 0 0,0 0 0,0 1 0,0-1 0,0 0 0,0 0 0,0 0 0,0 0 0,0 1 0,0-1 0,0 0 0,0 0 0,0 0 0,0 0 0,0 0 0,0 1 0,0-1 0,-1 0 0,1 0 0,0 0 0,0 0 0,0 0 0,0 1 0,0-1 0,0 0 0,0 0 0,-1 0 0,1 0 0,0 0 0,0 0 0,0 0 0,0 0 0,0 0 0,-1 0 0,1 0 0,0 0 0,0 1 0,0-1 0,0 0 0,-1 0 0,1 0 0,0 0 0,0 0 0,0 0 0,0-1 0,-1 1 0,1 0 0,0 0 0,0 0 0,-15 0 0,2-4 0,0 0 0,1 0 0,0-1 0,-1-1 0,2 0 0,-22-14 0,25 15 0,1-1 0,-1 0 0,1-1 0,0 1 0,1-1 0,-1 0 0,1-1 0,1 0 0,0 0 0,-7-12 0,7 4 0,8 15 0,-1 4 0,-1-1 0,0 1 0,0 0 0,0-1 0,0 1 0,0 0 0,0 0 0,-1 0 0,1 5 0,0 100 0,-2-79 0,1 1 0,1-1 0,10 57 0,-8-76 0,0-1 0,0 1 0,1-1 0,0 0 0,0 0 0,1 0 0,0-1 0,1 0 0,-1 0 0,2 0 0,-1-1 0,1 1 0,0-2 0,1 1 0,16 10 0,-11-10 105,0 0 0,1-1 0,0-1 0,0 0 0,0-1 0,1 0 0,0-1 0,0-1 0,-1-1 0,1 0 0,0 0 1,22-4-1,81-9 6721</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53.707"/>
    </inkml:context>
    <inkml:brush xml:id="br0">
      <inkml:brushProperty name="width" value="0.05" units="cm"/>
      <inkml:brushProperty name="height" value="0.05" units="cm"/>
      <inkml:brushProperty name="color" value="#004F8B"/>
    </inkml:brush>
  </inkml:definitions>
  <inkml:trace contextRef="#ctx0" brushRef="#br0">102 4 24575,'18'-1'0,"-17"0"0,1 1 0,0-1 0,-1 1 0,1 0 0,-1 0 0,1 0 0,0 0 0,-1 0 0,1 0 0,0 0 0,-1 1 0,1-1 0,-1 0 0,1 1 0,-1-1 0,1 1 0,-1 0 0,1 0 0,-1-1 0,1 1 0,-1 0 0,0 0 0,0 0 0,1 1 0,-1-1 0,1 2 0,1 1 0,-1-1 0,0 1 0,0 0 0,0 1 0,-1-1 0,1 0 0,-1 0 0,0 1 0,-1-1 0,1 0 0,-1 1 0,1-1 0,-1 1 0,-1 6 0,-13 72 0,6-41 0,6-30 0,1 0 0,1 0 0,0 0 0,0 0 0,1 0 0,1 0 0,0 0 0,1 0 0,0-1 0,0 1 0,1-1 0,1 0 0,10 18 0,-14-28 0,0 0 0,0 1 0,-1-1 0,1 0 0,0 1 0,0-1 0,-1 1 0,1-1 0,-1 1 0,1-1 0,-1 1 0,0-1 0,0 1 0,0 0 0,0-1 0,0 1 0,0 2 0,-1-4 0,1 1 0,-1-1 0,0 0 0,1 1 0,-1-1 0,0 0 0,1 0 0,-1 0 0,0 0 0,0 0 0,1 0 0,-1 0 0,0 0 0,1 0 0,-1 0 0,0 0 0,0 0 0,1 0 0,-1-1 0,0 1 0,1 0 0,-1 0 0,0-1 0,1 1 0,-2-1 0,-63-39 0,48 29 0,17 10 0,-35-14 0,34 15 0,-1 0 0,1 0 0,0 0 0,-1 0 0,1 0 0,-1 0 0,1 1 0,0-1 0,-1 0 0,1 1 0,0-1 0,0 1 0,-1-1 0,1 1 0,0 0 0,0-1 0,0 1 0,0 0 0,-1 0 0,1 0 0,0 0 0,1 0 0,-1 0 0,0 0 0,0 0 0,0 0 0,0 2 0,-3 6 0,0-1 0,0 1 0,2 0 0,-1 0 0,1 0 0,0 0 0,-1 11 0,-1 75 0,3-44 0,2 1 0,3-1 0,2 0 0,18 72 0,-23-118 171,0 0 0,1-1-1,0 1 1,0 0 0,0-1-1,1 0 1,2 5 0,14 3 6655</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2:54.529"/>
    </inkml:context>
    <inkml:brush xml:id="br0">
      <inkml:brushProperty name="width" value="0.05" units="cm"/>
      <inkml:brushProperty name="height" value="0.05" units="cm"/>
      <inkml:brushProperty name="color" value="#004F8B"/>
    </inkml:brush>
  </inkml:definitions>
  <inkml:trace contextRef="#ctx0" brushRef="#br0">80 109 24575,'13'-10'0,"0"0"0,1 1 0,1 1 0,-1 1 0,1 0 0,24-8 0,-11 4 0,45-15 0,-68 25 0,0 0 0,1 0 0,-1 0 0,1 0 0,-1 1 0,1 0 0,-1 0 0,1 0 0,0 1 0,9 2 0,-14-3 0,1 1 0,-1-1 0,0 1 0,1 0 0,-1-1 0,0 1 0,0 0 0,0 0 0,1 0 0,-1 0 0,0 0 0,0 0 0,-1 0 0,1 0 0,0 0 0,0 1 0,0-1 0,-1 0 0,1 0 0,-1 1 0,1-1 0,-1 1 0,1-1 0,-1 0 0,0 1 0,0-1 0,1 1 0,-1-1 0,0 0 0,0 1 0,-1 1 0,0 3 0,0 0 0,0 0 0,-1 0 0,0 0 0,-5 11 0,-16 27 0,14-27 0,1-1 0,1 1 0,0 1 0,-5 20 0,10-32 0,1 0 0,1 1 0,-1-1 0,1 0 0,0 1 0,0-1 0,1 1 0,0-1 0,0 0 0,1 1 0,-1-1 0,1 0 0,1 0 0,-1 0 0,1 0 0,4 6 0,31 35 0,-29-38 0,-1 0 0,0 1 0,-1 0 0,0 1 0,9 17 0,-15-25 0,0 0 0,0 0 0,0 0 0,0 0 0,-1 0 0,0 0 0,1 0 0,-1 0 0,0 0 0,0 0 0,-1 0 0,1 0 0,-1 0 0,1 0 0,-1 0 0,0 0 0,0 0 0,0 0 0,-1-1 0,1 1 0,-1 0 0,1-1 0,-1 1 0,0-1 0,0 0 0,0 0 0,-5 5 0,-18 13 0,-1-2 0,-1 0 0,-1-2 0,0 0 0,-1-2 0,-36 12 0,18-7 0,-53 31 0,98-49 0,-1 1 0,0-1 0,1 1 0,0-1 0,-1 1 0,1 0 0,0 0 0,0 0 0,0 0 0,0 1 0,0-1 0,1 0 0,-3 5 0,4-6 0,-1-1 0,1 1 0,0 0 0,0 0 0,0 0 0,1-1 0,-1 1 0,0 0 0,0 0 0,0-1 0,0 1 0,1 0 0,-1 0 0,0-1 0,1 1 0,-1 0 0,1-1 0,-1 1 0,1 0 0,-1-1 0,1 1 0,-1-1 0,1 1 0,-1-1 0,1 1 0,0-1 0,-1 1 0,1-1 0,0 0 0,1 1 0,7 3 0,1-1 0,0 0 0,0 0 0,0-1 0,20 1 0,31 3 0,79-3 0,-116-4 0,0-1 0,0-1 0,0-1 0,-1-1 0,1-1 0,32-13 0,-50 16 0,0 1 0,-1-1 0,1 0 0,-1 0 0,0 0 0,0-1 0,0 0 0,0 0 0,-1 0 0,1 0 0,-1-1 0,0 0 0,-1 0 0,1 0 0,-1 0 0,0-1 0,0 1 0,-1-1 0,1 0 0,-1 0 0,-1 1 0,1-1 0,-1-1 0,0 1 0,0 0 0,-1 0 0,0 0 0,0 0 0,0-1 0,-1 1 0,0 0 0,0 0 0,0 0 0,-1 0 0,0 0 0,-4-7 0,-1-4 0,-1 1 0,-1 0 0,-1 0 0,0 1 0,-1 0 0,0 1 0,-1 1 0,-19-17 0,31 29 0,-1 0 0,0 0 0,0 0 0,-1 0 0,1 0 0,0 0 0,0 1 0,0-1 0,-1 0 0,1 1 0,0-1 0,-1 1 0,1-1 0,0 1 0,-1 0 0,1-1 0,-1 1 0,1 0 0,0 0 0,-1 0 0,1 0 0,-1 0 0,1 1 0,0-1 0,-1 0 0,1 1 0,-1-1 0,1 0 0,0 1 0,0 0 0,-1-1 0,1 1 0,0 0 0,0 0 0,0 0 0,-1-1 0,1 1 0,0 0 0,0 0 0,1 1 0,-1-1 0,0 0 0,-1 3 0,-3 4 0,1 1 0,0 0 0,1 0 0,0 0 0,-3 17 0,-6 52 0,3 0 0,1 114 0,11 86 455,12 0 0,57 310 1,-61-529 6370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01.783"/>
    </inkml:context>
    <inkml:brush xml:id="br0">
      <inkml:brushProperty name="width" value="0.05" units="cm"/>
      <inkml:brushProperty name="height" value="0.05" units="cm"/>
      <inkml:brushProperty name="color" value="#004F8B"/>
    </inkml:brush>
  </inkml:definitions>
  <inkml:trace contextRef="#ctx0" brushRef="#br0">1 0 24575,'0'0'0,"0"4"0,45 25 0,15 7 8192</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02.312"/>
    </inkml:context>
    <inkml:brush xml:id="br0">
      <inkml:brushProperty name="width" value="0.05" units="cm"/>
      <inkml:brushProperty name="height" value="0.05" units="cm"/>
      <inkml:brushProperty name="color" value="#004F8B"/>
    </inkml:brush>
  </inkml:definitions>
  <inkml:trace contextRef="#ctx0" brushRef="#br0">307 1 24575,'57'16'0,"-28"-9"0,-21-5 0,0 0 0,-1 1 0,1 0 0,-1 0 0,0 0 0,0 1 0,0 0 0,11 10 0,-15-12 0,-1 1 0,0-1 0,1 1 0,-1 0 0,-1-1 0,1 1 0,0 0 0,-1 0 0,1 0 0,-1 1 0,0-1 0,0 0 0,0 0 0,0 0 0,-1 1 0,1-1 0,-1 1 0,0-1 0,0 0 0,0 1 0,-1-1 0,1 0 0,-2 7 0,-3 2 0,1 0 0,-2 0 0,0 0 0,0 0 0,-1-1 0,0 0 0,-1-1 0,-1 1 0,-17 16 0,24-36 0,2 2 0,-1 1 0,0-1 0,0 1 0,-1-1 0,0 1 0,0 0 0,-1 0 0,1 0 0,-7-9 0,7 11 0,0 2 0,-1-1 0,0 0 0,1 1 0,-1-1 0,0 1 0,0 0 0,-1 0 0,1 0 0,0 0 0,-1 0 0,-5-1 0,7 2 0,0 1 0,0 0 0,0 0 0,0 0 0,0 0 0,0 0 0,0 0 0,0 1 0,0-1 0,0 1 0,0-1 0,0 1 0,1 0 0,-1-1 0,0 1 0,0 0 0,1 0 0,-3 2 0,-4 5 0,0 0 0,1 1 0,0-1 0,1 1 0,0 1 0,0-1 0,-8 21 0,-40 84 0,5 3 0,6 2 0,-35 148 0,73-242 0,-5 50 0,10-71-9,-1-1-1,1 1 0,0 0 0,1 0 1,-1 0-1,1-1 0,-1 1 0,1 0 1,2 5-1,-2-9 45,-1 1-1,1-1 1,-1 1 0,1-1 0,0 1 0,-1-1 0,1 1-1,-1-1 1,1 1 0,0-1 0,0 0 0,-1 1 0,1-1-1,0 0 1,-1 0 0,1 1 0,0-1 0,0 0 0,0 0-1,-1 0 1,1 0 0,0 0 0,0 0 0,-1 0-1,1 0 1,0-1 0,0 1 0,-1 0 0,1 0 0,0-1-1,0 1 1,-1 0 0,1-1 0,0 1 0,-1 0 0,1-1-1,-1 1 1,1-1 0,0 1 0,-1-1 0,1 0 0,32-29 6791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56.759"/>
    </inkml:context>
    <inkml:brush xml:id="br0">
      <inkml:brushProperty name="width" value="0.05" units="cm"/>
      <inkml:brushProperty name="height" value="0.05" units="cm"/>
      <inkml:brushProperty name="color" value="#E71224"/>
    </inkml:brush>
  </inkml:definitions>
  <inkml:trace contextRef="#ctx0" brushRef="#br0">47 0 24575,'0'5'0,"-12"61"0,-4 27 0,5-5 0,4-18 8192</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02.648"/>
    </inkml:context>
    <inkml:brush xml:id="br0">
      <inkml:brushProperty name="width" value="0.05" units="cm"/>
      <inkml:brushProperty name="height" value="0.05" units="cm"/>
      <inkml:brushProperty name="color" value="#004F8B"/>
    </inkml:brush>
  </inkml:definitions>
  <inkml:trace contextRef="#ctx0" brushRef="#br0">7 5 24575,'0'-4'0,"-5"56"0,4 29 0,5 1 0,8-23 0,1-22 8192</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03.003"/>
    </inkml:context>
    <inkml:brush xml:id="br0">
      <inkml:brushProperty name="width" value="0.05" units="cm"/>
      <inkml:brushProperty name="height" value="0.05" units="cm"/>
      <inkml:brushProperty name="color" value="#004F8B"/>
    </inkml:brush>
  </inkml:definitions>
  <inkml:trace contextRef="#ctx0" brushRef="#br0">158 87 24575,'12'-6'0,"15"0"0,0 2 0,0 0 0,1 2 0,0 1 0,-1 1 0,1 2 0,-1 0 0,33 8 0,-52-8 0,-1 0 0,1 0 0,-1 0 0,0 1 0,1 0 0,-1 0 0,0 1 0,-1 0 0,1 0 0,-1 1 0,0 0 0,0 0 0,8 8 0,-13-11 0,0 0 0,1 0 0,-1 0 0,0 0 0,0 1 0,0-1 0,-1 0 0,1 0 0,0 1 0,-1-1 0,1 0 0,-1 1 0,0-1 0,0 0 0,0 1 0,0-1 0,0 0 0,-1 4 0,-1-1 0,0-1 0,0 0 0,0 0 0,0 0 0,-1 0 0,1 0 0,-1 0 0,0 0 0,0-1 0,0 0 0,-1 0 0,-6 5 0,-7 4 0,-1 0 0,0-2 0,-1 0 0,0-1 0,0-1 0,-1-1 0,-38 9 0,14-7 0,-1-2 0,-72 3 0,92-10 0,1 0 0,-26-5 0,24-3 0,25 7 0,1 1 0,0 0 0,0 0 0,0 0 0,0-1 0,-1 1 0,1 0 0,0 0 0,0-1 0,0 1 0,0 0 0,0-1 0,0 1 0,0 0 0,0 0 0,0-1 0,0 1 0,0 0 0,0-1 0,0 1 0,0 0 0,0 0 0,0-1 0,0 1 0,0 0 0,0-1 0,0 1 0,1 0 0,-1 0 0,0-1 0,0 1 0,0 0 0,0 0 0,1 0 0,-1-1 0,0 1 0,0 0 0,0 0 0,1 0 0,-1-1 0,0 1 0,1 0 0,43-21 0,126-26 0,-125 38 0,0-3 0,-1-1 0,-1-3 0,57-27 0,-97 41 0,0 0 0,1 1 0,-1-1 0,0-1 0,0 1 0,0 0 0,0-1 0,0 0 0,-1 0 0,1 1 0,-1-1 0,0-1 0,0 1 0,0 0 0,0-1 0,0 1 0,-1-1 0,0 1 0,0-1 0,0 1 0,1-5 0,-2 5 0,-1-1 0,1 1 0,-1 0 0,1-1 0,-1 1 0,0 0 0,0-1 0,-1 1 0,1 0 0,-1 0 0,1 0 0,-1 0 0,0 1 0,0-1 0,0 0 0,-1 1 0,1-1 0,-1 1 0,1 0 0,-1 0 0,0 0 0,-4-2 0,3 0 0,-1 2 0,1-1 0,-1 0 0,0 1 0,0 0 0,0 0 0,0 0 0,0 1 0,-1-1 0,1 1 0,0 1 0,-1-1 0,1 1 0,-1 0 0,1 0 0,0 0 0,-1 1 0,1 0 0,0 0 0,-1 0 0,1 1 0,0 0 0,0 0 0,0 0 0,0 0 0,0 1 0,1 0 0,-1 0 0,1 0 0,0 1 0,0-1 0,0 1 0,0 0 0,-4 7 0,-4 4 0,1 0 0,1 1 0,0 0 0,1 0 0,1 1 0,1 0 0,0 1 0,-7 31 0,11-41 105,1 0 0,0 1 0,0-1 0,1 0 0,0 1 0,1-1 0,-1 1 0,2-1 0,-1 1 0,1-1 0,1 0 1,3 14-1,12-2 6721</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03.362"/>
    </inkml:context>
    <inkml:brush xml:id="br0">
      <inkml:brushProperty name="width" value="0.05" units="cm"/>
      <inkml:brushProperty name="height" value="0.05" units="cm"/>
      <inkml:brushProperty name="color" value="#004F8B"/>
    </inkml:brush>
  </inkml:definitions>
  <inkml:trace contextRef="#ctx0" brushRef="#br0">1 5 24575,'0'-5'0,"0"13"0,4 62 0,2 20 8192</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03.689"/>
    </inkml:context>
    <inkml:brush xml:id="br0">
      <inkml:brushProperty name="width" value="0.05" units="cm"/>
      <inkml:brushProperty name="height" value="0.05" units="cm"/>
      <inkml:brushProperty name="color" value="#004F8B"/>
    </inkml:brush>
  </inkml:definitions>
  <inkml:trace contextRef="#ctx0" brushRef="#br0">107 450 24575,'0'0'0,"-23"72"0,34 33 0,55-11 0,52-35 0,47-31 0,17-21 0,-12-12 0,-36-5 0,-41 0 0,-35 1 8192</inkml:trace>
  <inkml:trace contextRef="#ctx0" brushRef="#br0" timeOffset="1">1 0 24575,'0'0'0,"31"9"0,56 12 0,13 2 8192</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04.029"/>
    </inkml:context>
    <inkml:brush xml:id="br0">
      <inkml:brushProperty name="width" value="0.05" units="cm"/>
      <inkml:brushProperty name="height" value="0.05" units="cm"/>
      <inkml:brushProperty name="color" value="#004F8B"/>
    </inkml:brush>
  </inkml:definitions>
  <inkml:trace contextRef="#ctx0" brushRef="#br0">1 22 24575,'0'0'0,"58"-5"0,33-1 0,1 0 0,-15 2 8192</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04.358"/>
    </inkml:context>
    <inkml:brush xml:id="br0">
      <inkml:brushProperty name="width" value="0.05" units="cm"/>
      <inkml:brushProperty name="height" value="0.05" units="cm"/>
      <inkml:brushProperty name="color" value="#004F8B"/>
    </inkml:brush>
  </inkml:definitions>
  <inkml:trace contextRef="#ctx0" brushRef="#br0">66 0 24575,'0'0'0,"0"5"0,-27 104 0,5 34-9830,5-7 27852</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04.701"/>
    </inkml:context>
    <inkml:brush xml:id="br0">
      <inkml:brushProperty name="width" value="0.05" units="cm"/>
      <inkml:brushProperty name="height" value="0.05" units="cm"/>
      <inkml:brushProperty name="color" value="#004F8B"/>
    </inkml:brush>
  </inkml:definitions>
  <inkml:trace contextRef="#ctx0" brushRef="#br0">1 344 24575,'0'0'0,"58"-18"0,56-15 0,31-6 0,3 3 0,-22 22 0,-38 31 0,-47 34 0,-44 19 0,-39-3 0,-22-36 0,0-22 8192</inkml:trace>
  <inkml:trace contextRef="#ctx0" brushRef="#br0" timeOffset="1">372 0 24575,'0'0'0,"-14"67"0,-4 41 0,1 15 0,3-13 8192</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05.041"/>
    </inkml:context>
    <inkml:brush xml:id="br0">
      <inkml:brushProperty name="width" value="0.05" units="cm"/>
      <inkml:brushProperty name="height" value="0.05" units="cm"/>
      <inkml:brushProperty name="color" value="#004F8B"/>
    </inkml:brush>
  </inkml:definitions>
  <inkml:trace contextRef="#ctx0" brushRef="#br0">1 1 24575,'4'0'0,"16"18"0,8 1 0,0-2 8192</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07.392"/>
    </inkml:context>
    <inkml:brush xml:id="br0">
      <inkml:brushProperty name="width" value="0.05" units="cm"/>
      <inkml:brushProperty name="height" value="0.05" units="cm"/>
      <inkml:brushProperty name="color" value="#004F8B"/>
    </inkml:brush>
  </inkml:definitions>
  <inkml:trace contextRef="#ctx0" brushRef="#br0">1 11 24575,'0'0'0,"0"-11"8192</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07.935"/>
    </inkml:context>
    <inkml:brush xml:id="br0">
      <inkml:brushProperty name="width" value="0.05" units="cm"/>
      <inkml:brushProperty name="height" value="0.05" units="cm"/>
      <inkml:brushProperty name="color" value="#004F8B"/>
    </inkml:brush>
  </inkml:definitions>
  <inkml:trace contextRef="#ctx0" brushRef="#br0">212 1 24575,'-7'8'0,"-5"13"0,1 1 0,0 0 0,2 1 0,-10 32 0,3-8 0,-2 9 0,11-32 0,-1 0 0,-1 0 0,-1-1 0,0 0 0,-2-1 0,-23 33 0,22-46 0,8-16 0,10-23 0,0 18 0,1 0 0,0 0 0,0 1 0,1-1 0,0 1 0,1 1 0,18-18 0,-23 24 0,0 0 0,1 1 0,0-1 0,0 1 0,0 0 0,0 0 0,1 0 0,-1 1 0,1 0 0,0 0 0,-1 0 0,1 0 0,0 1 0,0 0 0,0 0 0,0 0 0,0 0 0,0 1 0,1 0 0,-1 0 0,0 0 0,0 1 0,9 1 0,-6 2-12,0 0 0,0 1 0,-1-1 0,1 1 0,-1 1 0,0 0 0,0-1 0,-1 2 0,8 8 1,-4-4 308,-1 1 0,-1 0 0,0 0 0,13 29 6826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34.219"/>
    </inkml:context>
    <inkml:brush xml:id="br0">
      <inkml:brushProperty name="width" value="0.05" units="cm"/>
      <inkml:brushProperty name="height" value="0.05" units="cm"/>
      <inkml:brushProperty name="color" value="#E71224"/>
    </inkml:brush>
  </inkml:definitions>
  <inkml:trace contextRef="#ctx0" brushRef="#br0">169 1 24575,'0'0'0,"-20"77"0,-20 51 0,-6 10 0,8-17 0,19-33 0,13-33 8192</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57.103"/>
    </inkml:context>
    <inkml:brush xml:id="br0">
      <inkml:brushProperty name="width" value="0.05" units="cm"/>
      <inkml:brushProperty name="height" value="0.05" units="cm"/>
      <inkml:brushProperty name="color" value="#E71224"/>
    </inkml:brush>
  </inkml:definitions>
  <inkml:trace contextRef="#ctx0" brushRef="#br0">42 1196 24575,'0'4'0,"-29"53"0,16 6 0,29-20 0,33-30 0,24-21 0,4-9 0,-8-2 0,-11-1 0,-12-2 0,-9 3 0,-7 13 0,-9 23 0,-7 22 0,-3 7 0,1-4 0,-1-8 8192</inkml:trace>
  <inkml:trace contextRef="#ctx0" brushRef="#br0" timeOffset="1">1205 9 24575,'0'-8'0,"16"17"0,13 20 0,-10 16 0,-8 2 8192</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08.279"/>
    </inkml:context>
    <inkml:brush xml:id="br0">
      <inkml:brushProperty name="width" value="0.05" units="cm"/>
      <inkml:brushProperty name="height" value="0.05" units="cm"/>
      <inkml:brushProperty name="color" value="#004F8B"/>
    </inkml:brush>
  </inkml:definitions>
  <inkml:trace contextRef="#ctx0" brushRef="#br0">215 0 24575,'0'0'0,"4"45"0,-11 42 0,-28 42 0,-17 12 0,-12-17 0,4-30 8192</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08.623"/>
    </inkml:context>
    <inkml:brush xml:id="br0">
      <inkml:brushProperty name="width" value="0.05" units="cm"/>
      <inkml:brushProperty name="height" value="0.05" units="cm"/>
      <inkml:brushProperty name="color" value="#004F8B"/>
    </inkml:brush>
  </inkml:definitions>
  <inkml:trace contextRef="#ctx0" brushRef="#br0">1 0 24575,'4'5'0,"74"68"0,23 9 0,-5-10 8192</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08.959"/>
    </inkml:context>
    <inkml:brush xml:id="br0">
      <inkml:brushProperty name="width" value="0.05" units="cm"/>
      <inkml:brushProperty name="height" value="0.05" units="cm"/>
      <inkml:brushProperty name="color" value="#004F8B"/>
    </inkml:brush>
  </inkml:definitions>
  <inkml:trace contextRef="#ctx0" brushRef="#br0">80 3 24575,'56'-1'0,"-32"-1"0,0 2 0,42 5 0,-63-4 0,1-1 0,0 1 0,0 0 0,-1 0 0,1 1 0,0-1 0,-1 1 0,1 0 0,-1 0 0,0 0 0,0 0 0,1 0 0,3 5 0,-5-5 0,-1 0 0,1 1 0,-1-1 0,1 0 0,-1 1 0,0-1 0,0 1 0,0-1 0,-1 1 0,1-1 0,-1 1 0,1 0 0,-1-1 0,0 1 0,0 4 0,-2 5 0,-1 1 0,0-1 0,0 0 0,-2-1 0,1 1 0,-1-1 0,-9 15 0,-110 190 0,-30 56 0,171-301 0,1 0 0,1 1 0,1 0 0,2 2 0,0 1 0,2 0 0,1 2 0,1 1 0,0 1 0,52-31 0,-52 36 0,2 1 0,0 2 0,0 0 0,1 2 0,1 1 0,0 1 0,0 2 0,1 1 0,0 2 0,0 0 0,60 2 0,-75 4 0,1 1 0,-1 0 0,0 1 0,0 0 0,0 2 0,-1 0 0,1 0 0,-1 1 0,-1 1 0,0 1 0,0 0 0,23 20 0,-30-22 0,0-1 0,-1 1 0,1 0 0,-2 0 0,1 0 0,-1 1 0,0 0 0,-1 0 0,0 0 0,0 1 0,0 0 0,-1-1 0,-1 1 0,0 0 0,0 0 0,0 1 0,-1-1 0,-1 0 0,0 0 0,0 1 0,0-1 0,-1 0 0,-5 18 0,3-17 171,0 0 0,-1-1-1,-1 0 1,1 0 0,-2 0-1,1 0 1,-13 14 0,-52 44 6655</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09.303"/>
    </inkml:context>
    <inkml:brush xml:id="br0">
      <inkml:brushProperty name="width" value="0.05" units="cm"/>
      <inkml:brushProperty name="height" value="0.05" units="cm"/>
      <inkml:brushProperty name="color" value="#004F8B"/>
    </inkml:brush>
  </inkml:definitions>
  <inkml:trace contextRef="#ctx0" brushRef="#br0">29 1 24575,'0'4'0,"-9"79"0,-3 29 0,5-9 0,8-35 0,4-30 8192</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09.658"/>
    </inkml:context>
    <inkml:brush xml:id="br0">
      <inkml:brushProperty name="width" value="0.05" units="cm"/>
      <inkml:brushProperty name="height" value="0.05" units="cm"/>
      <inkml:brushProperty name="color" value="#004F8B"/>
    </inkml:brush>
  </inkml:definitions>
  <inkml:trace contextRef="#ctx0" brushRef="#br0">79 1 24575,'0'0'0,"0"86"0,0 63 0,0 39 0,-5 0 0,-5-27 0,-6-41 0,-5-40 0,1-44 0,14-41 0,7-19 8192</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11.820"/>
    </inkml:context>
    <inkml:brush xml:id="br0">
      <inkml:brushProperty name="width" value="0.05" units="cm"/>
      <inkml:brushProperty name="height" value="0.05" units="cm"/>
      <inkml:brushProperty name="color" value="#004F8B"/>
    </inkml:brush>
  </inkml:definitions>
  <inkml:trace contextRef="#ctx0" brushRef="#br0">617 0 24575,'-91'53'0,"3"5"0,-158 133 0,231-178 0,-6 5 0,1 0 0,-33 37 0,48-48 0,0-1 0,1 1 0,0-1 0,0 1 0,1 0 0,0 1 0,0-1 0,0 0 0,1 1 0,1 0 0,-1-1 0,1 1 0,0 0 0,1 8 0,-2 36 0,-2 0 0,-14 70 0,2-22 0,15-80 0,0 0 0,1-1 0,1 1 0,1 0 0,1-1 0,0 1 0,2-1 0,0 0 0,1 0 0,13 27 0,-19-44 4,1 0-1,0 0 0,0 1 0,1-1 1,-1 0-1,0 0 0,1 0 1,-1 0-1,1-1 0,0 1 1,0 0-1,3 2 0,-4-4-7,0 1 0,-1-1-1,1 0 1,0 0 0,0 1 0,0-1-1,0 0 1,-1 0 0,1 0 0,0 0-1,0 0 1,0 0 0,0 0 0,0 0-1,-1-1 1,1 1 0,0 0-1,0 0 1,0-1 0,-1 1 0,1-1-1,0 1 1,0 0 0,0-1 0,4-4 182,0 0 1,-1 0-1,0 0 1,0 0 0,0-1-1,0 1 1,3-10 0,27-52 6647</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12.781"/>
    </inkml:context>
    <inkml:brush xml:id="br0">
      <inkml:brushProperty name="width" value="0.05" units="cm"/>
      <inkml:brushProperty name="height" value="0.05" units="cm"/>
      <inkml:brushProperty name="color" value="#004F8B"/>
    </inkml:brush>
  </inkml:definitions>
  <inkml:trace contextRef="#ctx0" brushRef="#br0">284 141 24575,'2'14'0,"2"1"0,0-1 0,11 27 0,-4-10 0,-7-19 0,18 44 0,-21-52 0,1-1 0,0 1 0,0-1 0,0 1 0,0-1 0,0 0 0,1 0 0,-1 0 0,1 0 0,0-1 0,4 4 0,-6-5 0,0-1 0,0 0 0,0 0 0,0 1 0,0-1 0,0 0 0,0 0 0,0 0 0,0 0 0,0 0 0,0 0 0,0 0 0,0-1 0,0 1 0,0 0 0,0 0 0,0-1 0,0 1 0,0-1 0,0 1 0,0-1 0,0 1 0,0-1 0,0 0 0,-1 1 0,1-1 0,0 0 0,0 0 0,-1 1 0,1-1 0,-1 0 0,1 0 0,0-1 0,14-21 0,-1-1 0,-1 0 0,-2-1 0,10-27 0,24-49 0,-41 93 0,29-48 0,-31 52 0,1 1 0,-1-1 0,1 1 0,0 0 0,0 0 0,0 0 0,0 0 0,1 0 0,-1 1 0,1 0 0,4-3 0,-7 5 0,0 0 0,0-1 0,-1 1 0,1 0 0,0 0 0,0 0 0,0 0 0,0 0 0,0 0 0,-1 0 0,1 0 0,0 0 0,0 0 0,0 0 0,0 0 0,0 1 0,-1-1 0,1 0 0,0 1 0,0-1 0,-1 1 0,1-1 0,0 1 0,0-1 0,-1 1 0,1-1 0,-1 1 0,1 0 0,0-1 0,-1 1 0,1 0 0,-1 0 0,1-1 0,-1 1 0,0 0 0,1 0 0,-1 0 0,0-1 0,0 1 0,0 0 0,1 1 0,2 40 0,-5-31 0,-1 1 0,0-1 0,-1 0 0,0 0 0,0 0 0,-1-1 0,0 1 0,-1-1 0,-13 17 0,16-23 0,0 0 0,0 0 0,-1 0 0,1 0 0,-1 0 0,0-1 0,0 0 0,0 0 0,0 0 0,-1 0 0,1-1 0,-1 1 0,1-1 0,-1 0 0,0-1 0,0 1 0,0-1 0,0 0 0,0 0 0,0 0 0,0-1 0,-1 0 0,1 0 0,-9-1 0,10-1 0,1 1 0,-1-1 0,0 0 0,1 0 0,-1 0 0,1 0 0,0 0 0,0-1 0,-1 0 0,2 1 0,-1-1 0,0 0 0,1-1 0,-1 1 0,1 0 0,0-1 0,0 1 0,0-1 0,0 0 0,1 1 0,-1-5 0,1 5 0,0 1 0,0 0 0,1-1 0,-1 1 0,1-1 0,0 1 0,0-1 0,0 1 0,0-1 0,0 1 0,0 0 0,1-1 0,-1 1 0,1-1 0,0 1 0,-1 0 0,1-1 0,0 1 0,1 0 0,-1 0 0,0 0 0,1 0 0,-1 0 0,1 0 0,-1 0 0,1 0 0,0 1 0,0-1 0,0 0 0,0 1 0,0 0 0,0-1 0,0 1 0,3-1 0,-4 1 0,1 1 0,-1-1 0,0 1 0,0-1 0,1 1 0,-1-1 0,0 1 0,1 0 0,-1 0 0,0 0 0,1 0 0,-1 0 0,1 0 0,-1 0 0,0 0 0,1 0 0,-1 1 0,0-1 0,1 0 0,-1 1 0,0-1 0,0 1 0,1 0 0,-1-1 0,0 1 0,0 0 0,0 0 0,0 0 0,0 0 0,0-1 0,0 2 0,1 0 0,-1 0 0,0 0 0,-1 0 0,1 0 0,-1 0 0,1 0 0,-1 0 0,0 0 0,0 0 0,0 0 0,0 0 0,0 0 0,0 0 0,0 0 0,-1 0 0,1 0 0,-1 0 0,1 0 0,-1 0 0,0 0 0,0-1 0,0 1 0,-2 3 0,-8 10 0,-1-1 0,-1 0 0,-27 23 0,0 1 0,39-37 0,-1 1 0,1-1 0,0 0 0,0 0 0,0 1 0,0-1 0,0 1 0,0-1 0,1 1 0,-1-1 0,0 1 0,1-1 0,-1 1 0,1 0 0,-1 2 0,1-3 0,0 0 0,1-1 0,-1 1 0,0 0 0,0 0 0,1 0 0,-1 0 0,0 0 0,1-1 0,-1 1 0,1 0 0,-1 0 0,1-1 0,-1 1 0,1 0 0,0-1 0,-1 1 0,1 0 0,0-1 0,0 1 0,0 0 0,7 2 0,-1 0 0,1 0 0,0 0 0,0-1 0,11 2 0,15 4 0,-32-7 0,0-1 0,0 1 0,-1 0 0,1 0 0,0 0 0,0 0 0,-1 0 0,1 0 0,0 1 0,-1-1 0,0 1 0,1-1 0,-1 1 0,0-1 0,1 1 0,-1 0 0,0-1 0,0 1 0,-1 0 0,1 0 0,0 0 0,1 4 0,-2-4 0,-1 1 0,1 0 0,0 0 0,-1 0 0,1 0 0,-1 0 0,0-1 0,0 1 0,0 0 0,0 0 0,-1-1 0,1 1 0,-1-1 0,-1 3 0,-7 7 0,0 0 0,-1-1 0,-1 0 0,-21 16 0,15-16 0,-11 8 0,29-19 0,1 0 0,-1 0 0,0 0 0,1 0 0,-1 0 0,0 0 0,0 0 0,1 0 0,-1 0 0,0 0 0,0 0 0,1 0 0,-1 0 0,0 0 0,0 1 0,1-1 0,-1 0 0,0 0 0,0 0 0,1 0 0,-1 0 0,0 1 0,0-1 0,1 0 0,-1 0 0,0 0 0,0 1 0,0-1 0,0 0 0,1 0 0,-1 1 0,0-1 0,0 0 0,0 0 0,0 1 0,0-1 0,0 0 0,0 0 0,0 1 0,0-1 0,0 0 0,0 0 0,0 1 0,0-1 0,0 0 0,0 1 0,0-1 0,0 0 0,0 0 0,0 1 0,0-1 0,0 0 0,0 0 0,-1 1 0,1-1 0,0 0 0,0 0 0,0 0 0,0 1 0,-1-1 0,1 0 0,0 0 0,0 0 0,0 1 0,-1-1 0,1 0 0,4 0 0,1 1 0,-1 0 0,0 0 0,1 0 0,-1 0 0,0 1 0,0 0 0,0 0 0,7 4 0,-10-5 0,0 0 0,1 0 0,-1 0 0,0 1 0,0-1 0,0 0 0,0 1 0,-1-1 0,1 1 0,0-1 0,0 1 0,-1-1 0,1 1 0,-1-1 0,0 1 0,1-1 0,-1 1 0,0 0 0,0-1 0,0 1 0,0 0 0,0-1 0,0 1 0,-1 0 0,1-1 0,0 1 0,-1-1 0,1 1 0,-1-1 0,0 1 0,1-1 0,-3 3 0,-2 5 0,-1-1 0,0 1 0,0-1 0,-1 0 0,0-1 0,0 0 0,-1 0 0,0 0 0,0-1 0,0 0 0,-1-1 0,-11 5 0,-18 9 0,-62 20 0,89-35 0,-51 13 0,48-14 0,0 1 0,1 0 0,-1 1 0,-14 8 0,66-17 0,632-82 0,-542 63 1366,-39 2 5460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13.112"/>
    </inkml:context>
    <inkml:brush xml:id="br0">
      <inkml:brushProperty name="width" value="0.05" units="cm"/>
      <inkml:brushProperty name="height" value="0.05" units="cm"/>
      <inkml:brushProperty name="color" value="#004F8B"/>
    </inkml:brush>
  </inkml:definitions>
  <inkml:trace contextRef="#ctx0" brushRef="#br0">263 0 24575,'0'4'0,"0"101"0,-5 55 0,-5 14 0,-11-23 0,-10-46 0,-19-64 0,-9-51 0,6-34 0,20-10 0,34 6 0,26 9 0,8 13 8192</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13.484"/>
    </inkml:context>
    <inkml:brush xml:id="br0">
      <inkml:brushProperty name="width" value="0.05" units="cm"/>
      <inkml:brushProperty name="height" value="0.05" units="cm"/>
      <inkml:brushProperty name="color" value="#004F8B"/>
    </inkml:brush>
  </inkml:definitions>
  <inkml:trace contextRef="#ctx0" brushRef="#br0">1 0 24575,'0'5'0,"0"50"0,0 21 0,4-2 0,2-15 8192</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14.366"/>
    </inkml:context>
    <inkml:brush xml:id="br0">
      <inkml:brushProperty name="width" value="0.05" units="cm"/>
      <inkml:brushProperty name="height" value="0.05" units="cm"/>
      <inkml:brushProperty name="color" value="#004F8B"/>
    </inkml:brush>
  </inkml:definitions>
  <inkml:trace contextRef="#ctx0" brushRef="#br0">234 0 24575,'0'2'0,"1"-1"0,0 1 0,-1-1 0,1 1 0,0 0 0,0-1 0,0 0 0,0 1 0,1-1 0,-1 0 0,0 1 0,0-1 0,1 0 0,-1 0 0,1 0 0,1 1 0,6 5 0,-3-3 0,-1 1 0,0 0 0,1 1 0,-2-1 0,1 1 0,-1 0 0,1 0 0,-2 0 0,1 1 0,-1-1 0,0 1 0,0 0 0,-1 0 0,0 0 0,0 0 0,0 0 0,-1 1 0,0-1 0,-1 0 0,0 1 0,0-1 0,0 0 0,-1 1 0,0-1 0,0 0 0,-1 0 0,0 1 0,-1-1 0,1-1 0,-1 1 0,0 0 0,-5 6 0,-5 7 0,0-1 0,-1-1 0,-24 25 0,-15 20 0,52-63 0,0 1 0,1 0 0,-1-1 0,0 1 0,1 0 0,-1-1 0,1 1 0,-1 0 0,1 0 0,0 0 0,-1-1 0,1 1 0,0 0 0,-1 0 0,1 0 0,0 0 0,0 0 0,0 0 0,0-1 0,0 1 0,0 0 0,0 0 0,0 0 0,0 0 0,0 0 0,1 0 0,-1 0 0,0-1 0,1 1 0,-1 0 0,0 0 0,1 0 0,-1-1 0,1 1 0,-1 0 0,1 0 0,-1-1 0,1 1 0,0-1 0,-1 1 0,1 0 0,1 0 0,41 12 0,-27-9 0,-12-3 0,-1 0 0,1 0 0,-1 0 0,1 1 0,-1 0 0,0-1 0,0 1 0,0 0 0,0 0 0,0 1 0,0-1 0,-1 1 0,1-1 0,-1 1 0,1 0 0,-1 0 0,2 4 0,-3-5 0,0 1 0,-1 0 0,1 0 0,-1-1 0,1 1 0,-1 0 0,0 0 0,0 0 0,0 0 0,0 0 0,-1-1 0,1 1 0,-1 0 0,0 0 0,0-1 0,0 1 0,0 0 0,0-1 0,0 1 0,-1-1 0,1 1 0,-1-1 0,-3 4 0,-3 4 0,-1-1 0,0 1 0,0-1 0,-1-1 0,-1 0 0,1 0 0,-18 8 0,-87 38 0,68-34 0,30-9 0,17-11 0,0 0 0,0 0 0,0 0 0,0 1 0,0-1 0,0 0 0,0 0 0,0 0 0,0 1 0,0-1 0,0 0 0,0 0 0,0 0 0,0 1 0,0-1 0,0 0 0,0 0 0,0 0 0,0 1 0,0-1 0,0 0 0,0 0 0,0 0 0,0 1 0,1-1 0,-1 0 0,0 0 0,0 0 0,0 0 0,0 1 0,0-1 0,1 0 0,-1 0 0,0 0 0,0 0 0,0 0 0,1 0 0,-1 0 0,0 0 0,0 0 0,0 1 0,1-1 0,36 7 0,-17-5 0,-1 2 0,0 2 0,-1 0 0,1 0 0,-1 2 0,0 0 0,-1 1 0,0 1 0,0 1 0,-1 0 0,-1 1 0,0 1 0,0 0 0,-1 1 0,14 19 0,-27-31 0,0-1 0,0 1 0,1-1 0,-1 0 0,0 1 0,1-1 0,-1 0 0,0 0 0,1 0 0,-1 0 0,1 0 0,0-1 0,-1 1 0,1 0 0,2 0 0,-3-1 0,0 0 0,0 0 0,0 0 0,0 0 0,0-1 0,0 1 0,0 0 0,0 0 0,0-1 0,0 1 0,0-1 0,0 1 0,0-1 0,0 1 0,-1-1 0,1 1 0,0-1 0,0 0 0,-1 0 0,2 0 0,3-6 0,-1 0 0,0 0 0,0 0 0,0-1 0,3-12 0,1 0 0,1 0 0,-2 1 0,2 0 0,0 1 0,16-24 0,-24 40 0,1-1 0,-1 0 0,1 1 0,0 0 0,0-1 0,0 1 0,0 0 0,0 0 0,1 0 0,-1 0 0,1 1 0,-1-1 0,1 0 0,0 1 0,-1 0 0,1 0 0,0 0 0,0 0 0,0 0 0,0 0 0,0 1 0,0 0 0,0-1 0,0 1 0,0 0 0,0 0 0,0 1 0,0-1 0,0 1 0,3 0 0,2 3 89,23 3-281,-30-7 256,0 0 0,1-1 0,-1 0 0,0 1-1,0-1 1,1 0 0,-1 0 0,0 1 0,0-1 0,0 0-1,0 0 1,0 0 0,0 0 0,0-1 0,0 1 0,-1 0-1,1 0 1,0 0 0,-1-1 0,1 1 0,-1 0 0,1-2 0,12-32 6762</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57.448"/>
    </inkml:context>
    <inkml:brush xml:id="br0">
      <inkml:brushProperty name="width" value="0.05" units="cm"/>
      <inkml:brushProperty name="height" value="0.05" units="cm"/>
      <inkml:brushProperty name="color" value="#E71224"/>
    </inkml:brush>
  </inkml:definitions>
  <inkml:trace contextRef="#ctx0" brushRef="#br0">241 1 24575,'-4'0'0,"-10"64"0,-22 99 0,-13 61 0,-7 10 0,7-28 0,19-53 0,27-68 0,23-73 0,11-55 0,0-20 8192</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14.708"/>
    </inkml:context>
    <inkml:brush xml:id="br0">
      <inkml:brushProperty name="width" value="0.05" units="cm"/>
      <inkml:brushProperty name="height" value="0.05" units="cm"/>
      <inkml:brushProperty name="color" value="#004F8B"/>
    </inkml:brush>
  </inkml:definitions>
  <inkml:trace contextRef="#ctx0" brushRef="#br0">55 0 24575,'4'0'0,"2"113"0,-9 77 0,-9 47 0,-6 5 0,-1-33 0,8-79 0,9-72 0,7-44 8192</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18.510"/>
    </inkml:context>
    <inkml:brush xml:id="br0">
      <inkml:brushProperty name="width" value="0.05" units="cm"/>
      <inkml:brushProperty name="height" value="0.05" units="cm"/>
      <inkml:brushProperty name="color" value="#004F8B"/>
    </inkml:brush>
  </inkml:definitions>
  <inkml:trace contextRef="#ctx0" brushRef="#br0">1 1 24575,'0'0'0,"13"31"-2293,5 11 12778</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18.869"/>
    </inkml:context>
    <inkml:brush xml:id="br0">
      <inkml:brushProperty name="width" value="0.05" units="cm"/>
      <inkml:brushProperty name="height" value="0.05" units="cm"/>
      <inkml:brushProperty name="color" value="#004F8B"/>
    </inkml:brush>
  </inkml:definitions>
  <inkml:trace contextRef="#ctx0" brushRef="#br0">33 0 24575,'-5'0'0,"-5"72"0,-2 15 0,7-17 0,12-38 0,28-56 0,16-37 0,1-9 8192</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19.227"/>
    </inkml:context>
    <inkml:brush xml:id="br0">
      <inkml:brushProperty name="width" value="0.05" units="cm"/>
      <inkml:brushProperty name="height" value="0.05" units="cm"/>
      <inkml:brushProperty name="color" value="#004F8B"/>
    </inkml:brush>
  </inkml:definitions>
  <inkml:trace contextRef="#ctx0" brushRef="#br0">137 27 24575,'0'0'0,"4"-5"0,20-1 0,-3 5 0,-5 2 8192</inkml:trace>
  <inkml:trace contextRef="#ctx0" brushRef="#br0" timeOffset="1">5 0 24575,'-5'0'0,"31"14"0,14 13 0,2 20 0,-17 29 0,-20 33 0,-21 30 0,-12 9 0,-1-12 0,13-33 0,14-48 0,12-65 0,4-30 8192</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19.567"/>
    </inkml:context>
    <inkml:brush xml:id="br0">
      <inkml:brushProperty name="width" value="0.05" units="cm"/>
      <inkml:brushProperty name="height" value="0.05" units="cm"/>
      <inkml:brushProperty name="color" value="#004F8B"/>
    </inkml:brush>
  </inkml:definitions>
  <inkml:trace contextRef="#ctx0" brushRef="#br0">1 0 24575,'0'5'0,"4"104"0,2 79 0,0 13 0,-2-29 0,-10-53 0,-4-45 8192</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20.096"/>
    </inkml:context>
    <inkml:brush xml:id="br0">
      <inkml:brushProperty name="width" value="0.05" units="cm"/>
      <inkml:brushProperty name="height" value="0.05" units="cm"/>
      <inkml:brushProperty name="color" value="#004F8B"/>
    </inkml:brush>
  </inkml:definitions>
  <inkml:trace contextRef="#ctx0" brushRef="#br0">149 0 24575,'7'4'0,"0"0"0,0 1 0,0 0 0,-1 0 0,1 0 0,-1 1 0,-1 0 0,1 0 0,-1 1 0,0-1 0,0 1 0,-1 0 0,0 1 0,0-1 0,-1 1 0,0-1 0,2 10 0,3 13 0,-2 1 0,-1 0 0,0 41 0,-2-37 0,10 59 0,-12-92 0,0 1 0,-1-1 0,1 0 0,-1 1 0,1-1 0,-1 0 0,0 1 0,0-1 0,0 1 0,0-1 0,-1 0 0,1 1 0,-1-1 0,1 0 0,-1 1 0,0-1 0,-1 2 0,0-2 0,0 0 0,0 0 0,0 0 0,0-1 0,0 1 0,0-1 0,0 1 0,-1-1 0,1 0 0,-1 0 0,1 0 0,-1 0 0,1-1 0,-1 1 0,-4 0 0,-15 2 0,-1-1 0,-26-1 0,-21 2 0,67-2-3,-1-1-1,1 1 0,-1 0 0,0 0 1,1 0-1,-1 0 0,1 1 0,0-1 1,0 1-1,-1 0 0,1 0 0,0 0 1,0 0-1,1 1 0,-1-1 0,0 1 1,1 0-1,0 0 0,-1 0 0,1 0 1,0 0-1,1 0 0,-1 0 0,0 1 1,1-1-1,0 1 0,0-1 0,0 1 1,0-1-1,0 1 0,1 6 1,-1-2 117,1 1 0,0-1 0,1 1 0,0-1 1,0 0-1,1 1 0,0-1 0,0 0 1,1 0-1,0 0 0,0-1 0,10 15 1,14 12 6711</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20.485"/>
    </inkml:context>
    <inkml:brush xml:id="br0">
      <inkml:brushProperty name="width" value="0.05" units="cm"/>
      <inkml:brushProperty name="height" value="0.05" units="cm"/>
      <inkml:brushProperty name="color" value="#004F8B"/>
    </inkml:brush>
  </inkml:definitions>
  <inkml:trace contextRef="#ctx0" brushRef="#br0">1 5 24575,'0'-4'0,"4"65"0,2 50 0,0 28 0,-6 5 0,1-19 0,11-39 0,2-34 8192</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21.536"/>
    </inkml:context>
    <inkml:brush xml:id="br0">
      <inkml:brushProperty name="width" value="0.05" units="cm"/>
      <inkml:brushProperty name="height" value="0.05" units="cm"/>
      <inkml:brushProperty name="color" value="#004F8B"/>
    </inkml:brush>
  </inkml:definitions>
  <inkml:trace contextRef="#ctx0" brushRef="#br0">157 0 24575,'-10'32'0,"3"-21"0,-6 17 0,13-27 0,0 0 0,0-1 0,0 1 0,0 0 0,0-1 0,0 1 0,0 0 0,1-1 0,-1 1 0,0-1 0,0 1 0,1 0 0,-1-1 0,0 1 0,1-1 0,-1 1 0,0 0 0,1-1 0,-1 1 0,1-1 0,-1 0 0,1 1 0,-1-1 0,1 1 0,-1-1 0,1 0 0,0 1 0,-1-1 0,1 0 0,-1 0 0,1 1 0,0-1 0,-1 0 0,1 0 0,0 0 0,-1 0 0,1 0 0,0 0 0,-1 0 0,1 0 0,1 0 0,11 1 0,30 5 0,-41-5 0,-1 0 0,1-1 0,-1 1 0,0 0 0,1 0 0,-1 0 0,0 0 0,0 0 0,0 0 0,1 0 0,-1 0 0,0 0 0,0 1 0,-1-1 0,1 0 0,0 1 0,0-1 0,-1 1 0,1-1 0,-1 1 0,1-1 0,-1 1 0,1-1 0,-1 1 0,0-1 0,0 3 0,-1 11 0,-1 0 0,-1-1 0,0 1 0,-1-1 0,-1 0 0,0 0 0,-1 0 0,0-1 0,-1 0 0,-10 15 0,-23 53 0,39-80 0,0-1 0,1 1 0,0 0 0,-1-1 0,1 1 0,-1 0 0,1 0 0,0-1 0,-1 1 0,1 0 0,0 0 0,0 0 0,0-1 0,0 1 0,0 0 0,-1 0 0,2 0 0,-1-1 0,0 1 0,0 0 0,0 0 0,0 0 0,0-1 0,1 1 0,-1 0 0,0 0 0,0-1 0,1 1 0,-1 0 0,1 0 0,-1-1 0,1 1 0,-1-1 0,1 1 0,-1 0 0,1-1 0,0 1 0,1 0 0,32-3 0,-30 1 0,0 0 0,0 0 0,0 1 0,0-1 0,0 1 0,0 0 0,6 1 0,-9 0 0,0-1 0,0 1 0,-1-1 0,1 1 0,0-1 0,0 1 0,-1-1 0,1 1 0,0 0 0,-1 0 0,1-1 0,-1 1 0,1 0 0,-1 0 0,1 0 0,-1-1 0,0 1 0,1 0 0,-1 0 0,0 0 0,0 0 0,1 0 0,-1 0 0,0 0 0,0 0 0,0 0 0,0 0 0,0 0 0,0-1 0,-1 1 0,1 0 0,0 0 0,0 0 0,-1 0 0,1 0 0,-1 0 0,0 1 0,-5 14 0,-1 0 0,-1 0 0,-1-1 0,0 0 0,-1-1 0,0 0 0,-1 0 0,-13 11 0,-33 45 0,48-57 0,1 1 0,0-1 0,1 1 0,0 1 0,-9 30 0,14-40 0,1 0 0,0 0 0,0 0 0,1 1 0,0-1 0,-1 0 0,2 1 0,-1-1 0,1 0 0,-1 1 0,2-1 0,-1 0 0,0 0 0,1 0 0,0 0 0,0 0 0,1 0 0,-1 0 0,1-1 0,0 1 0,5 4 0,0-1 0,0-1 0,1 0 0,0 0 0,1-1 0,0 0 0,-1-1 0,2 0 0,-1 0 0,1-1 0,-1 0 0,22 3 0,-18-4 0,1 0 0,-1-1 0,1-1 0,0-1 0,0 0 0,-1-1 0,1 0 0,24-6 0,-35 6 55,-1 0-1,1 0 1,-1 0 0,0 0-1,1-1 1,-1 0 0,0 0-1,0 0 1,0 0-1,0 0 1,0 0 0,0-1-1,-1 1 1,1-1-1,-1 0 1,0 0 0,0 0-1,0 0 1,0 0-1,0 0 1,-1-1 0,1 1-1,-1 0 1,1-6 0,2-31 6771</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21.889"/>
    </inkml:context>
    <inkml:brush xml:id="br0">
      <inkml:brushProperty name="width" value="0.05" units="cm"/>
      <inkml:brushProperty name="height" value="0.05" units="cm"/>
      <inkml:brushProperty name="color" value="#004F8B"/>
    </inkml:brush>
  </inkml:definitions>
  <inkml:trace contextRef="#ctx0" brushRef="#br0">1 0 24575,'0'0'0,"13"22"0,23 4 0,23-17 0,15-9 0,-5-6 0,-14 17 0,-22 16 0,-20 7 0,-21 3 0,-10-6 8192</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22.969"/>
    </inkml:context>
    <inkml:brush xml:id="br0">
      <inkml:brushProperty name="width" value="0.05" units="cm"/>
      <inkml:brushProperty name="height" value="0.05" units="cm"/>
      <inkml:brushProperty name="color" value="#004F8B"/>
    </inkml:brush>
  </inkml:definitions>
  <inkml:trace contextRef="#ctx0" brushRef="#br0">1 1 24575,'0'0'0,"0"4"0,31 20 0,15 10 0,0 0 8192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57.959"/>
    </inkml:context>
    <inkml:brush xml:id="br0">
      <inkml:brushProperty name="width" value="0.05" units="cm"/>
      <inkml:brushProperty name="height" value="0.05" units="cm"/>
      <inkml:brushProperty name="color" value="#E71224"/>
    </inkml:brush>
  </inkml:definitions>
  <inkml:trace contextRef="#ctx0" brushRef="#br0">0 261 24575,'47'9'0,"-39"-7"0,-1 0 0,0-1 0,1 1 0,-1-1 0,9-1 0,-2-1 0,1-1 0,-1 0 0,0-1 0,1-1 0,-1 0 0,-1-1 0,1 0 0,-1-1 0,0-1 0,0 0 0,-1-1 0,0 0 0,0-1 0,-1 0 0,0-1 0,0 0 0,-1-1 0,-1 0 0,0-1 0,0 0 0,-1 0 0,-1-1 0,0 1 0,-1-2 0,8-23 0,-13 35 0,0-1 0,-1 1 0,1-1 0,-1 0 0,1 0 0,-1 1 0,0-1 0,0 0 0,-1 0 0,1 1 0,-1-4 0,1 5 0,0 1 0,-1-1 0,1 1 0,0-1 0,-1 1 0,1-1 0,0 1 0,-1-1 0,1 1 0,0 0 0,-1-1 0,1 1 0,-1-1 0,1 1 0,-1 0 0,1 0 0,-1-1 0,1 1 0,-1 0 0,1 0 0,-1 0 0,1-1 0,-1 1 0,1 0 0,-1 0 0,0 0 0,1 0 0,-1 0 0,1 0 0,-1 0 0,1 0 0,-2 1 0,-2 0 0,0 1 0,-1 0 0,1 0 0,0 0 0,0 1 0,1 0 0,-1-1 0,0 1 0,1 1 0,0-1 0,-6 7 0,-17 24 0,2 1 0,1 1 0,2 0 0,1 2 0,-15 41 0,34-76 0,-1 1 0,1 0 0,-1 0 0,1 0 0,0 0 0,1 0 0,-1 0 0,1 0 0,-1 0 0,1 0 0,1 0 0,-1 0 0,1 5 0,1-6 0,-1 0 0,1-1 0,-1 0 0,1 1 0,0-1 0,0 0 0,0 0 0,0 0 0,0 0 0,1 0 0,-1 0 0,1-1 0,-1 1 0,1-1 0,0 1 0,4 0 0,-5 0 0,1 0 0,0 0 0,-1 0 0,0 0 0,1 1 0,-1-1 0,0 1 0,0-1 0,-1 1 0,1 0 0,0-1 0,-1 1 0,0 0 0,1 0 0,-1 0 0,0 0 0,-1 0 0,1 1 0,0-1 0,-1 0 0,0 0 0,0 0 0,0 1 0,0-1 0,0 0 0,-1 0 0,1 0 0,-2 5 0,-3 13 0,0 0 0,-16 41 0,17-52 0,-11 27 0,8-20 0,0 0 0,-7 32 0,13-49 0,1 1 0,0-1 0,0 1 0,0-1 0,-1 1 0,1-1 0,0 1 0,0-1 0,0 1 0,0-1 0,0 1 0,0-1 0,0 1 0,0 0 0,0-1 0,0 1 0,0-1 0,0 1 0,1-1 0,-1 1 0,0-1 0,0 1 0,0-1 0,1 1 0,-1-1 0,0 1 0,1-1 0,-1 1 0,0-1 0,1 0 0,-1 1 0,1-1 0,-1 0 0,1 1 0,-1-1 0,1 0 0,-1 1 0,1-1 0,-1 0 0,1 0 0,-1 0 0,1 1 0,-1-1 0,1 0 0,25-7 0,-21 5 0,36-15 0,-23 8 0,0 2 0,1 0 0,0 1 0,33-6 0,-50 12 0,-1-1 0,1 1 0,0 0 0,-1 0 0,1 0 0,0 0 0,0 0 0,-1 1 0,1-1 0,0 0 0,-1 1 0,1-1 0,-1 1 0,1 0 0,2 1 0,-4-2 0,1 1 0,-1-1 0,1 1 0,-1-1 0,0 1 0,1 0 0,-1-1 0,0 1 0,1 0 0,-1-1 0,0 1 0,0 0 0,0-1 0,0 1 0,0 0 0,0-1 0,0 1 0,0 0 0,0-1 0,0 1 0,0 0 0,0-1 0,0 1 0,0 0 0,-1 0 0,-1 4 0,-1 0 0,0 0 0,0 0 0,0-1 0,0 1 0,0-1 0,-1 0 0,-4 4 0,-17 12 195,1-1 0,-2-1 0,-1-1 0,0-1 0,-1-1 0,-38 13 1,-9-1 6630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23.309"/>
    </inkml:context>
    <inkml:brush xml:id="br0">
      <inkml:brushProperty name="width" value="0.05" units="cm"/>
      <inkml:brushProperty name="height" value="0.05" units="cm"/>
      <inkml:brushProperty name="color" value="#004F8B"/>
    </inkml:brush>
  </inkml:definitions>
  <inkml:trace contextRef="#ctx0" brushRef="#br0">1 0 24575,'0'0'0,"27"0"0,22 0 0,4 0 8192</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23.671"/>
    </inkml:context>
    <inkml:brush xml:id="br0">
      <inkml:brushProperty name="width" value="0.05" units="cm"/>
      <inkml:brushProperty name="height" value="0.05" units="cm"/>
      <inkml:brushProperty name="color" value="#004F8B"/>
    </inkml:brush>
  </inkml:definitions>
  <inkml:trace contextRef="#ctx0" brushRef="#br0">1 0 24575,'0'0'0,"63"4"0,34 7 0,5 5 0,-14 0 8192</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24.015"/>
    </inkml:context>
    <inkml:brush xml:id="br0">
      <inkml:brushProperty name="width" value="0.05" units="cm"/>
      <inkml:brushProperty name="height" value="0.05" units="cm"/>
      <inkml:brushProperty name="color" value="#004F8B"/>
    </inkml:brush>
  </inkml:definitions>
  <inkml:trace contextRef="#ctx0" brushRef="#br0">87 0 24575,'0'4'0,"-18"146"0,-6 61 0,1-6 0,9-42 0,7-49 8192</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24.380"/>
    </inkml:context>
    <inkml:brush xml:id="br0">
      <inkml:brushProperty name="width" value="0.05" units="cm"/>
      <inkml:brushProperty name="height" value="0.05" units="cm"/>
      <inkml:brushProperty name="color" value="#004F8B"/>
    </inkml:brush>
  </inkml:definitions>
  <inkml:trace contextRef="#ctx0" brushRef="#br0">1 37 24575,'272'-34'0,"-271"33"0,0 1 0,-1 0 0,1-1 0,0 1 0,-1 0 0,1 0 0,0 0 0,0 0 0,-1 0 0,1 0 0,0 0 0,0 0 0,-1 0 0,1 0 0,0 0 0,-1 0 0,1 1 0,0-1 0,-1 0 0,1 0 0,0 1 0,-1-1 0,1 0 0,0 1 0,-1-1 0,1 1 0,-1-1 0,1 1 0,-1-1 0,1 1 0,-1-1 0,1 1 0,-1 0 0,0-1 0,1 1 0,-1-1 0,0 1 0,1 0 0,-1 0 0,0-1 0,0 1 0,0 0 0,1-1 0,-1 1 0,0 0 0,0 0 0,0-1 0,0 1 0,0 0 0,-1-1 0,1 1 0,0 0 0,0 0 0,0-1 0,-1 1 0,1 0 0,0-1 0,-1 1 0,1-1 0,0 1 0,-2 0 0,-31 46 0,27-39 0,-39 44 0,25-31 0,1 2 0,-17 27 0,35-50 0,0 1 0,1 0 0,-1-1 0,1 1 0,-1 0 0,1-1 0,-1 1 0,1 0 0,0 0 0,0-1 0,-1 1 0,1 0 0,0 0 0,0 0 0,0 0 0,-1-1 0,1 1 0,0 0 0,0 0 0,1 0 0,-1 0 0,0-1 0,0 1 0,0 0 0,0 0 0,1 0 0,-1 0 0,0-1 0,1 1 0,-1 0 0,1 0 0,-1-1 0,1 1 0,-1 0 0,1-1 0,-1 1 0,1-1 0,0 1 0,-1-1 0,1 1 0,0-1 0,-1 1 0,2 0 0,44 9 0,-15-5 0,-25-2 0,-1 1 0,0-1 0,0 1 0,0-1 0,0 1 0,-1 1 0,0-1 0,1 1 0,-2 0 0,1-1 0,0 2 0,-1-1 0,0 0 0,0 1 0,-1-1 0,0 1 0,0 0 0,0 0 0,0 0 0,-1 0 0,0 0 0,0 0 0,-1 0 0,0 0 0,0 1 0,0-1 0,-1 0 0,0 0 0,0 0 0,0 0 0,-1 0 0,-4 10 0,5-14-3,0-1 1,0 0-1,0 1 0,0-1 0,0 0 0,0 0 1,0 0-1,0 0 0,0 0 0,-1 0 0,1 0 0,0-1 1,0 1-1,-1 0 0,1-1 0,-1 1 0,1-1 1,-1 1-1,1-1 0,-1 0 0,1 0 0,-1 1 0,1-1 1,-1 0-1,1 0 0,-1-1 0,1 1 0,-1 0 1,1 0-1,-1-1 0,-2 0 0,-2-2 246,-1 0-1,1 0 1,0-1-1,0 1 1,-8-8 0,-19-17 6583</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25.161"/>
    </inkml:context>
    <inkml:brush xml:id="br0">
      <inkml:brushProperty name="width" value="0.05" units="cm"/>
      <inkml:brushProperty name="height" value="0.05" units="cm"/>
      <inkml:brushProperty name="color" value="#004F8B"/>
    </inkml:brush>
  </inkml:definitions>
  <inkml:trace contextRef="#ctx0" brushRef="#br0">204 34 24575,'0'-1'0,"5"-21"0,-5 22 0,1 0 0,-1 0 0,0-1 0,0 1 0,0 0 0,0-1 0,0 1 0,0 0 0,0 0 0,0-1 0,0 1 0,0 0 0,0-1 0,0 1 0,0 0 0,0-1 0,0 1 0,0 0 0,0 0 0,0-1 0,0 1 0,0 0 0,-1-1 0,1 1 0,0 0 0,0 0 0,0-1 0,0 1 0,-1 0 0,1 0 0,0-1 0,0 1 0,-1 0 0,1 0 0,0 0 0,0 0 0,-1-1 0,1 1 0,0 0 0,0 0 0,-1 0 0,1 0 0,0 0 0,-1 0 0,1 0 0,0 0 0,-1 0 0,1 0 0,0 0 0,-1 0 0,1 0 0,0 0 0,0 0 0,-1 0 0,1 0 0,0 0 0,-1 0 0,1 0 0,0 1 0,0-1 0,-1 0 0,1 0 0,0 0 0,0 0 0,-1 1 0,1-1 0,0 1 0,-7 3 0,0 1 0,1 1 0,0 0 0,0-1 0,1 2 0,-1-1 0,1 1 0,1 0 0,-1 0 0,-3 9 0,-35 83 0,38-85 0,-13 34 0,2 1 0,2 0 0,2 1 0,3 0 0,2 1 0,2 0 0,2 70 0,10-66 0,-7-55 0,0 1 0,0-1 0,0 1 0,0-1 0,0 0 0,0 1 0,0-1 0,0 1 0,0-1 0,0 0 0,0 1 0,0-1 0,0 1 0,0-1 0,1 0 0,-1 1 0,0-1 0,0 0 0,0 1 0,1-1 0,-1 0 0,0 1 0,0-1 0,1 0 0,-1 1 0,0-1 0,1 0 0,-1 0 0,0 0 0,1 1 0,-1-1 0,0 0 0,1 0 0,-1 0 0,0 0 0,1 1 0,-1-1 0,1 0 0,-1 0 0,0 0 0,1 0 0,-1 0 0,1 0 0,-1 0 0,0 0 0,1 0 0,-1 0 0,0-1 0,1 1 0,-1 0 0,1 0 0,-1 0 0,1-1 0,13-18 0,-11 14 0,5-8 0,0-1 0,1 0 0,1 0 0,0 1 0,20-21 0,-28 32 0,0 0 0,1 0 0,-1 0 0,0 0 0,1 0 0,0 1 0,-1-1 0,1 1 0,0-1 0,0 1 0,0 0 0,0 0 0,0 1 0,0-1 0,0 0 0,0 1 0,0 0 0,0 0 0,0 0 0,0 0 0,0 0 0,0 1 0,0-1 0,0 1 0,0 0 0,0 0 0,0 0 0,0 0 0,0 0 0,-1 1 0,1-1 0,4 4 0,5 4 0,-6-3 0,0-1 0,1 0 0,0 0 0,0 0 0,0-1 0,1 0 0,-1-1 0,1 1 0,0-1 0,0-1 0,0 0 0,1 0 0,-1 0 0,13 0 0,38-6 0,-43 2 0,-1 0 0,0 2 0,0-1 0,0 2 0,0 0 0,0 1 0,0 1 0,19 5 0,-11 2 0,43 23 0,-39-18 0,-10-11 1366,-19-15 5460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26.461"/>
    </inkml:context>
    <inkml:brush xml:id="br0">
      <inkml:brushProperty name="width" value="0.05" units="cm"/>
      <inkml:brushProperty name="height" value="0.05" units="cm"/>
      <inkml:brushProperty name="color" value="#004F8B"/>
    </inkml:brush>
  </inkml:definitions>
  <inkml:trace contextRef="#ctx0" brushRef="#br0">263 1 24575,'3'0'0,"0"0"0,1 1 0,-1-1 0,1 1 0,-1 0 0,0-1 0,0 2 0,1-1 0,4 3 0,1 0 0,-1 0 0,0 0 0,0 1 0,-1 0 0,1 0 0,10 10 0,-16-13 0,0 1 0,0-1 0,0 0 0,-1 0 0,1 1 0,-1-1 0,1 1 0,-1-1 0,0 1 0,0 0 0,0-1 0,0 1 0,0 0 0,-1 0 0,1 0 0,-1-1 0,0 1 0,0 0 0,0 0 0,0 0 0,0 0 0,0 0 0,-1-1 0,0 1 0,-1 5 0,-2-1 0,1 0 0,-1 0 0,0 0 0,-1-1 0,1 0 0,-1 0 0,-1 0 0,1 0 0,-1-1 0,0 0 0,-10 6 0,-10 6 0,-46 21 0,2-2 0,69-35 0,0-1 0,1 1 0,-1-1 0,0 1 0,0-1 0,0 1 0,1-1 0,-1 1 0,0 0 0,1-1 0,-1 1 0,0 0 0,1 0 0,-1-1 0,1 1 0,-1 0 0,1 0 0,0 0 0,-1 0 0,1 1 0,11 7 0,37-3 0,-36-5 0,-5 0 0,0 0 0,1 0 0,-1 1 0,1-1 0,-1 2 0,10 3 0,-16-5 0,0 0 0,0-1 0,1 1 0,-1 0 0,0 0 0,-1 0 0,1-1 0,0 1 0,0 0 0,0 0 0,0 0 0,-1 1 0,1-1 0,-1 0 0,1 0 0,-1 0 0,1 0 0,0 3 0,-1-2 0,0 0 0,0 0 0,0 0 0,-1 0 0,1 0 0,0 0 0,-1 0 0,0 0 0,1 0 0,-1 0 0,0 0 0,0 0 0,0 0 0,0-1 0,-2 3 0,-10 12 0,-1 0 0,0-2 0,-1 0 0,-1 0 0,0-2 0,-27 17 0,26-18 0,0 0 0,1 1 0,1 0 0,0 2 0,1-1 0,-23 30 0,36-42 0,0 0 0,0 1 0,0-1 0,0 0 0,0 1 0,1-1 0,-1 0 0,0 1 0,1-1 0,-1 1 0,1-1 0,0 1 0,-1 0 0,1-1 0,0 1 0,0-1 0,0 1 0,0 0 0,0-1 0,1 1 0,-1-1 0,0 1 0,1-1 0,-1 1 0,1-1 0,-1 1 0,1-1 0,1 3 0,0-2 0,1 0 0,-1 1 0,1-1 0,0 0 0,0-1 0,0 1 0,0 0 0,0-1 0,0 1 0,0-1 0,1 0 0,4 1 0,15 1 195,-1-1 0,1 0 0,0-2 0,-1 0 0,1-2 0,33-6 1,44-12 6630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26.803"/>
    </inkml:context>
    <inkml:brush xml:id="br0">
      <inkml:brushProperty name="width" value="0.05" units="cm"/>
      <inkml:brushProperty name="height" value="0.05" units="cm"/>
      <inkml:brushProperty name="color" value="#004F8B"/>
    </inkml:brush>
  </inkml:definitions>
  <inkml:trace contextRef="#ctx0" brushRef="#br0">412 1 24575,'0'0'0,"-32"58"0,-23 38 0,-12 16 0,-3-3 0,1-14 0,3-33 0,14-27 8192</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27.158"/>
    </inkml:context>
    <inkml:brush xml:id="br0">
      <inkml:brushProperty name="width" value="0.05" units="cm"/>
      <inkml:brushProperty name="height" value="0.05" units="cm"/>
      <inkml:brushProperty name="color" value="#004F8B"/>
    </inkml:brush>
  </inkml:definitions>
  <inkml:trace contextRef="#ctx0" brushRef="#br0">1 171 24575,'0'0'0,"45"5"0,28-4 0,11-10 0,-4-13 0,-16-11 0,-19-6 0,-17 5 0,-13 8 0,-14 13 0,-7 17 0,-2 13 0,-1 3 0,2 4 0,3-4 8192</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27.486"/>
    </inkml:context>
    <inkml:brush xml:id="br0">
      <inkml:brushProperty name="width" value="0.05" units="cm"/>
      <inkml:brushProperty name="height" value="0.05" units="cm"/>
      <inkml:brushProperty name="color" value="#004F8B"/>
    </inkml:brush>
  </inkml:definitions>
  <inkml:trace contextRef="#ctx0" brushRef="#br0">1 0 24575,'0'0'0,"10"10"8192</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27.873"/>
    </inkml:context>
    <inkml:brush xml:id="br0">
      <inkml:brushProperty name="width" value="0.05" units="cm"/>
      <inkml:brushProperty name="height" value="0.05" units="cm"/>
      <inkml:brushProperty name="color" value="#004F8B"/>
    </inkml:brush>
  </inkml:definitions>
  <inkml:trace contextRef="#ctx0" brushRef="#br0">1 0 24575,'0'0'0,"31"5"0,11 1 8192</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58.304"/>
    </inkml:context>
    <inkml:brush xml:id="br0">
      <inkml:brushProperty name="width" value="0.05" units="cm"/>
      <inkml:brushProperty name="height" value="0.05" units="cm"/>
      <inkml:brushProperty name="color" value="#E71224"/>
    </inkml:brush>
  </inkml:definitions>
  <inkml:trace contextRef="#ctx0" brushRef="#br0">1 456 24575,'0'0'0,"68"28"0,31 10 0,3 1 0,-12-8 0,-22-11 8192</inkml:trace>
  <inkml:trace contextRef="#ctx0" brushRef="#br0" timeOffset="1">760 5 24575,'0'-5'0,"24"16"0,8 5 8192</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28.541"/>
    </inkml:context>
    <inkml:brush xml:id="br0">
      <inkml:brushProperty name="width" value="0.05" units="cm"/>
      <inkml:brushProperty name="height" value="0.05" units="cm"/>
      <inkml:brushProperty name="color" value="#004F8B"/>
    </inkml:brush>
  </inkml:definitions>
  <inkml:trace contextRef="#ctx0" brushRef="#br0">57 1 24575,'-1'1'0,"1"-1"0,-1 1 0,1 0 0,-1 0 0,1 0 0,0-1 0,-1 1 0,1 0 0,0 0 0,0 0 0,0 0 0,0 0 0,0-1 0,0 1 0,0 0 0,0 0 0,0 0 0,0 0 0,0 0 0,0 0 0,1-1 0,-1 1 0,1 1 0,0 7 0,2 66 0,-3-1 0,-4 1 0,-21 126 0,-5 59 0,31-188 0,4-52 0,2-19 0,10-32 0,13-44 0,76-173 0,-81 197 0,3 0 0,54-76 0,-79 122 0,0 1 0,1 0 0,-1 0 0,1 0 0,0 0 0,-1 1 0,2-1 0,-1 1 0,0 0 0,1 0 0,9-4 0,-13 7 0,0 0 0,0-1 0,1 1 0,-1 0 0,0 0 0,1 0 0,-1 0 0,0 1 0,0-1 0,1 0 0,-1 0 0,0 1 0,0-1 0,1 1 0,-1-1 0,0 1 0,0-1 0,2 2 0,0 1 0,0-1 0,-1 1 0,0 0 0,1-1 0,-1 1 0,0 0 0,0 0 0,-1 0 0,3 5 0,16 37 0,-1 1 0,-3 1 0,-1 0 0,-3 1 0,-2 0 0,-2 1 0,2 52 0,-10-95 0,0 0 0,0 1 0,-1-1 0,0 0 0,0 0 0,0 0 0,-1 0 0,0 0 0,0-1 0,0 1 0,-1 0 0,0-1 0,-5 7 0,6-9 0,-1 0 0,0 0 0,0 0 0,0-1 0,0 0 0,-1 1 0,1-1 0,-1-1 0,1 1 0,-1 0 0,0-1 0,1 0 0,-1 0 0,0 0 0,0 0 0,0 0 0,0-1 0,0 0 0,0 0 0,0 0 0,-4-1 0,-5 0 0,0-1 0,1-1 0,-1 0 0,1-1 0,-22-9 0,27 10 0,1 0 0,0 0 0,-1-1 0,1 0 0,0 0 0,1 0 0,-1-1 0,1 0 0,0 0 0,0 0 0,-7-11 0,11 15 0,1 0 0,-1 0 0,0 0 0,1 0 0,-1-1 0,1 1 0,0 0 0,-1 0 0,1-1 0,0 1 0,-1 0 0,1-1 0,0 1 0,0 0 0,0 0 0,0-1 0,1 1 0,-1 0 0,0-1 0,0 1 0,1 0 0,-1 0 0,1-1 0,-1 1 0,1 0 0,0 0 0,-1 0 0,1 0 0,1-2 0,1 1 0,0-1 0,0 1 0,0 0 0,1 0 0,-1 0 0,0 0 0,1 0 0,-1 1 0,7-2 0,17-3 273,-1 2 0,1 1 0,0 0 0,41 3 1,30 4 6552</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28.899"/>
    </inkml:context>
    <inkml:brush xml:id="br0">
      <inkml:brushProperty name="width" value="0.05" units="cm"/>
      <inkml:brushProperty name="height" value="0.05" units="cm"/>
      <inkml:brushProperty name="color" value="#004F8B"/>
    </inkml:brush>
  </inkml:definitions>
  <inkml:trace contextRef="#ctx0" brushRef="#br0">268 0 24575,'0'0'0,"-32"45"0,-19 19 0,-5 22 0,2 9 0,10 16 0,18 6 0,21-6 0,22-19 0,11-38 0,6-33 0,-3-20 8192</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29.472"/>
    </inkml:context>
    <inkml:brush xml:id="br0">
      <inkml:brushProperty name="width" value="0.05" units="cm"/>
      <inkml:brushProperty name="height" value="0.05" units="cm"/>
      <inkml:brushProperty name="color" value="#004F8B"/>
    </inkml:brush>
  </inkml:definitions>
  <inkml:trace contextRef="#ctx0" brushRef="#br0">1 95 24575,'62'0'0,"-11"2"0,-1-2 0,0-2 0,1-3 0,94-21 0,-92 7 0,-51 18 0,1 0 0,-1-1 0,0 1 0,1 0 0,-1-1 0,0 1 0,0-1 0,0 0 0,0 0 0,0 0 0,-1 0 0,1 0 0,0 0 0,-1 0 0,0 0 0,2-3 0,-3 4 0,0 1 0,0-1 0,1 1 0,-1 0 0,0-1 0,0 1 0,0-1 0,0 1 0,0 0 0,0-1 0,0 1 0,0 0 0,-1-1 0,1 1 0,0-1 0,0 1 0,0 0 0,0-1 0,0 1 0,-1 0 0,1-1 0,0 1 0,0 0 0,-1-1 0,1 1 0,0 0 0,0-1 0,-1 1 0,1 0 0,0 0 0,-1 0 0,1-1 0,0 1 0,-1 0 0,1 0 0,-1 0 0,1 0 0,0-1 0,-1 1 0,1 0 0,-1 0 0,1 0 0,0 0 0,-1 0 0,1 0 0,-1 0 0,1 0 0,0 0 0,-1 1 0,1-1 0,0 0 0,-1 0 0,1 0 0,-1 0 0,1 0 0,0 1 0,-1-1 0,1 0 0,-28 13 0,17-2 0,1 0 0,0 1 0,1 1 0,0-1 0,1 1 0,1 1 0,0-1 0,1 1 0,-8 25 0,13-37 0,-120 398 0,69-204 0,63-236 0,49-146 0,-52 166 0,0 0 0,2 1 0,0 0 0,1 0 0,1 1 0,1 1 0,20-21 0,-31 35 0,0 1 0,1 0 0,-1 0 0,1 0 0,-1 0 0,1 0 0,0 0 0,0 1 0,0 0 0,0-1 0,0 1 0,0 0 0,5-1 0,-6 2 0,0 0 0,0 0 0,0 1 0,0-1 0,0 0 0,-1 1 0,1-1 0,0 1 0,0-1 0,-1 1 0,1 0 0,0 0 0,-1 0 0,1 0 0,-1 0 0,1 0 0,-1 0 0,2 2 0,2 2 0,-1 2 0,1-1 0,-1 0 0,-1 1 0,1 0 0,-1 0 0,0 0 0,-1 0 0,0 0 0,2 9 0,3 23 0,-2 1 0,-1-1 0,-2 1 0,-6 73 0,-2-81-118,6-31 145,0-1 0,0 1 0,0-1 0,0 1 0,0-1 0,0 0 0,0 1 0,-1-1 0,1 1 0,0-1 0,0 0 0,0 1 0,-1-1 0,1 0 0,0 1 0,-1-1 0,1 0 0,0 0 0,-1 1 0,1-1 0,0 0 0,-1 0 0,1 1 0,0-1-1,-1 0 1,1 0 0,-1 0 0,1 0 0,-1 0 0,1 0 0,0 1 0,-1-1 0,1 0 0,-1 0 0,1 0 0,-1 0 0,1-1 0,0 1 0,-1 0 0,1 0 0,-1 0 0,1 0 0,0 0 0,-1 0 0,1-1 0,-1 1 0,1 0 0,0 0 0,-1-1 0,1 1 0,0 0 0,-1 0 0,1-1 0,0 1 0,-16-21 6799</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30.056"/>
    </inkml:context>
    <inkml:brush xml:id="br0">
      <inkml:brushProperty name="width" value="0.05" units="cm"/>
      <inkml:brushProperty name="height" value="0.05" units="cm"/>
      <inkml:brushProperty name="color" value="#004F8B"/>
    </inkml:brush>
  </inkml:definitions>
  <inkml:trace contextRef="#ctx0" brushRef="#br0">254 19 24575,'2'-18'0,"1"23"0,-2-2 0,-1 1 0,1-1 0,-1 1 0,0-1 0,0 1 0,0 0 0,0-1 0,-1 1 0,-1 3 0,0-2 0,0-1 0,-1 1 0,0-1 0,0 0 0,0 0 0,-1 0 0,1 0 0,-1 0 0,0-1 0,0 1 0,0-1 0,0 0 0,-1 0 0,1-1 0,-9 4 0,-20 15 0,32-21 0,0 1 0,0-1 0,0 1 0,1-1 0,-1 1 0,0 0 0,0-1 0,1 1 0,-1 0 0,0 0 0,1-1 0,-1 1 0,1 0 0,-1 0 0,1 0 0,-1 0 0,1 0 0,0 0 0,-1 0 0,1 0 0,0 0 0,0 0 0,0 0 0,0 0 0,0 0 0,0 0 0,0 0 0,0 0 0,0 0 0,0 0 0,1 0 0,-1 2 0,26 26 0,1 1 0,-27-28 0,1-1 0,0 0 0,0 1 0,-1-1 0,1 0 0,-1 1 0,1-1 0,-1 1 0,0-1 0,1 1 0,-1-1 0,0 1 0,0-1 0,0 1 0,0-1 0,0 1 0,-1-1 0,1 1 0,0-1 0,-1 1 0,0 2 0,-3 2 0,-1 0 0,0 0 0,0 0 0,0-1 0,0 0 0,-1 0 0,0 0 0,0-1 0,-12 7 0,5-3 0,13-8 0,0 0 0,0 0 0,-1 0 0,1 0 0,0 0 0,0 0 0,0 1 0,0-1 0,0 0 0,0 0 0,0 0 0,0 0 0,-1 0 0,1 0 0,0 0 0,0 0 0,0 0 0,0 0 0,0 0 0,0 0 0,0 0 0,0 1 0,0-1 0,0 0 0,0 0 0,0 0 0,-1 0 0,1 0 0,0 0 0,0 0 0,0 1 0,0-1 0,0 0 0,0 0 0,0 0 0,0 0 0,0 0 0,0 0 0,0 0 0,0 1 0,0-1 0,0 0 0,0 0 0,1 0 0,-1 0 0,0 0 0,0 0 0,0 0 0,0 0 0,0 1 0,0-1 0,0 0 0,0 0 0,0 0 0,0 0 0,0 0 0,0 0 0,1 0 0,-1 0 0,0 0 0,0 0 0,0 0 0,0 0 0,0 0 0,0 1 0,1-1 0,13 2 0,26-3 0,-34 1 0,44 4 0,-49-4 0,-1 0 0,1 1 0,-1-1 0,1 0 0,-1 0 0,1 0 0,-1 0 0,1 1 0,-1-1 0,1 0 0,-1 1 0,1-1 0,-1 0 0,1 1 0,-1-1 0,0 0 0,1 1 0,-1-1 0,0 1 0,1-1 0,-1 1 0,0-1 0,1 1 0,-1-1 0,0 1 0,0-1 0,0 1 0,1 0 0,-2 0 0,0 1 0,1-1 0,-1 1 0,0-1 0,0 0 0,0 0 0,1 1 0,-1-1 0,-1 0 0,1 0 0,0 0 0,0 0 0,0 0 0,-1 0 0,1 0 0,-2 0 0,-27 16 0,-1-2 0,-46 17 0,15-7 0,34-9 0,32-12 0,19-2 0,221-19 128,-160 9 1110,42-4 5588</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31.206"/>
    </inkml:context>
    <inkml:brush xml:id="br0">
      <inkml:brushProperty name="width" value="0.05" units="cm"/>
      <inkml:brushProperty name="height" value="0.05" units="cm"/>
      <inkml:brushProperty name="color" value="#004F8B"/>
    </inkml:brush>
  </inkml:definitions>
  <inkml:trace contextRef="#ctx0" brushRef="#br0">182 0 24575,'0'0'0,"-14"27"0,-17 67 0,-9 27 0,4-7 0,2-24 0,7-26 8192</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31.537"/>
    </inkml:context>
    <inkml:brush xml:id="br0">
      <inkml:brushProperty name="width" value="0.05" units="cm"/>
      <inkml:brushProperty name="height" value="0.05" units="cm"/>
      <inkml:brushProperty name="color" value="#004F8B"/>
    </inkml:brush>
  </inkml:definitions>
  <inkml:trace contextRef="#ctx0" brushRef="#br0">1 0 24575,'0'0'0,"40"13"0,23 5 0,0-1 8192</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32.283"/>
    </inkml:context>
    <inkml:brush xml:id="br0">
      <inkml:brushProperty name="width" value="0.05" units="cm"/>
      <inkml:brushProperty name="height" value="0.05" units="cm"/>
      <inkml:brushProperty name="color" value="#004F8B"/>
    </inkml:brush>
  </inkml:definitions>
  <inkml:trace contextRef="#ctx0" brushRef="#br0">173 2 24575,'-8'-1'0,"6"2"0,0 0 0,0 0 0,0 1 0,0-1 0,1 0 0,-1 1 0,0 0 0,1-1 0,-1 1 0,1 0 0,0 0 0,-1 0 0,1 0 0,-1 3 0,1-4 0,1 1 0,-1-1 0,1 0 0,0 0 0,-1 1 0,1-1 0,0 0 0,0 0 0,0 1 0,0-1 0,0 0 0,0 0 0,1 1 0,-1-1 0,0 0 0,1 0 0,-1 1 0,1-1 0,-1 0 0,1 0 0,-1 0 0,1 0 0,0 0 0,0 0 0,-1 0 0,1 0 0,0 0 0,0 0 0,0 0 0,0 0 0,0-1 0,2 2 0,4 2 0,1-1 0,0 0 0,0 0 0,0-1 0,0 0 0,0 0 0,10 1 0,-10-3 0,0 2 0,0-1 0,0 1 0,0 0 0,0 1 0,-1 0 0,1 0 0,10 6 0,-16-7 0,0-1 0,-1 0 0,1 1 0,-1-1 0,1 0 0,-1 1 0,1 0 0,-1-1 0,0 1 0,0 0 0,0 0 0,0 0 0,0 0 0,0 0 0,-1 0 0,1 0 0,0 0 0,-1 0 0,0 0 0,1 0 0,-1 0 0,0 0 0,0 0 0,-1 3 0,0 0 0,0 0 0,-1 0 0,1 0 0,-1-1 0,-1 1 0,1 0 0,0-1 0,-1 0 0,-6 8 0,-17 14 0,0-1 0,-1-1 0,-2-1 0,0-2 0,-1-1 0,-2-1 0,1-2 0,-41 16 0,472-161 0,-398 127 100,17-5-332,-19 6 263,0 0 0,0 0 0,1 0 1,-1 0-1,0 0 0,0 0 0,1 0 0,-1 0 1,0 0-1,0 0 0,0-1 0,1 1 0,-1 0 1,0 0-1,0 0 0,0 0 0,1 0 0,-1-1 1,0 1-1,0 0 0,0 0 0,0 0 0,1-1 1,-1 1-1,0 0 0,0 0 0,0 0 0,0-1 1,0 1-1,0 0 0,0 0 0,0-1 1,0 1-1,0 0 0,0 0 0,0-1 0,0 1 1,0 0-1,0 0 0,0-1 0,0 1 0,0 0 1,0 0-1,0-1 0,0 1 0,0 0 0,0-1 1,-11-5 6794</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32.628"/>
    </inkml:context>
    <inkml:brush xml:id="br0">
      <inkml:brushProperty name="width" value="0.05" units="cm"/>
      <inkml:brushProperty name="height" value="0.05" units="cm"/>
      <inkml:brushProperty name="color" value="#004F8B"/>
    </inkml:brush>
  </inkml:definitions>
  <inkml:trace contextRef="#ctx0" brushRef="#br0">42 1 24575,'0'4'0,"-9"74"0,-3 37 0,0 8 0,3-17 8192</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33.539"/>
    </inkml:context>
    <inkml:brush xml:id="br0">
      <inkml:brushProperty name="width" value="0.05" units="cm"/>
      <inkml:brushProperty name="height" value="0.05" units="cm"/>
      <inkml:brushProperty name="color" value="#004F8B"/>
    </inkml:brush>
  </inkml:definitions>
  <inkml:trace contextRef="#ctx0" brushRef="#br0">121 0 24575,'6'11'0,"3"-5"0,0 1 0,0 1 0,-1-1 0,0 1 0,9 13 0,-14-16 0,0 0 0,0 0 0,0 0 0,-1 0 0,0 1 0,0-1 0,0 1 0,-1-1 0,0 1 0,0 0 0,0 0 0,-1 0 0,0 8 0,-1-2 0,-1 0 0,0 0 0,-1-1 0,0 1 0,-1-1 0,0 0 0,-1 0 0,0 0 0,0-1 0,-8 11 0,-10 12 0,-42 46 0,43-55 0,18-16 0,10-8 0,67-24 0,-50 15 0,0 2 0,41-9 0,-60 16 0,0-1 0,-1 1 0,1 0 0,0 0 0,0 0 0,0 1 0,0-1 0,5 2 0,-8-1 0,0-1 0,0 0 0,1 1 0,-1-1 0,0 1 0,0 0 0,0-1 0,0 1 0,0 0 0,0 0 0,0 0 0,0-1 0,-1 1 0,1 0 0,0 0 0,0 0 0,-1 0 0,2 3 0,-2-2 0,0 1 0,0 0 0,0-1 0,0 1 0,0-1 0,-1 1 0,1 0 0,-1-1 0,1 1 0,-1-1 0,0 1 0,0-1 0,0 1 0,-1-1 0,1 0 0,-1 0 0,1 0 0,-1 0 0,1 0 0,-1 0 0,0 0 0,0 0 0,-3 2 0,1 0 0,-1 0 0,0-1 0,1 1 0,-1-1 0,-1 0 0,1 0 0,0 0 0,-1-1 0,1 1 0,-1-2 0,0 1 0,1 0 0,-1-1 0,0 0 0,0-1 0,0 1 0,0-1 0,0 0 0,-7-2 0,5 1 0,1-1 0,-1 0 0,1 0 0,0-1 0,0 0 0,0-1 0,0 1 0,0-1 0,1-1 0,0 1 0,0-1 0,0 0 0,0 0 0,-9-12 0,-12-20 0,17 27 0,4 11 0,3 28 0,4 20 0,2 0 0,12 62 0,-11-89 0,1-1 0,1 0 0,1 0 0,0 0 0,2-1 0,0 0 0,20 31 0,-23-44 60,0 0-1,1 0 0,-1-1 1,2 0-1,-1 0 0,0-1 1,1 0-1,0 0 0,0 0 1,1-1-1,-1-1 1,1 1-1,0-1 0,0-1 1,0 0-1,0 0 0,0 0 1,0-2-1,1 1 0,-1-1 1,0 0-1,12-2 1,101-15 6766</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34.114"/>
    </inkml:context>
    <inkml:brush xml:id="br0">
      <inkml:brushProperty name="width" value="0.05" units="cm"/>
      <inkml:brushProperty name="height" value="0.05" units="cm"/>
      <inkml:brushProperty name="color" value="#004F8B"/>
    </inkml:brush>
  </inkml:definitions>
  <inkml:trace contextRef="#ctx0" brushRef="#br0">87 0 24575,'12'5'0,"-2"3"0,-3-3 0,1 1 0,-1-1 0,0 1 0,0 0 0,-1 1 0,1 0 0,-2 0 0,1 0 0,-1 1 0,0 0 0,0 0 0,-1 0 0,0 0 0,-1 1 0,0-1 0,0 1 0,-1 0 0,0 0 0,0 0 0,-1 0 0,-1 0 0,1 1 0,-1-1 0,-1 0 0,0 0 0,0 0 0,-4 15 0,-7 21 0,8-34 0,1 0 0,0 0 0,0 0 0,2 0 0,-1 0 0,1 1 0,1-1 0,1 18 0,13 27 0,-10-46 0,-1 0 0,-1 0 0,0 0 0,0 0 0,-1 0 0,0 0 0,-1 1 0,-1 14 0,1-24 0,0 0 0,0 1 0,0-1 0,0 0 0,0 0 0,-1 1 0,1-1 0,0 0 0,-1 1 0,1-1 0,-1 0 0,0 0 0,1 0 0,-1 0 0,0 0 0,0 1 0,0-1 0,0 0 0,1-1 0,-1 1 0,0 0 0,-1 0 0,1 0 0,0-1 0,0 1 0,0 0 0,0-1 0,-1 1 0,1-1 0,-3 1 0,2-1 0,-1-1 0,0 1 0,0-1 0,0 0 0,1 0 0,-1 0 0,1 0 0,-1-1 0,0 1 0,1-1 0,0 1 0,-1-1 0,-2-3 0,-8-7 0,1 0 0,0-1 0,-16-25 0,16 21 0,11 13 0,-1 0 0,-1 0 0,1 0 0,-1 1 0,1 0 0,-1-1 0,0 1 0,0 0 0,-7-5 0,10 8 0,-1 0 0,1 0 0,0 0 0,-1 1 0,1-1 0,-1 0 0,1 0 0,-1 0 0,1 0 0,-1 0 0,1 0 0,0 1 0,-1-1 0,1 0 0,-1 0 0,1 1 0,0-1 0,-1 0 0,1 1 0,0-1 0,-1 0 0,1 1 0,0-1 0,0 0 0,-1 1 0,1-1 0,0 1 0,0-1 0,0 0 0,-1 1 0,1-1 0,0 2 0,-8 37 0,0 77 0,8 129 0,0-229 0,0 3 0,0-1 0,1 1 0,1 0 0,1-1 0,0 0 0,10 28 0,-13-45 49,0 0 0,1 0 0,-1 0-1,0 0 1,1-1 0,-1 1 0,0 0-1,1 0 1,-1-1 0,1 1 0,0 0-1,-1-1 1,1 1 0,-1 0 0,1-1-1,0 1 1,0-1 0,-1 1 0,1-1-1,0 1 1,0-1 0,-1 0 0,1 1-1,0-1 1,0 0 0,0 0 0,1 1 0,16-13 6777</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58.666"/>
    </inkml:context>
    <inkml:brush xml:id="br0">
      <inkml:brushProperty name="width" value="0.05" units="cm"/>
      <inkml:brushProperty name="height" value="0.05" units="cm"/>
      <inkml:brushProperty name="color" value="#E71224"/>
    </inkml:brush>
  </inkml:definitions>
  <inkml:trace contextRef="#ctx0" brushRef="#br0">33 1 24575,'0'8'0,"-13"79"0,-3 25 0,13-22 0,15-47 0,5-31 8192</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34.935"/>
    </inkml:context>
    <inkml:brush xml:id="br0">
      <inkml:brushProperty name="width" value="0.05" units="cm"/>
      <inkml:brushProperty name="height" value="0.05" units="cm"/>
      <inkml:brushProperty name="color" value="#004F8B"/>
    </inkml:brush>
  </inkml:definitions>
  <inkml:trace contextRef="#ctx0" brushRef="#br0">1 0 24575,'19'1'0,"0"0"0,0 1 0,0 2 0,0 0 0,-1 0 0,0 2 0,24 10 0,-38-15 0,-1 1 0,1 0 0,0 0 0,-1 0 0,1 0 0,-1 0 0,0 1 0,0-1 0,0 1 0,0 0 0,0 0 0,0 0 0,-1 1 0,0-1 0,1 0 0,-1 1 0,-1 0 0,1-1 0,0 1 0,-1 0 0,0 0 0,1 4 0,-2-2 0,0-1 0,0 1 0,-1-1 0,0 1 0,0-1 0,0 1 0,-1-1 0,1 0 0,-1 1 0,-1-1 0,1 0 0,-1 0 0,0-1 0,0 1 0,-6 6 0,-21 24 0,21-26 0,1 0 0,0 1 0,0 0 0,-7 13 0,14-22 0,0 1 0,1-1 0,-1 1 0,1 0 0,-1-1 0,1 1 0,0 0 0,0 0 0,-1-1 0,1 1 0,0 0 0,1 0 0,-1-1 0,0 1 0,0 0 0,1-1 0,-1 1 0,1 0 0,-1-1 0,1 1 0,0-1 0,1 3 0,28 29 0,-10-12 0,-17-17 0,-1 0 0,0 0 0,0 0 0,-1 0 0,1 0 0,-1 1 0,0-1 0,0 0 0,0 1 0,-1-1 0,1 1 0,-1-1 0,0 1 0,-1 0 0,1-1 0,-1 1 0,0-1 0,0 0 0,0 1 0,0-1 0,-1 0 0,0 0 0,0 0 0,0 0 0,0 0 0,-5 6 0,-6 8 0,-1 0 0,-1-1 0,-30 29 0,24-28 0,14-12 0,0-1 0,1 1 0,0 1 0,0-1 0,0 1 0,0 0 0,-8 15 0,14-21 0,0 0 0,-1 0 0,1 0 0,0 0 0,0 0 0,0 0 0,0 0 0,0 0 0,0 0 0,0 0 0,0 0 0,0 0 0,0 0 0,0 0 0,0 0 0,1 0 0,-1 0 0,1 0 0,-1 0 0,0 0 0,1 0 0,-1-1 0,1 1 0,0 0 0,-1 0 0,1 0 0,0-1 0,-1 1 0,1 0 0,0-1 0,0 1 0,0-1 0,0 1 0,0-1 0,1 1 0,38 11 0,-21-10 0,1 0 0,-1-2 0,1 0 0,-1-1 0,1-1 0,-1-1 0,36-9 0,-45 9 0,0-1 0,0 0 0,-1 0 0,0-1 0,1 0 0,-2-1 0,13-9 0,-17 11 0,0 0 0,1 0 0,-1-1 0,-1 0 0,1 1 0,-1-1 0,0 0 0,0-1 0,0 1 0,-1 0 0,0-1 0,0 0 0,2-10 0,-2 1 0,-1 0 0,-1 0 0,0 0 0,-1 0 0,-1 0 0,0 0 0,-1 0 0,-6-15 0,3 9 0,-2 0 0,0 1 0,-1 0 0,-23-36 0,30 52 0,0 2 0,0-1 0,-1 0 0,1 0 0,0 1 0,-1-1 0,0 1 0,-4-4 0,6 6 0,0 0 0,0-1 0,0 1 0,0 0 0,0 0 0,0 0 0,1 0 0,-1 0 0,0 0 0,0 0 0,0 0 0,0 0 0,0 0 0,0 0 0,0 0 0,0 1 0,0-1 0,1 0 0,-1 1 0,0-1 0,0 1 0,0-1 0,0 1 0,1-1 0,-1 1 0,0-1 0,1 1 0,-1 0 0,0 0 0,1-1 0,-1 1 0,1 0 0,-1 0 0,1-1 0,0 1 0,-1 0 0,1 0 0,0 0 0,-1 1 0,-6 17 0,1 0 0,1 0 0,1 0 0,1 1 0,0 0 0,1-1 0,2 30 0,-2-3 0,-9 1379 0,15-1131 0,-1-226 0,5-126 1366,4-27 5460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23:35.272"/>
    </inkml:context>
    <inkml:brush xml:id="br0">
      <inkml:brushProperty name="width" value="0.05" units="cm"/>
      <inkml:brushProperty name="height" value="0.05" units="cm"/>
      <inkml:brushProperty name="color" value="#004F8B"/>
    </inkml:brush>
  </inkml:definitions>
  <inkml:trace contextRef="#ctx0" brushRef="#br0">1 11 24575,'0'0'0,"13"-5"0,5-1 8192</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09:05.616"/>
    </inkml:context>
    <inkml:brush xml:id="br0">
      <inkml:brushProperty name="width" value="0.05" units="cm"/>
      <inkml:brushProperty name="height" value="0.05" units="cm"/>
      <inkml:brushProperty name="color" value="#E71224"/>
    </inkml:brush>
  </inkml:definitions>
  <inkml:trace contextRef="#ctx0" brushRef="#br0">2043 12839 24575,'-54'-60'-138,"-199"-268"-417,-130-263 416,-27-186-635,248 418-194,16-7 1,15-7-1,-86-410 1,109 232 967,24-3 0,25-4 0,24-1 0,47-739 0,106 300 0,-72 771 0,127-374 0,-111 437 11,8 2 0,110-186 0,-105 226 20,5 4 0,5 3 0,5 4-1,186-178 1,-135 166-28,4 6 0,6 7 0,194-107 0,248-96-3,754-310 0,-898 444 0,511-131 0,-381 175 0,1027-106 0,-527 183 69,11 120 841,-725-9-946,-2 15 0,430 141-1,-524-118-226,-4 11 1,-5 12-1,381 227 0,-488-243 403,-4 6 0,-4 6 0,-6 7 0,-5 5 0,-5 6 0,-6 6 0,-6 5 0,-6 5-1,-6 5 1,-7 4 0,128 272 0,-108-148 196,-13 6 1,125 529-1,-151-409-972,44 639 1,-107-724 585,-14 0 1,-14-1 0,-14 0 0,-98 470 0,48-478 99,-12-4 1,-14-3 0,-155 315 0,135-372 43,-10-6 0,-10-5 0,-331 409 1,283-427-76,-10-9 0,-8-8 1,-9-10-1,-8-9 0,-474 287 0,-678 234-19,1229-629 0,-787 360 0,-29-50 0,-28-102 0,741-231 0,-2-12 0,-265 5 0,224-40 43,1-12 0,-429-69 0,458 30 37,3-11-1,-469-174 1,583 174-185,-226-130 0,291 140-308,3-3-1,2-5 1,-129-122 0,41-4 13692</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09:11.278"/>
    </inkml:context>
    <inkml:brush xml:id="br0">
      <inkml:brushProperty name="width" value="0.05" units="cm"/>
      <inkml:brushProperty name="height" value="0.05" units="cm"/>
      <inkml:brushProperty name="color" value="#E71224"/>
    </inkml:brush>
  </inkml:definitions>
  <inkml:trace contextRef="#ctx0" brushRef="#br0">1 462 24575,'16'-7'0,"-4"1"0,0 1 0,0 0 0,1 1 0,18-4 0,-29 8 0,0-1 0,1 1 0,-1 0 0,0 0 0,0 0 0,1 0 0,-1 0 0,0 0 0,1 1 0,-1-1 0,0 1 0,0-1 0,1 1 0,-1 0 0,0 0 0,0 0 0,0 0 0,0 0 0,0 1 0,-1-1 0,1 0 0,0 1 0,0 0 0,-1-1 0,1 1 0,-1 0 0,0 0 0,1 0 0,-1 0 0,0 0 0,1 3 0,1 3 0,-1-1 0,0 1 0,-1 0 0,0 0 0,0 1 0,-1-1 0,0 0 0,-1 10 0,-12 69 0,12-80 0,-16 71 0,5-23 0,-5 62 0,15-99 0,1 0 0,1 1 0,1-1 0,1 0 0,0 1 0,2-1 0,7 27 0,37 80 0,-48-124 0,0 0 0,0-1 0,0 1 0,1 0 0,-1 0 0,0-1 0,1 1 0,-1 0 0,1-1 0,-1 1 0,0 0 0,1-1 0,0 1 0,-1-1 0,1 1 0,-1-1 0,1 1 0,0-1 0,-1 1 0,1-1 0,0 0 0,-1 1 0,1-1 0,0 0 0,0 0 0,-1 1 0,1-1 0,1 0 0,-1-1 0,0 1 0,1-1 0,-1 1 0,0-1 0,0 0 0,0 0 0,0 1 0,0-1 0,0 0 0,0 0 0,-1 0 0,1 0 0,0 0 0,0 0 0,0-2 0,25-57 0,-25 56 0,207-768 0,-145 504 0,-43 197 0,-15 63 0,-3 17 0,1 31 0,-2-3 0,3 0 0,0 0 0,3 0 0,15 50 0,-5-47 0,1-1 0,2-1 0,1-1 0,2-1 0,55 66 0,-68-90 0,6 7 0,-2-1 0,24 41 0,-35-54 0,0 1 0,-1 0 0,0 0 0,0 0 0,0 0 0,0 0 0,-1 1 0,0-1 0,0 1 0,-1-1 0,0 0 0,0 1 0,-1-1 0,1 1 0,-4 10 0,0-7 0,0 0 0,-1 0 0,0-1 0,-1 1 0,0-1 0,-1-1 0,0 1 0,0-1 0,0 0 0,-1 0 0,-1-1 0,1-1 0,-1 1 0,-11 6 0,5-4 0,-1-1 0,1 0 0,-1-1 0,-1-1 0,1 0 0,-1-1 0,0-1 0,-20 2 0,28-5 0,-1-1 0,0 0 0,1 0 0,-1-1 0,1-1 0,-19-4 0,25 5 0,0 0 0,-1 0 0,1 0 0,0 0 0,0-1 0,0 1 0,0-1 0,0 0 0,1 0 0,-1 0 0,0 0 0,1-1 0,0 1 0,-1-1 0,1 1 0,0-1 0,0 0 0,1 0 0,-1 1 0,1-1 0,-1-1 0,0-2 0,1 4 0,1 0 0,0 0 0,0 0 0,0 1 0,0-1 0,0 0 0,1 0 0,-1 0 0,0 0 0,1 1 0,-1-1 0,1 0 0,0 0 0,0 1 0,-1-1 0,1 0 0,0 1 0,0-1 0,1 1 0,-1 0 0,0-1 0,0 1 0,1 0 0,-1-1 0,1 1 0,-1 0 0,1 0 0,-1 0 0,1 1 0,0-1 0,-1 0 0,1 0 0,0 1 0,0-1 0,0 1 0,-1 0 0,4-1 0,6-1 0,1 0 0,-1 1 0,1 0 0,21 2 0,24 6-4,0 4-1,-1 2 1,-1 2-1,57 24 1,27 7 1392,-81-30 5438</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09:12.701"/>
    </inkml:context>
    <inkml:brush xml:id="br0">
      <inkml:brushProperty name="width" value="0.05" units="cm"/>
      <inkml:brushProperty name="height" value="0.05" units="cm"/>
      <inkml:brushProperty name="color" value="#E71224"/>
    </inkml:brush>
  </inkml:definitions>
  <inkml:trace contextRef="#ctx0" brushRef="#br0">1 14 24575,'0'0'0,"63"4"0,38-2 0,7-7 0,-19-2 0,-43 0 0,-52 14 0,-25 7 8192</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09:13.243"/>
    </inkml:context>
    <inkml:brush xml:id="br0">
      <inkml:brushProperty name="width" value="0.05" units="cm"/>
      <inkml:brushProperty name="height" value="0.05" units="cm"/>
      <inkml:brushProperty name="color" value="#E71224"/>
    </inkml:brush>
  </inkml:definitions>
  <inkml:trace contextRef="#ctx0" brushRef="#br0">49 0 24575,'-6'30'0,"-28"215"0,28-182 0,3 125 0,7-167 0,0-27 0,3-35 0,-5 9 0,2 0 0,1 0 0,1 1 0,15-40 0,-17 60 0,0 1 0,0-1 0,1 1 0,0 0 0,1 1 0,0 0 0,1 0 0,0 0 0,0 0 0,1 1 0,0 1 0,0-1 0,1 1 0,0 1 0,0-1 0,12-5 0,-19 11 0,-1 0 0,1 1 0,0-1 0,0 0 0,0 1 0,0 0 0,0-1 0,0 1 0,0 0 0,0 0 0,0 0 0,0 0 0,0 0 0,0 0 0,0 1 0,-1-1 0,1 1 0,0-1 0,0 1 0,0 0 0,0 0 0,-1-1 0,1 1 0,0 1 0,-1-1 0,1 0 0,-1 0 0,1 1 0,-1-1 0,1 0 0,-1 1 0,0-1 0,0 1 0,0 0 0,0-1 0,0 1 0,0 0 0,0 0 0,0 2 0,3 6 0,-1 0 0,0 1 0,0-1 0,-1 1 0,2 19 0,-3-17 0,0 0 0,-1 0 0,0 0 0,-1 1 0,-1-1 0,0-1 0,0 1 0,-6 16 0,8-28 28,0-1-1,-1 0 0,1 0 0,0 1 1,0-1-1,0 0 0,0 0 1,0 0-1,0 1 0,-1-1 1,1 0-1,0 0 0,0 0 1,0 1-1,-1-1 0,1 0 0,0 0 1,0 0-1,0 0 0,-1 0 1,1 0-1,0 1 0,0-1 1,-1 0-1,1 0 0,0 0 1,0 0-1,-1 0 0,1 0 0,0 0 1,0 0-1,-1 0 0,1 0 1,0 0-1,0 0 0,-1 0 1,1 0-1,0-1 0,0 1 0,-1 0 1,1 0-1,0 0 0,0 0 1,0 0-1,-1 0 0,1-1 1,0 1-1,0 0 0,-1-1 1,-10-14 6798</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09:13.604"/>
    </inkml:context>
    <inkml:brush xml:id="br0">
      <inkml:brushProperty name="width" value="0.05" units="cm"/>
      <inkml:brushProperty name="height" value="0.05" units="cm"/>
      <inkml:brushProperty name="color" value="#E71224"/>
    </inkml:brush>
  </inkml:definitions>
  <inkml:trace contextRef="#ctx0" brushRef="#br0">1 0 24575,'0'0'0,"31"40"0,33 59 0,33 57 0,22 39 0,4 3 0,0-18 0,-17-31 0,-22-49 0,-25-42 8192</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09:13.967"/>
    </inkml:context>
    <inkml:brush xml:id="br0">
      <inkml:brushProperty name="width" value="0.05" units="cm"/>
      <inkml:brushProperty name="height" value="0.05" units="cm"/>
      <inkml:brushProperty name="color" value="#E71224"/>
    </inkml:brush>
  </inkml:definitions>
  <inkml:trace contextRef="#ctx0" brushRef="#br0">186 767 24575,'0'0'0,"-27"49"0,-14 17 0,-3-12 0,5-15 8192</inkml:trace>
  <inkml:trace contextRef="#ctx0" brushRef="#br0" timeOffset="1">1 0 24575,'4'0'0,"43"31"-7449,12 11 23090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09:15.686"/>
    </inkml:context>
    <inkml:brush xml:id="br0">
      <inkml:brushProperty name="width" value="0.05" units="cm"/>
      <inkml:brushProperty name="height" value="0.05" units="cm"/>
      <inkml:brushProperty name="color" value="#E71224"/>
    </inkml:brush>
  </inkml:definitions>
  <inkml:trace contextRef="#ctx0" brushRef="#br0">57 0 24575,'200'48'0,"-194"-47"0,1 0 0,-1 0 0,0 1 0,0 0 0,0 1 0,0-1 0,0 1 0,9 6 0,-14-8 0,0-1 0,0 1 0,-1 0 0,1 0 0,0 0 0,-1 0 0,1 0 0,-1-1 0,1 1 0,-1 0 0,0 0 0,1 1 0,-1-1 0,0 0 0,0 0 0,0 0 0,0 0 0,1 0 0,-2 0 0,1 0 0,0 2 0,-1 0 0,0 1 0,0-1 0,-1 0 0,1 1 0,-1-1 0,0 0 0,1 0 0,-2 0 0,-2 4 0,-102 104 0,23-27 0,79-79 0,0 0 0,1 0 0,0 1 0,0-1 0,0 1 0,0 0 0,1 0 0,0 1 0,-3 9 0,5-14 0,1-1 0,0 1 0,0-1 0,0 1 0,0-1 0,0 1 0,0-1 0,0 1 0,1-1 0,-1 1 0,1-1 0,-1 1 0,1-1 0,-1 0 0,1 1 0,0-1 0,1 3 0,0-2 0,1 0 0,-1 0 0,1 1 0,-1-2 0,1 1 0,0 0 0,-1 0 0,1-1 0,0 0 0,0 1 0,4 0 0,108 24 0,-114-26 0,1 0 0,0 1 0,-1-1 0,1 1 0,-1 0 0,1-1 0,-1 1 0,1 0 0,-1 0 0,0 0 0,1 0 0,-1 0 0,0 0 0,0 0 0,1 1 0,-1-1 0,1 3 0,-2-3 0,1-1 0,-1 1 0,0 0 0,0 0 0,0 0 0,0 0 0,0 0 0,0 0 0,0 0 0,-1 0 0,1 0 0,0 0 0,0 0 0,-1 0 0,1 0 0,-1 0 0,1 0 0,-1-1 0,1 1 0,-1 0 0,0 1 0,-6 4 0,1 0 0,0 0 0,-1-1 0,0 0 0,-11 6 0,-178 92 0,189-97 0,15-5 0,29-8 0,-1-2 0,64-24 0,-67 20 0,2 1 0,-1 2 0,63-9 0,-96 19 0,1 0 0,-1-1 0,1 1 0,0 0 0,-1 0 0,1 0 0,-1 1 0,1-1 0,-1 0 0,1 1 0,-1-1 0,1 0 0,-1 1 0,1 0 0,1 0 0,-3 0 0,0-1 0,1 0 0,-1 1 0,0-1 0,0 1 0,1-1 0,-1 1 0,0-1 0,0 1 0,0-1 0,1 1 0,-1-1 0,0 1 0,0-1 0,0 1 0,0 0 0,0-1 0,0 1 0,0-1 0,0 1 0,0-1 0,0 1 0,-1-1 0,1 1 0,0-1 0,0 1 0,-1 0 0,-1 3 0,0 0 0,-1 0 0,0-1 0,1 1 0,-1-1 0,-1 1 0,1-1 0,-4 3 0,-38 25 1366,-4-1 5460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09:16.044"/>
    </inkml:context>
    <inkml:brush xml:id="br0">
      <inkml:brushProperty name="width" value="0.05" units="cm"/>
      <inkml:brushProperty name="height" value="0.05" units="cm"/>
      <inkml:brushProperty name="color" value="#E71224"/>
    </inkml:brush>
  </inkml:definitions>
  <inkml:trace contextRef="#ctx0" brushRef="#br0">10 0 24575,'0'0'0,"4"0"0,16 54 0,3 31 0,-1 11 0,-5-7 0,-10-19 0,-14-38 0,-17-40 0,-11-35 0,-2-11 8192</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59.025"/>
    </inkml:context>
    <inkml:brush xml:id="br0">
      <inkml:brushProperty name="width" value="0.05" units="cm"/>
      <inkml:brushProperty name="height" value="0.05" units="cm"/>
      <inkml:brushProperty name="color" value="#E71224"/>
    </inkml:brush>
  </inkml:definitions>
  <inkml:trace contextRef="#ctx0" brushRef="#br0">176 1 24575,'6'10'0,"1"13"0,-8-3 0,-1-1 0,0 0 0,-2 0 0,0 0 0,-1-1 0,-8 20 0,-13 57 0,25-90 0,0-1 0,1 1 0,-1 0 0,1-1 0,0 1 0,0 0 0,1-1 0,-1 1 0,1-1 0,0 1 0,0-1 0,1 1 0,0-1 0,-1 0 0,1 1 0,0-1 0,1 0 0,-1 0 0,1-1 0,0 1 0,0 0 0,0-1 0,0 0 0,1 0 0,-1 0 0,1 0 0,0 0 0,0-1 0,0 0 0,7 4 0,-3-2 0,0 0 0,-1 1 0,0 0 0,0 0 0,0 1 0,-1 0 0,10 10 0,-14-13 0,0 1 0,0-1 0,0 1 0,-1-1 0,1 1 0,-1-1 0,0 1 0,0 0 0,0 0 0,-1 0 0,1-1 0,-1 1 0,0 0 0,0 0 0,-1 0 0,1 0 0,-1-1 0,1 1 0,-1 0 0,-3 6 0,0 3 0,-2 0 0,0 0 0,0-1 0,-1 0 0,-1 0 0,-14 18 0,-62 58 0,62-68 0,2 0 0,0 2 0,2 0 0,-18 26 0,35-46 0,0-1 0,0 1 0,0 0 0,0-1 0,0 1 0,0 0 0,0-1 0,0 1 0,1 0 0,-1 0 0,1 0 0,-1 0 0,1 0 0,0 0 0,-1 0 0,1 0 0,0 0 0,1 0 0,-1 0 0,0 0 0,0 0 0,1-1 0,-1 1 0,1 0 0,0 0 0,1 2 0,0-2 0,0 0 0,0-1 0,0 1 0,1-1 0,-1 1 0,1-1 0,-1 0 0,1 0 0,-1 0 0,1-1 0,0 1 0,-1 0 0,1-1 0,0 0 0,-1 1 0,4-1 0,15-1 0,0 0 0,0-1 0,33-8 0,-29 4 195,0 0 0,0-2 0,0-1 0,-1-1 0,0-2 1,34-21-1,-17 3 6631</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09:16.392"/>
    </inkml:context>
    <inkml:brush xml:id="br0">
      <inkml:brushProperty name="width" value="0.05" units="cm"/>
      <inkml:brushProperty name="height" value="0.05" units="cm"/>
      <inkml:brushProperty name="color" value="#E71224"/>
    </inkml:brush>
  </inkml:definitions>
  <inkml:trace contextRef="#ctx0" brushRef="#br0">22 0 24575,'0'4'0,"-9"34"-3401,-3 9 14994</inkml:trace>
  <inkml:trace contextRef="#ctx0" brushRef="#br0" timeOffset="1">286 0 24575,'4'0'0,"56"27"0,18 9 0,-10-6 0,-15-9 8192</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09:17.073"/>
    </inkml:context>
    <inkml:brush xml:id="br0">
      <inkml:brushProperty name="width" value="0.05" units="cm"/>
      <inkml:brushProperty name="height" value="0.05" units="cm"/>
      <inkml:brushProperty name="color" value="#E71224"/>
    </inkml:brush>
  </inkml:definitions>
  <inkml:trace contextRef="#ctx0" brushRef="#br0">1 0 24575,'0'5'0,"4"86"0,7 55 0,0 21 0,0-13 0,1-34 0,-1-41 0,7-56 0,4-56 0,13-48 0,0-10 8192</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09:17.966"/>
    </inkml:context>
    <inkml:brush xml:id="br0">
      <inkml:brushProperty name="width" value="0.05" units="cm"/>
      <inkml:brushProperty name="height" value="0.05" units="cm"/>
      <inkml:brushProperty name="color" value="#E71224"/>
    </inkml:brush>
  </inkml:definitions>
  <inkml:trace contextRef="#ctx0" brushRef="#br0">46 0 24575,'0'5'0,"0"19"0,-5 19 0,-5 20 0,-2 13 0,2-1 0,3-10 0,6-16 0,13-20 0,4-16 8192</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09:18.631"/>
    </inkml:context>
    <inkml:brush xml:id="br0">
      <inkml:brushProperty name="width" value="0.05" units="cm"/>
      <inkml:brushProperty name="height" value="0.05" units="cm"/>
      <inkml:brushProperty name="color" value="#E71224"/>
    </inkml:brush>
  </inkml:definitions>
  <inkml:trace contextRef="#ctx0" brushRef="#br0">1 1 24575,'0'0'0,"27"23"0,27 16 0,8 6 0,-5-5 8192</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09:18.993"/>
    </inkml:context>
    <inkml:brush xml:id="br0">
      <inkml:brushProperty name="width" value="0.05" units="cm"/>
      <inkml:brushProperty name="height" value="0.05" units="cm"/>
      <inkml:brushProperty name="color" value="#E71224"/>
    </inkml:brush>
  </inkml:definitions>
  <inkml:trace contextRef="#ctx0" brushRef="#br0">1 100 24575,'0'0'0,"58"-9"0,42-12 0,18-2 0,-7 3 0,-23 4 0,-26 5 8192</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09:19.338"/>
    </inkml:context>
    <inkml:brush xml:id="br0">
      <inkml:brushProperty name="width" value="0.05" units="cm"/>
      <inkml:brushProperty name="height" value="0.05" units="cm"/>
      <inkml:brushProperty name="color" value="#E71224"/>
    </inkml:brush>
  </inkml:definitions>
  <inkml:trace contextRef="#ctx0" brushRef="#br0">203 0 24575,'0'5'0,"-9"5"0,-21 24 0,-15 16 0,-3 3 0,5-8 0,16-10 0,29-17 0,33-15 0,29-13 0,16-9 0,4-6 0,-7-4 0,-18 4 8192</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09:19.686"/>
    </inkml:context>
    <inkml:brush xml:id="br0">
      <inkml:brushProperty name="width" value="0.05" units="cm"/>
      <inkml:brushProperty name="height" value="0.05" units="cm"/>
      <inkml:brushProperty name="color" value="#E71224"/>
    </inkml:brush>
  </inkml:definitions>
  <inkml:trace contextRef="#ctx0" brushRef="#br0">1 0 24575,'0'0'0,"13"41"0,14 22 0,2 0 8192</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09:20.107"/>
    </inkml:context>
    <inkml:brush xml:id="br0">
      <inkml:brushProperty name="width" value="0.05" units="cm"/>
      <inkml:brushProperty name="height" value="0.05" units="cm"/>
      <inkml:brushProperty name="color" value="#E71224"/>
    </inkml:brush>
  </inkml:definitions>
  <inkml:trace contextRef="#ctx0" brushRef="#br0">7 1 24575,'0'0'0,"-5"45"0,4 37 0,23 23 0,27-2 0,5-18 8192</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09:21.275"/>
    </inkml:context>
    <inkml:brush xml:id="br0">
      <inkml:brushProperty name="width" value="0.05" units="cm"/>
      <inkml:brushProperty name="height" value="0.05" units="cm"/>
      <inkml:brushProperty name="color" value="#E71224"/>
    </inkml:brush>
  </inkml:definitions>
  <inkml:trace contextRef="#ctx0" brushRef="#br0">145 12 24575,'57'-5'0,"21"-2"0,-72 7 0,0 0 0,0 1 0,0 0 0,0 0 0,0 0 0,0 1 0,0 0 0,0 0 0,-1 0 0,8 5 0,-11-6 0,0 1 0,0-1 0,0 1 0,0 0 0,0 0 0,0-1 0,0 1 0,-1 1 0,1-1 0,-1 0 0,0 0 0,1 0 0,-1 1 0,0-1 0,-1 1 0,1-1 0,0 1 0,-1-1 0,1 1 0,-1-1 0,0 1 0,1-1 0,-1 1 0,-1 0 0,1-1 0,0 1 0,-1-1 0,1 1 0,-1-1 0,0 1 0,1-1 0,-1 1 0,-1-1 0,1 0 0,-2 4 0,-4 6 0,0 0 0,-1 0 0,-1-1 0,0 0 0,-13 12 0,-30 25 0,-2-2 0,-2-2 0,-88 50 0,143-92 0,12-4 0,27-11 0,51-21 0,29-11 0,153-39 0,-264 83 0,59-10 0,-64 10 0,1 1 0,-1 0 0,0 0 0,1 0 0,-1 0 0,1 0 0,-1 0 0,1 1 0,-1-1 0,0 1 0,1 0 0,-1 0 0,0-1 0,0 2 0,0-1 0,0 0 0,1 0 0,-1 1 0,-1-1 0,1 1 0,2 2 0,-3-3 0,0 0 0,-1 1 0,1-1 0,-1 1 0,0-1 0,0 0 0,1 1 0,-1-1 0,0 1 0,0-1 0,0 1 0,0-1 0,-1 1 0,1-1 0,0 0 0,0 1 0,-1-1 0,1 1 0,-1-1 0,0 0 0,1 1 0,-1-1 0,0 0 0,0 0 0,1 0 0,-1 1 0,0-1 0,-2 1 0,-34 30 0,21-22 228,0-1-1,-1-1 1,0 0-1,0-1 1,-34 8 0,-16-1 6598</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09:22.008"/>
    </inkml:context>
    <inkml:brush xml:id="br0">
      <inkml:brushProperty name="width" value="0.05" units="cm"/>
      <inkml:brushProperty name="height" value="0.05" units="cm"/>
      <inkml:brushProperty name="color" value="#E71224"/>
    </inkml:brush>
  </inkml:definitions>
  <inkml:trace contextRef="#ctx0" brushRef="#br0">152 0 24575,'0'12'0,"-1"-1"0,2 0 0,0 0 0,0-1 0,1 1 0,0-1 0,0 1 0,7 14 0,-8-23 0,0 1 0,0-1 0,1 1 0,-1-1 0,1 0 0,-1 0 0,1 0 0,0 0 0,0 0 0,0 0 0,0 0 0,0-1 0,0 1 0,0-1 0,0 0 0,1 1 0,-1-1 0,1 0 0,-1 0 0,1 0 0,-1-1 0,1 1 0,-1-1 0,1 1 0,0-1 0,-1 0 0,1 0 0,0 0 0,-1 0 0,1-1 0,0 1 0,-1-1 0,1 1 0,-1-1 0,1 0 0,2-1 0,18-9 0,9-5 0,-22 14 0,-10 8 0,-68 112 0,-24 47 0,55-87 0,3 2 0,3 1 0,-20 88 0,49-158 0,1 0 0,0 0 0,0 0 0,3 17 0,-1 10 0,1-46 0,1 0 0,0 0 0,0 0 0,1 1 0,0-1 0,10-12 0,42-57 0,-34 53 0,0 0 0,1 2 0,2 0 0,0 2 0,1 1 0,1 1 0,33-17 0,-40 25 0,1 1 0,0 0 0,0 1 0,1 1 0,0 2 0,0 0 0,1 1 0,-1 1 0,1 1 0,44 2 0,-58 1 0,0 0 0,-1 1 0,1 0 0,0 1 0,-1 0 0,1 0 0,-1 0 0,0 1 0,14 9 0,-19-11 0,-1 0 0,1 0 0,-1 0 0,0 0 0,0 0 0,1 1 0,-2-1 0,1 1 0,0-1 0,0 1 0,-1 0 0,1 0 0,-1 0 0,0 0 0,0 0 0,0 0 0,0 0 0,-1 0 0,1 0 0,-1 0 0,0 0 0,0 0 0,0 0 0,0 1 0,0-1 0,-1 0 0,0 0 0,1 0 0,-1 0 0,-2 4 0,-1 0 81,0 0-1,0-1 0,-1 1 0,1-1 1,-2 0-1,1 0 0,-1-1 1,1 0-1,-2 0 0,1 0 1,0-1-1,-1 0 0,0 0 1,0 0-1,0-1 0,-12 4 1,-56 16 6745</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9:59.372"/>
    </inkml:context>
    <inkml:brush xml:id="br0">
      <inkml:brushProperty name="width" value="0.05" units="cm"/>
      <inkml:brushProperty name="height" value="0.05" units="cm"/>
      <inkml:brushProperty name="color" value="#E71224"/>
    </inkml:brush>
  </inkml:definitions>
  <inkml:trace contextRef="#ctx0" brushRef="#br0">1 1 24575,'0'0'0,"4"68"0,17 36 0,14-1 0,4-18 0,-4-23 8192</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09:22.364"/>
    </inkml:context>
    <inkml:brush xml:id="br0">
      <inkml:brushProperty name="width" value="0.05" units="cm"/>
      <inkml:brushProperty name="height" value="0.05" units="cm"/>
      <inkml:brushProperty name="color" value="#E71224"/>
    </inkml:brush>
  </inkml:definitions>
  <inkml:trace contextRef="#ctx0" brushRef="#br0">1 1 24575,'0'0'0,"0"31"0,0 20 0,4-3 0,2-11 8192</inkml:trace>
  <inkml:trace contextRef="#ctx0" brushRef="#br0" timeOffset="1">160 1 24575,'4'5'0,"2"50"0,4 66 0,10 13-9830,1-18 27852</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09:22.735"/>
    </inkml:context>
    <inkml:brush xml:id="br0">
      <inkml:brushProperty name="width" value="0.05" units="cm"/>
      <inkml:brushProperty name="height" value="0.05" units="cm"/>
      <inkml:brushProperty name="color" value="#E71224"/>
    </inkml:brush>
  </inkml:definitions>
  <inkml:trace contextRef="#ctx0" brushRef="#br0">1 83 24575,'0'0'0,"31"0"0,38-13 0,12-5 0,-9 1 0,-20-1 0,-20 2 8192</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09:23.083"/>
    </inkml:context>
    <inkml:brush xml:id="br0">
      <inkml:brushProperty name="width" value="0.05" units="cm"/>
      <inkml:brushProperty name="height" value="0.05" units="cm"/>
      <inkml:brushProperty name="color" value="#E71224"/>
    </inkml:brush>
  </inkml:definitions>
  <inkml:trace contextRef="#ctx0" brushRef="#br0">31 1 24575,'0'0'0,"-5"27"0,4 31 0,6 47 0,2 41 0,0 27 0,-1-6 0,3-28 0,-1-37 0,-10-54 0,-14-57 0,-8-32 0,-1-10 8192</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09:23.431"/>
    </inkml:context>
    <inkml:brush xml:id="br0">
      <inkml:brushProperty name="width" value="0.05" units="cm"/>
      <inkml:brushProperty name="height" value="0.05" units="cm"/>
      <inkml:brushProperty name="color" value="#E71224"/>
    </inkml:brush>
  </inkml:definitions>
  <inkml:trace contextRef="#ctx0" brushRef="#br0">162 39 24575,'0'-4'0,"0"-16"0,-5 6 0,-5 18 0,-11 26 0,-10 18 0,-9 4 0,2-2 0,21-18 0,36-28 0,24-24 0,4-9 8192</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09:23.794"/>
    </inkml:context>
    <inkml:brush xml:id="br0">
      <inkml:brushProperty name="width" value="0.05" units="cm"/>
      <inkml:brushProperty name="height" value="0.05" units="cm"/>
      <inkml:brushProperty name="color" value="#E71224"/>
    </inkml:brush>
  </inkml:definitions>
  <inkml:trace contextRef="#ctx0" brushRef="#br0">1 371 24575,'8'-4'0,"18"-7"0,-19 31 0,-11 30 0,0 15 0,19 5 0,29-8 0,25-11 0,10-14 0,-8-22 0,-26-32 0,-20-13 8192</inkml:trace>
  <inkml:trace contextRef="#ctx0" brushRef="#br0" timeOffset="1">212 1 24575,'0'0'0,"18"18"0,6 6 8192</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09:24.139"/>
    </inkml:context>
    <inkml:brush xml:id="br0">
      <inkml:brushProperty name="width" value="0.05" units="cm"/>
      <inkml:brushProperty name="height" value="0.05" units="cm"/>
      <inkml:brushProperty name="color" value="#E71224"/>
    </inkml:brush>
  </inkml:definitions>
  <inkml:trace contextRef="#ctx0" brushRef="#br0">38 1 24575,'0'0'0,"-5"14"0,-10 26 0,-3 34 0,20 9 0,9-10 8192</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09:24.501"/>
    </inkml:context>
    <inkml:brush xml:id="br0">
      <inkml:brushProperty name="width" value="0.05" units="cm"/>
      <inkml:brushProperty name="height" value="0.05" units="cm"/>
      <inkml:brushProperty name="color" value="#E71224"/>
    </inkml:brush>
  </inkml:definitions>
  <inkml:trace contextRef="#ctx0" brushRef="#br0">1 0 24575,'4'0'0,"34"31"0,5 20 0,-4 1 8192</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09:24.864"/>
    </inkml:context>
    <inkml:brush xml:id="br0">
      <inkml:brushProperty name="width" value="0.05" units="cm"/>
      <inkml:brushProperty name="height" value="0.05" units="cm"/>
      <inkml:brushProperty name="color" value="#E71224"/>
    </inkml:brush>
  </inkml:definitions>
  <inkml:trace contextRef="#ctx0" brushRef="#br0">5 11 24575,'0'0'0,"-5"5"0,35 1 0,44-5 0,40-7 0,24-2 0,-3 0 0,-25 10 0,-30 23 0,-38 20 0,-40 13 0,-29-5 0,-23-11 0,-18-26 0,5-16 8192</inkml:trace>
  <inkml:trace contextRef="#ctx0" brushRef="#br0" timeOffset="1">349 11 24575,'4'0'0,"2"0"0,-9 40 0,-5 28 0,0 6 0,1-10 0,6-15 0,3-16 8192</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09:25.211"/>
    </inkml:context>
    <inkml:brush xml:id="br0">
      <inkml:brushProperty name="width" value="0.05" units="cm"/>
      <inkml:brushProperty name="height" value="0.05" units="cm"/>
      <inkml:brushProperty name="color" value="#E71224"/>
    </inkml:brush>
  </inkml:definitions>
  <inkml:trace contextRef="#ctx0" brushRef="#br0">1 60 24575,'0'0'0,"0"4"0,58-7 0,24-7 0,-2-3 0,-19 1 0,-24-1 0,-19 1 8192</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09:25.815"/>
    </inkml:context>
    <inkml:brush xml:id="br0">
      <inkml:brushProperty name="width" value="0.05" units="cm"/>
      <inkml:brushProperty name="height" value="0.05" units="cm"/>
      <inkml:brushProperty name="color" value="#E71224"/>
    </inkml:brush>
  </inkml:definitions>
  <inkml:trace contextRef="#ctx0" brushRef="#br0">144 135 24575,'1'3'0,"0"-1"0,-1 1 0,1 0 0,0-1 0,-1 1 0,0 0 0,1 0 0,-1 0 0,-1 5 0,1 12 0,37 565 0,-39-525 0,2-60 0,0 1 0,0-1 0,0 1 0,0-1 0,-1 0 0,1 1 0,0-1 0,0 0 0,-1 1 0,1-1 0,0 0 0,0 1 0,-1-1 0,1 0 0,0 1 0,-1-1 0,1 0 0,0 0 0,-1 0 0,1 1 0,-1-1 0,1 0 0,0 0 0,-1 0 0,1 0 0,-1 0 0,1 0 0,-1 0 0,1 0 0,0 0 0,-1 0 0,1 0 0,-1 0 0,1 0 0,-1 0 0,1 0 0,0 0 0,-1 0 0,1 0 0,-1-1 0,1 1 0,0 0 0,-1 0 0,1-1 0,-1 1 0,1 0 0,0 0 0,0-1 0,-1 1 0,1 0 0,0-1 0,-1 1 0,1 0 0,0-1 0,0 1 0,0-1 0,-1 1 0,1 0 0,0-1 0,-19-23 0,1-1 0,2 0 0,0-1 0,2-1 0,-12-29 0,-4-5 0,24 49 0,-12-30 0,17 41 0,1-1 0,0 1 0,0-1 0,0 1 0,0 0 0,0-1 0,0 1 0,1-1 0,-1 1 0,0 0 0,1-1 0,-1 1 0,1 0 0,-1-1 0,1 1 0,0 0 0,-1 0 0,1 0 0,0-1 0,0 1 0,0 0 0,0 0 0,0 0 0,0 1 0,0-1 0,0 0 0,1 0 0,-1 0 0,2 0 0,77-39 0,-40 22 0,56-36 0,-47 22 0,-2-2 0,-2-2 0,-1-2 0,-2-2 0,-2-1 0,45-60 0,-81 95 0,0-1 0,0 1 0,-1 0 0,1-1 0,2-9 0,-5 0 0,-7 16 0,-15 28 0,5 12 0,1 1 0,2 0 0,2 0 0,1 1 0,3 1 0,1-1 0,2 1 0,2 0 0,2 0 0,6 47 0,-5-80 124,0 0 0,0 1 1,1-1-1,1 0 0,-1 0 0,2 0 0,-1 0 0,1-1 0,1 1 0,5 8 1,9-3 6701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1:00.896"/>
    </inkml:context>
    <inkml:brush xml:id="br0">
      <inkml:brushProperty name="width" value="0.05" units="cm"/>
      <inkml:brushProperty name="height" value="0.05" units="cm"/>
      <inkml:brushProperty name="color" value="#E71224"/>
    </inkml:brush>
  </inkml:definitions>
  <inkml:trace contextRef="#ctx0" brushRef="#br0">44 4 24575,'0'-4'0,"-4"76"0,-9 128 0,-3 50 0,5-14 0,18-62 0,10-82 0,4-57 8192</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09:26.162"/>
    </inkml:context>
    <inkml:brush xml:id="br0">
      <inkml:brushProperty name="width" value="0.05" units="cm"/>
      <inkml:brushProperty name="height" value="0.05" units="cm"/>
      <inkml:brushProperty name="color" value="#E71224"/>
    </inkml:brush>
  </inkml:definitions>
  <inkml:trace contextRef="#ctx0" brushRef="#br0">5 207 24575,'-5'-4'0,"30"-34"0,34-9 0,29 2 0,13 10 0,-11 10 0,-21 14 0,-21 9 8192</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09:26.508"/>
    </inkml:context>
    <inkml:brush xml:id="br0">
      <inkml:brushProperty name="width" value="0.05" units="cm"/>
      <inkml:brushProperty name="height" value="0.05" units="cm"/>
      <inkml:brushProperty name="color" value="#E71224"/>
    </inkml:brush>
  </inkml:definitions>
  <inkml:trace contextRef="#ctx0" brushRef="#br0">12 0 24575,'0'9'0,"0"187"0,0 84 0,0-3 0,0-52 0,-5-77-8503,-1-65 25198</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5:01.675"/>
    </inkml:context>
    <inkml:brush xml:id="br0">
      <inkml:brushProperty name="width" value="0.05" units="cm"/>
      <inkml:brushProperty name="height" value="0.05" units="cm"/>
      <inkml:brushProperty name="color" value="#E71224"/>
    </inkml:brush>
  </inkml:definitions>
  <inkml:trace contextRef="#ctx0" brushRef="#br0">2323 1866 24575,'-42'8'0,"-149"32"0,67-20 0,-1-6 0,0-6 0,0-5 0,-228-24 0,272 10 0,0-3 0,0-4 0,2-3 0,1-3 0,0-4 0,2-4 0,2-2 0,-108-68 0,143 75 0,1-1 0,1-2 0,1-2 0,2-1 0,1-2 0,2-1 0,2-2 0,-47-76 0,65 94 0,0-1 0,2-1 0,0 0 0,1 0 0,1 0 0,1-1 0,2 0 0,0-1 0,1 1 0,1 0 0,1-1 0,2 0 0,0 1 0,1-1 0,2 1 0,0 0 0,1 0 0,2 0 0,15-37 0,-6 29 0,1 1 0,1 0 0,2 2 0,1 0 0,1 2 0,1 0 0,1 1 0,2 2 0,0 0 0,1 2 0,60-35 0,-6 12 0,1 4 0,3 3 0,123-36 0,-2 14 5,315-49 0,229 34-137,-480 67-21,0 12-1,0 12 1,430 82 0,-367-17 153,-255-58 0,-2 4 0,98 50 0,-137-58 0,0 1 0,-2 2 0,0 2 0,-2 1 0,58 58 0,-72-63 0,-2 1 0,0 1 0,-1 0 0,-1 1 0,-2 1 0,0 0 0,-1 0 0,-2 2 0,13 49 0,-18-54 5,-1-1 0,-1 1 0,-1 0 0,-2 1 1,0-1-1,-1 0 0,0 0 0,-2 0 0,-1-1 0,-1 1 0,-8 23 0,2-17 14,-1 0 1,-2-1-1,0-1 0,-2 0 0,-1 0 0,-1-2 0,-28 30 0,6-13 31,-2-2 0,-1-1 0,-60 38 0,-148 72 149,75-65-132,-211 70 0,-200 32-88,481-153 30,-306 91-9,76-30 1366,79-27 5460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5:02.739"/>
    </inkml:context>
    <inkml:brush xml:id="br0">
      <inkml:brushProperty name="width" value="0.05" units="cm"/>
      <inkml:brushProperty name="height" value="0.05" units="cm"/>
      <inkml:brushProperty name="color" value="#E71224"/>
    </inkml:brush>
  </inkml:definitions>
  <inkml:trace contextRef="#ctx0" brushRef="#br0">1 0 24575,'0'0'0,"40"0"0,32 4 0,12 7 0,-8 1 8192</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5:03.079"/>
    </inkml:context>
    <inkml:brush xml:id="br0">
      <inkml:brushProperty name="width" value="0.05" units="cm"/>
      <inkml:brushProperty name="height" value="0.05" units="cm"/>
      <inkml:brushProperty name="color" value="#E71224"/>
    </inkml:brush>
  </inkml:definitions>
  <inkml:trace contextRef="#ctx0" brushRef="#br0">16 0 24575,'-5'5'0,"-5"14"0,30 0 0,38-3 0,24 0 0,-3-3 8192</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5:03.411"/>
    </inkml:context>
    <inkml:brush xml:id="br0">
      <inkml:brushProperty name="width" value="0.05" units="cm"/>
      <inkml:brushProperty name="height" value="0.05" units="cm"/>
      <inkml:brushProperty name="color" value="#E71224"/>
    </inkml:brush>
  </inkml:definitions>
  <inkml:trace contextRef="#ctx0" brushRef="#br0">78 825 24575,'-5'4'0,"-37"20"0,11-3 0,47-19 0,38-14 0,33-15 0,2-2 8192</inkml:trace>
  <inkml:trace contextRef="#ctx0" brushRef="#br0" timeOffset="1">713 5 24575,'0'-5'0,"-5"26"0,-14 68 0,-14 36 0,-1-2 8192</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5:03.752"/>
    </inkml:context>
    <inkml:brush xml:id="br0">
      <inkml:brushProperty name="width" value="0.05" units="cm"/>
      <inkml:brushProperty name="height" value="0.05" units="cm"/>
      <inkml:brushProperty name="color" value="#E71224"/>
    </inkml:brush>
  </inkml:definitions>
  <inkml:trace contextRef="#ctx0" brushRef="#br0">1 0 24575,'9'0'0,"61"9"0,19 3 0,-10-1 0,-19-1 8192</inkml:trace>
  <inkml:trace contextRef="#ctx0" brushRef="#br0" timeOffset="1">107 27 24575,'0'4'0,"0"173"0,0 115 0,4 30 0,2-31 0,0-65 0,-6-88 0,-3-69 8192</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5:08.262"/>
    </inkml:context>
    <inkml:brush xml:id="br0">
      <inkml:brushProperty name="width" value="0.05" units="cm"/>
      <inkml:brushProperty name="height" value="0.05" units="cm"/>
      <inkml:brushProperty name="color" value="#E71224"/>
    </inkml:brush>
  </inkml:definitions>
  <inkml:trace contextRef="#ctx0" brushRef="#br0">1 227 24575,'92'-32'0,"-79"28"0,2-1 0,0-1 0,0 0 0,0-1 0,-1-1 0,0 0 0,0 0 0,-1-2 0,0 0 0,13-12 0,-25 19 0,1 1 0,-1-1 0,0 1 0,0-1 0,0 0 0,0 1 0,0-1 0,0 0 0,-1 0 0,1 0 0,-1 0 0,0 0 0,0 1 0,0-1 0,0 0 0,0 0 0,-1 0 0,1 0 0,-1 1 0,0-1 0,0 0 0,0 0 0,0 1 0,0-1 0,-1 1 0,1-1 0,-1 1 0,0-1 0,1 1 0,-1 0 0,0 0 0,-1 0 0,1 0 0,0 0 0,0 1 0,-1-1 0,1 1 0,-1-1 0,-3-1 0,6 3 0,-1 0 0,0 0 0,0 0 0,1 0 0,-1 0 0,0 0 0,1 0 0,-1 0 0,0 0 0,0 0 0,1 0 0,-1 0 0,0 0 0,1 0 0,-1 1 0,0-1 0,1 0 0,-1 1 0,0-1 0,1 0 0,-1 1 0,1-1 0,-1 1 0,0-1 0,1 1 0,-1-1 0,1 1 0,0-1 0,-1 1 0,1 0 0,-1-1 0,1 1 0,0-1 0,-1 2 0,-8 31 0,0 34 0,4 0 0,2 92 0,4-75 0,0 424 0,1-554 0,-2-1 0,-2 0 0,-2 0 0,-2 0 0,-15-53 0,21 98 0,-1-1 0,1 1 0,-1 0 0,0 0 0,1 0 0,-1 0 0,0 0 0,0 0 0,0 0 0,-1 0 0,1 0 0,0 0 0,-1 0 0,1 1 0,-1-1 0,0 1 0,1-1 0,-1 1 0,0 0 0,0-1 0,0 1 0,0 0 0,-3-1 0,3 3 0,0-1 0,0 1 0,0 0 0,0-1 0,1 1 0,-1 0 0,0 0 0,0 0 0,1 1 0,-1-1 0,1 0 0,-1 1 0,1-1 0,0 1 0,-1-1 0,1 1 0,0 0 0,0-1 0,0 1 0,0 0 0,0 0 0,0 0 0,1 0 0,-2 3 0,-15 53 0,17-58 0,0 1 0,0 0 0,-1 0 0,1 0 0,0 0 0,0 0 0,0 0 0,0 0 0,0 0 0,0 0 0,0 0 0,1 0 0,-1 0 0,0 0 0,0 0 0,1 0 0,-1 0 0,0-1 0,1 1 0,0 1 0,0-2 0,0 0 0,0 0 0,1 0 0,-1-1 0,0 1 0,0 0 0,0-1 0,0 1 0,0-1 0,1 1 0,-1-1 0,0 1 0,0-1 0,0 0 0,-1 1 0,1-1 0,0 0 0,0 0 0,0 0 0,0 0 0,-1 1 0,2-3 0,47-58 1366,7-19 5460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5:08.595"/>
    </inkml:context>
    <inkml:brush xml:id="br0">
      <inkml:brushProperty name="width" value="0.05" units="cm"/>
      <inkml:brushProperty name="height" value="0.05" units="cm"/>
      <inkml:brushProperty name="color" value="#E71224"/>
    </inkml:brush>
  </inkml:definitions>
  <inkml:trace contextRef="#ctx0" brushRef="#br0">1 151 24575,'4'0'0,"29"-9"0,31-12 0,27-7 0,12-3 0,-8 4 0,-19 6 0,-23 7 8192</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5:08.924"/>
    </inkml:context>
    <inkml:brush xml:id="br0">
      <inkml:brushProperty name="width" value="0.05" units="cm"/>
      <inkml:brushProperty name="height" value="0.05" units="cm"/>
      <inkml:brushProperty name="color" value="#E71224"/>
    </inkml:brush>
  </inkml:definitions>
  <inkml:trace contextRef="#ctx0" brushRef="#br0">125 1 24575,'-5'0'0,"-28"49"0,-13 40 0,15 3 0,21-17 0,13-22 8192</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1:01.226"/>
    </inkml:context>
    <inkml:brush xml:id="br0">
      <inkml:brushProperty name="width" value="0.05" units="cm"/>
      <inkml:brushProperty name="height" value="0.05" units="cm"/>
      <inkml:brushProperty name="color" value="#E71224"/>
    </inkml:brush>
  </inkml:definitions>
  <inkml:trace contextRef="#ctx0" brushRef="#br0">0 11 24575,'0'0'0,"33"-4"0,27-1 0,15 4 0,-1 18 0,-16 32 0,-40 35 0,-38 15 0,-25 0 0,-12-17 0,0-23 0,21-30 0,16-19 8192</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5:09.717"/>
    </inkml:context>
    <inkml:brush xml:id="br0">
      <inkml:brushProperty name="width" value="0.05" units="cm"/>
      <inkml:brushProperty name="height" value="0.05" units="cm"/>
      <inkml:brushProperty name="color" value="#E71224"/>
    </inkml:brush>
  </inkml:definitions>
  <inkml:trace contextRef="#ctx0" brushRef="#br0">374 0 24575,'-122'353'0,"80"-220"0,13-57 0,21-65 0,5-21 0,8-26 0,4 0 0,1 2 0,20-46 0,-24 66 0,1 1 0,0 0 0,0 1 0,1 0 0,1 0 0,0 0 0,1 1 0,20-19 0,-27 28 0,0 0 0,0 0 0,0 0 0,0 0 0,0 1 0,0-1 0,0 1 0,0 0 0,1 0 0,-1 0 0,0 0 0,1 0 0,-1 1 0,1 0 0,-1 0 0,1 0 0,5 0 0,-7 1 0,1 0 0,-1 0 0,0 0 0,0 0 0,0 0 0,0 0 0,0 1 0,0-1 0,0 1 0,0-1 0,0 1 0,-1 0 0,1-1 0,0 1 0,-1 0 0,0 0 0,0 0 0,1 0 0,-1 1 0,0-1 0,-1 0 0,1 0 0,0 1 0,-1-1 0,1 5 0,0 2 0,0 1 0,-1 0 0,0-1 0,-1 1 0,0 0 0,0-1 0,-1 1 0,-1-1 0,1 1 0,-2-1 0,1 0 0,-7 11 0,7-13 0,-1 1 0,-1-1 0,1 0 0,-1 0 0,0 0 0,0 0 0,-1-1 0,0 0 0,0 0 0,-1-1 0,1 0 0,-1 0 0,-1 0 0,-8 4 0,14-8 0,0 0 0,1 0 0,-1-1 0,0 1 0,0 0 0,0-1 0,1 0 0,-1 1 0,0-1 0,0 0 0,0 0 0,0 0 0,0 0 0,0 0 0,0 0 0,0-1 0,1 1 0,-1 0 0,0-1 0,0 0 0,0 1 0,1-1 0,-1 0 0,0 0 0,1 0 0,-1 0 0,1 0 0,-1-1 0,1 1 0,-1 0 0,1-1 0,0 1 0,0-1 0,0 1 0,0-1 0,0 1 0,0-1 0,0 0 0,0 0 0,1 1 0,-1-1 0,1 0 0,-1 0 0,1 0 0,0 0 0,-1 0 0,1-2 0,0-4 0,-1 0 0,1 0 0,1 0 0,-1 1 0,1-1 0,0 0 0,1 1 0,0-1 0,0 1 0,6-12 0,-4 11 0,1 1 0,0-1 0,0 2 0,1-1 0,10-9 0,-15 14 0,1 1 0,0-1 0,-1 0 0,1 1 0,0 0 0,0-1 0,0 1 0,0 0 0,0 0 0,0 0 0,0 0 0,1 1 0,-1-1 0,0 0 0,0 1 0,1 0 0,-1-1 0,0 1 0,1 0 0,-1 0 0,0 0 0,1 1 0,-1-1 0,5 2 0,-7-2 0,1 0 0,0 1 0,-1-1 0,1 0 0,-1 1 0,1-1 0,0 1 0,-1-1 0,1 1 0,-1-1 0,1 1 0,-1-1 0,1 1 0,-1 0 0,0-1 0,1 1 0,-1 0 0,0-1 0,1 1 0,-1 0 0,0-1 0,0 1 0,0 0 0,0 0 0,0-1 0,0 1 0,0 0 0,0 0 0,0 0 0,-11 24 0,-26 17 0,-37 26 0,61-47 0,13-21 0,0 1 0,0 0 0,0-1 0,0 1 0,0 0 0,0-1 0,1 1 0,-1 0 0,0-1 0,0 1 0,1-1 0,-1 1 0,0 0 0,0-1 0,1 1 0,-1-1 0,1 1 0,-1-1 0,0 1 0,1-1 0,-1 1 0,2-1 0,2 3 0,0-1 0,1 0 0,0 0 0,-1 0 0,1-1 0,9 2 0,12 5 0,-26-8 0,1 0 0,-1 0 0,1 0 0,-1 0 0,1 1 0,-1-1 0,0 0 0,1 0 0,-1 1 0,1-1 0,-1 0 0,0 1 0,1-1 0,-1 1 0,0-1 0,1 0 0,-1 1 0,0-1 0,0 1 0,1-1 0,-1 1 0,0-1 0,0 0 0,0 1 0,0-1 0,0 1 0,0-1 0,1 1 0,-1-1 0,0 1 0,0-1 0,-1 1 0,1-1 0,0 1 0,0-1 0,0 1 0,0-1 0,0 1 0,0-1 0,-1 1 0,1-1 0,0 1 0,0-1 0,-1 0 0,1 1 0,-1 0 0,-11 11 0,-1 1 0,-1-2 0,0 0 0,-1-1 0,0 0 0,-21 10 0,25-14 0,-42 23 0,-50 32 0,87-45 0,16-16 0,-1 0 0,1 0 0,0 0 0,0 1 0,0-1 0,0 0 0,0 0 0,0 0 0,0 1 0,-1-1 0,1 0 0,0 0 0,0 1 0,0-1 0,0 0 0,0 0 0,0 1 0,0-1 0,0 0 0,0 0 0,1 0 0,-1 1 0,0-1 0,0 0 0,0 0 0,0 1 0,0-1 0,0 0 0,0 0 0,0 0 0,1 1 0,-1-1 0,0 0 0,0 0 0,0 0 0,0 0 0,1 1 0,-1-1 0,0 0 0,1 0 0,2 1 0,1 0 0,-1-1 0,1 1 0,0-1 0,-1 0 0,1 0 0,0 0 0,5-2 0,38-6 0,0-1 0,-1-3 0,-1-2 0,71-32 0,-105 42 0,0-2 0,0 0 0,0 0 0,-1-1 0,13-11 0,-21 17 0,-1 0 0,1-1 0,-1 1 0,1-1 0,-1 0 0,0 0 0,1 1 0,-1-1 0,0 0 0,0 0 0,0 0 0,0 0 0,-1 0 0,1 0 0,-1 0 0,1-1 0,-1 1 0,0 0 0,1 0 0,-1 0 0,0 0 0,0-1 0,-1 1 0,1 0 0,0 0 0,-1 0 0,0 0 0,1 0 0,-1 0 0,0 0 0,0 0 0,0 0 0,0 0 0,0 0 0,-3-3 0,1 1 0,1 1 0,-1-1 0,0 1 0,0 0 0,-1 0 0,1 0 0,-1 0 0,1 1 0,-1-1 0,0 1 0,0 0 0,0 0 0,0 0 0,0 1 0,-1-1 0,1 1 0,0 0 0,-1 0 0,1 1 0,-1-1 0,1 1 0,-1 0 0,1 0 0,-1 1 0,1-1 0,-1 1 0,1 0 0,0 0 0,-1 1 0,1-1 0,0 1 0,0 0 0,0 0 0,0 0 0,0 1 0,1-1 0,-1 1 0,1 0 0,-1 0 0,1 0 0,-5 6 0,-12 19-24,2 1 1,0 1-1,-22 52 0,29-55 268,-2-1-1,0 0 0,-2-1 1,-1 0-1,-36 43 1,11-32 6582</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5:10.047"/>
    </inkml:context>
    <inkml:brush xml:id="br0">
      <inkml:brushProperty name="width" value="0.05" units="cm"/>
      <inkml:brushProperty name="height" value="0.05" units="cm"/>
      <inkml:brushProperty name="color" value="#E71224"/>
    </inkml:brush>
  </inkml:definitions>
  <inkml:trace contextRef="#ctx0" brushRef="#br0">1 0 24575,'4'0'0,"87"58"0,29 20 0,-16-4 0,-39-27 0,-27-35 8192</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5:10.378"/>
    </inkml:context>
    <inkml:brush xml:id="br0">
      <inkml:brushProperty name="width" value="0.05" units="cm"/>
      <inkml:brushProperty name="height" value="0.05" units="cm"/>
      <inkml:brushProperty name="color" value="#E71224"/>
    </inkml:brush>
  </inkml:definitions>
  <inkml:trace contextRef="#ctx0" brushRef="#br0">1 83 24575,'0'0'0,"18"0"0,10-4 0,6-7 0,-9-10 0,-16-1 0,-15 3 0,-11 13 0,-3 31 0,-1 38 0,1 44 0,5 13 0,5-14 0,13-43 0,15-86 0,5-39 8192</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5:10.721"/>
    </inkml:context>
    <inkml:brush xml:id="br0">
      <inkml:brushProperty name="width" value="0.05" units="cm"/>
      <inkml:brushProperty name="height" value="0.05" units="cm"/>
      <inkml:brushProperty name="color" value="#E71224"/>
    </inkml:brush>
  </inkml:definitions>
  <inkml:trace contextRef="#ctx0" brushRef="#br0">1 147 24575,'0'-4'0,"58"-29"0,33-9 0,6 3 0,-14 13 0,-31 24 0,-41 30 0,-45 24 0,-26 8 0,-3-7 0,23-21 0,50-29 0,36-29 0,29-19 0,6-11 0,-11 4 8192</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5:11.050"/>
    </inkml:context>
    <inkml:brush xml:id="br0">
      <inkml:brushProperty name="width" value="0.05" units="cm"/>
      <inkml:brushProperty name="height" value="0.05" units="cm"/>
      <inkml:brushProperty name="color" value="#E71224"/>
    </inkml:brush>
  </inkml:definitions>
  <inkml:trace contextRef="#ctx0" brushRef="#br0">165 0 24575,'0'0'0,"0"36"0,0 79 0,-9 88 0,-17 19 0,-12-29 0,-9-79 0,3-59 8192</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5:11.388"/>
    </inkml:context>
    <inkml:brush xml:id="br0">
      <inkml:brushProperty name="width" value="0.05" units="cm"/>
      <inkml:brushProperty name="height" value="0.05" units="cm"/>
      <inkml:brushProperty name="color" value="#E71224"/>
    </inkml:brush>
  </inkml:definitions>
  <inkml:trace contextRef="#ctx0" brushRef="#br0">1 0 24575,'4'5'0,"65"77"0,21 30 0,-6-9 0,-16-21 8192</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5:11.716"/>
    </inkml:context>
    <inkml:brush xml:id="br0">
      <inkml:brushProperty name="width" value="0.05" units="cm"/>
      <inkml:brushProperty name="height" value="0.05" units="cm"/>
      <inkml:brushProperty name="color" value="#E71224"/>
    </inkml:brush>
  </inkml:definitions>
  <inkml:trace contextRef="#ctx0" brushRef="#br0">11 1 24575,'0'0'0,"0"36"0,0 16 0,-5 4 0,-1-7 8192</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5:12.265"/>
    </inkml:context>
    <inkml:brush xml:id="br0">
      <inkml:brushProperty name="width" value="0.05" units="cm"/>
      <inkml:brushProperty name="height" value="0.05" units="cm"/>
      <inkml:brushProperty name="color" value="#E71224"/>
    </inkml:brush>
  </inkml:definitions>
  <inkml:trace contextRef="#ctx0" brushRef="#br0">98 0 24575,'11'2'0,"0"1"0,-1 0 0,1 0 0,-1 1 0,1 0 0,-1 1 0,0 1 0,-1-1 0,14 11 0,-21-15 0,0 0 0,-1 0 0,1 1 0,0-1 0,-1 0 0,1 1 0,-1-1 0,1 1 0,-1-1 0,0 1 0,0-1 0,0 1 0,0 0 0,0 0 0,0 0 0,0-1 0,0 1 0,-1 0 0,1 0 0,-1 0 0,0 0 0,1 3 0,-2-3 0,1 0 0,-1 1 0,0-1 0,0 0 0,0 0 0,0 0 0,0 0 0,0-1 0,-1 1 0,1 0 0,-1 0 0,1-1 0,-1 1 0,0-1 0,1 0 0,-1 1 0,-2 0 0,-12 7 0,-1 0 0,1-2 0,-36 12 0,36-14 0,-3 1 0,11-4 0,-1 1 0,2 0 0,-1 0 0,0 0 0,1 1 0,-1 0 0,-12 10 0,19-13 0,1 0 0,0-1 0,-1 1 0,1 0 0,0 0 0,-1 0 0,1-1 0,0 1 0,0 0 0,0 0 0,-1 0 0,1 0 0,0-1 0,0 1 0,1 0 0,-1 0 0,0 0 0,0 0 0,0-1 0,0 1 0,1 0 0,-1 0 0,0-1 0,1 1 0,-1 0 0,1 0 0,-1-1 0,1 1 0,-1 0 0,1 0 0,24 27 0,-9-11 0,-9-4 0,-1 0 0,0 1 0,0 0 0,-1 0 0,-1 1 0,3 19 0,-4-19 0,0-1 0,1 0 0,0 1 0,1-1 0,1-1 0,0 1 0,12 17 0,-3-13 0,1-1 0,1-1 0,0 0 0,1-1 0,20 12 0,-13-9 0,-1 0 0,24 26 0,-45-42 0,0 1 0,-1 0 0,1 1 0,0-1 0,-1 0 0,0 1 0,0-1 0,0 1 0,0 0 0,0-1 0,-1 1 0,0 0 0,0 0 0,0 0 0,0 0 0,-1 0 0,1 1 0,-1-1 0,0 0 0,0 0 0,-1 5 0,-1-5 0,1 1 0,-1-1 0,0 0 0,-1 0 0,1 0 0,-1 0 0,0 0 0,0 0 0,0-1 0,0 1 0,-1-1 0,1 0 0,-1 0 0,0 0 0,0-1 0,0 1 0,0-1 0,-5 2 0,-3 2 0,-1-1 0,0-1 0,0 0 0,0 0 0,0-1 0,-20 1 0,24-3 0,0-1 0,1 0 0,-1 0 0,1-1 0,-1 0 0,0 0 0,1-1 0,-1 0 0,1-1 0,0 0 0,-9-4 0,15 6-2,0 0 0,-1-1 0,1 1 0,0-1 0,1 1 0,-1-1 0,0 0 0,0 1 0,1-1 0,-1 0 0,1 0 0,-1 0 0,1-1 0,0 1 0,0 0 0,0 0 0,0-1 0,0 1 0,0 0 0,0-3 0,1 0 143,0 0 0,0 0 0,0 1-1,1-1 1,0 0 0,-1 0-1,2 1 1,-1-1 0,3-5 0,24-51 6685</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5:12.609"/>
    </inkml:context>
    <inkml:brush xml:id="br0">
      <inkml:brushProperty name="width" value="0.05" units="cm"/>
      <inkml:brushProperty name="height" value="0.05" units="cm"/>
      <inkml:brushProperty name="color" value="#E71224"/>
    </inkml:brush>
  </inkml:definitions>
  <inkml:trace contextRef="#ctx0" brushRef="#br0">1 32 24575,'0'0'0,"40"-4"0,32-2 0,35-4 0,-1-1 8192</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5:12.938"/>
    </inkml:context>
    <inkml:brush xml:id="br0">
      <inkml:brushProperty name="width" value="0.05" units="cm"/>
      <inkml:brushProperty name="height" value="0.05" units="cm"/>
      <inkml:brushProperty name="color" value="#E71224"/>
    </inkml:brush>
  </inkml:definitions>
  <inkml:trace contextRef="#ctx0" brushRef="#br0">564 0 24575,'0'0'0,"-63"63"0,-44 48 0,-25 27 0,-9 9 0,20-21 8192</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1:01.944"/>
    </inkml:context>
    <inkml:brush xml:id="br0">
      <inkml:brushProperty name="width" value="0.05" units="cm"/>
      <inkml:brushProperty name="height" value="0.05" units="cm"/>
      <inkml:brushProperty name="color" value="#E71224"/>
    </inkml:brush>
  </inkml:definitions>
  <inkml:trace contextRef="#ctx0" brushRef="#br0">0 1 24575,'0'0'0,"8"0"0,3 0 8192</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5:13.283"/>
    </inkml:context>
    <inkml:brush xml:id="br0">
      <inkml:brushProperty name="width" value="0.05" units="cm"/>
      <inkml:brushProperty name="height" value="0.05" units="cm"/>
      <inkml:brushProperty name="color" value="#E71224"/>
    </inkml:brush>
  </inkml:definitions>
  <inkml:trace contextRef="#ctx0" brushRef="#br0">1 0 24575,'0'0'0,"18"81"0,15 27 0,6-6 0,-3-28 0,-4-41 0,-7-26 8192</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5:13.628"/>
    </inkml:context>
    <inkml:brush xml:id="br0">
      <inkml:brushProperty name="width" value="0.05" units="cm"/>
      <inkml:brushProperty name="height" value="0.05" units="cm"/>
      <inkml:brushProperty name="color" value="#E71224"/>
    </inkml:brush>
  </inkml:definitions>
  <inkml:trace contextRef="#ctx0" brushRef="#br0">1 148 24575,'0'0'0,"9"0"0,16 0 0,22 0 0,22-5 0,7-5 0,-5-6 0,-14 0 0,-17 2 8192</inkml:trace>
  <inkml:trace contextRef="#ctx0" brushRef="#br0" timeOffset="1">345 16 24575,'0'-5'0,"-18"-5"0,-11 12 0,0 19 0,5 19 0,11 22 0,8 8 0,4-6 8192</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5:13.958"/>
    </inkml:context>
    <inkml:brush xml:id="br0">
      <inkml:brushProperty name="width" value="0.05" units="cm"/>
      <inkml:brushProperty name="height" value="0.05" units="cm"/>
      <inkml:brushProperty name="color" value="#E71224"/>
    </inkml:brush>
  </inkml:definitions>
  <inkml:trace contextRef="#ctx0" brushRef="#br0">5 0 24575,'0'0'0,"-5"0"0,71 4 0,24 2 8192</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5:14.424"/>
    </inkml:context>
    <inkml:brush xml:id="br0">
      <inkml:brushProperty name="width" value="0.05" units="cm"/>
      <inkml:brushProperty name="height" value="0.05" units="cm"/>
      <inkml:brushProperty name="color" value="#E71224"/>
    </inkml:brush>
  </inkml:definitions>
  <inkml:trace contextRef="#ctx0" brushRef="#br0">1 0 24575,'0'0'0,"26"0"0,33 0 0,18 4 0,15 7 0,-8 1 8192</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5:15.047"/>
    </inkml:context>
    <inkml:brush xml:id="br0">
      <inkml:brushProperty name="width" value="0.05" units="cm"/>
      <inkml:brushProperty name="height" value="0.05" units="cm"/>
      <inkml:brushProperty name="color" value="#E71224"/>
    </inkml:brush>
  </inkml:definitions>
  <inkml:trace contextRef="#ctx0" brushRef="#br0">1 28 24575,'19'-1'0,"0"-1"0,-1-1 0,20-5 0,22-3 0,-49 10 0,-1 0 0,1 0 0,0 1 0,0 1 0,17 2 0,-26-2 0,0-1 0,0 1 0,0 0 0,0-1 0,0 1 0,0 0 0,0 1 0,0-1 0,0 0 0,0 0 0,0 1 0,-1-1 0,1 1 0,0 0 0,-1-1 0,0 1 0,1 0 0,-1 0 0,0 0 0,0 0 0,0 0 0,0 0 0,0 0 0,0 0 0,-1 0 0,1 0 0,-1 1 0,0-1 0,1 0 0,-1 0 0,0 1 0,0-1 0,-1 3 0,-3 26 0,-1 1 0,-2-1 0,-1-1 0,-21 54 0,3-8 0,-69 239 0,87-283 0,11-22 0,0-11 0,0-1 0,0 1 0,0-1 0,-1 0 0,1 0 0,0-1 0,-1 1 0,1 0 0,1-4 0,15-12 0,-18 18 0,167-143 0,-145 126 0,1 1 0,1 0 0,0 2 0,1 1 0,44-16 0,-67 28 0,1 0 0,-1 0 0,0 0 0,1 0 0,-1 0 0,1 1 0,-1-1 0,1 1 0,-1 0 0,0 0 0,1 1 0,-1-1 0,1 0 0,-1 1 0,1 0 0,-1 0 0,0 0 0,1 1 0,-1-1 0,0 1 0,0-1 0,4 4 0,-5-3 0,0 1 0,-1 0 0,1-1 0,-1 1 0,0 0 0,1 0 0,-1-1 0,-1 1 0,1 0 0,0 0 0,-1 0 0,1 0 0,-1 0 0,0 0 0,0 0 0,0 0 0,-1 1 0,1-1 0,-1 0 0,1-1 0,-1 1 0,0 0 0,0 0 0,0 0 0,-3 3 0,-2 8 152,-2-1 0,0-1-1,0 0 1,-1 0 0,-1 0-1,0-1 1,0 0 0,-20 14 0,-32 22 6674</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5:15.391"/>
    </inkml:context>
    <inkml:brush xml:id="br0">
      <inkml:brushProperty name="width" value="0.05" units="cm"/>
      <inkml:brushProperty name="height" value="0.05" units="cm"/>
      <inkml:brushProperty name="color" value="#E71224"/>
    </inkml:brush>
  </inkml:definitions>
  <inkml:trace contextRef="#ctx0" brushRef="#br0">238 1 24575,'4'0'0,"-2"63"0,-21 39 0,-24 10 0,-18-12 0,-4-34 0,10-27 8192</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5:15.735"/>
    </inkml:context>
    <inkml:brush xml:id="br0">
      <inkml:brushProperty name="width" value="0.05" units="cm"/>
      <inkml:brushProperty name="height" value="0.05" units="cm"/>
      <inkml:brushProperty name="color" value="#E71224"/>
    </inkml:brush>
  </inkml:definitions>
  <inkml:trace contextRef="#ctx0" brushRef="#br0">1 0 24575,'9'4'0,"43"47"0,18 19 0,-3-7 0,-9-18 0,-14-18 8192</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5:16.409"/>
    </inkml:context>
    <inkml:brush xml:id="br0">
      <inkml:brushProperty name="width" value="0.05" units="cm"/>
      <inkml:brushProperty name="height" value="0.05" units="cm"/>
      <inkml:brushProperty name="color" value="#E71224"/>
    </inkml:brush>
  </inkml:definitions>
  <inkml:trace contextRef="#ctx0" brushRef="#br0">5 0 24575,'-5'4'0,"35"11"0,35 3 0,19-2 0,0 1 0,-14-3 0,-18-3 0,-20-4 8192</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5:16.067"/>
    </inkml:context>
    <inkml:brush xml:id="br0">
      <inkml:brushProperty name="width" value="0.05" units="cm"/>
      <inkml:brushProperty name="height" value="0.05" units="cm"/>
      <inkml:brushProperty name="color" value="#E71224"/>
    </inkml:brush>
  </inkml:definitions>
  <inkml:trace contextRef="#ctx0" brushRef="#br0">1 0 24575,'4'0'0,"43"5"0,12 1 8192</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5:16.751"/>
    </inkml:context>
    <inkml:brush xml:id="br0">
      <inkml:brushProperty name="width" value="0.05" units="cm"/>
      <inkml:brushProperty name="height" value="0.05" units="cm"/>
      <inkml:brushProperty name="color" value="#E71224"/>
    </inkml:brush>
  </inkml:definitions>
  <inkml:trace contextRef="#ctx0" brushRef="#br0">69 1 24575,'0'0'0,"-14"58"0,-8 52 0,3 37 0,5-5 8192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34.610"/>
    </inkml:context>
    <inkml:brush xml:id="br0">
      <inkml:brushProperty name="width" value="0.05" units="cm"/>
      <inkml:brushProperty name="height" value="0.05" units="cm"/>
      <inkml:brushProperty name="color" value="#E71224"/>
    </inkml:brush>
  </inkml:definitions>
  <inkml:trace contextRef="#ctx0" brushRef="#br0">1 385 24575,'0'0'0,"8"77"0,11 26 0,23-9 0,24-37 0,29-52 0,3-35 0,-15-13 8192</inkml:trace>
  <inkml:trace contextRef="#ctx0" brushRef="#br0" timeOffset="1">384 1 24575,'0'0'0,"20"24"0,7 9 8192</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1:04.298"/>
    </inkml:context>
    <inkml:brush xml:id="br0">
      <inkml:brushProperty name="width" value="0.05" units="cm"/>
      <inkml:brushProperty name="height" value="0.05" units="cm"/>
      <inkml:brushProperty name="color" value="#E71224"/>
    </inkml:brush>
  </inkml:definitions>
  <inkml:trace contextRef="#ctx0" brushRef="#br0">1 2 24575,'3'1'0,"0"0"0,0 0 0,0 0 0,0 0 0,0-1 0,0 1 0,1-1 0,-1 1 0,0-1 0,1-1 0,-1 1 0,5-1 0,-2 1 0,41-3 0,42 0 0,-83 3 0,0 0 0,1 1 0,-1 0 0,0 0 0,1 0 0,-1 1 0,0 0 0,0 0 0,0 1 0,7 4 0,-10-5 0,-1 0 0,0 0 0,0 0 0,0 0 0,0 1 0,0-1 0,-1 1 0,1-1 0,-1 1 0,0 0 0,1-1 0,-1 1 0,0 0 0,-1 0 0,1 0 0,0 0 0,-1 0 0,0 0 0,1 0 0,-1 0 0,-1 4 0,0 10 0,-1-1 0,-9 31 0,3-13 0,-69 526 0,76-556 40,-1 11 149,1 0 1,0 0-1,1 0 0,1 0 1,0-1-1,6 26 1,4-18 6636</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13.160"/>
    </inkml:context>
    <inkml:brush xml:id="br0">
      <inkml:brushProperty name="width" value="0.05" units="cm"/>
      <inkml:brushProperty name="height" value="0.05" units="cm"/>
      <inkml:brushProperty name="color" value="#E71224"/>
    </inkml:brush>
  </inkml:definitions>
  <inkml:trace contextRef="#ctx0" brushRef="#br0">16 1 24575,'4'0'0,"-3"18"0,-1 29 0,-5 77 0,-2 96 0,0 139 0,6 149 0,7 47 0,8-36 0,1-74 0,-2-90 0,-3-102 0,1-93 0,3-96 0,0-59 8192</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13.951"/>
    </inkml:context>
    <inkml:brush xml:id="br0">
      <inkml:brushProperty name="width" value="0.05" units="cm"/>
      <inkml:brushProperty name="height" value="0.05" units="cm"/>
      <inkml:brushProperty name="color" value="#E71224"/>
    </inkml:brush>
  </inkml:definitions>
  <inkml:trace contextRef="#ctx0" brushRef="#br0">1 321 24575,'110'-49'0,"2"5"0,177-44 0,234-13 0,-396 83 0,149-2 0,-228 20 0,0 1 0,0 3 0,0 2 0,-1 2 0,1 2 0,57 20 0,-89-24 0,-1 0 0,0 1 0,0 1 0,-1 0 0,0 1 0,0 1 0,16 14 0,-22-15 0,1-1 0,-2 2 0,1-1 0,-1 1 0,-1 0 0,0 1 0,0-1 0,-1 1 0,-1 0 0,6 21 0,0 15 0,-3 0 0,-1 1 0,-2 95 0,-4-132 0,-12 912 0,0-321 0,12-171 0,-9 358 0,-7-615 1366,-6-49 5460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14.418"/>
    </inkml:context>
    <inkml:brush xml:id="br0">
      <inkml:brushProperty name="width" value="0.05" units="cm"/>
      <inkml:brushProperty name="height" value="0.05" units="cm"/>
      <inkml:brushProperty name="color" value="#E71224"/>
    </inkml:brush>
  </inkml:definitions>
  <inkml:trace contextRef="#ctx0" brushRef="#br0">1 39 24575,'0'0'0,"9"0"0,30 0 0,48 5 0,56 5 0,69-3 0,23-11 0,-12-11 0,-34-6 0,-50 0 8192</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17.382"/>
    </inkml:context>
    <inkml:brush xml:id="br0">
      <inkml:brushProperty name="width" value="0.05" units="cm"/>
      <inkml:brushProperty name="height" value="0.05" units="cm"/>
      <inkml:brushProperty name="color" value="#E71224"/>
    </inkml:brush>
  </inkml:definitions>
  <inkml:trace contextRef="#ctx0" brushRef="#br0">60 233 24575,'-3'10'0,"1"-1"0,0 1 0,1 0 0,1 0 0,-1 0 0,1 0 0,1 0 0,0 0 0,0 0 0,4 12 0,-4-18 0,1-1 0,-1 1 0,1-1 0,-1 1 0,1-1 0,0 0 0,0 1 0,1-1 0,-1 0 0,1 0 0,-1-1 0,1 1 0,0-1 0,0 1 0,0-1 0,0 0 0,1 0 0,-1 0 0,1 0 0,-1-1 0,1 1 0,-1-1 0,1 0 0,0 0 0,0-1 0,-1 1 0,1-1 0,7 1 0,88-12 0,-98 10 0,0 1 0,-1 0 0,1 0 0,0 0 0,0 0 0,0 0 0,-1 0 0,1 0 0,0 0 0,0 0 0,-1 0 0,1 0 0,0 0 0,0 1 0,-1-1 0,1 0 0,0 1 0,-1-1 0,1 0 0,0 1 0,-1-1 0,1 1 0,0-1 0,-1 1 0,1-1 0,-1 1 0,1-1 0,-1 1 0,1 0 0,-1-1 0,0 1 0,1 0 0,-1-1 0,1 2 0,-2 0 0,1 0 0,0 0 0,-1 0 0,1 0 0,-1 0 0,0 0 0,0 0 0,0 0 0,0 0 0,0-1 0,0 1 0,-3 3 0,-11 14 0,-2-1 0,0 0 0,-1-2 0,-29 22 0,-83 48 0,117-80 0,14-12 0,20-22 0,-19 26 0,20-26 0,133-175 0,-140 180 0,-1-1 0,0-1 0,-2 0 0,-1-1 0,-1 0 0,-1-1 0,6-28 0,-14 44 0,1 1 0,-1-1 0,-1 0 0,0 1 0,-2-17 0,2 23 0,-1 0 0,0 0 0,0 1 0,0-1 0,0 0 0,-1 0 0,0 0 0,0 1 0,0-1 0,0 1 0,0 0 0,0-1 0,-1 1 0,0 0 0,0 0 0,-4-3 0,6 5 0,0 0 0,1 1 0,-1-1 0,0 1 0,0-1 0,0 1 0,0-1 0,0 1 0,0-1 0,0 1 0,0 0 0,0 0 0,0-1 0,0 1 0,0 0 0,0 0 0,0 0 0,0 0 0,0 0 0,0 0 0,0 1 0,0-1 0,0 0 0,0 0 0,0 1 0,0-1 0,0 1 0,0-1 0,0 1 0,0-1 0,0 1 0,-1 1 0,-1 1 0,1 0 0,-1 1 0,1-1 0,0 1 0,0-1 0,0 1 0,0 0 0,-2 7 0,-6 20 0,2 1 0,1 0 0,-3 47 0,1 103 0,8-135 0,-1-9 0,2 0 0,1 0 0,2 0 0,2 0 0,11 42 0,-15-75 0,0-1 0,0 0 0,1 1 0,-1-1 0,1 0 0,0 0 0,1 0 0,-1-1 0,1 1 0,-1-1 0,1 1 0,0-1 0,0 0 0,1 0 0,5 4 0,-8-6 0,0-1 0,0 1 0,0-1 0,0 0 0,1 0 0,-1 1 0,0-1 0,0 0 0,0 0 0,0 0 0,1 0 0,-1 0 0,0-1 0,0 1 0,0 0 0,0 0 0,1-1 0,-1 1 0,0-1 0,0 1 0,1-1 0,1-1 0,-1 0 0,1-1 0,-1 1 0,0 0 0,1-1 0,-1 1 0,0-1 0,-1 0 0,1 0 0,2-4 0,3-7 0,-1-1 0,-1 0 0,0 0 0,5-25 0,-10 39 0,1 0 0,-1 0 0,0 0 0,0 0 0,0 0 0,1 0 0,-1-1 0,0 1 0,0 0 0,-1 0 0,1 0 0,0 0 0,0 0 0,0 0 0,-1 0 0,1 0 0,0 0 0,-1 0 0,1 0 0,-1 0 0,0 0 0,0 1 0,0 0 0,0 0 0,0 0 0,0 0 0,0 0 0,0 0 0,0 1 0,0-1 0,1 0 0,-1 1 0,0-1 0,0 0 0,0 1 0,0 0 0,1-1 0,-1 1 0,0-1 0,0 1 0,1 0 0,-1-1 0,0 1 0,1 0 0,-1 1 0,-16 17 0,1 2 0,-22 37 0,26-38 0,-1-1 0,-1 0 0,-24 26 0,31-42 0,7-14 0,14-25 0,42-72 0,6 3 0,4 3 0,87-104 0,-151 202 0,1 1 0,0-1 0,0 1 0,0 0 0,0 0 0,1 0 0,-1 0 0,1 0 0,-1 1 0,8-4 0,-10 6 0,0 0 0,-1 0 0,1 0 0,0 0 0,0 0 0,-1 0 0,1 0 0,0 0 0,0 0 0,-1 0 0,1 1 0,0-1 0,-1 0 0,1 0 0,0 1 0,-1-1 0,1 0 0,0 1 0,-1-1 0,1 1 0,0-1 0,0 1 0,14 26 0,22 48 0,-25-54 0,-1 0 0,10 29 0,-19-42 0,0-1 0,0 1 0,0-1 0,-1 1 0,0 0 0,-1-1 0,0 1 0,0 0 0,-1-1 0,0 1 0,-2 10 0,-2-3 76,-1 0 0,-1 0 0,0 0 0,-1-1-1,0 0 1,-1 0 0,-1-1 0,0 0 0,-1-1 0,0 0 0,-1 0-1,0-1 1,-1-1 0,0 0 0,-1-1 0,0-1 0,-21 10 0,-5-7 6750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17.710"/>
    </inkml:context>
    <inkml:brush xml:id="br0">
      <inkml:brushProperty name="width" value="0.05" units="cm"/>
      <inkml:brushProperty name="height" value="0.05" units="cm"/>
      <inkml:brushProperty name="color" value="#E71224"/>
    </inkml:brush>
  </inkml:definitions>
  <inkml:trace contextRef="#ctx0" brushRef="#br0">1 0 24575,'0'0'0,"31"36"0,15 16 0,0 0 8192</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18.042"/>
    </inkml:context>
    <inkml:brush xml:id="br0">
      <inkml:brushProperty name="width" value="0.05" units="cm"/>
      <inkml:brushProperty name="height" value="0.05" units="cm"/>
      <inkml:brushProperty name="color" value="#E71224"/>
    </inkml:brush>
  </inkml:definitions>
  <inkml:trace contextRef="#ctx0" brushRef="#br0">1 147 24575,'0'0'0,"40"-18"0,23-15 0,0-15 0,-10 0 8192</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18.383"/>
    </inkml:context>
    <inkml:brush xml:id="br0">
      <inkml:brushProperty name="width" value="0.05" units="cm"/>
      <inkml:brushProperty name="height" value="0.05" units="cm"/>
      <inkml:brushProperty name="color" value="#E71224"/>
    </inkml:brush>
  </inkml:definitions>
  <inkml:trace contextRef="#ctx0" brushRef="#br0">173 51 24575,'-5'77'0,"-3"-1"0,-4 0 0,-33 117 0,9-104 0,35-85 0,-1 1 0,0-1 0,-1 0 0,1 0 0,-1-1 0,1 1 0,-1-1 0,0 1 0,-1-1 0,1 0 0,0 0 0,-1 0 0,0 0 0,0-1 0,-7 4 0,10-6 0,1 1 0,0-1 0,-1 0 0,1 0 0,0 0 0,-1 0 0,1 0 0,0 0 0,-1 0 0,1 0 0,-1 0 0,1 0 0,0 0 0,-1 0 0,1-1 0,0 1 0,-1 0 0,1 0 0,0 0 0,-1 0 0,1-1 0,0 1 0,0 0 0,-1 0 0,1 0 0,0-1 0,-1 1 0,1 0 0,0-1 0,0 1 0,0 0 0,-1-1 0,0-19 0,7-2 0,2-1 0,0 1 0,1 0 0,1 1 0,2 0 0,0 1 0,16-21 0,2-3 0,3 3 0,1 0 0,1 3 0,3 0 0,1 3 0,1 1 0,2 2 0,60-35 0,-45 40 0,-53 26 0,-1-1 0,1 1 0,0 0 0,0 1 0,-1-1 0,1 1 0,0-1 0,0 1 0,0 0 0,0 0 0,-1 1 0,7 1 0,-9-2 0,0 0 0,0 1 0,0-1 0,1 1 0,-1-1 0,0 1 0,0-1 0,0 1 0,0 0 0,-1-1 0,1 1 0,0 0 0,0 0 0,0 0 0,0 0 0,-1 0 0,1 0 0,-1 0 0,1 0 0,0 0 0,-1 0 0,0 0 0,1 0 0,-1 0 0,0 1 0,1-1 0,-1 0 0,0 1 0,0 2 0,0-1 0,-1 1 0,1-1 0,-1 0 0,0 1 0,0-1 0,0 0 0,0 1 0,-3 3 0,-35 50 1366,-13 2 5460</inkml:trace>
  <inkml:trace contextRef="#ctx0" brushRef="#br0" timeOffset="1">305 369 24575,'0'4'0,"-5"88"0,3 32 0,7-14 0,2-26 8192</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18.712"/>
    </inkml:context>
    <inkml:brush xml:id="br0">
      <inkml:brushProperty name="width" value="0.05" units="cm"/>
      <inkml:brushProperty name="height" value="0.05" units="cm"/>
      <inkml:brushProperty name="color" value="#E71224"/>
    </inkml:brush>
  </inkml:definitions>
  <inkml:trace contextRef="#ctx0" brushRef="#br0">1 74 24575,'4'0'0,"43"-4"0,17-11 0,2-12 0,-9-1 8192</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19.048"/>
    </inkml:context>
    <inkml:brush xml:id="br0">
      <inkml:brushProperty name="width" value="0.05" units="cm"/>
      <inkml:brushProperty name="height" value="0.05" units="cm"/>
      <inkml:brushProperty name="color" value="#E71224"/>
    </inkml:brush>
  </inkml:definitions>
  <inkml:trace contextRef="#ctx0" brushRef="#br0">153 1 24575,'0'0'0,"-36"72"0,-12 37 0,3 5 0,21-18 0,39-28 0,20-28 0,4-10 0,-8 3 0,-28 14 0,-14-1 8192</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20.297"/>
    </inkml:context>
    <inkml:brush xml:id="br0">
      <inkml:brushProperty name="width" value="0.05" units="cm"/>
      <inkml:brushProperty name="height" value="0.05" units="cm"/>
      <inkml:brushProperty name="color" value="#E71224"/>
    </inkml:brush>
  </inkml:definitions>
  <inkml:trace contextRef="#ctx0" brushRef="#br0">5 174 24575,'0'0'0,"-5"-5"0,22-10 0,43-16 0,21-7 0,-4-7 0,-14 5 8192</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1:05.286"/>
    </inkml:context>
    <inkml:brush xml:id="br0">
      <inkml:brushProperty name="width" value="0.05" units="cm"/>
      <inkml:brushProperty name="height" value="0.05" units="cm"/>
      <inkml:brushProperty name="color" value="#E71224"/>
    </inkml:brush>
  </inkml:definitions>
  <inkml:trace contextRef="#ctx0" brushRef="#br0">0 28 24575,'0'0'0,"0"-20"0,0 13 0,4 45 0,2 60 0,3 55 0,5 22 0,4-16 0,6-50 0,5-77 0,-4-43 8192</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20.660"/>
    </inkml:context>
    <inkml:brush xml:id="br0">
      <inkml:brushProperty name="width" value="0.05" units="cm"/>
      <inkml:brushProperty name="height" value="0.05" units="cm"/>
      <inkml:brushProperty name="color" value="#E71224"/>
    </inkml:brush>
  </inkml:definitions>
  <inkml:trace contextRef="#ctx0" brushRef="#br0">29 0 24575,'0'0'0,"-5"22"0,-1 44 0,0 42 0,1 39 0,2 16 0,1-1 0,1-32 0,0-53 0,6-48 0,1-42 0,5-28 0,0-7 8192</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20.992"/>
    </inkml:context>
    <inkml:brush xml:id="br0">
      <inkml:brushProperty name="width" value="0.05" units="cm"/>
      <inkml:brushProperty name="height" value="0.05" units="cm"/>
      <inkml:brushProperty name="color" value="#E71224"/>
    </inkml:brush>
  </inkml:definitions>
  <inkml:trace contextRef="#ctx0" brushRef="#br0">218 54 24575,'0'-5'0,"-23"-5"0,-16 12 0,-6 23 0,5 17 0,4 6 0,14-6 0,9-9 8192</inkml:trace>
  <inkml:trace contextRef="#ctx0" brushRef="#br0" timeOffset="1">60 1 24575,'0'0'0,"35"22"0,22 13 0,1 4 0,-10-5 0,-13-7 8192</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21.353"/>
    </inkml:context>
    <inkml:brush xml:id="br0">
      <inkml:brushProperty name="width" value="0.05" units="cm"/>
      <inkml:brushProperty name="height" value="0.05" units="cm"/>
      <inkml:brushProperty name="color" value="#E71224"/>
    </inkml:brush>
  </inkml:definitions>
  <inkml:trace contextRef="#ctx0" brushRef="#br0">1 183 24575,'0'0'0,"0"-4"0,49-16 0,21-8 0,4-8 0,-16-13 0,-18 4 8192</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22.327"/>
    </inkml:context>
    <inkml:brush xml:id="br0">
      <inkml:brushProperty name="width" value="0.05" units="cm"/>
      <inkml:brushProperty name="height" value="0.05" units="cm"/>
      <inkml:brushProperty name="color" value="#E71224"/>
    </inkml:brush>
  </inkml:definitions>
  <inkml:trace contextRef="#ctx0" brushRef="#br0">244 0 24575,'-34'74'0,"4"1"0,3 2 0,-18 87 0,43-157 0,1-1 0,0 0 0,1 1 0,-1 0 0,1-1 0,0 1 0,1 7 0,-1-14 0,1 1 0,-1 0 0,0-1 0,0 1 0,0-1 0,0 1 0,0-1 0,0 1 0,1-1 0,-1 1 0,0-1 0,0 1 0,1-1 0,-1 1 0,0-1 0,1 0 0,-1 1 0,1-1 0,-1 1 0,0-1 0,1 0 0,-1 0 0,1 1 0,-1-1 0,1 0 0,-1 0 0,1 1 0,-1-1 0,1 0 0,-1 0 0,1 0 0,-1 0 0,1 0 0,0 0 0,18-8 0,-19 7 0,1 1 0,-1-1 0,1 1 0,-1-1 0,1 1 0,-1-1 0,1 1 0,0-1 0,-1 1 0,1 0 0,0-1 0,-1 1 0,1 0 0,0-1 0,0 1 0,-1 0 0,1 0 0,0 0 0,-1 0 0,1 0 0,0 0 0,0 0 0,0 0 0,-1 0 0,1 0 0,0 0 0,-1 0 0,1 1 0,0-1 0,0 0 0,-1 0 0,1 1 0,1 0 0,0 5 0,-1 1 0,1-1 0,-1 1 0,0-1 0,-1 1 0,0-1 0,0 1 0,0 0 0,-1-1 0,-1 8 0,0 10 0,-13 214 0,16-213 0,11-44 0,22-61 0,-23 50 0,1 0 0,2 1 0,1 0 0,33-46 0,-47 74 0,0-1 0,0 1 0,0-1 0,0 1 0,0 0 0,1 0 0,-1-1 0,1 1 0,-1 0 0,0 0 0,1 0 0,0 1 0,-1-1 0,3-1 0,-4 3 0,1-1 0,-1 0 0,1 0 0,-1 0 0,0 0 0,1 0 0,-1 0 0,1 1 0,-1-1 0,0 0 0,1 0 0,-1 1 0,0-1 0,1 0 0,-1 0 0,0 1 0,1-1 0,-1 0 0,0 1 0,0-1 0,1 1 0,-1-1 0,0 0 0,0 1 0,0-1 0,1 1 0,-1-1 0,0 0 0,0 1 0,0-1 0,0 1 0,0-1 0,0 1 0,0 4 0,1 0 0,-2-1 0,1 1 0,0 0 0,-1-1 0,0 1 0,0-1 0,-3 9 0,0-5 0,1-1 0,-2 1 0,1-1 0,-1 0 0,0 0 0,-1-1 0,1 1 0,-1-1 0,-8 6 0,10-9 0,1 0 0,-1-1 0,0 1 0,0-1 0,0 0 0,0 0 0,0 0 0,0 0 0,-1-1 0,1 0 0,0 0 0,-1 0 0,1 0 0,-1-1 0,1 1 0,-1-1 0,1-1 0,-10 0 0,13 1 0,0 0 0,0 0 0,0 0 0,0-1 0,-1 1 0,1 0 0,0 0 0,0-1 0,0 1 0,0-1 0,0 1 0,0-1 0,0 1 0,0-1 0,0 0 0,0 1 0,0-1 0,0 0 0,0 0 0,1 0 0,-1 0 0,0 0 0,1 0 0,-1 0 0,0 0 0,1 0 0,-1 0 0,1 0 0,0 0 0,-1 0 0,1 0 0,0 0 0,0-1 0,-1 1 0,1-2 0,1 0 0,0 1 0,0 0 0,0-1 0,1 1 0,-1 0 0,0 0 0,1-1 0,0 1 0,-1 0 0,1 1 0,0-1 0,0 0 0,0 0 0,4-2 0,-3 2 0,-1 1 0,1-1 0,-1 1 0,1 0 0,0-1 0,-1 1 0,1 0 0,0 1 0,0-1 0,0 0 0,0 1 0,0 0 0,3-1 0,-5 2 0,0-1 0,0 0 0,0 0 0,0 1 0,0-1 0,0 1 0,0-1 0,0 1 0,0-1 0,-1 1 0,1-1 0,0 1 0,0 0 0,-1-1 0,1 1 0,0 0 0,-1 0 0,1 0 0,-1-1 0,1 1 0,-1 0 0,1 0 0,-1 0 0,0 0 0,1 0 0,-1 0 0,0 0 0,0 0 0,1 0 0,-1 0 0,0 0 0,0 0 0,0 0 0,-1 0 0,1 0 0,0 0 0,0 0 0,0 0 0,-1 1 0,-1 5 0,0 1 0,-1-1 0,0 0 0,0 0 0,-1 0 0,0 0 0,0 0 0,0-1 0,-1 0 0,-6 7 0,6-8 0,0 0 0,1 1 0,0 0 0,0 0 0,0 0 0,1 0 0,0 0 0,0 1 0,0 0 0,-2 11 0,5-17 0,0 0 0,0-1 0,0 1 0,0-1 0,0 1 0,0 0 0,0-1 0,1 1 0,-1-1 0,0 1 0,0-1 0,0 1 0,1 0 0,-1-1 0,0 1 0,1-1 0,-1 1 0,0-1 0,1 0 0,-1 1 0,1-1 0,-1 1 0,1-1 0,-1 0 0,1 1 0,-1-1 0,1 0 0,-1 1 0,1-1 0,-1 0 0,1 0 0,0 0 0,-1 1 0,2-1 0,22 1 0,-19-1 0,-2 0 0,3 0 0,1 0 0,-1 0 0,1 1 0,-1 0 0,0 0 0,7 2 0,-12-2 0,0-1 0,0 1 0,0-1 0,1 1 0,-2 0 0,1-1 0,0 1 0,0 0 0,0 0 0,0-1 0,0 1 0,-1 0 0,1 0 0,0 0 0,-1 0 0,1 0 0,0 0 0,-1 0 0,1 0 0,-1 0 0,0 1 0,1-1 0,-1 0 0,0 0 0,0 0 0,0 0 0,0 0 0,0 1 0,0-1 0,0 0 0,0 0 0,0 0 0,-1 0 0,1 1 0,0-1 0,-1 0 0,1 0 0,-1 0 0,1 0 0,-1 0 0,1 0 0,-2 2 0,-4 6 0,0 1 0,0-1 0,0 0 0,-1-1 0,-1 0 0,0 0 0,-12 10 0,-70 48 0,23-19 0,56-36 0,16-11 0,23-14 0,15-9 0,0-2 0,-2-1 0,0-3 0,-2-1 0,43-43 0,-206 223-89,-43 51 1544,120-151 5371</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22.656"/>
    </inkml:context>
    <inkml:brush xml:id="br0">
      <inkml:brushProperty name="width" value="0.05" units="cm"/>
      <inkml:brushProperty name="height" value="0.05" units="cm"/>
      <inkml:brushProperty name="color" value="#E71224"/>
    </inkml:brush>
  </inkml:definitions>
  <inkml:trace contextRef="#ctx0" brushRef="#br0">1 0 24575,'4'0'0,"33"18"0,15 6 0,-1-1 8192</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26.494"/>
    </inkml:context>
    <inkml:brush xml:id="br0">
      <inkml:brushProperty name="width" value="0.05" units="cm"/>
      <inkml:brushProperty name="height" value="0.05" units="cm"/>
      <inkml:brushProperty name="color" value="#E71224"/>
    </inkml:brush>
  </inkml:definitions>
  <inkml:trace contextRef="#ctx0" brushRef="#br0">1 160 24575,'19'0'0,"1"-2"0,0 0 0,-1-1 0,1-1 0,-1-1 0,0 0 0,0-2 0,-1 0 0,21-11 0,-35 15 0,-1 1 0,1-1 0,-1 0 0,0 0 0,0 0 0,0 0 0,0 0 0,0-1 0,-1 1 0,1-1 0,-1 0 0,0 0 0,2-7 0,-3 10 0,-1-1 0,1 1 0,-1-1 0,1 0 0,-1 1 0,0-1 0,0 0 0,1 0 0,-1 1 0,0-1 0,-1 0 0,1 1 0,0-1 0,-1 0 0,1 1 0,0-1 0,-1 0 0,0 1 0,1-1 0,-1 1 0,0-1 0,0 1 0,0-1 0,0 1 0,0 0 0,0-1 0,-1 1 0,1 0 0,0 0 0,0 0 0,-1 0 0,1 0 0,-1 0 0,1 0 0,-3 0 0,3 0 0,0 1 0,0 0 0,0-1 0,0 1 0,0 0 0,0 0 0,0 0 0,0 0 0,0 0 0,0 0 0,0 0 0,0 1 0,0-1 0,0 0 0,0 0 0,0 1 0,0-1 0,0 1 0,0-1 0,0 1 0,0-1 0,1 1 0,-1-1 0,0 1 0,0 0 0,1-1 0,-1 1 0,0 0 0,0 1 0,-17 31 0,2 14 0,3 0 0,2 1 0,3 1 0,-5 71 0,10-89 0,1-21 0,2 1 0,-1 0 0,1-1 0,3 21 0,-2-30 0,-1 1 0,0-1 0,1 1 0,-1-1 0,1 0 0,-1 1 0,1-1 0,0 0 0,-1 1 0,1-1 0,0 0 0,0 0 0,0 0 0,0 0 0,0 0 0,0 0 0,0 0 0,2 1 0,-2-1 0,1-1 0,0 0 0,-1 0 0,1 1 0,-1-1 0,1 0 0,-1 0 0,1 0 0,0-1 0,-1 1 0,1 0 0,-1-1 0,1 1 0,-1-1 0,1 1 0,-1-1 0,0 0 0,1 1 0,-1-1 0,0 0 0,2-2 0,13-9 273,-1-2 0,-1 0 0,0 0 0,21-31 1,8-13 6552</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26.838"/>
    </inkml:context>
    <inkml:brush xml:id="br0">
      <inkml:brushProperty name="width" value="0.05" units="cm"/>
      <inkml:brushProperty name="height" value="0.05" units="cm"/>
      <inkml:brushProperty name="color" value="#E71224"/>
    </inkml:brush>
  </inkml:definitions>
  <inkml:trace contextRef="#ctx0" brushRef="#br0">6 1 24575,'0'0'0,"13"0"0,14 0 0,7 18 0,-16 19 0,-25 13 0,-20 7 0,-10-3 0,11-9 0,27-22 0,36-33 0,26-28 0,6-16 0,-13-18 0,-16 4 8192</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27.186"/>
    </inkml:context>
    <inkml:brush xml:id="br0">
      <inkml:brushProperty name="width" value="0.05" units="cm"/>
      <inkml:brushProperty name="height" value="0.05" units="cm"/>
      <inkml:brushProperty name="color" value="#E71224"/>
    </inkml:brush>
  </inkml:definitions>
  <inkml:trace contextRef="#ctx0" brushRef="#br0">199 0 24575,'0'0'0,"-9"0"0,-8 27 0,-10 72 0,-4 45 0,-2 13 0,5-16 0,7-28 0,3-46 0,4-35 8192</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27.513"/>
    </inkml:context>
    <inkml:brush xml:id="br0">
      <inkml:brushProperty name="width" value="0.05" units="cm"/>
      <inkml:brushProperty name="height" value="0.05" units="cm"/>
      <inkml:brushProperty name="color" value="#E71224"/>
    </inkml:brush>
  </inkml:definitions>
  <inkml:trace contextRef="#ctx0" brushRef="#br0">1 0 24575,'4'5'0,"65"55"0,29 26 0,3 8 0,-16-12 8192</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27.952"/>
    </inkml:context>
    <inkml:brush xml:id="br0">
      <inkml:brushProperty name="width" value="0.05" units="cm"/>
      <inkml:brushProperty name="height" value="0.05" units="cm"/>
      <inkml:brushProperty name="color" value="#E71224"/>
    </inkml:brush>
  </inkml:definitions>
  <inkml:trace contextRef="#ctx0" brushRef="#br0">1 0 24575,'0'4'0,"13"2"0,27 0 0,30-2 0,11 4 0,-8 9 0,-16 2 8192</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1:05.616"/>
    </inkml:context>
    <inkml:brush xml:id="br0">
      <inkml:brushProperty name="width" value="0.05" units="cm"/>
      <inkml:brushProperty name="height" value="0.05" units="cm"/>
      <inkml:brushProperty name="color" value="#E71224"/>
    </inkml:brush>
  </inkml:definitions>
  <inkml:trace contextRef="#ctx0" brushRef="#br0">0 51 24575,'0'-4'0,"37"-13"0,28-5 0,11 15 0,-2 24 0,-15 30 0,-34 31 0,-40 23 0,-31 6 0,-11-15 0,7-27 0,22-32 0,14-23 8192</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28.284"/>
    </inkml:context>
    <inkml:brush xml:id="br0">
      <inkml:brushProperty name="width" value="0.05" units="cm"/>
      <inkml:brushProperty name="height" value="0.05" units="cm"/>
      <inkml:brushProperty name="color" value="#E71224"/>
    </inkml:brush>
  </inkml:definitions>
  <inkml:trace contextRef="#ctx0" brushRef="#br0">5 121 24575,'-5'0'0,"8"5"0,30-8 0,37-12 0,24-9 0,5-4 0,-14-2 0,-22 4 8192</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28.614"/>
    </inkml:context>
    <inkml:brush xml:id="br0">
      <inkml:brushProperty name="width" value="0.05" units="cm"/>
      <inkml:brushProperty name="height" value="0.05" units="cm"/>
      <inkml:brushProperty name="color" value="#E71224"/>
    </inkml:brush>
  </inkml:definitions>
  <inkml:trace contextRef="#ctx0" brushRef="#br0">1 0 24575,'0'0'0,"9"5"0,43 14 0,40 41 0,5 32 0,-33 23 0,-58 10 0,-58 2 0,-33 1 0,-2-20 8192</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29.739"/>
    </inkml:context>
    <inkml:brush xml:id="br0">
      <inkml:brushProperty name="width" value="0.05" units="cm"/>
      <inkml:brushProperty name="height" value="0.05" units="cm"/>
      <inkml:brushProperty name="color" value="#E71224"/>
    </inkml:brush>
  </inkml:definitions>
  <inkml:trace contextRef="#ctx0" brushRef="#br0">305 11 24575,'0'-5'0,"-27"-1"0,-18 37 0,-6 70 0,2 109 0,4 131 0,5 125 0,10 81 0,14 7 0,15-64 0,7-97 0,3-125 0,-5-139 0,-3-91 8192</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30.658"/>
    </inkml:context>
    <inkml:brush xml:id="br0">
      <inkml:brushProperty name="width" value="0.05" units="cm"/>
      <inkml:brushProperty name="height" value="0.05" units="cm"/>
      <inkml:brushProperty name="color" value="#E71224"/>
    </inkml:brush>
  </inkml:definitions>
  <inkml:trace contextRef="#ctx0" brushRef="#br0">1 87 24575,'64'-18'0,"1"2"0,1 4 0,0 2 0,99-2 0,-77 7 0,1011-9 0,-983 21 0,0 4 0,135 32 0,-209-33 0,-1 1 0,0 3 0,0 1 0,-2 2 0,0 1 0,-1 2 0,-1 2 0,-1 1 0,40 34 0,-68-49 0,0-1 0,-1 1 0,1 1 0,-2-1 0,1 1 0,-1 0 0,-1 1 0,0-1 0,0 1 0,-1 0 0,0 1 0,-1-1 0,4 16 0,-3 6 0,-1-1 0,-2 1 0,-3 43 0,1-45 0,-73 3144 0,40-2477 0,32-687 1366,3-33 5460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31.365"/>
    </inkml:context>
    <inkml:brush xml:id="br0">
      <inkml:brushProperty name="width" value="0.05" units="cm"/>
      <inkml:brushProperty name="height" value="0.05" units="cm"/>
      <inkml:brushProperty name="color" value="#E71224"/>
    </inkml:brush>
  </inkml:definitions>
  <inkml:trace contextRef="#ctx0" brushRef="#br0">35 100 24575,'-6'-4'0,"-21"-16"0,25 11 0,17 2 0,8 4 0,1 2 0,-1 0 0,0 2 0,0 0 0,25 6 0,28 1 0,662 8 0,1-45 0,-620 23 0,516-41 0,-586 41 0,-30 10 1366,-18 5 5460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34.802"/>
    </inkml:context>
    <inkml:brush xml:id="br0">
      <inkml:brushProperty name="width" value="0.05" units="cm"/>
      <inkml:brushProperty name="height" value="0.05" units="cm"/>
      <inkml:brushProperty name="color" value="#E71224"/>
    </inkml:brush>
  </inkml:definitions>
  <inkml:trace contextRef="#ctx0" brushRef="#br0">1 37 24575,'0'0'0,"0"-4"0,4-11 0,2-3 8192</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35.145"/>
    </inkml:context>
    <inkml:brush xml:id="br0">
      <inkml:brushProperty name="width" value="0.05" units="cm"/>
      <inkml:brushProperty name="height" value="0.05" units="cm"/>
      <inkml:brushProperty name="color" value="#E71224"/>
    </inkml:brush>
  </inkml:definitions>
  <inkml:trace contextRef="#ctx0" brushRef="#br0">1 0 24575,'0'0'0,"22"14"0,13 13 0,-1 2 8192</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35.724"/>
    </inkml:context>
    <inkml:brush xml:id="br0">
      <inkml:brushProperty name="width" value="0.05" units="cm"/>
      <inkml:brushProperty name="height" value="0.05" units="cm"/>
      <inkml:brushProperty name="color" value="#E71224"/>
    </inkml:brush>
  </inkml:definitions>
  <inkml:trace contextRef="#ctx0" brushRef="#br0">1 419 24575,'8'63'0,"-8"-43"0,2-1 0,1 0 0,0 1 0,2-1 0,0-1 0,1 1 0,1-1 0,11 22 0,-18-39 0,0-1 0,1 1 0,-1 0 0,0 0 0,1-1 0,-1 1 0,1 0 0,-1-1 0,1 1 0,0-1 0,-1 1 0,1 0 0,0-1 0,-1 1 0,1-1 0,0 0 0,-1 1 0,1-1 0,0 0 0,0 1 0,0-1 0,-1 0 0,1 0 0,0 0 0,0 0 0,0 1 0,0-1 0,-1 0 0,1-1 0,0 1 0,0 0 0,0 0 0,0 0 0,-1 0 0,1-1 0,0 1 0,0 0 0,1-1 0,22-26 0,22-41 0,-24 32 0,2 2 0,38-42 0,-3 21 0,101-76 0,24-21 0,-182 151 0,0-1 0,0 1 0,0-1 0,0 0 0,0 0 0,-1 0 0,1 0 0,-1 0 0,0 0 0,1 0 0,-1 0 0,0 0 0,0-1 0,0 1 0,-1-1 0,1 1 0,-1 0 0,1-1 0,-1 1 0,0-1 0,0 1 0,0-1 0,0 1 0,0-1 0,0 1 0,-1-1 0,1 1 0,-1-1 0,0 1 0,0 0 0,0-1 0,0 1 0,0 0 0,0 0 0,-1 0 0,1 0 0,-1 0 0,1 0 0,-1 0 0,0 0 0,0 0 0,0 1 0,0-1 0,0 1 0,0 0 0,0-1 0,0 1 0,0 0 0,-1 0 0,1 0 0,-1 1 0,1-1 0,0 1 0,-1-1 0,1 1 0,-5 0 0,5 0 0,0-1 0,0 2 0,0-1 0,0 0 0,0 0 0,-1 1 0,1-1 0,0 1 0,0 0 0,0-1 0,0 1 0,0 0 0,1 0 0,-1 0 0,0 1 0,0-1 0,1 0 0,-1 1 0,0-1 0,-1 3 0,-2 2 0,1 0 0,0 0 0,1 1 0,-1-1 0,-3 10 0,-7 29 0,2 0 0,2 1 0,2 0 0,2 0 0,-1 61 0,5-78 0,-2 22 114,-2 69-356,6-108 428,0 1 1,2-1 0,-1 0 0,2 1-1,-1-1 1,2 0 0,5 13 0,9 2 6639</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37.078"/>
    </inkml:context>
    <inkml:brush xml:id="br0">
      <inkml:brushProperty name="width" value="0.05" units="cm"/>
      <inkml:brushProperty name="height" value="0.05" units="cm"/>
      <inkml:brushProperty name="color" value="#E71224"/>
    </inkml:brush>
  </inkml:definitions>
  <inkml:trace contextRef="#ctx0" brushRef="#br0">153 0 24575,'0'0'0,"-9"13"0,-12 32 0,-7 31 0,-4 15 0,5 2 0,6-15 0,7-21 8192</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37.844"/>
    </inkml:context>
    <inkml:brush xml:id="br0">
      <inkml:brushProperty name="width" value="0.05" units="cm"/>
      <inkml:brushProperty name="height" value="0.05" units="cm"/>
      <inkml:brushProperty name="color" value="#E71224"/>
    </inkml:brush>
  </inkml:definitions>
  <inkml:trace contextRef="#ctx0" brushRef="#br0">1 0 24575,'4'11'0,"1"-1"0,1 0 0,0 1 0,0-2 0,1 1 0,0-1 0,1 0 0,0-1 0,0 0 0,1 0 0,14 10 0,-16-14 0,-1 0 0,1-1 0,0 0 0,0-1 0,0 1 0,0-1 0,1-1 0,-1 1 0,1-1 0,-1-1 0,1 1 0,-1-1 0,1-1 0,-1 1 0,1-1 0,-1 0 0,0-1 0,12-4 0,1-1 0,0-2 0,-1 0 0,22-15 0,21-10 0,-61 33 0,1 0 0,0 0 0,-1 0 0,1 0 0,0 1 0,0-1 0,-1 0 0,1 1 0,0 0 0,0-1 0,0 1 0,0 0 0,0 0 0,-1 0 0,1 0 0,0 0 0,0 1 0,0-1 0,0 0 0,3 2 0,-4-1 0,0 0 0,0 0 0,0 0 0,0 0 0,0 1 0,-1-1 0,1 0 0,0 0 0,-1 0 0,1 1 0,-1-1 0,1 0 0,-1 1 0,0-1 0,1 1 0,-1-1 0,0 0 0,0 1 0,0-1 0,0 1 0,0 1 0,-1 3 0,0 1 0,0-1 0,-1 0 0,1 1 0,-1-1 0,-1 0 0,1 0 0,-1 0 0,0 0 0,-1-1 0,-3 6 0,-21 18 0,-1-1 0,-55 40 0,57-48 0,0 0 0,2 2 0,1 1 0,1 1 0,-23 30 0,41-48 0,1 1 0,0 1 0,0-1 0,1 0 0,0 1 0,0 0 0,1 0 0,0 0 0,0 0 0,1 0 0,0 0 0,0 0 0,1 0 0,0 0 0,1 1 0,0-1 0,0 0 0,0 0 0,1 0 0,0 0 0,1 0 0,0-1 0,0 1 0,1-1 0,0 0 0,0 1 0,8 9 0,-12-16 0,1-1 0,-1 1 0,1 0 0,-1 0 0,1 0 0,0 0 0,-1-1 0,1 1 0,0 0 0,-1 0 0,1-1 0,0 1 0,0-1 0,0 1 0,0-1 0,0 1 0,0-1 0,0 0 0,0 1 0,0-1 0,0 0 0,1 1 0,-1-2 0,-1 1 0,1 0 0,0-1 0,0 1 0,-1-1 0,1 1 0,0-1 0,-1 0 0,1 1 0,-1-1 0,1 0 0,-1 1 0,1-1 0,-1 0 0,1 1 0,-1-1 0,0 0 0,1 0 0,-1 0 0,1-1 0,8-60 0,-8 47 0,18-107 0,-11 100 0,-8 21 0,0 1 0,0 0 0,1 0 0,-1 0 0,0 0 0,0 0 0,0 0 0,0 0 0,1 0 0,-1 0 0,0 0 0,0 0 0,0 0 0,0 0 0,1 0 0,-1 0 0,0 0 0,0 0 0,0 0 0,1 0 0,-1 0 0,0 0 0,0 0 0,0 0 0,0 0 0,1 0 0,-1 0 0,0 0 0,0 0 0,0 0 0,0 1 0,0-1 0,1 0 0,-1 0 0,0 0 0,0 0 0,0 0 0,0 0 0,0 1 0,0-1 0,0 0 0,1 0 0,-1 0 0,0 0 0,0 1 0,0-1 0,0 0 0,0 0 0,0 0 0,0 1 0,9 39 0,-8-35 0,2 13 0,1 1 0,1-1 0,0 0 0,9 18 0,-13-34 91,0 0 0,0-1 0,0 1 0,0-1 0,0 1 0,0-1 0,0 1 0,1-1 0,-1 0 0,0 0 0,1 1 0,-1-1 0,1 0 1,3 1-1,16-1 6735</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1:06.201"/>
    </inkml:context>
    <inkml:brush xml:id="br0">
      <inkml:brushProperty name="width" value="0.05" units="cm"/>
      <inkml:brushProperty name="height" value="0.05" units="cm"/>
      <inkml:brushProperty name="color" value="#E71224"/>
    </inkml:brush>
  </inkml:definitions>
  <inkml:trace contextRef="#ctx0" brushRef="#br0">46 456 24575,'5'-7'0,"69"-154"0,-65 136 0,0 0 0,-2-1 0,-1 1 0,5-53 0,-10 73 0,-1 0 0,0 0 0,0 0 0,-1 0 0,1 0 0,-1 0 0,0 1 0,-1-1 0,1 0 0,-1 1 0,0-1 0,0 1 0,0-1 0,0 1 0,-1 0 0,0 0 0,0 0 0,0 0 0,0 1 0,-5-4 0,6 5 0,-1 1 0,0-1 0,0 1 0,1 0 0,-1 0 0,0 0 0,0 0 0,-1 0 0,1 1 0,0-1 0,0 1 0,0 0 0,0 0 0,0 0 0,0 0 0,0 1 0,-1-1 0,1 1 0,0 0 0,0 0 0,0 0 0,1 0 0,-1 1 0,0-1 0,0 1 0,1-1 0,-1 1 0,1 0 0,-1 0 0,1 0 0,-3 4 0,2-4 0,0 0 0,1 1 0,-1-1 0,0 1 0,1 0 0,0 0 0,0 0 0,0 0 0,0 0 0,0 1 0,1-1 0,-1 0 0,1 1 0,0 0 0,0-1 0,0 1 0,1-1 0,-1 1 0,1 0 0,0 0 0,0-1 0,0 1 0,0 0 0,1-1 0,-1 1 0,1 0 0,0-1 0,0 1 0,1-1 0,-1 1 0,4 4 0,4 7 0,0-1 0,2 0 0,-1-1 0,2 0 0,22 19 0,-8-8 0,0 0 0,-2 2 0,-1 1 0,34 51 0,-53-71 0,1 0 0,-1 1 0,0 0 0,-1 0 0,0 0 0,0 0 0,-1 0 0,0 1 0,-1-1 0,1 1 0,-1 0 0,-1-1 0,0 1 0,0 0 0,-1-1 0,0 1 0,0-1 0,-1 1 0,0-1 0,-1 0 0,0 1 0,0-1 0,-1-1 0,-8 15 0,8-16 0,0-1 0,0 0 0,0-1 0,-1 1 0,1-1 0,-1 0 0,0 0 0,-1 0 0,1-1 0,-1 1 0,1-1 0,-9 2 0,12-4 0,0 0 0,0 0 0,0-1 0,0 1 0,-1-1 0,1 0 0,0 0 0,0 1 0,-1-1 0,1-1 0,0 1 0,0 0 0,-1-1 0,1 1 0,0-1 0,0 1 0,0-1 0,0 0 0,0 0 0,0 0 0,0 0 0,0-1 0,0 1 0,0 0 0,1-1 0,-1 1 0,0-1 0,1 0 0,-1 1 0,1-1 0,0 0 0,0 0 0,0 0 0,0 0 0,0 0 0,0 0 0,-1-4 0,0-1-4,0-1 0,1 1 0,0-1 0,0 1 0,0-1 1,1 1-1,1-1 0,-1 0 0,3-9 0,18-71 1409,13-4 5421</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38.485"/>
    </inkml:context>
    <inkml:brush xml:id="br0">
      <inkml:brushProperty name="width" value="0.05" units="cm"/>
      <inkml:brushProperty name="height" value="0.05" units="cm"/>
      <inkml:brushProperty name="color" value="#E71224"/>
    </inkml:brush>
  </inkml:definitions>
  <inkml:trace contextRef="#ctx0" brushRef="#br0">488 0 24575,'13'41'0,"-8"-17"0,-1 0 0,-1 0 0,-1 0 0,-2 47 0,-1-58 0,-1 0 0,0 0 0,0-1 0,-1 1 0,-1-1 0,0 0 0,-1 0 0,0 0 0,-1 0 0,0-1 0,-9 12 0,13-20 0,0 0 0,-1 0 0,1 0 0,-1-1 0,1 1 0,-1-1 0,0 0 0,0 0 0,0 0 0,-1 0 0,1-1 0,0 1 0,-1-1 0,1 0 0,-1 0 0,1 0 0,-8 1 0,9-2 0,0 0 0,0-1 0,0 1 0,0 0 0,0-1 0,0 0 0,0 1 0,1-1 0,-1 0 0,0 0 0,0 0 0,0 0 0,1 0 0,-1-1 0,1 1 0,-1 0 0,1-1 0,-1 1 0,1-1 0,0 1 0,0-1 0,-1 0 0,1 0 0,1 1 0,-1-1 0,0 0 0,0 0 0,1 0 0,-1 0 0,1 0 0,-1-4 0,0-2 0,0 0 0,1 0 0,0 0 0,0 0 0,1 0 0,0 0 0,4-14 0,-4 18 0,0-1 0,0 0 0,1 1 0,-1-1 0,1 1 0,1-1 0,-1 1 0,0 0 0,1 0 0,0 0 0,0 0 0,0 0 0,5-3 0,-3 8 0,-5 10 0,-3 4 0,-2-1 0,1 1 0,-2-1 0,-8 17 0,-11 29 0,24-59 0,1 0 0,-1 0 0,1 0 0,-1 0 0,1 1 0,-1-1 0,1 0 0,0 0 0,-1 0 0,1 1 0,0-1 0,0 0 0,0 0 0,0 0 0,0 1 0,0-1 0,0 0 0,1 0 0,-1 1 0,0-1 0,1 0 0,-1 0 0,1 0 0,-1 0 0,1 0 0,0 0 0,-1 0 0,1 0 0,0 0 0,0 0 0,-1 0 0,1 0 0,0 0 0,0 0 0,0-1 0,0 1 0,0 0 0,0-1 0,1 1 0,-1-1 0,0 1 0,2 0 0,4-1 0,1 1 0,-1-1 0,0 0 0,1 0 0,-1-1 0,8-2 0,14 0 0,-28 3 0,-1 0 0,1-1 0,0 1 0,-1 0 0,1 0 0,0 0 0,0 0 0,-1 0 0,1 0 0,0 0 0,-1 0 0,1 0 0,0 0 0,-1 0 0,1 0 0,0 1 0,0-1 0,-1 0 0,1 1 0,-1-1 0,1 0 0,0 1 0,-1-1 0,1 0 0,-1 1 0,1-1 0,-1 1 0,1-1 0,-1 1 0,1 0 0,-1-1 0,1 1 0,-1-1 0,0 1 0,1 0 0,-1-1 0,0 1 0,0 0 0,-1 2 0,0-1 0,0 1 0,0-1 0,0 1 0,-1-1 0,0 0 0,1 0 0,-1 0 0,0 0 0,0 0 0,-2 2 0,-22 19 0,-1-1 0,0-1 0,-40 21 0,-99 47 0,88-50 0,21-4 0,57-35 0,0 0 0,1 0 0,-1 0 0,0 0 0,1 0 0,-1 0 0,0 0 0,1 0 0,-1 0 0,0 0 0,1 0 0,-1 0 0,0 0 0,1 1 0,-1-1 0,0 0 0,1 0 0,-1 0 0,0 0 0,0 1 0,1-1 0,-1 0 0,0 0 0,0 1 0,1-1 0,-1 0 0,0 0 0,0 1 0,0-1 0,1 0 0,-1 1 0,0-1 0,0 0 0,0 1 0,0-1 0,0 0 0,0 1 0,0-1 0,0 0 0,0 1 0,0-1 0,0 0 0,0 1 0,0-1 0,0 0 0,0 1 0,0-1 0,0 0 0,0 1 0,0-1 0,0 0 0,-1 1 0,1-1 0,0 0 0,0 1 0,0-1 0,-1 0 0,1 0 0,0 1 0,0-1 0,-1 0 0,1 0 0,0 1 0,0-1 0,-1 0 0,1 0 0,24 1 0,0-1 0,0-1 0,0-1 0,25-5 0,-3 1 0,67-6 83,-48 7 238,0-3-1,-1-2 1,95-29 0,-119 21 6505</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38.827"/>
    </inkml:context>
    <inkml:brush xml:id="br0">
      <inkml:brushProperty name="width" value="0.05" units="cm"/>
      <inkml:brushProperty name="height" value="0.05" units="cm"/>
      <inkml:brushProperty name="color" value="#E71224"/>
    </inkml:brush>
  </inkml:definitions>
  <inkml:trace contextRef="#ctx0" brushRef="#br0">18 54 24575,'-5'0'0,"-5"40"0,7 14 0,5-7 0,1-12 8192</inkml:trace>
  <inkml:trace contextRef="#ctx0" brushRef="#br0" timeOffset="1">204 1 24575,'0'9'0,"-14"147"0,-8 69 0,-11 10-9830,2-34 27852</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39.593"/>
    </inkml:context>
    <inkml:brush xml:id="br0">
      <inkml:brushProperty name="width" value="0.05" units="cm"/>
      <inkml:brushProperty name="height" value="0.05" units="cm"/>
      <inkml:brushProperty name="color" value="#E71224"/>
    </inkml:brush>
  </inkml:definitions>
  <inkml:trace contextRef="#ctx0" brushRef="#br0">1 51 24575,'0'2'0,"-1"-1"0,2 1 0,-1 0 0,0-1 0,0 1 0,0 0 0,1-1 0,-1 1 0,1-1 0,0 1 0,-1 0 0,1-1 0,0 0 0,0 1 0,0-1 0,0 1 0,0-1 0,0 0 0,0 0 0,0 1 0,0-1 0,1 0 0,-1 0 0,0 0 0,1-1 0,-1 1 0,1 0 0,-1 0 0,1-1 0,2 1 0,3 1 0,0-1 0,0 0 0,0-1 0,0 0 0,0 0 0,11-1 0,36-8 0,93-27 0,-108 24 0,-1 1 0,1 3 0,1 1 0,-1 2 0,42-1 0,-70 7 0,0 0 0,0 1 0,0 0 0,0 0 0,0 1 0,-1 1 0,0 0 0,1 0 0,-1 1 0,17 11 0,-8-2 0,0 1 0,-1 1 0,28 31 0,-40-40 0,1 0 0,0 0 0,0 0 0,0-1 0,1-1 0,0 1 0,0-1 0,1 0 0,0-1 0,-1 0 0,2-1 0,-1 1 0,0-2 0,0 1 0,1-1 0,-1-1 0,1 0 0,18 0 0,109-1 50,-80-2 279,-1 2 0,1 3 0,110 20 0,-133-14 6497</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40.637"/>
    </inkml:context>
    <inkml:brush xml:id="br0">
      <inkml:brushProperty name="width" value="0.05" units="cm"/>
      <inkml:brushProperty name="height" value="0.05" units="cm"/>
      <inkml:brushProperty name="color" value="#E71224"/>
    </inkml:brush>
  </inkml:definitions>
  <inkml:trace contextRef="#ctx0" brushRef="#br0">5 57 24575,'-5'0'0,"22"-4"0,30-7 0,20-5 0,8 0 0,-8 7 0,-26 23 0,-27 18 0,-18 4 8192</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40.985"/>
    </inkml:context>
    <inkml:brush xml:id="br0">
      <inkml:brushProperty name="width" value="0.05" units="cm"/>
      <inkml:brushProperty name="height" value="0.05" units="cm"/>
      <inkml:brushProperty name="color" value="#E71224"/>
    </inkml:brush>
  </inkml:definitions>
  <inkml:trace contextRef="#ctx0" brushRef="#br0">32 105 24575,'-9'0'0,"-12"-5"0,20-1 0,37-4 0,35-5 0,23 0 0,10-2 0,-9-2 0,-20 1 8192</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41.343"/>
    </inkml:context>
    <inkml:brush xml:id="br0">
      <inkml:brushProperty name="width" value="0.05" units="cm"/>
      <inkml:brushProperty name="height" value="0.05" units="cm"/>
      <inkml:brushProperty name="color" value="#E71224"/>
    </inkml:brush>
  </inkml:definitions>
  <inkml:trace contextRef="#ctx0" brushRef="#br0">1 0 24575,'0'0'0,"35"27"0,31 18 0,17 10 0,-5 10 0,-21 20 0,-38 23 0,-54 20 0,-34 1 0,-9-16-6784,7-27 21760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42.189"/>
    </inkml:context>
    <inkml:brush xml:id="br0">
      <inkml:brushProperty name="width" value="0.05" units="cm"/>
      <inkml:brushProperty name="height" value="0.05" units="cm"/>
      <inkml:brushProperty name="color" value="#E71224"/>
    </inkml:brush>
  </inkml:definitions>
  <inkml:trace contextRef="#ctx0" brushRef="#br0">320 19 24575,'-9'-8'0,"9"7"0,0 1 0,0-1 0,-1 1 0,1-1 0,0 1 0,0-1 0,0 1 0,-1 0 0,1-1 0,0 1 0,-1-1 0,1 1 0,0 0 0,-1-1 0,1 1 0,0 0 0,-1-1 0,1 1 0,-1 0 0,1-1 0,0 1 0,-1 0 0,1 0 0,-1 0 0,1-1 0,-1 1 0,1 0 0,-1 0 0,1 0 0,-1 0 0,1 0 0,-1 0 0,1 0 0,-1 0 0,1 0 0,-1 0 0,1 0 0,-1 0 0,1 0 0,-1 1 0,1-1 0,-1 0 0,1 0 0,-1 1 0,1-1 0,0 0 0,-1 0 0,1 1 0,-1-1 0,1 0 0,0 1 0,-1-1 0,1 1 0,0-1 0,0 0 0,-1 1 0,1-1 0,0 1 0,-1 0 0,-2 6 0,0 0 0,0 1 0,1-1 0,0 1 0,0 0 0,-1 11 0,-68 570 0,51-383 0,-112 1875 0,85-1023 0,52-1100 1366,1-21 5460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43.045"/>
    </inkml:context>
    <inkml:brush xml:id="br0">
      <inkml:brushProperty name="width" value="0.05" units="cm"/>
      <inkml:brushProperty name="height" value="0.05" units="cm"/>
      <inkml:brushProperty name="color" value="#E71224"/>
    </inkml:brush>
  </inkml:definitions>
  <inkml:trace contextRef="#ctx0" brushRef="#br0">1 233 24575,'23'-16'0,"1"1"0,1 0 0,1 2 0,0 2 0,0 0 0,32-8 0,170-31 0,15 13 0,1 11 0,272 7 0,-221 27 0,413 64 0,-693-70 0,24 4 0,-1 1 0,74 23 0,-103-26 0,0-1 0,0 1 0,-1 1 0,1-1 0,-1 1 0,0 1 0,0 0 0,0 0 0,-1 0 0,0 1 0,0 0 0,-1 0 0,0 1 0,0 0 0,-1 0 0,0 1 0,4 9 0,-2 3 0,-1 1 0,-2-1 0,0 1 0,-1 0 0,-1 1 0,-2 40 0,0-43 0,-46 1215 0,37-1070 0,-84 1307 0,90-1438 0,-6 98 0,-30 151 0,36-268 114,0 0 0,0 1 0,-2-1-1,0-1 1,0 1 0,-2-1 0,1 0-1,-2 0 1,0-1 0,-1 0 0,-12 15 0,-23 4 6712</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43.609"/>
    </inkml:context>
    <inkml:brush xml:id="br0">
      <inkml:brushProperty name="width" value="0.05" units="cm"/>
      <inkml:brushProperty name="height" value="0.05" units="cm"/>
      <inkml:brushProperty name="color" value="#E71224"/>
    </inkml:brush>
  </inkml:definitions>
  <inkml:trace contextRef="#ctx0" brushRef="#br0">1 54 24575,'0'0'0,"13"-4"0,81-11 0,66-3 0,54 11 0,36 11 0,20 9 0,10-6 0,-2-9 0,-13-4 0,-29-2 0,-46 2 0,-50 0 0,-53 3 0,-42 1 8192</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44.958"/>
    </inkml:context>
    <inkml:brush xml:id="br0">
      <inkml:brushProperty name="width" value="0.05" units="cm"/>
      <inkml:brushProperty name="height" value="0.05" units="cm"/>
      <inkml:brushProperty name="color" value="#E71224"/>
    </inkml:brush>
  </inkml:definitions>
  <inkml:trace contextRef="#ctx0" brushRef="#br0">1 8 24575,'237'-7'0,"-232"7"0,0 0 0,0 1 0,0-1 0,0 1 0,0 1 0,0-1 0,0 1 0,4 2 0,-7-3 0,0 0 0,-1 0 0,1 0 0,0 0 0,-1 0 0,1 0 0,-1 1 0,0-1 0,1 1 0,-1-1 0,0 1 0,0-1 0,0 1 0,0 0 0,0 0 0,0 1 0,0 2 0,-1 0 0,0-1 0,0 1 0,0 0 0,0-1 0,-1 1 0,0-1 0,0 1 0,0-1 0,0 1 0,-1-1 0,1 0 0,-1 1 0,-1-1 0,1 0 0,0 0 0,-5 4 0,-12 18 0,-1-1 0,-2-1 0,0-1 0,-45 34 0,-34 37 0,100-94 0,1 0 0,0 1 0,-1-1 0,1 0 0,-1 1 0,1-1 0,0 0 0,-1 1 0,1-1 0,0 1 0,0-1 0,-1 0 0,1 1 0,0-1 0,0 1 0,0-1 0,0 1 0,-1-1 0,1 1 0,0-1 0,0 1 0,0-1 0,0 1 0,0-1 0,0 1 0,0-1 0,1 1 0,-1-1 0,0 1 0,0-1 0,0 1 0,0-1 0,1 1 0,-1-1 0,0 1 0,0-1 0,1 0 0,-1 1 0,0-1 0,1 1 0,-1-1 0,0 0 0,1 1 0,-1-1 0,1 0 0,-1 1 0,0-1 0,1 0 0,-1 0 0,1 0 0,-1 1 0,1-1 0,-1 0 0,1 0 0,-1 0 0,1 0 0,-1 0 0,1 0 0,-1 0 0,1 0 0,50 5 0,-16-1 0,-33-3 0,0-1 0,0 1 0,0 0 0,0 1 0,0-1 0,0 0 0,0 0 0,0 1 0,-1-1 0,1 1 0,-1 0 0,1-1 0,-1 1 0,0 0 0,1 0 0,-1 0 0,0 0 0,0 0 0,0 0 0,-1 0 0,1 0 0,0 0 0,-1 0 0,0 0 0,1 1 0,-1-1 0,0 0 0,0 0 0,0 1 0,-1 3 0,0 0 0,0-1 0,0 1 0,0-1 0,-1 1 0,0-1 0,0 0 0,0 1 0,-1-1 0,0 0 0,-6 7 0,4-8-12,10-13 1390,6-6 5448</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1:06.561"/>
    </inkml:context>
    <inkml:brush xml:id="br0">
      <inkml:brushProperty name="width" value="0.05" units="cm"/>
      <inkml:brushProperty name="height" value="0.05" units="cm"/>
      <inkml:brushProperty name="color" value="#E71224"/>
    </inkml:brush>
  </inkml:definitions>
  <inkml:trace contextRef="#ctx0" brushRef="#br0">0 19 24575,'0'0'0,"0"-8"0,0-3 8192</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45.301"/>
    </inkml:context>
    <inkml:brush xml:id="br0">
      <inkml:brushProperty name="width" value="0.05" units="cm"/>
      <inkml:brushProperty name="height" value="0.05" units="cm"/>
      <inkml:brushProperty name="color" value="#E71224"/>
    </inkml:brush>
  </inkml:definitions>
  <inkml:trace contextRef="#ctx0" brushRef="#br0">338 0 24575,'0'0'0,"4"90"0,2 57 0,-9 25 0,-22-2 0,-30-36 0,-27-53 0,-14-49 0,10-31 8192</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45.633"/>
    </inkml:context>
    <inkml:brush xml:id="br0">
      <inkml:brushProperty name="width" value="0.05" units="cm"/>
      <inkml:brushProperty name="height" value="0.05" units="cm"/>
      <inkml:brushProperty name="color" value="#E71224"/>
    </inkml:brush>
  </inkml:definitions>
  <inkml:trace contextRef="#ctx0" brushRef="#br0">1 0 24575,'0'0'0,"4"0"0,2 0 0,-4 9 0,-4 3 8192</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46.247"/>
    </inkml:context>
    <inkml:brush xml:id="br0">
      <inkml:brushProperty name="width" value="0.05" units="cm"/>
      <inkml:brushProperty name="height" value="0.05" units="cm"/>
      <inkml:brushProperty name="color" value="#E71224"/>
    </inkml:brush>
  </inkml:definitions>
  <inkml:trace contextRef="#ctx0" brushRef="#br0">1 118 24575,'5'1'0,"0"0"0,1 0 0,-1 1 0,0-1 0,0 1 0,0 0 0,0 1 0,0-1 0,0 1 0,-1 0 0,1 0 0,-1 1 0,0-1 0,0 1 0,0 0 0,0 0 0,4 7 0,8 8 0,-1 0 0,0 2 0,-1 0 0,-1 1 0,11 27 0,42 122 0,-44-109 0,-21-59 0,0 0 0,0 1 0,0-1 0,0-1 0,0 1 0,1 0 0,-1 0 0,1 0 0,0-1 0,3 4 0,-3-29 0,-15-61 0,11 71 0,-19-65 0,20 73 0,-1-1 0,0 1 0,-1 0 0,1 0 0,-1 0 0,0 1 0,0-1 0,-1 1 0,1-1 0,-1 1 0,-7-6 0,10 10 0,0-1 0,1 1 0,-1-1 0,0 1 0,-1-1 0,1 1 0,0-1 0,0 1 0,0 0 0,0 0 0,0-1 0,0 1 0,0 0 0,0 0 0,0 0 0,-1 0 0,1 0 0,0 1 0,0-1 0,0 0 0,0 0 0,0 1 0,0-1 0,0 1 0,0-1 0,0 1 0,-1 0 0,-1 1 0,0 1 0,0-1 0,0 1 0,0 0 0,1 0 0,0 0 0,-1 0 0,-1 5 0,0-2 0,0 1 0,1 0 0,0-1 0,1 1 0,-1 0 0,1 1 0,-1 10 0,3-18 0,0 1 0,0-1 0,0 0 0,0 1 0,1-1 0,-1 0 0,0 1 0,0-1 0,0 0 0,0 1 0,1-1 0,-1 0 0,0 1 0,0-1 0,1 0 0,-1 0 0,0 1 0,1-1 0,-1 0 0,0 0 0,1 0 0,-1 1 0,0-1 0,1 0 0,-1 0 0,0 0 0,1 0 0,-1 0 0,1 0 0,-1 0 0,0 0 0,1 0 0,-1 0 0,1 0 0,-1 0 0,0 0 0,1 0 0,-1 0 0,0 0 0,1 0 0,-1 0 0,0 0 0,1-1 0,-1 1 0,0 0 0,1 0 0,-1 0 0,0-1 0,1 1 0,-1 0 0,0 0 0,0-1 0,1 1 0,-1-1 0,18-10 0,-2-2 0,1 0 0,-2-1 0,0-1 0,0 0 0,-2-1 0,18-24 0,-5 6 0,-8 12 0,67-76 0,-84 96 0,1 1 0,-1-1 0,0 1 0,0-1 0,1 1 0,-1 0 0,0 0 0,1-1 0,-1 1 0,1 0 0,0 0 0,-1 1 0,1-1 0,0 0 0,0 0 0,-1 1 0,1-1 0,0 1 0,0 0 0,0 0 0,0-1 0,-1 1 0,1 0 0,0 0 0,0 1 0,3-1 0,-2 3 0,0-1 0,0 1 0,0 0 0,0 0 0,0 0 0,-1 0 0,1 0 0,-1 0 0,0 1 0,2 3 0,0 1 0,-3-6 0,0 0 0,0-1 0,1 1 0,-1-1 0,0 1 0,0-1 0,1 1 0,-1-1 0,1 1 0,0-1 0,3 2 0,-5-3 0,1 0 0,-1 0 0,1 1 0,-1-1 0,1 0 0,-1 0 0,1 0 0,0 0 0,-1 0 0,1 0 0,-1 0 0,1 0 0,0-1 0,-1 1 0,1 0 0,-1 0 0,1 0 0,-1-1 0,1 1 0,-1 0 0,1-1 0,-1 1 0,1 0 0,-1-1 0,1 1 0,0-1 0,2-4 0,0-1 0,1 1 0,-2-1 0,1 1 0,0-1 0,1-8 0,9-17 0,-7 22 0,0 0 0,1 0 0,0 1 0,0 0 0,1 0 0,0 1 0,1 0 0,12-8 0,-18 13 0,-1 0 0,1 0 0,0 0 0,1 0 0,-1 0 0,0 1 0,0-1 0,1 1 0,-1 0 0,1 0 0,-1 0 0,1 0 0,-1 1 0,1 0 0,0 0 0,-1 0 0,1 0 0,0 0 0,-1 0 0,1 1 0,-1 0 0,1 0 0,-1 0 0,1 0 0,-1 0 0,0 1 0,0 0 0,5 2 0,-6-1 57,0-1 0,0 0 0,-1 1 0,1-1 0,-1 1 0,1 0-1,-1-1 1,0 1 0,0 0 0,0 0 0,-1 0 0,1 0 0,-1 0 0,1 0 0,-1 0-1,0 0 1,0 0 0,0 0 0,-1-1 0,1 1 0,-1 0 0,1 0 0,-3 5 0,-12 32 6769</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46.608"/>
    </inkml:context>
    <inkml:brush xml:id="br0">
      <inkml:brushProperty name="width" value="0.05" units="cm"/>
      <inkml:brushProperty name="height" value="0.05" units="cm"/>
      <inkml:brushProperty name="color" value="#E71224"/>
    </inkml:brush>
  </inkml:definitions>
  <inkml:trace contextRef="#ctx0" brushRef="#br0">107 0 24575,'0'0'0,"-9"58"0,-12 29 0,-7 3 0,1-12 0,5-21 8192</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46.939"/>
    </inkml:context>
    <inkml:brush xml:id="br0">
      <inkml:brushProperty name="width" value="0.05" units="cm"/>
      <inkml:brushProperty name="height" value="0.05" units="cm"/>
      <inkml:brushProperty name="color" value="#E71224"/>
    </inkml:brush>
  </inkml:definitions>
  <inkml:trace contextRef="#ctx0" brushRef="#br0">1 0 24575,'0'5'0,"22"50"0,31-1 0,32-29 0,12-27 0,-12-13 8192</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47.483"/>
    </inkml:context>
    <inkml:brush xml:id="br0">
      <inkml:brushProperty name="width" value="0.05" units="cm"/>
      <inkml:brushProperty name="height" value="0.05" units="cm"/>
      <inkml:brushProperty name="color" value="#E71224"/>
    </inkml:brush>
  </inkml:definitions>
  <inkml:trace contextRef="#ctx0" brushRef="#br0">55 58 24575,'9'-56'0,"-9"56"0,0 0 0,0 0 0,0 0 0,-1 0 0,1 0 0,0 0 0,0 0 0,0 0 0,0 0 0,0 0 0,0 0 0,0 0 0,0 0 0,0 0 0,0 0 0,0 0 0,0 1 0,-1-1 0,1 0 0,0 0 0,0 0 0,0 0 0,0 0 0,0 0 0,0 0 0,0 0 0,0 0 0,0 0 0,-1-1 0,1 1 0,0 0 0,0 0 0,0 0 0,0 0 0,0 0 0,0 0 0,0 0 0,0 0 0,0 0 0,0 0 0,0 0 0,-1 0 0,1 0 0,0 0 0,0 0 0,0 0 0,0 0 0,0-1 0,0 1 0,0 0 0,0 0 0,0 0 0,0 0 0,0 0 0,-10 14 0,-8 19 0,17-31 0,-25 73 0,24-69 0,1-1 0,0 0 0,1 0 0,0 1 0,-1-1 0,2 0 0,-1 0 0,0 1 0,1-1 0,0 0 0,1 0 0,-1 0 0,4 8 0,0 1 0,-1 0 0,-1 0 0,0 0 0,0 0 0,-2 1 0,1-1 0,-3 27 0,5 30 0,-3-60 0,-1-5 0,0-1 0,1 0 0,0 0 0,0 1 0,0-1 0,1 0 0,0 0 0,0 0 0,0 0 0,0 0 0,4 5 0,-5-10 0,0 0 0,0 0 0,0-1 0,0 1 0,0 0 0,0 0 0,0-1 0,0 1 0,0-1 0,-1 1 0,1-1 0,0 1 0,0-1 0,0 1 0,-1-1 0,1 0 0,0 1 0,-1-1 0,1 0 0,0 0 0,-1 1 0,1-1 0,-1 0 0,1 0 0,-1 0 0,0 0 0,1 0 0,-1 0 0,0 0 0,0-1 0,6-7 0,14-14 0,2 1 0,0 1 0,2 0 0,0 2 0,48-29 0,13-11 0,-69 46 0,5-2 0,34-34 0,-51 46 0,-1-1 0,1 0 0,-1 0 0,0 0 0,0 0 0,0 0 0,-1-1 0,0 0 0,0 1 0,0-1 0,0 0 0,-1 0 0,1 0 0,-1 0 0,0-9 0,0 12 0,-1 0 0,-1 0 0,1 0 0,0 0 0,0-1 0,-1 1 0,0 0 0,1 0 0,-1 0 0,0 0 0,0 0 0,0 0 0,0 0 0,0 0 0,0 1 0,-1-1 0,1 0 0,-1 1 0,1-1 0,-1 1 0,0-1 0,1 1 0,-1 0 0,0 0 0,0-1 0,0 1 0,0 1 0,0-1 0,0 0 0,0 0 0,0 1 0,0-1 0,0 1 0,-1 0 0,1 0 0,0-1 0,0 1 0,0 1 0,0-1 0,-1 0 0,-1 1 0,-3 0 0,1 0 0,0 0 0,0 1 0,0 0 0,0 0 0,0 1 0,0-1 0,0 1 0,1 0 0,0 1 0,-1 0 0,1-1 0,-7 8 0,6-2 0,-1-1 0,2 1 0,-1 0 0,1 0 0,1 1 0,-1-1 0,2 1 0,-1 0 0,1 0 0,1 0 0,0 1 0,0-1 0,1 12 0,0-17 0,1 1 0,0 0 0,1 0 0,-1-1 0,1 1 0,0-1 0,1 1 0,-1-1 0,1 1 0,0-1 0,1 0 0,-1 0 0,1 0 0,0 0 0,0 0 0,1 0 0,-1-1 0,1 0 0,0 0 0,0 0 0,0 0 0,1-1 0,-1 1 0,1-1 0,8 4 0,-3-3 228,0 0-1,0-1 1,0 0-1,0-1 1,19 2 0,53-2 6598</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6:48.141"/>
    </inkml:context>
    <inkml:brush xml:id="br0">
      <inkml:brushProperty name="width" value="0.05" units="cm"/>
      <inkml:brushProperty name="height" value="0.05" units="cm"/>
      <inkml:brushProperty name="color" value="#E71224"/>
    </inkml:brush>
  </inkml:definitions>
  <inkml:trace contextRef="#ctx0" brushRef="#br0">7 0 24575,'0'0'0,"-5"49"0,4 17 0,10-7 0,22-19 0,24-20 0,20-14 0,11 1 0,-4 22 0,-13 11 0,-3-7 0,9-26 0,9-19 0,5-12 0,-9-2 0,-17 13 0,-16 12 0,-15 7 8192</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3:29.219"/>
    </inkml:context>
    <inkml:brush xml:id="br0">
      <inkml:brushProperty name="width" value="0.05" units="cm"/>
      <inkml:brushProperty name="height" value="0.05" units="cm"/>
      <inkml:brushProperty name="color" value="#E71224"/>
    </inkml:brush>
  </inkml:definitions>
  <inkml:trace contextRef="#ctx0" brushRef="#br0">1691 2266 24575,'-39'2'0,"-23"-7"0,1-3 0,0-3 0,0-2 0,1-3 0,-70-28 0,-290-150 0,106 8 0,250 142 0,3-3 0,-92-90 0,132 115 0,0 0 0,1-2 0,2-1 0,1 0 0,0-1 0,2-1 0,1 0 0,1-1 0,2-1 0,-14-52 0,20 58 0,2-2 0,0 1 0,2 0 0,1 0 0,0-1 0,2 1 0,1 0 0,1 0 0,1 0 0,1 1 0,1-1 0,1 1 0,20-40 0,-5 23 0,1 0 0,1 2 0,3 1 0,1 1 0,1 2 0,2 0 0,2 2 0,69-51 0,-30 33 0,2 4 0,2 3 0,148-60 0,-89 53 0,3 6 0,2 6 0,257-34 0,-194 51 0,1 9 0,228 17 0,-148 20 0,-2 13 0,438 116 0,-183 4 0,-415-112 0,-1 4 0,139 81 0,-218-106 0,-1 2 0,-1 2 0,-1 2 0,-2 1 0,-1 2 0,-2 1 0,56 73 0,-78-89 0,-1 1 0,-1 0 0,0 0 0,-2 1 0,0 1 0,-2-1 0,0 1 0,4 29 0,-8-33 0,-2-1 0,0 1 0,-1-1 0,-1 1 0,0 0 0,-2-1 0,0 1 0,0-1 0,-2 0 0,0 0 0,-15 30 0,7-23 0,-1 0 0,-1-1 0,-1 0 0,-2-1 0,0-1 0,-1-1 0,-1 0 0,0-2 0,-27 19 0,-34 18 0,-110 57 0,-93 24 0,-119 9 0,-113 9 0,-6-23 0,-878 105 0,1298-225 342,0-3-1,0-6 0,-167-16 1,101-21 6484</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3:31.567"/>
    </inkml:context>
    <inkml:brush xml:id="br0">
      <inkml:brushProperty name="width" value="0.05" units="cm"/>
      <inkml:brushProperty name="height" value="0.05" units="cm"/>
      <inkml:brushProperty name="color" value="#E71224"/>
    </inkml:brush>
  </inkml:definitions>
  <inkml:trace contextRef="#ctx0" brushRef="#br0">518 1 24575,'-3'1'0,"0"0"0,1 1 0,-1-1 0,1 1 0,-1 0 0,1 0 0,0 0 0,0 0 0,0 0 0,0 0 0,0 0 0,0 1 0,1-1 0,-1 1 0,1-1 0,-1 1 0,-1 5 0,-4 6 0,-2 3 0,0 1 0,1 0 0,1 1 0,1 0 0,-6 24 0,11-36 0,0-1 0,1 1 0,-1-1 0,1 1 0,1 0 0,-1-1 0,1 1 0,3 12 0,-3-16 0,1 1 0,-1-1 0,1 1 0,0-1 0,0 0 0,0 0 0,0 0 0,1 0 0,-1 0 0,1 0 0,-1 0 0,1-1 0,0 0 0,0 1 0,0-1 0,7 3 0,1-1 0,0 0 0,1-1 0,-1-1 0,1 0 0,0 0 0,0-1 0,16-1 0,-18 0 0,1 0 0,0 1 0,-1 0 0,1 0 0,-1 1 0,0 1 0,1 0 0,9 4 0,-18-6 0,-1 0 0,0 0 0,0-1 0,1 1 0,-1 0 0,0 0 0,0 0 0,0 0 0,0 0 0,0 1 0,0-1 0,-1 0 0,1 0 0,0 1 0,0-1 0,-1 0 0,1 1 0,-1-1 0,0 1 0,1-1 0,-1 1 0,0-1 0,0 1 0,0-1 0,0 1 0,0-1 0,0 1 0,0-1 0,0 1 0,0-1 0,-1 0 0,1 1 0,-1-1 0,1 1 0,-1-1 0,0 0 0,1 1 0,-2 0 0,-4 8 0,0-1 0,0 0 0,-1-1 0,-12 13 0,-24 20 0,-1-3 0,-2-1 0,-81 49 0,-165 76 0,267-148 0,-38 20 0,52-24 0,33-13 0,150-52 0,196-90 0,-353 139 0,0-1 0,0 0 0,0-1 0,-1 0 0,0-2 0,0 1 0,-1-2 0,-1 0 0,15-15 0,-25 23 0,-1 1 0,1-1 0,0 1 0,-1-1 0,1 0 0,-1 0 0,0 0 0,0 1 0,0-1 0,0 0 0,-1 0 0,1-1 0,-1 1 0,0 0 0,0 0 0,0 0 0,0 0 0,0 0 0,-1 0 0,1 0 0,-1 0 0,0 0 0,0 0 0,0 0 0,0 0 0,-1 1 0,1-1 0,-1 0 0,0 1 0,1-1 0,-1 1 0,0-1 0,-5-3 0,1 0 0,-1 1 0,0 0 0,0 0 0,0 0 0,-1 1 0,0 0 0,1 0 0,-1 1 0,-1 0 0,-15-3 0,20 5 0,1 1 0,-1 0 0,1 0 0,-1 0 0,1 0 0,0 0 0,-1 1 0,1-1 0,-1 1 0,1 0 0,0 0 0,0 1 0,-1-1 0,1 0 0,0 1 0,0 0 0,0 0 0,1 0 0,-1 0 0,-3 4 0,-4 4 0,1 1 0,0 0 0,-12 22 0,17-28 0,-252 454 0,223-387 0,30-36 8192</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3:31.897"/>
    </inkml:context>
    <inkml:brush xml:id="br0">
      <inkml:brushProperty name="width" value="0.05" units="cm"/>
      <inkml:brushProperty name="height" value="0.05" units="cm"/>
      <inkml:brushProperty name="color" value="#E71224"/>
    </inkml:brush>
  </inkml:definitions>
  <inkml:trace contextRef="#ctx0" brushRef="#br0">1 5 24575,'4'-5'0,"78"13"0,57 13 0,9 8 0,-21-1 8192</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1:07.504"/>
    </inkml:context>
    <inkml:brush xml:id="br0">
      <inkml:brushProperty name="width" value="0.05" units="cm"/>
      <inkml:brushProperty name="height" value="0.05" units="cm"/>
      <inkml:brushProperty name="color" value="#E71224"/>
    </inkml:brush>
  </inkml:definitions>
  <inkml:trace contextRef="#ctx0" brushRef="#br0">67 32 24575,'11'-1'0,"396"-30"0,-321 34 0,-84-4 0,-1 1 0,1 0 0,-1 0 0,1 0 0,-1 1 0,1-1 0,-1 0 0,0 1 0,1-1 0,-1 1 0,1-1 0,-1 1 0,0-1 0,0 1 0,1 0 0,-1 0 0,0 0 0,0-1 0,0 1 0,0 0 0,0 1 0,0-1 0,0 0 0,0 0 0,0 0 0,0 0 0,0 3 0,-1-1 0,-1-1 0,1 1 0,-1-1 0,0 1 0,0-1 0,0 1 0,0-1 0,0 0 0,-1 0 0,1 1 0,-1-1 0,1 0 0,-1 0 0,0 0 0,-3 2 0,-76 76 0,-32 34 0,57-49 0,3 2 0,4 3 0,2 2 0,3 2 0,4 2 0,-37 97 0,56-101 0,19-53 0,5-20 0,10-25 0,-1-10 0,14-73 0,-18 69 0,20-59 0,-23 85 0,1 1 0,0-1 0,1 1 0,1 0 0,0 0 0,1 1 0,19-21 0,-11 16 0,1 2 0,1 0 0,1 1 0,0 1 0,0 1 0,40-18 0,-15 13 0,0 1 0,65-13 0,-91 24 0,1 2 0,-1 0 0,0 1 0,1 1 0,-1 0 0,1 2 0,27 4 0,-40-4 0,1 1 0,0 0 0,-1 1 0,1 0 0,-1 0 0,0 0 0,0 1 0,0 0 0,0 1 0,-1 0 0,0 0 0,0 0 0,0 0 0,-1 1 0,1 0 0,-1 0 0,-1 1 0,1-1 0,-1 1 0,6 13 0,-4-6-9,-1 1 0,-1 0 0,0 0-1,-1 1 1,-1-1 0,0 1 0,-1-1 0,0 1-1,-2-1 1,0 1 0,0-1 0,-5 18 0,1-9 194,-2 0 1,0-1-1,-2 0 1,0 0 0,-2-1-1,0 0 1,-15 20 0,-21 20 6640</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3:32.228"/>
    </inkml:context>
    <inkml:brush xml:id="br0">
      <inkml:brushProperty name="width" value="0.05" units="cm"/>
      <inkml:brushProperty name="height" value="0.05" units="cm"/>
      <inkml:brushProperty name="color" value="#E71224"/>
    </inkml:brush>
  </inkml:definitions>
  <inkml:trace contextRef="#ctx0" brushRef="#br0">263 0 24575,'-13'5'0,"-44"33"0,-101 86 0,143-111 0,-5 7 0,45-33 0,-6 2 0,-11 7 0,-1 0 0,1 1 0,0 0 0,0 0 0,1 0 0,13-1 0,-20 3 0,0 1 0,0 0 0,0 0 0,1 0 0,-1 1 0,0-1 0,0 0 0,0 1 0,0-1 0,0 1 0,0 0 0,0 0 0,0 0 0,0 0 0,0 0 0,0 0 0,0 0 0,-1 0 0,1 1 0,0-1 0,-1 1 0,1 0 0,-1-1 0,0 1 0,0 0 0,1 0 0,-1 0 0,0-1 0,0 1 0,-1 0 0,1 0 0,1 4 0,-1 2 0,1 0 0,-1 0 0,-1 0 0,1 1 0,-2-1 0,1 0 0,-1 0 0,-2 9 0,2-9 0,0 1 0,0-1 0,1 1 0,0-1 0,0 1 0,3 14 0,-3-21 0,1 0 0,0-1 0,0 1 0,0 0 0,0-1 0,0 1 0,0-1 0,0 1 0,0-1 0,1 0 0,-1 1 0,0-1 0,1 0 0,-1 0 0,1 0 0,0 0 0,-1 0 0,1 0 0,0-1 0,-1 1 0,1 0 0,0-1 0,3 1 0,50 4 0,-29-4 0,-22-1 0,0 0 0,0 1 0,0-1 0,0 1 0,-1 0 0,1 0 0,0 1 0,0-1 0,0 1 0,-1 0 0,1 0 0,-1 0 0,0 0 0,1 1 0,-1-1 0,0 1 0,0 0 0,-1 0 0,1 0 0,-1 0 0,1 0 0,-1 1 0,0-1 0,0 1 0,0-1 0,-1 1 0,1 0 0,-1 0 0,0 0 0,0 0 0,0 0 0,-1 0 0,0 0 0,1 0 0,-1 0 0,0 0 0,-2 7 0,-2 11 195,0 0 0,-2 0 0,-1 0 0,-1 0 0,0-1 0,-22 38 1,14-33 6630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3:33.396"/>
    </inkml:context>
    <inkml:brush xml:id="br0">
      <inkml:brushProperty name="width" value="0.05" units="cm"/>
      <inkml:brushProperty name="height" value="0.05" units="cm"/>
      <inkml:brushProperty name="color" value="#E71224"/>
    </inkml:brush>
  </inkml:definitions>
  <inkml:trace contextRef="#ctx0" brushRef="#br0">153 65 24575,'32'0'0,"0"-1"0,33-6 0,-55 5 0,0 0 0,0-1 0,0 0 0,-1 0 0,1-1 0,-1 0 0,0-1 0,0 0 0,14-11 0,-13 7 0,-15 11 0,-24 22 0,8 2 0,1 0 0,-27 46 0,38-55 0,0 0 0,1 0 0,1 1 0,0 0 0,1 0 0,-3 21 0,8-34 0,1-1 0,-1 0 0,1 0 0,0 1 0,0-1 0,0 0 0,0 0 0,1 1 0,0-1 0,0 0 0,0 0 0,0 0 0,0 0 0,1 0 0,0 0 0,0 0 0,0-1 0,5 7 0,-5-8 0,1 0 0,-1 0 0,1 0 0,0-1 0,-1 1 0,1-1 0,0 0 0,0 0 0,0 0 0,0 0 0,0 0 0,0 0 0,0-1 0,0 1 0,1-1 0,-1 0 0,0 0 0,0-1 0,0 1 0,0 0 0,0-1 0,1 0 0,-1 0 0,4-2 0,35-17 0,-18 7 0,-20 12 0,-8 6 0,-45 42 0,3 3 0,-58 78 0,-64 122 0,149-218 0,32-51 0,16-22 0,-5 10 0,2 1 0,0 2 0,2 1 0,1 0 0,1 3 0,1 0 0,2 2 0,0 2 0,1 1 0,0 1 0,72-25 0,-92 42 0,-13 7 0,-16 17 0,10-17 0,-6 8 0,-5 6 0,1 0 0,2 1 0,-16 28 0,27-45 0,0 1 0,0-1 0,0 1 0,0 0 0,0-1 0,1 1 0,0 0 0,0 0 0,1 0 0,-1 0 0,1 0 0,0 0 0,0 0 0,1 0 0,-1 0 0,1 0 0,0 0 0,0-1 0,1 1 0,0 0 0,0-1 0,0 1 0,4 6 0,0-4 0,1-1 0,0 0 0,0 0 0,0-1 0,14 9 0,-12-9 0,0 1 0,0 0 0,-1 1 0,12 11 0,-18-16 0,0 1 0,-1-1 0,1 1 0,0-1 0,-1 1 0,0-1 0,1 1 0,-1 0 0,0 0 0,-1 0 0,1 0 0,0 0 0,-1-1 0,0 1 0,1 0 0,-1 0 0,0 0 0,-1 0 0,1 0 0,-1 5 0,-1-2 195,0 0 0,0-1 0,-1 1 0,1 0 0,-1-1 1,-5 7-1,-25 30 6631</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3:36.987"/>
    </inkml:context>
    <inkml:brush xml:id="br0">
      <inkml:brushProperty name="width" value="0.05" units="cm"/>
      <inkml:brushProperty name="height" value="0.05" units="cm"/>
      <inkml:brushProperty name="color" value="#E71224"/>
    </inkml:brush>
  </inkml:definitions>
  <inkml:trace contextRef="#ctx0" brushRef="#br0">305 235 24575,'-1'-18'0,"0"0"0,0 0 0,-2 0 0,0 0 0,-1 1 0,-1-1 0,-7-16 0,9 28 0,0 1 0,0-1 0,0 1 0,0 0 0,-1 0 0,0 0 0,0 0 0,0 1 0,0-1 0,-8-4 0,9 7 0,-1 0 0,1 0 0,-1 0 0,0 1 0,0-1 0,0 1 0,1 0 0,-1 0 0,0 0 0,-1 1 0,1-1 0,0 1 0,0 0 0,0 0 0,0 1 0,0-1 0,-4 2 0,-1 1 0,1 0 0,0 0 0,0 1 0,0 0 0,0 1 0,1 0 0,-1 0 0,1 1 0,1 0 0,-1 0 0,1 0 0,-7 9 0,9-10 0,-1 0 0,1 0 0,0 1 0,1 0 0,-1-1 0,1 1 0,0 0 0,1 0 0,-1 1 0,1-1 0,1 1 0,-1-1 0,1 1 0,0-1 0,0 1 0,1 10 0,0-16 0,1 1 0,-1-1 0,1 0 0,-1 1 0,1-1 0,0 0 0,0 1 0,-1-1 0,1 0 0,0 0 0,0 0 0,0 0 0,0 0 0,1 0 0,-1 0 0,0 0 0,0 0 0,0-1 0,1 1 0,-1 0 0,1-1 0,-1 1 0,0-1 0,1 1 0,-1-1 0,1 0 0,-1 0 0,1 0 0,-1 0 0,0 0 0,1 0 0,-1 0 0,1 0 0,-1 0 0,1-1 0,-1 1 0,1 0 0,-1-1 0,2 0 0,10-3 0,0 0 0,0-1 0,14-7 0,-18 8 0,11-6 0,-8 4 0,0 1 0,0 0 0,24-7 0,-33 11 0,0 1 0,-1-1 0,1 1 0,0 0 0,0 0 0,0 0 0,0 0 0,-1 0 0,1 0 0,0 1 0,0-1 0,-1 1 0,1 0 0,0 0 0,-1 0 0,1 0 0,-1 0 0,1 1 0,-1-1 0,1 1 0,-1 0 0,0-1 0,0 1 0,2 3 0,0 1 0,0 0 0,0 0 0,0 0 0,-1 1 0,0 0 0,-1 0 0,1 0 0,2 14 0,6 66 0,-10-75 0,5 76 0,-5 113 0,-3-161 0,-2 0 0,-2-1 0,-2 1 0,-1-1 0,-18 45 0,23-73 0,0-1 0,-1 0 0,0 0 0,-1 0 0,0-1 0,-1 0 0,0 0 0,0-1 0,-16 14 0,21-20 0,-1 0 0,0 0 0,0 0 0,-1 0 0,1 0 0,0-1 0,0 0 0,-1 1 0,1-1 0,-1 0 0,1-1 0,-1 1 0,1-1 0,-1 0 0,0 1 0,1-2 0,-1 1 0,1 0 0,-1-1 0,1 1 0,-1-1 0,1 0 0,-1 0 0,1-1 0,0 1 0,-1-1 0,1 1 0,0-1 0,0 0 0,0 0 0,0-1 0,1 1 0,-4-4 0,-3-3 0,0 0 0,1-1 0,0-1 0,1 0 0,0 0 0,0 0 0,1 0 0,1-1 0,0 0 0,1-1 0,0 1 0,-3-16 0,3 7 0,1-1 0,1 1 0,1-1 0,0 0 0,2 1 0,6-44 0,1 34-9,0 0 1,2 0-1,2 0 0,17-33 0,72-110 1419,18 1 5416</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3:37.520"/>
    </inkml:context>
    <inkml:brush xml:id="br0">
      <inkml:brushProperty name="width" value="0.05" units="cm"/>
      <inkml:brushProperty name="height" value="0.05" units="cm"/>
      <inkml:brushProperty name="color" value="#E71224"/>
    </inkml:brush>
  </inkml:definitions>
  <inkml:trace contextRef="#ctx0" brushRef="#br0">33 105 24575,'10'-86'0,"-5"67"0,-6 54 0,-21 239 0,7-122 0,6 209 0,9-350 0,1 0 0,0 1 0,1-1 0,0 0 0,5 11 0,-7-22 0,0 0 0,0 1 0,0-1 0,0 1 0,0-1 0,0 0 0,0 1 0,0-1 0,0 1 0,1-1 0,-1 0 0,0 1 0,0-1 0,1 0 0,-1 1 0,0-1 0,0 0 0,1 1 0,-1-1 0,0 0 0,1 0 0,-1 0 0,0 1 0,1-1 0,-1 0 0,0 0 0,1 0 0,-1 0 0,1 1 0,-1-1 0,0 0 0,1 0 0,-1 0 0,1 0 0,-1 0 0,0 0 0,1 0 0,-1 0 0,1 0 0,-1 0 0,0 0 0,1-1 0,-1 1 0,1 0 0,-1 0 0,0 0 0,1 0 0,-1-1 0,0 1 0,1 0 0,-1 0 0,0-1 0,1 1 0,-1 0 0,0-1 0,0 1 0,1 0 0,-1-1 0,0 1 0,0 0 0,0-1 0,1 1 0,-1 0 0,0-1 0,0 0 0,8-14 0,-1-1 0,-1 0 0,0 0 0,-1 0 0,3-18 0,-3 10 0,2 1 0,12-29 0,-13 40 0,0 1 0,1 0 0,0 1 0,1 0 0,0 0 0,1 1 0,15-14 0,-21 21 0,0 0 0,-1 0 0,1 0 0,0 0 0,1 0 0,-1 1 0,0-1 0,0 1 0,1 0 0,-1 0 0,0 0 0,1 1 0,5-1 0,-6 1 0,-1 1 0,0-1 0,1 1 0,-1-1 0,0 1 0,0 0 0,1 0 0,-1 0 0,0 0 0,0 1 0,0-1 0,0 1 0,-1-1 0,1 1 0,0-1 0,-1 1 0,1 0 0,-1 0 0,1 0 0,-1 0 0,0 0 0,2 4 0,-1-1 0,0 1 0,-1-1 0,1 1 0,-1 0 0,-1 0 0,1 0 0,-1 0 0,0 0 0,0 0 0,-1 0 0,1-1 0,-1 1 0,-1 0 0,1 0 0,-1-1 0,0 1 0,0-1 0,-1 1 0,1-1 0,-1 0 0,-6 7 0,1 2 0,-2 0 0,0-1 0,-1 0 0,0-1 0,-1 0 0,-19 15 0,26-24 228,0 1-1,-1-1 1,1 0-1,-1 0 1,-11 4 0,-16-2 6598</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3:37.860"/>
    </inkml:context>
    <inkml:brush xml:id="br0">
      <inkml:brushProperty name="width" value="0.05" units="cm"/>
      <inkml:brushProperty name="height" value="0.05" units="cm"/>
      <inkml:brushProperty name="color" value="#E71224"/>
    </inkml:brush>
  </inkml:definitions>
  <inkml:trace contextRef="#ctx0" brushRef="#br0">174 1 24575,'0'0'0,"-18"13"0,-33 46 0,-8 21 0,15 6 0,42-12 0,53-27 0,41-30 0,3-19 8192</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3:40.274"/>
    </inkml:context>
    <inkml:brush xml:id="br0">
      <inkml:brushProperty name="width" value="0.05" units="cm"/>
      <inkml:brushProperty name="height" value="0.05" units="cm"/>
      <inkml:brushProperty name="color" value="#E71224"/>
    </inkml:brush>
  </inkml:definitions>
  <inkml:trace contextRef="#ctx0" brushRef="#br0">268 144 24575,'0'-1'0,"0"-17"0,-1-1 0,-4-26 0,5 41 0,-1 1 0,1 0 0,-1 0 0,0 0 0,0 0 0,0 1 0,0-1 0,0 0 0,-1 0 0,1 1 0,-1-1 0,0 0 0,0 1 0,0 0 0,0-1 0,0 1 0,0 0 0,-1 0 0,1 0 0,-1 0 0,1 1 0,-4-3 0,3 4 0,1 0 0,0 0 0,0 0 0,0 0 0,0 0 0,0 0 0,0 0 0,0 0 0,0 1 0,0-1 0,0 1 0,0 0 0,0 0 0,0 0 0,0-1 0,0 2 0,0-1 0,0 0 0,1 0 0,-1 1 0,1-1 0,-1 0 0,-2 4 0,-31 43 0,17-14 0,0 0 0,2 2 0,-12 43 0,-27 116 0,55-195 0,-3 17 0,10-26 0,16-21 0,-14 25 0,0-1 0,0 1 0,1 1 0,-1 0 0,1 1 0,0-1 0,0 2 0,0-1 0,0 2 0,1-1 0,-1 1 0,0 1 0,14 0 0,-3 0 0,0-2 0,34-6 0,122-50 0,-136 41 0,1 3 0,1 1 0,74-12 0,-105 23 0,0 2 0,0-1 0,0 2 0,0-1 0,0 2 0,21 4 0,-30-5 0,0-1 0,0 1 0,0 0 0,-1 0 0,1 0 0,0 1 0,-1-1 0,1 0 0,-1 1 0,0 0 0,1-1 0,-1 1 0,0 0 0,0 0 0,0 0 0,0 1 0,0-1 0,-1 0 0,1 1 0,-1-1 0,0 1 0,1 0 0,-1-1 0,0 1 0,0 0 0,-1-1 0,1 1 0,-1 0 0,1 0 0,-1 0 0,0 0 0,0 3 0,0-3 0,-1-1 0,1 0 0,-1 0 0,1 1 0,-1-1 0,0 0 0,0 0 0,0 0 0,0 0 0,0 0 0,0 0 0,-1 0 0,1 0 0,-1-1 0,1 1 0,-1 0 0,1-1 0,-1 1 0,0-1 0,0 0 0,0 1 0,0-1 0,0 0 0,0 0 0,0 0 0,0-1 0,-1 1 0,1 0 0,0-1 0,0 0 0,-1 1 0,1-1 0,0 0 0,-1 0 0,1 0 0,0-1 0,0 1 0,-1 0 0,1-1 0,0 1 0,0-1 0,0 0 0,-1 0 0,1 0 0,0 0 0,0 0 0,0 0 0,1-1 0,-1 1 0,0-1 0,0 1 0,1-1 0,-2-2 0,-1 0 171,1 0 0,0-1-1,0 1 1,1-1 0,0 0-1,-1 0 1,-1-6 0,-8-40 6655</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3:40.649"/>
    </inkml:context>
    <inkml:brush xml:id="br0">
      <inkml:brushProperty name="width" value="0.05" units="cm"/>
      <inkml:brushProperty name="height" value="0.05" units="cm"/>
      <inkml:brushProperty name="color" value="#E71224"/>
    </inkml:brush>
  </inkml:definitions>
  <inkml:trace contextRef="#ctx0" brushRef="#br0">49 5 24575,'0'-5'0,"-5"31"0,-5 100 0,-7 56 0,1 6 0,16-33 0,8-57 0,3-45 8192</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3:40.975"/>
    </inkml:context>
    <inkml:brush xml:id="br0">
      <inkml:brushProperty name="width" value="0.05" units="cm"/>
      <inkml:brushProperty name="height" value="0.05" units="cm"/>
      <inkml:brushProperty name="color" value="#E71224"/>
    </inkml:brush>
  </inkml:definitions>
  <inkml:trace contextRef="#ctx0" brushRef="#br0">1 5 24575,'4'-4'0,"38"11"0,12 23 0,-18 29 0,-32 23 0,-35 1 0,-21-9 0,-2-16 8192</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3:41.304"/>
    </inkml:context>
    <inkml:brush xml:id="br0">
      <inkml:brushProperty name="width" value="0.05" units="cm"/>
      <inkml:brushProperty name="height" value="0.05" units="cm"/>
      <inkml:brushProperty name="color" value="#E71224"/>
    </inkml:brush>
  </inkml:definitions>
  <inkml:trace contextRef="#ctx0" brushRef="#br0">5 22 24575,'-5'0'0,"17"5"0,38-8 0,19-8 0,-2-2 8192</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3:41.646"/>
    </inkml:context>
    <inkml:brush xml:id="br0">
      <inkml:brushProperty name="width" value="0.05" units="cm"/>
      <inkml:brushProperty name="height" value="0.05" units="cm"/>
      <inkml:brushProperty name="color" value="#E71224"/>
    </inkml:brush>
  </inkml:definitions>
  <inkml:trace contextRef="#ctx0" brushRef="#br0">1 5 24575,'0'-5'0,"0"40"0,0 49 0,4 55 0,7 10 0,9-31 0,2-35 8192</inkml:trace>
  <inkml:trace contextRef="#ctx0" brushRef="#br0" timeOffset="1">27 137 24575,'0'-4'0,"31"-25"0,15 11 0,-13 45 0,-31 40 0,-16 9 8192</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1:07.836"/>
    </inkml:context>
    <inkml:brush xml:id="br0">
      <inkml:brushProperty name="width" value="0.05" units="cm"/>
      <inkml:brushProperty name="height" value="0.05" units="cm"/>
      <inkml:brushProperty name="color" value="#E71224"/>
    </inkml:brush>
  </inkml:definitions>
  <inkml:trace contextRef="#ctx0" brushRef="#br0">53 1 24575,'0'0'0,"-8"44"0,-7 41 0,-1 8 0,2-11 8192</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3:41.975"/>
    </inkml:context>
    <inkml:brush xml:id="br0">
      <inkml:brushProperty name="width" value="0.05" units="cm"/>
      <inkml:brushProperty name="height" value="0.05" units="cm"/>
      <inkml:brushProperty name="color" value="#E71224"/>
    </inkml:brush>
  </inkml:definitions>
  <inkml:trace contextRef="#ctx0" brushRef="#br0">1 9 24575,'0'4'0,"31"7"0,33-8 0,29-14 0,-3-5 8192</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3:42.734"/>
    </inkml:context>
    <inkml:brush xml:id="br0">
      <inkml:brushProperty name="width" value="0.05" units="cm"/>
      <inkml:brushProperty name="height" value="0.05" units="cm"/>
      <inkml:brushProperty name="color" value="#E71224"/>
    </inkml:brush>
  </inkml:definitions>
  <inkml:trace contextRef="#ctx0" brushRef="#br0">65 24 24575,'0'0'0,"-9"-18"0,-8 12 0,0 39 0,2 49 0,8 38 0,11 7 0,21-12 0,30-36 0,10-36 0,-7-24 8192</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3:43.069"/>
    </inkml:context>
    <inkml:brush xml:id="br0">
      <inkml:brushProperty name="width" value="0.05" units="cm"/>
      <inkml:brushProperty name="height" value="0.05" units="cm"/>
      <inkml:brushProperty name="color" value="#E71224"/>
    </inkml:brush>
  </inkml:definitions>
  <inkml:trace contextRef="#ctx0" brushRef="#br0">5 0 24575,'-5'0'0,"44"9"0,52 3 0,36 17 0,-3 5 8192</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3:44.368"/>
    </inkml:context>
    <inkml:brush xml:id="br0">
      <inkml:brushProperty name="width" value="0.05" units="cm"/>
      <inkml:brushProperty name="height" value="0.05" units="cm"/>
      <inkml:brushProperty name="color" value="#E71224"/>
    </inkml:brush>
  </inkml:definitions>
  <inkml:trace contextRef="#ctx0" brushRef="#br0">105 1 24575,'0'0'0,"-18"27"0,-6 67 0,1 86 0,4 56 0,6 25 0,5-15 0,8-43 0,9-71 0,3-98 0,-1-55 8192</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3:44.701"/>
    </inkml:context>
    <inkml:brush xml:id="br0">
      <inkml:brushProperty name="width" value="0.05" units="cm"/>
      <inkml:brushProperty name="height" value="0.05" units="cm"/>
      <inkml:brushProperty name="color" value="#E71224"/>
    </inkml:brush>
  </inkml:definitions>
  <inkml:trace contextRef="#ctx0" brushRef="#br0">1 167 24575,'4'-4'0,"43"-47"0,35-10 0,26 19 0,0 34 0,-19 46 0,-38 43 0,-59 26 0,-60 4 0,-22-22 0,3-34 0,40-36 0,27-22 8192</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3:46.265"/>
    </inkml:context>
    <inkml:brush xml:id="br0">
      <inkml:brushProperty name="width" value="0.05" units="cm"/>
      <inkml:brushProperty name="height" value="0.05" units="cm"/>
      <inkml:brushProperty name="color" value="#E71224"/>
    </inkml:brush>
  </inkml:definitions>
  <inkml:trace contextRef="#ctx0" brushRef="#br0">52 1 24575,'9'17'0,"-6"-8"0,0 0 0,-1 0 0,0 0 0,-1 0 0,0 0 0,0 0 0,-1 1 0,0-1 0,0 0 0,-1 0 0,-1 0 0,-3 15 0,-2 1 0,-2 0 0,0 0 0,-15 27 0,23-51 0,-1 3 0,-1 1 0,1 0 0,0-1 0,1 1 0,-1 0 0,-1 9 0,3-13 0,0 1 0,0-1 0,0 0 0,1 1 0,-1-1 0,0 0 0,1 1 0,-1-1 0,1 0 0,-1 1 0,1-1 0,0 0 0,-1 0 0,1 0 0,0 0 0,0 1 0,0-1 0,0 0 0,0-1 0,0 1 0,0 0 0,0 0 0,0 0 0,0-1 0,1 1 0,-1 0 0,0-1 0,2 1 0,4 2 0,-1 0 0,0 0 0,0 0 0,0 1 0,-1 0 0,1 0 0,-1 0 0,0 1 0,0-1 0,0 1 0,4 7 0,-7-9 0,-1 0 0,0 0 0,0 0 0,0 1 0,0-1 0,-1 0 0,1 0 0,-1 1 0,1-1 0,-1 0 0,0 1 0,-1-1 0,1 0 0,-1 0 0,1 1 0,-1-1 0,0 0 0,0 0 0,0 0 0,-1 0 0,1 0 0,-1 0 0,1 0 0,-1 0 0,-4 4 0,1 0 195,-1 0 0,0 0 0,0 0 0,0-1 0,-1 0 1,-12 8-1,-5 0 6631</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3:46.702"/>
    </inkml:context>
    <inkml:brush xml:id="br0">
      <inkml:brushProperty name="width" value="0.05" units="cm"/>
      <inkml:brushProperty name="height" value="0.05" units="cm"/>
      <inkml:brushProperty name="color" value="#E71224"/>
    </inkml:brush>
  </inkml:definitions>
  <inkml:trace contextRef="#ctx0" brushRef="#br0">9 0 24575,'0'0'0,"31"32"0,11 28 0,-16 21 0,-25 7 0,-27-7 0,-13-13 0,4-19 0,27-16 0,36-20 0,33-11 0,13 3 0,-13 18 0,-46 24 0,-37 12 0,-21-3 0,7-21 0,9-16 8192</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3:48.587"/>
    </inkml:context>
    <inkml:brush xml:id="br0">
      <inkml:brushProperty name="width" value="0.05" units="cm"/>
      <inkml:brushProperty name="height" value="0.05" units="cm"/>
      <inkml:brushProperty name="color" value="#E71224"/>
    </inkml:brush>
  </inkml:definitions>
  <inkml:trace contextRef="#ctx0" brushRef="#br0">1 0 24575,'0'0'0,"0"13"0,9 14 0,3 2 8192</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3:51.607"/>
    </inkml:context>
    <inkml:brush xml:id="br0">
      <inkml:brushProperty name="width" value="0.05" units="cm"/>
      <inkml:brushProperty name="height" value="0.05" units="cm"/>
      <inkml:brushProperty name="color" value="#E71224"/>
    </inkml:brush>
  </inkml:definitions>
  <inkml:trace contextRef="#ctx0" brushRef="#br0">1 106 24575,'0'0'0,"67"-9"0,50-7 0,23-6 0,-4-8 0,-25 1 8192</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3:58.040"/>
    </inkml:context>
    <inkml:brush xml:id="br0">
      <inkml:brushProperty name="width" value="0.05" units="cm"/>
      <inkml:brushProperty name="height" value="0.05" units="cm"/>
      <inkml:brushProperty name="color" value="#E71224"/>
    </inkml:brush>
  </inkml:definitions>
  <inkml:trace contextRef="#ctx0" brushRef="#br0">577 0 24575,'0'0'0,"-23"9"0,-20 21 0,-22 41 0,-17 59 0,-13 51 0,1 14 0,12-14 0,19-32 0,35-42 0,26-43 0,14-33 8192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1:08.181"/>
    </inkml:context>
    <inkml:brush xml:id="br0">
      <inkml:brushProperty name="width" value="0.05" units="cm"/>
      <inkml:brushProperty name="height" value="0.05" units="cm"/>
      <inkml:brushProperty name="color" value="#E71224"/>
    </inkml:brush>
  </inkml:definitions>
  <inkml:trace contextRef="#ctx0" brushRef="#br0">1 191 24575,'0'0'0,"24"25"-2390,9 7 12972</inkml:trace>
  <inkml:trace contextRef="#ctx0" brushRef="#br0" timeOffset="1">193 0 24575,'0'0'0,"-9"8"0,-10 27 0,2 41 0,4 6 8192</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3:58.372"/>
    </inkml:context>
    <inkml:brush xml:id="br0">
      <inkml:brushProperty name="width" value="0.05" units="cm"/>
      <inkml:brushProperty name="height" value="0.05" units="cm"/>
      <inkml:brushProperty name="color" value="#E71224"/>
    </inkml:brush>
  </inkml:definitions>
  <inkml:trace contextRef="#ctx0" brushRef="#br0">38 1 24575,'0'0'0,"-9"54"0,-3 40 0,0 18 0,8-6 0,12-29 0,6-29 8192</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3:58.726"/>
    </inkml:context>
    <inkml:brush xml:id="br0">
      <inkml:brushProperty name="width" value="0.05" units="cm"/>
      <inkml:brushProperty name="height" value="0.05" units="cm"/>
      <inkml:brushProperty name="color" value="#E71224"/>
    </inkml:brush>
  </inkml:definitions>
  <inkml:trace contextRef="#ctx0" brushRef="#br0">1 214 24575,'0'-5'0,"26"-19"0,28-10 0,18-4 0,-4 1 0,-13-4 0,-16 6 8192</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3:59.056"/>
    </inkml:context>
    <inkml:brush xml:id="br0">
      <inkml:brushProperty name="width" value="0.05" units="cm"/>
      <inkml:brushProperty name="height" value="0.05" units="cm"/>
      <inkml:brushProperty name="color" value="#E71224"/>
    </inkml:brush>
  </inkml:definitions>
  <inkml:trace contextRef="#ctx0" brushRef="#br0">274 0 24575,'-5'0'0,"-23"22"0,-8 26 0,3 23 0,6 12 0,9-3 0,2-11 0,-5-17 0,-8-17 0,-3-19 0,3-17 0,39-9 0,35-2 0,19 1 0,8 2 0,-4 3 0,-14 2 8192</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3:59.403"/>
    </inkml:context>
    <inkml:brush xml:id="br0">
      <inkml:brushProperty name="width" value="0.05" units="cm"/>
      <inkml:brushProperty name="height" value="0.05" units="cm"/>
      <inkml:brushProperty name="color" value="#E71224"/>
    </inkml:brush>
  </inkml:definitions>
  <inkml:trace contextRef="#ctx0" brushRef="#br0">1 1 24575,'4'0'0,"7"0"0,18 0 0,28 0 0,26 5 0,-1 1 8192</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3:59.796"/>
    </inkml:context>
    <inkml:brush xml:id="br0">
      <inkml:brushProperty name="width" value="0.05" units="cm"/>
      <inkml:brushProperty name="height" value="0.05" units="cm"/>
      <inkml:brushProperty name="color" value="#E71224"/>
    </inkml:brush>
  </inkml:definitions>
  <inkml:trace contextRef="#ctx0" brushRef="#br0">41 7 24575,'50'-3'0,"-29"1"0,0 1 0,0 1 0,37 4 0,-56-3 0,-1-1 0,1 1 0,-1-1 0,0 1 0,1 0 0,-1 0 0,0-1 0,0 1 0,1 0 0,-1 0 0,0 0 0,0 0 0,0 1 0,0-1 0,0 0 0,-1 0 0,1 0 0,0 1 0,0-1 0,-1 1 0,1-1 0,-1 0 0,1 1 0,-1-1 0,0 1 0,0-1 0,1 1 0,-1-1 0,0 1 0,0-1 0,0 1 0,-1-1 0,1 3 0,-13 61 0,8-48 0,-181 607 0,161-561 0,17-51 0,9-21 0,15-35 0,4 7 0,1 1 0,2 2 0,39-46 0,-43 58 0,1 1 0,0 1 0,2 1 0,0 1 0,49-30 0,-67 45 0,0 1 0,1 0 0,-1-1 0,1 2 0,-1-1 0,1 1 0,0-1 0,-1 1 0,1 0 0,0 1 0,0-1 0,0 1 0,0 0 0,-1 0 0,9 2 0,-10-1 0,-1 0 0,0 1 0,1-1 0,-1 0 0,0 1 0,0 0 0,0-1 0,0 1 0,0 0 0,0 0 0,0 0 0,-1 0 0,1 1 0,-1-1 0,0 0 0,1 1 0,-1-1 0,0 0 0,0 1 0,-1 0 0,1-1 0,-1 1 0,1-1 0,-1 1 0,0 0 0,1-1 0,-2 1 0,1 4 0,-2 13 124,-1-1 0,0 1 1,-2-1-1,0 0 0,-1 0 0,-1-1 0,-1 0 0,0 0 0,-1-1 0,-19 27 1,-16 19 6701</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4:00.172"/>
    </inkml:context>
    <inkml:brush xml:id="br0">
      <inkml:brushProperty name="width" value="0.05" units="cm"/>
      <inkml:brushProperty name="height" value="0.05" units="cm"/>
      <inkml:brushProperty name="color" value="#E71224"/>
    </inkml:brush>
  </inkml:definitions>
  <inkml:trace contextRef="#ctx0" brushRef="#br0">250 0 24575,'4'0'0,"-11"40"0,-19 32 0,-23 8 0,-11 0 0,-1-15 0,10-17 8192</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4:00.517"/>
    </inkml:context>
    <inkml:brush xml:id="br0">
      <inkml:brushProperty name="width" value="0.05" units="cm"/>
      <inkml:brushProperty name="height" value="0.05" units="cm"/>
      <inkml:brushProperty name="color" value="#E71224"/>
    </inkml:brush>
  </inkml:definitions>
  <inkml:trace contextRef="#ctx0" brushRef="#br0">1 0 24575,'4'0'0,"7"0"0,50 40 0,10 14 0,-6-2 8192</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4:00.877"/>
    </inkml:context>
    <inkml:brush xml:id="br0">
      <inkml:brushProperty name="width" value="0.05" units="cm"/>
      <inkml:brushProperty name="height" value="0.05" units="cm"/>
      <inkml:brushProperty name="color" value="#E71224"/>
    </inkml:brush>
  </inkml:definitions>
  <inkml:trace contextRef="#ctx0" brushRef="#br0">25 0 24575,'0'0'0,"-5"18"0,-1 37 0,0 37 0,1 16 0,2-2 0,10-13 0,4-24 8192</inkml:trace>
  <inkml:trace contextRef="#ctx0" brushRef="#br0" timeOffset="1">104 344 24575,'0'0'0,"36"-4"0,21-2 0,0 9 0,-17 13 0,-17 4 8192</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4:01.209"/>
    </inkml:context>
    <inkml:brush xml:id="br0">
      <inkml:brushProperty name="width" value="0.05" units="cm"/>
      <inkml:brushProperty name="height" value="0.05" units="cm"/>
      <inkml:brushProperty name="color" value="#E71224"/>
    </inkml:brush>
  </inkml:definitions>
  <inkml:trace contextRef="#ctx0" brushRef="#br0">29 0 24575,'-5'0'0,"-19"4"0,48 7 0,43 1 0,23-2 0,-3-2 0,-17-3 8192</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4:01.836"/>
    </inkml:context>
    <inkml:brush xml:id="br0">
      <inkml:brushProperty name="width" value="0.05" units="cm"/>
      <inkml:brushProperty name="height" value="0.05" units="cm"/>
      <inkml:brushProperty name="color" value="#E71224"/>
    </inkml:brush>
  </inkml:definitions>
  <inkml:trace contextRef="#ctx0" brushRef="#br0">1 1 24575,'0'0'0,"27"0"0,18 18 0,1 6 8192</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1:08.525"/>
    </inkml:context>
    <inkml:brush xml:id="br0">
      <inkml:brushProperty name="width" value="0.05" units="cm"/>
      <inkml:brushProperty name="height" value="0.05" units="cm"/>
      <inkml:brushProperty name="color" value="#E71224"/>
    </inkml:brush>
  </inkml:definitions>
  <inkml:trace contextRef="#ctx0" brushRef="#br0">0 388 24575,'0'4'0,"0"1"0,29 25 0,9 6 8192</inkml:trace>
  <inkml:trace contextRef="#ctx0" brushRef="#br0" timeOffset="1">648 5 24575,'0'-5'0,"-8"24"0,-16 25 0,-6 17 0,-4 6 0,5-8 8192</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4:02.165"/>
    </inkml:context>
    <inkml:brush xml:id="br0">
      <inkml:brushProperty name="width" value="0.05" units="cm"/>
      <inkml:brushProperty name="height" value="0.05" units="cm"/>
      <inkml:brushProperty name="color" value="#E71224"/>
    </inkml:brush>
  </inkml:definitions>
  <inkml:trace contextRef="#ctx0" brushRef="#br0">1 0 24575,'4'0'0,"51"0"0,30 9 0,5 21 0,-13 5 8192</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4:02.826"/>
    </inkml:context>
    <inkml:brush xml:id="br0">
      <inkml:brushProperty name="width" value="0.05" units="cm"/>
      <inkml:brushProperty name="height" value="0.05" units="cm"/>
      <inkml:brushProperty name="color" value="#E71224"/>
    </inkml:brush>
  </inkml:definitions>
  <inkml:trace contextRef="#ctx0" brushRef="#br0">1 599 24575,'41'-2'0,"53"-10"0,-63 7 0,0 1 0,0 1 0,0 2 0,43 3 0,-72-2 0,1 0 0,-1 0 0,1 1 0,-1-1 0,0 1 0,0-1 0,1 1 0,-1 0 0,0 0 0,0 0 0,0 0 0,0 0 0,0 0 0,0 1 0,0-1 0,0 1 0,0-1 0,0 1 0,-1 0 0,1 0 0,-1 0 0,0-1 0,1 1 0,-1 1 0,0-1 0,0 0 0,0 0 0,0 0 0,-1 1 0,1-1 0,-1 0 0,1 1 0,-1-1 0,0 0 0,0 3 0,0-1 0,-1 0 0,1 0 0,-1 0 0,-1 0 0,1 0 0,0 0 0,-1 0 0,0 0 0,0-1 0,0 1 0,0-1 0,-1 1 0,1-1 0,-1 0 0,0 0 0,0 0 0,0 0 0,0-1 0,-5 4 0,5-5 0,1 1 0,-1-1 0,0 1 0,0-1 0,0 0 0,0 0 0,0 0 0,0-1 0,0 1 0,0-1 0,0 0 0,0 1 0,0-1 0,0-1 0,0 1 0,0 0 0,0-1 0,-3 0 0,0-1 0,1-1 0,-1 1 0,1-1 0,-1 0 0,1 0 0,0-1 0,0 1 0,-7-8 0,-4-6 0,0-1 0,1-1 0,-19-32 0,32 48 0,-4-7 0,3 4 0,-1 0 0,0 0 0,0 1 0,0 0 0,-9-8 0,13 12 0,-1 1 0,1-1 0,-1 1 0,0-1 0,1 1 0,-1 0 0,0-1 0,1 1 0,-1 0 0,0 0 0,1-1 0,-1 1 0,0 0 0,0 0 0,1 0 0,-1 0 0,0 0 0,0 0 0,1 0 0,-1 0 0,0 0 0,1 1 0,-2-1 0,1 1 0,-1 0 0,1 0 0,0 0 0,0 0 0,0 0 0,-1 1 0,1-1 0,0 0 0,1 0 0,-1 1 0,0-1 0,0 1 0,1-1 0,-1 1 0,0 1 0,-6 17 0,0 0 0,1 1 0,2 0 0,0 0 0,1 0 0,0 37 0,3-57 0,0 0 0,0 0 0,0-1 0,0 1 0,0 0 0,0 0 0,1 0 0,-1 0 0,0 0 0,1 0 0,-1 0 0,0-1 0,1 1 0,-1 0 0,1 0 0,-1 0 0,1-1 0,-1 1 0,1 0 0,1 0 0,12-5 0,22-34 0,21-47 0,-4-3 0,45-99 0,28-48 0,-118 221 0,1 1 0,0 0 0,1 0 0,19-19 0,-28 31 0,0 0 0,0-1 0,0 1 0,1 0 0,-1 0 0,1 0 0,-1 0 0,1 0 0,-1 0 0,1 1 0,-1-1 0,1 0 0,0 1 0,-1-1 0,1 1 0,0 0 0,0 0 0,-1-1 0,1 1 0,0 0 0,0 0 0,-1 1 0,1-1 0,0 0 0,0 1 0,-1-1 0,1 1 0,0-1 0,-1 1 0,3 1 0,1 2 0,-1 0 0,0 0 0,0 0 0,0 1 0,0 0 0,-1 0 0,5 8 0,18 32 0,-2 1 0,21 57 0,-35-75 0,-1 0 0,-1 1 0,-1 0 0,-1 1 0,1 37 0,-7-55-6,0 0 0,-1 0 0,-1 0 0,0-1 0,-1 1 0,0-1 0,0 1 0,-2-1 0,1 0 0,-1 0 0,-1-1 0,0 1 0,0-1 0,-1-1 0,0 1 0,-1-1 0,0 0 0,-1-1 0,-11 10 1,11-11 79,0 0 0,-1-1 0,0 0 1,0-1-1,0 0 0,0 0 0,-1-1 1,0 0-1,0-1 0,0 0 0,0-1 1,-1 0-1,1-1 0,-1 0 0,1-1 1,-1 0-1,1-1 0,0 0 0,-22-6 1,-11-10 6751</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4:03.155"/>
    </inkml:context>
    <inkml:brush xml:id="br0">
      <inkml:brushProperty name="width" value="0.05" units="cm"/>
      <inkml:brushProperty name="height" value="0.05" units="cm"/>
      <inkml:brushProperty name="color" value="#E71224"/>
    </inkml:brush>
  </inkml:definitions>
  <inkml:trace contextRef="#ctx0" brushRef="#br0">1 0 24575,'0'0'0,"72"9"0,46 12 0,7 7 0,-17-1 0,-27-6 0,-32-10 0,-24-7 8192</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4:05.434"/>
    </inkml:context>
    <inkml:brush xml:id="br0">
      <inkml:brushProperty name="width" value="0.05" units="cm"/>
      <inkml:brushProperty name="height" value="0.05" units="cm"/>
      <inkml:brushProperty name="color" value="#E71224"/>
    </inkml:brush>
  </inkml:definitions>
  <inkml:trace contextRef="#ctx0" brushRef="#br0">10 19 24575,'0'5'0,"-9"-8"0,42-12 0,29 9 0,4 7 8192</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4:05.766"/>
    </inkml:context>
    <inkml:brush xml:id="br0">
      <inkml:brushProperty name="width" value="0.05" units="cm"/>
      <inkml:brushProperty name="height" value="0.05" units="cm"/>
      <inkml:brushProperty name="color" value="#E71224"/>
    </inkml:brush>
  </inkml:definitions>
  <inkml:trace contextRef="#ctx0" brushRef="#br0">1 1 24575,'0'0'0,"58"0"0,38 4 0,2 2 8192</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4:06.109"/>
    </inkml:context>
    <inkml:brush xml:id="br0">
      <inkml:brushProperty name="width" value="0.05" units="cm"/>
      <inkml:brushProperty name="height" value="0.05" units="cm"/>
      <inkml:brushProperty name="color" value="#E71224"/>
    </inkml:brush>
  </inkml:definitions>
  <inkml:trace contextRef="#ctx0" brushRef="#br0">22 0 24575,'-9'5'0,"-3"1"0,32 0 0,39-6 0,29-3 0,16-1 0,0 1 0,-18 0 8192</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4:06.514"/>
    </inkml:context>
    <inkml:brush xml:id="br0">
      <inkml:brushProperty name="width" value="0.05" units="cm"/>
      <inkml:brushProperty name="height" value="0.05" units="cm"/>
      <inkml:brushProperty name="color" value="#E71224"/>
    </inkml:brush>
  </inkml:definitions>
  <inkml:trace contextRef="#ctx0" brushRef="#br0">360 12 24575,'4'0'0,"2"-9"0,-9 6 0,-23 26 0,-24 36 0,-17 26 0,-11 17 0,-1-1 0,12-17 8192</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4:06.842"/>
    </inkml:context>
    <inkml:brush xml:id="br0">
      <inkml:brushProperty name="width" value="0.05" units="cm"/>
      <inkml:brushProperty name="height" value="0.05" units="cm"/>
      <inkml:brushProperty name="color" value="#E71224"/>
    </inkml:brush>
  </inkml:definitions>
  <inkml:trace contextRef="#ctx0" brushRef="#br0">1 7 24575,'4'0'0,"56"-5"0,53 4 0,13 10 0,-21 9 0,-27 0 8192</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4:07.169"/>
    </inkml:context>
    <inkml:brush xml:id="br0">
      <inkml:brushProperty name="width" value="0.05" units="cm"/>
      <inkml:brushProperty name="height" value="0.05" units="cm"/>
      <inkml:brushProperty name="color" value="#E71224"/>
    </inkml:brush>
  </inkml:definitions>
  <inkml:trace contextRef="#ctx0" brushRef="#br0">63 1 24575,'0'0'0,"-14"104"0,-4 74 0,1 29 0,7-6 0,7-38 0,7-64 0,3-50 8192</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4:07.499"/>
    </inkml:context>
    <inkml:brush xml:id="br0">
      <inkml:brushProperty name="width" value="0.05" units="cm"/>
      <inkml:brushProperty name="height" value="0.05" units="cm"/>
      <inkml:brushProperty name="color" value="#E71224"/>
    </inkml:brush>
  </inkml:definitions>
  <inkml:trace contextRef="#ctx0" brushRef="#br0">1 1 24575,'0'0'0,"0"4"0,31 7 0,11 5 0,-2 0 8192</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1:08.869"/>
    </inkml:context>
    <inkml:brush xml:id="br0">
      <inkml:brushProperty name="width" value="0.05" units="cm"/>
      <inkml:brushProperty name="height" value="0.05" units="cm"/>
      <inkml:brushProperty name="color" value="#E71224"/>
    </inkml:brush>
  </inkml:definitions>
  <inkml:trace contextRef="#ctx0" brushRef="#br0">1 37 24575,'8'0'0,"84"-12"0,47-5 0,12 10 0,-19 9 0,-33 5 8192</inkml:trace>
  <inkml:trace contextRef="#ctx0" brushRef="#br0" timeOffset="1">480 37 24575,'0'8'0,"-25"101"0,-7 52 0,17 2 0,12-26 8192</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4:07.936"/>
    </inkml:context>
    <inkml:brush xml:id="br0">
      <inkml:brushProperty name="width" value="0.05" units="cm"/>
      <inkml:brushProperty name="height" value="0.05" units="cm"/>
      <inkml:brushProperty name="color" value="#E71224"/>
    </inkml:brush>
  </inkml:definitions>
  <inkml:trace contextRef="#ctx0" brushRef="#br0">11 0 24575,'60'5'0,"-48"-5"0,0 0 0,1 1 0,-1 1 0,0-1 0,0 2 0,0 0 0,-1 0 0,1 1 0,14 7 0,-24-10 0,-1 1 0,0-1 0,1 0 0,-1 0 0,0 0 0,0 1 0,0-1 0,1 0 0,-1 1 0,-1-1 0,1 1 0,0 0 0,0-1 0,-1 1 0,1-1 0,0 1 0,-1 0 0,0 0 0,1-1 0,-1 1 0,0 2 0,0 0 0,-1 0 0,1 0 0,-1 0 0,0 1 0,0-1 0,-1 0 0,1-1 0,-4 8 0,-3 3 0,-1 0 0,0-1 0,-18 20 0,-37 25 0,52-49 0,-1 2 0,1-1 0,1 2 0,0 0 0,0 0 0,-9 16 0,19-27 0,1-1 0,-1 1 0,1-1 0,0 1 0,-1-1 0,1 1 0,0-1 0,0 1 0,-1-1 0,1 1 0,0-1 0,0 1 0,0-1 0,0 1 0,0-1 0,0 1 0,-1 0 0,1-1 0,0 1 0,1-1 0,-1 1 0,0-1 0,0 1 0,0-1 0,0 1 0,0-1 0,1 1 0,-1 0 0,0-1 0,0 1 0,1-1 0,-1 0 0,0 1 0,1-1 0,-1 1 0,0-1 0,1 1 0,-1-1 0,1 0 0,-1 1 0,1-1 0,-1 0 0,1 0 0,-1 1 0,1-1 0,-1 0 0,1 0 0,-1 0 0,1 1 0,0-1 0,31 0 0,-10-5 0,-1-1 0,0-1 0,-1 0 0,0-2 0,0-1 0,-1 0 0,33-23 0,-28 18 0,-23 14 0,0 0 0,0 0 0,0 0 0,0 1 0,0-1 0,0 0 0,0 1 0,0-1 0,0 1 0,0-1 0,0 1 0,1 0 0,-1-1 0,0 1 0,0 0 0,0 0 0,1 0 0,-1 0 0,0 0 0,0 0 0,0 0 0,1 0 0,-1 1 0,0-1 0,0 0 0,0 1 0,0-1 0,1 1 0,-1-1 0,0 1 0,0-1 0,0 1 0,0 0 0,0 0 0,-1-1 0,1 1 0,0 0 0,0 0 0,0 0 0,-1 0 0,1 0 0,0 0 0,0 2 0,2 5 0,0 1 0,-1-1 0,0 1 0,0 0 0,0 11 0,4 13 0,6 2 1366,2-7 5460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4:08.280"/>
    </inkml:context>
    <inkml:brush xml:id="br0">
      <inkml:brushProperty name="width" value="0.05" units="cm"/>
      <inkml:brushProperty name="height" value="0.05" units="cm"/>
      <inkml:brushProperty name="color" value="#E71224"/>
    </inkml:brush>
  </inkml:definitions>
  <inkml:trace contextRef="#ctx0" brushRef="#br0">1 149 24575,'0'0'0,"54"-32"0,53-14 0,28 0 0,-6 21 0,-33 43 0,-47 44 0,-45 22 0,-32 0 0,-20-23 0,-7-40 0,6-23 8192</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4:08.613"/>
    </inkml:context>
    <inkml:brush xml:id="br0">
      <inkml:brushProperty name="width" value="0.05" units="cm"/>
      <inkml:brushProperty name="height" value="0.05" units="cm"/>
      <inkml:brushProperty name="color" value="#E71224"/>
    </inkml:brush>
  </inkml:definitions>
  <inkml:trace contextRef="#ctx0" brushRef="#br0">36 5 24575,'0'-4'0,"4"34"0,-2 39 0,-7 21 0,-7 5 0,-1-9 0,2-20 8192</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4:08.955"/>
    </inkml:context>
    <inkml:brush xml:id="br0">
      <inkml:brushProperty name="width" value="0.05" units="cm"/>
      <inkml:brushProperty name="height" value="0.05" units="cm"/>
      <inkml:brushProperty name="color" value="#E71224"/>
    </inkml:brush>
  </inkml:definitions>
  <inkml:trace contextRef="#ctx0" brushRef="#br0">1 0 24575,'0'0'0,"4"22"0,2 35 0,-5 21 0,-2 6 0,-2-6 0,10-17 0,3-19 8192</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4:09.283"/>
    </inkml:context>
    <inkml:brush xml:id="br0">
      <inkml:brushProperty name="width" value="0.05" units="cm"/>
      <inkml:brushProperty name="height" value="0.05" units="cm"/>
      <inkml:brushProperty name="color" value="#E71224"/>
    </inkml:brush>
  </inkml:definitions>
  <inkml:trace contextRef="#ctx0" brushRef="#br0">1 212 24575,'15'-13'0,"1"0"0,1 2 0,0 0 0,0 1 0,29-13 0,-8 5 0,-8 2 0,0-1 0,1 1 0,0 1 0,1 2 0,1 1 0,43-9 0,-71 20 0,0 0 0,0 1 0,1 0 0,-1 0 0,0 0 0,1 1 0,-1-1 0,0 1 0,0 1 0,0-1 0,0 1 0,0 0 0,0 0 0,0 0 0,-1 1 0,1-1 0,-1 1 0,0 0 0,1 1 0,-1-1 0,-1 1 0,1-1 0,0 1 0,-1 0 0,0 1 0,0-1 0,4 9 0,4 9 0,-1 0 0,-1 1 0,-1 0 0,8 44 0,48 348 0,-34 5 0,-29-395 0,3 20 0,-2-29 0,-1 0 0,0 0 0,-1 0 0,0 0 0,-6 30 0,6-46 0,0 1 0,0-1 0,0 1 0,-1-1 0,1 1 0,0-1 0,0 1 0,0-1 0,-1 1 0,1-1 0,0 0 0,0 1 0,-1-1 0,1 1 0,0-1 0,-1 0 0,1 1 0,0-1 0,-1 0 0,1 0 0,-1 1 0,1-1 0,0 0 0,-1 0 0,1 0 0,-1 1 0,1-1 0,-1 0 0,1 0 0,-1 0 0,1 0 0,-1 0 0,1 0 0,-1 0 0,1 0 0,-1 0 0,1 0 0,-1 0 0,1 0 0,-1 0 0,1 0 0,-1-1 0,1 1 0,0 0 0,-1 0 0,1-1 0,-1 1 0,1 0 0,0 0 0,-1-1 0,1 1 0,0 0 0,-1-1 0,1 1 0,-1-1 0,-42-45 1366,-8-21 5460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4:10.021"/>
    </inkml:context>
    <inkml:brush xml:id="br0">
      <inkml:brushProperty name="width" value="0.05" units="cm"/>
      <inkml:brushProperty name="height" value="0.05" units="cm"/>
      <inkml:brushProperty name="color" value="#E71224"/>
    </inkml:brush>
  </inkml:definitions>
  <inkml:trace contextRef="#ctx0" brushRef="#br0">367 3 24575,'-2'-1'0,"-1"1"0,1-1 0,0 1 0,0 0 0,0 0 0,0 0 0,-1 0 0,1 0 0,0 0 0,0 0 0,0 1 0,0-1 0,-1 1 0,1-1 0,0 1 0,0 0 0,0 0 0,0 0 0,0 0 0,1 0 0,-1 1 0,0-1 0,0 0 0,1 1 0,-1-1 0,1 1 0,0 0 0,-1 0 0,1-1 0,0 1 0,0 0 0,0 0 0,0 0 0,0 0 0,0 0 0,1 0 0,-1 3 0,-2 4 0,2 0 0,-1 0 0,2-1 0,-1 1 0,1 0 0,0 0 0,1 0 0,1 10 0,26 71 0,-21-72 0,0 1 0,-1 0 0,-1 0 0,-1 1 0,3 35 0,-7-50 0,0 0 0,-1 0 0,0 0 0,0 0 0,0 0 0,0 0 0,-1 0 0,0 0 0,0-1 0,0 1 0,0-1 0,-1 1 0,0-1 0,0 0 0,0 0 0,0 0 0,-1 0 0,1-1 0,-1 1 0,0-1 0,0 0 0,0 0 0,-1-1 0,1 1 0,0-1 0,-1 0 0,-8 3 0,2-2 0,-1 1 0,1-2 0,-1 0 0,0 0 0,1-1 0,-1 0 0,0-1 0,0-1 0,0 0 0,1 0 0,-1-1 0,0-1 0,1 0 0,0 0 0,-1-1 0,1 0 0,1-1 0,-1-1 0,1 0 0,-13-9 0,21 13 0,-1 0 0,1 0 0,0 0 0,0 0 0,1 0 0,-1 0 0,0 0 0,1-1 0,-1 1 0,1-1 0,0 1 0,0-1 0,0 0 0,0 1 0,0-1 0,0 0 0,0-4 0,2 5 0,-1-1 0,0 1 0,1 0 0,-1 0 0,1 0 0,0 0 0,0 0 0,0 0 0,0 0 0,0 0 0,0 0 0,0 0 0,1 1 0,-1-1 0,1 0 0,-1 1 0,4-3 0,3-1 0,-1 0 0,1 1 0,0 0 0,0 0 0,0 1 0,0 0 0,1 0 0,0 1 0,-1 0 0,10 0 0,1 0 0,-1 1 0,1 1 0,-1 1 0,34 6 0,-42-5 0,0 0 0,0 1 0,-1 0 0,1 1 0,-1 0 0,1 0 0,-1 1 0,-1 0 0,1 0 0,9 9 0,-16-12 0,0-1 0,0 1 0,0 0 0,0 0 0,-1 0 0,1 0 0,-1 0 0,1 0 0,-1 0 0,0 1 0,1-1 0,-1 0 0,-1 1 0,1-1 0,0 1 0,0-1 0,-1 1 0,0 0 0,1-1 0,-1 1 0,0-1 0,0 1 0,-1 0 0,1-1 0,0 1 0,-1-1 0,-1 4 0,-2 3 0,0-1 0,-1 0 0,0 0 0,0 0 0,-1-1 0,-8 9 0,8-10 0,0 1 0,1-1 0,0 2 0,0-1 0,-4 9 0,8-14 0,1-1 0,0 0 0,-1 0 0,1 0 0,0 1 0,0-1 0,0 0 0,0 0 0,0 1 0,0-1 0,0 0 0,0 0 0,0 0 0,1 1 0,-1-1 0,0 0 0,1 0 0,-1 0 0,1 0 0,-1 0 0,1 1 0,0-1 0,0 0 0,-1 0 0,1-1 0,0 1 0,0 0 0,0 0 0,2 1 0,37 20 0,-10-8 0,-29-12 0,1-1 0,-1 1 0,1-1 0,-1 1 0,0-1 0,0 1 0,0 0 0,0-1 0,0 1 0,0 0 0,0 0 0,0 0 0,-1 0 0,1 0 0,-1 0 0,1 0 0,-1 0 0,0 0 0,0 0 0,0 0 0,0 0 0,0 0 0,0 0 0,0 0 0,-1 0 0,1 0 0,-1 0 0,0 0 0,0 0 0,1 0 0,-1 0 0,0 0 0,0-1 0,-1 1 0,1 0 0,-2 1 0,-6 9 0,-1 0 0,-1-1 0,-23 19 0,15-13 0,18-17 0,0 1 0,1-1 0,-1 1 0,0 0 0,0-1 0,1 1 0,-1 0 0,0 0 0,1 0 0,-1-1 0,1 1 0,-1 0 0,1 0 0,-1 0 0,1 0 0,0 0 0,-1 0 0,1 0 0,0 0 0,0 0 0,0 0 0,0 0 0,-1 0 0,2 1 0,-1-1 0,1-1 0,0 1 0,-1 0 0,1-1 0,0 1 0,0-1 0,0 1 0,0-1 0,-1 1 0,1-1 0,0 1 0,0-1 0,0 0 0,0 0 0,0 1 0,0-1 0,0 0 0,0 0 0,2 0 0,61-5 0,-56 4 0,6-1 137,0 2-1,0-1 1,0 2-1,0 0 1,0 1-1,0 0 1,0 1-1,-1 1 1,27 9 0,8 9 6689</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44:10.349"/>
    </inkml:context>
    <inkml:brush xml:id="br0">
      <inkml:brushProperty name="width" value="0.05" units="cm"/>
      <inkml:brushProperty name="height" value="0.05" units="cm"/>
      <inkml:brushProperty name="color" value="#E71224"/>
    </inkml:brush>
  </inkml:definitions>
  <inkml:trace contextRef="#ctx0" brushRef="#br0">1 1 24575,'4'0'0,"-2"18"0,-3 6 8192</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10:30.907"/>
    </inkml:context>
    <inkml:brush xml:id="br0">
      <inkml:brushProperty name="width" value="0.05" units="cm"/>
      <inkml:brushProperty name="height" value="0.05" units="cm"/>
      <inkml:brushProperty name="color" value="#E71224"/>
    </inkml:brush>
  </inkml:definitions>
  <inkml:trace contextRef="#ctx0" brushRef="#br0">1849 14099 24575,'-10'-7'-15,"-32"-43"-89,-203-290-372,-141-327 357,-33-276-964,53-203-3249,245 632 4119,23-5 0,23-3 0,22-4 0,19-669-1,56 653-140,23 2 0,24 2 0,23 4 0,176-567 0,103 60 4,-249 772 383,199-324 1,-196 397 100,255-305 0,-241 348-204,6 5 1,7 7 0,6 7-1,5 7 1,6 7 0,5 8-1,5 7 1,366-155 0,-267 156 19,3 11 0,503-96-1,-436 134 58,694-18-1,-721 76-6,330 47 0,-440-20 0,-2 9 0,314 102 0,-407-100 103,-2 5 1,-2 4-1,107 67 1,-80-27 288,-4 6 0,-4 6 0,-5 5 0,180 199 0,-143-117-247,-8 6-1,188 314 1,-202-263 141,-12 7 0,-11 4-1,-11 6 1,-11 4 0,67 310 0,-91-232-310,-14 3-1,-16 2 1,-5 615 0,-54-508 24,-21-2 0,-20-2 0,-19-3 0,-150 484 0,99-525 0,-17-6 0,-19-7 0,-16-8 0,-346 550 0,335-654 370,-450 510 0,366-508-352,-441 354-1,313-333 224,-13-18-1,-12-19 0,-619 289 0,515-324-213,361-171 1016,-196 45 1,116-55 8614</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10:32.514"/>
    </inkml:context>
    <inkml:brush xml:id="br0">
      <inkml:brushProperty name="width" value="0.05" units="cm"/>
      <inkml:brushProperty name="height" value="0.05" units="cm"/>
      <inkml:brushProperty name="color" value="#E71224"/>
    </inkml:brush>
  </inkml:definitions>
  <inkml:trace contextRef="#ctx0" brushRef="#br0">1 438 24575,'0'-8'0,"2"0"0,-1 0 0,1 1 0,0-1 0,1 0 0,-1 1 0,2-1 0,6-11 0,-10 18 0,1 0 0,-1 0 0,0 1 0,1-1 0,-1 0 0,1 0 0,-1 0 0,1 1 0,-1-1 0,1 0 0,0 1 0,-1-1 0,1 0 0,0 1 0,-1-1 0,1 1 0,0-1 0,0 1 0,0 0 0,-1-1 0,1 1 0,0 0 0,0-1 0,0 1 0,0 0 0,0 0 0,0 0 0,0 0 0,-1 0 0,2 0 0,0 1 0,-1 0 0,1 0 0,-1 1 0,0-1 0,0 0 0,0 1 0,1-1 0,-1 1 0,-1-1 0,1 1 0,0 0 0,0-1 0,-1 1 0,1 0 0,0-1 0,-1 1 0,1 3 0,4 31 0,-1 1 0,-2-1 0,-2 0 0,-1 1 0,-12 71 0,6-46 0,-35 325 0,39-323 0,7-52 0,5-16 0,30-65 0,144-312 0,143-275 0,-280 584 0,-37 68 0,-4 19 0,-1 15 0,-1 7 0,2 0 0,1-1 0,2 1 0,2-2 0,26 66 0,-6-45 0,3 0 0,47 59 0,-6-11 0,-68-94 0,1 0 0,-1 1 0,-1 0 0,0 0 0,0 0 0,-1 0 0,0 1 0,2 17 0,-5-24 0,-1 1 0,0-1 0,0 0 0,-1 0 0,1 1 0,-1-1 0,0 0 0,0 0 0,-1 0 0,0 0 0,0 0 0,0 0 0,0-1 0,-1 1 0,1-1 0,-1 1 0,-1-1 0,1 0 0,0 0 0,-1 0 0,-6 5 0,-4 2 69,-1-1-1,0-1 0,-1 0 0,0-1 1,0 0-1,0-1 0,-1-1 0,0-1 1,0-1-1,-1 0 0,1-1 0,-1 0 1,0-2-1,0 0 0,1-1 0,-1-1 1,0-1-1,0 0 0,-24-7 1,-15-15 6757</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10:32.873"/>
    </inkml:context>
    <inkml:brush xml:id="br0">
      <inkml:brushProperty name="width" value="0.05" units="cm"/>
      <inkml:brushProperty name="height" value="0.05" units="cm"/>
      <inkml:brushProperty name="color" value="#E71224"/>
    </inkml:brush>
  </inkml:definitions>
  <inkml:trace contextRef="#ctx0" brushRef="#br0">1 5 24575,'0'0'0,"49"-4"0,35 7 0,25 8 0,12 6 0,-5 0 0,-22-2 8192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35.677"/>
    </inkml:context>
    <inkml:brush xml:id="br0">
      <inkml:brushProperty name="width" value="0.05" units="cm"/>
      <inkml:brushProperty name="height" value="0.05" units="cm"/>
      <inkml:brushProperty name="color" value="#E71224"/>
    </inkml:brush>
  </inkml:definitions>
  <inkml:trace contextRef="#ctx0" brushRef="#br0">367 0 24575,'-75'82'0,"3"3"0,-64 103 0,69-95 0,50-62 0,17-30 0,1-1 0,-1 0 0,0 1 0,0-1 0,1 1 0,-1-1 0,0 0 0,1 0 0,-1 1 0,1-1 0,-1 0 0,0 1 0,1-1 0,-1 0 0,1 0 0,-1 0 0,1 0 0,-1 1 0,1-1 0,-1 0 0,1 0 0,-1 0 0,1 0 0,-1 0 0,1 0 0,-1 0 0,0 0 0,1 0 0,-1-1 0,2 1 0,0 0 0,0 0 0,1 0 0,-1 0 0,1 1 0,-1-1 0,0 1 0,1-1 0,-1 1 0,0 0 0,0 0 0,1 0 0,-1 0 0,0 0 0,3 3 0,-1 1 0,1-1 0,-1 1 0,-1 1 0,1-1 0,-1 1 0,1-1 0,-2 1 0,1 0 0,-1 0 0,0 1 0,0-1 0,1 6 0,10 85 0,-11-66 0,0-10 0,4 37 0,-5-55 0,-1 0 0,0-1 0,1 1 0,0-1 0,0 1 0,0-1 0,0 1 0,0-1 0,0 0 0,0 1 0,1-1 0,-1 0 0,1 0 0,0 0 0,0 0 0,2 2 0,-3-4 0,0 0 0,0 0 0,1 0 0,-1 1 0,0-1 0,0 0 0,1-1 0,-1 1 0,0 0 0,1 0 0,-1 0 0,0-1 0,0 1 0,0-1 0,1 1 0,-1-1 0,0 1 0,0-1 0,0 0 0,0 1 0,0-1 0,0 0 0,0 0 0,0 0 0,0 0 0,-1 0 0,2-1 0,18-21 0,0 0 0,-2-2 0,-1 0 0,23-43 0,13-22 0,-22 48 195,2 1 0,1 1 0,2 2 0,2 2 0,1 1 0,78-52 1,-45 38 6630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1:09.214"/>
    </inkml:context>
    <inkml:brush xml:id="br0">
      <inkml:brushProperty name="width" value="0.05" units="cm"/>
      <inkml:brushProperty name="height" value="0.05" units="cm"/>
      <inkml:brushProperty name="color" value="#E71224"/>
    </inkml:brush>
  </inkml:definitions>
  <inkml:trace contextRef="#ctx0" brushRef="#br0">6 147 24575,'0'0'0,"-4"-21"0,3-10 0,1-16 0,1-1 8192</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10:33.220"/>
    </inkml:context>
    <inkml:brush xml:id="br0">
      <inkml:brushProperty name="width" value="0.05" units="cm"/>
      <inkml:brushProperty name="height" value="0.05" units="cm"/>
      <inkml:brushProperty name="color" value="#E71224"/>
    </inkml:brush>
  </inkml:definitions>
  <inkml:trace contextRef="#ctx0" brushRef="#br0">1 0 24575,'0'0'0,"9"103"0,3 48 0,-1 8 0,-2-38 0,-2-57 0,-3-39 8192</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10:33.584"/>
    </inkml:context>
    <inkml:brush xml:id="br0">
      <inkml:brushProperty name="width" value="0.05" units="cm"/>
      <inkml:brushProperty name="height" value="0.05" units="cm"/>
      <inkml:brushProperty name="color" value="#E71224"/>
    </inkml:brush>
  </inkml:definitions>
  <inkml:trace contextRef="#ctx0" brushRef="#br0">1 154 24575,'0'0'0,"49"-31"0,21-11 0,8 2 0,-1 12 0,0 16 0,-3 14 0,-2 24 0,1 45 0,1 63 0,-11 37 0,-13 15 0,-14-5 0,-14-24 0,-10-44 0,-12-64 0,-23-57 0,-9-29 8192</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10:33.949"/>
    </inkml:context>
    <inkml:brush xml:id="br0">
      <inkml:brushProperty name="width" value="0.05" units="cm"/>
      <inkml:brushProperty name="height" value="0.05" units="cm"/>
      <inkml:brushProperty name="color" value="#E71224"/>
    </inkml:brush>
  </inkml:definitions>
  <inkml:trace contextRef="#ctx0" brushRef="#br0">1 1 24575,'0'0'0,"67"9"0,50 3 0,18-1 0,-14 12 0,-50 20 0,-64 20 0,-60 9 0,-39 5 0,-4-6 0,19-14 0,45-27 0,59-45 0,26-51 0,3-15 8192</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10:34.311"/>
    </inkml:context>
    <inkml:brush xml:id="br0">
      <inkml:brushProperty name="width" value="0.05" units="cm"/>
      <inkml:brushProperty name="height" value="0.05" units="cm"/>
      <inkml:brushProperty name="color" value="#E71224"/>
    </inkml:brush>
  </inkml:definitions>
  <inkml:trace contextRef="#ctx0" brushRef="#br0">34 5 24575,'-5'-4'0,"-5"88"0,-2 61 0,6 20 0,13-23 0,10-49 0,2-40 8192</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10:34.658"/>
    </inkml:context>
    <inkml:brush xml:id="br0">
      <inkml:brushProperty name="width" value="0.05" units="cm"/>
      <inkml:brushProperty name="height" value="0.05" units="cm"/>
      <inkml:brushProperty name="color" value="#E71224"/>
    </inkml:brush>
  </inkml:definitions>
  <inkml:trace contextRef="#ctx0" brushRef="#br0">1 0 24575,'0'0'0,"35"14"0,31 4 0,13 12 0,-8 2 8192</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10:35.020"/>
    </inkml:context>
    <inkml:brush xml:id="br0">
      <inkml:brushProperty name="width" value="0.05" units="cm"/>
      <inkml:brushProperty name="height" value="0.05" units="cm"/>
      <inkml:brushProperty name="color" value="#E71224"/>
    </inkml:brush>
  </inkml:definitions>
  <inkml:trace contextRef="#ctx0" brushRef="#br0">1 13 24575,'56'-6'0,"-43"3"0,0 2 0,1-1 0,26 2 0,-37 0 0,0 1 0,0-1 0,0 1 0,0-1 0,0 1 0,0 0 0,0 1 0,0-1 0,0 0 0,-1 1 0,1-1 0,0 1 0,-1 0 0,0 0 0,1 0 0,-1 0 0,0 1 0,0-1 0,0 0 0,0 1 0,2 5 0,-2-5 0,-1 1 0,0 0 0,0 0 0,0 0 0,-1 0 0,1 0 0,-1 0 0,0 0 0,0 0 0,-1-1 0,1 1 0,-1 0 0,0 0 0,0 0 0,0 0 0,0 0 0,-1-1 0,0 1 0,1-1 0,-1 1 0,-5 5 0,-5 8 0,0 0 0,-27 27 0,34-39 0,-84 86 0,81-79 0,12-8 0,23-9 0,-23 4 0,107-33 0,-68 18 0,1 3 0,52-9 0,-95 22 0,0-1 0,1 1 0,-1-1 0,0 1 0,1 0 0,-1 0 0,0 0 0,1-1-1,-1 1 1,0 0 0,1 1 0,-1-1 0,0 0 0,1 0 0,-1 0 0,0 1 0,0-1 0,1 1 0,-1-1-1,0 1 1,0-1 0,0 1 0,0 0 0,1 0 0,-1 0 0,0-1 0,0 1 0,0 0 0,-1 0-1,1 0 1,0 0 0,1 2 0,-2 1-2,0 0-1,1-1 1,-1 1-1,-1 0 1,1 0-1,0 0 1,-1 0-1,0-1 1,-1 5-1,-4 33 1397,9-23 5432</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10:35.534"/>
    </inkml:context>
    <inkml:brush xml:id="br0">
      <inkml:brushProperty name="width" value="0.05" units="cm"/>
      <inkml:brushProperty name="height" value="0.05" units="cm"/>
      <inkml:brushProperty name="color" value="#E71224"/>
    </inkml:brush>
  </inkml:definitions>
  <inkml:trace contextRef="#ctx0" brushRef="#br0">17 5 24575,'0'-4'0,"0"38"0,0 41 0,-5 26 0,-1 9 0,1-10 0,9-30 0,9-33 0,3-21 8192</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10:36.301"/>
    </inkml:context>
    <inkml:brush xml:id="br0">
      <inkml:brushProperty name="width" value="0.05" units="cm"/>
      <inkml:brushProperty name="height" value="0.05" units="cm"/>
      <inkml:brushProperty name="color" value="#E71224"/>
    </inkml:brush>
  </inkml:definitions>
  <inkml:trace contextRef="#ctx0" brushRef="#br0">1 134 24575,'0'-4'0,"22"-20"0,58-10 0,32 0 0,12 7 0,-8 17 0,-18 32 0,-26 35 0,-25 21 0,-25 7 0,-17-7 0,-8-17 8192</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10:36.785"/>
    </inkml:context>
    <inkml:brush xml:id="br0">
      <inkml:brushProperty name="width" value="0.05" units="cm"/>
      <inkml:brushProperty name="height" value="0.05" units="cm"/>
      <inkml:brushProperty name="color" value="#E71224"/>
    </inkml:brush>
  </inkml:definitions>
  <inkml:trace contextRef="#ctx0" brushRef="#br0">1 0 24575,'0'0'0,"0"76"0,0 48 0,0 17 0,4-12 0,7-23 0,5-43 0,0-37 0,-3-22 8192</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10:37.224"/>
    </inkml:context>
    <inkml:brush xml:id="br0">
      <inkml:brushProperty name="width" value="0.05" units="cm"/>
      <inkml:brushProperty name="height" value="0.05" units="cm"/>
      <inkml:brushProperty name="color" value="#E71224"/>
    </inkml:brush>
  </inkml:definitions>
  <inkml:trace contextRef="#ctx0" brushRef="#br0">1 91 24575,'0'0'0,"26"-9"0,69-16 0,30-5 0,4 8 0,-16 17 0,-27 31 0,-20 48 0,-11 56 0,-11 55 0,-4 32 0,-4 7 0,-8-22 0,-23-49 0,-25-70 0,-41-79 0,-10-41 8192</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1:09.559"/>
    </inkml:context>
    <inkml:brush xml:id="br0">
      <inkml:brushProperty name="width" value="0.05" units="cm"/>
      <inkml:brushProperty name="height" value="0.05" units="cm"/>
      <inkml:brushProperty name="color" value="#E71224"/>
    </inkml:brush>
  </inkml:definitions>
  <inkml:trace contextRef="#ctx0" brushRef="#br0">1 1 24575,'0'0'0,"0"16"0,0 30 0,0 52 0,0 42 0,0 18 0,8-11 0,7-37 0,9-51 0,1-34 8192</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10:38.112"/>
    </inkml:context>
    <inkml:brush xml:id="br0">
      <inkml:brushProperty name="width" value="0.05" units="cm"/>
      <inkml:brushProperty name="height" value="0.05" units="cm"/>
      <inkml:brushProperty name="color" value="#E71224"/>
    </inkml:brush>
  </inkml:definitions>
  <inkml:trace contextRef="#ctx0" brushRef="#br0">257 0 24575,'-3'5'0,"0"0"0,1 0 0,-1 0 0,1 0 0,0 0 0,1 0 0,0 1 0,-1-1 0,2 1 0,-1-1 0,1 1 0,-1-1 0,1 1 0,1-1 0,-1 1 0,1-1 0,0 1 0,2 5 0,5 14 0,0 0 0,18 37 0,-15-39 0,4 12 0,-1-6 0,-1 0 0,-2 1 0,14 56 0,-24-79 0,1 0 0,-1 0 0,-1-1 0,1 1 0,-1 0 0,-1 0 0,1 0 0,-1 0 0,0 0 0,0 0 0,-1 0 0,0-1 0,0 1 0,-1 0 0,0-1 0,0 0 0,0 0 0,-1 0 0,0 0 0,0 0 0,-1-1 0,1 0 0,-7 5 0,6-5 0,-1-1 0,0-1 0,0 1 0,-1-1 0,1 0 0,-1 0 0,1-1 0,-1 1 0,0-2 0,0 1 0,0-1 0,0 0 0,0 0 0,0-1 0,0 0 0,0 0 0,0-1 0,0 0 0,0 0 0,0-1 0,-7-2 0,1 0 0,-1-1 0,1 0 0,0-2 0,0 1 0,1-1 0,0-1 0,0 0 0,1-1 0,-15-15 0,23 22 0,1 0 0,-1 0 0,1 0 0,0-1 0,0 1 0,0-1 0,0 1 0,0-1 0,0 0 0,1 0 0,-1 0 0,1 0 0,0 0 0,0 0 0,0 0 0,1-1 0,-1 1 0,1 0 0,-1 0 0,1-1 0,0 1 0,1-5 0,0 6 0,1-1 0,0 1 0,-1-1 0,1 1 0,0 0 0,0 0 0,1 0 0,-1 0 0,0 0 0,1 0 0,-1 1 0,1-1 0,0 1 0,-1 0 0,1-1 0,0 1 0,0 0 0,0 1 0,0-1 0,0 1 0,0-1 0,0 1 0,0 0 0,5 0 0,19-1 0,0 2 0,-1 0 0,0 2 0,1 1 0,40 11 0,-46-9 0,0 0 0,-1 2 0,0 0 0,-1 2 0,0 0 0,0 0 0,23 20 0,-39-28 0,-1-1 0,0 1 0,1 0 0,-1 0 0,0 0 0,0 1 0,-1-1 0,1 0 0,0 1 0,-1-1 0,1 1 0,-1 0 0,0-1 0,0 1 0,0 0 0,0 0 0,0 0 0,-1 0 0,1 4 0,-1-4 0,-1 0 0,0 0 0,0 0 0,0-1 0,0 1 0,0 0 0,0-1 0,-1 1 0,1-1 0,-1 1 0,1-1 0,-1 0 0,0 0 0,0 1 0,0-1 0,-4 2 0,-10 7 0,0 0 0,-1-2 0,-1 1 0,-32 10 0,27-10 0,1 6 0,22-16 0,0 1 0,0-1 0,-1 1 0,1-1 0,0 1 0,0 0 0,0-1 0,0 1 0,-1-1 0,1 1 0,0 0 0,0-1 0,0 1 0,0-1 0,0 1 0,1 0 0,-1-1 0,0 1 0,0-1 0,0 1 0,0 0 0,1-1 0,-1 1 0,1 0 0,2 3 0,0-1 0,1 1 0,-1-1 0,1 1 0,0-1 0,0 0 0,6 2 0,13 12 0,-20-15 0,-1 0 0,1 0 0,-1 1 0,0-1 0,0 1 0,0-1 0,0 1 0,0 0 0,-1-1 0,1 1 0,-1 0 0,0 0 0,0 0 0,0 0 0,0 1 0,0-1 0,-1 0 0,1 0 0,-1 4 0,0-3 0,-1 0 0,0 0 0,0-1 0,0 1 0,-1-1 0,1 1 0,-1-1 0,0 0 0,0 1 0,0-1 0,0 0 0,-1 0 0,1-1 0,-1 1 0,-5 4 0,4-3 0,1 0 0,0 0 0,0 0 0,0 0 0,1 1 0,0-1 0,-1 1 0,2 0 0,-1-1 0,0 1 0,1 0 0,0 0 0,0 0 0,0 0 0,1 0 0,0 0 0,0 1 0,0-1 0,0 0 0,2 5 0,-2 29 0,0-37-1,0 0-1,-1 0 0,1 0 1,0 1-1,0-1 1,0 0-1,1 0 1,-1 0-1,0 0 0,1 0 1,-1 0-1,1 0 1,0 0-1,0 0 0,0 0 1,0 0-1,0 0 1,0 0-1,0 0 0,1-1 1,-1 1-1,1-1 1,-1 1-1,1-1 0,0 1 1,-1-1-1,1 0 1,0 0-1,3 2 0,2-1 179,1-1 0,-1 1-1,1-1 1,-1-1 0,1 1-1,-1-1 1,11-1 0,72-8 6649</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1:10:41.131"/>
    </inkml:context>
    <inkml:brush xml:id="br0">
      <inkml:brushProperty name="width" value="0.05" units="cm"/>
      <inkml:brushProperty name="height" value="0.05" units="cm"/>
      <inkml:brushProperty name="color" value="#E71224"/>
    </inkml:brush>
  </inkml:definitions>
  <inkml:trace contextRef="#ctx0" brushRef="#br0">11 27 24575,'0'-5'0,"-5"-5"0,-1-2-8191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1:09.904"/>
    </inkml:context>
    <inkml:brush xml:id="br0">
      <inkml:brushProperty name="width" value="0.05" units="cm"/>
      <inkml:brushProperty name="height" value="0.05" units="cm"/>
      <inkml:brushProperty name="color" value="#E71224"/>
    </inkml:brush>
  </inkml:definitions>
  <inkml:trace contextRef="#ctx0" brushRef="#br0">0 134 24575,'0'-2'0,"1"-1"0,-1 1 0,1-1 0,-1 1 0,1-1 0,0 1 0,0-1 0,0 1 0,0 0 0,0-1 0,0 1 0,1 0 0,-1 0 0,1 0 0,0 0 0,0 0 0,3-2 0,39-24 0,-19 16 0,1 2 0,0 1 0,1 1 0,0 2 0,0 0 0,39-2 0,-46 6 0,0 1 0,0 1 0,1 1 0,-1 0 0,0 2 0,0 0 0,-1 2 0,1 0 0,30 13 0,-41-14 0,0 2 0,0-1 0,-1 1 0,0 0 0,0 1 0,0 0 0,-1 0 0,0 1 0,0 0 0,-1 0 0,0 1 0,0-1 0,-1 1 0,0 1 0,-1-1 0,0 0 0,0 1 0,3 18 0,9 34 0,-2 1 0,5 70 0,1 140 0,-12-144 0,27 356 0,-33-438 1366,-4-38 5460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1:10.639"/>
    </inkml:context>
    <inkml:brush xml:id="br0">
      <inkml:brushProperty name="width" value="0.05" units="cm"/>
      <inkml:brushProperty name="height" value="0.05" units="cm"/>
      <inkml:brushProperty name="color" value="#E71224"/>
    </inkml:brush>
  </inkml:definitions>
  <inkml:trace contextRef="#ctx0" brushRef="#br0">240 0 24575,'-3'1'0,"1"-1"0,-1 1 0,0 0 0,1 0 0,-1 0 0,1 0 0,-1 0 0,1 1 0,0-1 0,0 1 0,-1 0 0,1 0 0,0-1 0,0 1 0,1 0 0,-1 1 0,0-1 0,1 0 0,-1 0 0,1 1 0,0-1 0,0 1 0,0-1 0,0 1 0,0 0 0,0-1 0,1 1 0,-1 0 0,1-1 0,0 1 0,0 0 0,0 0 0,0-1 0,0 1 0,0 0 0,2 3 0,2 12 0,1 0 0,1 0 0,0-1 0,14 26 0,-3-6 0,-15-31 0,1 1 0,-2-1 0,1 0 0,-1 0 0,0 1 0,0-1 0,-1 1 0,0-1 0,0 1 0,0-1 0,-1 1 0,0-1 0,0 1 0,-1-1 0,0 0 0,-3 8 0,3-9 0,-1 0 0,0-1 0,0 1 0,0-1 0,-1 0 0,1 0 0,-1 0 0,0 0 0,0-1 0,-1 1 0,1-1 0,-1 0 0,1-1 0,-1 1 0,0-1 0,0 0 0,0 0 0,-1 0 0,-8 1 0,7-2 0,0 0 0,-1 0 0,1-1 0,0 0 0,0-1 0,0 1 0,0-1 0,0-1 0,0 1 0,-9-5 0,11 5 0,1-1 0,0 1 0,0-1 0,0-1 0,0 1 0,1 0 0,-1-1 0,0 0 0,1 0 0,0 0 0,0 0 0,0-1 0,0 1 0,0-1 0,1 1 0,-1-1 0,-1-5 0,3 7 0,0 1 0,1 0 0,-1 0 0,1-1 0,-1 1 0,1 0 0,-1-1 0,1 1 0,0-1 0,0 1 0,0 0 0,0-1 0,0 1 0,0-1 0,0 1 0,0 0 0,0-1 0,1 1 0,-1-1 0,1 1 0,-1 0 0,1-1 0,-1 1 0,1 0 0,0 0 0,-1 0 0,3-3 0,-1 3 0,0 0 0,1 0 0,-1 0 0,0 0 0,0 0 0,1 0 0,-1 1 0,1-1 0,-1 1 0,1 0 0,-1-1 0,1 1 0,-1 0 0,4 1 0,6 0 0,0 1 0,0 1 0,-1 0 0,1 0 0,17 8 0,-23-8 0,0 0 0,0 1 0,0-1 0,-1 1 0,1 0 0,-1 0 0,0 1 0,0 0 0,-1 0 0,0 0 0,1 0 0,-2 1 0,6 8 0,-7-10 0,-1 0 0,0 1 0,0-1 0,0 0 0,0 0 0,-1 1 0,1-1 0,-1 0 0,0 1 0,-1-1 0,1 0 0,-1 1 0,0-1 0,0 0 0,0 0 0,0 0 0,-1 0 0,0 0 0,0 0 0,0 0 0,-4 6 0,-38 44 0,34-44 0,0 1 0,2 0 0,-15 22 0,22-32 0,1 1 0,-1-1 0,1 1 0,-1 0 0,1-1 0,0 1 0,0 0 0,-1-1 0,1 1 0,0 0 0,0-1 0,1 1 0,-1 0 0,0-1 0,1 1 0,-1 0 0,1-1 0,-1 1 0,1-1 0,-1 1 0,2 1 0,25 33 0,-4-4 0,-22-27 0,1 0 0,-1 0 0,0 0 0,0 1 0,-1-1 0,1 0 0,-1 1 0,0-1 0,-1 0 0,1 1 0,-1-1 0,0 0 0,0 0 0,-1 0 0,0 0 0,0 0 0,0 0 0,-5 9 0,-10 29 0,17-43 0,0 1 0,0 0 0,0 0 0,0 0 0,0 0 0,0 0 0,0-1 0,0 1 0,0 0 0,1 0 0,-1 0 0,0 0 0,0-1 0,1 1 0,-1 0 0,1 0 0,-1 0 0,0-1 0,1 1 0,-1 0 0,1-1 0,0 1 0,-1-1 0,1 1 0,0 0 0,-1-1 0,1 1 0,0-1 0,-1 0 0,1 1 0,0-1 0,0 1 0,0-1 0,-1 0 0,3 1 0,37 6 0,-24-5 0,-14-2-3,0 1 0,0-1 0,0 1-1,-1 0 1,1-1 0,0 1 0,-1 0 0,1 0-1,0 0 1,-1 0 0,1 1 0,-1-1 0,0 0-1,1 1 1,-1-1 0,0 1 0,0-1 0,0 1-1,0-1 1,0 1 0,0 0 0,-1-1 0,1 1-1,0 0 1,-1 0 0,1 0 0,-1-1 0,0 1-1,0 0 1,1 0 0,-1 0 0,0 0 0,-1 0-1,1-1 1,0 1 0,-1 0 0,1 0 0,-2 3-1,2-3 45,-1 0-1,0-1 0,1 1 0,0 0 1,-1 0-1,1 0 0,0-1 1,0 1-1,0 0 0,0 0 0,0 0 1,0 0-1,1-1 0,-1 1 0,1 0 1,-1 0-1,1-1 0,0 1 1,-1 0-1,1-1 0,0 1 0,0-1 1,0 1-1,1-1 0,-1 1 1,0-1-1,0 0 0,1 1 0,-1-1 1,1 0-1,-1 0 0,1 0 0,-1 0 1,1 0-1,0-1 0,2 2 1,35 6 6785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1:15.906"/>
    </inkml:context>
    <inkml:brush xml:id="br0">
      <inkml:brushProperty name="width" value="0.05" units="cm"/>
      <inkml:brushProperty name="height" value="0.05" units="cm"/>
      <inkml:brushProperty name="color" value="#E71224"/>
    </inkml:brush>
  </inkml:definitions>
  <inkml:trace contextRef="#ctx0" brushRef="#br0">0 913 24575,'0'4'0,"41"-47"0,37-50 0,19-41 0,4-18 0,-7 1 0,-18 13 0,-20 30 0,-18 38 0,-16 43 0,-12 50 0,-3 46 0,9 48 0,22 45 0,26 15 0,13-19 0,-6-35 8192</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1:16.627"/>
    </inkml:context>
    <inkml:brush xml:id="br0">
      <inkml:brushProperty name="width" value="0.05" units="cm"/>
      <inkml:brushProperty name="height" value="0.05" units="cm"/>
      <inkml:brushProperty name="color" value="#E71224"/>
    </inkml:brush>
  </inkml:definitions>
  <inkml:trace contextRef="#ctx0" brushRef="#br0">0 1 24575,'30'1'0,"258"8"0,-287-9 0,5-1 0,0 1 0,0 0 0,0 0 0,0 1 0,0 0 0,0 0 0,0 0 0,9 4 0,-14-4 0,0-1 0,0 1 0,0 0 0,0 0 0,-1 0 0,1-1 0,0 1 0,0 0 0,0 0 0,-1 0 0,1 0 0,0 0 0,-1 0 0,1 0 0,-1 1 0,0-1 0,1 0 0,-1 2 0,1 0 0,-1 1 0,0 0 0,0-1 0,0 1 0,-1-1 0,1 1 0,-1-1 0,-2 7 0,-34 106 0,-30 111 0,16 53 0,44-223 0,3 1 0,5 108 0,0-161 82,5 37-292,-6-41 265,0 0 0,1 0 1,-1 1-1,0-1 0,1 0 1,-1 0-1,1 0 0,0 0 1,-1 0-1,1 0 0,0 0 1,-1 0-1,1 0 0,0 0 1,0 0-1,0-1 0,0 1 1,0 0-1,0 0 0,0-1 1,0 1-1,0-1 0,0 1 1,0-1-1,0 1 0,2-1 1,16-6 6770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1:16.972"/>
    </inkml:context>
    <inkml:brush xml:id="br0">
      <inkml:brushProperty name="width" value="0.05" units="cm"/>
      <inkml:brushProperty name="height" value="0.05" units="cm"/>
      <inkml:brushProperty name="color" value="#E71224"/>
    </inkml:brush>
  </inkml:definitions>
  <inkml:trace contextRef="#ctx0" brushRef="#br0">0 0 24575,'0'4'0,"49"34"0,16 11 8192</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1:17.499"/>
    </inkml:context>
    <inkml:brush xml:id="br0">
      <inkml:brushProperty name="width" value="0.05" units="cm"/>
      <inkml:brushProperty name="height" value="0.05" units="cm"/>
      <inkml:brushProperty name="color" value="#E71224"/>
    </inkml:brush>
  </inkml:definitions>
  <inkml:trace contextRef="#ctx0" brushRef="#br0">90 21 24575,'8'-1'0,"18"-5"0,-12 2 0,-1 1 0,0 1 0,1 0 0,26 0 0,-39 2 0,1 0 0,0 0 0,0 0 0,0 0 0,-1 1 0,1-1 0,0 1 0,0-1 0,-1 1 0,1 0 0,0 0 0,-1 0 0,1-1 0,-1 2 0,1-1 0,-1 0 0,1 0 0,-1 0 0,0 1 0,0-1 0,1 0 0,-1 1 0,0-1 0,0 1 0,-1 0 0,1-1 0,0 1 0,0 0 0,-1-1 0,1 1 0,-1 0 0,0 0 0,1-1 0,-1 1 0,0 0 0,0 0 0,0 0 0,0 0 0,0-1 0,-1 1 0,1 0 0,0 0 0,-2 3 0,-9 35 0,-1 0 0,-23 49 0,11-28 0,-143 449 0,158-483 0,10-36 0,12-43 0,-4 31 0,0-1 0,2 1 0,0 1 0,1 0 0,1 1 0,1 0 0,1 1 0,0 0 0,1 1 0,1 1 0,1 1 0,0 0 0,1 1 0,1 2 0,0-1 0,0 2 0,39-15 0,-41 20 0,0 0 0,1 1 0,0 0 0,0 2 0,0 0 0,0 2 0,0 0 0,0 1 0,33 3 0,-37 0 0,0 0 0,0 1 0,0 1 0,0 0 0,-1 1 0,1 1 0,-2 0 0,1 0 0,-1 2 0,0 0 0,0 0 0,19 20 0,-15-10-12,-1 0 0,0 1 0,-2 1 0,-1 0 0,0 1 0,-1 0 0,-2 1 0,0 0 0,7 26 1,-12-33 103,-1-1 1,-1 1 0,0 0 0,-1 0 0,0 0-1,-1 0 1,-1 0 0,-1 1 0,0-1 0,-1 0-1,-1 0 1,-1-1 0,0 1 0,0-1 0,-8 17 0,-21 18 6733</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1:17.842"/>
    </inkml:context>
    <inkml:brush xml:id="br0">
      <inkml:brushProperty name="width" value="0.05" units="cm"/>
      <inkml:brushProperty name="height" value="0.05" units="cm"/>
      <inkml:brushProperty name="color" value="#E71224"/>
    </inkml:brush>
  </inkml:definitions>
  <inkml:trace contextRef="#ctx0" brushRef="#br0">22 1 24575,'0'0'0,"-4"4"0,-2 67 0,1 29 0,1 1 0,1-19 0,10-45 0,2-29 8192</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1:18.187"/>
    </inkml:context>
    <inkml:brush xml:id="br0">
      <inkml:brushProperty name="width" value="0.05" units="cm"/>
      <inkml:brushProperty name="height" value="0.05" units="cm"/>
      <inkml:brushProperty name="color" value="#E71224"/>
    </inkml:brush>
  </inkml:definitions>
  <inkml:trace contextRef="#ctx0" brushRef="#br0">81 1 24575,'0'0'0,"-8"81"0,-7 36 0,0 1 0,-7-31 0,1-31 8192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36.006"/>
    </inkml:context>
    <inkml:brush xml:id="br0">
      <inkml:brushProperty name="width" value="0.05" units="cm"/>
      <inkml:brushProperty name="height" value="0.05" units="cm"/>
      <inkml:brushProperty name="color" value="#E71224"/>
    </inkml:brush>
  </inkml:definitions>
  <inkml:trace contextRef="#ctx0" brushRef="#br0">1 0 24575,'0'4'0,"0"10"0,12 92 0,24 32 0,27-8 0,23-34 0,9-45 0,-12-31 8192</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1:18.534"/>
    </inkml:context>
    <inkml:brush xml:id="br0">
      <inkml:brushProperty name="width" value="0.05" units="cm"/>
      <inkml:brushProperty name="height" value="0.05" units="cm"/>
      <inkml:brushProperty name="color" value="#E71224"/>
    </inkml:brush>
  </inkml:definitions>
  <inkml:trace contextRef="#ctx0" brushRef="#br0">0 136 24575,'5'-71'0,"-4"67"0,0 0 0,0 0 0,0 0 0,0 1 0,1-1 0,-1 0 0,1 1 0,0-1 0,0 1 0,1 0 0,-1 0 0,1 0 0,-1 0 0,7-5 0,-9 7 0,1 1 0,-1-1 0,1 0 0,-1 1 0,1-1 0,0 1 0,-1-1 0,1 1 0,0-1 0,-1 1 0,1 0 0,0-1 0,0 1 0,0 0 0,-1 0 0,1-1 0,0 1 0,0 0 0,0 0 0,-1 0 0,1 0 0,0 0 0,0 0 0,0 0 0,0 0 0,-1 1 0,1-1 0,0 0 0,1 1 0,-2 0 0,1 0 0,-1 0 0,1 0 0,-1 0 0,1 0 0,-1 1 0,0-1 0,1 0 0,-1 0 0,0 0 0,0 1 0,0-1 0,0 0 0,0 0 0,0 1 0,-1 1 0,-13 50 0,11-46 0,1-3 0,0 0 0,1 0 0,-1 0 0,1 0 0,0 0 0,0 0 0,0 0 0,0 6 0,1-8 0,0-1 0,1 0 0,-1 1 0,1-1 0,0 0 0,-1 0 0,1 1 0,0-1 0,0 0 0,0 0 0,0 0 0,0 0 0,0 0 0,0 0 0,0 0 0,0 0 0,0 0 0,0-1 0,0 1 0,1 0 0,-1-1 0,0 1 0,1-1 0,-1 0 0,0 1 0,1-1 0,-1 0 0,3 1 0,-3-1 0,1 0 0,0 0 0,-1 1 0,1-1 0,-1 0 0,0 1 0,1 0 0,-1-1 0,1 1 0,-1 0 0,0 0 0,1 0 0,-1 0 0,0 0 0,0 0 0,0 0 0,0 0 0,0 0 0,0 0 0,0 1 0,0-1 0,0 0 0,-1 1 0,1-1 0,0 1 0,-1-1 0,0 0 0,1 1 0,-1 0 0,0-1 0,1 3 0,-2 3 0,0-1 0,0 0 0,0 0 0,-1 0 0,0 0 0,-4 8 0,-3 11 0,8-24 31,1 1-1,0-1 0,-1 0 1,1 1-1,0-1 0,0 0 1,0 1-1,0-1 0,0 0 1,0 1-1,0-1 0,0 0 1,1 1-1,-1-1 0,0 0 1,1 1-1,-1-1 0,1 0 1,0 0-1,-1 0 0,1 1 1,0-1-1,0 0 0,0 0 1,-1 0-1,1 0 0,0 0 1,0-1-1,1 1 0,-1 0 1,0 0-1,0-1 0,0 1 1,0 0-1,1-1 0,-1 1 1,0-1-1,1 0 0,-1 1 1,0-1-1,1 0 0,-1 0 1,0 0-1,3 0 1,38 3 6795</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1:19.553"/>
    </inkml:context>
    <inkml:brush xml:id="br0">
      <inkml:brushProperty name="width" value="0.05" units="cm"/>
      <inkml:brushProperty name="height" value="0.05" units="cm"/>
      <inkml:brushProperty name="color" value="#E71224"/>
    </inkml:brush>
  </inkml:definitions>
  <inkml:trace contextRef="#ctx0" brushRef="#br0">0 1 24575,'0'0'0,"70"12"0,22 4 8192</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0:00.482"/>
    </inkml:context>
    <inkml:brush xml:id="br0">
      <inkml:brushProperty name="width" value="0.05" units="cm"/>
      <inkml:brushProperty name="height" value="0.05" units="cm"/>
      <inkml:brushProperty name="color" value="#E71224"/>
    </inkml:brush>
  </inkml:definitions>
  <inkml:trace contextRef="#ctx0" brushRef="#br0">1 10 24575,'0'-4'0,"4"-2"0,9 9 0,7 8 0,0 2 8192</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0:00.990"/>
    </inkml:context>
    <inkml:brush xml:id="br0">
      <inkml:brushProperty name="width" value="0.05" units="cm"/>
      <inkml:brushProperty name="height" value="0.05" units="cm"/>
      <inkml:brushProperty name="color" value="#E71224"/>
    </inkml:brush>
  </inkml:definitions>
  <inkml:trace contextRef="#ctx0" brushRef="#br0">68 0 24575,'0'0'0,"-3"29"0,-3 61 0,-3 56 0,-4 31 0,-1 6 0,3-24 0,3-39 0,7-73 0,0-59 0,-1-29 8192</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0:03.944"/>
    </inkml:context>
    <inkml:brush xml:id="br0">
      <inkml:brushProperty name="width" value="0.05" units="cm"/>
      <inkml:brushProperty name="height" value="0.05" units="cm"/>
      <inkml:brushProperty name="color" value="#E71224"/>
    </inkml:brush>
  </inkml:definitions>
  <inkml:trace contextRef="#ctx0" brushRef="#br0">54 4 24575,'0'-4'0,"4"15"0,1 98 0,0 84 0,-5 36 0,-2 0 0,-2-27 0,1-43 0,1-46 0,0-45 0,-3-59 0,-5-55 0,-9-44 0,-1-6 8192</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0:04.514"/>
    </inkml:context>
    <inkml:brush xml:id="br0">
      <inkml:brushProperty name="width" value="0.05" units="cm"/>
      <inkml:brushProperty name="height" value="0.05" units="cm"/>
      <inkml:brushProperty name="color" value="#E71224"/>
    </inkml:brush>
  </inkml:definitions>
  <inkml:trace contextRef="#ctx0" brushRef="#br0">0 1 24575,'0'0'0,"37"12"0,23 12 0,10 15 0,-7 16 0,-26 23 0,-31 18 0,-30 2 0,-14-13 0,4-24 0,15-27 0,23-35 0,23-30 0,19-21 0,10-10 0,-5 5 8192</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0:04.891"/>
    </inkml:context>
    <inkml:brush xml:id="br0">
      <inkml:brushProperty name="width" value="0.05" units="cm"/>
      <inkml:brushProperty name="height" value="0.05" units="cm"/>
      <inkml:brushProperty name="color" value="#E71224"/>
    </inkml:brush>
  </inkml:definitions>
  <inkml:trace contextRef="#ctx0" brushRef="#br0">122 10 24575,'4'-4'0,"14"-1"0,-13 15 0,-23 24 0,-21 21 0,-8 6 0,13 4 0,24-5 0,29-8 0,16-13 0,10-14 0,-2-10 0,-9-9 0,-10-4 0,-6-11 0,-5-5 8192</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0:05.399"/>
    </inkml:context>
    <inkml:brush xml:id="br0">
      <inkml:brushProperty name="width" value="0.05" units="cm"/>
      <inkml:brushProperty name="height" value="0.05" units="cm"/>
      <inkml:brushProperty name="color" value="#E71224"/>
    </inkml:brush>
  </inkml:definitions>
  <inkml:trace contextRef="#ctx0" brushRef="#br0">160 7 24575,'6'-2'0,"0"1"0,1 0 0,-1 0 0,1 0 0,-1 1 0,1 0 0,-1 0 0,1 1 0,7 1 0,-13-2 0,1 0 0,-1 0 0,1 0 0,-1 0 0,1 1 0,-1-1 0,1 0 0,-1 1 0,1-1 0,-1 1 0,1 0 0,-1-1 0,0 1 0,1 0 0,-1 0 0,0 0 0,0 0 0,0 0 0,1 0 0,-1 0 0,0 1 0,-1-1 0,1 0 0,0 0 0,0 1 0,0-1 0,-1 1 0,2 2 0,-2-1 0,0 1 0,0-1 0,-1 1 0,1-1 0,-1 0 0,1 1 0,-1-1 0,0 0 0,-1 1 0,1-1 0,0 0 0,-4 5 0,-6 9 0,-1 0 0,0-1 0,-20 21 0,9-14 0,12-13 0,1 0 0,0 2 0,0-1 0,-12 20 0,22-30 0,-1 0 0,0 1 0,1-1 0,-1 0 0,1 0 0,-1 0 0,1 1 0,0-1 0,-1 0 0,1 0 0,0 1 0,0-1 0,0 0 0,0 1 0,0-1 0,0 0 0,0 0 0,1 1 0,-1-1 0,0 0 0,1 0 0,-1 1 0,1-1 0,-1 0 0,1 0 0,-1 0 0,3 2 0,29 18 0,-4-3 0,-26-16 0,0 0 0,-1 1 0,1-1 0,-1 1 0,0-1 0,0 1 0,0 0 0,0-1 0,0 1 0,0 0 0,-1 0 0,1-1 0,-1 1 0,0 0 0,0 0 0,0 0 0,0 0 0,0-1 0,-2 6 0,0 1 0,-1 0 0,0 0 0,0-1 0,-1 0 0,-6 11 0,-6 6 0,-2-1 0,-40 43 0,35-42 0,17-19 0,1 0 0,0 0 0,1 0 0,-1 1 0,-4 9 0,9-16 0,0 1 0,-1-1 0,1 1 0,0-1 0,0 1 0,-1-1 0,1 1 0,0-1 0,0 1 0,0 0 0,0-1 0,0 1 0,0-1 0,0 1 0,0-1 0,0 1 0,0-1 0,0 1 0,0-1 0,0 1 0,0-1 0,1 1 0,-1-1 0,0 1 0,0-1 0,1 1 0,-1-1 0,0 1 0,0-1 0,1 1 0,-1-1 0,1 1 0,-1-1 0,0 0 0,1 1 0,-1-1 0,1 0 0,-1 0 0,1 1 0,-1-1 0,1 0 0,-1 0 0,1 1 0,-1-1 0,1 0 0,-1 0 0,1 0 0,1 0 0,10-1 0,0 0 0,0 0 0,1-2 0,-1 1 0,0-1 0,-1-1 0,1 0 0,14-8 0,-1 2 0,-19 7 0,170-72 0,-172 74-6,-1-1-1,0 1 1,0-1-1,0 0 1,0 0 0,0 0-1,-1 0 1,1-1-1,-1 1 1,1-1-1,-1 1 1,0-1-1,0 0 1,0 0-1,0 0 1,1-4 0,-3 5 79,1-1 1,-1 0 0,0 1 0,-1-1-1,1 0 1,0 1 0,-1-1 0,0 1-1,1-1 1,-1 1 0,0-1 0,0 1-1,0-1 1,-1 1 0,1 0 0,-1 0-1,1-1 1,-1 1 0,-3-3 0,-25-28 6752</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0:05.760"/>
    </inkml:context>
    <inkml:brush xml:id="br0">
      <inkml:brushProperty name="width" value="0.05" units="cm"/>
      <inkml:brushProperty name="height" value="0.05" units="cm"/>
      <inkml:brushProperty name="color" value="#E71224"/>
    </inkml:brush>
  </inkml:definitions>
  <inkml:trace contextRef="#ctx0" brushRef="#br0">55 0 24575,'0'0'0,"-4"133"0,-9 85 0,-3 24 0,2-23 0,7-59 0,16-79 0,16-71 0,3-36 8192</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0:06.118"/>
    </inkml:context>
    <inkml:brush xml:id="br0">
      <inkml:brushProperty name="width" value="0.05" units="cm"/>
      <inkml:brushProperty name="height" value="0.05" units="cm"/>
      <inkml:brushProperty name="color" value="#E71224"/>
    </inkml:brush>
  </inkml:definitions>
  <inkml:trace contextRef="#ctx0" brushRef="#br0">320 0 24575,'0'0'0,"-36"28"0,-25 10 0,-9 2 0,7-2 0,18 5 0,17 11 0,13 25 0,14 23 0,10 6 0,8-15 0,9-35 0,8-60 0,-1-30 8192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36.577"/>
    </inkml:context>
    <inkml:brush xml:id="br0">
      <inkml:brushProperty name="width" value="0.05" units="cm"/>
      <inkml:brushProperty name="height" value="0.05" units="cm"/>
      <inkml:brushProperty name="color" value="#E71224"/>
    </inkml:brush>
  </inkml:definitions>
  <inkml:trace contextRef="#ctx0" brushRef="#br0">41 5 24575,'4'-4'0,"-11"15"0,-8 17 0,-1 13 0,9-9 0,15-14 0,6-10 8192</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0:06.866"/>
    </inkml:context>
    <inkml:brush xml:id="br0">
      <inkml:brushProperty name="width" value="0.05" units="cm"/>
      <inkml:brushProperty name="height" value="0.05" units="cm"/>
      <inkml:brushProperty name="color" value="#E71224"/>
    </inkml:brush>
  </inkml:definitions>
  <inkml:trace contextRef="#ctx0" brushRef="#br0">516 1 24575,'0'0'0,"0"0"0,0 0 0,0 0 0,0 0 0,0 0 0,0 0 0,1 0 0,-1 0 0,0-1 0,0 1 0,0 0 0,0 0 0,1 0 0,-1 0 0,0 0 0,0 0 0,0 0 0,1 0 0,-1 0 0,0 0 0,0 0 0,0 0 0,0 0 0,1 0 0,-1 0 0,0 1 0,0-1 0,0 0 0,0 0 0,1 0 0,-1 0 0,0 0 0,0 0 0,0 0 0,0 0 0,0 1 0,0-1 0,1 0 0,-1 0 0,0 0 0,0 0 0,0 0 0,0 1 0,0-1 0,0 0 0,0 0 0,0 0 0,0 0 0,0 1 0,0-1 0,0 0 0,0 0 0,0 0 0,5 9 0,0 0 0,-1 1 0,0-1 0,0 1 0,-1-1 0,0 1 0,-1 0 0,-1 0 0,1 0 0,-1 1 0,-1-1 0,0 0 0,0 0 0,-1 0 0,-1 0 0,1 0 0,-2 0 0,-5 18 0,4-16 0,0 0 0,-1 0 0,0-1 0,-1 1 0,0-1 0,0-1 0,-1 1 0,-1-1 0,0 0 0,0-1 0,-1 0 0,0 0 0,0-1 0,-1 0 0,-12 6 0,21-13 0,0 0 0,-1 0 0,1 0 0,0 0 0,-1 0 0,1-1 0,-1 1 0,1-1 0,-1 1 0,0-1 0,1 0 0,-1 1 0,1-1 0,-1 0 0,1 0 0,-1 0 0,0 0 0,1-1 0,-1 1 0,1 0 0,-1 0 0,0-1 0,1 1 0,-1-1 0,1 0 0,-2 0 0,3-1 0,-1 1 0,1 0 0,0 0 0,-1 0 0,1 0 0,0-1 0,0 1 0,0 0 0,0 0 0,0-1 0,0 1 0,1 0 0,-1 0 0,0 0 0,1 0 0,-1-1 0,1 1 0,-1 0 0,1 0 0,-1 0 0,1 0 0,0 0 0,-1 0 0,1 0 0,0 0 0,0 0 0,0 1 0,0-1 0,0 0 0,0 0 0,0 1 0,2-2 0,3-3 0,0 1 0,0 0 0,1 0 0,0 0 0,0 1 0,0-1 0,0 2 0,0-1 0,0 1 0,12-2 0,-18 4 0,0 0 0,0-1 0,0 1 0,-1 0 0,1 0 0,0 0 0,0 0 0,-1 0 0,1 0 0,0 0 0,0 0 0,0 0 0,-1 0 0,1 0 0,0 0 0,0 1 0,0-1 0,-1 0 0,1 0 0,0 1 0,-1-1 0,1 1 0,0-1 0,-1 1 0,1-1 0,0 1 0,-1-1 0,1 1 0,-1-1 0,1 1 0,-1 0 0,1-1 0,-1 1 0,0 0 0,1-1 0,-1 1 0,0 0 0,1 0 0,-1 0 0,0-1 0,0 1 0,0 0 0,0 0 0,0 1 0,-1 2 0,0 0 0,0 1 0,0-1 0,-1 0 0,0 0 0,0 0 0,-5 7 0,-14 18 0,-2 0 0,-30 29 0,-2 3 0,43-40 0,15-12 0,31-8 0,-32-2 0,0 1 0,0-1 0,0 1 0,0-1 0,1 1 0,-1 0 0,0 0 0,0 0 0,0 0 0,0 0 0,0 1 0,0-1 0,0 1 0,0-1 0,0 1 0,0 0 0,0 0 0,0 0 0,0 0 0,3 2 0,-5 0 0,0 0 0,0 0 0,-1 0 0,1-1 0,0 1 0,-1 0 0,0 0 0,0 0 0,0 0 0,0 0 0,0-1 0,-1 1 0,1-1 0,-1 1 0,1-1 0,-4 4 0,-23 30 0,-2 0 0,-58 53 0,7-9 0,55-44 0,26-36 0,0 0 0,0 1 0,-1-1 0,1 0 0,0 1 0,0-1 0,0 0 0,0 1 0,0-1 0,0 0 0,-1 1 0,1-1 0,0 1 0,0-1 0,0 0 0,0 1 0,0-1 0,1 0 0,-1 1 0,0-1 0,0 0 0,0 1 0,0-1 0,0 0 0,0 1 0,0-1 0,1 0 0,-1 1 0,0-1 0,0 0 0,1 0 0,-1 1 0,0-1 0,0 0 0,1 0 0,-1 1 0,0-1 0,0 0 0,1 0 0,-1 0 0,0 1 0,1-1 0,-1 0 0,0 0 0,1 0 0,6 0 0,0-1 0,0 0 0,-1 0 0,1 0 0,0-1 0,-1 0 0,11-5 0,50-16 0,-41 22 0,-26 1 0,0 0 0,1 0 0,-1 0 0,0 0 0,1 1 0,-1-1 0,0 0 0,0 0 0,1 0 0,-1 1 0,0-1 0,1 0 0,-1 0 0,0 1 0,0-1 0,0 0 0,1 1 0,-1-1 0,0 0 0,0 0 0,0 1 0,0-1 0,0 0 0,0 1 0,1-1 0,-1 1 0,0-1 0,0 0 0,0 1 0,0-1 0,0 0 0,0 1 0,0-1 0,-1 1 0,0 2 0,-1 1 0,1-1 0,-1 1 0,0-1 0,0 0 0,0 0 0,-1 0 0,1 0 0,-6 5 0,-33 27 0,-85 55 0,52-39 0,43-25 0,31-26 0,0 0 0,0 0 0,0 0 0,0 0 0,0 0 0,0 0 0,0 0 0,0 0 0,0 0 0,0 0 0,0-1 0,1 1 0,-1 0 0,0 0 0,0 0 0,0 0 0,0 0 0,0 0 0,0 0 0,0 0 0,0 0 0,1 0 0,-1 0 0,0 0 0,0 0 0,0 0 0,0 0 0,0 0 0,0 0 0,0 0 0,1 0 0,-1 0 0,0 0 0,0 0 0,0 0 0,0 0 0,0 1 0,0-1 0,0 0 0,0 0 0,0 0 0,1 0 0,-1 0 0,0 0 0,0 0 0,0 0 0,0 0 0,0 0 0,0 1 0,0-1 0,0 0 0,0 0 0,0 0 0,0 0 0,0 0 0,0 0 0,0 0 0,0 0 0,0 1 0,0-1 0,0 0 0,0 0 0,0 0 0,0 0 0,0 0 0,0 0 0,0 0 0,0 1 0,0-1 0,25-9 0,419-204 0,-428 205-24,-1 0 1,0-1-1,0-1 0,23-19 0,-34 26 95,-1-1 0,0 1-1,0-1 1,0 0 0,0 0-1,-1 0 1,1-1 0,-1 1-1,0 0 1,0-1 0,-1 0 0,1 1-1,-1-1 1,0 0 0,0 0-1,-1 0 1,0 1 0,1-1-1,-2 0 1,0-7 0,-14-51 6755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0:07.211"/>
    </inkml:context>
    <inkml:brush xml:id="br0">
      <inkml:brushProperty name="width" value="0.05" units="cm"/>
      <inkml:brushProperty name="height" value="0.05" units="cm"/>
      <inkml:brushProperty name="color" value="#E71224"/>
    </inkml:brush>
  </inkml:definitions>
  <inkml:trace contextRef="#ctx0" brushRef="#br0">66 0 24575,'0'0'0,"-4"109"0,-2 80 0,-3 41 0,-4-3 0,-1-37 0,3-53 0,3-71 0,11-87 0,5-40 8192</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0:07.572"/>
    </inkml:context>
    <inkml:brush xml:id="br0">
      <inkml:brushProperty name="width" value="0.05" units="cm"/>
      <inkml:brushProperty name="height" value="0.05" units="cm"/>
      <inkml:brushProperty name="color" value="#E71224"/>
    </inkml:brush>
  </inkml:definitions>
  <inkml:trace contextRef="#ctx0" brushRef="#br0">304 6 24575,'0'-4'0,"-16"3"0,-25 33 0,-31 20 0,-2-3 0,15-10 0,17-12 8192</inkml:trace>
  <inkml:trace contextRef="#ctx0" brushRef="#br0" timeOffset="1">375 6 24575,'4'4'0,"14"18"0,19 20 0,8 4 0,-4-2 0,-8-12 0,-11-21 0,-9-15 0,-6-7 8192</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0:07.932"/>
    </inkml:context>
    <inkml:brush xml:id="br0">
      <inkml:brushProperty name="width" value="0.05" units="cm"/>
      <inkml:brushProperty name="height" value="0.05" units="cm"/>
      <inkml:brushProperty name="color" value="#E71224"/>
    </inkml:brush>
  </inkml:definitions>
  <inkml:trace contextRef="#ctx0" brushRef="#br0">0 0 24575,'0'0'0,"24"0"0,13 4 0,-1 6 0,-7 0 8192</inkml:trace>
  <inkml:trace contextRef="#ctx0" brushRef="#br0" timeOffset="1">48 214 24575,'0'4'0,"0"58"0,4 18 0,9-16 0,7-32 0,0-21 8192</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0:08.337"/>
    </inkml:context>
    <inkml:brush xml:id="br0">
      <inkml:brushProperty name="width" value="0.05" units="cm"/>
      <inkml:brushProperty name="height" value="0.05" units="cm"/>
      <inkml:brushProperty name="color" value="#E71224"/>
    </inkml:brush>
  </inkml:definitions>
  <inkml:trace contextRef="#ctx0" brushRef="#br0">369 0 24575,'0'7'0,"-1"9"0,-2 0 0,0 0 0,0 0 0,-2-1 0,0 1 0,-1-1 0,0 0 0,-1-1 0,-15 24 0,12-22 0,1 1 0,0 1 0,1 0 0,1 0 0,1 1 0,-4 19 0,9-35 0,1 0 0,0 0 0,-1 0 0,1 0 0,0 0 0,0-1 0,1 1 0,-1 0 0,1 0 0,-1 0 0,1 0 0,0-1 0,0 1 0,0 0 0,0-1 0,1 1 0,-1-1 0,1 1 0,-1-1 0,1 0 0,0 0 0,0 0 0,4 4 0,2-1 0,0 0 0,0-1 0,1 0 0,-1 0 0,18 5 0,-18-7 0,1 1 0,-1 0 0,0 0 0,-1 1 0,14 8 0,-20-11 0,1 1 0,-1-1 0,1 1 0,-1-1 0,0 1 0,1-1 0,-1 1 0,0 0 0,0 0 0,-1-1 0,1 1 0,0 0 0,0 0 0,-1 0 0,1 0 0,-1 0 0,0 0 0,0 0 0,0 0 0,0 0 0,0 0 0,0 0 0,0 0 0,0 0 0,-1 0 0,1 0 0,-1 0 0,0 0 0,1 0 0,-1 0 0,-2 3 0,-3 6 0,-1-1 0,0 1 0,-1-1 0,-9 10 0,12-15 0,-46 48 0,-110 84 0,65-57 0,88-74 0,0 1 0,1 1 0,0-1 0,-11 15 0,18-22 0,-1 1 0,1-1 0,0 1 0,-1-1 0,1 1 0,0-1 0,0 1 0,-1-1 0,1 1 0,0-1 0,0 1 0,0-1 0,0 1 0,0-1 0,-1 1 0,1-1 0,0 1 0,0 0 0,0-1 0,1 1 0,-1-1 0,0 1 0,0-1 0,0 1 0,0-1 0,0 1 0,1-1 0,-1 1 0,0-1 0,0 1 0,1-1 0,-1 1 0,0-1 0,1 1 0,-1-1 0,1 0 0,-1 1 0,1-1 0,-1 0 0,0 1 0,1-1 0,-1 0 0,1 1 0,-1-1 0,1 0 0,-1 0 0,1 0 0,0 0 0,-1 1 0,1-1 0,0 0 0,15 1 0,1 0 0,-1-2 0,0 1 0,0-2 0,1 0 0,15-5 0,-15 4 0,18-4 342,0-1-1,-1-1 0,52-23 1,-9-6 6484</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0:08.698"/>
    </inkml:context>
    <inkml:brush xml:id="br0">
      <inkml:brushProperty name="width" value="0.05" units="cm"/>
      <inkml:brushProperty name="height" value="0.05" units="cm"/>
      <inkml:brushProperty name="color" value="#E71224"/>
    </inkml:brush>
  </inkml:definitions>
  <inkml:trace contextRef="#ctx0" brushRef="#br0">0 0 24575,'0'0'0,"4"8"0,14 48 0,7 17 0,4-23 0,-3-21 8192</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0:09.838"/>
    </inkml:context>
    <inkml:brush xml:id="br0">
      <inkml:brushProperty name="width" value="0.05" units="cm"/>
      <inkml:brushProperty name="height" value="0.05" units="cm"/>
      <inkml:brushProperty name="color" value="#E71224"/>
    </inkml:brush>
  </inkml:definitions>
  <inkml:trace contextRef="#ctx0" brushRef="#br0">278 250 24575,'-28'41'0,"-60"92"0,66-109 0,36-52 0,20-18 0,1 0 0,3 3 0,44-40 0,-55 57 0,2 2 0,1 1 0,1 1 0,0 2 0,65-31 0,-75 43 0,-1 1 0,1 1 0,1 1 0,22-3 0,-43 8 0,0-1 0,1 1 0,-1 0 0,0 0 0,1-1 0,-1 1 0,0 0 0,1 0 0,-1 0 0,1 1 0,-1-1 0,0 0 0,0 0 0,1 1 0,-1-1 0,0 1 0,1-1 0,-1 1 0,0 0 0,0-1 0,2 2 0,-3-1 0,0 0 0,0 0 0,0 0 0,0 0 0,0 0 0,0 0 0,0 0 0,0 0 0,0 0 0,0 0 0,-1 0 0,1 0 0,0-1 0,-1 1 0,1 0 0,-1 0 0,1 0 0,-1 0 0,1-1 0,-1 1 0,1 0 0,-2 0 0,-51 50 0,45-45 0,2 0 0,-27 28 0,32-33 0,0 1 0,0 0 0,1 0 0,-1 0 0,0 0 0,1-1 0,-1 1 0,1 0 0,-1 0 0,1 0 0,0 0 0,0 0 0,0 0 0,0 0 0,0 0 0,1 0 0,-1 0 0,1 0 0,-1 0 0,1 0 0,1 2 0,-1 1 0,0-1 0,0 0 0,0 0 0,0 0 0,-1 1 0,0-1 0,0 0 0,0 1 0,0-1 0,-1 0 0,0 0 0,0 1 0,0-1 0,0 0 0,0 0 0,-1 0 0,0 0 0,0 0 0,0 0 0,0-1 0,-1 1 0,-4 4 0,-8 11 0,-1-2 0,0 0 0,-20 14 0,15-12 0,-7 5 0,16-14 0,-1 0 0,1 1 0,1 1 0,0 0 0,-17 25 0,27-36 0,1 0 0,-1-1 0,1 1 0,0 0 0,-1 0 0,1-1 0,0 1 0,-1 0 0,1 0 0,0-1 0,0 1 0,0 0 0,0 0 0,0 0 0,0 0 0,0-1 0,0 1 0,0 0 0,0 0 0,1 0 0,-1-1 0,0 1 0,0 0 0,1 0 0,-1-1 0,0 1 0,1 0 0,-1-1 0,1 1 0,-1 0 0,1-1 0,0 1 0,-1 0 0,1-1 0,-1 1 0,1-1 0,0 1 0,-1-1 0,1 0 0,0 1 0,0-1 0,-1 0 0,1 1 0,0-1 0,0 0 0,0 0 0,0 0 0,45 3 0,-43-3 0,162-15 0,-161 15 0,0-1 0,1 1 0,-1 1 0,0-1 0,0 0 0,0 1 0,0 0 0,0 0 0,0 0 0,3 2 0,-6-3 0,0 1 0,-1-1 0,1 1 0,-1-1 0,1 1 0,-1-1 0,0 1 0,1-1 0,-1 1 0,1-1 0,-1 1 0,0-1 0,1 1 0,-1 0 0,0-1 0,0 1 0,1-1 0,-1 1 0,0 0 0,0-1 0,0 1 0,0 0 0,0-1 0,0 2 0,-1 1 0,1-1 0,-1 0 0,0 1 0,0-1 0,0 0 0,0 0 0,0 1 0,0-1 0,-1 0 0,-2 3 0,-19 19 0,-1-1 0,-2-1 0,0-1 0,-55 34 0,59-41 0,-388 245 0,402-254 0,-1 1 0,1 0 0,0 0 0,-10 12 0,18-18 0,0 0 0,-1 0 0,1 0 0,0 0 0,0 1 0,0-1 0,0 0 0,0 0 0,0 0 0,-1 0 0,1 1 0,0-1 0,0 0 0,0 0 0,0 0 0,0 0 0,0 1 0,0-1 0,0 0 0,0 0 0,0 0 0,0 1 0,0-1 0,0 0 0,0 0 0,0 0 0,0 1 0,0-1 0,0 0 0,0 0 0,0 0 0,1 0 0,-1 1 0,0-1 0,0 0 0,0 0 0,0 0 0,0 0 0,0 1 0,1-1 0,-1 0 0,0 0 0,0 0 0,0 0 0,0 0 0,1 0 0,-1 0 0,0 1 0,0-1 0,20 0 0,57-13 0,-1-3 0,85-30 0,-75 20 0,5 1 0,-19 6 0,138-56 0,-209 74 0,1 0 0,0 1 0,0-1 0,-1 0 0,1 0 0,-1 0 0,1 0 0,-1 0 0,1-1 0,-1 1 0,0 0 0,1-1 0,-1 1 0,0-1 0,0 1 0,1-3 0,-2 3 0,0 0 0,0 0 0,0 1 0,0-1 0,0 0 0,0 0 0,0 0 0,0 1 0,0-1 0,-1 0 0,1 0 0,0 0 0,-1 1 0,1-1 0,0 0 0,-1 1 0,1-1 0,-1 0 0,1 1 0,-1-1 0,0 0 0,1 1 0,-1-1 0,1 1 0,-2-1 0,-7-5 0,1 1 0,-1 1 0,-1-1 0,-15-4 0,8 3 0,5 0 0,7 3 0,-1 1 0,1 0 0,-1 0 0,0 0 0,1 0 0,-1 1 0,-7-1 0,11 2 0,1 0 0,-1 0 0,0 1 0,0-1 0,0 0 0,0 1 0,1 0 0,-1-1 0,0 1 0,0 0 0,1 0 0,-1 0 0,1 0 0,-1 0 0,1 0 0,-1 0 0,1 1 0,0-1 0,-1 0 0,1 1 0,0-1 0,0 1 0,0-1 0,0 1 0,0 0 0,1-1 0,-1 1 0,0 0 0,0 3 0,-8 31 0,1 1 0,-7 70 0,8-42 0,6-56 0,-36 213 0,31-191 0,-3 0 0,0-1 0,-2 0 0,-28 54 0,36-78 0,-1 0 0,0 0 0,-1 0 0,0 0 0,1-1 0,-2 1 0,-7 5 0,12-10 0,-1 0 0,1 0 0,-1 0 0,1 0 0,-1 0 0,1 0 0,-1 0 0,0-1 0,1 1 0,-1-1 0,0 0 0,0 1 0,0-1 0,1 0 0,-1 0 0,0 0 0,0 0 0,0 0 0,1 0 0,-1-1 0,0 1 0,0-1 0,1 1 0,-1-1 0,0 0 0,1 1 0,-1-1 0,1 0 0,-1 0 0,1 0 0,-2-2 0,1 2 0,0-1 0,0 0 0,0 0 0,0-1 0,1 1 0,-1 0 0,1 0 0,0-1 0,-1 1 0,1-1 0,0 1 0,0-1 0,1 1 0,-1-1 0,1 0 0,-1 1 0,1-1 0,0 0 0,0 0 0,0 1 0,0-1 0,1-5 0,1 2 0,-1 0 0,1-1 0,1 1 0,-1 0 0,1 0 0,0 0 0,0 1 0,1-1 0,7-8 0,1 1 273,1 0 0,0 1 0,1 0 0,22-13 1,73-40 6552</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0:10.196"/>
    </inkml:context>
    <inkml:brush xml:id="br0">
      <inkml:brushProperty name="width" value="0.05" units="cm"/>
      <inkml:brushProperty name="height" value="0.05" units="cm"/>
      <inkml:brushProperty name="color" value="#E71224"/>
    </inkml:brush>
  </inkml:definitions>
  <inkml:trace contextRef="#ctx0" brushRef="#br0">1 1 24575,'0'0'0,"4"0"0,9 4 0,3 1 8192</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0:11.020"/>
    </inkml:context>
    <inkml:brush xml:id="br0">
      <inkml:brushProperty name="width" value="0.05" units="cm"/>
      <inkml:brushProperty name="height" value="0.05" units="cm"/>
      <inkml:brushProperty name="color" value="#E71224"/>
    </inkml:brush>
  </inkml:definitions>
  <inkml:trace contextRef="#ctx0" brushRef="#br0">0 1 24575,'7'5'0,"52"42"0,-3 2 0,58 65 0,-19-18 0,350 305 0,-367-340 0,3-4 0,1-4 0,3-3 0,103 44 0,-77-52 0,182 42 0,-38-13 0,-226-61 0,-1 1 0,-1 1 0,0 1 0,-1 2 0,-1 0 0,0 2 0,-1 1 0,0 0 0,38 42 0,-34-27 0,-2 0 0,-1 2 0,-2 0 0,-1 2 0,-2 0 0,22 59 0,12 60 0,-33-88 0,44 94 0,-38-112 0,2 0 0,46 58 0,83 83 0,50 71 0,-112-112 69,98 130-3295,-92-159 14575</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1:53.603"/>
    </inkml:context>
    <inkml:brush xml:id="br0">
      <inkml:brushProperty name="width" value="0.05" units="cm"/>
      <inkml:brushProperty name="height" value="0.05" units="cm"/>
      <inkml:brushProperty name="color" value="#E71224"/>
    </inkml:brush>
  </inkml:definitions>
  <inkml:trace contextRef="#ctx0" brushRef="#br0">307 1 24575,'0'2'0,"0"1"0,-1-1 0,0 0 0,0 1 0,1-1 0,-1 0 0,-1 1 0,1-1 0,0 0 0,-1 0 0,-1 3 0,-6 9 0,-134 279 0,116-227 0,2 1 0,-25 112 0,43-146 0,-21 120 0,26-132 0,0 0 0,2 0 0,0 1 0,1-1 0,5 23 0,-6-41 0,0 0 0,1-1 0,-1 1 0,1 0 0,0 0 0,0-1 0,0 1 0,0-1 0,0 1 0,1-1 0,-1 1 0,1-1 0,-1 0 0,1 0 0,0 0 0,0 0 0,0 0 0,0 0 0,3 1 0,-3-2 0,0 0 0,0-1 0,0 1 0,0-1 0,0 0 0,0 0 0,0 0 0,0 0 0,0 0 0,1 0 0,-1 0 0,0-1 0,0 1 0,0-1 0,0 1 0,0-1 0,0 0 0,0 0 0,2-1 0,7-6 0,1 0 0,-1 0 0,0-1 0,-1-1 0,17-19 0,-11 9 0,-12 14 0,0 1 0,0 0 0,0 0 0,1 0 0,-1 0 0,1 1 0,0 0 0,1 0 0,8-5 0,-13 9 0,-1 0 0,1-1 0,0 1 0,0 0 0,0 0 0,-1 0 0,1 0 0,0 0 0,0 0 0,0 1 0,-1-1 0,1 0 0,0 0 0,0 0 0,-1 1 0,1-1 0,0 0 0,-1 1 0,1-1 0,0 1 0,-1-1 0,1 1 0,0-1 0,-1 1 0,1-1 0,-1 1 0,1 0 0,-1-1 0,1 1 0,-1 0 0,0-1 0,1 1 0,-1 0 0,1 1 0,7 29 0,-8-29 0,4 25 0,-3-17 0,0 1 0,1 0 0,6 19 0,-7-29 0,-1 0 0,1 0 0,0 0 0,-1 0 0,1 0 0,0 0 0,0 0 0,-1 0 0,1 0 0,0-1 0,0 1 0,0 0 0,0-1 0,0 1 0,0 0 0,1-1 0,-1 1 0,0-1 0,0 0 0,0 1 0,0-1 0,1 0 0,-1 0 0,0 1 0,0-1 0,0 0 0,1 0 0,-1-1 0,0 1 0,0 0 0,1 0 0,-1 0 0,0-1 0,0 1 0,0-1 0,2 0 0,47-26 0,-37 18 0,1 1 0,110-60 0,-107 60 0,2 0 0,-1 1 0,1 1 0,0 0 0,21-2 0,0 11 0,-40-3 0,1 0 0,0 0 0,-1 0 0,1 0 0,0 0 0,-1 0 0,1 0 0,-1 1 0,1-1 0,0 0 0,-1 0 0,1 1 0,-1-1 0,1 0 0,-1 1 0,1-1 0,-1 0 0,1 1 0,-1-1 0,1 1 0,-1-1 0,1 1 0,-1-1 0,0 1 0,1-1 0,-1 1 0,0-1 0,1 1 0,-1 0 0,0-1 0,0 1 0,0-1 0,0 1 0,1 0 0,-1-1 0,0 1 0,0 0 0,0-1 0,0 1 0,0-1 0,-1 1 0,1 0 0,0-1 0,0 1 0,0 0 0,0-1 0,-1 1 0,1-1 0,0 1 0,-1-1 0,1 1 0,-1 0 0,1 0 0,0-1 0,-1 1 0,1-1 0,0 0 0,-1 1 0,1-1 0,0 1 0,-1-1 0,1 0 0,0 1 0,-1-1 0,1 0 0,-1 0 0,1 1 0,0-1 0,-1 0 0,1 0 0,-1 0 0,1 0 0,-1 1 0,1-1 0,-1 0 0,1 0 0,-1 0 0,1 0 0,-1 0 0,1 0 0,-1 0 0,1 0 0,-1 0 0,1 0 0,-1-1 0,0 1 0,0-1 0,1 1 0,-1-1 0,0 0 0,0 0 0,1 0 0,-1 0 0,1 0 0,-1 0 0,1 0 0,-1 0 0,1 0 0,-1 0 0,1 0 0,0 0 0,0 0 0,-1 0 0,1 0 0,0 0 0,0-2 0,0-7 0,1 0 0,0 0 0,1 0 0,0 0 0,1 1 0,0-1 0,0 1 0,1-1 0,0 1 0,0 0 0,1 1 0,0-1 0,1 1 0,7-9 0,1 0 0,1 1 0,0 0 0,0 1 0,2 1 0,27-19 0,-37 29 0,-1 0 0,1 0 0,0 0 0,0 1 0,0 0 0,1 1 0,-1-1 0,1 1 0,0 1 0,-1 0 0,14-1 0,-17 2 0,0 0 0,-1 1 0,1 0 0,0 0 0,-1 0 0,1 0 0,-1 0 0,1 1 0,-1 0 0,1-1 0,-1 1 0,0 1 0,0-1 0,0 0 0,0 1 0,0-1 0,-1 1 0,1 0 0,-1 0 0,0 0 0,0 0 0,0 0 0,0 1 0,0-1 0,1 5 0,1 3-13,0 0 0,-1 0-1,0 1 1,-1-1 0,0 1-1,-1 0 1,0-1 0,-2 24 0,1-29 91,0 0 0,-1 0 0,0 0 0,-1 0 0,1 0 0,-1 0 1,0 0-1,0-1 0,-1 1 0,0-1 0,0 1 0,0-1 1,0 0-1,-1 0 0,0 0 0,0-1 0,0 0 0,-9 8 1,-25 5 6747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28.184"/>
    </inkml:context>
    <inkml:brush xml:id="br0">
      <inkml:brushProperty name="width" value="0.05" units="cm"/>
      <inkml:brushProperty name="height" value="0.05" units="cm"/>
      <inkml:brushProperty name="color" value="#E71224"/>
    </inkml:brush>
  </inkml:definitions>
  <inkml:trace contextRef="#ctx0" brushRef="#br0">1 73 24575,'0'0'0,"33"-20"0,30-7 0,6 1 8192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36.921"/>
    </inkml:context>
    <inkml:brush xml:id="br0">
      <inkml:brushProperty name="width" value="0.05" units="cm"/>
      <inkml:brushProperty name="height" value="0.05" units="cm"/>
      <inkml:brushProperty name="color" value="#E71224"/>
    </inkml:brush>
  </inkml:definitions>
  <inkml:trace contextRef="#ctx0" brushRef="#br0">1 9 24575,'4'0'0,"58"-8"0,27 17 0,-1 8 8192</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1:54.517"/>
    </inkml:context>
    <inkml:brush xml:id="br0">
      <inkml:brushProperty name="width" value="0.05" units="cm"/>
      <inkml:brushProperty name="height" value="0.05" units="cm"/>
      <inkml:brushProperty name="color" value="#E71224"/>
    </inkml:brush>
  </inkml:definitions>
  <inkml:trace contextRef="#ctx0" brushRef="#br0">1 48 24575,'57'9'0,"-16"-1"0,-22-6 0,0-1 0,0-1 0,28-3 0,-42 2 0,1 0 0,-1 0 0,1-1 0,-1 0 0,0 0 0,0 0 0,7-3 0,-11 3 0,1 1 0,0 0 0,0 0 0,-1-1 0,1 1 0,-1-1 0,1 0 0,-1 1 0,1-1 0,-1 0 0,0 0 0,0 0 0,0 0 0,0 0 0,0 0 0,-1 0 0,1 0 0,0-4 0,-1-4 0,-4 8 0,-7 26 0,0 29 0,2 2 0,2-1 0,1 58 0,2-31 0,-2 28 0,-14 171 0,10-242 52,10-38-55,0 1-1,-1-1 0,1 0 1,0 1-1,-1-1 1,1 1-1,0-1 0,-1 0 1,1 1-1,0-1 1,-1 0-1,1 1 0,-1-1 1,1 0-1,-1 0 1,1 1-1,-1-1 0,1 0 1,-1 0-1,1 0 0,-1 0 1,1 1-1,-1-1 1,1 0-1,-1 0 0,1 0 1,-1 0-1,1 0 1,-1-1-1,1 1 0,-1 0 1,1 0-1,-1 0 1,-4-4 160,0 1 1,1-1-1,-1 0 1,1 0-1,0 0 1,0 0 0,-6-10-1,8 11 19,-39-52 6650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1:54.952"/>
    </inkml:context>
    <inkml:brush xml:id="br0">
      <inkml:brushProperty name="width" value="0.05" units="cm"/>
      <inkml:brushProperty name="height" value="0.05" units="cm"/>
      <inkml:brushProperty name="color" value="#E71224"/>
    </inkml:brush>
  </inkml:definitions>
  <inkml:trace contextRef="#ctx0" brushRef="#br0">118 0 24575,'0'0'0,"53"13"0,25 3 0,3 11 0,-24 26 0,-46 32 0,-49 25 0,-42 15 0,-20-3 0,7-13 0,36-37 0,27-32 8192</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1:55.400"/>
    </inkml:context>
    <inkml:brush xml:id="br0">
      <inkml:brushProperty name="width" value="0.05" units="cm"/>
      <inkml:brushProperty name="height" value="0.05" units="cm"/>
      <inkml:brushProperty name="color" value="#E71224"/>
    </inkml:brush>
  </inkml:definitions>
  <inkml:trace contextRef="#ctx0" brushRef="#br0">2 0 24575,'0'33'0,"-1"-7"0,0-1 0,2 0 0,1 0 0,1 1 0,1-2 0,12 40 0,-16-63 0,0 0 0,1 0 0,-1 0 0,0 0 0,1 0 0,-1 0 0,1 0 0,-1 0 0,1 0 0,0 0 0,-1 0 0,1 0 0,0-1 0,-1 1 0,1 0 0,0 0 0,0-1 0,0 1 0,0-1 0,0 1 0,-1-1 0,1 1 0,0-1 0,0 1 0,0-1 0,1 0 0,-1 0 0,1 1 0,0-2 0,0 1 0,-1-1 0,1 0 0,0 0 0,-1 1 0,1-1 0,0 0 0,-1-1 0,1 1 0,-1 0 0,0 0 0,1-1 0,-1 1 0,2-3 0,7-11 0,0 0 0,13-29 0,-17 30 0,-3 9 0,0 1 0,0-1 0,0 1 0,0 0 0,1 0 0,0 0 0,0 0 0,0 0 0,0 1 0,0 0 0,1 0 0,6-4 0,-9 7 0,-1-1 0,1 1 0,0-1 0,0 1 0,-1-1 0,1 1 0,0 0 0,0 0 0,0 0 0,0 0 0,-1 0 0,1 0 0,0 1 0,0-1 0,0 1 0,-1-1 0,1 1 0,0 0 0,-1-1 0,1 1 0,0 0 0,-1 0 0,1 0 0,-1 0 0,1 0 0,-1 1 0,0-1 0,0 0 0,1 1 0,-1-1 0,0 1 0,0-1 0,0 1 0,-1-1 0,1 1 0,0 0 0,0 0 0,0 3 0,1 2 0,-1 0 0,1 0 0,-1 0 0,-1 0 0,1 0 0,-1 0 0,-1 0 0,1 1 0,-1-1 0,0 0 0,-1 0 0,0 0 0,0 0 0,0-1 0,-1 1 0,-5 9 0,2 4 54,15-21-151,28-30 666,-25 20 271,37-33 5986</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1:55.762"/>
    </inkml:context>
    <inkml:brush xml:id="br0">
      <inkml:brushProperty name="width" value="0.05" units="cm"/>
      <inkml:brushProperty name="height" value="0.05" units="cm"/>
      <inkml:brushProperty name="color" value="#E71224"/>
    </inkml:brush>
  </inkml:definitions>
  <inkml:trace contextRef="#ctx0" brushRef="#br0">0 151 24575,'0'0'0,"45"4"0,26-11 0,13-12 0,1-11 0,-15-4 0,-22-1 0,-20 6 8192</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1:56.122"/>
    </inkml:context>
    <inkml:brush xml:id="br0">
      <inkml:brushProperty name="width" value="0.05" units="cm"/>
      <inkml:brushProperty name="height" value="0.05" units="cm"/>
      <inkml:brushProperty name="color" value="#E71224"/>
    </inkml:brush>
  </inkml:definitions>
  <inkml:trace contextRef="#ctx0" brushRef="#br0">259 1 24575,'0'4'0,"-4"110"0,-6 65 0,0 21 0,-8-19 0,-8-44 0,-11-62 0,-9-56 0,0-38 0,9-21 0,13-8 0,24 1 0,55-16 0,32-10 0,0 9 8192</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1:56.482"/>
    </inkml:context>
    <inkml:brush xml:id="br0">
      <inkml:brushProperty name="width" value="0.05" units="cm"/>
      <inkml:brushProperty name="height" value="0.05" units="cm"/>
      <inkml:brushProperty name="color" value="#E71224"/>
    </inkml:brush>
  </inkml:definitions>
  <inkml:trace contextRef="#ctx0" brushRef="#br0">0 18 24575,'0'-4'0,"8"-10"0,3 14 0,-1 44 0,3 62 0,-2 70 0,-7 65 0,-3 41 0,18-5 0,18-64 0,10-93 0,-2-67 8192</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1:56.841"/>
    </inkml:context>
    <inkml:brush xml:id="br0">
      <inkml:brushProperty name="width" value="0.05" units="cm"/>
      <inkml:brushProperty name="height" value="0.05" units="cm"/>
      <inkml:brushProperty name="color" value="#E71224"/>
    </inkml:brush>
  </inkml:definitions>
  <inkml:trace contextRef="#ctx0" brushRef="#br0">0 0 24575,'0'0'0,"41"45"0,21 18 0,0 2 0,-11-9 8192</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1:57.186"/>
    </inkml:context>
    <inkml:brush xml:id="br0">
      <inkml:brushProperty name="width" value="0.05" units="cm"/>
      <inkml:brushProperty name="height" value="0.05" units="cm"/>
      <inkml:brushProperty name="color" value="#E71224"/>
    </inkml:brush>
  </inkml:definitions>
  <inkml:trace contextRef="#ctx0" brushRef="#br0">4 29 24575,'0'0'0,"-4"0"0,47-13 0,16-3 8192</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1:58.175"/>
    </inkml:context>
    <inkml:brush xml:id="br0">
      <inkml:brushProperty name="width" value="0.05" units="cm"/>
      <inkml:brushProperty name="height" value="0.05" units="cm"/>
      <inkml:brushProperty name="color" value="#E71224"/>
    </inkml:brush>
  </inkml:definitions>
  <inkml:trace contextRef="#ctx0" brushRef="#br0">269 52 24575,'1'-2'0,"0"1"0,0-1 0,0 0 0,0 0 0,-1 0 0,1 0 0,-1 0 0,0 0 0,1 0 0,-1 0 0,0 0 0,0 0 0,0 0 0,0 0 0,-1 1 0,0-5 0,1 5 0,0 1 0,0-1 0,0 0 0,0 1 0,0-1 0,-1 0 0,1 1 0,0-1 0,0 0 0,-1 1 0,1-1 0,0 0 0,-1 1 0,1-1 0,-1 1 0,1-1 0,-1 1 0,1-1 0,-1 1 0,1-1 0,-1 1 0,1 0 0,-1-1 0,0 1 0,1 0 0,-1-1 0,0 1 0,1 0 0,-1 0 0,0 0 0,1-1 0,-1 1 0,0 0 0,1 0 0,-1 0 0,0 0 0,1 0 0,-1 0 0,0 0 0,0 1 0,1-1 0,-1 0 0,0 0 0,1 0 0,-1 1 0,0-1 0,1 0 0,-1 1 0,1-1 0,-1 1 0,1-1 0,-2 1 0,-15 14 0,1 1 0,0 0 0,1 1 0,1 1 0,1 0 0,-17 30 0,2-5 0,-59 85 0,77-107 0,21-16 0,-9-5 0,-1 0 0,1 0 0,-1 0 0,1 1 0,-1-1 0,1 0 0,-1 1 0,0-1 0,1 1 0,-1 0 0,1-1 0,-1 1 0,0 0 0,1 0 0,-1 0 0,0 0 0,0 0 0,0 0 0,0 0 0,0 0 0,0 0 0,0 1 0,0-1 0,-1 0 0,2 3 0,2 10 0,0 0 0,-1 1 0,-1-1 0,0 1 0,-1-1 0,-1 1 0,0-1 0,-2 16 0,0-14 0,1 0 0,1 0 0,1 1 0,0-1 0,1 0 0,7 25 0,-9-40 0,0 1 0,1-1 0,-1 0 0,0 0 0,1 0 0,-1 0 0,1 1 0,-1-1 0,1 0 0,0 0 0,0 0 0,-1 0 0,1 0 0,0-1 0,0 1 0,0 0 0,0 0 0,0 0 0,0-1 0,0 1 0,0 0 0,0-1 0,0 1 0,0-1 0,1 1 0,-1-1 0,0 0 0,0 0 0,0 1 0,1-1 0,-1 0 0,0 0 0,0 0 0,1 0 0,-1 0 0,0-1 0,0 1 0,0 0 0,1 0 0,-1-1 0,0 1 0,0-1 0,0 1 0,0-1 0,0 0 0,2 0 0,5-5 0,0 1 0,-1-1 0,0-1 0,11-11 0,-15 15 0,36-39 0,3 1 0,2 3 0,1 1 0,72-45 0,-41 39 87,49-29-289,-111 62 449,0 0 0,0-1-1,-1-1 1,0 0 0,20-26 0,-6-6 6579</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1:58.520"/>
    </inkml:context>
    <inkml:brush xml:id="br0">
      <inkml:brushProperty name="width" value="0.05" units="cm"/>
      <inkml:brushProperty name="height" value="0.05" units="cm"/>
      <inkml:brushProperty name="color" value="#E71224"/>
    </inkml:brush>
  </inkml:definitions>
  <inkml:trace contextRef="#ctx0" brushRef="#br0">274 1 24575,'0'4'0,"-45"106"0,-18 51 0,-2 6 0,13-26 0,20-48 0,15-41 8192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37.265"/>
    </inkml:context>
    <inkml:brush xml:id="br0">
      <inkml:brushProperty name="width" value="0.05" units="cm"/>
      <inkml:brushProperty name="height" value="0.05" units="cm"/>
      <inkml:brushProperty name="color" value="#E71224"/>
    </inkml:brush>
  </inkml:definitions>
  <inkml:trace contextRef="#ctx0" brushRef="#br0">62 1 24575,'0'0'0,"0"24"0,0 9 0,0-2 0,0 10 0,-4 19 0,-10 31 0,-6 38 0,0 24 0,16-9 0,17-41 0,14-59 0,2-37 8192</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1:58.880"/>
    </inkml:context>
    <inkml:brush xml:id="br0">
      <inkml:brushProperty name="width" value="0.05" units="cm"/>
      <inkml:brushProperty name="height" value="0.05" units="cm"/>
      <inkml:brushProperty name="color" value="#E71224"/>
    </inkml:brush>
  </inkml:definitions>
  <inkml:trace contextRef="#ctx0" brushRef="#br0">1 713 24575,'0'0'0,"48"61"0,33 3 0,18-37 0,-8-31 0,-19-15 8192</inkml:trace>
  <inkml:trace contextRef="#ctx0" brushRef="#br0" timeOffset="1">452 1 24575,'0'0'0,"12"32"-2360,4 11 12912</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1:59.300"/>
    </inkml:context>
    <inkml:brush xml:id="br0">
      <inkml:brushProperty name="width" value="0.05" units="cm"/>
      <inkml:brushProperty name="height" value="0.05" units="cm"/>
      <inkml:brushProperty name="color" value="#E71224"/>
    </inkml:brush>
  </inkml:definitions>
  <inkml:trace contextRef="#ctx0" brushRef="#br0">321 1 24575,'0'0'0,"-20"36"0,-23 28 0,-20 20 0,-4 7 0,10 0 0,14-14 0,15-22 8192</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1:59.631"/>
    </inkml:context>
    <inkml:brush xml:id="br0">
      <inkml:brushProperty name="width" value="0.05" units="cm"/>
      <inkml:brushProperty name="height" value="0.05" units="cm"/>
      <inkml:brushProperty name="color" value="#E71224"/>
    </inkml:brush>
  </inkml:definitions>
  <inkml:trace contextRef="#ctx0" brushRef="#br0">1 1 24575,'4'0'0,"9"12"0,3 48 0,-5 39 0,-2 2 0,7-25 0,13-48 0,1-30 8192</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1:59.976"/>
    </inkml:context>
    <inkml:brush xml:id="br0">
      <inkml:brushProperty name="width" value="0.05" units="cm"/>
      <inkml:brushProperty name="height" value="0.05" units="cm"/>
      <inkml:brushProperty name="color" value="#E71224"/>
    </inkml:brush>
  </inkml:definitions>
  <inkml:trace contextRef="#ctx0" brushRef="#br0">0 523 24575,'0'-4'0,"49"-46"0,35-23 0,12 2 0,-10 12 0,-20 17 0,-29 7 0,-21 10 8192</inkml:trace>
  <inkml:trace contextRef="#ctx0" brushRef="#br0" timeOffset="1">285 1 24575,'0'0'0,"-21"92"0,7 44 0,28 2 0,38-23 0,37-38 0,15-41 0,-9-26 8192</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2:01.013"/>
    </inkml:context>
    <inkml:brush xml:id="br0">
      <inkml:brushProperty name="width" value="0.05" units="cm"/>
      <inkml:brushProperty name="height" value="0.05" units="cm"/>
      <inkml:brushProperty name="color" value="#E71224"/>
    </inkml:brush>
  </inkml:definitions>
  <inkml:trace contextRef="#ctx0" brushRef="#br0">221 166 24575,'13'0'0,"-9"0"0,0 1 0,1-1 0,-1 0 0,1 0 0,-1-1 0,1 1 0,-1-1 0,0 0 0,0 0 0,1-1 0,-1 1 0,0-1 0,0 0 0,0 0 0,0 0 0,-1-1 0,6-3 0,-3 0 0,0 0 0,-1 0 0,1 0 0,-1-1 0,-1 0 0,1 0 0,4-12 0,-7 16 0,-1 0 0,1 0 0,-1 0 0,0 0 0,0 0 0,0 0 0,0-1 0,-1 1 0,1 0 0,-1 0 0,0-1 0,0 1 0,0 0 0,0-1 0,-1 1 0,1 0 0,-1-1 0,0 1 0,0 0 0,-3-6 0,4 9 0,0-1 0,-1 1 0,1-1 0,0 1 0,-1 0 0,1-1 0,0 1 0,-1 0 0,1 0 0,0-1 0,-1 1 0,1 0 0,-1 0 0,1-1 0,0 1 0,-1 0 0,1 0 0,-1 0 0,1 0 0,-1 0 0,1 0 0,-1 0 0,1 0 0,0 0 0,-1 0 0,1 0 0,-1 0 0,1 0 0,-1 0 0,1 0 0,-1 0 0,1 0 0,0 0 0,-1 1 0,1-1 0,-1 0 0,1 0 0,0 1 0,-1-1 0,1 0 0,0 1 0,-1-1 0,1 0 0,0 1 0,-1-1 0,1 0 0,0 1 0,-1 0 0,-15 27 0,-1 12 0,2 1 0,3 1 0,-15 77 0,-6 140 0,28-214 0,-19 230 0,23-270 0,0 6 0,0-1 0,0 1 0,-1-1 0,-1 1 0,-5 12 0,8-21 0,-1 0 0,0-1 0,0 0 0,0 1 0,1-1 0,-1 1 0,-1-1 0,1 0 0,0 0 0,0 0 0,0 0 0,-1 0 0,1 0 0,0 0 0,-1 0 0,1 0 0,-1 0 0,1-1 0,-1 1 0,1-1 0,-1 1 0,0-1 0,1 0 0,-1 1 0,0-1 0,1 0 0,-1 0 0,0 0 0,1 0 0,-1-1 0,0 1 0,1 0 0,-1-1 0,1 1 0,-1-1 0,1 1 0,-1-1 0,1 0 0,-1 0 0,-1-1 0,-7-3 0,0-1 0,0 0 0,0 0 0,1-1 0,0 0 0,1-1 0,-11-12 0,15 16 0,1 0 0,-1 0 0,1 0 0,1-1 0,-1 1 0,0-1 0,1 0 0,0 0 0,0 0 0,1 0 0,-1 0 0,1 0 0,0 0 0,1 0 0,-1-1 0,1 1 0,0 0 0,0-1 0,1-5 0,2 1-7,1 0 0,0 0 0,0 0-1,0 0 1,2 1 0,-1-1 0,1 1-1,0 1 1,1-1 0,13-12 0,9-7 506,48-35 0,-63 52-52,80-58 6379</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2:01.581"/>
    </inkml:context>
    <inkml:brush xml:id="br0">
      <inkml:brushProperty name="width" value="0.05" units="cm"/>
      <inkml:brushProperty name="height" value="0.05" units="cm"/>
      <inkml:brushProperty name="color" value="#E71224"/>
    </inkml:brush>
  </inkml:definitions>
  <inkml:trace contextRef="#ctx0" brushRef="#br0">9 463 24575,'37'-29'0,"179"-137"0,-179 135 0,-1-3 0,-2-1 0,48-62 0,-78 91 0,1 0 0,-2 0 0,1-1 0,-1 1 0,0-1 0,2-7 0,-4 14 0,-1-1 0,0 1 0,1-1 0,-1 1 0,0 0 0,0-1 0,0 1 0,1-1 0,-1 1 0,0-1 0,0 1 0,0-1 0,0 1 0,0-1 0,0 1 0,0-1 0,0 1 0,0-1 0,0 1 0,0-1 0,0 1 0,0-1 0,0 1 0,-1-1 0,1 1 0,0 0 0,0-1 0,0 1 0,-1-1 0,1 1 0,0-1 0,-1 1 0,1 0 0,0-1 0,-1 1 0,1 0 0,-1-1 0,1 1 0,0 0 0,-1 0 0,1-1 0,-1 1 0,1 0 0,-1 0 0,1 0 0,-1 0 0,1-1 0,0 1 0,-1 0 0,1 0 0,-1 0 0,1 0 0,-1 0 0,1 0 0,-1 0 0,1 1 0,-1-1 0,1 0 0,-1 0 0,1 0 0,-1 0 0,1 0 0,-1 1 0,1-1 0,0 0 0,-1 1 0,0-1 0,-34 24 0,6 6 0,1 0 0,2 2 0,2 2 0,1 0 0,1 1 0,2 1 0,1 1 0,2 0 0,-15 52 0,29-80 0,0 0 0,1 0 0,0 0 0,0 1 0,1-1 0,0 0 0,1 1 0,1 14 0,0-21 0,-1 0 0,1 0 0,0 0 0,0 0 0,1 0 0,-1 0 0,1 0 0,-1-1 0,1 1 0,0-1 0,0 1 0,0-1 0,0 0 0,0 1 0,0-1 0,1 0 0,-1-1 0,1 1 0,0 0 0,-1-1 0,1 1 0,0-1 0,0 0 0,0 0 0,0 0 0,0 0 0,0-1 0,4 1 0,51 2 0,-40-3 0,-1 0 0,1 2 0,-1 0 0,18 4 0,-32-5 0,0 0 0,0-1 0,0 1 0,0 1 0,0-1 0,0 0 0,0 1 0,-1 0 0,1-1 0,0 1 0,-1 0 0,0 0 0,1 1 0,-1-1 0,0 0 0,0 1 0,0-1 0,-1 1 0,1 0 0,0 0 0,-1-1 0,0 1 0,0 0 0,0 0 0,0 0 0,0 0 0,0 5 0,-1-1 0,0 1 0,-1 0 0,0-1 0,0 1 0,0-1 0,-1 1 0,-1-1 0,1 0 0,-1 1 0,0-1 0,-1-1 0,1 1 0,-2 0 0,1-1 0,-10 11 0,-1 0 0,-1 0 0,0-1 0,-2-1 0,-22 16 0,19-18 171,0-1 0,0 0-1,-1-1 1,-1-2 0,1 0-1,-2-1 1,-34 6 0,-39-1 6655</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2:01.926"/>
    </inkml:context>
    <inkml:brush xml:id="br0">
      <inkml:brushProperty name="width" value="0.05" units="cm"/>
      <inkml:brushProperty name="height" value="0.05" units="cm"/>
      <inkml:brushProperty name="color" value="#E71224"/>
    </inkml:brush>
  </inkml:definitions>
  <inkml:trace contextRef="#ctx0" brushRef="#br0">0 1 24575,'0'0'0,"69"36"0,30 17 0,7 2 0,-6-7 0,-13-13 0,-17-23 0,-20-19 0,-19-7 8192</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2:02.271"/>
    </inkml:context>
    <inkml:brush xml:id="br0">
      <inkml:brushProperty name="width" value="0.05" units="cm"/>
      <inkml:brushProperty name="height" value="0.05" units="cm"/>
      <inkml:brushProperty name="color" value="#E71224"/>
    </inkml:brush>
  </inkml:definitions>
  <inkml:trace contextRef="#ctx0" brushRef="#br0">1 245 24575,'0'0'0,"12"-4"0,73-13 0,42-17 0,7-10 0,-11-5 0,-26-3 0,-29 7 8192</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2:02.619"/>
    </inkml:context>
    <inkml:brush xml:id="br0">
      <inkml:brushProperty name="width" value="0.05" units="cm"/>
      <inkml:brushProperty name="height" value="0.05" units="cm"/>
      <inkml:brushProperty name="color" value="#E71224"/>
    </inkml:brush>
  </inkml:definitions>
  <inkml:trace contextRef="#ctx0" brushRef="#br0">56 0 24575,'0'0'0,"-16"73"0,-2 68 0,3 47 0,8 31 0,9 3 0,8-12 0,11-30 0,5-49 0,-1-67 0,-6-61 0,-5-47 0,-5-16 8192</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2:02.977"/>
    </inkml:context>
    <inkml:brush xml:id="br0">
      <inkml:brushProperty name="width" value="0.05" units="cm"/>
      <inkml:brushProperty name="height" value="0.05" units="cm"/>
      <inkml:brushProperty name="color" value="#E71224"/>
    </inkml:brush>
  </inkml:definitions>
  <inkml:trace contextRef="#ctx0" brushRef="#br0">254 666 24575,'0'-5'0,"-28"4"0,-22 22 0,-10 18 0,5 8 0,12-8 0,26-28 0,39-35 0,16-14 8192</inkml:trace>
  <inkml:trace contextRef="#ctx0" brushRef="#br0" timeOffset="1">349 547 24575,'4'0'0,"54"57"0,25 18 0,6-4 0,-7-21 0,-18-20 8192</inkml:trace>
  <inkml:trace contextRef="#ctx0" brushRef="#br0" timeOffset="2">824 1 24575,'0'0'0,"16"20"0,5 7 8192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37.612"/>
    </inkml:context>
    <inkml:brush xml:id="br0">
      <inkml:brushProperty name="width" value="0.05" units="cm"/>
      <inkml:brushProperty name="height" value="0.05" units="cm"/>
      <inkml:brushProperty name="color" value="#E71224"/>
    </inkml:brush>
  </inkml:definitions>
  <inkml:trace contextRef="#ctx0" brushRef="#br0">1 75 24575,'0'-4'0,"61"-22"0,28-2 0,8 11 0,-5 26 0,-10 35 0,-11 71 0,-17 78 0,-18 29 0,-15-13 0,-11-40 0,-7-47 0,-5-54 0,-13-54 0,-13-37 0,-2-15 8192</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1:45.387"/>
    </inkml:context>
    <inkml:brush xml:id="br0">
      <inkml:brushProperty name="width" value="0.05" units="cm"/>
      <inkml:brushProperty name="height" value="0.05" units="cm"/>
      <inkml:brushProperty name="color" value="#E71224"/>
    </inkml:brush>
  </inkml:definitions>
  <inkml:trace contextRef="#ctx0" brushRef="#br0">493 5 24575,'0'-4'0,"-57"63"0,-30 50 0,-1 42 0,7 33 0,8 20 0,18-7 0,17-26 0,24-42 0,22-62 0,26-104 0,7-46 8192</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1:45.733"/>
    </inkml:context>
    <inkml:brush xml:id="br0">
      <inkml:brushProperty name="width" value="0.05" units="cm"/>
      <inkml:brushProperty name="height" value="0.05" units="cm"/>
      <inkml:brushProperty name="color" value="#E71224"/>
    </inkml:brush>
  </inkml:definitions>
  <inkml:trace contextRef="#ctx0" brushRef="#br0">1 5 24575,'0'-4'0,"12"51"0,20 49 0,13 30 0,10 1 0,9-22 0,1-36 0,2-54 0,1-62 0,-7-55 0,-5-35 0,-8-2 0,-13 23 8192</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1:46.358"/>
    </inkml:context>
    <inkml:brush xml:id="br0">
      <inkml:brushProperty name="width" value="0.05" units="cm"/>
      <inkml:brushProperty name="height" value="0.05" units="cm"/>
      <inkml:brushProperty name="color" value="#E71224"/>
    </inkml:brush>
  </inkml:definitions>
  <inkml:trace contextRef="#ctx0" brushRef="#br0">20 31 24575,'-10'60'0,"0"235"0,10-281 0,1-1 0,1 1 0,0-1 0,0 1 0,9 23 0,-10-34 0,0-1 0,0 1 0,0-1 0,0 0 0,0 1 0,1-1 0,-1 0 0,1 0 0,0 0 0,0 0 0,0 0 0,0 0 0,0 0 0,0 0 0,0-1 0,1 1 0,-1-1 0,0 0 0,1 0 0,-1 0 0,1 0 0,-1 0 0,1 0 0,0-1 0,-1 1 0,1-1 0,0 0 0,0 0 0,-1 0 0,1 0 0,0 0 0,-1-1 0,1 1 0,0-1 0,4-1 0,5-2 0,-1-1 0,1-1 0,-1 0 0,0 0 0,0-1 0,-1 0 0,0-1 0,0 0 0,0-1 0,9-11 0,9-12 0,41-63 0,-48 63 0,-1-2 0,16-37 0,-30 58 0,0-1 0,-2 0 0,1 0 0,-2 0 0,0 0 0,-1-1 0,0 1 0,0-24 0,-2 37 0,0 0 0,0 0 0,0-1 0,0 1 0,0 0 0,0-1 0,0 1 0,0 0 0,-1 0 0,1-1 0,0 1 0,-1 0 0,1 0 0,-1 0 0,1-1 0,-1 1 0,0 0 0,0 0 0,1 0 0,-1 0 0,0 0 0,0 0 0,0 0 0,0 1 0,-2-2 0,2 2 0,0 0 0,0 1 0,0-1 0,0 1 0,0 0 0,1-1 0,-1 1 0,0 0 0,0-1 0,0 1 0,1 0 0,-1 0 0,0 0 0,1 0 0,-1 0 0,0-1 0,1 1 0,-1 0 0,1 0 0,0 0 0,-1 1 0,1-1 0,0 0 0,0 0 0,-1 0 0,1 0 0,0 0 0,0 2 0,-5 47 0,2 0 0,1 0 0,3 0 0,8 52 0,-8-94 0,-1-3 32,2 21-84,1 0 0,12 47 0,-13-67 140,0 1 0,0-1-1,1 1 1,0-1-1,0 0 1,0 0 0,1 0-1,0-1 1,0 1-1,1-1 1,-1 0 0,1 0-1,0 0 1,0-1-1,1 0 1,6 4 0,41 11 6738</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1:46.766"/>
    </inkml:context>
    <inkml:brush xml:id="br0">
      <inkml:brushProperty name="width" value="0.05" units="cm"/>
      <inkml:brushProperty name="height" value="0.05" units="cm"/>
      <inkml:brushProperty name="color" value="#E71224"/>
    </inkml:brush>
  </inkml:definitions>
  <inkml:trace contextRef="#ctx0" brushRef="#br0">176 126 24575,'0'0'0,"-4"-36"0,-6-13 0,0 11 0,-8 36 0,-3 42 0,-8 39 0,-2 34 0,5 10 0,5-11 0,16-26 0,20-35 0,11-38 0,2-22 8192</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1:47.125"/>
    </inkml:context>
    <inkml:brush xml:id="br0">
      <inkml:brushProperty name="width" value="0.05" units="cm"/>
      <inkml:brushProperty name="height" value="0.05" units="cm"/>
      <inkml:brushProperty name="color" value="#E71224"/>
    </inkml:brush>
  </inkml:definitions>
  <inkml:trace contextRef="#ctx0" brushRef="#br0">99 5 24575,'0'-4'0,"28"26"0,13 27 0,5 20 0,-23 15 0,-31 1 0,-34-5 0,-22-13 0,-1-14 0,20-11 0,33-5 0,38-1 0,32-7 0,30-3 0,0-7 8192</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1:47.486"/>
    </inkml:context>
    <inkml:brush xml:id="br0">
      <inkml:brushProperty name="width" value="0.05" units="cm"/>
      <inkml:brushProperty name="height" value="0.05" units="cm"/>
      <inkml:brushProperty name="color" value="#E71224"/>
    </inkml:brush>
  </inkml:definitions>
  <inkml:trace contextRef="#ctx0" brushRef="#br0">54 5 24575,'0'-4'0,"0"11"0,-8 32 0,-6 38 0,-2 26 0,3 4 0,11-25 0,18-62 0,7-35 8192</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1:47.846"/>
    </inkml:context>
    <inkml:brush xml:id="br0">
      <inkml:brushProperty name="width" value="0.05" units="cm"/>
      <inkml:brushProperty name="height" value="0.05" units="cm"/>
      <inkml:brushProperty name="color" value="#E71224"/>
    </inkml:brush>
  </inkml:definitions>
  <inkml:trace contextRef="#ctx0" brushRef="#br0">175 0 24575,'1'9'0,"2"29"0,-3-1 0,-1 1 0,-1 0 0,-15 72 0,11-85 0,-1-1 0,-1 0 0,-1 0 0,-1 0 0,-1-1 0,-2-1 0,0 0 0,-22 28 0,22-36 0,-17 25 0,29-39 0,1 1 0,-1 0 0,1-1 0,0 1 0,-1 0 0,1-1 0,0 1 0,0 0 0,-1 0 0,1-1 0,0 1 0,0 0 0,0 0 0,0 0 0,0-1 0,0 1 0,0 0 0,0 0 0,1-1 0,-1 1 0,0 0 0,0 0 0,1-1 0,-1 1 0,0 0 0,1 0 0,-1-1 0,1 1 0,-1-1 0,1 1 0,-1 0 0,1-1 0,-1 1 0,1-1 0,-1 1 0,1-1 0,0 1 0,-1-1 0,1 0 0,0 1 0,0-1 0,-1 0 0,1 0 0,0 1 0,0-1 0,-1 0 0,2 0 0,43 10 0,-31-7 0,1 0 0,-1 1 0,0 0 0,0 1 0,16 8 0,-26-11 0,-1 0 0,1 1 0,-1-1 0,0 1 0,0 0 0,0-1 0,0 1 0,0 1 0,-1-1 0,1 0 0,-1 1 0,0-1 0,0 1 0,0 0 0,0-1 0,-1 1 0,0 0 0,0 0 0,0 0 0,0 0 0,0 0 0,-1 1 0,0 6 0,0-4-7,-1-1 0,0 1 0,-1-1 0,1 1 0,-1-1 0,-1 0 0,1 0 0,-1 0 0,0 0 0,0 0 0,-1 0 0,0-1 0,0 0 0,0 1 0,-1-1 0,-7 6 0,9-8 66,0 0 0,-1 0 1,0 0-1,1 0 1,-1-1-1,0 1 0,-1-1 1,1 0-1,0-1 1,-1 1-1,1-1 0,0 1 1,-1-1-1,0-1 1,1 1-1,-1-1 0,0 0 1,1 0-1,-1 0 1,0 0-1,1-1 0,-1 0 1,1 0-1,-6-2 1,-26-19 6766</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1:48.743"/>
    </inkml:context>
    <inkml:brush xml:id="br0">
      <inkml:brushProperty name="width" value="0.05" units="cm"/>
      <inkml:brushProperty name="height" value="0.05" units="cm"/>
      <inkml:brushProperty name="color" value="#E71224"/>
    </inkml:brush>
  </inkml:definitions>
  <inkml:trace contextRef="#ctx0" brushRef="#br0">123 5 24575,'0'0'0,"0"0"0,0-1 0,0 1 0,0 0 0,0 0 0,1-1 0,-1 1 0,0 0 0,0 0 0,1-1 0,-1 1 0,0 0 0,0 0 0,1-1 0,-1 1 0,0 0 0,0 0 0,1 0 0,-1 0 0,0 0 0,1-1 0,-1 1 0,0 0 0,1 0 0,-1 0 0,0 0 0,1 0 0,-1 0 0,0 0 0,1 0 0,-1 0 0,0 0 0,1 0 0,-1 0 0,0 1 0,1-1 0,-1 0 0,0 0 0,0 0 0,1 0 0,-1 0 0,0 1 0,1-1 0,-1 0 0,0 0 0,0 0 0,1 1 0,-1-1 0,0 0 0,0 1 0,0-1 0,1 0 0,-1 0 0,0 1 0,0-1 0,0 0 0,0 1 0,0-1 0,0 0 0,0 1 0,0 0 0,-1 25 0,-6-8 0,-1-1 0,-1-1 0,0 1 0,-22 27 0,21-31 0,0-1 0,2 2 0,-1-1 0,2 1 0,0 0 0,1 1 0,-8 23 0,14-35 0,0-1 0,-1 1 0,1-1 0,0 1 0,0-1 0,0 1 0,1-1 0,-1 1 0,1-1 0,-1 0 0,1 1 0,0-1 0,0 0 0,0 1 0,0-1 0,0 0 0,0 0 0,1 0 0,-1 0 0,1 0 0,-1 0 0,1 0 0,0 0 0,0-1 0,0 1 0,0-1 0,0 1 0,0-1 0,4 2 0,7 3 0,1 0 0,0-1 0,1-1 0,15 4 0,26 9 0,-54-16 0,1 0 0,-1 0 0,0 1 0,0-1 0,1 1 0,-1-1 0,0 1 0,0 0 0,-1 0 0,1 0 0,0 0 0,-1 0 0,1 0 0,-1 0 0,1 1 0,-1-1 0,0 0 0,0 1 0,0-1 0,-1 1 0,1-1 0,0 1 0,-1 0 0,0-1 0,0 1 0,1-1 0,-2 1 0,1 0 0,0-1 0,0 1 0,-1 0 0,1-1 0,-1 1 0,0-1 0,0 1 0,0-1 0,0 0 0,0 1 0,-1-1 0,-1 3 0,-8 11 0,0-1 0,-1-1 0,0 0 0,-23 20 0,17-16 0,15-16 0,0 1 0,1-1 0,-1 1 0,0 0 0,1 0 0,0 0 0,0 0 0,0 0 0,0 1 0,0-1 0,1 1 0,0-1 0,-1 1 0,1-1 0,0 1 0,0 4 0,1-7 0,0 0 0,1 0 0,-1 0 0,0 0 0,1 1 0,-1-1 0,1 0 0,-1 0 0,1 0 0,0 0 0,-1-1 0,1 1 0,0 0 0,0 0 0,0 0 0,-1 0 0,1-1 0,0 1 0,2 0 0,36 11 0,94 3 0,-131-14 0,0-1 0,1 1 0,-1-1 0,0 1 0,0 0 0,0 0 0,0 0 0,-1 0 0,1 0 0,0 0 0,0 0 0,-1 0 0,1 1 0,0-1 0,-1 1 0,2 1 0,-3-2 0,1 1 0,-1-1 0,0 0 0,0 1 0,0-1 0,0 0 0,0 1 0,0-1 0,0 1 0,0-1 0,-1 0 0,1 1 0,0-1 0,-1 0 0,1 0 0,-1 1 0,0-1 0,1 0 0,-1 0 0,0 0 0,0 0 0,1 0 0,-1 0 0,0 0 0,0 0 0,0 0 0,-2 1 0,-13 13 0,-2-2 0,0 1 0,0-2 0,-34 16 0,27-14 0,-40 28 0,64-41 0,-1 0 0,1-1 0,0 1 0,-1 0 0,1 1 0,0-1 0,-1 0 0,1 0 0,0 1 0,0-1 0,0 0 0,0 1 0,1-1 0,-1 1 0,0-1 0,0 1 0,1-1 0,-1 1 0,1 0 0,0-1 0,-1 4 0,2-3 0,0-1 0,0 1 0,0-1 0,0 0 0,0 1 0,0-1 0,0 0 0,0 0 0,1 1 0,-1-1 0,0 0 0,1-1 0,-1 1 0,1 0 0,-1 0 0,1 0 0,-1-1 0,1 1 0,0-1 0,2 1 0,23 6-24,0-2 0,0 0 0,0-2 0,35 0 1,114-8 1508,-151 2 5341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1:49.088"/>
    </inkml:context>
    <inkml:brush xml:id="br0">
      <inkml:brushProperty name="width" value="0.05" units="cm"/>
      <inkml:brushProperty name="height" value="0.05" units="cm"/>
      <inkml:brushProperty name="color" value="#E71224"/>
    </inkml:brush>
  </inkml:definitions>
  <inkml:trace contextRef="#ctx0" brushRef="#br0">0 4 24575,'0'-4'0,"16"19"0,5 7 8192</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1:49.434"/>
    </inkml:context>
    <inkml:brush xml:id="br0">
      <inkml:brushProperty name="width" value="0.05" units="cm"/>
      <inkml:brushProperty name="height" value="0.05" units="cm"/>
      <inkml:brushProperty name="color" value="#E71224"/>
    </inkml:brush>
  </inkml:definitions>
  <inkml:trace contextRef="#ctx0" brushRef="#br0">16 0 24575,'0'5'0,"-8"65"0,1 25 0,10-20 0,4-22 8192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37.942"/>
    </inkml:context>
    <inkml:brush xml:id="br0">
      <inkml:brushProperty name="width" value="0.05" units="cm"/>
      <inkml:brushProperty name="height" value="0.05" units="cm"/>
      <inkml:brushProperty name="color" value="#E71224"/>
    </inkml:brush>
  </inkml:definitions>
  <inkml:trace contextRef="#ctx0" brushRef="#br0">3 1 24575,'12'33'0,"-8"-14"0,0 0 0,-1 0 0,-1 0 0,-1 1 0,0-1 0,-2 1 0,0-1 0,-1 0 0,-2 0 0,-8 32 0,6-39 0,3-13 0,3-22 0,5 8 0,0 0 0,1 1 0,0 0 0,1 0 0,1 0 0,0 1 0,1 0 0,1 1 0,-1 0 0,2 0 0,0 1 0,0 0 0,1 1 0,21-14 0,-31 23 0,0-1 0,0 1 0,0-1 0,0 1 0,1 0 0,-1 0 0,0 0 0,0 1 0,1-1 0,-1 0 0,0 1 0,1-1 0,-1 1 0,1 0 0,-1 0 0,1 0 0,-1 0 0,0 0 0,1 1 0,2 0 0,-4 0 0,1 0 0,-1 0 0,1 0 0,-1 0 0,1 1 0,-1-1 0,0 1 0,1-1 0,-1 1 0,0-1 0,0 1 0,0-1 0,0 1 0,0 0 0,-1 0 0,1 0 0,0-1 0,-1 1 0,1 3 0,0 3 0,0 1 0,0 0 0,-1 0 0,0 0 0,0 0 0,-1-1 0,-1 1 0,-4 17 0,3-11-51,15-26 1468,9-12 5409</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1:49.794"/>
    </inkml:context>
    <inkml:brush xml:id="br0">
      <inkml:brushProperty name="width" value="0.05" units="cm"/>
      <inkml:brushProperty name="height" value="0.05" units="cm"/>
      <inkml:brushProperty name="color" value="#E71224"/>
    </inkml:brush>
  </inkml:definitions>
  <inkml:trace contextRef="#ctx0" brushRef="#br0">1 133 24575,'1'-3'0,"1"0"0,-1 1 0,1-1 0,0 0 0,0 1 0,0-1 0,1 1 0,-1-1 0,0 1 0,1 0 0,-1 0 0,1 0 0,5-2 0,43-20 0,-39 18 0,26-9 0,0 2 0,0 1 0,72-12 0,-104 23 0,0 0 0,0 1 0,0-1 0,0 1 0,-1 0 0,1 0 0,0 1 0,0 0 0,0 0 0,0 0 0,-1 1 0,1 0 0,-1 0 0,9 4 0,-9-2 0,1 1 0,-1 0 0,0-1 0,0 2 0,0-1 0,-1 1 0,0-1 0,0 1 0,0 0 0,-1 1 0,0-1 0,3 8 0,19 54 0,-4 1 0,-2 0 0,14 106 0,-22-116 0,128 929 0,-132-909 0,-7-79 0,0 1 0,1-1 0,-1 1 0,0-1 0,0 1 0,0-1 0,0 0 0,0 1 0,0-1 0,0 1 0,0-1 0,0 1 0,0-1 0,0 1 0,0-1 0,0 0 0,0 1 0,0-1 0,0 1 0,0-1 0,-1 1 0,1-1 0,0 0 0,0 1 0,-1-1 0,1 0 0,0 1 0,0-1 0,-1 0 0,1 1 0,0-1 0,-1 0 0,1 1 0,-1-1 0,1 0 0,0 0 0,-1 0 0,1 1 0,-1-1 0,1 0 0,0 0 0,-1 0 0,1 0 0,-1 0 0,1 0 0,-1 0 0,1 0 0,0 0 0,-1 0 0,1 0 0,-1 0 0,1 0 0,-1 0 0,1 0 0,-1 0 0,1-1 0,0 1 0,-1 0 0,1 0 0,-1 0 0,1-1 0,0 1 0,-1 0 0,1-1 0,-1 1 0,-44-48 1366,-11-26 5460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1:50.153"/>
    </inkml:context>
    <inkml:brush xml:id="br0">
      <inkml:brushProperty name="width" value="0.05" units="cm"/>
      <inkml:brushProperty name="height" value="0.05" units="cm"/>
      <inkml:brushProperty name="color" value="#E71224"/>
    </inkml:brush>
  </inkml:definitions>
  <inkml:trace contextRef="#ctx0" brushRef="#br0">23 109 24575,'-15'75'0,"8"1"0,24-97 0,10-13 0,43-44 0,-66 75 0,0 0 0,1 0 0,-1 0 0,1 1 0,-1-1 0,1 1 0,0 0 0,0 1 0,0-1 0,0 1 0,0 0 0,0 0 0,0 0 0,1 1 0,-1 0 0,0 0 0,0 0 0,8 2 0,-11-1 0,1-1 0,-1 1 0,1 0 0,-1 0 0,0 1 0,1-1 0,-1 0 0,0 1 0,0-1 0,0 1 0,0 0 0,0 0 0,0 0 0,0 0 0,0 0 0,-1 0 0,1 0 0,-1 1 0,0-1 0,0 0 0,0 1 0,0-1 0,0 1 0,0 0 0,-1-1 0,1 1 0,-1-1 0,0 1 0,1 0 0,-1-1 0,0 1 0,-1 0 0,1-1 0,0 1 0,-1 0 0,-1 3 0,-6 15 0,7-20 0,1-1 0,0 0 0,-1 1 0,1-1 0,0 0 0,-1 0 0,1 1 0,0-1 0,-1 0 0,1 0 0,0 0 0,-1 1 0,1-1 0,-1 0 0,1 0 0,0 0 0,-1 0 0,1 0 0,-1 0 0,1 0 0,0 0 0,-1 0 0,1 0 0,-1 0 0,1 0 0,0 0 0,-1 0 0,1-1 0,-1 1 0,-1-1 0,0-1 0,1 0 0,-1 1 0,1-1 0,0 0 0,-1 0 0,1 0 0,0 1 0,0-1 0,0-1 0,0 1 0,1 0 0,-1 0 0,0 0 0,1 0 0,0 0 0,-1-1 0,1-1 0,-1-72 1366,7-13 5460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1:50.768"/>
    </inkml:context>
    <inkml:brush xml:id="br0">
      <inkml:brushProperty name="width" value="0.05" units="cm"/>
      <inkml:brushProperty name="height" value="0.05" units="cm"/>
      <inkml:brushProperty name="color" value="#E71224"/>
    </inkml:brush>
  </inkml:definitions>
  <inkml:trace contextRef="#ctx0" brushRef="#br0">0 51 24575,'0'0'0,"73"-17"0,27-4 0,-2 9 0,-43 50 0,-47 32 0,-36 11 0,-30-20 0,-6-20 8192</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1:51.143"/>
    </inkml:context>
    <inkml:brush xml:id="br0">
      <inkml:brushProperty name="width" value="0.05" units="cm"/>
      <inkml:brushProperty name="height" value="0.05" units="cm"/>
      <inkml:brushProperty name="color" value="#E71224"/>
    </inkml:brush>
  </inkml:definitions>
  <inkml:trace contextRef="#ctx0" brushRef="#br0">68 5 24575,'4'-4'0,"-3"119"0,-9 90 0,-12 53 0,-2 4 0,2-40 0,17-76 0,9-65 8192</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1:51.908"/>
    </inkml:context>
    <inkml:brush xml:id="br0">
      <inkml:brushProperty name="width" value="0.05" units="cm"/>
      <inkml:brushProperty name="height" value="0.05" units="cm"/>
      <inkml:brushProperty name="color" value="#E71224"/>
    </inkml:brush>
  </inkml:definitions>
  <inkml:trace contextRef="#ctx0" brushRef="#br0">1 101 24575,'0'0'0,"28"-20"0,38-19 0,7-3 8192</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1:52.403"/>
    </inkml:context>
    <inkml:brush xml:id="br0">
      <inkml:brushProperty name="width" value="0.05" units="cm"/>
      <inkml:brushProperty name="height" value="0.05" units="cm"/>
      <inkml:brushProperty name="color" value="#E71224"/>
    </inkml:brush>
  </inkml:definitions>
  <inkml:trace contextRef="#ctx0" brushRef="#br0">1 0 24575,'0'0'0,"0"28"0,20 26 0,7 3 8192</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32:06.633"/>
    </inkml:context>
    <inkml:brush xml:id="br0">
      <inkml:brushProperty name="width" value="0.05" units="cm"/>
      <inkml:brushProperty name="height" value="0.05" units="cm"/>
      <inkml:brushProperty name="color" value="#E71224"/>
    </inkml:brush>
  </inkml:definitions>
  <inkml:trace contextRef="#ctx0" brushRef="#br0">158 67 24575,'0'-5'0,"-12"-20"0,-13-3 0,-9 20 0,-3 27 0,4 23 0,16 12 0,24-4 0,22-9 0,22-8 0,11-10 0,-5 4 0,-17 9 0,-27 10 0,-24 2 0,-17-7 0,-9-15 0,2-12 8192</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9:11.100"/>
    </inkml:context>
    <inkml:brush xml:id="br0">
      <inkml:brushProperty name="width" value="0.05" units="cm"/>
      <inkml:brushProperty name="height" value="0.05" units="cm"/>
      <inkml:brushProperty name="color" value="#E71224"/>
    </inkml:brush>
  </inkml:definitions>
  <inkml:trace contextRef="#ctx0" brushRef="#br0">145 6772 24575,'12'-1'0,"12"-11"0,-1-2 0,-1 0 0,0-1 0,35-33 0,8-12 0,-2-2 0,-3-3 0,74-105 0,73-152 0,30-146 0,-21-32-434,-22-9 1,213-888-1,-296 841 434,-46 73-8,-55 366 3,-5 0 0,-5 0 0,-6-1 0,-36-213-1,28 271 4,-3 0 1,-2 1-1,-3 1 0,-39-76 0,38 94 1,-1 1 0,-2 0 1,-2 2-1,-1 1 1,-2 1-1,-55-47 1,41 47 45,-1 1 0,-2 3 0,-1 2 0,-1 2 1,-1 2-1,-2 3 0,0 2 0,-59-14 0,-64-7 304,-217-22 0,-24-4-105,414 67-244,-80-22 0,77 20 0,0 0 0,1 0 0,-1-1 0,0 0 0,1 0 0,-1-1 0,1 1 0,0-1 0,-8-9 0,12 12 0,0 0 0,0 0 0,0 0 0,0 0 0,1-1 0,-1 1 0,1 0 0,-1 0 0,1-1 0,-1 1 0,1 0 0,0-1 0,-1 1 0,1-1 0,0 1 0,0 0 0,0-1 0,0 1 0,0-1 0,1 1 0,-1 0 0,0-1 0,1 1 0,-1 0 0,1-1 0,-1 1 0,1 0 0,-1 0 0,1 0 0,0-1 0,0 1 0,0 0 0,0 0 0,-1 0 0,1 0 0,1 0 0,-1 0 0,0 1 0,0-1 0,0 0 0,2 0 0,6-5 0,0 0 0,0 2 0,1-1 0,10-3 0,-16 7 0,-1-1 49,12-3-92,-1-1-1,1 2 0,16-3 0,-29 6 89,0 1 1,0-1-1,0 1 0,0-1 0,1 1 0,-1 0 1,0 0-1,0 0 0,0 0 0,0 0 0,0 1 0,0-1 1,0 1-1,0-1 0,0 1 0,0-1 0,0 1 1,-1 0-1,1 0 0,0 0 0,0 0 0,-1 1 1,1-1-1,0 0 0,-1 1 0,0-1 0,1 1 1,-1-1-1,0 1 0,1 0 0,-1-1 0,1 4 1,1 19 6780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9:11.445"/>
    </inkml:context>
    <inkml:brush xml:id="br0">
      <inkml:brushProperty name="width" value="0.05" units="cm"/>
      <inkml:brushProperty name="height" value="0.05" units="cm"/>
      <inkml:brushProperty name="color" value="#E71224"/>
    </inkml:brush>
  </inkml:definitions>
  <inkml:trace contextRef="#ctx0" brushRef="#br0">733 6 24575,'0'-4'0,"-52"2"0,-59 23 0,-39 23 0,-18 33 0,15 32 0,62 30 0,84 16 0,107 26 0,38-17 8192</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9:12.405"/>
    </inkml:context>
    <inkml:brush xml:id="br0">
      <inkml:brushProperty name="width" value="0.05" units="cm"/>
      <inkml:brushProperty name="height" value="0.05" units="cm"/>
      <inkml:brushProperty name="color" value="#E71224"/>
    </inkml:brush>
  </inkml:definitions>
  <inkml:trace contextRef="#ctx0" brushRef="#br0">0 0 24575,'0'4'0,"29"30"0,-4 13 0,-5-1 8192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38.332"/>
    </inkml:context>
    <inkml:brush xml:id="br0">
      <inkml:brushProperty name="width" value="0.05" units="cm"/>
      <inkml:brushProperty name="height" value="0.05" units="cm"/>
      <inkml:brushProperty name="color" value="#E71224"/>
    </inkml:brush>
  </inkml:definitions>
  <inkml:trace contextRef="#ctx0" brushRef="#br0">1 169 24575,'0'0'0,"93"-21"0,57-10 0,13-4 0,-16 3 0,-33 4 0,-36 6 8192</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9:12.766"/>
    </inkml:context>
    <inkml:brush xml:id="br0">
      <inkml:brushProperty name="width" value="0.05" units="cm"/>
      <inkml:brushProperty name="height" value="0.05" units="cm"/>
      <inkml:brushProperty name="color" value="#E71224"/>
    </inkml:brush>
  </inkml:definitions>
  <inkml:trace contextRef="#ctx0" brushRef="#br0">28 0 24575,'-4'0'0,"-18"21"0,20 6 0,34-5 0,28-11 0,8-6 0,-11 7 0,-24 6 0,-18 0 8192</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9:13.562"/>
    </inkml:context>
    <inkml:brush xml:id="br0">
      <inkml:brushProperty name="width" value="0.05" units="cm"/>
      <inkml:brushProperty name="height" value="0.05" units="cm"/>
      <inkml:brushProperty name="color" value="#E71224"/>
    </inkml:brush>
  </inkml:definitions>
  <inkml:trace contextRef="#ctx0" brushRef="#br0">92 465 24575,'-7'12'0,"7"-11"0,-1-1 0,1 0 0,-1 0 0,1 1 0,-1-1 0,1 0 0,0 1 0,-1-1 0,1 0 0,-1 1 0,1-1 0,0 0 0,-1 1 0,1-1 0,0 1 0,0-1 0,0 1 0,-1-1 0,1 1 0,0-1 0,0 1 0,0-1 0,0 1 0,0-1 0,0 1 0,0-1 0,0 1 0,0-1 0,0 1 0,0-1 0,0 1 0,0-1 0,0 1 0,0-1 0,0 1 0,0-1 0,1 1 0,-1-1 0,0 0 0,0 1 0,1-1 0,-1 1 0,0-1 0,1 1 0,-1-1 0,0 0 0,1 1 0,-1-1 0,1 0 0,-1 0 0,1 1 0,7 1 0,0 0 0,1-1 0,-1 1 0,0-2 0,1 1 0,-1-1 0,13-2 0,-1 1 0,2 0 0,-6 0 0,0 1 0,-1 0 0,25 3 0,-38-2 0,1-1 0,0 0 0,-1 1 0,1-1 0,-1 1 0,1 0 0,-1 0 0,1 0 0,-1 0 0,0 1 0,1-1 0,-1 1 0,0-1 0,0 1 0,0 0 0,0-1 0,0 1 0,-1 0 0,1 1 0,0-1 0,-1 0 0,0 0 0,1 1 0,-1-1 0,0 0 0,0 1 0,1 3 0,-2 0 0,0 0 0,0-1 0,-1 1 0,0 0 0,1 0 0,-2-1 0,1 1 0,-1-1 0,0 1 0,0-1 0,0 0 0,-1 1 0,0-1 0,0 0 0,0-1 0,-1 1 0,-7 8 0,0-2 0,0 0 0,-1 0 0,0-1 0,0-1 0,-21 13 0,26-18 0,0-1 0,0 1 0,0-1 0,-1-1 0,1 1 0,-1-1 0,0-1 0,0 1 0,1-1 0,-1 0 0,-13-1 0,16-1 0,1 1 0,-1-1 0,0 0 0,1-1 0,-1 1 0,1-1 0,0 0 0,-1 0 0,1 0 0,0 0 0,0-1 0,1 0 0,-1 0 0,0 0 0,1 0 0,0 0 0,-1-1 0,1 0 0,1 1 0,-5-8 0,2 0 0,0-1 0,1 0 0,1 0 0,-1 0 0,2 0 0,0 0 0,0-1 0,1 1 0,1-1 0,0 1 0,1-1 0,0 1 0,1-1 0,6-22 0,3 9 0,-11 26 0,0-1 0,1 1 0,-1 0 0,0-1 0,0 1 0,0 0 0,1 0 0,-1-1 0,0 1 0,0 0 0,1 0 0,-1-1 0,0 1 0,1 0 0,-1 0 0,0 0 0,1 0 0,-1-1 0,0 1 0,1 0 0,-1 0 0,0 0 0,1 0 0,-1 0 0,0 0 0,1 0 0,-1 0 0,0 0 0,1 0 0,-1 0 0,1 0 0,-1 0 0,1 1 0,0 0 0,0 1 0,0 0 0,0 0 0,1 0 0,-2 0 0,1 0 0,0 0 0,0 0 0,-1 0 0,1 0 0,-1 1 0,0-1 0,0 0 0,1 0 0,-1 0 0,-1 0 0,1 4 0,-12 99 0,12-104 0,-1-1 0,1 0 0,0 0 0,0 1 0,0-1 0,0 0 0,0 1 0,-1-1 0,1 0 0,0 1 0,0-1 0,0 0 0,0 0 0,0 1 0,0-1 0,0 0 0,0 1 0,0-1 0,0 0 0,0 1 0,0-1 0,0 0 0,0 1 0,1-1 0,-1 0 0,0 0 0,0 1 0,0-1 0,0 0 0,1 0 0,-1 1 0,0-1 0,0 0 0,0 0 0,1 1 0,-1-1 0,0 0 0,0 0 0,1 0 0,-1 1 0,0-1 0,0 0 0,1 0 0,-1 0 0,0 0 0,1 0 0,-1 0 0,0 0 0,1 0 0,-1 0 0,0 0 0,1 0 0,-1 0 0,0 0 0,0 0 0,1 0 0,-1 0 0,0 0 0,1 0 0,-1 0 0,0 0 0,1 0 0,-1-1 0,0 1 0,0 0 0,1 0 0,-1-1 0,10-8 0,0-1 0,-1-1 0,-1 1 0,0-2 0,0 1 0,10-22 0,1 0 0,32-52 0,-6 6 0,4 2 0,99-120 0,-143 192 0,-1 0 0,1 1 0,-1-1 0,1 1 0,0-1 0,1 1 0,-1 1 0,1-1 0,0 1 0,0 0 0,0 1 0,7-3 0,-10 5 0,0 0 0,0 0 0,0 0 0,0 0 0,0 1 0,0-1 0,0 1 0,0 0 0,0 0 0,0 0 0,0 0 0,-1 1 0,1-1 0,0 1 0,-1-1 0,1 1 0,-1 0 0,0 0 0,0 0 0,1 0 0,-1 1 0,-1-1 0,1 1 0,0-1 0,-1 1 0,3 3 0,4 7 0,0 1 0,-1 0 0,0 0 0,-1 1 0,-1 0 0,0 0 0,-1 1 0,-1-1 0,0 1 0,-1 0 0,0-1 0,-2 1 0,0 0 0,-1 0 0,0 0 0,-1-1 0,-1 1 0,0 0 0,-2-1 0,1 0 0,-2 0 0,0 0 0,-1-1 0,0 0 0,-1 0 0,-1-1 0,0 0 0,-1 0 0,0-1 0,-1-1 0,0 1 0,-1-2 0,0 1 0,0-2 0,-1 0 0,-1 0 0,-19 9 0,23-14 0,0 0 0,-1-1 0,1 0 0,-1-1 0,-14 2 0,22-4 0,0 0 0,0 0 0,0 0 0,0 0 0,0-1 0,0 1 0,0-1 0,0 1 0,0-1 0,-4-2 0,5 2 0,1 0 0,0 1 0,0-1 0,0 0 0,0 0 0,1 0 0,-1 0 0,0 0 0,0 0 0,0 0 0,1 0 0,-1 0 0,0 0 0,1 0 0,-1 0 0,1-1 0,0 1 0,-1 0 0,1 0 0,0-1 0,0 1 0,0 0 0,0 0 0,0-1 0,0 0 0,0-1 0,1 0 0,-1 0 0,1 0 0,0 1 0,0-1 0,0 1 0,1-1 0,-1 1 0,0-1 0,1 1 0,0-1 0,-1 1 0,1 0 0,0 0 0,0 0 0,0 0 0,1 0 0,-1 1 0,0-1 0,1 1 0,-1-1 0,1 1 0,-1 0 0,1 0 0,5-1 0,1-2 0,1 2 0,0 0 0,0 0 0,0 0 0,1 2 0,12-1 0,1 3-20,1 1 0,-1 1 0,1 1 0,-1 2 0,35 13 1,111 59 1504,-111-48 5341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9:13.921"/>
    </inkml:context>
    <inkml:brush xml:id="br0">
      <inkml:brushProperty name="width" value="0.05" units="cm"/>
      <inkml:brushProperty name="height" value="0.05" units="cm"/>
      <inkml:brushProperty name="color" value="#E71224"/>
    </inkml:brush>
  </inkml:definitions>
  <inkml:trace contextRef="#ctx0" brushRef="#br0">0 4 24575,'0'-4'0,"17"15"0,0 22 0,-1 5 8192</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9:14.281"/>
    </inkml:context>
    <inkml:brush xml:id="br0">
      <inkml:brushProperty name="width" value="0.05" units="cm"/>
      <inkml:brushProperty name="height" value="0.05" units="cm"/>
      <inkml:brushProperty name="color" value="#E71224"/>
    </inkml:brush>
  </inkml:definitions>
  <inkml:trace contextRef="#ctx0" brushRef="#br0">19 1 24575,'0'0'0,"20"4"0,20 1 0,6 4 0,-4 17 0,-39 28 0,-30 14 0,-16-2 0,-9-15 0,5-17 8192</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9:14.657"/>
    </inkml:context>
    <inkml:brush xml:id="br0">
      <inkml:brushProperty name="width" value="0.05" units="cm"/>
      <inkml:brushProperty name="height" value="0.05" units="cm"/>
      <inkml:brushProperty name="color" value="#E71224"/>
    </inkml:brush>
  </inkml:definitions>
  <inkml:trace contextRef="#ctx0" brushRef="#br0">311 24 24575,'4'0'0,"42"25"0,22 7 0,-2 0 0,-11-7 8192</inkml:trace>
  <inkml:trace contextRef="#ctx0" brushRef="#br0" timeOffset="1">72 1 24575,'0'0'0,"-17"61"0,-8 28 0,6 3 0,8-13 8192</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49:15.001"/>
    </inkml:context>
    <inkml:brush xml:id="br0">
      <inkml:brushProperty name="width" value="0.05" units="cm"/>
      <inkml:brushProperty name="height" value="0.05" units="cm"/>
      <inkml:brushProperty name="color" value="#E71224"/>
    </inkml:brush>
  </inkml:definitions>
  <inkml:trace contextRef="#ctx0" brushRef="#br0">0 676 24575,'0'0'0,"86"53"0,52 22 0,28-3 0,-7-12 0,-30-22 0,-46-28 0,-36-17 8192</inkml:trace>
  <inkml:trace contextRef="#ctx0" brushRef="#br0" timeOffset="1">73 5 24575,'-4'-4'0,"18"19"0,8 7 8192</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21.600"/>
    </inkml:context>
    <inkml:brush xml:id="br0">
      <inkml:brushProperty name="width" value="0.05" units="cm"/>
      <inkml:brushProperty name="height" value="0.05" units="cm"/>
      <inkml:brushProperty name="color" value="#E71224"/>
    </inkml:brush>
  </inkml:definitions>
  <inkml:trace contextRef="#ctx0" brushRef="#br0">6 26 24575,'0'-4'0,"-4"-17"0,2 55 0,2 67 0,1 45 0,1 10 0,-1-26 0,8-51 0,15-72 0,2-36 8192</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21.989"/>
    </inkml:context>
    <inkml:brush xml:id="br0">
      <inkml:brushProperty name="width" value="0.05" units="cm"/>
      <inkml:brushProperty name="height" value="0.05" units="cm"/>
      <inkml:brushProperty name="color" value="#E71224"/>
    </inkml:brush>
  </inkml:definitions>
  <inkml:trace contextRef="#ctx0" brushRef="#br0">0 196 24575,'0'0'0,"17"-25"0,16-19 0,21-8 0,16 6 0,9 19 0,-1 26 0,-6 38 0,-6 36 0,-7 32 0,-10 41 0,-4 38 0,-6 15 0,-5-17 0,-9-41 0,-9-55 0,-15-72 0,-7-38 8192</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22.844"/>
    </inkml:context>
    <inkml:brush xml:id="br0">
      <inkml:brushProperty name="width" value="0.05" units="cm"/>
      <inkml:brushProperty name="height" value="0.05" units="cm"/>
      <inkml:brushProperty name="color" value="#E71224"/>
    </inkml:brush>
  </inkml:definitions>
  <inkml:trace contextRef="#ctx0" brushRef="#br0">240 1 24575,'-5'9'0,"-3"26"0,1 2 0,1-1 0,2 1 0,2-1 0,1 1 0,2 0 0,7 41 0,-7-72 0,1-1 0,-1 0 0,1 1 0,1-1 0,-1 0 0,1 0 0,-1 0 0,2-1 0,-1 1 0,0-1 0,1 0 0,0 1 0,0-2 0,0 1 0,0 0 0,1-1 0,-1 0 0,1 0 0,0 0 0,0-1 0,7 3 0,-11-4 0,1-1 0,-1 0 0,0 1 0,1 0 0,-1-1 0,0 1 0,0-1 0,0 1 0,1 0 0,-1 0 0,0 0 0,0 0 0,0 0 0,0 0 0,-1 0 0,1 0 0,0 0 0,0 0 0,-1 0 0,1 1 0,0-1 0,-1 0 0,1 0 0,-1 1 0,0-1 0,1 3 0,-2-2 0,1 0 0,-1 0 0,1 0 0,-1 0 0,0 0 0,0 0 0,0 0 0,0-1 0,-1 1 0,1 0 0,0 0 0,-1-1 0,1 1 0,-1-1 0,-2 2 0,-10 8 0,0-1 0,-1 0 0,-20 9 0,31-18 0,-18 11 0,0-1 0,-2-2 0,1 0 0,-41 9 0,62-17 0,-1-1 0,0 1 0,1-1 0,-1 0 0,0 0 0,1 0 0,-1 0 0,0 0 0,1-1 0,-1 1 0,0-1 0,1 0 0,-1 1 0,1-1 0,-1-1 0,1 1 0,-1 0 0,1 0 0,0-1 0,0 0 0,-1 1 0,-2-5 0,4 5 0,0-1 0,1 0 0,-1 1 0,0-1 0,1 0 0,0 0 0,-1 0 0,1 0 0,0 0 0,0 1 0,0-1 0,0 0 0,0 0 0,1 0 0,-1 0 0,1 1 0,-1-1 0,1 0 0,-1 0 0,1 1 0,0-1 0,0 0 0,0 1 0,0-1 0,0 1 0,0-1 0,0 1 0,1-1 0,-1 1 0,1 0 0,-1 0 0,2-2 0,1 0 0,0 0 0,0 0 0,0 0 0,0 0 0,0 1 0,1-1 0,-1 1 0,1 0 0,-1 1 0,1-1 0,0 1 0,-1 0 0,1 0 0,0 0 0,0 1 0,0-1 0,6 2 0,-3 0 0,1 0 0,-1 1 0,0 0 0,0 0 0,0 1 0,-1 0 0,1 0 0,-1 1 0,14 8 0,-12-5 0,1 0 0,-1 0 0,0 1 0,0 0 0,-1 1 0,0 0 0,-1 0 0,0 1 0,0 0 0,-1 0 0,0 1 0,-1-1 0,0 1 0,6 21 0,-10-24 0,0-1 0,-1 1 0,0 0 0,0-1 0,-1 1 0,0 0 0,0-1 0,-1 1 0,0-1 0,0 1 0,-1-1 0,-6 12 0,8-15 0,-2 0 0,1 0 0,0 0 0,-1 0 0,0 0 0,0-1 0,0 1 0,0-1 0,-1 0 0,1 0 0,-1 0 0,0 0 0,0-1 0,0 0 0,0 1 0,0-1 0,0-1 0,-1 1 0,1-1 0,0 1 0,-8 0 0,11-2 0,0 0 0,1 1 0,-1-1 0,0 0 0,0 0 0,1 1 0,-1-1 0,0 0 0,1 0 0,-1 0 0,0 0 0,0 0 0,1 0 0,-1 0 0,0-1 0,0 1 0,1 0 0,-1 0 0,0 0 0,0-1 0,1 1 0,-1 0 0,0-1 0,1 1 0,-1-1 0,1 1 0,-1-1 0,1 1 0,-1-1 0,0 1 0,1-1 0,0 1 0,-1-1 0,1 0 0,-1 1 0,1-1 0,0 0 0,-1 0 0,2-1 0,-1 1 0,1-1 0,-1 1 0,1-1 0,0 1 0,-1 0 0,1-1 0,0 1 0,0 0 0,0 0 0,0-1 0,0 1 0,1 0 0,-1 0 0,2-1 0,-2 1 0,1 0 0,-1 0 0,0 0 0,0 0 0,1 1 0,-1-1 0,1 1 0,-1-1 0,0 1 0,1-1 0,-1 1 0,1 0 0,-1-1 0,1 1 0,-1 0 0,4 0 0,-5 1 0,1-1 0,0 1 0,0 0 0,-1-1 0,1 1 0,-1 0 0,1-1 0,0 1 0,-1 0 0,0 0 0,1 0 0,-1-1 0,1 1 0,-1 0 0,0 0 0,0 0 0,1 0 0,-1 0 0,0 0 0,0 0 0,0-1 0,0 1 0,0 0 0,0 0 0,0 0 0,0 0 0,-1 0 0,1 0 0,0 0 0,0 0 0,-1-1 0,1 1 0,-1 0 0,0 1 0,-9 29 0,7-26 0,1 0 0,1 0 0,-1 0 0,1 0 0,0 0 0,-1 11 0,2-14 0,0 1 0,1 0 0,-1-1 0,1 1 0,0-1 0,0 1 0,0-1 0,0 1 0,0-1 0,0 0 0,1 0 0,-1 1 0,1-1 0,0 0 0,-1 0 0,1 0 0,0-1 0,3 3 0,45 28 0,-43-29 0,0 1 0,0 0 0,0 0 0,0 1 0,-1 0 0,1 0 0,-1 1 0,-1-1 0,8 10 0,-10-10 69,1-1-1,-1 1 0,1-1 0,0 0 1,0 0-1,1 0 0,-1-1 0,1 1 1,0-1-1,0 0 0,0 0 0,0-1 1,0 0-1,0 0 0,1 0 0,-1 0 1,1-1-1,0 0 0,10 1 1,32 1 6757</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23.205"/>
    </inkml:context>
    <inkml:brush xml:id="br0">
      <inkml:brushProperty name="width" value="0.05" units="cm"/>
      <inkml:brushProperty name="height" value="0.05" units="cm"/>
      <inkml:brushProperty name="color" value="#E71224"/>
    </inkml:brush>
  </inkml:definitions>
  <inkml:trace contextRef="#ctx0" brushRef="#br0">1 0 24575,'4'0'0,"18"8"0,4 3 8192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38.676"/>
    </inkml:context>
    <inkml:brush xml:id="br0">
      <inkml:brushProperty name="width" value="0.05" units="cm"/>
      <inkml:brushProperty name="height" value="0.05" units="cm"/>
      <inkml:brushProperty name="color" value="#E71224"/>
    </inkml:brush>
  </inkml:definitions>
  <inkml:trace contextRef="#ctx0" brushRef="#br0">1 0 24575,'0'4'0,"0"63"0,0 47 0,0 35 0,0-2 0,0-20 0,0-33 0,0-44 0,0-43 0,0-22 8192</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25.095"/>
    </inkml:context>
    <inkml:brush xml:id="br0">
      <inkml:brushProperty name="width" value="0.05" units="cm"/>
      <inkml:brushProperty name="height" value="0.05" units="cm"/>
      <inkml:brushProperty name="color" value="#E71224"/>
    </inkml:brush>
  </inkml:definitions>
  <inkml:trace contextRef="#ctx0" brushRef="#br0">3 244 24575,'0'-1'0,"-1"0"0,1-1 0,-1 1 0,1-1 0,0 1 0,0-1 0,0 1 0,0-1 0,0 1 0,0-1 0,0 1 0,1-1 0,-1 1 0,0-1 0,1 1 0,-1-1 0,1 1 0,0 0 0,-1-1 0,1 1 0,0 0 0,0-1 0,1-1 0,4-4 0,-1 0 0,1 0 0,0 0 0,0 1 0,1 0 0,-1 0 0,2 0 0,-1 1 0,0 0 0,9-3 0,15-8 0,41-14 0,-49 22 0,215-76 0,-255 100 0,0 1 0,1 1 0,1 0 0,0 1 0,1 0 0,2 2 0,0-1 0,1 1 0,1 1 0,1 0 0,-8 28 0,0 10 0,2 1 0,3 1 0,-4 65 0,15-112 0,-1-3 0,0 1 0,1-1 0,1 0 0,0 1 0,1-1 0,0 1 0,1-1 0,4 17 0,-5-28 81,-1 0-1,1 1 0,-1-1 1,1 0-1,0 0 0,0 1 0,-1-1 1,1 0-1,0 0 0,0 0 1,0 0-1,0 0 0,1 0 1,-1 0-1,0 0 0,2 1 1,17-1 6745</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25.727"/>
    </inkml:context>
    <inkml:brush xml:id="br0">
      <inkml:brushProperty name="width" value="0.05" units="cm"/>
      <inkml:brushProperty name="height" value="0.05" units="cm"/>
      <inkml:brushProperty name="color" value="#E71224"/>
    </inkml:brush>
  </inkml:definitions>
  <inkml:trace contextRef="#ctx0" brushRef="#br0">1 274 24575,'7'9'0,"-3"0"0,0 0 0,0 0 0,1 0 0,0 0 0,1-1 0,9 11 0,-13-17 0,0 0 0,0 0 0,0 0 0,0 0 0,0-1 0,1 1 0,-1-1 0,0 1 0,1-1 0,-1 0 0,1 0 0,0 0 0,-1-1 0,1 1 0,0-1 0,0 1 0,-1-1 0,1 0 0,0 0 0,0 0 0,0 0 0,-1-1 0,1 1 0,0-1 0,-1 1 0,6-3 0,-2 0 0,1-1 0,-1 1 0,0-1 0,1-1 0,-2 1 0,1-1 0,-1 0 0,1 0 0,-2-1 0,1 0 0,0 1 0,-1-2 0,0 1 0,-1 0 0,6-14 0,-5 11 0,0 0 0,-1-1 0,0 1 0,-1 0 0,0-1 0,-1 0 0,0 1 0,0-1 0,-1 0 0,0 0 0,-3-14 0,3 21 0,-1 0 0,0 0 0,1 0 0,-1 0 0,-1 0 0,1 0 0,0 0 0,-1 1 0,1-1 0,-1 0 0,0 1 0,0-1 0,0 1 0,0 0 0,0 0 0,0 0 0,-1 0 0,1 0 0,-1 0 0,1 0 0,-1 1 0,-5-3 0,3 3 0,0 0 0,0 0 0,0 1 0,0-1 0,0 1 0,0 0 0,0 0 0,0 1 0,1 0 0,-1-1 0,0 2 0,0-1 0,-6 3 0,3-1 0,0 1 0,0-1 0,1 2 0,-1-1 0,1 1 0,0 0 0,-10 10 0,14-12 0,-1 0 0,1 0 0,1 1 0,-1-1 0,0 1 0,1 0 0,0 0 0,0 0 0,0 0 0,0 0 0,1 0 0,-1 0 0,1 0 0,-1 6 0,2-9 0,0 0 0,0 1 0,0-1 0,0 1 0,1-1 0,-1 0 0,0 1 0,0-1 0,1 0 0,-1 1 0,1-1 0,0 0 0,-1 0 0,1 1 0,0-1 0,0 0 0,-1 0 0,1 0 0,0 0 0,0 0 0,0 0 0,0 0 0,1 0 0,-1 0 0,0-1 0,0 1 0,0 0 0,1-1 0,1 1 0,2 1 0,0-1 0,0 0 0,0 0 0,0 0 0,0-1 0,0 1 0,6-2 0,13-1 0,-1-1 0,1-1 0,-1-1 0,0-2 0,-1 0 0,1-1 0,-1-1 0,33-20 0,-10 2 0,0-2 0,70-62 0,-111 87 0,17-11 0,-21 15 0,1-1 0,-1 1 0,1 0 0,-1 0 0,1 0 0,0 1 0,-1-1 0,1 0 0,-1 0 0,1 0 0,-1 0 0,1 0 0,-1 1 0,1-1 0,-1 0 0,1 0 0,-1 1 0,1-1 0,-1 0 0,0 1 0,1-1 0,-1 0 0,1 1 0,-1-1 0,0 1 0,1-1 0,-1 1 0,0-1 0,0 0 0,1 1 0,-1-1 0,0 1 0,0-1 0,0 1 0,0 0 0,0-1 0,1 1 0,-1-1 0,0 1 0,0-1 0,0 1 0,-1-1 0,1 1 0,0-1 0,0 1 0,0-1 0,0 1 0,0 0 0,-1 0 0,2 93 0,-14 105 0,0-38 0,9 173 0,5-315 0,0 0 0,9 35 0,1-34 16,-10-19-17,-1-1 0,0 0 0,1 0 0,-1 0 0,1 0 0,-1 0 1,0 0-1,1 1 0,-1-1 0,0 0 0,1 0 0,-1 0 0,1 0 0,-1 0 0,0 0 0,1-1 0,-1 1 1,1 0-1,-1 0 0,0 0 0,1 0 0,-1 0 0,0-1 0,1 1 0,-1 0 0,0 0 0,1 0 0,-1-1 0,0 1 1,1-1-1,16-29 1379,2-25 5448</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26.101"/>
    </inkml:context>
    <inkml:brush xml:id="br0">
      <inkml:brushProperty name="width" value="0.05" units="cm"/>
      <inkml:brushProperty name="height" value="0.05" units="cm"/>
      <inkml:brushProperty name="color" value="#E71224"/>
    </inkml:brush>
  </inkml:definitions>
  <inkml:trace contextRef="#ctx0" brushRef="#br0">168 0 24575,'0'0'0,"12"33"0,5 26 0,-2 21 0,-11 12 0,-14-5 0,-5-18 8192</inkml:trace>
  <inkml:trace contextRef="#ctx0" brushRef="#br0" timeOffset="1">1 648 24575,'0'0'0,"28"-13"0,26-7 0,8-5 0,-7 2 8192</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26.445"/>
    </inkml:context>
    <inkml:brush xml:id="br0">
      <inkml:brushProperty name="width" value="0.05" units="cm"/>
      <inkml:brushProperty name="height" value="0.05" units="cm"/>
      <inkml:brushProperty name="color" value="#E71224"/>
    </inkml:brush>
  </inkml:definitions>
  <inkml:trace contextRef="#ctx0" brushRef="#br0">33 199 24575,'0'0'0,"0"28"0,28-14 0,18-35 0,1-38 0,-15-13 0,-30 10 0,-32 36 0,-22 42 0,-3 32 0,16 10 0,28-7 0,51-46 0,20-24 8192</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26.806"/>
    </inkml:context>
    <inkml:brush xml:id="br0">
      <inkml:brushProperty name="width" value="0.05" units="cm"/>
      <inkml:brushProperty name="height" value="0.05" units="cm"/>
      <inkml:brushProperty name="color" value="#E71224"/>
    </inkml:brush>
  </inkml:definitions>
  <inkml:trace contextRef="#ctx0" brushRef="#br0">30 68 24575,'0'-4'0,"0"-26"0,0 0 0,-4 26 0,-6 38 0,-1 37 0,6 28 0,8 4 0,10-14 0,13-28 0,5-27 0,-3-20 8192</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28.337"/>
    </inkml:context>
    <inkml:brush xml:id="br0">
      <inkml:brushProperty name="width" value="0.05" units="cm"/>
      <inkml:brushProperty name="height" value="0.05" units="cm"/>
      <inkml:brushProperty name="color" value="#E71224"/>
    </inkml:brush>
  </inkml:definitions>
  <inkml:trace contextRef="#ctx0" brushRef="#br0">86 69 24575,'0'0'0,"-8"33"0,1 18 0,10 2 0,13-30 0,8-43 0,3-29 0,-6-16 0,-20 4 0,-21 28 0,-17 33 0,-4 31 0,-1 16 0,19 3 0,31-6 0,13-11 8192</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28.696"/>
    </inkml:context>
    <inkml:brush xml:id="br0">
      <inkml:brushProperty name="width" value="0.05" units="cm"/>
      <inkml:brushProperty name="height" value="0.05" units="cm"/>
      <inkml:brushProperty name="color" value="#E71224"/>
    </inkml:brush>
  </inkml:definitions>
  <inkml:trace contextRef="#ctx0" brushRef="#br0">1 0 24575,'0'0'8192</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29.342"/>
    </inkml:context>
    <inkml:brush xml:id="br0">
      <inkml:brushProperty name="width" value="0.05" units="cm"/>
      <inkml:brushProperty name="height" value="0.05" units="cm"/>
      <inkml:brushProperty name="color" value="#E71224"/>
    </inkml:brush>
  </inkml:definitions>
  <inkml:trace contextRef="#ctx0" brushRef="#br0">201 228 24575,'1'-17'0,"3"-25"0,-1 28 0,-1 0 0,0 0 0,-2 0 0,1 0 0,-2 0 0,0 0 0,-1 0 0,-4-19 0,6 32 0,-1 0 0,1-1 0,0 1 0,-1 0 0,1 0 0,-1 0 0,0 0 0,1 0 0,-1 0 0,0 0 0,0 0 0,1 0 0,-1 0 0,0 0 0,0 0 0,0 0 0,0 1 0,0-1 0,0 0 0,0 1 0,-1-1 0,1 1 0,0-1 0,0 1 0,0 0 0,-1-1 0,1 1 0,0 0 0,0 0 0,-1 0 0,1 0 0,0 0 0,0 0 0,-1 0 0,1 0 0,0 1 0,0-1 0,0 0 0,-1 1 0,1-1 0,-2 2 0,-3 1 0,1 0 0,-1 1 0,1-1 0,0 1 0,0 1 0,1-1 0,-7 7 0,1 2 0,-1 0 0,2 1 0,0 0 0,1 0 0,0 1 0,1 0 0,1 0 0,1 1 0,0 0 0,0 0 0,-3 30 0,8-44 0,0 1 0,-1 0 0,1 0 0,0-1 0,1 1 0,-1 0 0,0-1 0,1 1 0,0 0 0,-1-1 0,1 1 0,0 0 0,1-1 0,-1 1 0,0-1 0,1 0 0,-1 1 0,1-1 0,-1 0 0,1 0 0,0 0 0,0 0 0,0 0 0,3 1 0,-2-2 0,0 0 0,-1 0 0,1-1 0,0 0 0,-1 1 0,1-1 0,0 0 0,0 0 0,-1 0 0,1-1 0,0 1 0,-1-1 0,1 1 0,0-1 0,-1 0 0,1 0 0,-1 0 0,1 0 0,-1-1 0,0 1 0,1-1 0,-1 1 0,0-1 0,3-3 0,9-9 0,0 0 0,-1-1 0,-1-1 0,0-1 0,-1 1 0,17-36 0,10-14 0,-34 64 0,-1 11 0,-2 16 0,-10 212 0,-48 287 0,54-499 0,-1 0 0,-2 0 0,0 0 0,-2-1 0,0 0 0,-17 31 0,23-52 0,1 0 0,-1-1 0,0 1 0,0 0 0,0-1 0,0 1 0,-1-1 0,1 0 0,-1 0 0,1 0 0,-1 0 0,0 0 0,0 0 0,1-1 0,-1 1 0,-1-1 0,-3 1 0,5-1 0,0-1 0,-1 0 0,1 0 0,0-1 0,-1 1 0,1 0 0,0-1 0,0 1 0,0-1 0,-1 0 0,1 0 0,0 0 0,0 0 0,0 0 0,0 0 0,0 0 0,0-1 0,1 1 0,-3-2 0,-1-3 0,0 0 0,0 1 0,1-2 0,0 1 0,0 0 0,1-1 0,-1 0 0,1 0 0,1 0 0,-1 0 0,1 0 0,1 0 0,-2-14 0,2 7-10,2 0 0,0 0 0,0 0-1,1 0 1,1 0 0,1 1 0,-1-1-1,2 1 1,7-14 0,3-5 499,2 0 0,29-38 1,17-16 6336</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29.836"/>
    </inkml:context>
    <inkml:brush xml:id="br0">
      <inkml:brushProperty name="width" value="0.05" units="cm"/>
      <inkml:brushProperty name="height" value="0.05" units="cm"/>
      <inkml:brushProperty name="color" value="#E71224"/>
    </inkml:brush>
  </inkml:definitions>
  <inkml:trace contextRef="#ctx0" brushRef="#br0">1 35 24575,'0'52'0,"0"-38"0,0-1 0,2 0 0,-1 0 0,1 0 0,5 14 0,-7-25 0,1-1 0,-1 1 0,0 0 0,1-1 0,0 1 0,-1 0 0,1-1 0,0 1 0,0-1 0,0 0 0,0 1 0,0-1 0,0 0 0,0 1 0,0-1 0,1 0 0,-1 0 0,0 0 0,1 0 0,-1 0 0,1 0 0,-1-1 0,1 1 0,-1 0 0,1-1 0,0 1 0,-1-1 0,1 1 0,0-1 0,-1 0 0,1 0 0,0 0 0,0 0 0,-1 0 0,1 0 0,0 0 0,-1-1 0,1 1 0,0-1 0,-1 1 0,1-1 0,-1 0 0,1 1 0,0-1 0,-1 0 0,0 0 0,1 0 0,-1 0 0,0 0 0,1 0 0,0-2 0,9-7 0,-1 1 0,0-2 0,0 1 0,-1-2 0,0 1 0,-1-1 0,12-24 0,-10 18 0,1 1 0,21-27 0,-32 43 0,1 1 0,-1-1 0,0 1 0,1-1 0,-1 1 0,1-1 0,-1 1 0,0-1 0,1 1 0,-1-1 0,1 1 0,-1 0 0,1-1 0,-1 1 0,1 0 0,0-1 0,-1 1 0,1 0 0,-1 0 0,1-1 0,0 1 0,-1 0 0,1 0 0,0 0 0,-1 0 0,1 0 0,0 0 0,-1 0 0,1 0 0,-1 0 0,1 0 0,0 0 0,-1 1 0,1-1 0,0 0 0,-1 0 0,1 1 0,-1-1 0,1 0 0,0 1 0,13 27 0,-6 5 0,-1 0 0,-2 1 0,-1 0 0,-1-1 0,-2 1 0,-4 37 0,-1-20 0,-3 0 0,-1-1 0,-23 70 0,22-91 0,-1 0 0,-2-1 0,0 0 0,-2-1 0,-25 36 0,39-62-3,-1 1 0,0 0 0,0-1 1,0 1-1,0-1 0,0 1 0,-1-1 0,1 0 0,0 0 0,-1 1 0,1-1 0,-1 0 0,1 0 0,-1 0 0,1 0 1,-1-1-1,0 1 0,0 0 0,1-1 0,-1 1 0,-4 0 0,6-3 68,-1 1 0,0-1 0,0 1 0,1-1 0,-1 0 0,1 1 0,0-1 0,-1 0 0,1 1 0,0-1 0,0 0 0,0 1 0,0-1 0,0 0 0,0 0 0,1 1 0,-1-1 0,0 0 0,1 1 0,0-1 0,1-2 0,20-66 6761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31.890"/>
    </inkml:context>
    <inkml:brush xml:id="br0">
      <inkml:brushProperty name="width" value="0.05" units="cm"/>
      <inkml:brushProperty name="height" value="0.05" units="cm"/>
      <inkml:brushProperty name="color" value="#E71224"/>
    </inkml:brush>
  </inkml:definitions>
  <inkml:trace contextRef="#ctx0" brushRef="#br0">70 1 24575,'0'0'0,"-12"49"0,4 16 0,20-12 0,15-30 0,4-32 0,-4-18 0,-18-9 0,-23 7 0,-22 11 0,-8 13 0,3 12 0,21 8 0,25 6 0,13 0 8192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39.006"/>
    </inkml:context>
    <inkml:brush xml:id="br0">
      <inkml:brushProperty name="width" value="0.05" units="cm"/>
      <inkml:brushProperty name="height" value="0.05" units="cm"/>
      <inkml:brushProperty name="color" value="#E71224"/>
    </inkml:brush>
  </inkml:definitions>
  <inkml:trace contextRef="#ctx0" brushRef="#br0">190 0 24575,'0'0'0,"-28"37"0,-18 24 0,-1 10 0,7-7 0,11-15 8192</inkml:trace>
  <inkml:trace contextRef="#ctx0" brushRef="#br0" timeOffset="1">262 25 24575,'4'0'0,"42"28"0,21 14 0,0-1 8192</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32.296"/>
    </inkml:context>
    <inkml:brush xml:id="br0">
      <inkml:brushProperty name="width" value="0.05" units="cm"/>
      <inkml:brushProperty name="height" value="0.05" units="cm"/>
      <inkml:brushProperty name="color" value="#E71224"/>
    </inkml:brush>
  </inkml:definitions>
  <inkml:trace contextRef="#ctx0" brushRef="#br0">1 89 24575,'0'0'0,"0"-8"0,4-15 0,1-4 0,1 3 0,-2 18 0,-1 34 0,-1 33 0,-1 55 0,-1 36 0,0 8 0,0-14 0,8-32 0,10-61 0,3-38 8192</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32.655"/>
    </inkml:context>
    <inkml:brush xml:id="br0">
      <inkml:brushProperty name="width" value="0.05" units="cm"/>
      <inkml:brushProperty name="height" value="0.05" units="cm"/>
      <inkml:brushProperty name="color" value="#E71224"/>
    </inkml:brush>
  </inkml:definitions>
  <inkml:trace contextRef="#ctx0" brushRef="#br0">143 10 24575,'0'-4'0,"17"-2"0,4 21 0,-4 29 0,-14 26 0,-15 18 0,-14 7 0,-3-14 8192</inkml:trace>
  <inkml:trace contextRef="#ctx0" brushRef="#br0" timeOffset="1">0 585 24575,'0'0'0,"29"-4"0,21-6 0,2 0 8192</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33.017"/>
    </inkml:context>
    <inkml:brush xml:id="br0">
      <inkml:brushProperty name="width" value="0.05" units="cm"/>
      <inkml:brushProperty name="height" value="0.05" units="cm"/>
      <inkml:brushProperty name="color" value="#E71224"/>
    </inkml:brush>
  </inkml:definitions>
  <inkml:trace contextRef="#ctx0" brushRef="#br0">18 18 24575,'0'-4'0,"4"-9"0,-2 22 0,-7 37 0,-5 32 0,2 15 0,15-5 0,19-20 0,12-28 0,1-19 8192</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33.378"/>
    </inkml:context>
    <inkml:brush xml:id="br0">
      <inkml:brushProperty name="width" value="0.05" units="cm"/>
      <inkml:brushProperty name="height" value="0.05" units="cm"/>
      <inkml:brushProperty name="color" value="#E71224"/>
    </inkml:brush>
  </inkml:definitions>
  <inkml:trace contextRef="#ctx0" brushRef="#br0">0 32 24575,'0'5'0,"45"-12"0,35-4 0,12-1 0,-5 7 0,-18 3 8192</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33.723"/>
    </inkml:context>
    <inkml:brush xml:id="br0">
      <inkml:brushProperty name="width" value="0.05" units="cm"/>
      <inkml:brushProperty name="height" value="0.05" units="cm"/>
      <inkml:brushProperty name="color" value="#E71224"/>
    </inkml:brush>
  </inkml:definitions>
  <inkml:trace contextRef="#ctx0" brushRef="#br0">1 312 24575,'0'0'0,"0"32"0,0 24 0,4 10 0,5-3 0,6-11 0,4-23 0,-2-16 8192</inkml:trace>
  <inkml:trace contextRef="#ctx0" brushRef="#br0" timeOffset="1">1 0 24575,'0'0'0,"0"9"0,12 10 0,8 10 0,5 8 0,-2-1 8192</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34.578"/>
    </inkml:context>
    <inkml:brush xml:id="br0">
      <inkml:brushProperty name="width" value="0.05" units="cm"/>
      <inkml:brushProperty name="height" value="0.05" units="cm"/>
      <inkml:brushProperty name="color" value="#E71224"/>
    </inkml:brush>
  </inkml:definitions>
  <inkml:trace contextRef="#ctx0" brushRef="#br0">0 0 24575,'22'17'0,"-8"-8"0,-2 1 0,0 0 0,0 1 0,12 14 0,-21-21 0,1 1 0,-1 0 0,0 0 0,0 0 0,-1 0 0,0 1 0,0-1 0,0 1 0,-1-1 0,1 1 0,-1 0 0,0-1 0,-1 1 0,0 0 0,0 7 0,-3 10 0,-2 0 0,0 0 0,-1-1 0,-2 0 0,0-1 0,-17 32 0,14-30 0,1-1 0,1 2 0,1-1 0,-8 41 0,44-155 0,-26 83 0,31-99 0,-30 99 0,1 0 0,0-1 0,0 2 0,0-1 0,1 0 0,0 1 0,1 0 0,-1 0 0,1 0 0,8-5 0,-13 11 0,0 0 0,1 0 0,-1 1 0,0-1 0,1 0 0,-1 1 0,1-1 0,-1 1 0,1 0 0,-1-1 0,1 1 0,-1 0 0,1 0 0,-1 0 0,1 0 0,-1 0 0,1 0 0,-1 0 0,1 1 0,-1-1 0,0 0 0,1 1 0,-1-1 0,1 1 0,-1 0 0,0-1 0,1 1 0,-1 0 0,0 0 0,0 0 0,0 0 0,0 0 0,0 0 0,0 0 0,0 0 0,0 1 0,0-1 0,0 0 0,0 1 0,-1-1 0,1 0 0,-1 1 0,2 1 0,2 8 0,1-1 0,-1 1 0,0 0 0,2 14 0,3 38 0,1-77 0,1 1 0,1 0 0,0 1 0,1 0 0,0 1 0,22-15 0,-31 24 0,-1 1 0,0 0 0,1 0 0,-1 0 0,1 1 0,-1-1 0,1 1 0,-1 0 0,1 0 0,0 0 0,-1 0 0,1 0 0,-1 1 0,1 0 0,6 2 0,-7-2 0,1 0 0,0 0 0,0-1 0,-1 1 0,1-1 0,0 1 0,0-1 0,0-1 0,0 1 0,0 0 0,6-3 0,-8 3 0,1-1 0,-1 0 0,0 1 0,1-1 0,-1 1 0,1 0 0,-1 0 0,0 0 0,1 0 0,-1 0 0,1 1 0,-1-1 0,1 1 0,-1-1 0,0 1 0,1 0 0,-1 0 0,0 0 0,0 0 0,0 1 0,0-1 0,0 0 0,0 1 0,0-1 0,0 1 0,-1 0 0,1 0 0,0 0 0,2 3 0,3 7 0,0 1 0,-1-1 0,0 1 0,5 18 0,3 6 0,12 17 1366,-2-7 5460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34.938"/>
    </inkml:context>
    <inkml:brush xml:id="br0">
      <inkml:brushProperty name="width" value="0.05" units="cm"/>
      <inkml:brushProperty name="height" value="0.05" units="cm"/>
      <inkml:brushProperty name="color" value="#E71224"/>
    </inkml:brush>
  </inkml:definitions>
  <inkml:trace contextRef="#ctx0" brushRef="#br0">24 1 24575,'0'0'0,"-4"41"0,-2 17 0,1 11 0,1 2 0,1-7 0,1-14 8192</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35.298"/>
    </inkml:context>
    <inkml:brush xml:id="br0">
      <inkml:brushProperty name="width" value="0.05" units="cm"/>
      <inkml:brushProperty name="height" value="0.05" units="cm"/>
      <inkml:brushProperty name="color" value="#E71224"/>
    </inkml:brush>
  </inkml:definitions>
  <inkml:trace contextRef="#ctx0" brushRef="#br0">5 5 24575,'0'-4'0,"-4"7"0,10 19 0,5 6 8192</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35.658"/>
    </inkml:context>
    <inkml:brush xml:id="br0">
      <inkml:brushProperty name="width" value="0.05" units="cm"/>
      <inkml:brushProperty name="height" value="0.05" units="cm"/>
      <inkml:brushProperty name="color" value="#E71224"/>
    </inkml:brush>
  </inkml:definitions>
  <inkml:trace contextRef="#ctx0" brushRef="#br0">17 1 24575,'0'0'0,"0"0"0,20 20 0,7 24 0,-9 19 0,-21 13 0,-16 4 0,-11-2 0,1-15 0,33-22 0,29-22 0,16-19 0,9-13 0,-7-4 8192</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36.017"/>
    </inkml:context>
    <inkml:brush xml:id="br0">
      <inkml:brushProperty name="width" value="0.05" units="cm"/>
      <inkml:brushProperty name="height" value="0.05" units="cm"/>
      <inkml:brushProperty name="color" value="#E71224"/>
    </inkml:brush>
  </inkml:definitions>
  <inkml:trace contextRef="#ctx0" brushRef="#br0">5 1 24575,'-4'0'0,"23"16"0,20 10 0,4 0 8192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39.338"/>
    </inkml:context>
    <inkml:brush xml:id="br0">
      <inkml:brushProperty name="width" value="0.05" units="cm"/>
      <inkml:brushProperty name="height" value="0.05" units="cm"/>
      <inkml:brushProperty name="color" value="#E71224"/>
    </inkml:brush>
  </inkml:definitions>
  <inkml:trace contextRef="#ctx0" brushRef="#br0">24 1 24575,'-4'0'0,"-5"53"-6967,-2 17 22126</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36.664"/>
    </inkml:context>
    <inkml:brush xml:id="br0">
      <inkml:brushProperty name="width" value="0.05" units="cm"/>
      <inkml:brushProperty name="height" value="0.05" units="cm"/>
      <inkml:brushProperty name="color" value="#E71224"/>
    </inkml:brush>
  </inkml:definitions>
  <inkml:trace contextRef="#ctx0" brushRef="#br0">206 220 24575,'-1'-22'0,"1"17"0,-1-1 0,1 1 0,-1-1 0,-1 1 0,1 0 0,-1 0 0,0-1 0,0 1 0,-3-5 0,4 9 0,0 0 0,0-1 0,0 1 0,0 0 0,-1 0 0,1 0 0,0 0 0,0 0 0,-1 0 0,1 0 0,-1 1 0,1-1 0,-1 0 0,1 1 0,-1-1 0,1 1 0,-1-1 0,1 1 0,-1 0 0,0 0 0,1 0 0,-1 0 0,1 0 0,-1 0 0,0 0 0,1 0 0,-1 1 0,1-1 0,-1 1 0,0-1 0,1 1 0,0-1 0,-1 1 0,1 0 0,-1 0 0,-1 1 0,-7 5 0,-1 0 0,1 1 0,1 1 0,-1 0 0,1 0 0,1 0 0,0 1 0,0 1 0,1-1 0,0 1 0,1 0 0,0 1 0,1 0 0,0 0 0,1 0 0,-5 23 0,8-33 0,1 1 0,-1-1 0,1 1 0,0-1 0,0 1 0,0-1 0,0 1 0,1-1 0,-1 0 0,1 1 0,-1-1 0,1 1 0,0-1 0,0 0 0,0 0 0,2 4 0,-2-5 0,0 0 0,1 0 0,-1 0 0,0 0 0,0 0 0,0-1 0,1 1 0,-1 0 0,0-1 0,1 1 0,-1-1 0,0 0 0,1 1 0,-1-1 0,1 0 0,-1 0 0,1 0 0,-1 0 0,1 0 0,2-1 0,3 0 0,-1-1 0,1 0 0,0-1 0,-1 1 0,1-1 0,-1-1 0,0 1 0,0-1 0,0 0 0,5-5 0,62-64 0,-73 73 0,1-1 0,-1 0 0,1 1 0,-1-1 0,1 1 0,-1 0 0,1-1 0,-1 1 0,1-1 0,0 1 0,-1 0 0,1-1 0,-1 1 0,1 0 0,0 0 0,-1 0 0,1 0 0,0-1 0,0 1 0,-1 0 0,1 0 0,0 0 0,-1 0 0,1 0 0,0 1 0,-1-1 0,1 0 0,0 0 0,-1 0 0,1 1 0,0-1 0,-1 0 0,1 0 0,0 1 0,-1-1 0,1 1 0,-1-1 0,1 0 0,-1 1 0,1-1 0,-1 1 0,1 0 0,-1-1 0,0 1 0,1-1 0,-1 1 0,0 0 0,1-1 0,-1 1 0,0-1 0,0 1 0,0 0 0,1 0 0,-1-1 0,0 1 0,0 1 0,7 52 0,-6-37 0,-1-16 0,0 0 0,0 1 0,1-1 0,-1 0 0,0 0 0,1 0 0,-1 0 0,0 0 0,1 1 0,0-1 0,-1 0 0,1 0 0,-1 0 0,1-1 0,0 1 0,0 0 0,0 0 0,0 0 0,1 0 0,-2 0 0,1-1 0,0 0 0,0 0 0,-1 0 0,1 0 0,0 0 0,0 0 0,-1 0 0,1 0 0,0 0 0,0 0 0,-1-1 0,1 1 0,0 0 0,0 0 0,-1-1 0,1 1 0,0-1 0,-1 1 0,1 0 0,-1-1 0,2 0 0,3-3 0,-1-1 0,1 0 0,-1 0 0,0 0 0,6-11 0,22-46 0,-2-2 0,30-97 0,-52 136 0,0 11 0,-5 20 0,-2 32 0,-1-30 0,-1 29 171,1 1 0,2-1-1,2 0 1,1 0 0,2 0-1,1-1 1,23 60 0,-10-52 6655</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37.025"/>
    </inkml:context>
    <inkml:brush xml:id="br0">
      <inkml:brushProperty name="width" value="0.05" units="cm"/>
      <inkml:brushProperty name="height" value="0.05" units="cm"/>
      <inkml:brushProperty name="color" value="#E71224"/>
    </inkml:brush>
  </inkml:definitions>
  <inkml:trace contextRef="#ctx0" brushRef="#br0">0 5 24575,'0'0'0,"37"0"0,28-4 0,19 3 0,-4 1 8192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37.372"/>
    </inkml:context>
    <inkml:brush xml:id="br0">
      <inkml:brushProperty name="width" value="0.05" units="cm"/>
      <inkml:brushProperty name="height" value="0.05" units="cm"/>
      <inkml:brushProperty name="color" value="#E71224"/>
    </inkml:brush>
  </inkml:definitions>
  <inkml:trace contextRef="#ctx0" brushRef="#br0">1 264 24575,'0'5'0,"4"49"0,14 16 0,3-4 8192</inkml:trace>
  <inkml:trace contextRef="#ctx0" brushRef="#br0" timeOffset="1">49 1 24575,'0'0'0,"-8"0"0,29 20 0,12 7 8192</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37.732"/>
    </inkml:context>
    <inkml:brush xml:id="br0">
      <inkml:brushProperty name="width" value="0.05" units="cm"/>
      <inkml:brushProperty name="height" value="0.05" units="cm"/>
      <inkml:brushProperty name="color" value="#E71224"/>
    </inkml:brush>
  </inkml:definitions>
  <inkml:trace contextRef="#ctx0" brushRef="#br0">50 209 24575,'0'0'0,"33"-20"0,14-19 0,0-8 0,-12 2 0,-21 7 0,-28 19 0,-29 24 0,-15 20 0,3 10 0,14 2 0,27-4 0,35-12 0,15-10 8192</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38.091"/>
    </inkml:context>
    <inkml:brush xml:id="br0">
      <inkml:brushProperty name="width" value="0.05" units="cm"/>
      <inkml:brushProperty name="height" value="0.05" units="cm"/>
      <inkml:brushProperty name="color" value="#E71224"/>
    </inkml:brush>
  </inkml:definitions>
  <inkml:trace contextRef="#ctx0" brushRef="#br0">85 0 24575,'0'5'0,"-4"4"0,-6 26 0,-4 19 0,-5 9 0,1-7 0,4-21 0,9-28 0,12-28 0,18-23 0,13-7 0,7 4 0,1 19 0,-3 34 0,-10 33 0,-1 38 0,-7 6 8192</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41.806"/>
    </inkml:context>
    <inkml:brush xml:id="br0">
      <inkml:brushProperty name="width" value="0.05" units="cm"/>
      <inkml:brushProperty name="height" value="0.05" units="cm"/>
      <inkml:brushProperty name="color" value="#E71224"/>
    </inkml:brush>
  </inkml:definitions>
  <inkml:trace contextRef="#ctx0" brushRef="#br0">0 1 24575,'0'0'0,"0"53"0,5 25 0,8 13 0,7 2 0,4-15 0,-2-28 0,-5-24 8192</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42.151"/>
    </inkml:context>
    <inkml:brush xml:id="br0">
      <inkml:brushProperty name="width" value="0.05" units="cm"/>
      <inkml:brushProperty name="height" value="0.05" units="cm"/>
      <inkml:brushProperty name="color" value="#E71224"/>
    </inkml:brush>
  </inkml:definitions>
  <inkml:trace contextRef="#ctx0" brushRef="#br0">0 0 24575,'0'0'0,"17"37"0,13 28 0,5 15 0,-2-5 8192</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42.510"/>
    </inkml:context>
    <inkml:brush xml:id="br0">
      <inkml:brushProperty name="width" value="0.05" units="cm"/>
      <inkml:brushProperty name="height" value="0.05" units="cm"/>
      <inkml:brushProperty name="color" value="#E71224"/>
    </inkml:brush>
  </inkml:definitions>
  <inkml:trace contextRef="#ctx0" brushRef="#br0">0 0 24575,'0'0'0,"4"49"0,2 29 0,-1 0 0,-1-12 0,3-39 0,13-55 0,6-28 0,4-4 0,-4 16 0,-3 36 0,0 48 0,8 41 0,-1 8 8192</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46.646"/>
    </inkml:context>
    <inkml:brush xml:id="br0">
      <inkml:brushProperty name="width" value="0.05" units="cm"/>
      <inkml:brushProperty name="height" value="0.05" units="cm"/>
      <inkml:brushProperty name="color" value="#E71224"/>
    </inkml:brush>
  </inkml:definitions>
  <inkml:trace contextRef="#ctx0" brushRef="#br0">163 1 24575,'0'0'0,"-20"24"0,-15 25 0,-6 16 0,0 5 0,16-5 0,27-10 0,27-9 0,11-14 0,0-8 0,-11 1 0,-15 0 0,-18-1 0,-20-4 0,-7-5 8192</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47.020"/>
    </inkml:context>
    <inkml:brush xml:id="br0">
      <inkml:brushProperty name="width" value="0.05" units="cm"/>
      <inkml:brushProperty name="height" value="0.05" units="cm"/>
      <inkml:brushProperty name="color" value="#E71224"/>
    </inkml:brush>
  </inkml:definitions>
  <inkml:trace contextRef="#ctx0" brushRef="#br0">1 1 24575,'0'0'0,"4"114"0,1 70 0,0 25 0,-1-16 0,3-36 0,5-57 0,-1-46 8192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39.683"/>
    </inkml:context>
    <inkml:brush xml:id="br0">
      <inkml:brushProperty name="width" value="0.05" units="cm"/>
      <inkml:brushProperty name="height" value="0.05" units="cm"/>
      <inkml:brushProperty name="color" value="#E71224"/>
    </inkml:brush>
  </inkml:definitions>
  <inkml:trace contextRef="#ctx0" brushRef="#br0">105 1 24575,'0'4'0,"-8"13"0,-27 98 0,-4 30 0,21-19 0,14-31 8192</inkml:trace>
  <inkml:trace contextRef="#ctx0" brushRef="#br0" timeOffset="1">105 216 24575,'0'4'0,"110"42"0,69 14 0,24-4 0,-14-28 0,-39-18 8192</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47.365"/>
    </inkml:context>
    <inkml:brush xml:id="br0">
      <inkml:brushProperty name="width" value="0.05" units="cm"/>
      <inkml:brushProperty name="height" value="0.05" units="cm"/>
      <inkml:brushProperty name="color" value="#E71224"/>
    </inkml:brush>
  </inkml:definitions>
  <inkml:trace contextRef="#ctx0" brushRef="#br0">1 14 24575,'4'-4'0,"5"-6"0,18 41 0,-4 34 0,-14 27 0,-21 18 0,-8-9 8192</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47.726"/>
    </inkml:context>
    <inkml:brush xml:id="br0">
      <inkml:brushProperty name="width" value="0.05" units="cm"/>
      <inkml:brushProperty name="height" value="0.05" units="cm"/>
      <inkml:brushProperty name="color" value="#E71224"/>
    </inkml:brush>
  </inkml:definitions>
  <inkml:trace contextRef="#ctx0" brushRef="#br0">0 48 24575,'0'0'0,"25"-9"0,23-1 0,9-5 0,-6 2 8192</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48.070"/>
    </inkml:context>
    <inkml:brush xml:id="br0">
      <inkml:brushProperty name="width" value="0.05" units="cm"/>
      <inkml:brushProperty name="height" value="0.05" units="cm"/>
      <inkml:brushProperty name="color" value="#E71224"/>
    </inkml:brush>
  </inkml:definitions>
  <inkml:trace contextRef="#ctx0" brushRef="#br0">380 144 24575,'2'-11'0,"-2"6"0,-1-1 0,0 0 0,0 0 0,0 1 0,-1-1 0,0 1 0,0-1 0,-1 1 0,1 0 0,-1 0 0,0 0 0,-1 0 0,1 0 0,-1 1 0,0-1 0,0 1 0,0 0 0,-1 0 0,1 1 0,-1-1 0,0 1 0,0 0 0,0 0 0,0 1 0,-6-2 0,2 1 0,1 0 0,-1 1 0,0 0 0,0 0 0,0 1 0,0 0 0,0 1 0,0 0 0,0 0 0,0 1 0,1 0 0,-1 1 0,0 0 0,0 0 0,1 1 0,-12 5 0,9-2 0,0 0 0,0 1 0,0 0 0,1 0 0,0 1 0,-10 12 0,15-15 0,0 0 0,1 0 0,0 0 0,0 1 0,0 0 0,1 0 0,0 0 0,0 0 0,1 0 0,-1 1 0,1-1 0,-2 14 0,4-19 0,-1 1 0,1 0 0,0 0 0,0-1 0,0 1 0,0 0 0,0 0 0,0-1 0,0 1 0,1 0 0,-1 0 0,1-1 0,-1 1 0,1 0 0,-1-1 0,1 1 0,0-1 0,0 1 0,0-1 0,0 1 0,0-1 0,0 0 0,1 1 0,2 1 0,-2-2 0,0 0 0,1 0 0,0 0 0,-1-1 0,1 1 0,-1-1 0,1 0 0,0 1 0,-1-1 0,1 0 0,0-1 0,-1 1 0,1 0 0,4-2 0,7-2 0,1-1 0,-1 0 0,-1-2 0,22-11 0,18-18 0,-37 24 0,-1 1 0,1 1 0,25-11 0,-39 20 0,0 0 0,-1 1 0,1-1 0,0 1 0,0-1 0,0 1 0,-1 0 0,1 0 0,0-1 0,0 1 0,0 0 0,0 1 0,0-1 0,-1 0 0,1 1 0,0-1 0,0 1 0,0-1 0,-1 1 0,1 0 0,0 0 0,-1-1 0,1 1 0,0 1 0,-1-1 0,0 0 0,3 2 0,1 3 0,0 1 0,0 0 0,-1 0 0,0 0 0,4 9 0,15 24 0,4-15 1366,0-6 5460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48.430"/>
    </inkml:context>
    <inkml:brush xml:id="br0">
      <inkml:brushProperty name="width" value="0.05" units="cm"/>
      <inkml:brushProperty name="height" value="0.05" units="cm"/>
      <inkml:brushProperty name="color" value="#E71224"/>
    </inkml:brush>
  </inkml:definitions>
  <inkml:trace contextRef="#ctx0" brushRef="#br0">111 31 24575,'4'-4'0,"-7"-13"0,-11 8 0,-11 22 0,-6 25 0,3 14 0,14-1 0,26-14 0,23-17 0,17-12 0,13-4 0,-5-2 8192</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48.789"/>
    </inkml:context>
    <inkml:brush xml:id="br0">
      <inkml:brushProperty name="width" value="0.05" units="cm"/>
      <inkml:brushProperty name="height" value="0.05" units="cm"/>
      <inkml:brushProperty name="color" value="#E71224"/>
    </inkml:brush>
  </inkml:definitions>
  <inkml:trace contextRef="#ctx0" brushRef="#br0">35 264 24575,'0'5'0,"8"-20"0,15-19 0,8-17 0,2-2 0,-16 2 0,-24 11 0,-18 16 0,-13 24 0,-1 25 0,11 19 0,18 12 0,28-1 0,38-5 0,10-11 8192</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42.870"/>
    </inkml:context>
    <inkml:brush xml:id="br0">
      <inkml:brushProperty name="width" value="0.05" units="cm"/>
      <inkml:brushProperty name="height" value="0.05" units="cm"/>
      <inkml:brushProperty name="color" value="#E71224"/>
    </inkml:brush>
  </inkml:definitions>
  <inkml:trace contextRef="#ctx0" brushRef="#br0">34 5 24575,'0'-4'0,"-4"43"0,-6 53 0,0 29 0,0 4 0,16-41 0,9-50 0,3-31 8192</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43.305"/>
    </inkml:context>
    <inkml:brush xml:id="br0">
      <inkml:brushProperty name="width" value="0.05" units="cm"/>
      <inkml:brushProperty name="height" value="0.05" units="cm"/>
      <inkml:brushProperty name="color" value="#E71224"/>
    </inkml:brush>
  </inkml:definitions>
  <inkml:trace contextRef="#ctx0" brushRef="#br0">86 77 24575,'9'-66'0,"-6"56"0,-4 25 0,-8 32 0,-60 183 0,68-225 0,-1-1 0,1 1 0,1-1 0,-1 1 0,1 0 0,-1-1 0,1 1 0,1 0 0,-1-1 0,1 1 0,1 5 0,-1-8 0,0 1 0,0-1 0,1 0 0,-1-1 0,1 1 0,-1 0 0,1 0 0,0-1 0,-1 1 0,1 0 0,0-1 0,0 0 0,0 0 0,0 1 0,1-1 0,-1 0 0,0-1 0,0 1 0,1 0 0,-1-1 0,5 1 0,4 1 0,-1 1 0,1-1 0,-1 2 0,1-1 0,-1 2 0,18 9 0,-25-12 0,0 1 0,0 0 0,0 0 0,0 0 0,-1 0 0,1 0 0,-1 0 0,0 1 0,1-1 0,-2 1 0,1 0 0,0 0 0,-1 0 0,0-1 0,1 1 0,-2 0 0,1 1 0,0-1 0,-1 0 0,0 0 0,0 7 0,-1-2-8,0 0-1,0-1 1,-1 1-1,0-1 0,-1 1 1,0-1-1,0 0 1,-1 0-1,0 0 1,0 0-1,-1-1 1,0 0-1,-6 7 1,9-11 55,-1 1 1,0-1 0,1-1 0,-1 1 0,0 0 0,-1-1 0,1 1 0,0-1 0,-1 0 0,0 0-1,1 0 1,-1-1 0,0 1 0,0-1 0,0 0 0,1 0 0,-1 0 0,-1-1 0,1 1 0,0-1 0,0 0-1,0 0 1,0 0 0,0-1 0,0 0 0,0 1 0,0-1 0,0-1 0,0 1 0,-4-3 0,-16-12 6778</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43.665"/>
    </inkml:context>
    <inkml:brush xml:id="br0">
      <inkml:brushProperty name="width" value="0.05" units="cm"/>
      <inkml:brushProperty name="height" value="0.05" units="cm"/>
      <inkml:brushProperty name="color" value="#E71224"/>
    </inkml:brush>
  </inkml:definitions>
  <inkml:trace contextRef="#ctx0" brushRef="#br0">0 10 24575,'0'0'0,"21"0"0,26-4 0,6-1 8192</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44.144"/>
    </inkml:context>
    <inkml:brush xml:id="br0">
      <inkml:brushProperty name="width" value="0.05" units="cm"/>
      <inkml:brushProperty name="height" value="0.05" units="cm"/>
      <inkml:brushProperty name="color" value="#E71224"/>
    </inkml:brush>
  </inkml:definitions>
  <inkml:trace contextRef="#ctx0" brushRef="#br0">278 35 24575,'0'0'0,"-29"-20"0,-25 5 0,-8 26 0,3 28 0,11 18 0,22 9 0,28-4 0,25-8 0,13-12 0,-1-7 0,-15-4 0,-19-8 0,-20-7 0,-10-7 0,-2-5 0,4-3 0,6-2 8192</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44.489"/>
    </inkml:context>
    <inkml:brush xml:id="br0">
      <inkml:brushProperty name="width" value="0.05" units="cm"/>
      <inkml:brushProperty name="height" value="0.05" units="cm"/>
      <inkml:brushProperty name="color" value="#E71224"/>
    </inkml:brush>
  </inkml:definitions>
  <inkml:trace contextRef="#ctx0" brushRef="#br0">1 87 24575,'0'-4'0,"16"-26"0,6-8 0,-5 23 0,-10 47 0,-6 42 0,-7 50 0,-2 27 0,-5 9 0,1-14 0,5-33 0,10-43 0,7-50 0,2-29 8192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40.027"/>
    </inkml:context>
    <inkml:brush xml:id="br0">
      <inkml:brushProperty name="width" value="0.05" units="cm"/>
      <inkml:brushProperty name="height" value="0.05" units="cm"/>
      <inkml:brushProperty name="color" value="#E71224"/>
    </inkml:brush>
  </inkml:definitions>
  <inkml:trace contextRef="#ctx0" brushRef="#br0">5 1 24575,'-5'0'0,"33"32"0,10 11 8192</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44.835"/>
    </inkml:context>
    <inkml:brush xml:id="br0">
      <inkml:brushProperty name="width" value="0.05" units="cm"/>
      <inkml:brushProperty name="height" value="0.05" units="cm"/>
      <inkml:brushProperty name="color" value="#E71224"/>
    </inkml:brush>
  </inkml:definitions>
  <inkml:trace contextRef="#ctx0" brushRef="#br0">156 0 24575,'0'0'0,"0"25"0,0 23 0,0 17 0,-4 9 0,-14 13 0,-19 11 0,-13 2 0,3-17 8192</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45.179"/>
    </inkml:context>
    <inkml:brush xml:id="br0">
      <inkml:brushProperty name="width" value="0.05" units="cm"/>
      <inkml:brushProperty name="height" value="0.05" units="cm"/>
      <inkml:brushProperty name="color" value="#E71224"/>
    </inkml:brush>
  </inkml:definitions>
  <inkml:trace contextRef="#ctx0" brushRef="#br0">1 904 24575,'0'0'0,"36"-4"0,13-2 8192</inkml:trace>
  <inkml:trace contextRef="#ctx0" brushRef="#br0" timeOffset="1">576 17 24575,'0'0'0,"0"-16"0,-21 35 0,-10 43 0,0 31 0,9 16 0,16 3 0,18-11 0,11-22 0,1-24 8192</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45.539"/>
    </inkml:context>
    <inkml:brush xml:id="br0">
      <inkml:brushProperty name="width" value="0.05" units="cm"/>
      <inkml:brushProperty name="height" value="0.05" units="cm"/>
      <inkml:brushProperty name="color" value="#E71224"/>
    </inkml:brush>
  </inkml:definitions>
  <inkml:trace contextRef="#ctx0" brushRef="#br0">1 4 24575,'0'-4'0,"4"15"0,2 14 0,3 2 0,5 1 0,3-4 0,4-18 0,-2-11 8192</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45.927"/>
    </inkml:context>
    <inkml:brush xml:id="br0">
      <inkml:brushProperty name="width" value="0.05" units="cm"/>
      <inkml:brushProperty name="height" value="0.05" units="cm"/>
      <inkml:brushProperty name="color" value="#E71224"/>
    </inkml:brush>
  </inkml:definitions>
  <inkml:trace contextRef="#ctx0" brushRef="#br0">0 0 24575,'9'53'0,"3"9"0,-2 1 0,2 108 0,-4-44 0,-8-127 0,0 0 0,0 0 0,0 0 0,0 0 0,1 0 0,-1 0 0,0 0 0,0 0 0,0-1 0,0 1 0,0 0 0,0 0 0,0 0 0,0 0 0,0 0 0,1 0 0,-1 0 0,0 0 0,0 0 0,0 0 0,0 0 0,0 0 0,0 0 0,0 0 0,0 0 0,1 0 0,-1 0 0,0 0 0,0 0 0,0 0 0,0 0 0,0 0 0,0 0 0,0 0 0,0 0 0,0 0 0,1 1 0,-1-1 0,0 0 0,0 0 0,0 0 0,0 0 0,0 0 0,0 0 0,0 0 0,0 0 0,0 0 0,0 0 0,0 0 0,0 1 0,0-1 0,0 0 0,9-18 0,5-25 0,-6 19 0,1 0 0,13-24 0,-22 46 0,1 1 0,0 0 0,-1-1 0,1 1 0,0 0 0,-1 0 0,1-1 0,0 1 0,0 0 0,0 0 0,0 0 0,0 0 0,0 0 0,1 1 0,-1-1 0,0 0 0,0 0 0,1 1 0,-1-1 0,3 0 0,-3 1 0,0 0 0,0 1 0,0-1 0,-1 0 0,1 1 0,0-1 0,0 1 0,0 0 0,0-1 0,-1 1 0,1-1 0,0 1 0,-1 0 0,1 0 0,0-1 0,-1 1 0,1 0 0,-1 0 0,1 0 0,-1 0 0,1 0 0,-1 1 0,5 11 0,-1 0 0,0 1 0,2 17 0,-4-18 0,5 15 683,17 49 0,-5-33 6143</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46.286"/>
    </inkml:context>
    <inkml:brush xml:id="br0">
      <inkml:brushProperty name="width" value="0.05" units="cm"/>
      <inkml:brushProperty name="height" value="0.05" units="cm"/>
      <inkml:brushProperty name="color" value="#E71224"/>
    </inkml:brush>
  </inkml:definitions>
  <inkml:trace contextRef="#ctx0" brushRef="#br0">1 274 24575,'0'0'0,"16"-24"0,14-21 0,1-10 0,-4-1 0,-15 6 0,-18 15 0,-15 26 0,-9 31 0,1 24 0,13 12 0,26-4 0,32-11 0,28-13 0,3-11 8192</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51.921"/>
    </inkml:context>
    <inkml:brush xml:id="br0">
      <inkml:brushProperty name="width" value="0.05" units="cm"/>
      <inkml:brushProperty name="height" value="0.05" units="cm"/>
      <inkml:brushProperty name="color" value="#E71224"/>
    </inkml:brush>
  </inkml:definitions>
  <inkml:trace contextRef="#ctx0" brushRef="#br0">72 1 24575,'-4'0'0,"-26"24"0,-8 9 8192</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50:52.400"/>
    </inkml:context>
    <inkml:brush xml:id="br0">
      <inkml:brushProperty name="width" value="0.05" units="cm"/>
      <inkml:brushProperty name="height" value="0.05" units="cm"/>
      <inkml:brushProperty name="color" value="#E71224"/>
    </inkml:brush>
  </inkml:definitions>
  <inkml:trace contextRef="#ctx0" brushRef="#br0">1 100 24575,'0'0'0,"4"-24"0,18-9 0,25 6 0,17 12 0,2 24 0,-11 31 0,-18 30 0,-36 14 0,-27-7 0,-12-20 0,0-20 8192</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26.614"/>
    </inkml:context>
    <inkml:brush xml:id="br0">
      <inkml:brushProperty name="width" value="0.05" units="cm"/>
      <inkml:brushProperty name="height" value="0.05" units="cm"/>
      <inkml:brushProperty name="color" value="#E71224"/>
    </inkml:brush>
  </inkml:definitions>
  <inkml:trace contextRef="#ctx0" brushRef="#br0">0 1 24575,'0'0'0,"19"7"0,5 10 0,-1 9 0,-5 0 8192</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27.071"/>
    </inkml:context>
    <inkml:brush xml:id="br0">
      <inkml:brushProperty name="width" value="0.05" units="cm"/>
      <inkml:brushProperty name="height" value="0.05" units="cm"/>
      <inkml:brushProperty name="color" value="#E71224"/>
    </inkml:brush>
  </inkml:definitions>
  <inkml:trace contextRef="#ctx0" brushRef="#br0">0 25 24575,'1'0'0,"-1"0"0,0 0 0,0 1 0,0-1 0,0 0 0,0 0 0,0 1 0,0-1 0,0 0 0,0 0 0,0 0 0,0 0 0,0 1 0,1-1 0,-1 0 0,0 0 0,0 0 0,0 0 0,0 1 0,1-1 0,-1 0 0,0 0 0,0 0 0,0 0 0,1 0 0,-1 0 0,0 0 0,0 1 0,0-1 0,1 0 0,-1 0 0,0 0 0,0 0 0,0 0 0,1 0 0,-1 0 0,0 0 0,0 0 0,1 0 0,-1 0 0,0-1 0,0 1 0,0 0 0,1 0 0,16-5 0,-10 2 0,6-1 0,0-1 0,0 2 0,0 0 0,24-2 0,-33 5 0,0-1 0,-1 1 0,1 1 0,0-1 0,0 0 0,0 1 0,-1 0 0,1 0 0,0 0 0,-1 0 0,1 1 0,-1-1 0,1 1 0,-1 0 0,0 0 0,1 0 0,-1 1 0,0-1 0,-1 1 0,1-1 0,0 1 0,-1 0 0,3 4 0,-1 1 0,0 0 0,-1 0 0,-1 0 0,1 0 0,-1 0 0,-1 0 0,1 1 0,-1-1 0,-1 1 0,0-1 0,0 1 0,0-1 0,-1 1 0,-3 9 0,-3 18 0,-23 66 0,27-93 0,-3 6 0,3-2 0,-1 0 0,0-1 0,-1 0 0,0 0 0,-1 0 0,-1-1 0,0 0 0,-13 16 0,20-26 0,-1-1 0,1 1 0,-1-1 0,0 1 0,1-1 0,-1 0 0,0 1 0,1-1 0,-1 0 0,0 0 0,1 0 0,-1 0 0,0 1 0,1-1 0,-1 0 0,0 0 0,0 0 0,1 0 0,-1 0 0,0-1 0,0 1 0,1 0 0,-1 0 0,0 0 0,1-1 0,-1 1 0,0 0 0,1-1 0,-1 1 0,1 0 0,-1-1 0,0 1 0,1-1 0,-1 1 0,1-1 0,-1 1 0,1-1 0,0 0 0,-1 1 0,1-1 0,-1 1 0,1-1 0,0 0 0,0 1 0,-1-1 0,1 0 0,0 1 0,0-1 0,0 0 0,0 0 0,0-1 0,-8-41 0,7 24 0,0 1 0,2-1 0,4-27 0,-4 40 0,0-1 0,0 0 0,1 1 0,0 0 0,0-1 0,1 1 0,0 0 0,0 0 0,0 0 0,1 0 0,-1 1 0,1 0 0,6-6 0,-8 9 0,0 1 0,0 0 0,0 0 0,0 0 0,1 0 0,-1 0 0,0 0 0,1 1 0,-1-1 0,0 1 0,1-1 0,-1 1 0,0 0 0,1 0 0,-1 0 0,1 0 0,-1 1 0,0-1 0,1 1 0,-1-1 0,0 1 0,1 0 0,-1 0 0,0 0 0,0 0 0,0 0 0,0 0 0,0 1 0,0-1 0,3 4 0,5 3 0,0 1 0,0 0 0,15 21 0,14 27 1366,-9-3 5460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27.432"/>
    </inkml:context>
    <inkml:brush xml:id="br0">
      <inkml:brushProperty name="width" value="0.05" units="cm"/>
      <inkml:brushProperty name="height" value="0.05" units="cm"/>
      <inkml:brushProperty name="color" value="#E71224"/>
    </inkml:brush>
  </inkml:definitions>
  <inkml:trace contextRef="#ctx0" brushRef="#br0">54 1 24575,'0'0'0,"-3"25"0,-6 34 0,-4 31 0,0 20 0,2-3 0,7-27 0,4-26 8192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28.609"/>
    </inkml:context>
    <inkml:brush xml:id="br0">
      <inkml:brushProperty name="width" value="0.05" units="cm"/>
      <inkml:brushProperty name="height" value="0.05" units="cm"/>
      <inkml:brushProperty name="color" value="#E71224"/>
    </inkml:brush>
  </inkml:definitions>
  <inkml:trace contextRef="#ctx0" brushRef="#br0">48 34 24575,'-1'0'0,"0"0"0,1 0 0,-1 0 0,0 0 0,0 0 0,0 1 0,0-1 0,1 0 0,-1 0 0,0 1 0,0-1 0,1 1 0,-1-1 0,0 1 0,1-1 0,-1 1 0,0-1 0,1 1 0,-1 0 0,1-1 0,-1 1 0,1 0 0,-1-1 0,1 1 0,-1 0 0,1 0 0,0-1 0,-1 1 0,1 0 0,0 1 0,-4 35 0,4-23 0,-25 313 0,72-474 0,-31 95 0,3 1 0,35-68 0,-52 113 0,1 1 0,0 0 0,0 0 0,1 1 0,-1-1 0,1 1 0,0 0 0,0-1 0,0 2 0,10-7 0,-13 9 0,1 1 0,0-1 0,0 1 0,0 0 0,0-1 0,0 1 0,0 0 0,0 0 0,0 1 0,0-1 0,0 0 0,-1 1 0,1-1 0,0 1 0,0-1 0,0 1 0,0 0 0,-1 0 0,1 0 0,0 0 0,-1 0 0,1 0 0,-1 0 0,1 1 0,-1-1 0,0 0 0,1 1 0,-1-1 0,0 1 0,0 0 0,0-1 0,1 3 0,8 11 0,1-1 0,0-1 0,1 0 0,26 22 0,-33-31 0,1-1 0,-1 0 0,1 0 0,0 0 0,0-1 0,0 0 0,0 0 0,0 0 0,0-1 0,1 0 0,-1 0 0,0-1 0,1 0 0,-1 0 0,0 0 0,1-1 0,8-1 0,1-2 455,0 0 0,29-13 1,27-17 6370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57.307"/>
    </inkml:context>
    <inkml:brush xml:id="br0">
      <inkml:brushProperty name="width" value="0.05" units="cm"/>
      <inkml:brushProperty name="height" value="0.05" units="cm"/>
      <inkml:brushProperty name="color" value="#E71224"/>
    </inkml:brush>
  </inkml:definitions>
  <inkml:trace contextRef="#ctx0" brushRef="#br0">124 0 24575,'7'371'0,"0"-291"0,-7-79 0,0 0 0,1 0 0,-1 0 0,0 0 0,0 0 0,1 0 0,-1 0 0,0 0 0,1 0 0,-1 0 0,1-1 0,-1 1 0,1 0 0,-1 0 0,1-1 0,0 1 0,-1 0 0,1-1 0,0 1 0,1 0 0,9-9 0,9-35 0,10-50 0,-19 52 0,3 0 0,33-69 0,-45 106 0,-1 1 0,1 0 0,0-1 0,0 1 0,0 0 0,1 0 0,-1 0 0,1 0 0,-1 0 0,1 1 0,0-1 0,0 1 0,0 0 0,1 0 0,-1 0 0,0 0 0,1 0 0,0 1 0,-1 0 0,1-1 0,6 0 0,-6 3 0,0-1 0,-1 1 0,1 0 0,0 0 0,0 1 0,-1-1 0,1 1 0,-1 0 0,1 0 0,-1 0 0,1 0 0,-1 0 0,0 1 0,0-1 0,-1 1 0,1 0 0,0 0 0,-1 0 0,0 0 0,4 6 0,6 10 0,0 0 0,-2 1 0,17 41 0,-24-53 0,-1 1 0,1 0 0,-2 0 0,1 0 0,0 15 0,-2-20 0,0 0 0,-1 0 0,1-1 0,-1 1 0,0-1 0,1 1 0,-2-1 0,1 1 0,0-1 0,-1 1 0,1-1 0,-1 0 0,0 0 0,-4 5 0,-4 0 0,0 0 0,-1 0 0,0-1 0,0-1 0,0 0 0,-1 0 0,0-1 0,0-1 0,-1 0 0,1-1 0,-1 0 0,-22 2 0,33-4 0,-1-1 0,1 1 0,-1-1 0,0 0 0,1 1 0,-1-1 0,1 0 0,-1-1 0,0 1 0,1 0 0,-1-1 0,1 1 0,-1-1 0,1 0 0,-1 0 0,1 0 0,-1 0 0,1 0 0,0-1 0,0 1 0,-1-1 0,1 1 0,0-1 0,0 0 0,-2-2 0,3 0 0,1 1 0,-1 0 0,1 0 0,-1-1 0,1 1 0,0 0 0,0 0 0,0-1 0,1 1 0,-1 0 0,1-1 0,0 1 0,-1 0 0,2 0 0,-1 0 0,0 0 0,1 0 0,-1 0 0,1 0 0,3-4 0,21-30 0,1 2 0,2 1 0,1 1 0,41-34 0,-31 35 0,-40 32 0,0 0 0,0 0 0,0 0 0,0 0 0,0 0 0,1-1 0,-1 1 0,0 0 0,0 0 0,0 0 0,0 0 0,0 0 0,0 0 0,0-1 0,0 1 0,0 0 0,1 0 0,-1 0 0,0 0 0,0 0 0,0 0 0,0 0 0,0 0 0,0 0 0,1 0 0,-1-1 0,0 1 0,0 0 0,0 0 0,0 0 0,0 0 0,1 0 0,-1 0 0,0 0 0,0 0 0,0 0 0,0 0 0,0 0 0,1 0 0,-1 1 0,0-1 0,0 0 0,0 0 0,0 0 0,0 0 0,0 0 0,1 0 0,-1 0 0,0 0 0,0 0 0,0 0 0,0 0 0,0 1 0,0-1 0,0 0 0,0 0 0,1 0 0,-1 0 0,0 0 0,0 0 0,0 1 0,0-1 0,0 0 0,0 0 0,0 0 0,-7 13 0,-12 13 0,16-21 0,-1 0 0,1 0 0,0 1 0,1-1 0,-1 1 0,1-1 0,0 1 0,0 0 0,1 0 0,0 0 0,0 0 0,0 0 0,1 8 0,-1-3 0,0 0 0,-1 0 0,-5 20 0,-3-7 0,-1-1 0,-1 0 0,-1 0 0,-1-1 0,-1-1 0,0 0 0,-2-1 0,-20 18 0,0-3 0,-1-1 0,-2-2 0,-47 28 0,33-30 0,39-26 0,16-9 0,23-16 0,15-4 0,2 1 0,0 1 0,2 3 0,57-19 0,-99 38 0,0 1 0,0-1 0,0 1 0,0-1 0,0 1 0,0 0 0,1-1 0,-1 1 0,0 0 0,0 0 0,0 0 0,0 0 0,0 0 0,0 0 0,0 0 0,0 0 0,0 1 0,0-1 0,0 0 0,1 1 0,-1-1 0,0 0 0,-1 1 0,1-1 0,0 1 0,0 0 0,0-1 0,0 1 0,0 0 0,0-1 0,-1 1 0,1 0 0,0 0 0,-1 0 0,1 0 0,0 0 0,-1 0 0,1 1 0,0 3 0,0 0 0,0 1 0,-1-1 0,1 1 0,-1-1 0,-1 9 0,1 15 0,0-27 0,0 1 0,0 0 0,0-1 0,1 1 0,-1-1 0,1 1 0,0-1 0,-1 1 0,1-1 0,0 0 0,1 1 0,-1-1 0,0 0 0,1 0 0,-1 0 0,1 0 0,0 0 0,-1 0 0,1 0 0,0 0 0,0-1 0,0 1 0,0-1 0,1 0 0,-1 1 0,0-1 0,1 0 0,-1 0 0,1-1 0,-1 1 0,1 0 0,-1-1 0,1 1 0,-1-1 0,1 0 0,-1 0 0,6-1 0,3 0 0,0-2 0,0 1 0,0-2 0,0 1 0,-1-2 0,1 1 0,15-11 0,1-1 455,0-2 0,42-37 1,-25 14 6370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27.780"/>
    </inkml:context>
    <inkml:brush xml:id="br0">
      <inkml:brushProperty name="width" value="0.05" units="cm"/>
      <inkml:brushProperty name="height" value="0.05" units="cm"/>
      <inkml:brushProperty name="color" value="#E71224"/>
    </inkml:brush>
  </inkml:definitions>
  <inkml:trace contextRef="#ctx0" brushRef="#br0">1 0 24575,'0'0'0,"83"54"0,55 25 0,24 3 0,-10-13 0,-34-25 0,-36-21 8192</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28.109"/>
    </inkml:context>
    <inkml:brush xml:id="br0">
      <inkml:brushProperty name="width" value="0.05" units="cm"/>
      <inkml:brushProperty name="height" value="0.05" units="cm"/>
      <inkml:brushProperty name="color" value="#E71224"/>
    </inkml:brush>
  </inkml:definitions>
  <inkml:trace contextRef="#ctx0" brushRef="#br0">0 4 24575,'0'-4'0,"33"28"-3878,10 10 15948</inkml:trace>
  <inkml:trace contextRef="#ctx0" brushRef="#br0" timeOffset="1">931 660 24575,'0'0'0,"15"11"0,4 3 8192</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29.080"/>
    </inkml:context>
    <inkml:brush xml:id="br0">
      <inkml:brushProperty name="width" value="0.05" units="cm"/>
      <inkml:brushProperty name="height" value="0.05" units="cm"/>
      <inkml:brushProperty name="color" value="#E71224"/>
    </inkml:brush>
  </inkml:definitions>
  <inkml:trace contextRef="#ctx0" brushRef="#br0">0 0 24575,'0'0'0,"11"0"0,11 0 0,8 0 0,-4 7 0,-6 3 8192</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29.418"/>
    </inkml:context>
    <inkml:brush xml:id="br0">
      <inkml:brushProperty name="width" value="0.05" units="cm"/>
      <inkml:brushProperty name="height" value="0.05" units="cm"/>
      <inkml:brushProperty name="color" value="#E71224"/>
    </inkml:brush>
  </inkml:definitions>
  <inkml:trace contextRef="#ctx0" brushRef="#br0">0 14 24575,'0'0'0,"51"-4"0,23-1 0,3 1 0,-15 4 0,-19 2 8192</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30.359"/>
    </inkml:context>
    <inkml:brush xml:id="br0">
      <inkml:brushProperty name="width" value="0.05" units="cm"/>
      <inkml:brushProperty name="height" value="0.05" units="cm"/>
      <inkml:brushProperty name="color" value="#E71224"/>
    </inkml:brush>
  </inkml:definitions>
  <inkml:trace contextRef="#ctx0" brushRef="#br0">201 0 24575,'-1'1'0,"0"0"0,-1 1 0,1-1 0,-1 0 0,1 1 0,0-1 0,0 0 0,0 1 0,0-1 0,0 1 0,0 0 0,0-1 0,1 1 0,-1 0 0,1 0 0,-1-1 0,1 1 0,-1 0 0,1 0 0,0 0 0,0 0 0,0-1 0,0 1 0,0 0 0,0 0 0,1 0 0,-1-1 0,1 1 0,-1 0 0,1 0 0,0-1 0,-1 1 0,1 0 0,0-1 0,0 1 0,0-1 0,0 1 0,1-1 0,-1 1 0,0-1 0,1 0 0,-1 0 0,0 0 0,1 0 0,-1 0 0,1 0 0,0 0 0,3 1 0,-4-2 0,-1 1 0,1-1 0,0 0 0,0 0 0,0 0 0,-1 1 0,1-1 0,0 1 0,0-1 0,-1 0 0,1 1 0,0-1 0,-1 1 0,1 0 0,-1-1 0,1 1 0,-1-1 0,1 1 0,-1 0 0,1 0 0,-1-1 0,1 1 0,-1 0 0,0 0 0,0-1 0,1 1 0,-1 0 0,0 0 0,0 0 0,0-1 0,0 1 0,0 0 0,0 0 0,0 0 0,0-1 0,0 1 0,0 0 0,0 0 0,-1 0 0,1-1 0,0 1 0,0 0 0,-1 0 0,1-1 0,-1 1 0,0 1 0,-32 36 0,26-32 0,-111 94 0,61-54 0,49-36 0,17-10 0,27-14 0,135-57 0,-163 68 0,0 0 0,1 1 0,0 0 0,-1 0 0,12 0 0,-19 2 0,0 0 0,0 0 0,-1 0 0,1-1 0,0 1 0,0 0 0,0 1 0,-1-1 0,1 0 0,0 0 0,0 0 0,-1 0 0,1 1 0,0-1 0,0 0 0,-1 1 0,1-1 0,0 0 0,-1 1 0,1-1 0,0 1 0,-1-1 0,1 1 0,-1-1 0,1 1 0,-1 0 0,1-1 0,-1 1 0,1 0 0,-1-1 0,0 1 0,1 0 0,-1 0 0,0-1 0,0 1 0,1 0 0,-1 0 0,0-1 0,0 1 0,0 0 0,0 1 0,-12 32 0,-45 57 0,44-73 0,0 0 0,2 1 0,0 0 0,1 1 0,1 0 0,0 1 0,-8 34 0,17-55 0,0 1 0,-1-1 0,1 1 0,0-1 0,0 0 0,-1 1 0,1-1 0,0 1 0,0-1 0,0 1 0,0 0 0,0-1 0,0 1 0,0-1 0,0 1 0,0-1 0,0 1 0,0-1 0,0 1 0,0-1 0,0 1 0,0-1 0,1 1 0,-1-1 0,0 1 0,0-1 0,0 1 0,1-1 0,-1 1 0,0-1 0,1 0 0,-1 1 0,0-1 0,1 0 0,-1 1 0,1-1 0,-1 0 0,1 1 0,-1-1 0,1 0 0,-1 0 0,0 1 0,1-1 0,0 0 0,-1 0 0,1 0 0,-1 0 0,1 0 0,-1 0 0,1 0 0,-1 0 0,1 0 0,-1 0 0,1 0 0,-1 0 0,1 0 0,-1 0 0,1 0 0,-1-1 0,1 1 0,-1 0 0,1 0 0,-1 0 0,1-1 0,-1 1 0,0 0 0,1-1 0,-1 1 0,1-1 0,34-26 0,-32 25 0,14-14 0,-9 8 0,1-1 0,0 2 0,0-1 0,15-7 0,-23 14 0,0 1 0,0-1 0,0 1 0,0 0 0,0-1 0,0 1 0,0 0 0,0-1 0,0 1 0,1 0 0,-1 0 0,0 0 0,0 0 0,0 0 0,0 0 0,0 1 0,0-1 0,0 0 0,0 0 0,0 1 0,0-1 0,0 1 0,0-1 0,0 1 0,0-1 0,0 1 0,0-1 0,0 1 0,1 1 0,0 1 0,0 0 0,-1 0 0,1 0 0,-1 0 0,1 0 0,-1 0 0,0 0 0,0 0 0,-1 0 0,1 4 0,1 6 0,-1 0 0,0 0 0,-3 24 0,7-57 0,1-1 0,1 1 0,1 1 0,1-1 0,1 1 0,0 1 0,2 0 0,16-21 0,0 2 0,2 1 0,2 1 0,44-38 0,-35 39 0,47-30 0,-69 53 0,-1 0 0,1 1 0,0 1 0,1 1 0,29-8 0,-47 15 0,0 0 0,0 1 0,0-1 0,0 1 0,0 0 0,0 0 0,0-1 0,0 1 0,0 0 0,0 1 0,0-1 0,0 0 0,0 1 0,0-1 0,0 1 0,3 1 0,-5-2 0,1 1 0,-1 0 0,0 0 0,0 0 0,1 0 0,-1 0 0,0 0 0,0 0 0,0 0 0,0 0 0,0 0 0,0-1 0,0 1 0,0 0 0,-1 0 0,1 0 0,0 0 0,0 0 0,-1 0 0,1 0 0,-1 0 0,1-1 0,0 1 0,-1 0 0,0 0 0,1-1 0,-1 1 0,1 0 0,-1-1 0,0 1 0,0 0 0,1-1 0,-1 1 0,-2 0 0,-7 7 0,0 0 0,-1 0 0,0-1 0,-1 0 0,0-1 0,0-1 0,0 0 0,0 0 0,-23 4 0,13-2 0,0 0 0,-33 17 0,51-21 0,0-1 0,1 1 0,-1 0 0,1 1 0,-1-1 0,1 0 0,0 1 0,0 0 0,1 0 0,-1 0 0,1 0 0,0 0 0,0 0 0,0 1 0,0-1 0,1 1 0,-2 7 0,0 9 0,0-1 0,1 36 0,2-33 0,-2 32 0,2 1 0,3-1 0,15 89 0,-16-136 273,0 0 0,1 0 0,0 0 0,6 12 1,12 7 6552</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30.688"/>
    </inkml:context>
    <inkml:brush xml:id="br0">
      <inkml:brushProperty name="width" value="0.05" units="cm"/>
      <inkml:brushProperty name="height" value="0.05" units="cm"/>
      <inkml:brushProperty name="color" value="#E71224"/>
    </inkml:brush>
  </inkml:definitions>
  <inkml:trace contextRef="#ctx0" brushRef="#br0">23 0 24575,'0'4'0,"-11"58"0,4 19 0,3-4 8192</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31.016"/>
    </inkml:context>
    <inkml:brush xml:id="br0">
      <inkml:brushProperty name="width" value="0.05" units="cm"/>
      <inkml:brushProperty name="height" value="0.05" units="cm"/>
      <inkml:brushProperty name="color" value="#E71224"/>
    </inkml:brush>
  </inkml:definitions>
  <inkml:trace contextRef="#ctx0" brushRef="#br0">1 1 24575,'4'0'0,"8"3"0,20 27 0,-10 26 0,-8 4 8192</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31.346"/>
    </inkml:context>
    <inkml:brush xml:id="br0">
      <inkml:brushProperty name="width" value="0.05" units="cm"/>
      <inkml:brushProperty name="height" value="0.05" units="cm"/>
      <inkml:brushProperty name="color" value="#E71224"/>
    </inkml:brush>
  </inkml:definitions>
  <inkml:trace contextRef="#ctx0" brushRef="#br0">0 13 24575,'0'0'0,"51"-4"0,34 0 0,17-1 0,-12 23 0,-36 15 0,-48 10 0,-44-3 0,-22-23 0,-2-28 0,15-20 0,17-4 0,15 7 0,10 33 0,-2 42 0,-6 23 0,-2 0 8192</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31.690"/>
    </inkml:context>
    <inkml:brush xml:id="br0">
      <inkml:brushProperty name="width" value="0.05" units="cm"/>
      <inkml:brushProperty name="height" value="0.05" units="cm"/>
      <inkml:brushProperty name="color" value="#E71224"/>
    </inkml:brush>
  </inkml:definitions>
  <inkml:trace contextRef="#ctx0" brushRef="#br0">1 0 24575,'0'0'0,"14"4"0,31 1 0,28 3 0,2 0 8192</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32.782"/>
    </inkml:context>
    <inkml:brush xml:id="br0">
      <inkml:brushProperty name="width" value="0.05" units="cm"/>
      <inkml:brushProperty name="height" value="0.05" units="cm"/>
      <inkml:brushProperty name="color" value="#E71224"/>
    </inkml:brush>
  </inkml:definitions>
  <inkml:trace contextRef="#ctx0" brushRef="#br0">0 0 24575,'0'0'0,"0"0"0,33 29 0,10 9 8192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57.653"/>
    </inkml:context>
    <inkml:brush xml:id="br0">
      <inkml:brushProperty name="width" value="0.05" units="cm"/>
      <inkml:brushProperty name="height" value="0.05" units="cm"/>
      <inkml:brushProperty name="color" value="#E71224"/>
    </inkml:brush>
  </inkml:definitions>
  <inkml:trace contextRef="#ctx0" brushRef="#br0">222 1 24575,'0'4'0,"-45"99"0,-18 45 0,0 0 0,12-24 8192</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33.328"/>
    </inkml:context>
    <inkml:brush xml:id="br0">
      <inkml:brushProperty name="width" value="0.05" units="cm"/>
      <inkml:brushProperty name="height" value="0.05" units="cm"/>
      <inkml:brushProperty name="color" value="#E71224"/>
    </inkml:brush>
  </inkml:definitions>
  <inkml:trace contextRef="#ctx0" brushRef="#br0">1 1 24575,'14'34'0,"-2"1"0,-1 0 0,-1 1 0,-2 0 0,-2 0 0,-1 1 0,-2 0 0,-2-1 0,-1 1 0,-6 41 0,6-74 0,-1 0 0,1 0 0,-1 0 0,0-1 0,-1 1 0,1 0 0,0-1 0,-1 1 0,-2 3 0,-4-5 0,5-13 0,4-16 0,2 21 0,0 0 0,0-1 0,0 1 0,1 1 0,-1-1 0,1 1 0,1-1 0,-1 1 0,11-9 0,-13 12 0,-1 1 0,1-1 0,-1 1 0,1-1 0,0 1 0,0-1 0,0 1 0,-1 0 0,1 0 0,1 0 0,-1 0 0,0 1 0,0-1 0,0 0 0,0 1 0,0-1 0,1 1 0,-1 0 0,0 0 0,0 0 0,1 0 0,-1 0 0,0 0 0,0 1 0,1-1 0,-1 1 0,0 0 0,0-1 0,0 1 0,0 0 0,0 0 0,0 0 0,3 3 0,-4-3 0,0 0 0,0 1 0,0-1 0,0 0 0,0 1 0,-1-1 0,1 1 0,0-1 0,-1 1 0,1-1 0,-1 1 0,0 0 0,1-1 0,-1 1 0,0-1 0,0 1 0,0 0 0,0-1 0,-1 1 0,1-1 0,0 1 0,0 0 0,-1-1 0,0 3 0,-21 39 0,-24 15 0,37-49 0,0 1 0,1 0 0,0 1 0,0 0 0,1 0 0,1 0 0,0 1 0,-9 25 0,15-37 0,0 1 0,-1 0 0,1 0 0,0-1 0,0 1 0,0 0 0,0 0 0,0-1 0,0 1 0,0 0 0,0 0 0,0-1 0,0 1 0,0 0 0,1 0 0,-1-1 0,0 1 0,0 0 0,1-1 0,-1 1 0,0 0 0,1-1 0,-1 1 0,1 0 0,-1-1 0,1 1 0,-1-1 0,1 1 0,-1-1 0,1 1 0,0-1 0,-1 1 0,1-1 0,0 0 0,-1 1 0,1-1 0,0 0 0,-1 0 0,1 1 0,0-1 0,0 0 0,-1 0 0,1 0 0,0 0 0,0 0 0,0 0 0,-1 0 0,2 0 0,39-10 0,29-20 1366,2-7 5460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33.779"/>
    </inkml:context>
    <inkml:brush xml:id="br0">
      <inkml:brushProperty name="width" value="0.05" units="cm"/>
      <inkml:brushProperty name="height" value="0.05" units="cm"/>
      <inkml:brushProperty name="color" value="#E71224"/>
    </inkml:brush>
  </inkml:definitions>
  <inkml:trace contextRef="#ctx0" brushRef="#br0">1 0 24575,'0'0'0,"36"4"0,4 15 0,-14 19 0,-31 25 0,-21 12 0,-10 1 0,9-16 0,26-33 0,39-32 0,34-18 0,17 8 0,-26 33 0,-38 24 0,-44 8 0,-30-8 0,-7-11 8192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34.110"/>
    </inkml:context>
    <inkml:brush xml:id="br0">
      <inkml:brushProperty name="width" value="0.05" units="cm"/>
      <inkml:brushProperty name="height" value="0.05" units="cm"/>
      <inkml:brushProperty name="color" value="#E71224"/>
    </inkml:brush>
  </inkml:definitions>
  <inkml:trace contextRef="#ctx0" brushRef="#br0">1 0 24575,'0'0'0,"10"90"0,5 55 0,-1 17 0,0-16 0,10-35 0,-1-37 8192</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34.436"/>
    </inkml:context>
    <inkml:brush xml:id="br0">
      <inkml:brushProperty name="width" value="0.05" units="cm"/>
      <inkml:brushProperty name="height" value="0.05" units="cm"/>
      <inkml:brushProperty name="color" value="#E71224"/>
    </inkml:brush>
  </inkml:definitions>
  <inkml:trace contextRef="#ctx0" brushRef="#br0">341 0 24575,'0'0'0,"-22"69"0,-17 25 0,-14 2 0,-8-24 0,-1-38 0,10-40 0,14-29 0,24-16 0,33-6 0,38 6 0,31 8 0,22 5 0,-8 8 8192</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35.128"/>
    </inkml:context>
    <inkml:brush xml:id="br0">
      <inkml:brushProperty name="width" value="0.05" units="cm"/>
      <inkml:brushProperty name="height" value="0.05" units="cm"/>
      <inkml:brushProperty name="color" value="#E71224"/>
    </inkml:brush>
  </inkml:definitions>
  <inkml:trace contextRef="#ctx0" brushRef="#br0">122 1 24575,'-6'22'0,"2"202"0,7-169 0,-3 0 0,-2 0 0,-2-1 0,-17 77 0,20-127 0,0 1 0,0-1 0,-1 0 0,0 0 0,1 0 0,-2 0 0,1 0 0,0 0 0,-1 0 0,0-1 0,0 1 0,-5 4 0,8-8 0,-1 1 0,0-1 0,1 1 0,-1-1 0,0 0 0,0 1 0,0-1 0,0 0 0,1 0 0,-1 1 0,0-1 0,0 0 0,0 0 0,0 0 0,0 0 0,0 0 0,0 0 0,1 0 0,-1 0 0,0-1 0,0 1 0,0 0 0,-1-1 0,1 0 0,-1 0 0,0 0 0,1-1 0,-1 1 0,1-1 0,-1 1 0,1-1 0,0 0 0,-1 1 0,1-1 0,0 0 0,0 0 0,-1-3 0,-1-1 0,1-1 0,0 1 0,0-1 0,0 1 0,1-1 0,0 0 0,0 0 0,1 0 0,-1 1 0,2-1 0,-1 0 0,1 0 0,0 0 0,3-10 0,0 5 0,0 1 0,2-1 0,-1 1 0,1-1 0,1 2 0,0-1 0,11-13 0,7-3 0,1 1 0,2 1 0,0 1 0,48-30 0,-38 28 0,1 2 0,2 1 0,1 3 0,0 1 0,1 2 0,75-19 0,-112 34-6,-1 1-1,1 0 0,0 1 0,-1-1 1,1 1-1,0 0 0,-1 0 0,1 1 1,0 0-1,-1 0 0,1 0 0,-1 1 1,1-1-1,-1 1 0,0 1 0,9 4 1,-12-5 58,0 0 1,0 1 0,0-1 0,0 1 0,0 0 0,0 0 0,-1 0-1,1 0 1,-1 0 0,0 0 0,0 0 0,0 0 0,0 0 0,-1 0-1,1 1 1,-1-1 0,0 0 0,0 0 0,0 1 0,0-1 0,-1 0-1,1 0 1,-1 1 0,0-1 0,0 0 0,0 0 0,-2 5 0,-27 60 6773</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35.454"/>
    </inkml:context>
    <inkml:brush xml:id="br0">
      <inkml:brushProperty name="width" value="0.05" units="cm"/>
      <inkml:brushProperty name="height" value="0.05" units="cm"/>
      <inkml:brushProperty name="color" value="#E71224"/>
    </inkml:brush>
  </inkml:definitions>
  <inkml:trace contextRef="#ctx0" brushRef="#br0">233 0 24575,'0'4'0,"0"18"0,-3 25 0,-2 3 8192</inkml:trace>
  <inkml:trace contextRef="#ctx0" brushRef="#br0" timeOffset="1">1 233 24575,'0'7'0,"100"100"0,34 31 8192</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35.941"/>
    </inkml:context>
    <inkml:brush xml:id="br0">
      <inkml:brushProperty name="width" value="0.05" units="cm"/>
      <inkml:brushProperty name="height" value="0.05" units="cm"/>
      <inkml:brushProperty name="color" value="#E71224"/>
    </inkml:brush>
  </inkml:definitions>
  <inkml:trace contextRef="#ctx0" brushRef="#br0">1 0 24575,'0'0'0,"25"11"0,9 3 8192</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38.844"/>
    </inkml:context>
    <inkml:brush xml:id="br0">
      <inkml:brushProperty name="width" value="0.05" units="cm"/>
      <inkml:brushProperty name="height" value="0.05" units="cm"/>
      <inkml:brushProperty name="color" value="#E71224"/>
    </inkml:brush>
  </inkml:definitions>
  <inkml:trace contextRef="#ctx0" brushRef="#br0">8 4 24575,'0'0'0,"-7"-4"0,19 25 0,7 8 8192</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39.314"/>
    </inkml:context>
    <inkml:brush xml:id="br0">
      <inkml:brushProperty name="width" value="0.05" units="cm"/>
      <inkml:brushProperty name="height" value="0.05" units="cm"/>
      <inkml:brushProperty name="color" value="#E71224"/>
    </inkml:brush>
  </inkml:definitions>
  <inkml:trace contextRef="#ctx0" brushRef="#br0">1 439 24575,'0'8'0,"1"1"0,0-1 0,1 0 0,5 17 0,2 6 0,3 27 0,6 100 0,-14-121 0,-4-37 0,0 0 0,0 0 0,0 0 0,0 1 0,0-1 0,0 0 0,0 0 0,0 0 0,0 1 0,0-1 0,0 0 0,0 0 0,0 0 0,1 0 0,-1 1 0,0-1 0,0 0 0,0 0 0,0 0 0,0 0 0,0 1 0,0-1 0,0 0 0,0 0 0,1 0 0,-1 0 0,0 0 0,0 1 0,0-1 0,0 0 0,1 0 0,-1 0 0,0 0 0,0 0 0,0 0 0,0 0 0,1 0 0,-1 0 0,0 0 0,0 0 0,0 0 0,0 0 0,1 0 0,-1 0 0,0 0 0,0 0 0,0 0 0,1 0 0,-1 0 0,0 0 0,0 0 0,0 0 0,0 0 0,1 0 0,-1 0 0,0 0 0,0-1 0,0 1 0,0 0 0,1 0 0,-1 0 0,0 0 0,23-56 0,-17 38 0,253-604 0,-254 610 0,-1 3 0,1 0 0,0 0 0,0 0 0,10-11 0,-14 18 0,1 1 0,-1-1 0,1 0 0,0 1 0,0-1 0,0 1 0,0 0 0,0 0 0,0-1 0,0 1 0,0 1 0,0-1 0,1 0 0,-1 0 0,0 1 0,0-1 0,1 1 0,-1 0 0,1 0 0,-1 0 0,0 0 0,1 0 0,-1 0 0,3 1 0,7 2-12,-1 1 0,1 0 0,-1 0 0,0 1 0,0 0 0,0 1 0,-1 1 0,0-1 1,10 10-1,-15-12 99,0 1 0,0 0 1,0 0-1,-1 0 0,1 1 1,-1 0-1,-1 0 0,1 0 1,-1 0-1,0 0 0,0 1 1,-1-1-1,0 1 0,0 0 1,0 0-1,0 12 1,-4 33 6738</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39.673"/>
    </inkml:context>
    <inkml:brush xml:id="br0">
      <inkml:brushProperty name="width" value="0.05" units="cm"/>
      <inkml:brushProperty name="height" value="0.05" units="cm"/>
      <inkml:brushProperty name="color" value="#E71224"/>
    </inkml:brush>
  </inkml:definitions>
  <inkml:trace contextRef="#ctx0" brushRef="#br0">29 72 24575,'-4'7'0,"-15"21"0,14-6 0,25-13 0,23-16 0,9-10 0,-8-13 0,-27-12 0,-15 1 8192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57.998"/>
    </inkml:context>
    <inkml:brush xml:id="br0">
      <inkml:brushProperty name="width" value="0.05" units="cm"/>
      <inkml:brushProperty name="height" value="0.05" units="cm"/>
      <inkml:brushProperty name="color" value="#E71224"/>
    </inkml:brush>
  </inkml:definitions>
  <inkml:trace contextRef="#ctx0" brushRef="#br0">1 1 24575,'0'0'0,"61"4"0,49 5 0,46 2 0,21-2 0,1-2 0,-17-2 0,-29-2 0,-36-2 8192</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40.016"/>
    </inkml:context>
    <inkml:brush xml:id="br0">
      <inkml:brushProperty name="width" value="0.05" units="cm"/>
      <inkml:brushProperty name="height" value="0.05" units="cm"/>
      <inkml:brushProperty name="color" value="#E71224"/>
    </inkml:brush>
  </inkml:definitions>
  <inkml:trace contextRef="#ctx0" brushRef="#br0">55 275 24575,'0'-3'0,"-18"66"0,-6 31 0,12 2 0,33-19 0,38-25 0,9-23 8192</inkml:trace>
  <inkml:trace contextRef="#ctx0" brushRef="#br0" timeOffset="1">669 0 24575,'0'0'0,"10"14"0,5 6 8192</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40.360"/>
    </inkml:context>
    <inkml:brush xml:id="br0">
      <inkml:brushProperty name="width" value="0.05" units="cm"/>
      <inkml:brushProperty name="height" value="0.05" units="cm"/>
      <inkml:brushProperty name="color" value="#E71224"/>
    </inkml:brush>
  </inkml:definitions>
  <inkml:trace contextRef="#ctx0" brushRef="#br0">63 0 24575,'0'4'0,"39"-3"0,-4 24 0,-27 18 0,-29 13 0,-17 4 0,-7-5 0,4-11 8192</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40.687"/>
    </inkml:context>
    <inkml:brush xml:id="br0">
      <inkml:brushProperty name="width" value="0.05" units="cm"/>
      <inkml:brushProperty name="height" value="0.05" units="cm"/>
      <inkml:brushProperty name="color" value="#E71224"/>
    </inkml:brush>
  </inkml:definitions>
  <inkml:trace contextRef="#ctx0" brushRef="#br0">1 0 24575,'0'0'0,"54"47"0,32 26 0,1 1 0,-17-13 0,-21-16 8192</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41.032"/>
    </inkml:context>
    <inkml:brush xml:id="br0">
      <inkml:brushProperty name="width" value="0.05" units="cm"/>
      <inkml:brushProperty name="height" value="0.05" units="cm"/>
      <inkml:brushProperty name="color" value="#E71224"/>
    </inkml:brush>
  </inkml:definitions>
  <inkml:trace contextRef="#ctx0" brushRef="#br0">200 34 24575,'-3'0'0,"-31"0"0,-19 0 0,-5-14 0,7-6 8192</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41.983"/>
    </inkml:context>
    <inkml:brush xml:id="br0">
      <inkml:brushProperty name="width" value="0.05" units="cm"/>
      <inkml:brushProperty name="height" value="0.05" units="cm"/>
      <inkml:brushProperty name="color" value="#E71224"/>
    </inkml:brush>
  </inkml:definitions>
  <inkml:trace contextRef="#ctx0" brushRef="#br0">143 17 24575,'0'1'0,"0"0"0,0 1 0,1-1 0,-1 0 0,0 1 0,-1-1 0,1 0 0,0 1 0,0-1 0,0 0 0,-1 1 0,1-1 0,-1 0 0,1 0 0,-1 1 0,1-1 0,-2 2 0,-14 28 0,-1 0 0,-2 0 0,-30 37 0,25-35 0,12-16 0,22-28 0,0 1 0,120-117 0,-112 111 0,1 1 0,1 1 0,0 1 0,1 0 0,36-14 0,-53 25 0,0 1 0,0 0 0,0 0 0,0 0 0,0 1 0,0-1 0,0 1 0,0 0 0,1 1 0,-1-1 0,0 0 0,0 1 0,0 0 0,0 0 0,0 0 0,0 1 0,-1-1 0,1 1 0,0 0 0,-1 0 0,1 0 0,-1 1 0,1-1 0,2 4 0,1 0 0,-1 1 0,1 1 0,-1-1 0,-1 1 0,1 0 0,-1 0 0,-1 0 0,0 1 0,5 12 0,-8-17 0,0 1 0,0-1 0,-1 0 0,1 1 0,-1-1 0,0 0 0,0 1 0,-1-1 0,1 0 0,-1 1 0,0-1 0,0 0 0,0 0 0,-1 1 0,1-1 0,-1 0 0,0 0 0,0-1 0,-1 1 0,1 0 0,-1-1 0,0 1 0,0-1 0,0 0 0,0 0 0,-5 3 0,-10 9 0,-1-1 0,0-1 0,-34 17 0,46-26 0,-23 12 0,-39 20 0,102-43 0,-22 5 0,0-1 0,0 2 0,0-1 0,1 1 0,-1 1 0,16 1 0,-26-1 0,0 1 0,0-1 0,0 0 0,0 0 0,0 0 0,0 1 0,-1-1 0,1 0 0,0 1 0,0-1 0,0 1 0,0-1 0,0 1 0,-1 0 0,1-1 0,0 1 0,-1 0 0,1-1 0,0 1 0,-1 0 0,1 0 0,-1 0 0,1 0 0,-1-1 0,1 1 0,-1 0 0,0 0 0,1 0 0,-1 0 0,0 0 0,0 0 0,0 0 0,0 0 0,0 0 0,0 0 0,0 0 0,0 0 0,0 0 0,0 0 0,-1 0 0,1 0 0,0 0 0,-1 0 0,1-1 0,0 1 0,-1 0 0,1 0 0,-1 0 0,0 0 0,-31 44 0,28-41 0,-18 24 0,22-28 0,0 0 0,0 1 0,-1-1 0,1 0 0,0 1 0,0-1 0,0 0 0,0 1 0,0-1 0,0 0 0,-1 1 0,1-1 0,0 0 0,0 1 0,0-1 0,0 0 0,0 1 0,0-1 0,0 0 0,1 1 0,-1-1 0,0 0 0,0 1 0,0-1 0,0 0 0,0 1 0,0-1 0,1 0 0,-1 1 0,0-1 0,0 0 0,0 0 0,1 1 0,-1-1 0,0 0 0,0 0 0,1 1 0,-1-1 0,0 0 0,1 0 0,-1 0 0,0 0 0,1 1 0,-1-1 0,0 0 0,1 0 0,-1 0 0,0 0 0,1 0 0,-1 0 0,0 0 0,1 0 0,-1 0 0,1 0 0,22-2 0,-21 2 0,6-2 0,44-4 0,-51 6 0,0 0 0,0-1 0,0 1 0,0 0 0,0 0 0,-1 0 0,1 1 0,0-1 0,0 0 0,0 0 0,0 0 0,-1 1 0,1-1 0,0 0 0,0 1 0,0-1 0,-1 1 0,1-1 0,0 1 0,-1-1 0,1 1 0,0-1 0,-1 1 0,1 0 0,-1-1 0,1 1 0,-1 0 0,1-1 0,-1 1 0,0 0 0,1 0 0,-1 0 0,0-1 0,1 1 0,-1 0 0,0 0 0,0 0 0,0 0 0,0-1 0,0 1 0,0 0 0,0 0 0,0 0 0,0 0 0,0 0 0,-1-1 0,1 1 0,0 0 0,0 0 0,-1 0 0,0 0 0,-7 13 0,0-2 0,-1 1 0,0-2 0,-1 1 0,-1-1 0,0 0 0,0-1 0,-16 10 0,20-14 0,-165 123 0,127-93 0,43-29 0,14-6 0,17-7 0,54-18 0,-20 4 0,-37 13 0,39-13 0,1 3 0,0 2 0,100-7 0,-161 21 0,-1 1 0,1 0 0,-1 0 0,1 0 0,-1 0 0,1 1 0,-1 0 0,1 0 0,-1 0 0,0 0 0,1 1 0,-1-1 0,0 1 0,0 0 0,0 1 0,0-1 0,5 6 0,-8-7 0,0 0 0,0 1 0,0-1 0,0 1 0,0-1 0,-1 1 0,1-1 0,-1 1 0,1 0 0,-1-1 0,0 1 0,1 0 0,-1-1 0,0 1 0,0 0 0,0 0 0,-1 2 0,0 1 0,0-1 0,-1 1 0,1-1 0,-1 0 0,0 1 0,0-1 0,-1 0 0,-4 6 0,3-3 38,-1 0 0,0-1 0,-1 1 0,1-1 0,-1 0 0,0-1 0,-1 1 0,1-1 0,-1 0-1,0-1 1,-1 0 0,1 0 0,-1-1 0,1 1 0,-1-2 0,0 1 0,0-1 0,0 0 0,-1-1 0,1 0 0,0 0 0,-1-1 0,1 0-1,0 0 1,-1-1 0,1 0 0,0-1 0,0 1 0,0-2 0,0 1 0,0-1 0,0 0 0,1-1 0,-1 0 0,-9-7 0,-42-36 6788</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42.313"/>
    </inkml:context>
    <inkml:brush xml:id="br0">
      <inkml:brushProperty name="width" value="0.05" units="cm"/>
      <inkml:brushProperty name="height" value="0.05" units="cm"/>
      <inkml:brushProperty name="color" value="#E71224"/>
    </inkml:brush>
  </inkml:definitions>
  <inkml:trace contextRef="#ctx0" brushRef="#br0">10 0 24575,'0'0'0,"0"112"0,0 76 0,0 27 0,0-11 0,0-37 0,0-50 0,0-64 0,0-62 0,-4-51 0,-1-15 8192</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42.640"/>
    </inkml:context>
    <inkml:brush xml:id="br0">
      <inkml:brushProperty name="width" value="0.05" units="cm"/>
      <inkml:brushProperty name="height" value="0.05" units="cm"/>
      <inkml:brushProperty name="color" value="#E71224"/>
    </inkml:brush>
  </inkml:definitions>
  <inkml:trace contextRef="#ctx0" brushRef="#br0">318 4 24575,'0'-4'0,"-47"39"0,-26 24 0,-5 9 0,12-7 0,27-13 0,24-23 0,15-16 8192</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48.091"/>
    </inkml:context>
    <inkml:brush xml:id="br0">
      <inkml:brushProperty name="width" value="0.05" units="cm"/>
      <inkml:brushProperty name="height" value="0.05" units="cm"/>
      <inkml:brushProperty name="color" value="#E71224"/>
    </inkml:brush>
  </inkml:definitions>
  <inkml:trace contextRef="#ctx0" brushRef="#br0">32 4 24575,'0'0'0,"-7"-4"0,19 10 0,12 15 0,1 21 0,-18 15 0,-21 5 0,-15-5 0,-3-12 0,15-21 0,25-21 0,25-12 0,21-4 0,13 1 0,2 1 0,-4 3 0,-12 3 8192</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48.451"/>
    </inkml:context>
    <inkml:brush xml:id="br0">
      <inkml:brushProperty name="width" value="0.05" units="cm"/>
      <inkml:brushProperty name="height" value="0.05" units="cm"/>
      <inkml:brushProperty name="color" value="#E71224"/>
    </inkml:brush>
  </inkml:definitions>
  <inkml:trace contextRef="#ctx0" brushRef="#br0">1 4 24575,'3'0'0,"5"-4"0,2 57 0,-2 73 0,-2 26 0,-1-9 0,-3-29 0,3-41 0,14-51 0,5-30 8192</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49.155"/>
    </inkml:context>
    <inkml:brush xml:id="br0">
      <inkml:brushProperty name="width" value="0.05" units="cm"/>
      <inkml:brushProperty name="height" value="0.05" units="cm"/>
      <inkml:brushProperty name="color" value="#E71224"/>
    </inkml:brush>
  </inkml:definitions>
  <inkml:trace contextRef="#ctx0" brushRef="#br0">1 15 24575,'65'-8'0,"-55"6"0,0 1 0,0-1 0,0 1 0,0 1 0,0 0 0,19 3 0,-28-3 0,0 0 0,0 1 0,0-1 0,-1 0 0,1 1 0,0-1 0,0 1 0,-1 0 0,1-1 0,0 1 0,-1-1 0,1 1 0,-1 0 0,1 0 0,-1-1 0,1 1 0,-1 0 0,1 0 0,-1-1 0,0 1 0,0 0 0,1 0 0,-1 0 0,0 0 0,0 0 0,0-1 0,0 1 0,0 0 0,0 0 0,0 0 0,0 0 0,0 0 0,0 0 0,-1-1 0,1 1 0,0 0 0,-1 2 0,-16 39 0,13-32 0,-31 88 0,5 1 0,-24 141 0,40-170 0,8-44 0,5-23 0,1-5 0,13-42 0,-3 22 0,0 0 0,2 1 0,1 1 0,1 0 0,0 1 0,1 0 0,2 1 0,-1 1 0,2 0 0,0 1 0,25-15 0,-39 28 0,0 0 0,1 0 0,-1 1 0,1 0 0,-1-1 0,1 2 0,0-1 0,0 1 0,0-1 0,0 1 0,8 0 0,-11 1 0,0 0 0,0 1 0,-1-1 0,1 1 0,0-1 0,0 1 0,-1 0 0,1-1 0,0 1 0,-1 0 0,1 0 0,-1 0 0,1 0 0,-1 0 0,0 1 0,1-1 0,-1 0 0,0 1 0,0-1 0,0 1 0,0-1 0,0 1 0,0 0 0,0-1 0,-1 1 0,1 0 0,-1-1 0,1 1 0,-1 0 0,0 0 0,1 0 0,-1-1 0,0 1 0,0 2 0,0 12 98,0 1-1,-1 0 1,-1-1-1,0 0 1,-1 1-1,-1-1 1,-1 0-1,0-1 1,-1 1-1,0-1 1,-2 0-1,1-1 1,-16 22 0,-7 0 6728</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58.661"/>
    </inkml:context>
    <inkml:brush xml:id="br0">
      <inkml:brushProperty name="width" value="0.05" units="cm"/>
      <inkml:brushProperty name="height" value="0.05" units="cm"/>
      <inkml:brushProperty name="color" value="#E71224"/>
    </inkml:brush>
  </inkml:definitions>
  <inkml:trace contextRef="#ctx0" brushRef="#br0">6 5 24575,'0'-4'0,"-4"80"0,2 72 0,3 59 0,0 45 0,4 2 0,1-41 8192</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49.483"/>
    </inkml:context>
    <inkml:brush xml:id="br0">
      <inkml:brushProperty name="width" value="0.05" units="cm"/>
      <inkml:brushProperty name="height" value="0.05" units="cm"/>
      <inkml:brushProperty name="color" value="#E71224"/>
    </inkml:brush>
  </inkml:definitions>
  <inkml:trace contextRef="#ctx0" brushRef="#br0">122 0 24575,'0'4'0,"-18"76"0,-10 36 0,0 1 0,2-25 0,4-30 8192</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49.844"/>
    </inkml:context>
    <inkml:brush xml:id="br0">
      <inkml:brushProperty name="width" value="0.05" units="cm"/>
      <inkml:brushProperty name="height" value="0.05" units="cm"/>
      <inkml:brushProperty name="color" value="#E71224"/>
    </inkml:brush>
  </inkml:definitions>
  <inkml:trace contextRef="#ctx0" brushRef="#br0">0 0 24575,'4'0'0,"51"40"0,20 16 0,-6-1 0,-26-25 0,-20-16 8192</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50.694"/>
    </inkml:context>
    <inkml:brush xml:id="br0">
      <inkml:brushProperty name="width" value="0.05" units="cm"/>
      <inkml:brushProperty name="height" value="0.05" units="cm"/>
      <inkml:brushProperty name="color" value="#E71224"/>
    </inkml:brush>
  </inkml:definitions>
  <inkml:trace contextRef="#ctx0" brushRef="#br0">111 69 24575,'0'-40'0,"0"38"0,0 1 0,0 0 0,0 0 0,0 0 0,0 0 0,0-1 0,0 1 0,0 0 0,-1 0 0,1 0 0,0 0 0,-1 0 0,1 0 0,-1-1 0,1 1 0,-1 0 0,0 0 0,1 0 0,-1 1 0,0-1 0,0 0 0,1 0 0,-1 0 0,0 0 0,-2 0 0,2 1 0,-1 1 0,1-1 0,-1 1 0,1 0 0,0 0 0,0 0 0,-1-1 0,1 1 0,0 0 0,0 1 0,0-1 0,0 0 0,0 0 0,0 0 0,0 1 0,0-1 0,1 0 0,-1 1 0,0-1 0,1 1 0,-1-1 0,0 3 0,-10 29 0,0 0 0,2 0 0,1 0 0,-3 45 0,-6 145 0,15-176 0,0-24 0,1-18 0,0 1 0,1-1 0,-1 0 0,1 1 0,0-1 0,1 1 0,0-1 0,-1 0 0,4 9 0,-4-14 0,0 0 0,0 0 0,1 1 0,-1-1 0,0 0 0,0 0 0,1 0 0,-1 0 0,0 0 0,0 0 0,1 0 0,-1 0 0,0 1 0,0-1 0,1 0 0,-1 0 0,0 0 0,0 0 0,1 0 0,-1 0 0,0-1 0,1 1 0,-1 0 0,0 0 0,0 0 0,1 0 0,-1 0 0,0 0 0,0 0 0,1 0 0,-1-1 0,0 1 0,0 0 0,0 0 0,1 0 0,-1 0 0,0-1 0,0 1 0,0 0 0,0 0 0,1-1 0,-1 1 0,0 0 0,0 0 0,0-1 0,0 1 0,0 0 0,0-1 0,20-21 0,-11 11 0,0 0 0,1 1 0,11-9 0,-18 16 0,0 1 0,0 0 0,0 0 0,0 0 0,1 1 0,-1-1 0,0 1 0,1 0 0,-1 0 0,1 0 0,0 0 0,-1 0 0,1 1 0,0 0 0,-1 0 0,8 0 0,36 10 0,-35-6 0,-1-2 0,1 1 0,0-2 0,0 1 0,-1-2 0,17 0 0,19-6 0,-20 2 0,51-2 0,-72 6 0,0 0 0,0 1 0,0 0 0,0 0 0,0 0 0,0 0 0,0 1 0,0 0 0,0 0 0,-1 1 0,1 0 0,-1 0 0,10 6 0,-13-7 0,-1 1 0,1-1 0,0 0 0,-1 1 0,1-1 0,-1 1 0,1-1 0,-1 1 0,0 0 0,0 0 0,-1-1 0,1 1 0,0 0 0,-1 6 0,1-8 0,-1 0 0,0 0 0,0 0 0,0 0 0,0 1 0,0-1 0,0 0 0,0 0 0,-1 0 0,1 0 0,0 0 0,0 0 0,-1 0 0,1 1 0,-1-1 0,1 0 0,-1 0 0,0 0 0,1-1 0,-1 1 0,0 0 0,1 0 0,-1 0 0,0 0 0,0-1 0,0 1 0,0 0 0,0-1 0,0 1 0,0-1 0,0 1 0,0-1 0,0 1 0,0-1 0,0 0 0,0 0 0,-2 1 0,2-1 0,0 0-1,0-1 0,0 1 1,0 0-1,0 0 1,0-1-1,1 1 0,-1-1 1,0 1-1,0 0 1,0-1-1,0 0 0,1 1 1,-1-1-1,0 1 1,0-1-1,1 0 0,-1 0 1,1 1-1,-1-1 1,0 0-1,1 0 0,0 0 1,-1 0-1,1 0 1,-1 1-1,1-1 0,0-2 1,-6-29 1383,6-13 5443</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51.037"/>
    </inkml:context>
    <inkml:brush xml:id="br0">
      <inkml:brushProperty name="width" value="0.05" units="cm"/>
      <inkml:brushProperty name="height" value="0.05" units="cm"/>
      <inkml:brushProperty name="color" value="#E71224"/>
    </inkml:brush>
  </inkml:definitions>
  <inkml:trace contextRef="#ctx0" brushRef="#br0">1 1 24575,'3'0'0,"2"36"0,-1 30 0,0 10 0,2-3 0,4-22 0,0-19 8192</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51.375"/>
    </inkml:context>
    <inkml:brush xml:id="br0">
      <inkml:brushProperty name="width" value="0.05" units="cm"/>
      <inkml:brushProperty name="height" value="0.05" units="cm"/>
      <inkml:brushProperty name="color" value="#E71224"/>
    </inkml:brush>
  </inkml:definitions>
  <inkml:trace contextRef="#ctx0" brushRef="#br0">0 173 24575,'4'0'0,"55"-39"0,38-18 0,19 6 0,-5 25 0,-20 64 0,-26 44 0,-31 14 0,-25-1 0,-25-17 0,-24-32 0,-6-25 8192</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51.703"/>
    </inkml:context>
    <inkml:brush xml:id="br0">
      <inkml:brushProperty name="width" value="0.05" units="cm"/>
      <inkml:brushProperty name="height" value="0.05" units="cm"/>
      <inkml:brushProperty name="color" value="#E71224"/>
    </inkml:brush>
  </inkml:definitions>
  <inkml:trace contextRef="#ctx0" brushRef="#br0">103 1 24575,'0'0'0,"-15"54"0,-7 35 0,-1 18 0,0-6 0,4-21 8192</inkml:trace>
  <inkml:trace contextRef="#ctx0" brushRef="#br0" timeOffset="1">18 361 24575,'4'0'0,"29"32"-5412,10 11 19016</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52.114"/>
    </inkml:context>
    <inkml:brush xml:id="br0">
      <inkml:brushProperty name="width" value="0.05" units="cm"/>
      <inkml:brushProperty name="height" value="0.05" units="cm"/>
      <inkml:brushProperty name="color" value="#E71224"/>
    </inkml:brush>
  </inkml:definitions>
  <inkml:trace contextRef="#ctx0" brushRef="#br0">1 1 24575,'0'0'0,"14"14"0,9 13 0,0 1 8192</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52.444"/>
    </inkml:context>
    <inkml:brush xml:id="br0">
      <inkml:brushProperty name="width" value="0.05" units="cm"/>
      <inkml:brushProperty name="height" value="0.05" units="cm"/>
      <inkml:brushProperty name="color" value="#E71224"/>
    </inkml:brush>
  </inkml:definitions>
  <inkml:trace contextRef="#ctx0" brushRef="#br0">68 1 24575,'-3'0'0,"-20"39"0,2 14 0,7-14 0,7-13 8192</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52.772"/>
    </inkml:context>
    <inkml:brush xml:id="br0">
      <inkml:brushProperty name="width" value="0.05" units="cm"/>
      <inkml:brushProperty name="height" value="0.05" units="cm"/>
      <inkml:brushProperty name="color" value="#E71224"/>
    </inkml:brush>
  </inkml:definitions>
  <inkml:trace contextRef="#ctx0" brushRef="#br0">1 0 24575,'3'0'0,"56"0"0,24 4 0,-1 4 0,-26 9 0,-33 4 0,-27 3 0,-14-3 8192</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53.115"/>
    </inkml:context>
    <inkml:brush xml:id="br0">
      <inkml:brushProperty name="width" value="0.05" units="cm"/>
      <inkml:brushProperty name="height" value="0.05" units="cm"/>
      <inkml:brushProperty name="color" value="#E71224"/>
    </inkml:brush>
  </inkml:definitions>
  <inkml:trace contextRef="#ctx0" brushRef="#br0">1 0 24575,'3'0'0,"9"0"0,38 14 0,11 13 0,-16 4 0,-16-2 8192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59.874"/>
    </inkml:context>
    <inkml:brush xml:id="br0">
      <inkml:brushProperty name="width" value="0.05" units="cm"/>
      <inkml:brushProperty name="height" value="0.05" units="cm"/>
      <inkml:brushProperty name="color" value="#E71224"/>
    </inkml:brush>
  </inkml:definitions>
  <inkml:trace contextRef="#ctx0" brushRef="#br0">231 18 24575,'1'-1'0,"-1"1"0,0-1 0,0 0 0,0 1 0,0-1 0,0 0 0,0 1 0,0-1 0,0 0 0,0 1 0,0-1 0,-1 0 0,1 1 0,0-1 0,0 1 0,-1-1 0,1 0 0,0 1 0,-1-1 0,1 1 0,0-1 0,-1 1 0,1-1 0,-1 1 0,1-1 0,-1 1 0,1-1 0,-2 1 0,-15 7 0,-24 37 0,35-36 0,-28 32 0,2 1 0,-51 89 0,82-127 0,-1 0 0,1 0 0,0 0 0,0 0 0,0 0 0,0 0 0,0 0 0,0 0 0,1 0 0,0 0 0,-1 0 0,1 0 0,1 0 0,-1 4 0,0-6 0,1-1 0,-1 0 0,0 1 0,0-1 0,0 0 0,0 1 0,1-1 0,-1 0 0,0 1 0,1-1 0,-1 0 0,0 0 0,0 1 0,1-1 0,-1 0 0,0 0 0,1 0 0,-1 1 0,1-1 0,-1 0 0,0 0 0,1 0 0,-1 0 0,0 0 0,1 0 0,-1 0 0,1 0 0,-1 0 0,0 0 0,1 0 0,-1 0 0,1 0 0,0 0 0,22-15 0,44-54 0,-67 68 0,1 1 0,-1-1 0,1 1 0,0-1 0,-1 1 0,1-1 0,0 1 0,-1 0 0,1-1 0,0 1 0,0 0 0,0 0 0,-1-1 0,1 1 0,0 0 0,0 0 0,0 0 0,-1 0 0,1 0 0,0 0 0,0 0 0,0 0 0,-1 0 0,1 1 0,0-1 0,0 0 0,-1 0 0,1 1 0,0-1 0,0 0 0,-1 1 0,1-1 0,0 1 0,-1-1 0,1 1 0,0-1 0,-1 1 0,1 0 0,-1-1 0,1 1 0,-1 0 0,0-1 0,1 1 0,0 1 0,11 39 0,-11-40 0,5 42-44,2 63 0,-7-69 408,2-1-1,1 1 0,11 41 1,0-37 6462</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53.444"/>
    </inkml:context>
    <inkml:brush xml:id="br0">
      <inkml:brushProperty name="width" value="0.05" units="cm"/>
      <inkml:brushProperty name="height" value="0.05" units="cm"/>
      <inkml:brushProperty name="color" value="#E71224"/>
    </inkml:brush>
  </inkml:definitions>
  <inkml:trace contextRef="#ctx0" brushRef="#br0">241 1 24575,'-3'4'0,"-31"26"0,-13 19 0,-1 11 0,6 0 0,12-6 0,10-14 0,8-9 0,7-10 0,7-9 0,11-16 0,14-23 0,2-7 8192</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53.771"/>
    </inkml:context>
    <inkml:brush xml:id="br0">
      <inkml:brushProperty name="width" value="0.05" units="cm"/>
      <inkml:brushProperty name="height" value="0.05" units="cm"/>
      <inkml:brushProperty name="color" value="#E71224"/>
    </inkml:brush>
  </inkml:definitions>
  <inkml:trace contextRef="#ctx0" brushRef="#br0">1 0 24575,'0'0'0,"21"15"0,8 11 0,-5 13 0,-21 13 0,-26 6 0,-8-7 0,15-24 0,35-30 0,15-14 8192</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54.131"/>
    </inkml:context>
    <inkml:brush xml:id="br0">
      <inkml:brushProperty name="width" value="0.05" units="cm"/>
      <inkml:brushProperty name="height" value="0.05" units="cm"/>
      <inkml:brushProperty name="color" value="#E71224"/>
    </inkml:brush>
  </inkml:definitions>
  <inkml:trace contextRef="#ctx0" brushRef="#br0">224 0 24575,'0'0'0,"-26"15"0,-22 15 0,-6 13 0,5 3 0,19-6 0,14-10 8192</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55.366"/>
    </inkml:context>
    <inkml:brush xml:id="br0">
      <inkml:brushProperty name="width" value="0.05" units="cm"/>
      <inkml:brushProperty name="height" value="0.05" units="cm"/>
      <inkml:brushProperty name="color" value="#E71224"/>
    </inkml:brush>
  </inkml:definitions>
  <inkml:trace contextRef="#ctx0" brushRef="#br0">0 0 24575,'0'0'0,"0"29"0,0 49 0,0 25 0,4 17 0,8-18 0,5-50 0,1-32 8192</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55.881"/>
    </inkml:context>
    <inkml:brush xml:id="br0">
      <inkml:brushProperty name="width" value="0.05" units="cm"/>
      <inkml:brushProperty name="height" value="0.05" units="cm"/>
      <inkml:brushProperty name="color" value="#E71224"/>
    </inkml:brush>
  </inkml:definitions>
  <inkml:trace contextRef="#ctx0" brushRef="#br0">1 86 24575,'5'0'0,"-1"-1"0,1 0 0,-1-1 0,1 1 0,-1-1 0,0 0 0,0 0 0,7-5 0,11-3 0,17-5 0,71-16 0,-91 27 0,0 1 0,0 1 0,1 0 0,-1 2 0,0 0 0,22 3 0,-34-2 0,-1 1 0,0 0 0,0 0 0,0 0 0,0 0 0,-1 1 0,1 0 0,-1 0 0,1 1 0,-1-1 0,0 1 0,-1 1 0,1-1 0,-1 0 0,1 1 0,-1 0 0,0 0 0,-1 0 0,0 1 0,0-1 0,5 11 0,0 5 0,-1 0 0,-1 0 0,-1 1 0,4 43 0,6 403 0,-17-409 0,2-58 72,0 0 0,0 0 0,-1 0 0,1 0 0,0 0-1,0 0 1,0 0 0,-1 0 0,1 0 0,0 0 0,-1 0 0,1 0-1,-1-1 1,1 1 0,-1 0 0,0 0 0,1 0 0,-2 1 0,-9-6 6754</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56.273"/>
    </inkml:context>
    <inkml:brush xml:id="br0">
      <inkml:brushProperty name="width" value="0.05" units="cm"/>
      <inkml:brushProperty name="height" value="0.05" units="cm"/>
      <inkml:brushProperty name="color" value="#E71224"/>
    </inkml:brush>
  </inkml:definitions>
  <inkml:trace contextRef="#ctx0" brushRef="#br0">0 0 24575,'0'0'0,"0"4"0,47 8 0,26 5 0,-14 12 0,-41 14 0,-43 15 0,-27 4 0,-6-8 0,23-17 0,34-25 0,32-23 0,22-12 0,5-2 0,-7-1 0,-12-4 0,-13 5 8192</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56.606"/>
    </inkml:context>
    <inkml:brush xml:id="br0">
      <inkml:brushProperty name="width" value="0.05" units="cm"/>
      <inkml:brushProperty name="height" value="0.05" units="cm"/>
      <inkml:brushProperty name="color" value="#E71224"/>
    </inkml:brush>
  </inkml:definitions>
  <inkml:trace contextRef="#ctx0" brushRef="#br0">20 1 24575,'0'0'0,"-8"50"0,-1 53 0,7 27 0,15-13 0,5-25 8192</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57.015"/>
    </inkml:context>
    <inkml:brush xml:id="br0">
      <inkml:brushProperty name="width" value="0.05" units="cm"/>
      <inkml:brushProperty name="height" value="0.05" units="cm"/>
      <inkml:brushProperty name="color" value="#E71224"/>
    </inkml:brush>
  </inkml:definitions>
  <inkml:trace contextRef="#ctx0" brushRef="#br0">1 1 24575,'0'0'0,"7"72"0,10 34 0,9-47 0,0-45 0,-4-24 8192</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57.625"/>
    </inkml:context>
    <inkml:brush xml:id="br0">
      <inkml:brushProperty name="width" value="0.05" units="cm"/>
      <inkml:brushProperty name="height" value="0.05" units="cm"/>
      <inkml:brushProperty name="color" value="#E71224"/>
    </inkml:brush>
  </inkml:definitions>
  <inkml:trace contextRef="#ctx0" brushRef="#br0">1 66 24575,'4'-1'0,"1"0"0,0 0 0,-1 0 0,1-1 0,-1 1 0,1-1 0,6-4 0,14-5 0,6 2 0,0 0 0,1 2 0,0 1 0,0 2 0,1 1 0,-1 2 0,58 4 0,-83-1 0,0 0 0,0 0 0,0 1 0,-1 0 0,1 0 0,-1 0 0,0 1 0,0 0 0,0 0 0,-1 1 0,1 0 0,-1 0 0,0 0 0,0 0 0,-1 1 0,0 0 0,0 0 0,0 0 0,0 0 0,-1 1 0,3 9 0,7 17 0,-2 1 0,-2 0 0,7 41 0,-14-61 0,85 674 0,-86-674 0,5 79 0,-6-90 0,1 0 0,-1 0 0,-1 0 0,1 0 0,0 0 0,-1 0 0,1 0 0,-1 0 0,0 0 0,-2 5 0,-7-7 0,-7-16 0,-26-42 1366,-4-17 5460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5:58.533"/>
    </inkml:context>
    <inkml:brush xml:id="br0">
      <inkml:brushProperty name="width" value="0.05" units="cm"/>
      <inkml:brushProperty name="height" value="0.05" units="cm"/>
      <inkml:brushProperty name="color" value="#E71224"/>
    </inkml:brush>
  </inkml:definitions>
  <inkml:trace contextRef="#ctx0" brushRef="#br0">264 0 24575,'0'30'0,"1"-1"0,11 58 0,-8-68 0,-1 0 0,0-1 0,-2 1 0,0 0 0,-3 33 0,1-43 0,-1-1 0,0 1 0,0-1 0,-1 0 0,0 0 0,-1 0 0,0 0 0,0 0 0,0-1 0,-1 0 0,-1 0 0,1 0 0,-1-1 0,-12 11 0,5-6 0,-1 0 0,0-2 0,0 0 0,-31 14 0,38-20 0,1 0 0,-1-1 0,0 0 0,0-1 0,0 0 0,-11 1 0,15-2 0,0 0 0,1 0 0,-1 0 0,0-1 0,1 1 0,-1-1 0,0 1 0,1-1 0,-1 0 0,1 0 0,-1-1 0,1 1 0,0 0 0,-1-1 0,1 1 0,0-1 0,-3-2 0,4 2 0,0 1 0,0-1 0,0 1 0,0-1 0,0 1 0,0-1 0,1 0 0,-1 1 0,0-1 0,1 0 0,-1 0 0,1 0 0,0 1 0,0-1 0,-1 0 0,1 0 0,1 0 0,-1 0 0,0 1 0,0-1 0,1 0 0,-1 0 0,1 0 0,-1 1 0,1-1 0,0 0 0,-1 1 0,1-1 0,0 0 0,0 1 0,0-1 0,1 1 0,-1 0 0,0-1 0,3-1 0,1-2 0,1-1 0,0 1 0,0 0 0,0 1 0,1 0 0,0 0 0,9-4 0,-8 5 0,1 0 0,0 1 0,0 0 0,-1 0 0,2 1 0,-1 0 0,0 1 0,0 0 0,0 1 0,11 1 0,-17-2 0,0 1 0,0-1 0,0 1 0,0 0 0,0 0 0,0 0 0,0 0 0,-1 0 0,1 0 0,0 1 0,-1-1 0,1 1 0,-1 0 0,0 0 0,1 0 0,-1 0 0,0 0 0,0 0 0,0 1 0,-1-1 0,1 1 0,-1-1 0,1 1 0,-1 0 0,0-1 0,0 1 0,0 0 0,0 0 0,0 0 0,-1 0 0,1 0 0,-1 0 0,0 0 0,0 5 0,-1-2 0,0-1 0,0 1 0,0-1 0,-1 1 0,0-1 0,0 1 0,0-1 0,-1 0 0,0 0 0,0 0 0,0 0 0,-5 5 0,-54 49 0,19-20 0,43-38 0,-1-1 0,0 0 0,1 1 0,-1-1 0,1 1 0,-1-1 0,1 1 0,0-1 0,-1 1 0,1-1 0,-1 1 0,1-1 0,0 1 0,-1-1 0,1 1 0,0 0 0,0-1 0,-1 1 0,1-1 0,0 1 0,0 0 0,0-1 0,0 1 0,0 0 0,0-1 0,0 1 0,0 0 0,0-1 0,0 1 0,0 0 0,1-1 0,-1 1 0,0-1 0,0 1 0,1 0 0,-1-1 0,0 1 0,1-1 0,-1 1 0,0-1 0,1 1 0,-1-1 0,1 1 0,0 0 0,35 13 0,-33-14 0,0 0 0,0 1 0,-1 0 0,1-1 0,0 1 0,-1 0 0,1 0 0,-1 0 0,1 1 0,-1-1 0,1 1 0,-1-1 0,0 1 0,0 0 0,0 0 0,4 4 0,-6-3 0,0 0 0,-1 0 0,1 0 0,-1 0 0,1 0 0,-1 0 0,0 0 0,0 0 0,-1-1 0,1 1 0,0 0 0,-1-1 0,0 1 0,0-1 0,1 0 0,-1 1 0,-4 2 0,-8 13 0,14-17 0,0-1 0,0 1 0,-1-1 0,1 0 0,0 1 0,0-1 0,0 1 0,0-1 0,-1 1 0,1-1 0,0 1 0,0-1 0,0 1 0,0-1 0,0 1 0,0-1 0,0 1 0,0-1 0,1 1 0,-1-1 0,0 1 0,0-1 0,0 1 0,0-1 0,1 1 0,-1-1 0,0 0 0,0 1 0,1-1 0,-1 1 0,0-1 0,1 0 0,-1 1 0,0-1 0,1 0 0,-1 1 0,1-1 0,-1 0 0,1 0 0,-1 1 0,1-1 0,-1 0 0,0 0 0,1 0 0,-1 0 0,1 0 0,-1 0 0,2 0 0,30 3 0,-20-3 0,-10 1 0,-1-1 0,1 0 0,0 0 0,-1 1 0,1-1 0,-1 1 0,1 0 0,-1-1 0,1 1 0,-1 0 0,0 0 0,1 0 0,-1 0 0,0 0 0,1 0 0,-1 0 0,0 0 0,0 0 0,0 1 0,0-1 0,0 0 0,1 4 0,-1-3 0,-1 1 0,1 0 0,-1 0 0,0-1 0,1 1 0,-1 0 0,-1 0 0,1 0 0,0-1 0,-1 1 0,1 0 0,-2 3 0,-3 8 0,-1 1 0,0-1 0,-16 23 0,18-30 0,-4 14 0,8-20 0,0-1 0,0 1 0,0-1 0,0 1 0,0-1 0,1 0 0,-1 1 0,0-1 0,0 1 0,0-1 0,0 0 0,1 1 0,-1-1 0,0 1 0,0-1 0,1 0 0,-1 1 0,0-1 0,0 0 0,1 0 0,-1 1 0,0-1 0,1 0 0,-1 0 0,1 1 0,-1-1 0,1 0 0,4 1 0,0 0 0,-1-1 0,1 0 0,0 0 0,0 0 0,9-2 0,-10 2 0,84-15 1366,9-6 5460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00.490"/>
    </inkml:context>
    <inkml:brush xml:id="br0">
      <inkml:brushProperty name="width" value="0.05" units="cm"/>
      <inkml:brushProperty name="height" value="0.05" units="cm"/>
      <inkml:brushProperty name="color" value="#E71224"/>
    </inkml:brush>
  </inkml:definitions>
  <inkml:trace contextRef="#ctx0" brushRef="#br0">0 122 24575,'0'0'0,"4"-9"0,18-1 0,29-1 0,27-1 0,28-4 0,17-2 0,4-3 0,-16 3 0,-23 12 0,-26 7 8192</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6:00.218"/>
    </inkml:context>
    <inkml:brush xml:id="br0">
      <inkml:brushProperty name="width" value="0.05" units="cm"/>
      <inkml:brushProperty name="height" value="0.05" units="cm"/>
      <inkml:brushProperty name="color" value="#E71224"/>
    </inkml:brush>
  </inkml:definitions>
  <inkml:trace contextRef="#ctx0" brushRef="#br0">18 8 24575,'12'-3'0,"22"0"0,0 1 0,1 2 0,-1 2 0,59 9 0,-91-11 0,0 1 0,0-1 0,1 1 0,-1-1 0,0 1 0,0 0 0,0 0 0,1 0 0,-1 0 0,0 0 0,0 0 0,-1 0 0,1 1 0,0-1 0,0 1 0,-1 0 0,3 2 0,-4-3 0,1 0 0,-1 0 0,0 0 0,0 1 0,0-1 0,0 0 0,0 0 0,0 0 0,0 0 0,0 0 0,-1 0 0,1 0 0,0 0 0,-1 0 0,1 0 0,-1 0 0,1 0 0,-1 0 0,1 0 0,-1 0 0,0 0 0,1 0 0,-1 0 0,-1 1 0,-9 7 0,0 0 0,0 0 0,-1-1 0,-16 8 0,17-10 0,-2 2 0,1 0 0,-1 1 0,2 0 0,-1 1 0,2 1 0,-1-1 0,1 2 0,-15 21 0,13-12 0,1 0 0,1 0 0,1 1 0,-12 41 0,-5 43 0,27-103 0,5-11 0,18-27 0,-6 5 0,40-49 0,-50 71 0,0 1 0,1-1 0,0 1 0,0 1 0,17-9 0,-24 13 0,1 1 0,0-1 0,0 1 0,0 0 0,0 0 0,0 0 0,0 0 0,0 1 0,0-1 0,0 1 0,1 0 0,-1 0 0,0 0 0,0 0 0,0 1 0,0-1 0,0 1 0,1 0 0,-1 0 0,0 0 0,-1 0 0,1 0 0,0 1 0,5 3 0,-3 0 0,0 1 0,0 0 0,-1 0 0,1 0 0,-2 1 0,1 0 0,-1-1 0,0 1 0,0 0 0,-1 0 0,0 1 0,0-1 0,-1 0 0,1 1 0,-2-1 0,1 1 0,-1 9 0,0-3 0,-1-1 0,0 0 0,0 1 0,-1-1 0,-1 0 0,-1 0 0,1 0 0,-11 21 0,13-32 0,0 1 0,0-1 0,0 0 0,-1 0 0,1 0 0,0 0 0,-1 0 0,0 0 0,1-1 0,-1 1 0,0 0 0,0-1 0,0 0 0,0 1 0,0-1 0,0 0 0,0 0 0,-1 0 0,1 0 0,0 0 0,-1-1 0,1 1 0,0-1 0,-1 1 0,1-1 0,-1 0 0,1 0 0,-1 0 0,1 0 0,0-1 0,-1 1 0,1-1 0,-1 1 0,1-1 0,0 0 0,0 0 0,-1 0 0,1 0 0,0 0 0,0 0 0,0-1 0,0 1 0,0-1 0,0 1 0,1-1 0,-1 0 0,-1-2 0,1 2 0,0 1 0,0-1 0,0 0 0,0-1 0,1 1 0,-1 0 0,1 0 0,-1-1 0,1 1 0,0-1 0,0 1 0,0-1 0,0 0 0,0 1 0,1-1 0,-1 0 0,1 1 0,0-1 0,0 0 0,0 0 0,0 1 0,0-1 0,1 0 0,-1 0 0,1 1 0,0-1 0,-1 0 0,1 1 0,0-1 0,1 1 0,-1-1 0,0 1 0,1 0 0,-1 0 0,1-1 0,0 1 0,0 0 0,0 0 0,0 0 0,3-2 0,2 0 0,1 1 0,-1-1 0,0 2 0,1-1 0,-1 1 0,10-2 0,-15 6 0,-10 6 0,-20 12 0,19-13 0,6-5 0,-40 33 0,41-33 0,0-1 0,1 1 0,-1 0 0,1-1 0,-1 1 0,1 0 0,0 0 0,0 0 0,0 0 0,0 0 0,0 0 0,0 0 0,0 0 0,1 1 0,-1-1 0,1 0 0,-1 0 0,1 0 0,0 1 0,0 3 0,1-5 38,-1-1 0,1 1 0,0 0 0,0 0 0,0 0 0,-1-1 0,1 1 0,0 0 0,0-1 0,0 1-1,0-1 1,0 1 0,0-1 0,0 1 0,0-1 0,0 0 0,0 0 0,0 1 0,0-1 0,0 0 0,1 0 0,-1 0 0,0 0-1,0 0 1,0 0 0,0-1 0,0 1 0,0 0 0,0 0 0,0-1 0,0 1 0,0-1 0,0 1 0,0-1 0,1 0 0,24-10 6788</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6:00.561"/>
    </inkml:context>
    <inkml:brush xml:id="br0">
      <inkml:brushProperty name="width" value="0.05" units="cm"/>
      <inkml:brushProperty name="height" value="0.05" units="cm"/>
      <inkml:brushProperty name="color" value="#E71224"/>
    </inkml:brush>
  </inkml:definitions>
  <inkml:trace contextRef="#ctx0" brushRef="#br0">46 1 24575,'-3'3'0,"-24"41"0,12 17 0,33-6 0,35-15 0,31-19 0,7-13 0,0-7 0,-16-5 8192</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6:00.890"/>
    </inkml:context>
    <inkml:brush xml:id="br0">
      <inkml:brushProperty name="width" value="0.05" units="cm"/>
      <inkml:brushProperty name="height" value="0.05" units="cm"/>
      <inkml:brushProperty name="color" value="#E71224"/>
    </inkml:brush>
  </inkml:definitions>
  <inkml:trace contextRef="#ctx0" brushRef="#br0">1 1 24575,'0'0'0,"7"43"0,6 11 0,1-4 8192</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6:09.655"/>
    </inkml:context>
    <inkml:brush xml:id="br0">
      <inkml:brushProperty name="width" value="0.05" units="cm"/>
      <inkml:brushProperty name="height" value="0.05" units="cm"/>
      <inkml:brushProperty name="color" value="#E71224"/>
    </inkml:brush>
  </inkml:definitions>
  <inkml:trace contextRef="#ctx0" brushRef="#br0">312 137 24575,'1'2'0,"-1"1"0,1-1 0,0 0 0,0 0 0,0 0 0,0 0 0,0 0 0,1 0 0,-1-1 0,1 1 0,1 2 0,13 19 0,-15-18 0,0 0 0,0 1 0,-1-1 0,0 1 0,0-1 0,0 1 0,-1-1 0,1 0 0,-1 1 0,0-1 0,-1 0 0,0 0 0,1 1 0,-5 5 0,-1 5 0,-2 0 0,-16 22 0,12-22 0,7-17 0,11-32 0,27-95 0,10-41 0,-39 143 0,-5 25 0,-6 17 0,-20 49 0,3 1 0,3 1 0,-15 80 0,36-138 0,0-1 0,0 1 0,0 0 0,1 0 0,1 0 0,0-1 0,3 18 0,-3-25 0,-1 1 0,1 0 0,-1-1 0,1 1 0,0 0 0,0-1 0,0 1 0,0-1 0,0 1 0,0-1 0,0 0 0,0 1 0,1-1 0,-1 0 0,1 0 0,-1 0 0,0 0 0,1 0 0,0 0 0,-1 0 0,1-1 0,0 1 0,-1 0 0,1-1 0,0 1 0,0-1 0,-1 0 0,1 0 0,0 0 0,0 0 0,0 0 0,-1 0 0,1 0 0,0 0 0,0-1 0,-1 1 0,1-1 0,0 1 0,-1-1 0,1 0 0,2-1 0,14-2 0,-28 19 0,4-6 0,-32 38 342,-1-1-1,-2-2 0,-80 65 1,63-64 6484</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6:10.079"/>
    </inkml:context>
    <inkml:brush xml:id="br0">
      <inkml:brushProperty name="width" value="0.05" units="cm"/>
      <inkml:brushProperty name="height" value="0.05" units="cm"/>
      <inkml:brushProperty name="color" value="#E71224"/>
    </inkml:brush>
  </inkml:definitions>
  <inkml:trace contextRef="#ctx0" brushRef="#br0">1 69 24575,'2'13'0,"1"-1"0,1-1 0,0 1 0,1 0 0,0-1 0,8 12 0,-11-18 0,1 0 0,0-1 0,1 1 0,-1-1 0,1 0 0,0 0 0,0 0 0,0 0 0,1-1 0,-1 0 0,1 0 0,0 0 0,-1 0 0,1-1 0,1 0 0,-1 0 0,8 2 0,-4-2 0,-1-1 0,1-1 0,0 0 0,0 0 0,-1 0 0,1-1 0,0 0 0,-1-1 0,1 0 0,10-4 0,1-2 0,-1 0 0,1-2 0,-2 0 0,1-1 0,-2-1 0,1 0 0,-2-2 0,22-21 0,-35 32 0,1 0 0,-1-1 0,0 1 0,0-1 0,-1 0 0,1 0 0,-1 0 0,0 0 0,0-1 0,0 1 0,0 0 0,-1-1 0,0 1 0,1-8 0,-2 10 0,0 1 0,0 0 0,0 0 0,0 0 0,-1 0 0,1 0 0,0 0 0,-1 0 0,1 0 0,-1 0 0,1 0 0,-1 0 0,0 0 0,1 0 0,-1 0 0,0 0 0,0 0 0,0 0 0,1 1 0,-1-1 0,0 0 0,-1 0 0,-1 0 0,-1-1 0,1 1 0,0 0 0,0 1 0,-1-1 0,1 0 0,0 1 0,-1 0 0,1 0 0,-7 0 0,0 1 0,-1 0 0,1 1 0,-1 0 0,1 1 0,-1 0 0,1 0 0,0 1 0,1 0 0,-11 6 0,20-9 0,-1-1 0,0 1 0,0-1 0,0 1 0,0-1 0,1 1 0,-1-1 0,0 1 0,1 0 0,-1-1 0,0 1 0,1 0 0,-1 0 0,1-1 0,-1 1 0,1 0 0,-1 0 0,1 0 0,0 0 0,-1 0 0,1-1 0,0 1 0,0 0 0,-1 0 0,1 0 0,0 0 0,0 0 0,0 0 0,1 2 0,0-2 0,0 1 0,0-1 0,0 0 0,0 1 0,1-1 0,-1 0 0,1 0 0,-1 0 0,0 0 0,1 0 0,0 0 0,-1-1 0,1 1 0,0 0 0,-1-1 0,3 1 0,19 5 0,0-2 0,0 0 0,39 1 0,-34-4 0,-1 2 0,39 8 0,-38 0 1366,-16 1 5460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6:10.923"/>
    </inkml:context>
    <inkml:brush xml:id="br0">
      <inkml:brushProperty name="width" value="0.05" units="cm"/>
      <inkml:brushProperty name="height" value="0.05" units="cm"/>
      <inkml:brushProperty name="color" value="#E71224"/>
    </inkml:brush>
  </inkml:definitions>
  <inkml:trace contextRef="#ctx0" brushRef="#br0">1 1 24575,'0'8'8192</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6:11.740"/>
    </inkml:context>
    <inkml:brush xml:id="br0">
      <inkml:brushProperty name="width" value="0.05" units="cm"/>
      <inkml:brushProperty name="height" value="0.05" units="cm"/>
      <inkml:brushProperty name="color" value="#E71224"/>
    </inkml:brush>
  </inkml:definitions>
  <inkml:trace contextRef="#ctx0" brushRef="#br0">337 1 24575,'2'29'0,"28"142"0,1 7 0,-30-170 0,0 0 0,-1 1 0,0-1 0,-1 0 0,-1 13 0,1-20 0,1 1 0,-1-1 0,1 1 0,-1 0 0,1-1 0,-1 1 0,0-1 0,0 1 0,0-1 0,0 0 0,0 1 0,0-1 0,0 0 0,0 0 0,0 0 0,-1 0 0,1 0 0,0 0 0,-1 0 0,1 0 0,-1 0 0,1 0 0,-1-1 0,1 1 0,-1-1 0,0 1 0,1-1 0,-1 0 0,0 0 0,1 1 0,-1-1 0,-3-1 0,-3 0 0,1 0 0,-1-1 0,0 0 0,1 0 0,-1 0 0,1-1 0,0-1 0,0 1 0,0-1 0,-7-6 0,-68-54 0,47 34 0,22 19 0,-49-36 0,56 44 0,1-1 0,0 1 0,-1 1 0,1-1 0,-1 1 0,0 0 0,0 0 0,0 1 0,-9-2 0,15 3 21,-1 0 0,1 0-1,0 0 1,0 0 0,-1-1-1,1 1 1,0 0 0,-1 0-1,1 0 1,0 0 0,0 0-1,-1 0 1,1 0 0,0 0 0,0 0-1,-1 0 1,1 1 0,0-1-1,0 0 1,-1 0 0,1 0-1,0 0 1,0 0 0,-1 0-1,1 1 1,0-1 0,0 0-1,0 0 1,-1 0 0,1 0 0,0 1-1,0-1 1,0 0 0,0 0-1,-1 1 1,1-1 0,0 0-1,0 0 1,0 1 0,0-1-1,0 0 1,0 0 0,0 1-1,0-1 1,0 0 0,0 0 0,0 1-1,0-1 1,0 0 0,0 0-1,0 1 1,0-1 0,0 0-1,0 1 1,0-1 0,0 0-1,0 0 1,0 1 0,1-1-1,-1 0 1,0 0 0,0 0 0,0 1-1,0-1 1,1 0 0,6 8 6805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6:12.084"/>
    </inkml:context>
    <inkml:brush xml:id="br0">
      <inkml:brushProperty name="width" value="0.05" units="cm"/>
      <inkml:brushProperty name="height" value="0.05" units="cm"/>
      <inkml:brushProperty name="color" value="#E71224"/>
    </inkml:brush>
  </inkml:definitions>
  <inkml:trace contextRef="#ctx0" brushRef="#br0">1 1 24575,'7'0'0,"28"14"0,4 5 0,-12-3 8192</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6:12.436"/>
    </inkml:context>
    <inkml:brush xml:id="br0">
      <inkml:brushProperty name="width" value="0.05" units="cm"/>
      <inkml:brushProperty name="height" value="0.05" units="cm"/>
      <inkml:brushProperty name="color" value="#E71224"/>
    </inkml:brush>
  </inkml:definitions>
  <inkml:trace contextRef="#ctx0" brushRef="#br0">4 0 24575,'0'4'0,"-3"1"0,23-1 0,27 0 0,12 2 0,-3 7 0,-12 2 8192</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6:12.766"/>
    </inkml:context>
    <inkml:brush xml:id="br0">
      <inkml:brushProperty name="width" value="0.05" units="cm"/>
      <inkml:brushProperty name="height" value="0.05" units="cm"/>
      <inkml:brushProperty name="color" value="#E71224"/>
    </inkml:brush>
  </inkml:definitions>
  <inkml:trace contextRef="#ctx0" brushRef="#br0">9 22 24575,'-3'0'0,"-2"0"0,29 0 0,32-4 0,25-4 0,-2-1 8192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00.866"/>
    </inkml:context>
    <inkml:brush xml:id="br0">
      <inkml:brushProperty name="width" value="0.05" units="cm"/>
      <inkml:brushProperty name="height" value="0.05" units="cm"/>
      <inkml:brushProperty name="color" value="#E71224"/>
    </inkml:brush>
  </inkml:definitions>
  <inkml:trace contextRef="#ctx0" brushRef="#br0">170 0 24575,'0'0'0,"-5"21"0,-20 30 0,-20 40 0,-1 29 0,15-3 0,17-20 0,10-27 8192</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6:13.203"/>
    </inkml:context>
    <inkml:brush xml:id="br0">
      <inkml:brushProperty name="width" value="0.05" units="cm"/>
      <inkml:brushProperty name="height" value="0.05" units="cm"/>
      <inkml:brushProperty name="color" value="#E71224"/>
    </inkml:brush>
  </inkml:definitions>
  <inkml:trace contextRef="#ctx0" brushRef="#br0">1 17 24575,'0'0'0,"3"-7"0,2-3 8192</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6:14.030"/>
    </inkml:context>
    <inkml:brush xml:id="br0">
      <inkml:brushProperty name="width" value="0.05" units="cm"/>
      <inkml:brushProperty name="height" value="0.05" units="cm"/>
      <inkml:brushProperty name="color" value="#E71224"/>
    </inkml:brush>
  </inkml:definitions>
  <inkml:trace contextRef="#ctx0" brushRef="#br0">169 0 24575,'0'300'0,"1"-299"0,-1 0 0,0 0 0,0 0 0,1 0 0,-1 0 0,0 0 0,0 0 0,0 0 0,0 0 0,0 0 0,0 0 0,0 0 0,-1 0 0,1 0 0,0 0 0,-1 0 0,1 0 0,0 0 0,-1-1 0,1 1 0,-1 0 0,1 0 0,-1 0 0,-1 1 0,-10-21 0,3 1 0,5 12 0,0-1 0,0 1 0,-1 1 0,1-1 0,-1 1 0,-1 0 0,1 0 0,-1 0 0,0 1 0,0-1 0,0 2 0,0-1 0,-1 1 0,1 0 0,-1 0 0,-12-3 0,4 5 0,25 8 0,30 7 0,-25-11 0,-3-1 0,-1 0 0,1 1 0,-1 0 0,1 1 0,12 7 0,-22-11 0,-1 1 0,1 0 0,-1 0 0,1 0 0,-1 0 0,0 0 0,1 0 0,-1 1 0,0-1 0,0 0 0,0 1 0,0-1 0,0 1 0,0-1 0,0 1 0,-1-1 0,1 1 0,0-1 0,-1 1 0,1 0 0,-1 0 0,0-1 0,0 1 0,1 0 0,-1-1 0,0 1 0,-1 0 0,1 0 0,0-1 0,0 1 0,-1 0 0,1-1 0,-1 1 0,1 0 0,-1-1 0,0 1 0,1-1 0,-1 1 0,0-1 0,0 1 0,0-1 0,0 1 0,-1-1 0,0 1 0,-11 12 0,0 0 0,-1-2 0,0 1 0,-1-2 0,-1 0 0,-16 9 0,-6 5 0,16-3 0,22-22 0,-1 0 0,1 1 0,0-1 0,0 1 0,0-1 0,0 1 0,-1-1 0,1 1 0,0-1 0,0 1 0,0-1 0,0 1 0,0-1 0,0 1 0,1-1 0,-1 1 0,0-1 0,0 1 0,0-1 0,0 1 0,0-1 0,1 0 0,-1 1 0,0-1 0,0 1 0,1-1 0,-1 0 0,0 1 0,1-1 0,-1 0 0,1 1 0,3 1 0,0 0 0,1 0 0,-1 0 0,1-1 0,-1 1 0,1-1 0,0-1 0,-1 1 0,8 0 0,185 1 0,-88-4 0,-108 2 7,0-1-1,0 1 1,-1 0-1,1 0 1,0 0 0,0 0-1,0 0 1,-1 0-1,1 1 1,0-1-1,0 0 1,0 0 0,-1 0-1,1 1 1,0-1-1,0 1 1,-1-1-1,1 0 1,0 1-1,-1-1 1,1 1 0,0-1-1,-1 1 1,1 0-1,-1-1 1,1 1-1,-1-1 1,1 1 0,-1 0-1,0 0 1,1-1-1,-1 1 1,0 0-1,1 0 1,-1-1-1,0 1 1,0 0 0,0 0-1,0 0 1,0-1-1,0 1 1,0 0-1,0 0 1,0 0-1,0-1 1,0 1 0,0 0-1,-1 0 1,1 0-1,0-1 1,-1 1-1,1 1 1,-2 7 1011,1 7 5808</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6:15.038"/>
    </inkml:context>
    <inkml:brush xml:id="br0">
      <inkml:brushProperty name="width" value="0.05" units="cm"/>
      <inkml:brushProperty name="height" value="0.05" units="cm"/>
      <inkml:brushProperty name="color" value="#E71224"/>
    </inkml:brush>
  </inkml:definitions>
  <inkml:trace contextRef="#ctx0" brushRef="#br0">97 312 24575,'0'1'0,"0"1"0,0-1 0,1 0 0,-1 1 0,1-1 0,-1 0 0,1 1 0,-1-1 0,1 0 0,0 0 0,0 0 0,0 1 0,-1-1 0,1 0 0,0 0 0,2 1 0,-2-1 0,1 0 0,-1 0 0,0 1 0,0-1 0,0 0 0,0 1 0,0-1 0,0 1 0,0 0 0,0-1 0,0 1 0,-1 0 0,1-1 0,-1 1 0,1 0 0,-1 0 0,0-1 0,0 1 0,0 3 0,-2 5 0,-2 1 0,1-1 0,-2 0 0,1 0 0,-1-1 0,-1 0 0,0 0 0,0 0 0,0 0 0,-1-1 0,-9 8 0,-24 36 0,38-50 0,1 0 0,-1 1 0,1-1 0,0 1 0,0-1 0,0 1 0,0 0 0,0-1 0,0 1 0,1 0 0,-1 0 0,1 0 0,0-1 0,0 5 0,0-5 0,1-1 0,-1 1 0,1-1 0,-1 1 0,1-1 0,0 0 0,-1 1 0,1-1 0,0 0 0,0 1 0,0-1 0,0 0 0,0 0 0,1 0 0,-1 0 0,0 0 0,0 0 0,1 0 0,1 1 0,7 2 0,1-1 0,0 0 0,0 0 0,0-1 0,0 0 0,12 0 0,33 8 0,-55-10 0,1 1 0,-1-1 0,0 1 0,0-1 0,0 1 0,0-1 0,1 1 0,-1 0 0,0-1 0,0 1 0,0 0 0,-1 0 0,1 0 0,0 0 0,0 0 0,0 0 0,-1 0 0,1 0 0,0 0 0,-1 0 0,1 1 0,-1-1 0,1 0 0,-1 0 0,0 0 0,0 1 0,1-1 0,-1 0 0,0 1 0,0-1 0,0 0 0,0 0 0,-1 1 0,1-1 0,0 0 0,0 0 0,-1 1 0,0 0 0,1-1 0,0 0 0,-1-1 0,1 1 0,-1 0 0,1-1 0,-1 1 0,1-1 0,-1 1 0,1-1 0,-1 1 0,1-1 0,-1 1 0,0-1 0,1 1 0,-1-1 0,0 0 0,0 1 0,1-1 0,-1 0 0,0 0 0,1 0 0,-1 0 0,0 1 0,0-1 0,0 0 0,1 0 0,-1 0 0,0 0 0,0-1 0,1 1 0,-1 0 0,0 0 0,0 0 0,1-1 0,-1 1 0,0 0 0,1-1 0,-1 1 0,0 0 0,1-1 0,-1 1 0,0-1 0,1 1 0,-1-1 0,1 1 0,-1-1 0,1 0 0,-1 1 0,1-1 0,0 0 0,-1 1 0,1-1 0,0 0 0,-1 0 0,-4-9 0,0 1 0,1-1 0,0 0 0,1-1 0,0 1 0,0-1 0,1 1 0,-1-18 0,1-93 0,2 93 0,4-93 0,23-155 0,-21 255 0,-2 42 0,-7 393 0,-4-231 0,10 438 0,-1-568 0,-2-53 0,0 1 0,0-1 0,1 1 0,-1-1 0,0 1 0,0-1 0,0 1 0,0-1 0,0 1 0,0-1 0,0 1 0,0-1 0,0 1 0,0-1 0,0 1 0,0-1 0,0 1 0,0-1 0,0 1 0,0-1 0,-1 1 0,1-1 0,0 1 0,0-1 0,0 1 0,-1-1 0,1 0 0,0 1 0,-1-1 0,1 1 0,0-1 0,-1 0 0,1 1 0,-1-1 0,-6-20 0,-16-103 1366,9 53 5460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6:15.368"/>
    </inkml:context>
    <inkml:brush xml:id="br0">
      <inkml:brushProperty name="width" value="0.05" units="cm"/>
      <inkml:brushProperty name="height" value="0.05" units="cm"/>
      <inkml:brushProperty name="color" value="#E71224"/>
    </inkml:brush>
  </inkml:definitions>
  <inkml:trace contextRef="#ctx0" brushRef="#br0">239 4 24575,'0'-3'0,"-36"23"0,-19 20 0,-4 6 0,9-8 0,12-10 8192</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6:15.694"/>
    </inkml:context>
    <inkml:brush xml:id="br0">
      <inkml:brushProperty name="width" value="0.05" units="cm"/>
      <inkml:brushProperty name="height" value="0.05" units="cm"/>
      <inkml:brushProperty name="color" value="#E71224"/>
    </inkml:brush>
  </inkml:definitions>
  <inkml:trace contextRef="#ctx0" brushRef="#br0">0 1 24575,'7'7'0,"50"46"0,14 14 0,-11-16 0,-17-16 8192</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6:04.039"/>
    </inkml:context>
    <inkml:brush xml:id="br0">
      <inkml:brushProperty name="width" value="0.05" units="cm"/>
      <inkml:brushProperty name="height" value="0.05" units="cm"/>
      <inkml:brushProperty name="color" value="#E71224"/>
    </inkml:brush>
  </inkml:definitions>
  <inkml:trace contextRef="#ctx0" brushRef="#br0">83 232 24575,'88'-1'0,"98"4"0,-176-3 0,0 1 0,0 0 0,0 1 0,0 0 0,18 7 0,-27-9 0,0 1 0,0-1 0,0 1 0,0-1 0,1 1 0,-1 0 0,0 0 0,0 0 0,-1 0 0,1-1 0,0 1 0,0 0 0,0 0 0,0 1 0,-1-1 0,1 0 0,-1 0 0,1 0 0,-1 0 0,1 3 0,-1-2 0,0 0 0,0 0 0,0 0 0,-1 0 0,1 0 0,-1 0 0,0 0 0,1-1 0,-1 1 0,0 0 0,0 0 0,0-1 0,0 1 0,-1 0 0,1-1 0,0 1 0,-1-1 0,-1 2 0,-90 85 0,-13 13 0,91-84 0,-4 3 0,0 0 0,1 1 0,2 1 0,0 1 0,1 0 0,-11 26 0,25-48 0,1 0 0,-1-1 0,1 1 0,0 0 0,-1 0 0,1-1 0,0 1 0,0 0 0,0 0 0,-1-1 0,1 1 0,0 0 0,0 0 0,0 0 0,0 0 0,0-1 0,0 1 0,1 0 0,-1 0 0,0 0 0,0-1 0,1 1 0,-1 0 0,1 1 0,16-3 0,27-24 0,-40 23 0,47-33 0,-30 19 0,1 2 0,29-16 0,-51 30 0,1 0 0,-1 0 0,0-1 0,0 1 0,0 0 0,1 0 0,-1 0 0,0-1 0,1 1 0,-1 0 0,0 0 0,0 0 0,1 0 0,-1-1 0,0 1 0,1 0 0,-1 0 0,0 0 0,1 0 0,-1 0 0,0 0 0,1 0 0,-1 0 0,0 0 0,1 0 0,-1 0 0,0 0 0,1 0 0,-1 0 0,0 0 0,1 1 0,-1-1 0,0 0 0,0 0 0,1 0 0,-1 0 0,0 0 0,0 1 0,1-1 0,-1 0 0,0 0 0,0 1 0,1-1 0,-1 1 0,-7 16 0,-21 18 0,22-28 0,0-1 0,0 1 0,1 0 0,0 0 0,0 0 0,-7 13 0,12-19 0,-1 1 0,1-1 0,-1 1 0,1-1 0,-1 1 0,1-1 0,0 1 0,0 0 0,0-1 0,0 1 0,0-1 0,0 1 0,0 0 0,0-1 0,1 1 0,-1-1 0,1 1 0,-1-1 0,1 1 0,0-1 0,-1 1 0,1-1 0,0 1 0,0-1 0,0 0 0,0 0 0,0 1 0,0-1 0,1 0 0,-1 0 0,0 0 0,0 0 0,1 0 0,-1-1 0,1 1 0,1 1 0,-2-2 0,0 0 0,0 1 0,-1-1 0,1 0 0,-1 1 0,1-1 0,0 0 0,-1 1 0,1-1 0,-1 1 0,1-1 0,-1 1 0,1 0 0,-1-1 0,1 1 0,-1 0 0,1-1 0,-1 1 0,0 0 0,0-1 0,1 1 0,-1 0 0,0-1 0,0 1 0,0 0 0,0 0 0,0-1 0,0 1 0,0 1 0,0 0 0,-1-1 0,0 1 0,0 0 0,1-1 0,-1 1 0,-1-1 0,1 1 0,0-1 0,0 1 0,0-1 0,-1 0 0,-1 2 0,-59 35 0,51-32 0,-140 73 0,123-61 0,28-15 0,7-4 0,52-18 0,-18 3 0,-1-2 0,0-2 0,-2-1 0,67-50 0,-89 59 0,-1-1 0,0-1 0,-1-1 0,-1 0 0,-1-1 0,0 0 0,0 0 0,-2-2 0,0 1 0,-1-1 0,-1 0 0,-1-1 0,7-25 0,-8 10 0,-1 1 0,-2-1 0,-1 1 0,-2-1 0,-1 0 0,-2 1 0,-1-1 0,-2 1 0,-1 0 0,-1 1 0,-2-1 0,-1 2 0,-16-32 0,10 40 0,17 22 0,0 1 0,-1 0 0,1 0 0,0 0 0,0 0 0,-1 0 0,1 0 0,0 0 0,0 0 0,-1 0 0,1 0 0,0 0 0,0 0 0,-1 0 0,1 0 0,0 0 0,0 0 0,0 1 0,-1-1 0,1 0 0,0 0 0,0 0 0,0 0 0,-1 0 0,1 0 0,0 1 0,0-1 0,0 0 0,-1 0 0,1 0 0,0 1 0,0-1 0,0 0 0,0 0 0,0 0 0,0 1 0,0-1 0,-1 0 0,1 0 0,0 1 0,0-1 0,0 0 0,0 0 0,0 1 0,0-1 0,0 0 0,0 0 0,0 1 0,0-1 0,0 9 0,0-1 0,0 1 0,0 0 0,4 15 0,13 52 0,3 0 0,45 110 0,85 144 0,-33-122 1366,-84-162 5460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6:04.368"/>
    </inkml:context>
    <inkml:brush xml:id="br0">
      <inkml:brushProperty name="width" value="0.05" units="cm"/>
      <inkml:brushProperty name="height" value="0.05" units="cm"/>
      <inkml:brushProperty name="color" value="#E71224"/>
    </inkml:brush>
  </inkml:definitions>
  <inkml:trace contextRef="#ctx0" brushRef="#br0">145 656 24575,'0'0'0,"-7"8"0,-31 34 0,-13-1 0,2-7 8192</inkml:trace>
  <inkml:trace contextRef="#ctx0" brushRef="#br0" timeOffset="1">40 0 24575,'0'0'0,"25"29"0,8 10 8192</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6:23.604"/>
    </inkml:context>
    <inkml:brush xml:id="br0">
      <inkml:brushProperty name="width" value="0.05" units="cm"/>
      <inkml:brushProperty name="height" value="0.05" units="cm"/>
      <inkml:brushProperty name="color" value="#E71224"/>
    </inkml:brush>
  </inkml:definitions>
  <inkml:trace contextRef="#ctx0" brushRef="#br0">1 0 24575,'0'0'0,"18"0"0,24 0 0,12 0 0,-4 7 0,-9 3 8192</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6:24.278"/>
    </inkml:context>
    <inkml:brush xml:id="br0">
      <inkml:brushProperty name="width" value="0.05" units="cm"/>
      <inkml:brushProperty name="height" value="0.05" units="cm"/>
      <inkml:brushProperty name="color" value="#E71224"/>
    </inkml:brush>
  </inkml:definitions>
  <inkml:trace contextRef="#ctx0" brushRef="#br0">0 83 24575,'42'-10'0,"33"-11"0,1 4 0,1 3 0,116-6 0,-191 20 0,0-1 0,0 1 0,0 0 0,1 0 0,-1 1 0,0-1 0,0 0 0,0 1 0,0-1 0,1 1 0,-1 0 0,0 0 0,3 1 0,-5-1 0,0-1 0,0 1 0,0-1 0,1 1 0,-1-1 0,0 1 0,0-1 0,0 1 0,0-1 0,0 1 0,0-1 0,0 1 0,0-1 0,-1 1 0,1-1 0,0 1 0,0-1 0,0 1 0,0-1 0,-1 1 0,1-1 0,0 1 0,0-1 0,-1 0 0,1 1 0,0-1 0,-1 1 0,1-1 0,0 0 0,-1 1 0,1-1 0,-1 0 0,1 0 0,-1 1 0,-57 35 0,47-31 0,-45 28 0,2 2 0,1 3 0,-48 44 0,99-80 0,0-1 0,1 0 0,-1 0 0,1 0 0,0 1 0,-1-1 0,1 1 0,0-1 0,0 1 0,0-1 0,0 1 0,0 0 0,1 0 0,-2 3 0,2-5 0,0 1 0,1-1 0,-1 1 0,0-1 0,1 1 0,-1-1 0,0 0 0,1 1 0,-1-1 0,1 0 0,-1 1 0,1-1 0,-1 0 0,1 0 0,-1 1 0,1-1 0,-1 0 0,1 0 0,-1 0 0,1 0 0,0 0 0,-1 0 0,1 0 0,-1 0 0,1 0 0,-1 0 0,1 0 0,-1 0 0,1 0 0,0 0 0,63-15 0,176-62 0,-239 76 0,0 1 0,0 0 0,-1 0 0,1 0 0,0 0 0,0 0 0,0 0 0,-1 0 0,1 0 0,0 0 0,0 0 0,0 0 0,-1 0 0,1 0 0,0 1 0,0-1 0,-1 0 0,1 1 0,0-1 0,-1 0 0,1 1 0,0-1 0,-1 1 0,1-1 0,0 1 0,-1 0 0,1-1 0,-1 1 0,1-1 0,-1 1 0,1 1 0,11 30 0,-1-3 0,7-10 1366,0-6 5460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6:24.620"/>
    </inkml:context>
    <inkml:brush xml:id="br0">
      <inkml:brushProperty name="width" value="0.05" units="cm"/>
      <inkml:brushProperty name="height" value="0.05" units="cm"/>
      <inkml:brushProperty name="color" value="#E71224"/>
    </inkml:brush>
  </inkml:definitions>
  <inkml:trace contextRef="#ctx0" brushRef="#br0">1 40 24575,'0'0'0,"0"-4"0,43-15 0,36 2 0,4 19 0,-11 20 0,-22 17 0,-27 5 0,-21-5 0,-17-12 0,-7-11 8192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01.196"/>
    </inkml:context>
    <inkml:brush xml:id="br0">
      <inkml:brushProperty name="width" value="0.05" units="cm"/>
      <inkml:brushProperty name="height" value="0.05" units="cm"/>
      <inkml:brushProperty name="color" value="#E71224"/>
    </inkml:brush>
  </inkml:definitions>
  <inkml:trace contextRef="#ctx0" brushRef="#br0">389 0 24575,'0'0'0,"-33"16"0,-23 22 0,-21 25 0,-7 18 0,11-5 0,22-15 0,36-19 0,41-15 0,32-13 0,23-13 0,-2-11 0,-15-3 8192</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6:24.951"/>
    </inkml:context>
    <inkml:brush xml:id="br0">
      <inkml:brushProperty name="width" value="0.05" units="cm"/>
      <inkml:brushProperty name="height" value="0.05" units="cm"/>
      <inkml:brushProperty name="color" value="#E71224"/>
    </inkml:brush>
  </inkml:definitions>
  <inkml:trace contextRef="#ctx0" brushRef="#br0">52 0 24575,'0'0'0,"-8"61"0,-5 31 0,-5 7 0,9-16 0,5-23 8192</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6:25.783"/>
    </inkml:context>
    <inkml:brush xml:id="br0">
      <inkml:brushProperty name="width" value="0.05" units="cm"/>
      <inkml:brushProperty name="height" value="0.05" units="cm"/>
      <inkml:brushProperty name="color" value="#E71224"/>
    </inkml:brush>
  </inkml:definitions>
  <inkml:trace contextRef="#ctx0" brushRef="#br0">0 22 24575,'7'2'0,"72"-13"0,-61 7 0,1 1 0,0 0 0,0 2 0,0 0 0,0 1 0,0 1 0,20 3 0,-82 43 0,30-28 0,1 1 0,0 0 0,1 1 0,2 0 0,0 0 0,1 1 0,-6 32 0,0 10 0,-8 88 0,19-88 0,6-42 0,-2-22 0,-1 0 0,0 0 0,1 0 0,-1 0 0,0 0 0,0 0 0,1 0 0,-1 0 0,0 0 0,0 0 0,1 0 0,-1 0 0,0 0 0,0 0 0,1 0 0,-1 0 0,0 0 0,0 0 0,1 0 0,-1-1 0,0 1 0,0 0 0,0 0 0,1 0 0,-1 0 0,0 0 0,0-1 0,0 1 0,1 0 0,-1 0 0,0-1 0,0 1 0,0 0 0,0 0 0,0 0 0,0-1 0,1 1 0,-1 0 0,0-1 0,20-44 0,-13 28 0,3-3 0,0 1 0,1 0 0,26-32 0,-31 43 0,1 0 0,0 1 0,1-1 0,0 2 0,0-1 0,0 1 0,1 0 0,0 1 0,0 0 0,13-5 0,-20 9 0,-1 0 0,1 0 0,0 1 0,0-1 0,0 1 0,0-1 0,0 1 0,0 0 0,0 0 0,0-1 0,0 2 0,0-1 0,0 0 0,0 0 0,0 0 0,0 1 0,0-1 0,0 1 0,0 0 0,0 0 0,-1 0 0,1-1 0,0 1 0,0 1 0,-1-1 0,3 2 0,-2 0 0,0 0 0,-1 0 0,1 0 0,0 0 0,-1 1 0,0-1 0,0 0 0,0 1 0,0-1 0,0 1 0,-1 0 0,1-1 0,-1 6 0,-1 9 0,0 1 0,-1 0 0,0-1 0,-8 25 0,7-34 0,0 0 0,0-1 0,-1 0 0,0 0 0,0 0 0,-1 0 0,-10 12 0,14-19 0,0 1 0,0-1 0,0 0 0,0 1 0,0-1 0,-1 0 0,1 0 0,0 0 0,-1 0 0,1 0 0,-1 0 0,1 0 0,-1-1 0,1 1 0,-1 0 0,0-1 0,1 1 0,-1-1 0,0 0 0,0 0 0,1 1 0,-1-1 0,0 0 0,0 0 0,1-1 0,-1 1 0,0 0 0,1-1 0,-1 1 0,0-1 0,1 1 0,-1-1 0,0 0 0,1 0 0,-1 1 0,1-1 0,-1 0 0,1 0 0,0-1 0,-1 1 0,1 0 0,0 0 0,0-1 0,-2-1 0,2 1 0,-1 0 0,0-1 0,1 1 0,-1 0 0,1 0 0,0-1 0,0 1 0,0-1 0,0 1 0,0-1 0,0 1 0,1-1 0,0 1 0,-1-1 0,1 0 0,0 1 0,0-1 0,0 0 0,0 1 0,1-1 0,-1 1 0,1-1 0,0 1 0,-1-1 0,1 1 0,0-1 0,0 1 0,1-1 0,-1 1 0,0 0 0,4-4 0,4-4 0,1-1 0,0 2 0,0-1 0,22-14 0,-9 7 0,-23 17 0,-1 0 0,1 0 0,0 0 0,-1-1 0,1 1 0,0 0 0,0 0 0,0 0 0,-1 0 0,1 0 0,0 0 0,0-1 0,-1 1 0,1 0 0,0 0 0,0 0 0,0 0 0,0-1 0,-1 1 0,1 0 0,0 0 0,0-1 0,0 1 0,0 0 0,0 0 0,0-1 0,0 1 0,0 0 0,0 0 0,-1-1 0,1 1 0,0 0 0,0 0 0,0-1 0,0 1 0,1 0 0,-1 0 0,0-1 0,0 1 0,0 0 0,0 0 0,0-1 0,0 1 0,0 0 0,0 0 0,0-1 0,1 1 0,-1 0 0,0 0 0,0 0 0,0-1 0,1 1 0,-29 8 0,13 4-13,0 1-1,0 0 0,1 1 1,1 1-1,1 0 0,0 1 1,0 0-1,-9 21 0,4-10 510,-1-1 0,-24 28 1,24-37 6329</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6:26.173"/>
    </inkml:context>
    <inkml:brush xml:id="br0">
      <inkml:brushProperty name="width" value="0.05" units="cm"/>
      <inkml:brushProperty name="height" value="0.05" units="cm"/>
      <inkml:brushProperty name="color" value="#E71224"/>
    </inkml:brush>
  </inkml:definitions>
  <inkml:trace contextRef="#ctx0" brushRef="#br0">53 1 24575,'-7'6'0,"1"2"0,0 1 0,1 0 0,0 0 0,0 1 0,1 0 0,0 0 0,-3 15 0,6-22 0,0 1 0,1-1 0,-1 0 0,1 1 0,0-1 0,0 0 0,0 1 0,0-1 0,1 1 0,-1-1 0,1 0 0,0 1 0,0-1 0,0 0 0,0 0 0,1 0 0,-1 0 0,1 0 0,0 0 0,0 0 0,0-1 0,0 1 0,1 0 0,-1-1 0,0 0 0,1 0 0,0 0 0,4 3 0,2 0 0,1-1 0,-1 0 0,1-1 0,0 0 0,0 0 0,0-1 0,0-1 0,1 0 0,-1 0 0,15-1 0,15-2 0,52-10 0,-78 9 0,24-2 0,141-29 0,-158 29 0,1-1 0,-1-2 0,0 0 0,-1-1 0,37-23 0,-56 32 0,-1 0 0,1 0 0,-1 0 0,1 0 0,-1 0 0,1 0 0,-1 0 0,1 0 0,-1 0 0,1 0 0,-1 0 0,1 0 0,-1 1 0,1-1 0,-1 0 0,1 0 0,-1 0 0,1 1 0,-1-1 0,1 0 0,-1 1 0,0-1 0,1 0 0,-1 1 0,1-1 0,-1 0 0,0 1 0,1-1 0,-1 1 0,0-1 0,0 1 0,1-1 0,-1 1 0,0-1 0,0 1 0,0-1 0,0 1 0,0-1 0,0 1 0,1-1 0,-1 1 0,0-1 0,0 1 0,-1-1 0,1 1 0,0 0 0,6 40 0,-4-24 0,1-5 342,0 1-1,1-1 0,8 19 1,1-6 6484</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8:29.954"/>
    </inkml:context>
    <inkml:brush xml:id="br0">
      <inkml:brushProperty name="width" value="0.05" units="cm"/>
      <inkml:brushProperty name="height" value="0.05" units="cm"/>
      <inkml:brushProperty name="color" value="#E71224"/>
    </inkml:brush>
  </inkml:definitions>
  <inkml:trace contextRef="#ctx0" brushRef="#br0">1 832 24575,'20'-20'0,"78"-92"0,89-89 0,-168 184 0,57-53 0,3 2 0,121-78 0,-172 131 0,55-21 0,-53 24 0,45-24 0,-66 30 0,0 0 0,0 0 0,-1 0 0,0-1 0,0-1 0,-1 1 0,0-1 0,12-17 0,-11 6 8192</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9:01.011"/>
    </inkml:context>
    <inkml:brush xml:id="br0">
      <inkml:brushProperty name="width" value="0.05" units="cm"/>
      <inkml:brushProperty name="height" value="0.05" units="cm"/>
      <inkml:brushProperty name="color" value="#E71224"/>
    </inkml:brush>
  </inkml:definitions>
  <inkml:trace contextRef="#ctx0" brushRef="#br0">1 1 24575,'20'0'0,"500"27"0,141-2 0,-581-30 0,130-1 0,-232 0 1366,-2-3 5460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9:01.464"/>
    </inkml:context>
    <inkml:brush xml:id="br0">
      <inkml:brushProperty name="width" value="0.05" units="cm"/>
      <inkml:brushProperty name="height" value="0.05" units="cm"/>
      <inkml:brushProperty name="color" value="#E71224"/>
    </inkml:brush>
  </inkml:definitions>
  <inkml:trace contextRef="#ctx0" brushRef="#br0">84 4 24575,'0'0'0,"-3"-3"0,16 5 0,25 7 0,15 5 0,4 3 0,-12 4 0,-36 0 0,-83 19 0,-37 10 0,1-3 8192</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9:02.636"/>
    </inkml:context>
    <inkml:brush xml:id="br0">
      <inkml:brushProperty name="width" value="0.05" units="cm"/>
      <inkml:brushProperty name="height" value="0.05" units="cm"/>
      <inkml:brushProperty name="color" value="#E71224"/>
    </inkml:brush>
  </inkml:definitions>
  <inkml:trace contextRef="#ctx0" brushRef="#br0">1 1 24575,'0'0'0,"39"43"0,25 29 0,8 9 0,-2 2 0,-4-6 0,-14-16 0,-23-30 0,-17-20 8192</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9:02.981"/>
    </inkml:context>
    <inkml:brush xml:id="br0">
      <inkml:brushProperty name="width" value="0.05" units="cm"/>
      <inkml:brushProperty name="height" value="0.05" units="cm"/>
      <inkml:brushProperty name="color" value="#E71224"/>
    </inkml:brush>
  </inkml:definitions>
  <inkml:trace contextRef="#ctx0" brushRef="#br0">346 0 24575,'0'0'0,"-32"40"0,-22 30 0,-12 26 0,-3 7 0,8-10 0,21-43 0,17-30 8192</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9:04.548"/>
    </inkml:context>
    <inkml:brush xml:id="br0">
      <inkml:brushProperty name="width" value="0.05" units="cm"/>
      <inkml:brushProperty name="height" value="0.05" units="cm"/>
      <inkml:brushProperty name="color" value="#E71224"/>
    </inkml:brush>
  </inkml:definitions>
  <inkml:trace contextRef="#ctx0" brushRef="#br0">16 739 24575,'-10'5'0,"4"-2"0,13-11 0,52-51 0,2 2 0,88-61 0,-93 75 0,190-139 0,110-90 0,-343 265-57,-24 20 1480,-7 6 5403</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9:05.077"/>
    </inkml:context>
    <inkml:brush xml:id="br0">
      <inkml:brushProperty name="width" value="0.05" units="cm"/>
      <inkml:brushProperty name="height" value="0.05" units="cm"/>
      <inkml:brushProperty name="color" value="#E71224"/>
    </inkml:brush>
  </inkml:definitions>
  <inkml:trace contextRef="#ctx0" brushRef="#br0">187 0 24575,'0'0'0,"4"4"0,-7 11 0,-9 19 0,-14 13 0,-6 10 0,-4-1 0,-1-7 0,7-8 0,15-10 0,22-12 0,27-8 0,22-6 0,9-4 0,-7-2 8192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01.528"/>
    </inkml:context>
    <inkml:brush xml:id="br0">
      <inkml:brushProperty name="width" value="0.05" units="cm"/>
      <inkml:brushProperty name="height" value="0.05" units="cm"/>
      <inkml:brushProperty name="color" value="#E71224"/>
    </inkml:brush>
  </inkml:definitions>
  <inkml:trace contextRef="#ctx0" brushRef="#br0">0 0 24575,'0'4'0,"0"51"0,13 15 0,3-4 8192</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9:05.652"/>
    </inkml:context>
    <inkml:brush xml:id="br0">
      <inkml:brushProperty name="width" value="0.05" units="cm"/>
      <inkml:brushProperty name="height" value="0.05" units="cm"/>
      <inkml:brushProperty name="color" value="#E71224"/>
    </inkml:brush>
  </inkml:definitions>
  <inkml:trace contextRef="#ctx0" brushRef="#br0">0 5 24575,'0'-4'0,"14"24"0,13 20 0,4 10 0,1 4 0,-1-5 0,-3-9 0,-5-12 8192</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9:06.155"/>
    </inkml:context>
    <inkml:brush xml:id="br0">
      <inkml:brushProperty name="width" value="0.05" units="cm"/>
      <inkml:brushProperty name="height" value="0.05" units="cm"/>
      <inkml:brushProperty name="color" value="#E71224"/>
    </inkml:brush>
  </inkml:definitions>
  <inkml:trace contextRef="#ctx0" brushRef="#br0">267 0 24575,'-3'1'0,"1"0"0,-1 1 0,0-1 0,1 0 0,-1 1 0,1 0 0,-1 0 0,1-1 0,-3 4 0,0 0 0,-71 62 0,59-49 0,-2-1 0,0-1 0,0 0 0,-2-1 0,-39 20 0,60-35 0,0 0 0,-1-1 0,1 1 0,0-1 0,0 1 0,0-1 0,-1 1 0,1-1 0,0 1 0,0-1 0,0 1 0,0-1 0,0 1 0,0-1 0,0 1 0,0-1 0,0 1 0,0-1 0,0 1 0,0-1 0,1 1 0,-1 0 0,0-1 0,0 1 0,0-1 0,1 1 0,-1-1 0,0 1 0,1 0 0,-1-1 0,0 1 0,1-1 0,-1 1 0,0 0 0,1 0 0,-1-1 0,1 1 0,-1-1 0,1 1 0,-1-1 0,0 1 0,0-1 0,1 1 0,-1 0 0,0-1 0,1 1 0,-1 0 0,0-1 0,1 1 0,-1 0 0,1-1 0,-1 1 0,0 0 0,1 0 0,-1-1 0,1 1 0,-1 0 0,1 0 0,-1 0 0,1 0 0,-1-1 0,1 1 0,-1 0 0,1 0 0,-1 0 0,1 0 0,-1 0 0,1 0 0,-1 1 0,1-1 0,-1 0 0,1 0 0,-1 0 0,1 0 0,-1 1 0,1-1 0,-1 0 0,0 0 0,1 1 0,-1-1 0,1 0 0,-1 1 0,0-1 0,1 0 0,-1 1 0,0-1 0,1 1 0,-1-1 0,0 0 0,0 1 0,1-1 0,-1 1 0,0-1 0,0 1 0,0 0 0,6 16 0,-1 0 0,0 1 0,-1 0 0,-2 0 0,0 0 0,0 0 0,-2 19 0,4 36 0,9 11 1366,2-11 5460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9:07.609"/>
    </inkml:context>
    <inkml:brush xml:id="br0">
      <inkml:brushProperty name="width" value="0.05" units="cm"/>
      <inkml:brushProperty name="height" value="0.05" units="cm"/>
      <inkml:brushProperty name="color" value="#E71224"/>
    </inkml:brush>
  </inkml:definitions>
  <inkml:trace contextRef="#ctx0" brushRef="#br0">20 3 24575,'0'0'0,"-1"0"0,1 0 0,0-1 0,0 1 0,0 0 0,0 0 0,0 0 0,-1 0 0,1-1 0,0 1 0,0 0 0,0 0 0,-1 0 0,1 0 0,0 0 0,0 0 0,-1 0 0,1 0 0,0 0 0,0-1 0,0 1 0,-1 0 0,1 0 0,0 0 0,0 0 0,-1 0 0,1 0 0,0 1 0,0-1 0,0 0 0,-1 0 0,1 0 0,0 0 0,0 0 0,-1 0 0,1 0 0,0 0 0,0 0 0,0 1 0,-1-1 0,1 0 0,0 0 0,0 0 0,0 0 0,0 1 0,0-1 0,-1 0 0,1 0 0,0 0 0,0 1 0,0-1 0,0 0 0,0 0 0,0 0 0,0 1 0,0-1 0,-7 17 0,4 36 0,3 0 0,2 0 0,12 66 0,-1 9 0,-2 65 0,13 135 0,-22-319 0,2-12 0,1-21 0,-3 4 455,-2 0 0,-4-38 1,-3-2 6370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9:07.968"/>
    </inkml:context>
    <inkml:brush xml:id="br0">
      <inkml:brushProperty name="width" value="0.05" units="cm"/>
      <inkml:brushProperty name="height" value="0.05" units="cm"/>
      <inkml:brushProperty name="color" value="#E71224"/>
    </inkml:brush>
  </inkml:definitions>
  <inkml:trace contextRef="#ctx0" brushRef="#br0">111 45 24575,'0'0'0,"0"-14"0,0-5 0,-4 8 0,-4 24 0,-5 20 0,-11 19 0,-2 1 0,5-12 0,8-21 0,11-20 0,5-11 8192</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9:08.296"/>
    </inkml:context>
    <inkml:brush xml:id="br0">
      <inkml:brushProperty name="width" value="0.05" units="cm"/>
      <inkml:brushProperty name="height" value="0.05" units="cm"/>
      <inkml:brushProperty name="color" value="#E71224"/>
    </inkml:brush>
  </inkml:definitions>
  <inkml:trace contextRef="#ctx0" brushRef="#br0">0 0 24575,'0'4'0,"18"33"0,13 21 0,5 8 0,-3-7 8192</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9:09.266"/>
    </inkml:context>
    <inkml:brush xml:id="br0">
      <inkml:brushProperty name="width" value="0.05" units="cm"/>
      <inkml:brushProperty name="height" value="0.05" units="cm"/>
      <inkml:brushProperty name="color" value="#E71224"/>
    </inkml:brush>
  </inkml:definitions>
  <inkml:trace contextRef="#ctx0" brushRef="#br0">0 12 24575,'44'0'0,"187"-6"0,-207 4 0,-6 0 0,-1 1 0,0 1 0,22 1 0,-38-1 0,1 0 0,-1 0 0,0 1 0,1-1 0,-1 0 0,1 1 0,-1-1 0,0 0 0,0 1 0,1 0 0,-1-1 0,0 1 0,0 0 0,0 0 0,0-1 0,0 1 0,0 0 0,0 0 0,0 0 0,0 0 0,0 0 0,0 1 0,-1-1 0,1 0 0,0 0 0,-1 0 0,1 1 0,-1-1 0,1 0 0,-1 1 0,0-1 0,1 0 0,-1 1 0,0-1 0,0 0 0,0 1 0,0-1 0,-1 3 0,0 4 0,-1 0 0,-1-1 0,1 1 0,-1-1 0,-7 12 0,-19 30 0,-2-1 0,-3-3 0,-54 60 0,-43 57 0,129-159 0,-5 7 0,1 0 0,0 0 0,-9 21 0,14-30 0,0 1 0,1 0 0,-1 0 0,0-1 0,1 1 0,0 0 0,-1 0 0,1-1 0,0 1 0,0 0 0,0 0 0,0 0 0,0 0 0,0-1 0,0 1 0,1 0 0,-1 0 0,1 0 0,-1-1 0,1 1 0,0 0 0,0-1 0,0 1 0,0-1 0,0 1 0,0-1 0,0 1 0,0-1 0,0 1 0,1-1 0,-1 0 0,1 0 0,1 1 0,5 2 0,1-1 0,0 0 0,0 0 0,0-1 0,0 0 0,1-1 0,-1 0 0,0-1 0,1 1 0,13-3 0,96-15 0,-113 16 0,20-3 0,-15 2 0,0 1 0,1-2 0,-1 1 0,0-2 0,0 1 0,-1-1 0,11-6 0,-16 0 1366,-10 2 5460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9:09.627"/>
    </inkml:context>
    <inkml:brush xml:id="br0">
      <inkml:brushProperty name="width" value="0.05" units="cm"/>
      <inkml:brushProperty name="height" value="0.05" units="cm"/>
      <inkml:brushProperty name="color" value="#E71224"/>
    </inkml:brush>
  </inkml:definitions>
  <inkml:trace contextRef="#ctx0" brushRef="#br0">0 0 24575,'0'0'0,"25"22"0,23 14 0,14 5 0,0-2 0,-10-6 8192</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1:54.647"/>
    </inkml:context>
    <inkml:brush xml:id="br0">
      <inkml:brushProperty name="width" value="0.05" units="cm"/>
      <inkml:brushProperty name="height" value="0.05" units="cm"/>
      <inkml:brushProperty name="color" value="#66CC00"/>
    </inkml:brush>
  </inkml:definitions>
  <inkml:trace contextRef="#ctx0" brushRef="#br0">1 38 24575,'43'4'0,"78"4"0,195-11 0,-210-1 0,301-17 0,65-1 0,2 38 0,-45 9 0,-60-5 0,-181-8 0,235-16 0,-329 3 0,184 22 0,-209-13 0,-49-6 0,-8 0 0,-1 0 0,1-1 0,0-1 0,-1 1 0,1-2 0,-1 0 0,22-4 0,-20-6 1366,-9-3 5460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1:59.111"/>
    </inkml:context>
    <inkml:brush xml:id="br0">
      <inkml:brushProperty name="width" value="0.05" units="cm"/>
      <inkml:brushProperty name="height" value="0.05" units="cm"/>
      <inkml:brushProperty name="color" value="#66CC00"/>
    </inkml:brush>
  </inkml:definitions>
  <inkml:trace contextRef="#ctx0" brushRef="#br0">0 1 24575,'4'0'0,"8"3"0,2 2 8192</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2:01.141"/>
    </inkml:context>
    <inkml:brush xml:id="br0">
      <inkml:brushProperty name="width" value="0.05" units="cm"/>
      <inkml:brushProperty name="height" value="0.05" units="cm"/>
      <inkml:brushProperty name="color" value="#66CC00"/>
    </inkml:brush>
  </inkml:definitions>
  <inkml:trace contextRef="#ctx0" brushRef="#br0">64 2796 24575,'-5'0'0,"0"0"0,0 0 0,0 0 0,0-1 0,0 0 0,0 0 0,0 0 0,0-1 0,-6-2 0,10 4 0,1-1 0,-1 1 0,1 0 0,-1-1 0,1 1 0,-1-1 0,1 1 0,-1-1 0,1 1 0,0-1 0,-1 0 0,1 1 0,0-1 0,-1 1 0,1-1 0,0 0 0,0 1 0,0-1 0,-1 0 0,1 1 0,0-1 0,0 0 0,0 1 0,0-1 0,0 0 0,0-1 0,1 0 0,0-1 0,0 1 0,0 0 0,1-1 0,-1 1 0,0 0 0,1-1 0,0 1 0,-1 0 0,5-3 0,48-43 0,1 2 0,114-71 0,-153 106 0,555-373 0,-153 111 0,-109 50 0,-219 154 0,-3 5 0,-4-4 0,145-153 0,-100 75 0,6 5 0,159-128 0,-135 157 0,-107 79 0,-1-3 0,52-47 0,-79 63 0,1 1 0,1 1 0,37-19 0,-28 17 0,33-25 0,-56 36 0,-1 0 0,0 0 0,-1-1 0,1 0 0,-2-1 0,15-22 0,0-7 0,30-40 0,-49 63 1366,-4 7 5460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01.872"/>
    </inkml:context>
    <inkml:brush xml:id="br0">
      <inkml:brushProperty name="width" value="0.05" units="cm"/>
      <inkml:brushProperty name="height" value="0.05" units="cm"/>
      <inkml:brushProperty name="color" value="#E71224"/>
    </inkml:brush>
  </inkml:definitions>
  <inkml:trace contextRef="#ctx0" brushRef="#br0">1 223 24575,'0'-4'0,"57"-58"0,31-19 0,1 20 0,-15 46 0,-25 45 0,-19 43 0,-12 12 0,-8-8 8192</inkml:trace>
  <inkml:trace contextRef="#ctx0" brushRef="#br0" timeOffset="1">433 750 24575,'0'0'0,"0"8"0,0 3 8192</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2:02.952"/>
    </inkml:context>
    <inkml:brush xml:id="br0">
      <inkml:brushProperty name="width" value="0.05" units="cm"/>
      <inkml:brushProperty name="height" value="0.05" units="cm"/>
      <inkml:brushProperty name="color" value="#66CC00"/>
    </inkml:brush>
  </inkml:definitions>
  <inkml:trace contextRef="#ctx0" brushRef="#br0">0 0 24575,'17'564'0,"-11"91"-4,-8-399 1374,2-264 5456</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2:04.483"/>
    </inkml:context>
    <inkml:brush xml:id="br0">
      <inkml:brushProperty name="width" value="0.05" units="cm"/>
      <inkml:brushProperty name="height" value="0.05" units="cm"/>
      <inkml:brushProperty name="color" value="#66CC00"/>
    </inkml:brush>
  </inkml:definitions>
  <inkml:trace contextRef="#ctx0" brushRef="#br0">1 34 24575,'0'-34'0,"-1"190"0,3 297 0,25 15 0,-11-354 0,-7-57 0,-3-1 0,0 60 0,4-40-119,-2-46 320,-4-24 263,-2-10 356,2-16 6006</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2:05.825"/>
    </inkml:context>
    <inkml:brush xml:id="br0">
      <inkml:brushProperty name="width" value="0.05" units="cm"/>
      <inkml:brushProperty name="height" value="0.05" units="cm"/>
      <inkml:brushProperty name="color" value="#66CC00"/>
    </inkml:brush>
  </inkml:definitions>
  <inkml:trace contextRef="#ctx0" brushRef="#br0">1 2651 24575,'1'-3'0,"0"1"0,0-1 0,1 1 0,-1-1 0,1 1 0,-1 0 0,1 0 0,0 0 0,0 0 0,4-3 0,-1 0 0,34-30 0,1 3 0,1 1 0,2 2 0,59-30 0,23-16 0,170-139 0,-180 128 0,166-148 0,-76 59 0,-130 113 0,192-140 0,-48 45 0,-27 18 0,-113 85 0,-3-3 0,85-81 0,306-298 0,-420 393 0,57-54 0,159-111 0,-252 201 113,-9 6-40,1-1 1,-1 1 0,1-1 0,-1 1-1,0-1 1,0 0 0,0 0-1,1 0 1,-2 0 0,1 0-1,0 0 1,0 0 0,-1-1-1,1 1 1,-1 0 0,2-5 0,-2-3 6752</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8:15.584"/>
    </inkml:context>
    <inkml:brush xml:id="br0">
      <inkml:brushProperty name="width" value="0.05" units="cm"/>
      <inkml:brushProperty name="height" value="0.05" units="cm"/>
      <inkml:brushProperty name="color" value="#E71224"/>
    </inkml:brush>
  </inkml:definitions>
  <inkml:trace contextRef="#ctx0" brushRef="#br0">0 276 24575,'11'-191'0,"-6"127"0,-2 43 0,-2 22 0,1 37 0,-2 1015 0,-1-502 0,1-524 0,-1-14 0,1 0 0,0 0 0,1-1 0,4 17 0,-5-29 0,0-1 0,0 1 0,0 0 0,0 0 0,0 0 0,0 0 0,0-1 0,0 1 0,0 0 0,0 0 0,0 0 0,0 0 0,1-1 0,-1 1 0,0 0 0,0 0 0,0 0 0,0 0 0,0 0 0,1 0 0,-1 0 0,0-1 0,0 1 0,0 0 0,0 0 0,1 0 0,-1 0 0,0 0 0,0 0 0,0 0 0,1 0 0,-1 0 0,0 0 0,0 0 0,0 0 0,1 0 0,-1 0 0,0 0 0,0 0 0,0 0 0,0 0 0,1 1 0,-1-1 0,0 0 0,0 0 0,0 0 0,0 0 0,1 0 0,-1 0 0,0 0 0,0 1 0,0-1 0,0 0 0,0 0 0,0 0 0,0 0 0,1 0 0,-1 1 0,0-1 0,0 0 0,0 0 0,12-35 1366,1-15 5460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8:15.909"/>
    </inkml:context>
    <inkml:brush xml:id="br0">
      <inkml:brushProperty name="width" value="0.05" units="cm"/>
      <inkml:brushProperty name="height" value="0.05" units="cm"/>
      <inkml:brushProperty name="color" value="#E71224"/>
    </inkml:brush>
  </inkml:definitions>
  <inkml:trace contextRef="#ctx0" brushRef="#br0">1 31 24575,'0'-4'0,"0"-8"0,0-2 8192</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8:23.207"/>
    </inkml:context>
    <inkml:brush xml:id="br0">
      <inkml:brushProperty name="width" value="0.05" units="cm"/>
      <inkml:brushProperty name="height" value="0.05" units="cm"/>
      <inkml:brushProperty name="color" value="#E71224"/>
    </inkml:brush>
  </inkml:definitions>
  <inkml:trace contextRef="#ctx0" brushRef="#br0">0 42 24575,'0'0'0,"0"-18"0,0-6 8192</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8:24.110"/>
    </inkml:context>
    <inkml:brush xml:id="br0">
      <inkml:brushProperty name="width" value="0.05" units="cm"/>
      <inkml:brushProperty name="height" value="0.05" units="cm"/>
      <inkml:brushProperty name="color" value="#E71224"/>
    </inkml:brush>
  </inkml:definitions>
  <inkml:trace contextRef="#ctx0" brushRef="#br0">0 28 24575,'28'-8'0,"22"0"0,-1 2 0,75 1 0,109 13 0,-109-2 0,410 20 0,-247-32 0,-72-2 0,-163 8-119,-33 1 320,-28-1 1083,-2 0 5542</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8:25.140"/>
    </inkml:context>
    <inkml:brush xml:id="br0">
      <inkml:brushProperty name="width" value="0.05" units="cm"/>
      <inkml:brushProperty name="height" value="0.05" units="cm"/>
      <inkml:brushProperty name="color" value="#E71224"/>
    </inkml:brush>
  </inkml:definitions>
  <inkml:trace contextRef="#ctx0" brushRef="#br0">20 1 24575,'-5'12'0,"2"0"0,-1 1 0,2 0 0,-1 0 0,2 0 0,0 0 0,1 20 0,-1-6 0,28 879 0,-24-876 0,28 398 0,-30-405 0,-1 119 0,-8-162 1366,-1 5 5460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8:25.482"/>
    </inkml:context>
    <inkml:brush xml:id="br0">
      <inkml:brushProperty name="width" value="0.05" units="cm"/>
      <inkml:brushProperty name="height" value="0.05" units="cm"/>
      <inkml:brushProperty name="color" value="#E71224"/>
    </inkml:brush>
  </inkml:definitions>
  <inkml:trace contextRef="#ctx0" brushRef="#br0">1 0 24575,'0'0'0,"18"8"0,20 5 0,4 1 8192</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8:26.414"/>
    </inkml:context>
    <inkml:brush xml:id="br0">
      <inkml:brushProperty name="width" value="0.05" units="cm"/>
      <inkml:brushProperty name="height" value="0.05" units="cm"/>
      <inkml:brushProperty name="color" value="#E71224"/>
    </inkml:brush>
  </inkml:definitions>
  <inkml:trace contextRef="#ctx0" brushRef="#br0">1 64 24575,'33'4'0,"139"7"0,0-7 0,0-8 0,306-46 0,-358 35 0,239 1 0,116 42 0,-331-17 0,-130-10 94,-9 0 88,0-1 0,0 0-1,0 0 1,0 0-1,0 0 1,15-6 6826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29.028"/>
    </inkml:context>
    <inkml:brush xml:id="br0">
      <inkml:brushProperty name="width" value="0.05" units="cm"/>
      <inkml:brushProperty name="height" value="0.05" units="cm"/>
      <inkml:brushProperty name="color" value="#E71224"/>
    </inkml:brush>
  </inkml:definitions>
  <inkml:trace contextRef="#ctx0" brushRef="#br0">196 22 24575,'0'0'0,"4"-17"0,-7 12 0,-15 22 0,-20 29 0,-17 23 0,2 0 0,21-12 0,33-16 0,24-6 0,13 6 0,-1 18 0,-7 26 0,-8 4 0,-4-26 0,3-48 0,-1-27 8192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08.867"/>
    </inkml:context>
    <inkml:brush xml:id="br0">
      <inkml:brushProperty name="width" value="0.05" units="cm"/>
      <inkml:brushProperty name="height" value="0.05" units="cm"/>
      <inkml:brushProperty name="color" value="#E71224"/>
    </inkml:brush>
  </inkml:definitions>
  <inkml:trace contextRef="#ctx0" brushRef="#br0">5 146 24575,'0'0'0,"-4"-4"0,108-13 0,49-13 0,3-17 0,-25 0 8192</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8:34.719"/>
    </inkml:context>
    <inkml:brush xml:id="br0">
      <inkml:brushProperty name="width" value="0.05" units="cm"/>
      <inkml:brushProperty name="height" value="0.05" units="cm"/>
      <inkml:brushProperty name="color" value="#E71224"/>
    </inkml:brush>
  </inkml:definitions>
  <inkml:trace contextRef="#ctx0" brushRef="#br0">0 24 24575,'0'-7'0,"2"-3"0,14 6 0,62 1 0,0 3 0,134 18 0,-37-2 0,817-20 0,-881 0 0,25 1 0,-132 3 116,8 0-364,-11 0 274,-1 0 0,0 1 1,0-1-1,0 0 0,0 0 1,1 0-1,-1 0 0,0 0 0,0 0 1,0 0-1,0 0 0,1 0 0,-1 0 1,0 0-1,0 1 0,0-1 1,0 0-1,0 0 0,0 0 0,0 0 1,1 0-1,-1 0 0,0 1 0,0-1 1,0 0-1,0 0 0,0 0 1,0 0-1,0 1 0,0-1 0,0 0 1,0 0-1,0 0 0,0 0 0,0 1 1,0-1-1,0 0 0,0 0 1,0 0-1,0 0 0,0 1 0,0-1 1,0 0-1,0 0 0,0 0 0,0 0 1,-1 0-1,1 1 0,0-1 1,0 0-1,0 0 0,0 0 0,0 0 1,0 0-1,0 0 0,-1 1 1,-9 8 6799</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8:35.673"/>
    </inkml:context>
    <inkml:brush xml:id="br0">
      <inkml:brushProperty name="width" value="0.05" units="cm"/>
      <inkml:brushProperty name="height" value="0.05" units="cm"/>
      <inkml:brushProperty name="color" value="#E71224"/>
    </inkml:brush>
  </inkml:definitions>
  <inkml:trace contextRef="#ctx0" brushRef="#br0">1 893 24575,'0'-2'0,"0"1"0,0-1 0,1 0 0,-1 1 0,1-1 0,-1 0 0,1 1 0,0-1 0,0 1 0,0-1 0,0 1 0,0-1 0,0 1 0,0 0 0,0-1 0,0 1 0,1 0 0,-1 0 0,2-1 0,3-4 0,27-28 0,1 2 0,76-54 0,91-43 0,-14 9 0,-74 35 0,170-166 0,-239 210 0,53-38 0,-98 88 1366,0 1 5460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8:36.579"/>
    </inkml:context>
    <inkml:brush xml:id="br0">
      <inkml:brushProperty name="width" value="0.05" units="cm"/>
      <inkml:brushProperty name="height" value="0.05" units="cm"/>
      <inkml:brushProperty name="color" value="#E71224"/>
    </inkml:brush>
  </inkml:definitions>
  <inkml:trace contextRef="#ctx0" brushRef="#br0">0 0 24575,'11'391'0,"-1"-36"0,-11-185 0,15 282 0,-7-219 0,-8-162 0,3 0 0,11 71 0,-13-141 14,1 0 51,-1 1-1,0 0 0,1-1 1,-1 1-1,0 0 0,0 0 1,0-1-1,0 1 0,0 0 1,0-1-1,0 1 0,-1 0 1,1-1-1,0 1 0,-1 0 1,0-1-1,1 1 0,-1-1 1,0 1-1,-1 1 1,-10 6 6761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28:37.458"/>
    </inkml:context>
    <inkml:brush xml:id="br0">
      <inkml:brushProperty name="width" value="0.05" units="cm"/>
      <inkml:brushProperty name="height" value="0.05" units="cm"/>
      <inkml:brushProperty name="color" value="#E71224"/>
    </inkml:brush>
  </inkml:definitions>
  <inkml:trace contextRef="#ctx0" brushRef="#br0">1 956 24575,'1'1'0,"0"-1"0,1 0 0,-1 1 0,1-1 0,-1 0 0,0 1 0,1-1 0,-1 0 0,1 0 0,-1 0 0,0 0 0,1-1 0,-1 1 0,0 0 0,1 0 0,-1-1 0,2 0 0,17-9 0,-2-1 0,1-1 0,-1-1 0,-1 0 0,0-2 0,-1 0 0,-1 0 0,15-20 0,36-33 0,129-91 0,-126 107 0,-3-2 0,77-82 0,-42 12 0,-65 78 0,1 1 0,75-69 0,-110 112 120,-2 2-82,1 0 1,-1 0 0,1 0 0,-1-1 0,0 1 0,1 0 0,-1 0 0,1-1 0,-1 1 0,0 0 0,1-1 0,-1 1 0,0-1 0,1 1 0,-1 0 0,0-1-1,1 1 1,-1-1 0,0 1 0,0-1 0,0 1 0,0-1 0,1 1 0,-7-9 7099</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2:18.071"/>
    </inkml:context>
    <inkml:brush xml:id="br0">
      <inkml:brushProperty name="width" value="0.05" units="cm"/>
      <inkml:brushProperty name="height" value="0.05" units="cm"/>
      <inkml:brushProperty name="color" value="#E71224"/>
    </inkml:brush>
  </inkml:definitions>
  <inkml:trace contextRef="#ctx0" brushRef="#br0">10 36 24575,'0'0'0,"-7"-4"0,5 0 0,6-1 0,6-6 0,2-1 8192</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2:18.417"/>
    </inkml:context>
    <inkml:brush xml:id="br0">
      <inkml:brushProperty name="width" value="0.05" units="cm"/>
      <inkml:brushProperty name="height" value="0.05" units="cm"/>
      <inkml:brushProperty name="color" value="#E71224"/>
    </inkml:brush>
  </inkml:definitions>
  <inkml:trace contextRef="#ctx0" brushRef="#br0">1 17 24575,'0'0'0,"7"-7"0,3-2 8192</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2:18.756"/>
    </inkml:context>
    <inkml:brush xml:id="br0">
      <inkml:brushProperty name="width" value="0.05" units="cm"/>
      <inkml:brushProperty name="height" value="0.05" units="cm"/>
      <inkml:brushProperty name="color" value="#E71224"/>
    </inkml:brush>
  </inkml:definitions>
  <inkml:trace contextRef="#ctx0" brushRef="#br0">0 395 24575,'0'0'0,"0"-4"0,0-8 0,0-2 8192</inkml:trace>
  <inkml:trace contextRef="#ctx0" brushRef="#br0" timeOffset="1">233 120 24575,'9'-9'8192</inkml:trace>
  <inkml:trace contextRef="#ctx0" brushRef="#br0" timeOffset="2">339 35 24575,'0'0'0,"7"0"0,3 0 0,2-7 0,4-7 0,-1 1 8192</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2:19.834"/>
    </inkml:context>
    <inkml:brush xml:id="br0">
      <inkml:brushProperty name="width" value="0.05" units="cm"/>
      <inkml:brushProperty name="height" value="0.05" units="cm"/>
      <inkml:brushProperty name="color" value="#E71224"/>
    </inkml:brush>
  </inkml:definitions>
  <inkml:trace contextRef="#ctx0" brushRef="#br0">0 1 24575,'9'0'8192</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2:20.164"/>
    </inkml:context>
    <inkml:brush xml:id="br0">
      <inkml:brushProperty name="width" value="0.05" units="cm"/>
      <inkml:brushProperty name="height" value="0.05" units="cm"/>
      <inkml:brushProperty name="color" value="#E71224"/>
    </inkml:brush>
  </inkml:definitions>
  <inkml:trace contextRef="#ctx0" brushRef="#br0">13 14 24575,'0'0'0,"-7"0"0,1-4 0,7-5 8192</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2:20.499"/>
    </inkml:context>
    <inkml:brush xml:id="br0">
      <inkml:brushProperty name="width" value="0.05" units="cm"/>
      <inkml:brushProperty name="height" value="0.05" units="cm"/>
      <inkml:brushProperty name="color" value="#E71224"/>
    </inkml:brush>
  </inkml:definitions>
  <inkml:trace contextRef="#ctx0" brushRef="#br0">0 0 24575,'0'0'0,"7"4"0,25 4 0,12 2 0,1-2 8192</inkml:trace>
  <inkml:trace contextRef="#ctx0" brushRef="#br0" timeOffset="1">402 0 24575,'4'0'0,"15"4"0,12 1 0,8-1 0,0 0 0,-2-5 0,-8-2 8192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09.196"/>
    </inkml:context>
    <inkml:brush xml:id="br0">
      <inkml:brushProperty name="width" value="0.05" units="cm"/>
      <inkml:brushProperty name="height" value="0.05" units="cm"/>
      <inkml:brushProperty name="color" value="#E71224"/>
    </inkml:brush>
  </inkml:definitions>
  <inkml:trace contextRef="#ctx0" brushRef="#br0">573 0 24575,'0'0'0,"-74"131"0,-43 83 0,-16 38 0,16-7 0,36-50 0,31-58 8192</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2:20.846"/>
    </inkml:context>
    <inkml:brush xml:id="br0">
      <inkml:brushProperty name="width" value="0.05" units="cm"/>
      <inkml:brushProperty name="height" value="0.05" units="cm"/>
      <inkml:brushProperty name="color" value="#E71224"/>
    </inkml:brush>
  </inkml:definitions>
  <inkml:trace contextRef="#ctx0" brushRef="#br0">1 21 24575,'3'0'0,"6"0"0,18 0 0,12 0 0,0 0 8192</inkml:trace>
  <inkml:trace contextRef="#ctx0" brushRef="#br0" timeOffset="1">402 0 24575,'0'0'0,"29"8"0,10 1 8192</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2:21.174"/>
    </inkml:context>
    <inkml:brush xml:id="br0">
      <inkml:brushProperty name="width" value="0.05" units="cm"/>
      <inkml:brushProperty name="height" value="0.05" units="cm"/>
      <inkml:brushProperty name="color" value="#E71224"/>
    </inkml:brush>
  </inkml:definitions>
  <inkml:trace contextRef="#ctx0" brushRef="#br0">0 0 24575,'4'0'0,"12"8"0,6 1 0,7 0 0,3-5 0,-5-7 0,-3-7 0,-6-1 8192</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2:29.004"/>
    </inkml:context>
    <inkml:brush xml:id="br0">
      <inkml:brushProperty name="width" value="0.05" units="cm"/>
      <inkml:brushProperty name="height" value="0.05" units="cm"/>
      <inkml:brushProperty name="color" value="#E71224"/>
    </inkml:brush>
  </inkml:definitions>
  <inkml:trace contextRef="#ctx0" brushRef="#br0">22 19 24575,'0'-4'0,"-4"-4"0,-1 2 0,1 6 0,0 14 0,2 15 0,0 21 0,1 2 8192</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2:29.335"/>
    </inkml:context>
    <inkml:brush xml:id="br0">
      <inkml:brushProperty name="width" value="0.05" units="cm"/>
      <inkml:brushProperty name="height" value="0.05" units="cm"/>
      <inkml:brushProperty name="color" value="#E71224"/>
    </inkml:brush>
  </inkml:definitions>
  <inkml:trace contextRef="#ctx0" brushRef="#br0">0 1 24575,'0'0'0,"4"21"0,1 12 0,-1 6 0,0 1 0,-1-7 8192</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2:29.669"/>
    </inkml:context>
    <inkml:brush xml:id="br0">
      <inkml:brushProperty name="width" value="0.05" units="cm"/>
      <inkml:brushProperty name="height" value="0.05" units="cm"/>
      <inkml:brushProperty name="color" value="#E71224"/>
    </inkml:brush>
  </inkml:definitions>
  <inkml:trace contextRef="#ctx0" brushRef="#br0">1 1 24575,'0'3'0,"0"2"0,0 14 0,0 11 0,3 8 0,2-3 8192</inkml:trace>
  <inkml:trace contextRef="#ctx0" brushRef="#br0" timeOffset="1">1 340 24575,'0'4'0,"0"11"0,3 11 0,2 4 0,0-2 8192</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2:30.029"/>
    </inkml:context>
    <inkml:brush xml:id="br0">
      <inkml:brushProperty name="width" value="0.05" units="cm"/>
      <inkml:brushProperty name="height" value="0.05" units="cm"/>
      <inkml:brushProperty name="color" value="#E71224"/>
    </inkml:brush>
  </inkml:definitions>
  <inkml:trace contextRef="#ctx0" brushRef="#br0">1 1 24575,'0'0'0,"0"14"0,0 5 0,0-1 0,0-3 0,0-1 0,0-3 8192</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2:33.242"/>
    </inkml:context>
    <inkml:brush xml:id="br0">
      <inkml:brushProperty name="width" value="0.05" units="cm"/>
      <inkml:brushProperty name="height" value="0.05" units="cm"/>
      <inkml:brushProperty name="color" value="#66CC00"/>
    </inkml:brush>
  </inkml:definitions>
  <inkml:trace contextRef="#ctx0" brushRef="#br0">1 0 24575,'8'0'8192</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2:34.144"/>
    </inkml:context>
    <inkml:brush xml:id="br0">
      <inkml:brushProperty name="width" value="0.05" units="cm"/>
      <inkml:brushProperty name="height" value="0.05" units="cm"/>
      <inkml:brushProperty name="color" value="#66CC00"/>
    </inkml:brush>
  </inkml:definitions>
  <inkml:trace contextRef="#ctx0" brushRef="#br0">23 1 24575,'0'0'0,"-4"0"0,-1 0 0,-9 0 8192</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2:34.504"/>
    </inkml:context>
    <inkml:brush xml:id="br0">
      <inkml:brushProperty name="width" value="0.05" units="cm"/>
      <inkml:brushProperty name="height" value="0.05" units="cm"/>
      <inkml:brushProperty name="color" value="#66CC00"/>
    </inkml:brush>
  </inkml:definitions>
  <inkml:trace contextRef="#ctx0" brushRef="#br0">67 39 24575,'0'0'0,"-3"0"0,-6 0 0,0 0 0,-3 0 0,1 0 0,2 0 0,3 0 0,2 0 0,2 0 0,1 0 0,1 0 0,4-4 0,5-12 0,1-3 8192</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2:39.563"/>
    </inkml:context>
    <inkml:brush xml:id="br0">
      <inkml:brushProperty name="width" value="0.05" units="cm"/>
      <inkml:brushProperty name="height" value="0.05" units="cm"/>
      <inkml:brushProperty name="color" value="#66CC00"/>
    </inkml:brush>
  </inkml:definitions>
  <inkml:trace contextRef="#ctx0" brushRef="#br0">59 4080 24575,'-8'-25'0,"-11"-76"0,5-1 0,4-1 0,3-103 0,34-309 0,25-204 0,-47 607 0,13-526 0,-21 438 0,14-345 0,13 354 0,7-104 0,-23-33 8192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09.526"/>
    </inkml:context>
    <inkml:brush xml:id="br0">
      <inkml:brushProperty name="width" value="0.05" units="cm"/>
      <inkml:brushProperty name="height" value="0.05" units="cm"/>
      <inkml:brushProperty name="color" value="#E71224"/>
    </inkml:brush>
  </inkml:definitions>
  <inkml:trace contextRef="#ctx0" brushRef="#br0">30 1 24575,'0'0'0,"-9"77"0,-1 63 0,-1 15 0,19-35 0,8-38 8192</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2:40.920"/>
    </inkml:context>
    <inkml:brush xml:id="br0">
      <inkml:brushProperty name="width" value="0.05" units="cm"/>
      <inkml:brushProperty name="height" value="0.05" units="cm"/>
      <inkml:brushProperty name="color" value="#66CC00"/>
    </inkml:brush>
  </inkml:definitions>
  <inkml:trace contextRef="#ctx0" brushRef="#br0">0 13 24575,'12'1'0,"0"0"0,0 1 0,21 6 0,14 1 0,392 20 0,-393-27 0,375-17 0,-88-1 0,447-17 0,-745 32 1366,-11 3 5460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2:42.158"/>
    </inkml:context>
    <inkml:brush xml:id="br0">
      <inkml:brushProperty name="width" value="0.05" units="cm"/>
      <inkml:brushProperty name="height" value="0.05" units="cm"/>
      <inkml:brushProperty name="color" value="#66CC00"/>
    </inkml:brush>
  </inkml:definitions>
  <inkml:trace contextRef="#ctx0" brushRef="#br0">256 1 24575,'-37'10'0,"32"-6"0,1 0 0,0 0 0,0 1 0,0-1 0,0 1 0,1 0 0,-1 1 0,1-1 0,1 0 0,-1 1 0,1 0 0,0-1 0,0 1 0,-1 8 0,-3 14 0,-3 50 0,8-68 0,-22 524 0,10-161 0,-20 794 0,-9-358 0,0 26 0,43-699 0,-1-134 84,0-2-61,0 1-1,0-1 1,-1 0 0,1 0 0,0 1 0,0-1 0,0 0 0,0 0 0,0 1 0,0-1-1,0 0 1,0 0 0,0 1 0,0-1 0,0 0 0,0 1 0,0-1 0,0 0 0,0 0-1,0 1 1,0-1 0,0 0 0,1 1 0,-1-1 0,0 0 0,0 0 0,0 0 0,0 1 0,0-1-1,1 0 1,-1 0 0,0 1 0,0-1 0,0 0 0,1 0 0,-1 0 0,0 0 0,0 0-1,1 1 1,-1-1 0,0 0 0,1 0 0,-1 0 0,0 0 0,0 0 0,1 0 0,-1 0-1,0 0 1,0 0 0,1 0 0,-1 0 0,0 0 0,1 0 0,-1 0 0,1 0 0,8-5 6803</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2:42.767"/>
    </inkml:context>
    <inkml:brush xml:id="br0">
      <inkml:brushProperty name="width" value="0.05" units="cm"/>
      <inkml:brushProperty name="height" value="0.05" units="cm"/>
      <inkml:brushProperty name="color" value="#66CC00"/>
    </inkml:brush>
  </inkml:definitions>
  <inkml:trace contextRef="#ctx0" brushRef="#br0">0 52 24575,'8'0'0,"708"-11"0,-105 0 0,-499 16 0,-68-2 0,-1-2 0,67-7 0,-110 6 13,1 0 0,-1 0-1,0 0 1,1 0 0,-1 0 0,0 0-1,1-1 1,-1 1 0,0 0 0,1 0-1,-1 0 1,0-1 0,0 1 0,1 0-1,-1 0 1,0-1 0,0 1-1,1 0 1,-1-1 0,0 1 0,0 0-1,0-1 1,1 1 0,-1 0 0,0-1-1,0 1 1,0 0 0,0-1-1,0 1 1,0 0 0,0-1 0,0 1-1,0-1 1,0 1 0,0 0 0,0-1-1,0 1 1,0 0 0,0-1 0,0 1-1,-1 0 1,1-1 0,0 1-1,0 0 1,0-1 0,0 1 0,-1 0-1,1-1 1,0 1 0,0 0 0,-1 0-1,1-1 1,0 1 0,-1 0 0,1 0-1,0 0 1,-1-1 0,1 1-1,-2-2 603,-7-13 6211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1:35.249"/>
    </inkml:context>
    <inkml:brush xml:id="br0">
      <inkml:brushProperty name="width" value="0.05" units="cm"/>
      <inkml:brushProperty name="height" value="0.05" units="cm"/>
      <inkml:brushProperty name="color" value="#66CC00"/>
    </inkml:brush>
  </inkml:definitions>
  <inkml:trace contextRef="#ctx0" brushRef="#br0">44 94 24575,'-7'-24'0,"-19"-44"0,26 68 0,0-1 0,0 1 0,0 0 0,0 0 0,0 0 0,0 0 0,0 0 0,0 0 0,0 0 0,0 0 0,0 0 0,0 0 0,0 0 0,-1 0 0,1-1 0,0 1 0,0 0 0,0 0 0,0 0 0,0 0 0,0 0 0,0 0 0,0 0 0,0 0 0,0 0 0,-1 0 0,1 0 0,0 0 0,0 0 0,0 0 0,0 0 0,0 0 0,0 0 0,0 0 0,0 0 0,-1 0 0,1 0 0,0 0 0,0 0 0,0 0 0,0 0 0,0 0 0,0 1 0,0-1 0,0 0 0,0 0 0,0 0 0,0 0 0,-1 0 0,1 0 0,0 0 0,0 0 0,0 0 0,0 0 0,0 0 0,0 1 0,0-1 0,0 0 0,0 0 0,0 0 0,0 0 0,0 0 0,0 0 0,0 0 0,0 0 0,0 0 0,0 1 0,0-1 0,0 0 0,-3 14 0,0 19 0,14 578 0,1-126 0,-13 209 0,5-722 1366,1-16 5460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1:36.934"/>
    </inkml:context>
    <inkml:brush xml:id="br0">
      <inkml:brushProperty name="width" value="0.05" units="cm"/>
      <inkml:brushProperty name="height" value="0.05" units="cm"/>
      <inkml:brushProperty name="color" value="#66CC00"/>
    </inkml:brush>
  </inkml:definitions>
  <inkml:trace contextRef="#ctx0" brushRef="#br0">0 33 24575,'279'-18'0,"-187"9"0,0 4 0,111 7 0,48 28 0,-134-13 0,1-5 0,194-5 0,-183-15 0,176 13 0,-40 4 0,107 12 0,-102 12 0,375-2 0,-636-31 0,0-1 0,0-1 0,0 0 0,13-4 0,35-5 0,-40 11 0,8 0 0,-25 0 0,0 0 0,1 0 0,-1 0 0,0 1 0,0-1 0,0 0 0,0 0 0,0 0 0,1 0 0,-1 0 0,0 0 0,0 0 0,0 0 0,1 0 0,-1 0 0,0 0 0,0 0 0,0 0 0,0 0 0,1 0 0,-1 0 0,0 0 0,0 0 0,0 0 0,1 0 0,-1 0 0,0 0 0,0 0 0,0 0 0,0 0 0,1 0 0,-1 0 0,0 0 0,0 0 0,0-1 0,0 1 0,1 0 0,-1 0 0,0 0 0,0 0 0,0 0 0,0-1 0,0 1 0,0 0 0,0 0 0,0 0 0,1 0 0,-1-1 0,0 1 0,0 0 0,0 0 0,0 0 0,0-1 0,0 1 0,0 0 0,0 0 0,0 0 0,0-1 0,0 1 0,0 0 0,-9-8 1366,0-1 5460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1:37.606"/>
    </inkml:context>
    <inkml:brush xml:id="br0">
      <inkml:brushProperty name="width" value="0.05" units="cm"/>
      <inkml:brushProperty name="height" value="0.05" units="cm"/>
      <inkml:brushProperty name="color" value="#66CC00"/>
    </inkml:brush>
  </inkml:definitions>
  <inkml:trace contextRef="#ctx0" brushRef="#br0">0 1 24575,'0'0'0,"15"7"0,11 3 0,5-1 0,2-6 0,-6-6 0,-4-3 0,-5 0 8192</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1:37.934"/>
    </inkml:context>
    <inkml:brush xml:id="br0">
      <inkml:brushProperty name="width" value="0.05" units="cm"/>
      <inkml:brushProperty name="height" value="0.05" units="cm"/>
      <inkml:brushProperty name="color" value="#66CC00"/>
    </inkml:brush>
  </inkml:definitions>
  <inkml:trace contextRef="#ctx0" brushRef="#br0">1 0 24575,'0'0'0,"3"4"0,2 0 0,0 1 0,-2-1 0,0 2 0,-2 4 0,4-4 0,7-9 0,3-5 8192</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1:38.392"/>
    </inkml:context>
    <inkml:brush xml:id="br0">
      <inkml:brushProperty name="width" value="0.05" units="cm"/>
      <inkml:brushProperty name="height" value="0.05" units="cm"/>
      <inkml:brushProperty name="color" value="#66CC00"/>
    </inkml:brush>
  </inkml:definitions>
  <inkml:trace contextRef="#ctx0" brushRef="#br0">0 0 24575,'2'2'0,"-1"-1"0,0 1 0,0 0 0,0-1 0,0 1 0,0 0 0,0 0 0,-1 0 0,1 0 0,-1-1 0,1 1 0,-1 0 0,0 0 0,1 4 0,0-1 0,23 137 0,10 181 0,-20 147 0,9 126 0,11-399 0,-32-189 0,0 7-96,-6-23 1558,0-8 5364</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3:12.543"/>
    </inkml:context>
    <inkml:brush xml:id="br0">
      <inkml:brushProperty name="width" value="0.05" units="cm"/>
      <inkml:brushProperty name="height" value="0.05" units="cm"/>
      <inkml:brushProperty name="color" value="#66CC00"/>
    </inkml:brush>
  </inkml:definitions>
  <inkml:trace contextRef="#ctx0" brushRef="#br0">9 0 24575,'-9'0'8192</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3:53.700"/>
    </inkml:context>
    <inkml:brush xml:id="br0">
      <inkml:brushProperty name="width" value="0.05" units="cm"/>
      <inkml:brushProperty name="height" value="0.05" units="cm"/>
      <inkml:brushProperty name="color" value="#004F8B"/>
    </inkml:brush>
  </inkml:definitions>
  <inkml:trace contextRef="#ctx0" brushRef="#br0">9 41 24575,'0'0'0,"0"-7"0,0-2 0,-4-3 0,0 0 8192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09.872"/>
    </inkml:context>
    <inkml:brush xml:id="br0">
      <inkml:brushProperty name="width" value="0.05" units="cm"/>
      <inkml:brushProperty name="height" value="0.05" units="cm"/>
      <inkml:brushProperty name="color" value="#E71224"/>
    </inkml:brush>
  </inkml:definitions>
  <inkml:trace contextRef="#ctx0" brushRef="#br0">1 77 24575,'0'0'0,"0"-21"0,0-2 0,0 3 0,4 9 0,5 10 0,6 21 0,0 37 0,1 44 0,7 47 0,3 34 0,-3 2 0,-1-25 0,-1-49 0,5-58 0,-2-39 8192</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3:54.857"/>
    </inkml:context>
    <inkml:brush xml:id="br0">
      <inkml:brushProperty name="width" value="0.05" units="cm"/>
      <inkml:brushProperty name="height" value="0.05" units="cm"/>
      <inkml:brushProperty name="color" value="#004F8B"/>
    </inkml:brush>
  </inkml:definitions>
  <inkml:trace contextRef="#ctx0" brushRef="#br0">9 6 24575,'-9'-6'0,"10"15"0,11 15 0,167 238 0,-114-171 0,22 40 0,-58-82 0,3-1 0,2-2 0,2-1 0,64 63 0,73 63 0,-147-144 0,7 4 0,1-1 0,1-2 0,2-2 0,0-1 0,2-2 0,53 24 0,-41-25 0,1-3 0,0-2 0,59 12 0,-24-7 0,78 36 1366,-121-49 5460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00.338"/>
    </inkml:context>
    <inkml:brush xml:id="br0">
      <inkml:brushProperty name="width" value="0.05" units="cm"/>
      <inkml:brushProperty name="height" value="0.05" units="cm"/>
      <inkml:brushProperty name="color" value="#004F8B"/>
    </inkml:brush>
  </inkml:definitions>
  <inkml:trace contextRef="#ctx0" brushRef="#br0">19 1295 24575,'-3'2'0,"-9"7"0,8-8 0,7-7 0,177-230 0,-113 155 0,101-161 0,-133 179 0,71-115 0,-86 149 0,1 1 0,2 1 0,48-46 0,-45 51 0,1 0 0,1 2 0,39-21 0,64-20 0,-93 46 0,-2-2 0,0-2 0,-1-1 0,37-27 0,-64 41 0,1 1 0,1 0 0,-1 0 0,0 1 0,1 0 0,0 1 0,0 0 0,17-3 0,85-7 0,-107 13 0,39-4 0,1 3 0,62 5 0,-88 1 0,-1 0 0,1 2 0,-1 0 0,0 1 0,-1 1 0,0 0 0,0 2 0,16 13 0,1-2 0,-22-14 0,5 2 0,-1 1 0,-1 0 0,1 1 0,22 24 0,87 81 0,-66-68 0,-49-42 0,0 0 0,0 1 0,-1 0 0,-1 0 0,1 1 0,11 16 0,6 14 0,-8-12 0,-1 1 0,26 55 0,-37-70 0,1 0 0,0 0 0,1 0 0,0-1 0,1 0 0,20 20 0,72 56 0,-10-9 0,-34-26 0,67 46 0,-111-90 0,16 9 0,0-1 0,2-2 0,0 0 0,0-3 0,42 12 0,-4-1 0,3 3 0,-25-11 0,-2 2 0,0 2 0,-1 2 0,52 33 0,-52-23 1366,4 2 5460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03.172"/>
    </inkml:context>
    <inkml:brush xml:id="br0">
      <inkml:brushProperty name="width" value="0.05" units="cm"/>
      <inkml:brushProperty name="height" value="0.05" units="cm"/>
      <inkml:brushProperty name="color" value="#004F8B"/>
    </inkml:brush>
  </inkml:definitions>
  <inkml:trace contextRef="#ctx0" brushRef="#br0">1 1 24575,'0'0'0,"3"24"0,2 19 0,-1 12 0,-1 1 0,0-6 0,-2-19 0,4-28 0,0-15 0,-1 13 0,10 12 0,2 4 8192</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05.283"/>
    </inkml:context>
    <inkml:brush xml:id="br0">
      <inkml:brushProperty name="width" value="0.05" units="cm"/>
      <inkml:brushProperty name="height" value="0.05" units="cm"/>
      <inkml:brushProperty name="color" value="#004F8B"/>
    </inkml:brush>
  </inkml:definitions>
  <inkml:trace contextRef="#ctx0" brushRef="#br0">21 96 24575,'0'0'0,"0"-24"0,0-12 0,-3 4 0,-2 28 0,1 39 0,0 28 0,2 7 0,0-20 0,1-42 0,1-43 0,0-27 0,0 1 0,0 25 0,1 43 0,2 30 0,2 10 8192</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15.067"/>
    </inkml:context>
    <inkml:brush xml:id="br0">
      <inkml:brushProperty name="width" value="0.05" units="cm"/>
      <inkml:brushProperty name="height" value="0.05" units="cm"/>
      <inkml:brushProperty name="color" value="#004F8B"/>
    </inkml:brush>
  </inkml:definitions>
  <inkml:trace contextRef="#ctx0" brushRef="#br0">1 1 24575,'8'8'8192</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15.755"/>
    </inkml:context>
    <inkml:brush xml:id="br0">
      <inkml:brushProperty name="width" value="0.05" units="cm"/>
      <inkml:brushProperty name="height" value="0.05" units="cm"/>
      <inkml:brushProperty name="color" value="#004F8B"/>
    </inkml:brush>
  </inkml:definitions>
  <inkml:trace contextRef="#ctx0" brushRef="#br0">1 1 24575,'0'0'0,"3"3"0,14 6 8192</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22.047"/>
    </inkml:context>
    <inkml:brush xml:id="br0">
      <inkml:brushProperty name="width" value="0.05" units="cm"/>
      <inkml:brushProperty name="height" value="0.05" units="cm"/>
      <inkml:brushProperty name="color" value="#004F8B"/>
    </inkml:brush>
  </inkml:definitions>
  <inkml:trace contextRef="#ctx0" brushRef="#br0">49 1573 24575,'-38'-1'0,"38"1"0,-1 0 0,1 0 0,-1 0 0,1 0 0,0 0 0,-1 0 0,1 0 0,-1 0 0,1 0 0,-1 0 0,1 0 0,0-1 0,-1 1 0,1 0 0,0 0 0,-1 0 0,1-1 0,0 1 0,-1 0 0,1 0 0,0-1 0,-1 1 0,1 0 0,0-1 0,0 1 0,-1-1 0,1 1 0,0 0 0,0-1 0,0 1 0,-1 0 0,1-1 0,0 1 0,0-1 0,0 1 0,0-1 0,0 1 0,0 0 0,0-1 0,0 1 0,0-1 0,0 1 0,0-1 0,0 1 0,0 0 0,1-1 0,-1 1 0,0-1 0,0 1 0,0 0 0,1-1 0,-1 1 0,0 0 0,0-1 0,1 1 0,-1 0 0,0-1 0,1 1 0,-1 0 0,0 0 0,1-1 0,-1 1 0,0 0 0,1 0 0,-1 0 0,0-1 0,1 1 0,27-21 0,2 4 0,2 2 0,0 1 0,0 1 0,53-13 0,50-19 0,373-192 0,-295 125 0,-190 99 0,-1 0 0,-1-2 0,0-1 0,-1-1 0,28-28 0,84-110 0,-40 43 0,-59 75 0,1 1 0,2 1 0,1 2 0,2 1 0,60-36 0,113-65 0,-146 89 0,-39 29 0,2 1 0,-1 2 0,1 0 0,51-12 0,30-12 0,-48 10 0,64-22 0,-71 28 0,-46 16 0,1-1 0,0 1 0,0 1 0,1 0 0,-1 1 0,1 0 0,-1 0 0,1 1 0,-1 0 0,18 2 0,-38-17 8192</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23.358"/>
    </inkml:context>
    <inkml:brush xml:id="br0">
      <inkml:brushProperty name="width" value="0.05" units="cm"/>
      <inkml:brushProperty name="height" value="0.05" units="cm"/>
      <inkml:brushProperty name="color" value="#004F8B"/>
    </inkml:brush>
  </inkml:definitions>
  <inkml:trace contextRef="#ctx0" brushRef="#br0">46 1 24575,'-21'6'0,"-2"1"0,22-4 0,13-1 0,146 3 0,-120-6 0,0 1 0,0 2 0,0 2 0,-1 1 0,0 2 0,45 14 0,-53-10 0,-1 0 0,0 2 0,46 29 0,-64-36 0,0-1 0,1 0 0,0-1 0,0 0 0,0 0 0,1-2 0,12 3 0,-12-3 0,0 0 0,0 1 0,-1 0 0,1 1 0,-1 1 0,0 0 0,12 7 0,147 103 1366,-145-97 5460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23.780"/>
    </inkml:context>
    <inkml:brush xml:id="br0">
      <inkml:brushProperty name="width" value="0.05" units="cm"/>
      <inkml:brushProperty name="height" value="0.05" units="cm"/>
      <inkml:brushProperty name="color" value="#004F8B"/>
    </inkml:brush>
  </inkml:definitions>
  <inkml:trace contextRef="#ctx0" brushRef="#br0">0 0 24575,'2'4'0,"0"0"0,0-1 0,0 0 0,1 0 0,-1 1 0,1-1 0,0-1 0,0 1 0,0 0 0,0-1 0,0 1 0,1-1 0,3 2 0,9 8 0,3 5 0,20 19 0,2-2 0,48 32 0,-52-40 1366,-19-14 5460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24.112"/>
    </inkml:context>
    <inkml:brush xml:id="br0">
      <inkml:brushProperty name="width" value="0.05" units="cm"/>
      <inkml:brushProperty name="height" value="0.05" units="cm"/>
      <inkml:brushProperty name="color" value="#004F8B"/>
    </inkml:brush>
  </inkml:definitions>
  <inkml:trace contextRef="#ctx0" brushRef="#br0">1 0 24575,'0'0'0,"7"0"0,9 7 0,2 2 8192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10.215"/>
    </inkml:context>
    <inkml:brush xml:id="br0">
      <inkml:brushProperty name="width" value="0.05" units="cm"/>
      <inkml:brushProperty name="height" value="0.05" units="cm"/>
      <inkml:brushProperty name="color" value="#E71224"/>
    </inkml:brush>
  </inkml:definitions>
  <inkml:trace contextRef="#ctx0" brushRef="#br0">0 10 24575,'0'0'0,"25"-4"0,7-2 0,-9 13 0,-21 26 0,-15 19 0,-9 9 0,19-31 0,35-36 0,11-17 8192</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24.451"/>
    </inkml:context>
    <inkml:brush xml:id="br0">
      <inkml:brushProperty name="width" value="0.05" units="cm"/>
      <inkml:brushProperty name="height" value="0.05" units="cm"/>
      <inkml:brushProperty name="color" value="#004F8B"/>
    </inkml:brush>
  </inkml:definitions>
  <inkml:trace contextRef="#ctx0" brushRef="#br0">0 0 24575,'0'0'8192</inkml:trace>
  <inkml:trace contextRef="#ctx0" brushRef="#br0" timeOffset="1">61 81 24575,'0'0'0,"-8"-16"8192</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28.436"/>
    </inkml:context>
    <inkml:brush xml:id="br0">
      <inkml:brushProperty name="width" value="0.05" units="cm"/>
      <inkml:brushProperty name="height" value="0.05" units="cm"/>
      <inkml:brushProperty name="color" value="#004F8B"/>
    </inkml:brush>
  </inkml:definitions>
  <inkml:trace contextRef="#ctx0" brushRef="#br0">150 10 24575,'1'0'0,"-1"0"0,0 0 0,0-1 0,0 1 0,0 0 0,0-1 0,0 1 0,0 0 0,0-1 0,0 1 0,0 0 0,0-1 0,0 1 0,0 0 0,-1-1 0,1 1 0,0 0 0,0 0 0,0-1 0,0 1 0,0 0 0,-1-1 0,1 1 0,0 0 0,0 0 0,-1-1 0,1 1 0,0 0 0,0 0 0,-1 0 0,1-1 0,0 1 0,0 0 0,-1 0 0,1 0 0,0 0 0,-1 0 0,1 0 0,0 0 0,-1 0 0,1 0 0,0-1 0,-1 1 0,1 0 0,0 1 0,-1-1 0,1 0 0,0 0 0,0 0 0,-1 0 0,1 0 0,0 0 0,-1 0 0,0 1 0,0 0 0,0 0 0,0 0 0,0 0 0,0 0 0,0 0 0,0 0 0,0 0 0,1 0 0,-1 0 0,0 0 0,1 0 0,-1 1 0,1-1 0,-1 0 0,1 1 0,-1-1 0,1 2 0,-3 29 0,1 1 0,1 0 0,2 0 0,9 58 0,-4-34 0,5 22 0,-6-50 0,-2 1 0,0 0 0,-2 31 0,-5-56 0,-4-11 0,-5-14 0,-6-11 0,7 7 0,-2 2 0,0 0 0,-1 1 0,-28-30 0,42 50 0,1 1 0,0-1 0,0 1 0,-1-1 0,1 1 0,0 0 0,-1-1 0,1 1 0,0 0 0,-1-1 0,1 1 0,0 0 0,-1-1 0,1 1 0,-1 0 0,1-1 0,-1 1 0,1 0 0,-1 0 0,1 0 0,0 0 0,-1 0 0,1-1 0,-1 1 0,1 0 0,-1 0 0,1 0 0,-1 0 0,1 0 0,-1 0 0,1 0 0,-1 1 0,1-1 0,-1 0 0,1 0 0,-1 0 0,1 0 0,-1 1 0,1 25 0,10 11 0,1 1 0,2-2 0,1 1 0,22 37 0,-10-39 0,-25-35 0,-1 1 0,1 0 0,0-1 0,0 1 0,0 0 0,0-1 0,0 1 0,0-1 0,0 0 0,0 1 0,0-1 0,0 0 0,0 0 0,0 1 0,0-1 0,1 0 0,-1 0 0,0 0 0,0 0 0,0 0 0,1-1 0,2-1 0,-1-1 0,1 1 0,-1-1 0,0 0 0,1 0 0,-2 0 0,1 0 0,0-1 0,-1 1 0,1-1 0,-1 1 0,0-1 0,0 0 0,2-6 0,32-69 1366,0-6 5460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29.602"/>
    </inkml:context>
    <inkml:brush xml:id="br0">
      <inkml:brushProperty name="width" value="0.05" units="cm"/>
      <inkml:brushProperty name="height" value="0.05" units="cm"/>
      <inkml:brushProperty name="color" value="#004F8B"/>
    </inkml:brush>
  </inkml:definitions>
  <inkml:trace contextRef="#ctx0" brushRef="#br0">0 1 24575,'0'0'0,"32"0"0,20 0 0,2 0 8192</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29.946"/>
    </inkml:context>
    <inkml:brush xml:id="br0">
      <inkml:brushProperty name="width" value="0.05" units="cm"/>
      <inkml:brushProperty name="height" value="0.05" units="cm"/>
      <inkml:brushProperty name="color" value="#004F8B"/>
    </inkml:brush>
  </inkml:definitions>
  <inkml:trace contextRef="#ctx0" brushRef="#br0">0 1 24575,'0'3'0,"18"2"0,26 0 0,9-5 0,-4-3 8192</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30.290"/>
    </inkml:context>
    <inkml:brush xml:id="br0">
      <inkml:brushProperty name="width" value="0.05" units="cm"/>
      <inkml:brushProperty name="height" value="0.05" units="cm"/>
      <inkml:brushProperty name="color" value="#004F8B"/>
    </inkml:brush>
  </inkml:definitions>
  <inkml:trace contextRef="#ctx0" brushRef="#br0">0 47 24575,'0'3'0,"25"-5"0,24-3 0,19-4 0,1-7 0,-11-1 8192</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30.630"/>
    </inkml:context>
    <inkml:brush xml:id="br0">
      <inkml:brushProperty name="width" value="0.05" units="cm"/>
      <inkml:brushProperty name="height" value="0.05" units="cm"/>
      <inkml:brushProperty name="color" value="#004F8B"/>
    </inkml:brush>
  </inkml:definitions>
  <inkml:trace contextRef="#ctx0" brushRef="#br0">154 0 24575,'3'0'0,"-1"11"0,-13 20 0,-18 27 0,-11 16 0,-2 0 0,6-13 8192</inkml:trace>
  <inkml:trace contextRef="#ctx0" brushRef="#br0" timeOffset="1">235 82 24575,'4'0'0,"56"4"0,19 1 0,-15 3 0,-19 0 8192</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30.976"/>
    </inkml:context>
    <inkml:brush xml:id="br0">
      <inkml:brushProperty name="width" value="0.05" units="cm"/>
      <inkml:brushProperty name="height" value="0.05" units="cm"/>
      <inkml:brushProperty name="color" value="#004F8B"/>
    </inkml:brush>
  </inkml:definitions>
  <inkml:trace contextRef="#ctx0" brushRef="#br0">0 0 24575,'0'4'0,"0"1"0,4 100 0,0 54 0,1 7 0,-2-26 0,0-42 0,-2-39 8192</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31.305"/>
    </inkml:context>
    <inkml:brush xml:id="br0">
      <inkml:brushProperty name="width" value="0.05" units="cm"/>
      <inkml:brushProperty name="height" value="0.05" units="cm"/>
      <inkml:brushProperty name="color" value="#004F8B"/>
    </inkml:brush>
  </inkml:definitions>
  <inkml:trace contextRef="#ctx0" brushRef="#br0">1 0 24575,'0'0'0,"42"0"0,13 0 8192</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31.658"/>
    </inkml:context>
    <inkml:brush xml:id="br0">
      <inkml:brushProperty name="width" value="0.05" units="cm"/>
      <inkml:brushProperty name="height" value="0.05" units="cm"/>
      <inkml:brushProperty name="color" value="#004F8B"/>
    </inkml:brush>
  </inkml:definitions>
  <inkml:trace contextRef="#ctx0" brushRef="#br0">1 21 24575,'0'0'0,"31"-3"0,32-5 0,4-1 8192</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31.984"/>
    </inkml:context>
    <inkml:brush xml:id="br0">
      <inkml:brushProperty name="width" value="0.05" units="cm"/>
      <inkml:brushProperty name="height" value="0.05" units="cm"/>
      <inkml:brushProperty name="color" value="#004F8B"/>
    </inkml:brush>
  </inkml:definitions>
  <inkml:trace contextRef="#ctx0" brushRef="#br0">1 165 24575,'0'0'0,"42"-11"0,30-6 0,12-1 0,-7 10 0,-26 20 0,-36 15 0,-44 0 0,-29-16 0,-3-9 8192</inkml:trace>
  <inkml:trace contextRef="#ctx0" brushRef="#br0" timeOffset="1">21 1 24575,'0'0'0,"-3"41"0,1 19 0,3-3 8192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10.680"/>
    </inkml:context>
    <inkml:brush xml:id="br0">
      <inkml:brushProperty name="width" value="0.05" units="cm"/>
      <inkml:brushProperty name="height" value="0.05" units="cm"/>
      <inkml:brushProperty name="color" value="#E71224"/>
    </inkml:brush>
  </inkml:definitions>
  <inkml:trace contextRef="#ctx0" brushRef="#br0">112 55 24575,'0'-2'0,"0"0"0,0 0 0,0 0 0,0 0 0,0 1 0,0-1 0,-1 0 0,1 0 0,-1 0 0,1 1 0,-1-1 0,0 0 0,0 0 0,1 1 0,-3-2 0,3 2 0,-1 1 0,1 0 0,-1-1 0,1 1 0,-1 0 0,1 0 0,-1-1 0,1 1 0,-1 0 0,0 0 0,1 0 0,-1 0 0,1 0 0,-1 0 0,0 0 0,1 0 0,-1 0 0,1 0 0,-1 0 0,0 0 0,1 1 0,-1-1 0,1 0 0,-1 0 0,1 1 0,-1-1 0,1 0 0,-1 1 0,0-1 0,-3 4 0,-1 0 0,1 0 0,0 0 0,0 0 0,1 0 0,-1 1 0,1 0 0,-3 5 0,-3 6 0,3-8 0,1 1 0,0 0 0,0 0 0,1 1 0,1-1 0,-1 1 0,1 0 0,-2 17 0,6-24 0,-1-1 0,1 1 0,1-1 0,-1 1 0,0-1 0,1 0 0,-1 0 0,1 0 0,-1 1 0,1-2 0,0 1 0,0 0 0,0 0 0,0-1 0,0 1 0,1-1 0,-1 1 0,4 1 0,14 12 0,-11-5 0,-1 1 0,-1 1 0,0-1 0,0 1 0,-2 0 0,9 22 0,-3-7 0,1-9 0,0-18 0,10-29 0,-15 17 0,11-12 0,1 1 0,2 1 0,0 1 0,2 0 0,0 2 0,1 0 0,36-20 0,64-53 0,-90 57 1366,-11 4 5460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32.313"/>
    </inkml:context>
    <inkml:brush xml:id="br0">
      <inkml:brushProperty name="width" value="0.05" units="cm"/>
      <inkml:brushProperty name="height" value="0.05" units="cm"/>
      <inkml:brushProperty name="color" value="#004F8B"/>
    </inkml:brush>
  </inkml:definitions>
  <inkml:trace contextRef="#ctx0" brushRef="#br0">168 4 24575,'0'0'0,"0"-3"0,-18 19 0,-12 18 0,-8 24 0,2 16 0,7 9 0,13 4 0,18 2 0,14-7 0,3-15 0,-2-25 0,-3-20 8192</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32.688"/>
    </inkml:context>
    <inkml:brush xml:id="br0">
      <inkml:brushProperty name="width" value="0.05" units="cm"/>
      <inkml:brushProperty name="height" value="0.05" units="cm"/>
      <inkml:brushProperty name="color" value="#004F8B"/>
    </inkml:brush>
  </inkml:definitions>
  <inkml:trace contextRef="#ctx0" brushRef="#br0">1 96 24575,'3'-3'0,"68"-19"0,32-6 0,2 2 0,-10 9 0,-21 18 0,-20 19 0,-18 24 0,-13 28 0,-3 24 0,-1 19 0,-4 4 0,-5-11 0,-7-24 0,-29-51 0,-37-58 0,-9-26 8192</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34.492"/>
    </inkml:context>
    <inkml:brush xml:id="br0">
      <inkml:brushProperty name="width" value="0.05" units="cm"/>
      <inkml:brushProperty name="height" value="0.05" units="cm"/>
      <inkml:brushProperty name="color" value="#004F8B"/>
    </inkml:brush>
  </inkml:definitions>
  <inkml:trace contextRef="#ctx0" brushRef="#br0">1 1 24575,'0'0'0,"0"14"0,3 15 0,2 16 0,-1 8 0,0-1 0,2-18 0,0-24 0,3-24 0,-1-10 8192</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34.881"/>
    </inkml:context>
    <inkml:brush xml:id="br0">
      <inkml:brushProperty name="width" value="0.05" units="cm"/>
      <inkml:brushProperty name="height" value="0.05" units="cm"/>
      <inkml:brushProperty name="color" value="#004F8B"/>
    </inkml:brush>
  </inkml:definitions>
  <inkml:trace contextRef="#ctx0" brushRef="#br0">9 1 24575,'0'0'0,"4"0"0,7 3 0,10 1 0,1 4 0,-4 8 0,-4 7 0,-8 4 0,-16 3 0,-10 2 0,-8-6 0,1-3 0,8-7 0,21-8 0,25-9 0,18-12 0,1-4 8192</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36.111"/>
    </inkml:context>
    <inkml:brush xml:id="br0">
      <inkml:brushProperty name="width" value="0.05" units="cm"/>
      <inkml:brushProperty name="height" value="0.05" units="cm"/>
      <inkml:brushProperty name="color" value="#004F8B"/>
    </inkml:brush>
  </inkml:definitions>
  <inkml:trace contextRef="#ctx0" brushRef="#br0">169 0 24575,'-4'1'0,"0"-1"0,0 1 0,0 0 0,1 0 0,-1 1 0,0-1 0,0 1 0,1 0 0,-1 0 0,1 0 0,0 0 0,0 1 0,0-1 0,0 1 0,0 0 0,0 0 0,-3 4 0,-2 4 0,0-1 0,1 1 0,0 1 0,-5 13 0,-2 12 0,2 1 0,2 0 0,2 1 0,1 0 0,2 0 0,0 52 0,7-88 0,5-13 0,-3 3 0,1 1 0,-1 0 0,2 0 0,9-10 0,-13 14 0,0 1 0,-1 0 0,1-1 0,0 1 0,0 0 0,0 0 0,0 0 0,0 0 0,0 1 0,0-1 0,0 0 0,0 1 0,0-1 0,0 1 0,1 0 0,-1 0 0,0 0 0,0 0 0,0 0 0,0 0 0,0 1 0,1-1 0,-1 1 0,0 0 0,3 1 0,-1 0 0,0 0 0,1 0 0,-1 0 0,0-1 0,1 1 0,-1-1 0,1 0 0,0 0 0,-1-1 0,1 0 0,-1 1 0,8-2 0,-6-1 0,1 0 0,-1 0 0,0-1 0,0 1 0,0-2 0,0 1 0,0-1 0,8-7 0,15-11 0,0 1 0,1 2 0,1 1 0,66-28 0,-89 43 0,0 0 0,0 0 0,1 1 0,-1 0 0,1 1 0,-1 0 0,1 0 0,0 1 0,-1 0 0,1 1 0,-1 0 0,1 0 0,0 1 0,-1 0 0,0 0 0,1 1 0,-1 0 0,0 0 0,-1 1 0,1 0 0,0 0 0,-1 1 0,0 0 0,0 1 0,-1-1 0,1 1 0,5 7 0,-3-1 0,0-1 0,0 2 0,-1-1 0,0 1 0,10 24 0,-16-33 0,0 0 0,-1 0 0,1 0 0,-1 0 0,0 1 0,0-1 0,-1 0 0,1 1 0,-1-1 0,0 0 0,0 1 0,0-1 0,0 0 0,-1 1 0,0-1 0,0 0 0,0 0 0,0 0 0,-1 1 0,0-1 0,0-1 0,0 1 0,-4 6 0,5-8-4,-1-1 1,1 1-1,0-1 0,-1 1 0,1-1 0,-1 0 0,0 0 0,1 0 1,-1 0-1,0 0 0,0 0 0,1 0 0,-1-1 0,0 1 0,0-1 1,0 1-1,0-1 0,0 0 0,0 1 0,0-1 0,0 0 1,0-1-1,0 1 0,0 0 0,0 0 0,0-1 0,-3 0 0,2-1 78,1 1 0,0-1-1,-1 1 1,1-1 0,0 0-1,0 0 1,0 0 0,0 0-1,0 0 1,0 0 0,0 0-1,1-1 1,-1 1 0,1-1-1,0 1 1,0-1 0,0 1-1,0-1 1,0-3 0,-6-42 6752</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38.558"/>
    </inkml:context>
    <inkml:brush xml:id="br0">
      <inkml:brushProperty name="width" value="0.05" units="cm"/>
      <inkml:brushProperty name="height" value="0.05" units="cm"/>
      <inkml:brushProperty name="color" value="#004F8B"/>
    </inkml:brush>
  </inkml:definitions>
  <inkml:trace contextRef="#ctx0" brushRef="#br0">21 0 24575,'0'0'0,"0"77"0,-3 49 0,-2 21 0,1-7 0,0-28 0,2-44 0,0-53 0,2-30 8192</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39.012"/>
    </inkml:context>
    <inkml:brush xml:id="br0">
      <inkml:brushProperty name="width" value="0.05" units="cm"/>
      <inkml:brushProperty name="height" value="0.05" units="cm"/>
      <inkml:brushProperty name="color" value="#004F8B"/>
    </inkml:brush>
  </inkml:definitions>
  <inkml:trace contextRef="#ctx0" brushRef="#br0">0 0 24575,'31'9'0,"-23"-6"0,0 1 0,1 0 0,-2 0 0,1 1 0,0 0 0,-1 0 0,0 1 0,-1 0 0,1 0 0,9 12 0,-13-13 0,1 0 0,-1 0 0,0 0 0,0 1 0,0-1 0,-1 1 0,0 0 0,0-1 0,-1 1 0,1 0 0,-1 0 0,0 0 0,-1 1 0,0-1 0,0 0 0,-1 12 0,-4 1 0,0-1 0,-14 34 0,1-4 0,17-46 0,0 1 0,0 0 0,0 0 0,0 0 0,1 0 0,-1 0 0,1 0 0,0 0 0,0 0 0,0 0 0,0 0 0,1 0 0,-1 0 0,1 0 0,-1 0 0,1 0 0,3 5 0,-2-6 0,0 1 0,0-1 0,0 0 0,0 0 0,1 0 0,-1 0 0,1-1 0,0 1 0,-1-1 0,1 1 0,0-1 0,0 0 0,0 0 0,0 0 0,0 0 0,5 0 0,0 1 0,4 0 0,-1 0 0,1 1 0,-1 1 0,0-1 0,15 9 0,-25-11 0,1 0 0,0 0 0,0 0 0,-1 0 0,1 1 0,0-1 0,-1 0 0,1 1 0,-1 0 0,0-1 0,1 1 0,-1 0 0,0 0 0,0-1 0,0 1 0,0 0 0,-1 0 0,1 0 0,0 0 0,-1 0 0,0 0 0,1 0 0,-1 1 0,0-1 0,0 0 0,0 0 0,0 0 0,0 0 0,-1 0 0,1 0 0,-1 0 0,1 0 0,-1 0 0,0 0 0,0 0 0,1 0 0,-4 3 0,0 2-11,0-1 0,-1 1 1,0-1-1,-1 0 0,1-1 0,-1 1 0,0-1 0,0 0 0,-1 0 0,-10 5 1,12-7 102,0-1 1,0 1 0,0-1 0,0 1 0,-1-2-1,1 1 1,-1 0 0,1-1 0,-1 0 0,0-1-1,1 1 1,-1-1 0,0 0 0,1 0 0,-10-2 0,-6-9 6733</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39.898"/>
    </inkml:context>
    <inkml:brush xml:id="br0">
      <inkml:brushProperty name="width" value="0.05" units="cm"/>
      <inkml:brushProperty name="height" value="0.05" units="cm"/>
      <inkml:brushProperty name="color" value="#004F8B"/>
    </inkml:brush>
  </inkml:definitions>
  <inkml:trace contextRef="#ctx0" brushRef="#br0">1 159 24575,'7'-1'0,"75"-8"0,-57 8 0,0-1 0,0-1 0,-1-1 0,1-2 0,-1 0 0,35-15 0,-56 20 0,-1-1 0,0 1 0,0 0 0,0-1 0,0 0 0,0 0 0,0 1 0,0-1 0,-1 0 0,1-1 0,-1 1 0,1 0 0,-1 0 0,0 0 0,0-1 0,0 1 0,0-1 0,0 1 0,-1-1 0,1 1 0,-1-1 0,1 1 0,-1-1 0,0 0 0,0 1 0,0-1 0,0 0 0,-1 1 0,1-1 0,-1 1 0,0-1 0,1 1 0,-1-1 0,0 1 0,0 0 0,-1-1 0,1 1 0,0 0 0,-1 0 0,0 0 0,1 0 0,-3-2 0,4 3 0,-1 1 0,1-1 0,-1 0 0,1 1 0,0-1 0,-1 1 0,1-1 0,-1 1 0,0-1 0,1 1 0,-1 0 0,1-1 0,-1 1 0,1 0 0,-1-1 0,0 1 0,1 0 0,-1 0 0,0-1 0,1 1 0,-1 0 0,0 0 0,0 0 0,1 0 0,-1 0 0,0 0 0,1 0 0,-1 0 0,0 0 0,1 1 0,-1-1 0,0 0 0,1 0 0,-1 0 0,0 1 0,-1 1 0,0 0 0,1-1 0,-1 1 0,1 0 0,-1 0 0,1 0 0,0 0 0,0 0 0,0 1 0,-2 3 0,-12 59 0,11-18 0,4 76 0,1-85 0,-1 0 0,-2 0 0,-7 40 0,-4-145 0,12 50 0,0 4 0,1 0 0,-2 1 0,0-1 0,0 1 0,-1 0 0,0-1 0,-1 1 0,-11-22 0,15 34 0,-1-1 0,1 0 0,-1 0 0,1 0 0,-1 1 0,0-1 0,1 0 0,-1 1 0,0-1 0,1 0 0,-1 1 0,0-1 0,0 1 0,0-1 0,1 1 0,-1 0 0,0-1 0,0 1 0,0 0 0,0-1 0,0 1 0,0 0 0,0 0 0,0 0 0,0 0 0,0 0 0,1 0 0,-1 0 0,0 0 0,0 0 0,-2 1 0,1 0 0,-1 1 0,1-1 0,-1 1 0,1 0 0,0 0 0,0 0 0,0 0 0,0 0 0,0 0 0,-3 4 0,-3 6 0,1 1 0,0 0 0,-6 17 0,2 6-119,10-36 157,1 1 0,0 0 0,-1 0 0,1 0 0,0-1 0,0 1 0,-1 0 0,1 0 0,0 0 0,0 0 0,0-1 0,0 1 1,0 0-1,0 0 0,1 0 0,-1-1 0,0 1 0,0 0 0,0 0 0,1 0 0,-1-1 0,1 1 0,-1 0 0,0 0 0,1-1 1,-1 1-1,1 0 0,-1-1 0,1 1 0,0-1 0,-1 1 0,1-1 0,0 1 0,-1-1 0,1 1 0,0-1 0,0 0 0,1 1 1,12-3 6787</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40.238"/>
    </inkml:context>
    <inkml:brush xml:id="br0">
      <inkml:brushProperty name="width" value="0.05" units="cm"/>
      <inkml:brushProperty name="height" value="0.05" units="cm"/>
      <inkml:brushProperty name="color" value="#004F8B"/>
    </inkml:brush>
  </inkml:definitions>
  <inkml:trace contextRef="#ctx0" brushRef="#br0">0 0 24575,'0'0'0,"21"11"0,10 6 0,1 1 8192</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40.906"/>
    </inkml:context>
    <inkml:brush xml:id="br0">
      <inkml:brushProperty name="width" value="0.05" units="cm"/>
      <inkml:brushProperty name="height" value="0.05" units="cm"/>
      <inkml:brushProperty name="color" value="#004F8B"/>
    </inkml:brush>
  </inkml:definitions>
  <inkml:trace contextRef="#ctx0" brushRef="#br0">119 2 24575,'4'-1'0,"0"1"0,-1 0 0,1 0 0,0 0 0,-1 0 0,1 0 0,0 1 0,5 1 0,-4-1 0,-1 0 0,0-1 0,0 1 0,0-1 0,0 1 0,0 0 0,0 1 0,-1-1 0,1 1 0,0 0 0,-1-1 0,0 1 0,1 1 0,-1-1 0,4 4 0,-6-3 0,0-1 0,0 0 0,0 0 0,0 1 0,-1-1 0,1 1 0,-1-1 0,1 0 0,-1 1 0,0-1 0,0 1 0,0-1 0,-1 1 0,1-1 0,-1 0 0,1 1 0,-1-1 0,0 1 0,1-1 0,-1 0 0,0 0 0,-1 0 0,1 1 0,0-1 0,-4 3 0,-41 57 0,34-49 0,1 1 0,1 0 0,-15 27 0,24-40 0,1 0 0,-1 1 0,1-1 0,-1 0 0,1 1 0,-1-1 0,1 1 0,0-1 0,0 1 0,-1-1 0,1 0 0,0 1 0,1-1 0,-1 1 0,0-1 0,0 1 0,0-1 0,1 0 0,-1 1 0,1-1 0,-1 1 0,1-1 0,0 0 0,-1 0 0,1 1 0,0-1 0,0 0 0,0 0 0,0 0 0,0 0 0,0 0 0,0 0 0,0 0 0,1 0 0,-1-1 0,0 1 0,3 1 0,-3-2 0,0 1 0,0-1 0,0 1 0,0-1 0,0 1 0,0-1 0,0 1 0,0 0 0,0 0 0,0-1 0,-1 1 0,1 0 0,0 0 0,0 0 0,-1 0 0,1 0 0,-1 0 0,1 0 0,-1 0 0,1 0 0,-1 0 0,1 0 0,-1 1 0,0-1 0,0 0 0,0 0 0,0 0 0,0 0 0,0 0 0,0 1 0,0-1 0,0 0 0,0 0 0,-1 0 0,1 0 0,0 0 0,-1 0 0,1 1 0,-1-1 0,1 0 0,-2 1 0,-62 69 0,64-70 0,0-1 0,0 0 0,0 1 0,0-1 0,0 0 0,-1 0 0,1 1 0,0-1 0,0 0 0,0 1 0,0-1 0,0 0 0,0 1 0,0-1 0,0 0 0,0 1 0,0-1 0,0 0 0,0 1 0,0-1 0,0 0 0,0 0 0,1 1 0,-1-1 0,0 0 0,0 1 0,0-1 0,0 0 0,1 0 0,-1 1 0,0-1 0,0 0 0,0 0 0,1 1 0,-1-1 0,0 0 0,1 0 0,-1 0 0,18 5 0,26-5 0,-37 0 0,-1-1 0,-1 1 0,0 0 0,0 1 0,1-1 0,-1 1 0,0 0 0,9 4 0,-13-5 0,0 0 0,-1 1 0,1-1 0,0 1 0,-1-1 0,1 0 0,-1 1 0,1-1 0,0 1 0,-1 0 0,1-1 0,-1 1 0,0-1 0,1 1 0,-1 0 0,0-1 0,1 1 0,-1 0 0,0 0 0,0-1 0,1 1 0,-1 0 0,0 0 0,0 1 0,0 0 0,-1 0 0,1 0 0,-1 0 0,1 0 0,-1 0 0,0-1 0,0 1 0,0 0 0,0-1 0,0 1 0,0 0 0,-2 1 0,-9 11 0,-1-1 0,0-1 0,-1 0 0,-1-1 0,-17 10 0,17-11 0,0 0 0,1 1 0,0 1 0,-20 22 0,34-34 0,-1 0 0,1 0 0,-1 0 0,1 1 0,0-1 0,-1 0 0,1 1 0,0-1 0,-1 0 0,1 1 0,0-1 0,0 0 0,-1 1 0,1-1 0,0 0 0,0 1 0,-1-1 0,1 1 0,0-1 0,0 0 0,0 1 0,0-1 0,0 1 0,0-1 0,0 1 0,0-1 0,0 1 0,0-1 0,0 0 0,0 1 0,0-1 0,0 1 0,0-1 0,0 1 0,1-1 0,-1 0 0,0 1 0,0-1 0,0 1 0,1-1 0,-1 0 0,0 1 0,1-1 0,-1 0 0,0 1 0,0-1 0,1 0 0,-1 0 0,1 1 0,-1-1 0,0 0 0,1 0 0,-1 0 0,1 1 0,-1-1 0,0 0 0,1 0 0,-1 0 0,1 0 0,0 0 0,32 0 0,-33 0 0,139-21 0,-119 17 0,0-1 0,-1-1 0,0-1 0,36-18 0,-53 24 105,0 0 0,0 0 0,-1 0 0,1-1 0,0 1 0,0-1 0,-1 0 0,1 1 0,-1-1 0,0 0 0,1 0 1,0-2-1,2-18 6721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11.009"/>
    </inkml:context>
    <inkml:brush xml:id="br0">
      <inkml:brushProperty name="width" value="0.05" units="cm"/>
      <inkml:brushProperty name="height" value="0.05" units="cm"/>
      <inkml:brushProperty name="color" value="#E71224"/>
    </inkml:brush>
  </inkml:definitions>
  <inkml:trace contextRef="#ctx0" brushRef="#br0">66 0 24575,'0'4'0,"-20"99"0,-8 53 0,11 12 0,19-23 0,10-36 8192</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41.234"/>
    </inkml:context>
    <inkml:brush xml:id="br0">
      <inkml:brushProperty name="width" value="0.05" units="cm"/>
      <inkml:brushProperty name="height" value="0.05" units="cm"/>
      <inkml:brushProperty name="color" value="#004F8B"/>
    </inkml:brush>
  </inkml:definitions>
  <inkml:trace contextRef="#ctx0" brushRef="#br0">1 0 24575,'0'4'0,"10"119"0,4 42 0,3-6 0,1-48 0,-1-44 8192</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41.996"/>
    </inkml:context>
    <inkml:brush xml:id="br0">
      <inkml:brushProperty name="width" value="0.05" units="cm"/>
      <inkml:brushProperty name="height" value="0.05" units="cm"/>
      <inkml:brushProperty name="color" value="#004F8B"/>
    </inkml:brush>
  </inkml:definitions>
  <inkml:trace contextRef="#ctx0" brushRef="#br0">165 4 24575,'0'0'0,"0"0"0,0-1 0,0 1 0,1 0 0,-1 0 0,0 0 0,0 0 0,0-1 0,0 1 0,0 0 0,0 0 0,0 0 0,1 0 0,-1 0 0,0 0 0,0-1 0,0 1 0,0 0 0,1 0 0,-1 0 0,0 0 0,0 0 0,0 0 0,1 0 0,-1 0 0,0 0 0,0 0 0,0 0 0,0 0 0,1 0 0,-1 0 0,0 0 0,0 0 0,0 0 0,1 0 0,-1 0 0,0 0 0,0 0 0,0 0 0,0 1 0,1-1 0,-1 0 0,0 0 0,0 0 0,0 0 0,0 0 0,0 0 0,1 0 0,-1 1 0,0-1 0,18 12 0,13 13 0,-31-25 0,7 6 0,0 0 0,0 0 0,-1 0 0,1 0 0,-1 1 0,-1 0 0,10 14 0,-13-18 0,-1 0 0,0 0 0,-1 0 0,1 0 0,0 1 0,-1-1 0,0 0 0,1 0 0,-1 0 0,-1 1 0,1-1 0,0 0 0,-1 0 0,1 0 0,-1 1 0,0-1 0,0 0 0,-1 0 0,1 0 0,0-1 0,-1 1 0,0 0 0,-3 4 0,-17 20 0,0-2 0,-2 0 0,-1-1 0,-1-2 0,-1-1 0,0-1 0,-43 24 0,42-32 0,57-28 0,-1 7 0,0 0 0,1 2 0,0 1 0,0 2 0,0 0 0,55 2 0,-80 2 0,1 0 0,0 0 0,-1 1 0,1-1 0,-1 1 0,1 0 0,-1 1 0,0-1 0,1 1 0,7 4 0,-11-5 0,-1-1 0,1 0 0,-1 1 0,1-1 0,-1 1 0,0-1 0,1 1 0,-1-1 0,0 1 0,1 0 0,-1-1 0,0 1 0,1-1 0,-1 1 0,0 0 0,0-1 0,0 1 0,0 0 0,0-1 0,1 1 0,-1 0 0,0-1 0,-1 1 0,1 0 0,0-1 0,0 1 0,0 0 0,0 0 0,-2 2 0,1-1 0,-1 0 0,1 1 0,-1-1 0,0 0 0,0 0 0,0 0 0,0 0 0,0-1 0,0 1 0,-4 1 0,-19 13 0,-2-2 0,-36 15 0,-16 7 0,68-27 0,14-6 0,23-3 0,-24 0 0,33-2 0,1-2 0,-1-2 0,1-1 0,57-19 0,-67 11 1366,-15 0 5460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42.356"/>
    </inkml:context>
    <inkml:brush xml:id="br0">
      <inkml:brushProperty name="width" value="0.05" units="cm"/>
      <inkml:brushProperty name="height" value="0.05" units="cm"/>
      <inkml:brushProperty name="color" value="#004F8B"/>
    </inkml:brush>
  </inkml:definitions>
  <inkml:trace contextRef="#ctx0" brushRef="#br0">290 0 24575,'-3'0'0,"-5"0"0,2 42 0,3 31 0,2 7 0,0-10 0,-6-28 0,-9-35 0,-8-25 0,-11-14 0,-7 3 0,-2 13 0,1 19 0,10 14 0,9 3 8192</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42.699"/>
    </inkml:context>
    <inkml:brush xml:id="br0">
      <inkml:brushProperty name="width" value="0.05" units="cm"/>
      <inkml:brushProperty name="height" value="0.05" units="cm"/>
      <inkml:brushProperty name="color" value="#004F8B"/>
    </inkml:brush>
  </inkml:definitions>
  <inkml:trace contextRef="#ctx0" brushRef="#br0">0 1 24575,'4'0'0,"42"24"-6677,14 8 21546</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43.139"/>
    </inkml:context>
    <inkml:brush xml:id="br0">
      <inkml:brushProperty name="width" value="0.05" units="cm"/>
      <inkml:brushProperty name="height" value="0.05" units="cm"/>
      <inkml:brushProperty name="color" value="#004F8B"/>
    </inkml:brush>
  </inkml:definitions>
  <inkml:trace contextRef="#ctx0" brushRef="#br0">0 62 24575,'0'0'0,"28"0"0,26 0 0,15-7 0,-4-6 0,-14 0 0,-15-2 0,-13 2 8192</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43.481"/>
    </inkml:context>
    <inkml:brush xml:id="br0">
      <inkml:brushProperty name="width" value="0.05" units="cm"/>
      <inkml:brushProperty name="height" value="0.05" units="cm"/>
      <inkml:brushProperty name="color" value="#004F8B"/>
    </inkml:brush>
  </inkml:definitions>
  <inkml:trace contextRef="#ctx0" brushRef="#br0">36 0 24575,'0'0'0,"-3"42"0,-2 42 0,-2 30 0,-1 7 0,1-14 0,2-22 0,5-25 0,2-36 0,5-37 0,1-27 0,-1-6 8192</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43.823"/>
    </inkml:context>
    <inkml:brush xml:id="br0">
      <inkml:brushProperty name="width" value="0.05" units="cm"/>
      <inkml:brushProperty name="height" value="0.05" units="cm"/>
      <inkml:brushProperty name="color" value="#004F8B"/>
    </inkml:brush>
  </inkml:definitions>
  <inkml:trace contextRef="#ctx0" brushRef="#br0">0 4 24575,'4'-4'0,"4"31"0,1 42 0,-1 37 0,-2 14 0,-2-9 0,-1-25 0,-2-32 0,-4-37 0,-6-28 0,0-12 8192</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44.183"/>
    </inkml:context>
    <inkml:brush xml:id="br0">
      <inkml:brushProperty name="width" value="0.05" units="cm"/>
      <inkml:brushProperty name="height" value="0.05" units="cm"/>
      <inkml:brushProperty name="color" value="#004F8B"/>
    </inkml:brush>
  </inkml:definitions>
  <inkml:trace contextRef="#ctx0" brushRef="#br0">0 5 24575,'0'-4'0,"4"3"0,7 5 0,6 1 0,4 8 0,-6 7 0,-12 12 0,-13 4 0,-9-5 0,-2-7 0,15-12 0,14-10 0,9-7 0,3 6 0,-28 19 0,-11 6 8192</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44.512"/>
    </inkml:context>
    <inkml:brush xml:id="br0">
      <inkml:brushProperty name="width" value="0.05" units="cm"/>
      <inkml:brushProperty name="height" value="0.05" units="cm"/>
      <inkml:brushProperty name="color" value="#004F8B"/>
    </inkml:brush>
  </inkml:definitions>
  <inkml:trace contextRef="#ctx0" brushRef="#br0">0 0 24575,'4'0'0,"35"7"0,8 9 0,-4 2 8192</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44.858"/>
    </inkml:context>
    <inkml:brush xml:id="br0">
      <inkml:brushProperty name="width" value="0.05" units="cm"/>
      <inkml:brushProperty name="height" value="0.05" units="cm"/>
      <inkml:brushProperty name="color" value="#004F8B"/>
    </inkml:brush>
  </inkml:definitions>
  <inkml:trace contextRef="#ctx0" brushRef="#br0">0 101 24575,'0'0'0,"21"-14"0,14-8 0,11-1 0,2 4 0,-8 6 0,-10 4 8192</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11.358"/>
    </inkml:context>
    <inkml:brush xml:id="br0">
      <inkml:brushProperty name="width" value="0.05" units="cm"/>
      <inkml:brushProperty name="height" value="0.05" units="cm"/>
      <inkml:brushProperty name="color" value="#E71224"/>
    </inkml:brush>
  </inkml:definitions>
  <inkml:trace contextRef="#ctx0" brushRef="#br0">122 1 24575,'0'0'0,"-12"4"0,-17 13 0,-7 17 0,7 10 0,16 2 0,10-7 8192</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45.217"/>
    </inkml:context>
    <inkml:brush xml:id="br0">
      <inkml:brushProperty name="width" value="0.05" units="cm"/>
      <inkml:brushProperty name="height" value="0.05" units="cm"/>
      <inkml:brushProperty name="color" value="#004F8B"/>
    </inkml:brush>
  </inkml:definitions>
  <inkml:trace contextRef="#ctx0" brushRef="#br0">164 1 24575,'0'0'0,"0"10"0,0 14 0,0 17 0,-3 9 0,-2 6 0,1-4 0,-4-9 0,-2-20 0,-1-14 8192</inkml:trace>
  <inkml:trace contextRef="#ctx0" brushRef="#br0" timeOffset="1">0 267 24575,'0'0'0,"7"3"0,23-2 0,24-4 0,17-6 0,0-5 0,-13 1 8192</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45.548"/>
    </inkml:context>
    <inkml:brush xml:id="br0">
      <inkml:brushProperty name="width" value="0.05" units="cm"/>
      <inkml:brushProperty name="height" value="0.05" units="cm"/>
      <inkml:brushProperty name="color" value="#004F8B"/>
    </inkml:brush>
  </inkml:definitions>
  <inkml:trace contextRef="#ctx0" brushRef="#br0">164 1 24575,'0'0'0,"-7"17"0,-16 20 0,-11 14 0,-4-1 0,9-10 0,8-11 0,9-11 8192</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46.917"/>
    </inkml:context>
    <inkml:brush xml:id="br0">
      <inkml:brushProperty name="width" value="0.05" units="cm"/>
      <inkml:brushProperty name="height" value="0.05" units="cm"/>
      <inkml:brushProperty name="color" value="#004F8B"/>
    </inkml:brush>
  </inkml:definitions>
  <inkml:trace contextRef="#ctx0" brushRef="#br0">161 1 24575,'8'7'0,"4"12"0,-2 16 0,-1 0 0,-2 1 0,-1 0 0,-2 0 0,0 46 0,2 9 0,-4-73 0,2 48 0,-4-64 0,0-1 0,0 1 0,0 0 0,0 0 0,0-1 0,-1 1 0,1 0 0,-1-1 0,1 1 0,-1 0 0,0-1 0,1 1 0,-1-1 0,0 1 0,0-1 0,0 1 0,0-1 0,0 0 0,-1 0 0,1 1 0,0-1 0,-1 0 0,1 0 0,0 0 0,-1 0 0,1 0 0,-1-1 0,0 1 0,1 0 0,-3 0 0,-4-1 0,0 0 0,1 0 0,-1-1 0,0 0 0,0-1 0,0 1 0,1-2 0,-1 1 0,1-1 0,-1 0 0,1 0 0,-9-6 0,7 4 0,0-1 0,0 0 0,0 0 0,1-1 0,0 0 0,0 0 0,1-1 0,-11-14 0,16 20 0,1 1 0,0-1 0,1 1 0,-1-1 0,0 1 0,0-1 0,1 0 0,-1 1 0,1-1 0,-1 0 0,1 1 0,0-1 0,-1 0 0,1 0 0,0 1 0,0-1 0,0 0 0,1 0 0,-1 1 0,0-1 0,1 0 0,-1 1 0,1-1 0,-1 0 0,2-2 0,1 2 0,-1-1 0,0 1 0,0 0 0,1 0 0,-1 0 0,1 0 0,-1 1 0,1-1 0,0 1 0,0-1 0,0 1 0,0 0 0,3-1 0,5 0 0,0-1 0,-1 2 0,1-1 0,0 2 0,0-1 0,0 1 0,15 3 0,-21-2 0,1 0 0,0 1 0,-1-1 0,1 2 0,-1-1 0,1 0 0,-1 1 0,0 0 0,0 0 0,0 1 0,-1 0 0,5 4 0,-7-6 0,0 0 0,0 0 0,-1 1 0,1-1 0,-1 1 0,1-1 0,-1 1 0,0 0 0,0 0 0,-1-1 0,1 1 0,0 0 0,-1 0 0,0 0 0,1 0 0,-1-1 0,0 1 0,-1 0 0,1 0 0,0 0 0,-1 0 0,0 0 0,1-1 0,-1 1 0,0 0 0,-2 3 0,-4 5 0,1-1 0,-1 0 0,0-1 0,-1 1 0,0-2 0,-1 1 0,0-1 0,0 0 0,0-1 0,-19 11 0,12-7 0,1 0 0,-24 23 0,39-34 0,-1 0 0,1 0 0,0 0 0,0 0 0,-1 1 0,1-1 0,0 0 0,0 0 0,0 0 0,-1 0 0,1 1 0,0-1 0,0 0 0,0 0 0,0 0 0,0 1 0,-1-1 0,1 0 0,0 0 0,0 0 0,0 1 0,0-1 0,0 0 0,0 0 0,0 1 0,0-1 0,0 0 0,0 0 0,0 1 0,0-1 0,0 0 0,0 0 0,0 1 0,0-1 0,0 0 0,0 0 0,0 0 0,0 1 0,0-1 0,1 0 0,-1 0 0,0 1 0,0-1 0,0 0 0,0 0 0,0 0 0,1 0 0,-1 1 0,0-1 0,0 0 0,0 0 0,1 0 0,-1 0 0,0 0 0,0 0 0,1 1 0,-1-1 0,0 0 0,0 0 0,0 0 0,1 0 0,-1 0 0,1 0 0,15 1 43,1 0 0,-1-2-1,0 0 1,1 0 0,-1-2-1,0 0 1,18-6 0,-2 2 981,47-11 5802</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47.260"/>
    </inkml:context>
    <inkml:brush xml:id="br0">
      <inkml:brushProperty name="width" value="0.05" units="cm"/>
      <inkml:brushProperty name="height" value="0.05" units="cm"/>
      <inkml:brushProperty name="color" value="#004F8B"/>
    </inkml:brush>
  </inkml:definitions>
  <inkml:trace contextRef="#ctx0" brushRef="#br0">1 1 24575,'3'0'0,"5"17"0,5 10 0,0-1 8192</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48.244"/>
    </inkml:context>
    <inkml:brush xml:id="br0">
      <inkml:brushProperty name="width" value="0.05" units="cm"/>
      <inkml:brushProperty name="height" value="0.05" units="cm"/>
      <inkml:brushProperty name="color" value="#004F8B"/>
    </inkml:brush>
  </inkml:definitions>
  <inkml:trace contextRef="#ctx0" brushRef="#br0">1 279 24575,'15'-1'0,"0"0"0,28-7 0,-31 5 0,0 1 0,1 0 0,19 0 0,-31 2 0,0-1 0,0 1 0,0 0 0,0 0 0,-1 0 0,1 0 0,0 0 0,0 0 0,0 0 0,0 0 0,0 0 0,0 1 0,0-1 0,-1 0 0,1 0 0,0 1 0,0-1 0,0 1 0,-1-1 0,1 1 0,0-1 0,0 1 0,-1-1 0,1 1 0,0-1 0,-1 1 0,1 0 0,-1 0 0,1-1 0,-1 1 0,1 0 0,-1 0 0,1-1 0,-1 1 0,0 0 0,0 0 0,1 0 0,-1 0 0,0 0 0,0 1 0,-1 0 0,1 1 0,-1-1 0,0 0 0,0 1 0,-1-1 0,1 0 0,0 0 0,-1 0 0,0 0 0,1 0 0,-1 0 0,0 0 0,-4 3 0,4-3 0,-1 0 0,0 0 0,0 0 0,0 0 0,0-1 0,0 1 0,0-1 0,0 0 0,0 0 0,0 0 0,-6 0 0,8 0 0,0-1 0,0 0 0,-1 0 0,1-1 0,0 1 0,0 0 0,0 0 0,0-1 0,0 1 0,0 0 0,0-1 0,0 1 0,0-1 0,0 1 0,0-1 0,0 0 0,1 1 0,-1-1 0,0 0 0,0 1 0,0-1 0,1 0 0,-1 0 0,0 0 0,1 0 0,-1 0 0,1 0 0,-1 0 0,1 0 0,0 0 0,-1 0 0,1 0 0,0 0 0,0 0 0,-1-2 0,-1-23 0,2 0 0,0-1 0,1 1 0,7-34 0,-2 2 0,-5 55 0,4-55 0,-1 38 0,-2 18 0,-1 9 0,13 109 0,49 308 0,-42-344 0,-20-78 0,0 1 0,0 0 0,0-1 0,0 1 0,0-1 0,0 0 0,1 1 0,-1-1 0,1 0 0,2 3 0,-3-5 0,-1 0 0,0 0 0,1 1 0,-1-1 0,0 0 0,1 0 0,-1 0 0,0 0 0,1 0 0,-1 0 0,1 1 0,-1-1 0,0 0 0,1 0 0,-1 0 0,1 0 0,-1 0 0,1-1 0,-1 1 0,0 0 0,1 0 0,-1 0 0,0 0 0,1 0 0,-1 0 0,1-1 0,-1 1 0,0 0 0,1 0 0,-1-1 0,0 1 0,1 0 0,-1 0 0,0-1 0,0 1 0,1-1 0,2-4 0,0 0 0,-1 0 0,0 0 0,0 0 0,0 0 0,0-1 0,1-7 0,3-25 0,0 0 0,0-47 0,-10 67 0,-4 18 0,-16 24 0,15-13 0,-4 4 0,0 0 0,-2-1 0,0 0 0,0-2 0,-1 1 0,-1-2 0,-21 12 0,18-20 0,19-3 0,1 0 0,0-1 0,-1 1 0,1 0 0,0 0 0,-1-1 0,1 1 0,0 0 0,-1-1 0,1 1 0,0 0 0,0-1 0,0 1 0,-1 0 0,1-1 0,0 1 0,0 0 0,0-1 0,0 1 0,0-1 0,-1 1 0,1 0 0,0-1 0,0 1 0,0-1 0,0 1 0,0 0 0,0-1 0,1 0 0,0-4 0,1-1 0,-1 1 0,2-1 0,-1 1 0,0 0 0,6-8 0,45-63 0,123-137 0,-167 203 0,9-10 0,-10 9 0,1 1 0,0 0 0,0 1 0,1 0 0,0 0 0,1 1 0,0 0 0,14-7 0,-22 14 0,-1 0 0,1 0 0,-1 1 0,1-1 0,0 1 0,-1 0 0,1 0 0,0 0 0,-1 0 0,1 0 0,-1 0 0,1 1 0,-1-1 0,1 1 0,0 0 0,-1 0 0,0 0 0,1 0 0,-1 0 0,0 0 0,1 1 0,-1-1 0,4 4 0,2 3 0,0 1 0,0-1 0,-1 1 0,7 10 0,-8-11 0,6 8 0,-1 1 0,-1 0 0,-1 1 0,0 0 0,-1 0 0,10 33 0,-17-45 0,1 1 0,-1-1 0,0 1 0,0-1 0,0 1 0,-1-1 0,0 1 0,-1 0 0,1-1 0,-1 1 0,-1-1 0,1 1 0,-1-1 0,0 0 0,-1 0 0,1 0 0,-1 0 0,0 0 0,-1 0 0,1-1 0,-1 1 0,0-1 0,-8 8 0,7-9 0,-1 0 0,1 0 0,-1-1 0,0 0 0,1 0 0,-1 0 0,-1-1 0,1 1 0,0-2 0,-1 1 0,-12 1 0,16-2 0,-1-1 0,1 0 0,-1 1 0,1-2 0,-1 1 0,1 0 0,-1-1 0,1 1 0,-1-1 0,1 0 0,-1 0 0,1 0 0,0-1 0,0 1 0,0-1 0,0 0 0,0 0 0,0 0 0,0 0 0,0 0 0,1-1 0,-1 1 0,-3-6 0,5 7-2,0-1 0,1 1 0,-1-1 0,0 1 0,1-1 0,-1 0 0,1 1-1,-1-1 1,1 0 0,0 1 0,0-1 0,-1 0 0,1 1 0,0-1 0,1 0 0,-1 0-1,0 1 1,0-1 0,1 0 0,-1 1 0,1-1 0,0 0 0,-1 1 0,1-1 0,0 1 0,0-1-1,0 1 1,0 0 0,0-1 0,0 1 0,0 0 0,1-1 0,-1 1 0,0 0 0,1 0 0,-1 0-1,0 0 1,1 1 0,0-1 0,2-1 0,4-2 209,1 0 1,0 0-1,0 1 0,0 0 1,0 1-1,11-2 1,45-1 6618</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49.444"/>
    </inkml:context>
    <inkml:brush xml:id="br0">
      <inkml:brushProperty name="width" value="0.05" units="cm"/>
      <inkml:brushProperty name="height" value="0.05" units="cm"/>
      <inkml:brushProperty name="color" value="#004F8B"/>
    </inkml:brush>
  </inkml:definitions>
  <inkml:trace contextRef="#ctx0" brushRef="#br0">536 0 24575,'7'13'0,"26"76"0,-4 1 0,-3 1 0,19 146 0,12 297 0,-54-500 0,47 844 0,-72-4 0,-51-141 0,-37 612 0,100-866 0,-12 267 0,-167 991 0,-41-422 0,138-839 0,89-456 0,-8 37 0,10-54 0,0 0 0,0 0 0,1 0 0,-2 0 0,1 0 0,0-1 0,0 1 0,-1-1 0,0 1 0,1-1 0,-1 1 0,0-1 0,-5 4 0,12-37 1366,5 0 5460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49.771"/>
    </inkml:context>
    <inkml:brush xml:id="br0">
      <inkml:brushProperty name="width" value="0.05" units="cm"/>
      <inkml:brushProperty name="height" value="0.05" units="cm"/>
      <inkml:brushProperty name="color" value="#004F8B"/>
    </inkml:brush>
  </inkml:definitions>
  <inkml:trace contextRef="#ctx0" brushRef="#br0">63 1 24575,'0'0'0,"-3"0"0,-9 41 0,-1 74 0,-3 35 0,-2-9 0,23-56 0,60-98 0,18-47 8192</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52.900"/>
    </inkml:context>
    <inkml:brush xml:id="br0">
      <inkml:brushProperty name="width" value="0.05" units="cm"/>
      <inkml:brushProperty name="height" value="0.05" units="cm"/>
      <inkml:brushProperty name="color" value="#004F8B"/>
    </inkml:brush>
  </inkml:definitions>
  <inkml:trace contextRef="#ctx0" brushRef="#br0">116 0 24575,'3'8'0,"-1"0"0,77 197 0,-63-169 0,2 0 0,1-2 0,36 52 0,-53-84 0,-1 0 0,1 1 0,-1-1 0,1 0 0,0 0 0,0 0 0,0 0 0,0 0 0,0 0 0,0-1 0,0 1 0,1-1 0,-1 1 0,1-1 0,-1 0 0,1 0 0,-1 0 0,1 0 0,0-1 0,-1 1 0,1-1 0,0 1 0,5-1 0,-5-1 0,0-1 0,-1 1 0,1-1 0,-1 0 0,1 0 0,-1 0 0,0 0 0,0 0 0,0 0 0,0-1 0,0 1 0,0-1 0,0 1 0,-1-1 0,0 0 0,1 1 0,-1-1 0,0 0 0,0 0 0,0-4 0,5-11 0,-2 0 0,0 0 0,-1 0 0,0-24 0,-5 24 0,-6 15 0,-16 23 0,-23 35 0,18-19 0,-1-1 0,-2-2 0,-1-1 0,-2-1 0,-49 33 0,78-60 0,1-1 0,0 0 0,-1-1 0,1 1 0,-1-1 0,0-1 0,0 1 0,0-1 0,0 0 0,0 0 0,-10 0 0,15-1 0,0 0 0,0 0 0,-1 0 0,1-1 0,0 1 0,0 0 0,0-1 0,0 1 0,1-1 0,-1 1 0,0-1 0,0 1 0,0-1 0,0 0 0,0 1 0,1-1 0,-1 0 0,0 0 0,0 0 0,1 1 0,-1-1 0,1 0 0,-1 0 0,1 0 0,-1-1 0,0-2 0,1 1 0,0 0 0,0 0 0,0 0 0,0 0 0,0 0 0,1 0 0,-1 0 0,1-1 0,0 1 0,0 0 0,0 1 0,2-4 0,6-14 0,0 1 0,2 0 0,0 1 0,2 0 0,0 1 0,23-24 0,-5 10 0,2 2 0,45-33 0,-58 48 0,0 1 0,0 1 0,1 0 0,39-14 0,-53 23 0,0 1 0,0 0 0,0 0 0,0 1 0,1 0 0,-1 0 0,0 1 0,0 0 0,1 0 0,-1 0 0,0 1 0,0 0 0,1 1 0,-1 0 0,0 0 0,0 0 0,-1 1 0,1 0 0,9 6 0,-8-4 0,-2 1 0,1-1 0,-1 1 0,0 1 0,0-1 0,-1 1 0,1 0 0,-1 0 0,6 14 0,-1 1 0,0 1 0,6 27 0,-15-46 0,0 0 0,0-1 0,1 1 0,-1 0 0,1-1 0,0 1 0,0-1 0,0 0 0,0 0 0,0 0 0,1 0 0,0 0 0,-1 0 0,1 0 0,0-1 0,1 0 0,4 4 0,-3-4 0,1-1 0,-1 1 0,1-1 0,-1 0 0,1 0 0,-1 0 0,1-1 0,-1 0 0,1 0 0,0-1 0,7-1 0,59-9 0,-68 14 0,-9 6 0,-14 7 0,-33 16 1366,-9 1 5460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53.354"/>
    </inkml:context>
    <inkml:brush xml:id="br0">
      <inkml:brushProperty name="width" value="0.05" units="cm"/>
      <inkml:brushProperty name="height" value="0.05" units="cm"/>
      <inkml:brushProperty name="color" value="#004F8B"/>
    </inkml:brush>
  </inkml:definitions>
  <inkml:trace contextRef="#ctx0" brushRef="#br0">1 1 24575,'0'0'0,"0"69"0,0 45 0,3 13 0,9-9 0,2-23 0,-5-43 0,-4-30 8192</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53.896"/>
    </inkml:context>
    <inkml:brush xml:id="br0">
      <inkml:brushProperty name="width" value="0.05" units="cm"/>
      <inkml:brushProperty name="height" value="0.05" units="cm"/>
      <inkml:brushProperty name="color" value="#004F8B"/>
    </inkml:brush>
  </inkml:definitions>
  <inkml:trace contextRef="#ctx0" brushRef="#br0">1 24 24575,'28'-2'0,"49"-8"0,-60 6 0,1 1 0,-1 0 0,1 2 0,-1 0 0,1 1 0,0 1 0,28 5 0,-39-4 0,-1 0 0,0 1 0,0 0 0,0 0 0,0 0 0,-1 1 0,1-1 0,-1 2 0,0-1 0,0 0 0,-1 1 0,1 0 0,-1 0 0,0 0 0,0 1 0,-1 0 0,1-1 0,-1 1 0,4 11 0,2 11 0,0-1 0,-2 2 0,4 36 0,-9-53 0,95 675 0,-90-634 0,-7-52 0,0-1 0,0 0 0,0 1 0,0-1 0,0 0 0,0 1 0,0-1 0,0 0 0,1 1 0,-1-1 0,0 0 0,0 1 0,-1-1 0,1 0 0,0 1 0,0-1 0,0 1 0,0-1 0,0 0 0,0 1 0,0-1 0,-1 0 0,1 1 0,0-1 0,0 0 0,0 0 0,-1 1 0,1-1 0,0 0 0,0 0 0,-1 1 0,1-1 0,0 0 0,-1 0 0,1 0 0,0 1 0,-1-1 0,1 0 0,0 0 0,-1 0 0,1 0 0,0 0 0,-1 0 0,1 0 0,0 0 0,-1 0 0,1 0 0,0 0 0,-1 0 0,1 0 0,0 0 0,-1 0 0,1 0 0,-1 0 0,1 0 0,0 0 0,-1 0 0,1-1 0,0 1 0,0 0 0,-1 0 0,1 0 0,0-1 0,-1 1 0,1 0 0,0 0 0,0-1 0,-1 1 0,1-1 0,-24-24 0,22 24 0,-50-63 1366,-6-11 5460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11.704"/>
    </inkml:context>
    <inkml:brush xml:id="br0">
      <inkml:brushProperty name="width" value="0.05" units="cm"/>
      <inkml:brushProperty name="height" value="0.05" units="cm"/>
      <inkml:brushProperty name="color" value="#E71224"/>
    </inkml:brush>
  </inkml:definitions>
  <inkml:trace contextRef="#ctx0" brushRef="#br0">249 0 24575,'0'0'0,"-40"29"0,-23 12 0,1 5 0,9-2 0,24-9 0,27-10 0,28-9 0,24-8 0,13-8 0,-4-5 8192</inkml:trace>
  <inkml:trace contextRef="#ctx0" brushRef="#br0" timeOffset="1">369 120 24575,'4'0'0,"9"24"0,3 9 8192</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54.576"/>
    </inkml:context>
    <inkml:brush xml:id="br0">
      <inkml:brushProperty name="width" value="0.05" units="cm"/>
      <inkml:brushProperty name="height" value="0.05" units="cm"/>
      <inkml:brushProperty name="color" value="#004F8B"/>
    </inkml:brush>
  </inkml:definitions>
  <inkml:trace contextRef="#ctx0" brushRef="#br0">133 1 24575,'-1'6'0,"1"6"0,0 1 0,0-1 0,1 1 0,0-1 0,1 0 0,1 1 0,0-1 0,5 12 0,8 17 0,22 38 0,-31-66 0,-3-6 0,-1 1 0,1 0 0,-1 0 0,0 0 0,-1 0 0,0 1 0,1 10 0,-2-16 0,-2 0 0,1 1 0,0-1 0,-1 0 0,1 0 0,-1 1 0,0-1 0,0 0 0,0 0 0,0 0 0,-1 0 0,1 0 0,-1-1 0,0 1 0,1 0 0,-1-1 0,-1 1 0,1-1 0,0 0 0,-1 0 0,-3 4 0,-2-1 0,0-1 0,0 1 0,0-1 0,-1-1 0,0 1 0,1-2 0,-1 1 0,0-1 0,-16 2 0,21-4 0,-1 1 0,1 0 0,-1-1 0,0 0 0,1 0 0,-1-1 0,0 1 0,1-1 0,-1 0 0,1 0 0,-1-1 0,1 1 0,0-1 0,0 0 0,-1 0 0,1 0 0,1-1 0,-1 1 0,0-1 0,-6-6 0,10 9 0,-1-1 0,1 1 0,-1 0 0,1-1 0,0 1 0,0-1 0,-1 1 0,1 0 0,0-1 0,0 1 0,-1-1 0,1 1 0,0-1 0,0 1 0,0-1 0,0 1 0,0-1 0,0 1 0,0-1 0,-1 1 0,2-1 0,-1 1 0,0-1 0,0 1 0,0-1 0,0 1 0,0-1 0,0 1 0,0 0 0,1-1 0,-1 1 0,0-1 0,0 1 0,1-1 0,-1 1 0,0 0 0,0-1 0,1 1 0,-1 0 0,1-1 0,-1 1 0,0 0 0,1-1 0,-1 1 0,1 0 0,-1 0 0,0-1 0,1 1 0,27-4 0,-22 3 0,1 1 0,-1 1 0,0-1 0,0 1 0,0 0 0,0 0 0,0 1 0,0 0 0,0 0 0,0 1 0,-1-1 0,1 1 0,-1 0 0,0 1 0,0-1 0,0 1 0,0 0 0,0 0 0,-1 1 0,0-1 0,0 1 0,0 0 0,0 0 0,-1 0 0,0 1 0,0-1 0,-1 1 0,1 0 0,-1-1 0,0 1 0,-1 0 0,1 0 0,-1 1 0,0 5 0,-1-8 0,0-1 0,0 0 0,0 0 0,0 1 0,1-1 0,-1 0 0,1 0 0,0 0 0,0 0 0,0 0 0,1 0 0,-1 0 0,1 0 0,-1 0 0,1 0 0,0-1 0,0 1 0,0-1 0,1 1 0,-1-1 0,0 0 0,1 0 0,-1 0 0,1 0 0,0-1 0,0 1 0,0-1 0,4 2 0,-5-2 0,-1-1 0,0 1 0,0-1 0,0 1 0,0-1 0,0 1 0,0 0 0,0-1 0,0 1 0,0 0 0,0 0 0,0 0 0,0 0 0,-1-1 0,1 1 0,0 0 0,-1 1 0,1-1 0,-1 0 0,1 0 0,-1 0 0,1 0 0,-1 0 0,0 0 0,1 1 0,-1-1 0,0 0 0,0 0 0,0 1 0,0-1 0,0 0 0,0 0 0,0 0 0,-1 1 0,1-1 0,0 0 0,-1 0 0,1 0 0,-1 0 0,1 0 0,-1 0 0,1 1 0,-1-1 0,0 0 0,0-1 0,1 1 0,-2 1 0,-5 5 0,-1 0 0,1-1 0,-1 0 0,-15 9 0,10-7 0,13-8 0,-1 1 0,1-1 0,-1 0 0,1 0 0,-1 1 0,0-1 0,1 0 0,-1 1 0,1-1 0,-1 0 0,1 1 0,0-1 0,-1 1 0,1-1 0,-1 1 0,1-1 0,0 1 0,-1-1 0,1 1 0,0 0 0,0-1 0,-1 1 0,1-1 0,0 1 0,0 0 0,0-1 0,0 1 0,0 1 0,1-2 0,1 1 0,-1 0 0,0 0 0,1 0 0,-1-1 0,1 1 0,0-1 0,-1 1 0,1-1 0,-1 0 0,1 1 0,0-1 0,-1 0 0,3 0 0,67 1 1366,20-3 5460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4:54.921"/>
    </inkml:context>
    <inkml:brush xml:id="br0">
      <inkml:brushProperty name="width" value="0.05" units="cm"/>
      <inkml:brushProperty name="height" value="0.05" units="cm"/>
      <inkml:brushProperty name="color" value="#004F8B"/>
    </inkml:brush>
  </inkml:definitions>
  <inkml:trace contextRef="#ctx0" brushRef="#br0">0 1 24575,'13'8'8192</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5:24.322"/>
    </inkml:context>
    <inkml:brush xml:id="br0">
      <inkml:brushProperty name="width" value="0.05" units="cm"/>
      <inkml:brushProperty name="height" value="0.05" units="cm"/>
    </inkml:brush>
  </inkml:definitions>
  <inkml:trace contextRef="#ctx0" brushRef="#br0">0 16 24575,'0'0'0,"8"-16"8192</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5:24.678"/>
    </inkml:context>
    <inkml:brush xml:id="br0">
      <inkml:brushProperty name="width" value="0.05" units="cm"/>
      <inkml:brushProperty name="height" value="0.05" units="cm"/>
    </inkml:brush>
  </inkml:definitions>
  <inkml:trace contextRef="#ctx0" brushRef="#br0">0 12 24575,'0'0'0,"21"4"0,66 0 0,50 0 0,25-3 0,7-4 0,-5-3 0,-20-1 0,-34 0 0,-36 5 0,-50 14 8192</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5:25.039"/>
    </inkml:context>
    <inkml:brush xml:id="br0">
      <inkml:brushProperty name="width" value="0.05" units="cm"/>
      <inkml:brushProperty name="height" value="0.05" units="cm"/>
    </inkml:brush>
  </inkml:definitions>
  <inkml:trace contextRef="#ctx0" brushRef="#br0">24 0 24575,'0'4'0,"-10"4"0,-4 1 8192</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5:25.382"/>
    </inkml:context>
    <inkml:brush xml:id="br0">
      <inkml:brushProperty name="width" value="0.05" units="cm"/>
      <inkml:brushProperty name="height" value="0.05" units="cm"/>
    </inkml:brush>
  </inkml:definitions>
  <inkml:trace contextRef="#ctx0" brushRef="#br0">4 0 24575,'0'0'0,"-3"7"0,33 6 0,33 4 0,36 3 0,31-2 0,16-4 0,-2-5 0,-19-3 0,-31-4 0,-48-1 0,-32-1 8192</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5:25.740"/>
    </inkml:context>
    <inkml:brush xml:id="br0">
      <inkml:brushProperty name="width" value="0.05" units="cm"/>
      <inkml:brushProperty name="height" value="0.05" units="cm"/>
    </inkml:brush>
  </inkml:definitions>
  <inkml:trace contextRef="#ctx0" brushRef="#br0">8 4 24575,'0'0'0,"-7"-4"0,50 24 0,32 15 0,9 16 0,-29 12 0,-53 7 0,-51-2 0,-23-9 0,-1-14 8192</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5:52.348"/>
    </inkml:context>
    <inkml:brush xml:id="br0">
      <inkml:brushProperty name="width" value="0.05" units="cm"/>
      <inkml:brushProperty name="height" value="0.05" units="cm"/>
      <inkml:brushProperty name="color" value="#E71224"/>
    </inkml:brush>
  </inkml:definitions>
  <inkml:trace contextRef="#ctx0" brushRef="#br0">2 838 24575,'20'-21'0,"78"-90"0,89-90 0,-168 184 0,57-54 0,3 4 0,121-79 0,-172 131 0,55-21 0,-53 24 0,45-25 0,-66 32 0,0-1 0,0 0 0,-1-1 0,0 0 0,0 0 0,-1-1 0,0 0 0,12-17 0,-11 6 8192</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5:52.349"/>
    </inkml:context>
    <inkml:brush xml:id="br0">
      <inkml:brushProperty name="width" value="0.05" units="cm"/>
      <inkml:brushProperty name="height" value="0.05" units="cm"/>
      <inkml:brushProperty name="color" value="#E71224"/>
    </inkml:brush>
  </inkml:definitions>
  <inkml:trace contextRef="#ctx0" brushRef="#br0">7 277 24575,'11'-191'0,"-6"127"0,-3 43 0,0 23 0,-1 36 0,0 1014 0,-2-501 0,0-524 0,1-14 0,0 0 0,0 0 0,1-1 0,3 17 0,-4-29 0,0 0 0,0-1 0,0 1 0,0 0 0,0 0 0,1 0 0,-1-1 0,0 1 0,0 0 0,0 0 0,0 0 0,0 0 0,0 0 0,0-1 0,1 1 0,-1 0 0,0 0 0,0 0 0,0 0 0,0 0 0,0 0 0,1 0 0,-1 0 0,0-1 0,0 1 0,0 0 0,1 0 0,-1 0 0,0 0 0,0 0 0,0 0 0,0 0 0,1 0 0,-1 0 0,0 0 0,0 0 0,0 0 0,1 0 0,-1 0 0,0 0 0,0 1 0,0-1 0,0 0 0,1 0 0,-1 0 0,0 0 0,0 0 0,0 0 0,0 0 0,0 0 0,1 1 0,-1-1 0,0 0 0,0 0 0,0 0 0,0 0 0,0 1 0,0-1 0,0 0 0,0 0 0,1 0 0,11-35 1366,1-15 5460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5:52.350"/>
    </inkml:context>
    <inkml:brush xml:id="br0">
      <inkml:brushProperty name="width" value="0.05" units="cm"/>
      <inkml:brushProperty name="height" value="0.05" units="cm"/>
      <inkml:brushProperty name="color" value="#E71224"/>
    </inkml:brush>
  </inkml:definitions>
  <inkml:trace contextRef="#ctx0" brushRef="#br0">166 32 24575,'0'-4'0,"0"-8"0,0-3 8192</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13.426"/>
    </inkml:context>
    <inkml:brush xml:id="br0">
      <inkml:brushProperty name="width" value="0.05" units="cm"/>
      <inkml:brushProperty name="height" value="0.05" units="cm"/>
      <inkml:brushProperty name="color" value="#E71224"/>
    </inkml:brush>
  </inkml:definitions>
  <inkml:trace contextRef="#ctx0" brushRef="#br0">0 0 24575,'0'0'0,"0"66"0,4 45 0,2 16 0,3-17 0,1-28 8192</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5:52.351"/>
    </inkml:context>
    <inkml:brush xml:id="br0">
      <inkml:brushProperty name="width" value="0.05" units="cm"/>
      <inkml:brushProperty name="height" value="0.05" units="cm"/>
      <inkml:brushProperty name="color" value="#E71224"/>
    </inkml:brush>
  </inkml:definitions>
  <inkml:trace contextRef="#ctx0" brushRef="#br0">119 50 24575,'0'0'0,"0"-18"0,0-7 8192</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5:52.352"/>
    </inkml:context>
    <inkml:brush xml:id="br0">
      <inkml:brushProperty name="width" value="0.05" units="cm"/>
      <inkml:brushProperty name="height" value="0.05" units="cm"/>
      <inkml:brushProperty name="color" value="#E71224"/>
    </inkml:brush>
  </inkml:definitions>
  <inkml:trace contextRef="#ctx0" brushRef="#br0">10 28 24575,'28'-8'0,"22"0"0,-1 2 0,75 1 0,109 13 0,-109-2 0,410 20 0,-247-32 0,-72-2 0,-163 8-119,-33 1 320,-28-1 1083,-2 0 5542</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5:52.353"/>
    </inkml:context>
    <inkml:brush xml:id="br0">
      <inkml:brushProperty name="width" value="0.05" units="cm"/>
      <inkml:brushProperty name="height" value="0.05" units="cm"/>
      <inkml:brushProperty name="color" value="#E71224"/>
    </inkml:brush>
  </inkml:definitions>
  <inkml:trace contextRef="#ctx0" brushRef="#br0">25 2 24575,'-4'12'0,"0"1"0,1-1 0,0 1 0,1 0 0,0 0 0,1 0 0,1 21 0,0-7 0,27 878 0,-24-875 0,27 398 0,-29-405 0,0 119 0,-9-162 1366,-1 5 5460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5:52.354"/>
    </inkml:context>
    <inkml:brush xml:id="br0">
      <inkml:brushProperty name="width" value="0.05" units="cm"/>
      <inkml:brushProperty name="height" value="0.05" units="cm"/>
      <inkml:brushProperty name="color" value="#E71224"/>
    </inkml:brush>
  </inkml:definitions>
  <inkml:trace contextRef="#ctx0" brushRef="#br0">4 68 24575,'33'4'0,"139"7"0,0-7 0,0-8 0,306-46 0,-357 35 0,238 2 0,115 40 0,-330-16 0,-130-10 94,-9 0 88,0-1 0,0 1-1,0-1 1,1 0-1,-1-1 1,14-4 6826</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5:52.355"/>
    </inkml:context>
    <inkml:brush xml:id="br0">
      <inkml:brushProperty name="width" value="0.05" units="cm"/>
      <inkml:brushProperty name="height" value="0.05" units="cm"/>
      <inkml:brushProperty name="color" value="#E71224"/>
    </inkml:brush>
  </inkml:definitions>
  <inkml:trace contextRef="#ctx0" brushRef="#br0">9 34 24575,'0'-7'0,"2"-3"0,14 6 0,62 1 0,0 3 0,134 18 0,-38-2 0,819-20 0,-882 0 0,25 1 0,-132 3 116,8 0-364,-11 0 274,-1 0 0,0 0 1,0 1-1,0-1 0,0 0 1,1 0-1,-1 0 0,0 0 0,0 0 1,0 0-1,0 0 0,0 0 0,1 0 1,-1 0-1,0 0 0,0 1 1,0-1-1,0 0 0,0 0 0,0 0 1,0 0-1,0 0 0,1 1 0,-1-1 1,0 0-1,0 0 0,0 0 1,0 0-1,0 0 0,0 1 0,0-1 1,0 0-1,0 0 0,0 0 0,0 0 1,0 1-1,0-1 0,0 0 1,0 0-1,0 0 0,0 0 0,0 1 1,0-1-1,0 0 0,-1 0 0,1 0 1,0 0-1,0 1 0,0-1 1,0 0-1,0 0 0,0 0 0,0 0 1,0 0-1,-1 0 0,1 1 1,-10 8 6799</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5:52.356"/>
    </inkml:context>
    <inkml:brush xml:id="br0">
      <inkml:brushProperty name="width" value="0.05" units="cm"/>
      <inkml:brushProperty name="height" value="0.05" units="cm"/>
      <inkml:brushProperty name="color" value="#E71224"/>
    </inkml:brush>
  </inkml:definitions>
  <inkml:trace contextRef="#ctx0" brushRef="#br0">7 903 24575,'1'-2'0,"-1"1"0,0-1 0,0 0 0,1 0 0,0 1 0,-1-1 0,1 1 0,0-1 0,-1 1 0,1-1 0,0 1 0,0-1 0,0 1 0,0 0 0,1-1 0,-1 1 0,0 0 0,1 0 0,0-1 0,4-4 0,27-28 0,2 1 0,74-52 0,93-44 0,-15 9 0,-74 35 0,170-166 0,-239 210 0,53-38 0,-98 88 1366,0 1 5460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5:52.357"/>
    </inkml:context>
    <inkml:brush xml:id="br0">
      <inkml:brushProperty name="width" value="0.05" units="cm"/>
      <inkml:brushProperty name="height" value="0.05" units="cm"/>
      <inkml:brushProperty name="color" value="#E71224"/>
    </inkml:brush>
  </inkml:definitions>
  <inkml:trace contextRef="#ctx0" brushRef="#br0">6 12 24575,'10'391'0,"1"-35"0,-12-187 0,14 283 0,-5-219 0,-10-162 0,4 0 0,12 72 0,-14-143 14,0 2 51,1-1-1,-1 1 0,0 0 1,1-1-1,-1 1 0,0 0 1,0-1-1,0 1 0,0 0 1,0-1-1,-1 1 0,1 0 1,0 0-1,-1-1 0,0 1 1,1-1-1,-1 1 0,0-1 1,1 1-1,-3 1 1,-9 6 6761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5:52.358"/>
    </inkml:context>
    <inkml:brush xml:id="br0">
      <inkml:brushProperty name="width" value="0.05" units="cm"/>
      <inkml:brushProperty name="height" value="0.05" units="cm"/>
      <inkml:brushProperty name="color" value="#E71224"/>
    </inkml:brush>
  </inkml:definitions>
  <inkml:trace contextRef="#ctx0" brushRef="#br0">5 957 24575,'2'1'0,"-1"-1"0,0 1 0,1-1 0,-1 0 0,0 1 0,1-1 0,-1 0 0,1 0 0,-1 0 0,0 0 0,1 0 0,-1 0 0,1-1 0,-1 1 0,0 0 0,1-1 0,1 0 0,16-9 0,0-1 0,-1-1 0,0-1 0,-1 0 0,0-2 0,-1 1 0,-1-2 0,15-19 0,36-32 0,130-93 0,-128 109 0,-2-4 0,77-81 0,-42 13 0,-65 76 0,2 2 0,73-69 0,-109 113 120,-1 0-82,-1 1 1,1 0 0,-1 0 0,0-1 0,1 1 0,-1 0 0,1 0 0,-1-1 0,1 1 0,-1 0 0,0-1 0,1 1 0,-1-1 0,0 1 0,0 0 0,1-1-1,-1 1 1,0-1 0,0 1 0,1-1 0,-1 1 0,0-1 0,0 1 0,-6-8 7099</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5:52.359"/>
    </inkml:context>
    <inkml:brush xml:id="br0">
      <inkml:brushProperty name="width" value="0.05" units="cm"/>
      <inkml:brushProperty name="height" value="0.05" units="cm"/>
      <inkml:brushProperty name="color" value="#E71224"/>
    </inkml:brush>
  </inkml:definitions>
  <inkml:trace contextRef="#ctx0" brushRef="#br0">15 46 24575,'0'0'0,"-7"-4"0,4 0 0,7-1 0,6-6 0,2-1 8192</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5:52.360"/>
    </inkml:context>
    <inkml:brush xml:id="br0">
      <inkml:brushProperty name="width" value="0.05" units="cm"/>
      <inkml:brushProperty name="height" value="0.05" units="cm"/>
      <inkml:brushProperty name="color" value="#E71224"/>
    </inkml:brush>
  </inkml:definitions>
  <inkml:trace contextRef="#ctx0" brushRef="#br0">4 17 24575,'0'0'0,"7"-7"0,3-2 8192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29.673"/>
    </inkml:context>
    <inkml:brush xml:id="br0">
      <inkml:brushProperty name="width" value="0.05" units="cm"/>
      <inkml:brushProperty name="height" value="0.05" units="cm"/>
      <inkml:brushProperty name="color" value="#E71224"/>
    </inkml:brush>
  </inkml:definitions>
  <inkml:trace contextRef="#ctx0" brushRef="#br0">1 66 24575,'17'-1'0,"0"-1"0,-1-1 0,1 0 0,26-9 0,-3 0 0,-13 6 0,9-4 0,48-5 0,-83 14 0,1 1 0,-1 0 0,1 0 0,-1 0 0,1 0 0,-1 0 0,1 0 0,-1 0 0,1 0 0,-1 0 0,1 1 0,-1-1 0,1 1 0,-1-1 0,1 1 0,-1-1 0,0 1 0,3 1 0,-4 0 0,1-1 0,-1 0 0,0 0 0,0 0 0,0 0 0,0 0 0,0 1 0,0-1 0,0 0 0,0 0 0,0 0 0,-1 0 0,1 0 0,0 0 0,-1 1 0,1-1 0,-1 0 0,1 0 0,-1 0 0,1 0 0,-1 0 0,0-1 0,0 1 0,1 0 0,-2 1 0,-25 31 0,-2-1 0,-40 36 0,-4 5 0,72-73 0,-28 31 0,-48 66 0,66-78 0,19-24 0,28-34 0,-22 24 0,-13 14 0,-1 0 0,1 0 0,0 0 0,-1 0 0,1 1 0,0-1 0,-1 0 0,1 1 0,0-1 0,0 1 0,0-1 0,0 1 0,0-1 0,-1 1 0,1-1 0,0 1 0,0 0 0,0 0 0,0-1 0,0 1 0,0 0 0,0 0 0,0 0 0,0 0 0,0 0 0,0 0 0,0 0 0,0 1 0,0-1 0,0 0 0,0 0 0,0 1 0,0-1 0,0 1 0,0-1 0,-1 1 0,1-1 0,0 1 0,1 0 0,1 4 0,0 0 0,-1-1 0,1 1 0,-1 0 0,0 0 0,2 9 0,-4-11 0,1 0 0,-1 0 0,1 0 0,0 0 0,0-1 0,0 1 0,1 0 0,-1 0 0,0-1 0,1 1 0,0-1 0,0 1 0,0-1 0,0 0 0,0 0 0,4 3 0,-6-5 0,1 0 0,0 1 0,0-1 0,0 0 0,0 0 0,0 0 0,0 0 0,0 0 0,0-1 0,0 1 0,0 0 0,0 0 0,0-1 0,0 1 0,0 0 0,0-1 0,-1 1 0,1-1 0,0 1 0,0-1 0,0 0 0,-1 1 0,1-1 0,0 0 0,-1 1 0,1-1 0,0-1 0,15-27 0,-6 9 0,-10 20 0,1 0 0,-1-1 0,0 1 0,1 0 0,-1 0 0,0-1 0,1 1 0,-1 0 0,1 0 0,-1 0 0,0-1 0,1 1 0,-1 0 0,1 0 0,-1 0 0,1 0 0,-1 0 0,0 0 0,1 0 0,-1 0 0,1 0 0,-1 0 0,1 0 0,-1 0 0,1 0 0,-1 0 0,0 0 0,1 1 0,-1-1 0,1 0 0,-1 0 0,0 0 0,1 1 0,-1-1 0,0 0 0,1 1 0,-1-1 0,0 0 0,1 1 0,-1-1 0,0 0 0,0 1 0,1-1 0,-1 0 0,0 1 0,0-1 0,0 1 0,1-1 0,-1 0 0,0 2 0,12 26 0,-12-27 0,7 26-16,-1 0-1,-1 0 1,-1 0 0,-1 1-1,-2-1 1,-3 52-1,-3-34 387,-2 0 0,-1-1 0,-21 61 1,-20 30 6455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13.831"/>
    </inkml:context>
    <inkml:brush xml:id="br0">
      <inkml:brushProperty name="width" value="0.05" units="cm"/>
      <inkml:brushProperty name="height" value="0.05" units="cm"/>
      <inkml:brushProperty name="color" value="#E71224"/>
    </inkml:brush>
  </inkml:definitions>
  <inkml:trace contextRef="#ctx0" brushRef="#br0">0 10 24575,'0'0'0,"37"-4"0,24-1 0,9 4 0,2 15 0,-3 20 0,-6 26 0,-5 31 0,-4 28 0,-8 19 0,-3-2 0,-5-21 0,-9-24 0,-21-25 0,-13-23 8192</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5:52.361"/>
    </inkml:context>
    <inkml:brush xml:id="br0">
      <inkml:brushProperty name="width" value="0.05" units="cm"/>
      <inkml:brushProperty name="height" value="0.05" units="cm"/>
      <inkml:brushProperty name="color" value="#E71224"/>
    </inkml:brush>
  </inkml:definitions>
  <inkml:trace contextRef="#ctx0" brushRef="#br0">3 396 24575,'0'0'0,"0"-4"0,0-8 0,0-2 8192</inkml:trace>
  <inkml:trace contextRef="#ctx0" brushRef="#br0" timeOffset="1">235 121 24575,'9'-9'8192</inkml:trace>
  <inkml:trace contextRef="#ctx0" brushRef="#br0" timeOffset="2">341 36 24575,'0'0'0,"7"0"0,3 0 0,3-7 0,2-6 0,0-1 8192</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5:52.364"/>
    </inkml:context>
    <inkml:brush xml:id="br0">
      <inkml:brushProperty name="width" value="0.05" units="cm"/>
      <inkml:brushProperty name="height" value="0.05" units="cm"/>
      <inkml:brushProperty name="color" value="#E71224"/>
    </inkml:brush>
  </inkml:definitions>
  <inkml:trace contextRef="#ctx0" brushRef="#br0">12 127 24575,'10'0'8192</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5:52.365"/>
    </inkml:context>
    <inkml:brush xml:id="br0">
      <inkml:brushProperty name="width" value="0.05" units="cm"/>
      <inkml:brushProperty name="height" value="0.05" units="cm"/>
      <inkml:brushProperty name="color" value="#E71224"/>
    </inkml:brush>
  </inkml:definitions>
  <inkml:trace contextRef="#ctx0" brushRef="#br0">20 15 24575,'0'0'0,"-7"0"0,1-4 0,7-5 8192</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5:52.366"/>
    </inkml:context>
    <inkml:brush xml:id="br0">
      <inkml:brushProperty name="width" value="0.05" units="cm"/>
      <inkml:brushProperty name="height" value="0.05" units="cm"/>
      <inkml:brushProperty name="color" value="#E71224"/>
    </inkml:brush>
  </inkml:definitions>
  <inkml:trace contextRef="#ctx0" brushRef="#br0">5 11 24575,'0'0'0,"7"4"0,24 4 0,14 2 0,-1-2 8192</inkml:trace>
  <inkml:trace contextRef="#ctx0" brushRef="#br0" timeOffset="1">406 11 24575,'4'0'0,"15"4"0,12 1 0,8-1 0,1 0 0,-3-5 0,-8-2 8192</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5:52.368"/>
    </inkml:context>
    <inkml:brush xml:id="br0">
      <inkml:brushProperty name="width" value="0.05" units="cm"/>
      <inkml:brushProperty name="height" value="0.05" units="cm"/>
      <inkml:brushProperty name="color" value="#E71224"/>
    </inkml:brush>
  </inkml:definitions>
  <inkml:trace contextRef="#ctx0" brushRef="#br0">4 29 24575,'4'0'0,"4"0"0,19 0 0,13 0 0,-2 0 8192</inkml:trace>
  <inkml:trace contextRef="#ctx0" brushRef="#br0" timeOffset="1">406 8 24575,'0'0'0,"29"7"0,9 3 8192</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5:52.370"/>
    </inkml:context>
    <inkml:brush xml:id="br0">
      <inkml:brushProperty name="width" value="0.05" units="cm"/>
      <inkml:brushProperty name="height" value="0.05" units="cm"/>
      <inkml:brushProperty name="color" value="#E71224"/>
    </inkml:brush>
  </inkml:definitions>
  <inkml:trace contextRef="#ctx0" brushRef="#br0">8 10 24575,'4'0'0,"11"8"0,8 1 0,6 0 0,3-5 0,-5-7 0,-3-7 0,-6-1 8192</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5:52.371"/>
    </inkml:context>
    <inkml:brush xml:id="br0">
      <inkml:brushProperty name="width" value="0.05" units="cm"/>
      <inkml:brushProperty name="height" value="0.05" units="cm"/>
      <inkml:brushProperty name="color" value="#E71224"/>
    </inkml:brush>
  </inkml:definitions>
  <inkml:trace contextRef="#ctx0" brushRef="#br0">25 21 24575,'0'-4'0,"-4"-4"0,0 2 0,-1 6 0,2 14 0,0 15 0,1 21 0,2 2 8192</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5:52.372"/>
    </inkml:context>
    <inkml:brush xml:id="br0">
      <inkml:brushProperty name="width" value="0.05" units="cm"/>
      <inkml:brushProperty name="height" value="0.05" units="cm"/>
      <inkml:brushProperty name="color" value="#E71224"/>
    </inkml:brush>
  </inkml:definitions>
  <inkml:trace contextRef="#ctx0" brushRef="#br0">10-1 24575,'0'0'0,"4"22"0,1 10 0,-1 8 0,0 0 0,-1-7 8192</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5:52.373"/>
    </inkml:context>
    <inkml:brush xml:id="br0">
      <inkml:brushProperty name="width" value="0.05" units="cm"/>
      <inkml:brushProperty name="height" value="0.05" units="cm"/>
      <inkml:brushProperty name="color" value="#E71224"/>
    </inkml:brush>
  </inkml:definitions>
  <inkml:trace contextRef="#ctx0" brushRef="#br0">4 0 24575,'0'3'0,"0"2"0,0 14 0,0 11 0,4 8 0,0-3 8192</inkml:trace>
  <inkml:trace contextRef="#ctx0" brushRef="#br0" timeOffset="1">4 339 24575,'0'3'0,"0"13"0,4 10 0,0 4 0,1-2 8192</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5:52.375"/>
    </inkml:context>
    <inkml:brush xml:id="br0">
      <inkml:brushProperty name="width" value="0.05" units="cm"/>
      <inkml:brushProperty name="height" value="0.05" units="cm"/>
      <inkml:brushProperty name="color" value="#E71224"/>
    </inkml:brush>
  </inkml:definitions>
  <inkml:trace contextRef="#ctx0" brushRef="#br0">40 2 24575,'0'0'0,"0"14"0,0 6 0,0-2 0,0-3 0,0-1 0,0-3 8192</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14.400"/>
    </inkml:context>
    <inkml:brush xml:id="br0">
      <inkml:brushProperty name="width" value="0.05" units="cm"/>
      <inkml:brushProperty name="height" value="0.05" units="cm"/>
      <inkml:brushProperty name="color" value="#E71224"/>
    </inkml:brush>
  </inkml:definitions>
  <inkml:trace contextRef="#ctx0" brushRef="#br0">1 1 24575,'4'0'0,"10"0"0,1 0 0,0 0 0,-1 2 0,1 0 0,17 5 0,-28-6 0,-1 0 0,1 1 0,-1 0 0,1-1 0,-1 1 0,0 0 0,1 1 0,-1-1 0,0 1 0,-1-1 0,1 1 0,0 0 0,-1 0 0,0 0 0,1 0 0,-1 0 0,0 1 0,-1-1 0,1 1 0,-1-1 0,1 1 0,-1-1 0,0 1 0,0 0 0,0 4 0,0 3 0,-1 0 0,0-1 0,-1 1 0,0 0 0,-1 0 0,0-1 0,0 1 0,-1-1 0,-1 0 0,0 0 0,0 0 0,-10 16 0,0-2 0,-2 0 0,0-1 0,-32 33 0,28-38 0,20-18 0,0 0 0,1 0 0,-1 0 0,0 0 0,0 0 0,0-1 0,0 1 0,0 0 0,0 0 0,0 0 0,0 0 0,0 0 0,0 0 0,0 0 0,0 0 0,0-1 0,0 1 0,0 0 0,0 0 0,0 0 0,0 0 0,0 0 0,0 0 0,0 0 0,0-1 0,0 1 0,0 0 0,0 0 0,0 0 0,0 0 0,0 0 0,0 0 0,0 0 0,-1 0 0,1 0 0,0-1 0,0 1 0,0 0 0,0 0 0,0 0 0,0 0 0,0 0 0,0 0 0,0 0 0,0 0 0,-1 0 0,1 0 0,0 0 0,0 0 0,0 0 0,0 0 0,0 0 0,0 0 0,0 0 0,-1 0 0,1 0 0,0 0 0,0 0 0,0 0 0,0 0 0,0 0 0,0 0 0,23-37 0,52-34 0,-59 57 0,0 0 0,-1-1 0,0 0 0,-1-1 0,18-28 0,-30 41 0,0-1 0,-1 0 0,1 1 0,-1-1 0,0 0 0,0 0 0,0 1 0,0-1 0,-1 0 0,0 0 0,0 0 0,0 0 0,0 0 0,0 0 0,-1 0 0,0 0 0,0 0 0,0 1 0,0-1 0,0 0 0,-1 1 0,0-1 0,0 1 0,0-1 0,0 1 0,0 0 0,-1 0 0,1 0 0,-6-5 0,7 7 0,0 0 0,0 1 0,1-1 0,-1 0 0,0 1 0,0-1 0,0 1 0,0-1 0,0 1 0,-1-1 0,1 1 0,0-1 0,0 1 0,0 0 0,0 0 0,0 0 0,0 0 0,-1 0 0,1 0 0,0 0 0,0 0 0,0 0 0,0 0 0,-2 1 0,1 0 0,0 1 0,1-1 0,-1 0 0,1 1 0,0-1 0,-1 1 0,1-1 0,0 1 0,0 0 0,0-1 0,0 1 0,0 0 0,0 0 0,0 0 0,1-1 0,-2 5 0,-3 24 188,2 0 0,0 0 0,2 0 0,4 49 0,-2-64 238,6 119 6400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6:17.606"/>
    </inkml:context>
    <inkml:brush xml:id="br0">
      <inkml:brushProperty name="width" value="0.05" units="cm"/>
      <inkml:brushProperty name="height" value="0.05" units="cm"/>
      <inkml:brushProperty name="color" value="#66CC00"/>
    </inkml:brush>
  </inkml:definitions>
  <inkml:trace contextRef="#ctx0" brushRef="#br0">53 135 24575,'0'0'0,"-14"-7"0,-4-13 0,3-6 0,9 1 0,12 1 0,12 5 0,13 9 0,9 7 0,1 10 0,-14 14 0,-25 8 0,-20-2 0,-11-4 0,1-15 0,7-14 0,8-7 8192</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6:20.501"/>
    </inkml:context>
    <inkml:brush xml:id="br0">
      <inkml:brushProperty name="width" value="0.05" units="cm"/>
      <inkml:brushProperty name="height" value="0.05" units="cm"/>
      <inkml:brushProperty name="color" value="#66CC00"/>
    </inkml:brush>
  </inkml:definitions>
  <inkml:trace contextRef="#ctx0" brushRef="#br0">46 106 24575,'6'-2'0,"-1"-1"0,0 1 0,0-1 0,-1 0 0,1 0 0,0 0 0,-1-1 0,0 0 0,0 1 0,0-2 0,0 1 0,-1 0 0,0-1 0,1 1 0,-2-1 0,1 0 0,0 0 0,2-9 0,-3-5 0,-13 14 0,8 5 0,1 1 0,-1-1 0,0 1 0,0 0 0,0 0 0,0 0 0,1 0 0,-1 1 0,1-1 0,-4 3 0,-2 2 0,1 0 0,1 0 0,-1 1 0,1 0 0,0 0 0,1 0 0,0 1 0,0 0 0,0 0 0,1 0 0,0 1 0,1-1 0,0 1 0,-3 15 0,5-22 0,1 0 0,-1 0 0,1 1 0,0-1 0,0 0 0,0 1 0,0-1 0,1 0 0,-1 1 0,1-1 0,1 4 0,-2-5 0,0 0 0,1-1 0,-1 1 0,1-1 0,-1 1 0,1 0 0,-1-1 0,1 1 0,-1-1 0,1 0 0,-1 1 0,1-1 0,0 1 0,-1-1 0,1 0 0,0 1 0,-1-1 0,1 0 0,0 0 0,-1 0 0,1 1 0,0-1 0,0 0 0,-1 0 0,2 0 0,1-1 0,1 0 0,-1 0 0,0 0 0,1 0 0,-1 0 0,0-1 0,0 0 0,0 1 0,0-1 0,0 0 0,0-1 0,-1 1 0,1 0 0,3-5 0,-1 1 0,0-2 0,0 1 0,-1 0 0,1-1 0,-2 0 0,5-11 0,-7 18 0,-1 0 0,0 0 0,1-1 0,-1 1 0,0 0 0,1-1 0,-1 1 0,0-1 0,0 1 0,0 0 0,0-1 0,0 1 0,0 0 0,-1-1 0,1 1 0,0 0 0,-1-1 0,0-1 0,-1 2 0,1 0 0,0 1 0,0-1 0,0 1 0,0-1 0,0 1 0,-1-1 0,1 1 0,0 0 0,0 0 0,-1-1 0,1 1 0,0 0 0,-1 0 0,1 0 0,0 0 0,0 1 0,-1-1 0,1 0 0,0 1 0,0-1 0,-1 0 0,1 1 0,0 0 0,-1 0 0,-17 11-94,19-12 132,-1 1 1,1-1-1,0 1 1,0-1-1,0 1 0,0-1 1,-1 1-1,1-1 1,0 1-1,0 0 1,0-1-1,0 1 0,0-1 1,0 1-1,1-1 1,-1 1-1,0-1 0,0 1 1,0 0-1,0-1 1,1 1-1,-1-1 0,0 1 1,0-1-1,1 1 1,-1-1-1,0 0 0,1 1 1,-1-1-1,1 1 1,-1-1-1,0 0 1,1 1-1,-1-1 0,1 0 1,-1 1-1,2-1 1,24 14 6787</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6:22.171"/>
    </inkml:context>
    <inkml:brush xml:id="br0">
      <inkml:brushProperty name="width" value="0.05" units="cm"/>
      <inkml:brushProperty name="height" value="0.05" units="cm"/>
      <inkml:brushProperty name="color" value="#66CC00"/>
    </inkml:brush>
  </inkml:definitions>
  <inkml:trace contextRef="#ctx0" brushRef="#br0">151 106 24575,'-5'1'0,"1"0"0,0 0 0,-1-1 0,1 1 0,0-1 0,-1-1 0,1 1 0,-6-1 0,-6-1 0,9 2 0,-2 1 0,-1-1 0,0-1 0,0 0 0,-11-2 0,20 2 0,0 1 0,0 0 0,0 0 0,0 0 0,0-1 0,0 1 0,0 0 0,0-1 0,0 1 0,0-1 0,0 1 0,0-1 0,1 1 0,-1-1 0,0 0 0,0 1 0,1-1 0,-1 0 0,0 1 0,1-1 0,-1 0 0,1 0 0,-1 0 0,1 0 0,-1 0 0,1 0 0,0 0 0,-1 0 0,1 0 0,0 1 0,0-1 0,0 0 0,0 0 0,0 0 0,0 0 0,0-1 0,0 1 0,0 1 0,0-1 0,0 0 0,1 0 0,-1 0 0,0 0 0,1 0 0,-1 0 0,1 0 0,-1 0 0,1 0 0,-1 0 0,1 1 0,1-2 0,51-58 0,-52 59 0,-2 3 0,-4 4 0,1 1 0,0 0 0,0 0 0,0 0 0,-4 12 0,8-14 0,-1-1 0,0 1 0,1-1 0,0 1 0,0-1 0,0 1 0,1-1 0,0 0 0,-1 1 0,4 7 0,-4-12 0,0 1 0,0-1 0,0 1 0,1-1 0,-1 1 0,0-1 0,1 1 0,-1-1 0,0 1 0,1-1 0,-1 1 0,0-1 0,1 0 0,-1 1 0,1-1 0,-1 1 0,0-1 0,1 0 0,-1 0 0,1 1 0,-1-1 0,1 0 0,-1 0 0,1 0 0,0 1 0,-1-1 0,1 0 0,-1 0 0,1 0 0,0 0 0,1-1 0,-1 0 0,1 0 0,-1 0 0,1 0 0,-1 0 0,0 0 0,1 0 0,-1 0 0,0-1 0,0 1 0,0-1 0,0 1 0,0-1 0,0 1 0,1-3 0,0-1 0,0-1 0,0 1 0,0-1 0,0 1 0,-1-1 0,0 0 0,0 1 0,-1-9 0,0 13 0,1 0 0,-1 0 0,0 1 0,0-1 0,0 0 0,0 0 0,0 0 0,-1 0 0,1 0 0,0 0 0,0 0 0,-1 0 0,1 0 0,0 0 0,-1 0 0,1 0 0,-1 0 0,1 1 0,-1-1 0,0 0 0,1 0 0,-1 1 0,0-1 0,1 0 0,-1 1 0,0-1 0,0 1 0,1-1 0,-1 1 0,0-1 0,0 1 0,0-1 0,0 1 0,0 0 0,0 0 0,0-1 0,0 1 0,0 0 0,0 0 0,0 0 0,0 0 0,0 0 0,0 0 0,0 0 0,0 1 0,0-1 0,1 0 0,-1 0 0,0 1 0,0-1 0,0 1 0,0-1 0,0 1 0,0-1 0,1 1 0,-1-1 0,-1 2 0,0-1 38,0 0 0,-1 0 0,1 1 0,0-1 0,0 1 0,0-1 0,0 1 0,0 0 0,1 0-1,-1 0 1,0 0 0,1 0 0,-1 0 0,1 0 0,0 0 0,0 0 0,0 1 0,0-1 0,0 0 0,0 1 0,1-1 0,-1 1 0,1-1-1,0 1 1,0-1 0,0 1 0,0-1 0,0 1 0,0 0 0,1-1 0,-1 1 0,1-1 0,-1 0 0,1 1 0,2 3 0,17 17 6788</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6:23.594"/>
    </inkml:context>
    <inkml:brush xml:id="br0">
      <inkml:brushProperty name="width" value="0.05" units="cm"/>
      <inkml:brushProperty name="height" value="0.05" units="cm"/>
      <inkml:brushProperty name="color" value="#66CC00"/>
    </inkml:brush>
  </inkml:definitions>
  <inkml:trace contextRef="#ctx0" brushRef="#br0">97 16 24575,'-3'1'0,"0"1"0,0 0 0,1 0 0,-1 0 0,0 0 0,1 0 0,0 0 0,-1 1 0,1-1 0,0 1 0,0 0 0,0 0 0,1-1 0,-1 1 0,1 0 0,-1 0 0,0 5 0,3-8 0,-1 1 0,1-1 0,0 0 0,-1 0 0,1 0 0,0 0 0,0 0 0,-1 0 0,1 0 0,0 0 0,-1 0 0,1 0 0,0 0 0,0 0 0,-1 0 0,1-1 0,0 1 0,-1 0 0,1 0 0,0-1 0,-1 1 0,1-1 0,-1 1 0,1 0 0,-1-1 0,1 1 0,-1-1 0,2-1 0,-1 2 0,0-1 0,0 0 0,0 0 0,0 0 0,0 1 0,0-1 0,0 1 0,1-1 0,-1 1 0,0-1 0,0 1 0,1 0 0,-1-1 0,0 1 0,0 0 0,1 0 0,2 0 0,-3 4 0,1 0 0,-1 0 0,1 0 0,-1 0 0,0 1 0,-1-1 0,1 0 0,-1 1 0,0-1 0,0 0 0,0 0 0,0 1 0,-2 4 0,1 10 0,1-18 0,0 1 0,0 0 0,0 0 0,0 0 0,0-1 0,0 1 0,1 0 0,-1 0 0,0-1 0,1 1 0,0 0 0,-1-1 0,1 1 0,0 0 0,1 1 0,-2-3 0,1-1 0,0 1 0,-1 0 0,1-1 0,-1 1 0,1 0 0,0-1 0,-1 1 0,1 0 0,-1-1 0,1 1 0,-1-1 0,0 1 0,1-1 0,-1 1 0,1-1 0,-1 0 0,0 1 0,1-1 0,-1 1 0,0-1 0,0 0 0,0 1 0,1-1 0,-1 0 0,3-8 0,0 0 0,0 0 0,-1 0 0,-1-1 0,2-8 0,-3 12 0,-1 1 0,1 0 0,-1 0 0,0 0 0,0 0 0,0 0 0,-1 0 0,0 0 0,0 0 0,-4-8 0,5 12 0,0-1 0,-1 1 0,1-1 0,0 1 0,0-1 0,-1 1 0,1 0 0,-1 0 0,1 0 0,-1 0 0,1 0 0,-1 0 0,0 0 0,1 0 0,-1 1 0,0-1 0,0 1 0,0-1 0,1 1 0,-1-1 0,0 1 0,0 0 0,0 0 0,0 0 0,0 0 0,1 1 0,-1-1 0,0 0 0,0 1 0,0-1 0,1 1 0,-1 0 0,-2 0 0,-1 2 0,0 0 0,0 0 0,1 0 0,-1 1 0,1-1 0,0 1 0,0 0 0,-6 8 0,8-10 0,0 1 0,0-1 0,0 0 0,1 1 0,-1-1 0,1 1 0,0 0 0,0-1 0,0 1 0,0 0 0,0-1 0,1 1 0,-1 0 0,1 0 0,0 0 0,0 0 0,0 0 0,0 5 0,1-7 0,-1-1 0,0 1 0,0-1 0,0 1 0,1-1 0,-1 1 0,0-1 0,0 1 0,1-1 0,-1 0 0,0 1 0,1-1 0,-1 0 0,1 1 0,-1-1 0,0 0 0,1 1 0,-1-1 0,1 0 0,-1 0 0,1 1 0,-1-1 0,1 0 0,-1 0 0,1 0 0,-1 0 0,1 0 0,-1 0 0,1 1 0,-1-1 0,1-1 0,0 1 0,21-8 0,13-18 0,-22 13 103,10-8-328,-22 20 273,0 1 0,0 0 0,0 0 0,0 0 0,0-1 0,0 1 0,0 0 0,-1 0 0,1 0 0,0 0 0,0 1 0,0-1 0,0 0 0,0 0 0,0 0 0,0 1 0,0-1 0,0 1 0,-1-1 0,1 0 0,0 1 0,0-1 0,0 1 0,-1 0 0,1-1 0,0 1 0,-1 0 0,1-1 0,-1 1 0,2 1 0,8 12 6778</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6:24.760"/>
    </inkml:context>
    <inkml:brush xml:id="br0">
      <inkml:brushProperty name="width" value="0.05" units="cm"/>
      <inkml:brushProperty name="height" value="0.05" units="cm"/>
      <inkml:brushProperty name="color" value="#66CC00"/>
    </inkml:brush>
  </inkml:definitions>
  <inkml:trace contextRef="#ctx0" brushRef="#br0">47 149 24575,'-1'-15'0,"0"0"0,-1 0 0,-1 0 0,0 0 0,-7-20 0,21 39 0,23 13 0,-33-17 0,0 1 0,0-1 0,0 0 0,1 1 0,-1-1 0,0 0 0,0 0 0,0 0 0,1 0 0,-1 0 0,0 0 0,0 0 0,1 0 0,-1 0 0,0 0 0,0-1 0,0 1 0,1-1 0,-1 1 0,0-1 0,0 1 0,0-1 0,0 1 0,0-1 0,1-1 0,-1 1 0,-1 1 0,1-1 0,-1 1 0,0-1 0,1 1 0,-1-1 0,0 1 0,1-1 0,-1 1 0,0-1 0,0 0 0,0 1 0,1-1 0,-1 0 0,0 1 0,0-1 0,0 1 0,0-1 0,0 0 0,0 1 0,0-1 0,-1 0 0,1 1 0,0-1 0,0 0 0,0 1 0,-1-1 0,1 1 0,0-1 0,0 1 0,-1-1 0,1 1 0,-1-1 0,1 1 0,0-1 0,-1 1 0,1-1 0,-1 1 0,1-1 0,-1 1 0,0 0 0,1-1 0,-1 1 0,1 0 0,-2-1 0,0 0 0,1 1 0,-1-1 0,0 0 0,0 0 0,0 1 0,0-1 0,0 1 0,-1 0 0,1-1 0,0 1 0,0 0 0,0 0 0,-4 1 0,2 1 0,0 0 0,0 0 0,0 0 0,1 0 0,-1 1 0,1-1 0,-1 1 0,1 0 0,0 0 0,0 0 0,0 1 0,0-1 0,1 1 0,0-1 0,-1 1 0,1 0 0,1 0 0,-1 0 0,0 0 0,1 0 0,0 1 0,0-1 0,0 0 0,0 5 0,1-8 0,0 0 0,0-1 0,-1 1 0,1 0 0,0 0 0,0-1 0,0 1 0,0 0 0,0 0 0,1 0 0,-1-1 0,0 1 0,0 0 0,0 0 0,1-1 0,-1 1 0,0 0 0,1-1 0,-1 1 0,1 0 0,-1-1 0,0 1 0,1-1 0,0 1 0,-1 0 0,1-1 0,-1 1 0,1-1 0,0 0 0,0 1 0,0-1 0,1 0 0,-1 0 0,0 0 0,0-1 0,1 1 0,-1-1 0,0 1 0,0-1 0,1 1 0,-1-1 0,0 1 0,0-1 0,0 0 0,0 0 0,2-1 0,35-42 0,-35 40 0,0 0 0,0-1 0,-1 0 0,1 1 0,-1-1 0,0 0 0,-1 0 0,1 0 0,-1-1 0,0 1 0,0 0 0,0-11 0,-1 16 0,0 0 0,0-1 0,-1 1 0,1-1 0,0 1 0,0 0 0,-1 0 0,1-1 0,0 1 0,-1 0 0,1 0 0,0-1 0,-1 1 0,1 0 0,-1 0 0,1 0 0,0-1 0,-1 1 0,1 0 0,-1 0 0,1 0 0,0 0 0,-1 0 0,1 0 0,-1 0 0,1 0 0,-1 0 0,1 0 0,0 0 0,-1 0 0,1 0 0,-1 0 0,1 1 0,0-1 0,-1 0 0,1 0 0,0 0 0,-1 1 0,1-1 0,-1 0 0,1 0 0,0 1 0,0-1 0,-1 0 0,1 1 0,-17 13 0,15-12 49,1-1 0,0 0 0,0 1-1,0-1 1,-1 1 0,1-1 0,1 1-1,-1-1 1,0 1 0,0 0 0,1 0-1,-1-1 1,1 1 0,-1 0 0,1 0-1,0 0 1,-1 0 0,1-1 0,0 1-1,0 0 1,1 0 0,-1 0 0,0 0-1,0-1 1,1 1 0,-1 0 0,2 2 0,13 16 6777</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6:25.835"/>
    </inkml:context>
    <inkml:brush xml:id="br0">
      <inkml:brushProperty name="width" value="0.05" units="cm"/>
      <inkml:brushProperty name="height" value="0.05" units="cm"/>
      <inkml:brushProperty name="color" value="#66CC00"/>
    </inkml:brush>
  </inkml:definitions>
  <inkml:trace contextRef="#ctx0" brushRef="#br0">1 314 24575,'4'-3'0,"-1"1"0,1-1 0,-1 0 0,0 0 0,0-1 0,0 1 0,0-1 0,3-4 0,4-9 0,-1-2 0,11-31 0,-17 43 0,-1-1 0,0 1 0,0-1 0,0 1 0,-1-1 0,-1 0 0,1 1 0,-1-1 0,0 0 0,-2-8 0,2 16 0,0 0 0,-1 1 0,1-1 0,0 0 0,0 0 0,0 1 0,0-1 0,-1 0 0,1 0 0,0 0 0,0 0 0,0 1 0,-1-1 0,1 0 0,0 0 0,0 0 0,-1 0 0,1 0 0,0 0 0,-1 0 0,1 0 0,0 1 0,0-1 0,-1 0 0,1 0 0,0 0 0,0 0 0,-1 0 0,1-1 0,0 1 0,-1 0 0,1 0 0,0 0 0,0 0 0,-1 0 0,1 0 0,0 0 0,0 0 0,-1-1 0,1 1 0,0 0 0,0 0 0,0 0 0,-1 0 0,1-1 0,0 1 0,0 0 0,0 0 0,-1-1 0,0 10 0,6-18 0,-3 1 0,1 1 0,-1-1 0,0 1 0,0-1 0,-1 0 0,0 0 0,-1 0 0,0 1 0,-1-15 0,1 22 0,0-1 0,0 1 0,0-1 0,-1 1 0,1-1 0,0 1 0,0-1 0,0 1 0,-1-1 0,1 1 0,0-1 0,-1 1 0,1-1 0,0 1 0,-1-1 0,1 1 0,0 0 0,-1-1 0,1 1 0,-1 0 0,1-1 0,-1 1 0,1 0 0,-1 0 0,1-1 0,-1 1 0,1 0 0,-1 0 0,1 0 0,-1 0 0,0 0 0,1 0 0,-1 0 0,1 0 0,-1 0 0,1 0 0,-1 0 0,1 0 0,-1 0 0,0 0 0,1 0 0,-1 0 0,1 1 0,-1-1 0,1 0 0,-1 0 0,1 1 0,0-1 0,-1 0 0,1 1 0,-1-1 0,1 1 0,-1-1 0,1 0 0,0 1 0,-1-1 0,1 1 0,0-1 0,0 1 0,-1-1 0,1 1 0,-21 31 0,19-28-10,1 0-1,-1 0 0,1 0 1,0 0-1,0 0 0,1 0 1,-1 0-1,1 0 1,0 1-1,0 4 0,1-8 52,-1 0 1,0 1-1,1-1 0,-1 0 0,0 0 0,1 0 0,0 1 1,-1-1-1,1 0 0,0 0 0,-1 0 0,1 0 1,0 0-1,0 0 0,0 0 0,0-1 0,0 1 0,0 0 1,0 0-1,0-1 0,0 1 0,0 0 0,1-1 0,-1 1 1,0-1-1,0 0 0,0 1 0,1-1 0,-1 0 1,0 0-1,1 0 0,-1 0 0,0 0 0,0 0 0,2 0 1,35-7 6784</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6:26.743"/>
    </inkml:context>
    <inkml:brush xml:id="br0">
      <inkml:brushProperty name="width" value="0.05" units="cm"/>
      <inkml:brushProperty name="height" value="0.05" units="cm"/>
      <inkml:brushProperty name="color" value="#66CC00"/>
    </inkml:brush>
  </inkml:definitions>
  <inkml:trace contextRef="#ctx0" brushRef="#br0">196 0 24575,'-5'7'0,"0"0"0,0 1 0,1-1 0,0 1 0,0 0 0,-4 15 0,6-9 0,12-21 0,-8 4 0,0 1 0,0-1 0,0 0 0,-1 0 0,1 0 0,0 0 0,-1 0 0,0 0 0,1-5 0,-1 7 0,-1-1 0,0 1 0,0 0 0,0-1 0,-1 1 0,1 0 0,0 0 0,0-1 0,-1 1 0,1 0 0,0 0 0,-1 0 0,0-1 0,1 1 0,-1 0 0,0 0 0,1 0 0,-1 0 0,0 0 0,0 0 0,0 0 0,0 0 0,0 1 0,0-1 0,0 0 0,-1 0 0,-1 0 0,1 0 0,-1 0 0,0 0 0,0 1 0,0-1 0,0 1 0,1 0 0,-1 0 0,0 0 0,0 0 0,-4 1 0,-1 0 0,0 1 0,0 0 0,0 1 0,0-1 0,1 1 0,-1 1 0,-11 7 0,14-7 0,-1 0 0,1 1 0,0 0 0,1 0 0,-1 1 0,1-1 0,0 1 0,0 0 0,1 0 0,-1 0 0,2 0 0,-4 9 0,6-15 0,-1 1 0,1 0 0,0 0 0,0-1 0,-1 1 0,1 0 0,0 0 0,0-1 0,0 1 0,0 0 0,0 0 0,0-1 0,0 1 0,0 0 0,0 0 0,1 0 0,-1-1 0,0 1 0,0 0 0,1-1 0,-1 1 0,0 0 0,1 0 0,-1-1 0,1 1 0,0 0 0,16-4 0,20-24 0,-31 21 0,-1 0 0,1-1 0,-1 1 0,-1-1 0,5-8 0,-8 20 195,0 0 0,0 0 0,1 0 0,-1 0 0,1 0 0,4 7 1,8 12 6630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09.219"/>
    </inkml:context>
    <inkml:brush xml:id="br0">
      <inkml:brushProperty name="width" value="0.05" units="cm"/>
      <inkml:brushProperty name="height" value="0.05" units="cm"/>
      <inkml:brushProperty name="color" value="#E71224"/>
    </inkml:brush>
  </inkml:definitions>
  <inkml:trace contextRef="#ctx0" brushRef="#br0">182 0 24575,'4'7'0,"11"-2"0,0-1 0,1-1 0,0-1 0,-1 0 0,1-1 0,31-1 0,33 2 0,-78-2 0,-1 0 0,1 0 0,-1 0 0,1 1 0,-1-1 0,1 0 0,-1 1 0,1-1 0,-1 1 0,1-1 0,-1 1 0,0 0 0,1 0 0,-1-1 0,0 1 0,0 0 0,1 0 0,-1 0 0,0 0 0,1 3 0,-1-3 0,-1 0 0,0 0 0,0 0 0,1 1 0,-1-1 0,0 0 0,0 0 0,0 1 0,0-1 0,-1 0 0,1 0 0,0 0 0,-1 1 0,1-1 0,0 0 0,-1 0 0,1 0 0,-1 0 0,-1 2 0,-5 7 0,0-1 0,0 0 0,-1-1 0,-12 11 0,-42 31 0,-2-3 0,-75 42 0,50-33 0,61-35 0,31-19 0,18-8 0,72-28 0,326-100 0,-421 134 0,-61 17 0,56-15 0,0 1 0,0-1 0,0 2 0,1-1 0,-1 1 0,1 0 0,0 0 0,0 1 0,0 0 0,-6 6 0,4 0 0,1 0 0,1 0 0,-1 1 0,2 0 0,0 0 0,0 0 0,-5 23 0,-10 94 0,18-107 0,-19 386 0,20-357 0,-2-10-98,3-41 103,0 0 0,0 0 0,-1 0 0,1 0 0,0 0 0,0 0 0,0 0 0,0 0 0,0 0-1,0 0 1,0 0 0,0 0 0,0 0 0,0 0 0,0 0 0,0 0 0,0 0 0,-1 0 0,1 0 0,0 0 0,0 0 0,0 0-1,0 0 1,0 0 0,0 0 0,0 0 0,0 0 0,0 0 0,0 0 0,0 0 0,0 0 0,0 0 0,0 0 0,-1 0 0,1 0-1,0 0 1,0 1 0,0-1 0,0 0 0,0 0 0,0 0 0,0 0 0,0 0 0,0 0 0,0 0 0,-3-21 1232,1-21 5589</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09.689"/>
    </inkml:context>
    <inkml:brush xml:id="br0">
      <inkml:brushProperty name="width" value="0.05" units="cm"/>
      <inkml:brushProperty name="height" value="0.05" units="cm"/>
      <inkml:brushProperty name="color" value="#E71224"/>
    </inkml:brush>
  </inkml:definitions>
  <inkml:trace contextRef="#ctx0" brushRef="#br0">1 26 24575,'0'0'0,"7"-7"0,2-3 0,3 1 0,0 9 0,1 11 0,-2 22 0,2 21 0,0 28 0,3 15 0,-1 0 0,-1-14 0,-12-38 0,-18-34 0,-5-19 8192</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10.032"/>
    </inkml:context>
    <inkml:brush xml:id="br0">
      <inkml:brushProperty name="width" value="0.05" units="cm"/>
      <inkml:brushProperty name="height" value="0.05" units="cm"/>
      <inkml:brushProperty name="color" value="#E71224"/>
    </inkml:brush>
  </inkml:definitions>
  <inkml:trace contextRef="#ctx0" brushRef="#br0">1 20 24575,'3'0'0,"16"-4"0,14 0 0,10-1 0,-1 1 0,-6 2 8192</inkml:trace>
  <inkml:trace contextRef="#ctx0" brushRef="#br0" timeOffset="1">83 142 24575,'-4'0'0,"14"0"0,14 0 0,8 0 0,-3 0 8192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14.835"/>
    </inkml:context>
    <inkml:brush xml:id="br0">
      <inkml:brushProperty name="width" value="0.05" units="cm"/>
      <inkml:brushProperty name="height" value="0.05" units="cm"/>
      <inkml:brushProperty name="color" value="#E71224"/>
    </inkml:brush>
  </inkml:definitions>
  <inkml:trace contextRef="#ctx0" brushRef="#br0">0 191 24575,'0'0'0,"29"-33"0,25-14 0,16-4 0,4 11 0,-6 21 0,-15 29 0,-16 34 0,-19 30 0,-12 2 8192</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10.391"/>
    </inkml:context>
    <inkml:brush xml:id="br0">
      <inkml:brushProperty name="width" value="0.05" units="cm"/>
      <inkml:brushProperty name="height" value="0.05" units="cm"/>
      <inkml:brushProperty name="color" value="#E71224"/>
    </inkml:brush>
  </inkml:definitions>
  <inkml:trace contextRef="#ctx0" brushRef="#br0">4 29 24575,'-4'4'0,"34"-17"0,12-6 8192</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10.890"/>
    </inkml:context>
    <inkml:brush xml:id="br0">
      <inkml:brushProperty name="width" value="0.05" units="cm"/>
      <inkml:brushProperty name="height" value="0.05" units="cm"/>
      <inkml:brushProperty name="color" value="#E71224"/>
    </inkml:brush>
  </inkml:definitions>
  <inkml:trace contextRef="#ctx0" brushRef="#br0">68 4 24575,'0'-3'0,"-4"26"0,-4 30 0,-4 21 0,-5 0 0,2-11 0,3-18 8192</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11.249"/>
    </inkml:context>
    <inkml:brush xml:id="br0">
      <inkml:brushProperty name="width" value="0.05" units="cm"/>
      <inkml:brushProperty name="height" value="0.05" units="cm"/>
      <inkml:brushProperty name="color" value="#E71224"/>
    </inkml:brush>
  </inkml:definitions>
  <inkml:trace contextRef="#ctx0" brushRef="#br0">1 143 24575,'0'0'0,"48"-18"0,21-8 0,4-8 0,-6-1 0,-14 5 8192</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11.592"/>
    </inkml:context>
    <inkml:brush xml:id="br0">
      <inkml:brushProperty name="width" value="0.05" units="cm"/>
      <inkml:brushProperty name="height" value="0.05" units="cm"/>
      <inkml:brushProperty name="color" value="#E71224"/>
    </inkml:brush>
  </inkml:definitions>
  <inkml:trace contextRef="#ctx0" brushRef="#br0">0 209 24575,'0'0'0,"18"-11"0,26-17 0,20-14 0,12-4 0,-2 7 0,-21 12 0,-20 12 8192</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11.921"/>
    </inkml:context>
    <inkml:brush xml:id="br0">
      <inkml:brushProperty name="width" value="0.05" units="cm"/>
      <inkml:brushProperty name="height" value="0.05" units="cm"/>
      <inkml:brushProperty name="color" value="#E71224"/>
    </inkml:brush>
  </inkml:definitions>
  <inkml:trace contextRef="#ctx0" brushRef="#br0">241 1 24575,'0'0'0,"-25"48"0,-14 35 0,-8 12 0,4-2 0,5-17 0,10-26 0,8-30 8192</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12.250"/>
    </inkml:context>
    <inkml:brush xml:id="br0">
      <inkml:brushProperty name="width" value="0.05" units="cm"/>
      <inkml:brushProperty name="height" value="0.05" units="cm"/>
      <inkml:brushProperty name="color" value="#E71224"/>
    </inkml:brush>
  </inkml:definitions>
  <inkml:trace contextRef="#ctx0" brushRef="#br0">1 1 24575,'0'0'0,"0"3"0,27 47 0,35 5 0,26-22 0,0-16 8192</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12.597"/>
    </inkml:context>
    <inkml:brush xml:id="br0">
      <inkml:brushProperty name="width" value="0.05" units="cm"/>
      <inkml:brushProperty name="height" value="0.05" units="cm"/>
      <inkml:brushProperty name="color" value="#E71224"/>
    </inkml:brush>
  </inkml:definitions>
  <inkml:trace contextRef="#ctx0" brushRef="#br0">1 0 24575,'0'0'0,"3"56"0,6 53 0,0 8 8192</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13.157"/>
    </inkml:context>
    <inkml:brush xml:id="br0">
      <inkml:brushProperty name="width" value="0.05" units="cm"/>
      <inkml:brushProperty name="height" value="0.05" units="cm"/>
      <inkml:brushProperty name="color" value="#E71224"/>
    </inkml:brush>
  </inkml:definitions>
  <inkml:trace contextRef="#ctx0" brushRef="#br0">0 29 24575,'0'0'0,"46"-14"0,17-1 0,-4 16 0,-27 29 0,-29 23 0,-29 23 0,-17 10 0,-1-7 0,7-17 0,9-18 0,10-17 8192</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13.579"/>
    </inkml:context>
    <inkml:brush xml:id="br0">
      <inkml:brushProperty name="width" value="0.05" units="cm"/>
      <inkml:brushProperty name="height" value="0.05" units="cm"/>
      <inkml:brushProperty name="color" value="#E71224"/>
    </inkml:brush>
  </inkml:definitions>
  <inkml:trace contextRef="#ctx0" brushRef="#br0">0 1 24575,'11'26'0,"-1"4"0,-8-22 0,0 0 0,0-1 0,1 1 0,0 0 0,0-1 0,1 1 0,0-1 0,0 0 0,8 9 0,-11-16 0,0 0 0,0 0 0,1 0 0,-1 0 0,0 0 0,0 0 0,0 0 0,0 0 0,0 0 0,0-1 0,0 1 0,0 0 0,0-1 0,-1 1 0,1-1 0,0 1 0,0-1 0,0 1 0,0-1 0,0 0 0,-1 1 0,1-1 0,0 0 0,-1 0 0,1 1 0,1-3 0,23-28 0,-19 23 0,42-41 0,-47 48 0,1-1 0,0 0 0,0 0 0,0 1 0,0-1 0,0 1 0,0 0 0,0-1 0,0 1 0,1 0 0,-1 0 0,0 0 0,1 1 0,-1-1 0,1 1 0,-1-1 0,1 1 0,-1 0 0,1 0 0,-1 0 0,1 0 0,-1 0 0,5 1 0,-6 0 0,0 0 0,0 0 0,0 0 0,0 1 0,0-1 0,0 0 0,0 0 0,0 1 0,0-1 0,0 0 0,-1 1 0,1-1 0,-1 1 0,1-1 0,-1 1 0,0-1 0,1 1 0,-1-1 0,0 1 0,0-1 0,0 1 0,0-1 0,0 1 0,0-1 0,-1 1 0,1-1 0,0 1 0,-2 2 0,-15 39 0,62-84 1366,-11 3 5460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14.170"/>
    </inkml:context>
    <inkml:brush xml:id="br0">
      <inkml:brushProperty name="width" value="0.05" units="cm"/>
      <inkml:brushProperty name="height" value="0.05" units="cm"/>
      <inkml:brushProperty name="color" value="#E71224"/>
    </inkml:brush>
  </inkml:definitions>
  <inkml:trace contextRef="#ctx0" brushRef="#br0">13 1 24575,'0'0'0,"-3"24"0,-2 26 0,1 15 0,7-4 0,14-23 0,11-24 0,5-22 0,-5-14 0,-2-2 0,-3 3 0,-5 8 0,-2 10 0,-3 6 8192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15.164"/>
    </inkml:context>
    <inkml:brush xml:id="br0">
      <inkml:brushProperty name="width" value="0.05" units="cm"/>
      <inkml:brushProperty name="height" value="0.05" units="cm"/>
      <inkml:brushProperty name="color" value="#E71224"/>
    </inkml:brush>
  </inkml:definitions>
  <inkml:trace contextRef="#ctx0" brushRef="#br0">1 0 24575,'0'0'0,"24"8"0,9 3 8192</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14.515"/>
    </inkml:context>
    <inkml:brush xml:id="br0">
      <inkml:brushProperty name="width" value="0.05" units="cm"/>
      <inkml:brushProperty name="height" value="0.05" units="cm"/>
      <inkml:brushProperty name="color" value="#E71224"/>
    </inkml:brush>
  </inkml:definitions>
  <inkml:trace contextRef="#ctx0" brushRef="#br0">132 0 24575,'-3'7'0,"-23"86"0,-6 38 0,2-4 0,6-38 0,7-32 8192</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14.924"/>
    </inkml:context>
    <inkml:brush xml:id="br0">
      <inkml:brushProperty name="width" value="0.05" units="cm"/>
      <inkml:brushProperty name="height" value="0.05" units="cm"/>
      <inkml:brushProperty name="color" value="#E71224"/>
    </inkml:brush>
  </inkml:definitions>
  <inkml:trace contextRef="#ctx0" brushRef="#br0">1 1 24575,'0'0'0,"38"10"0,6 15 0,-5 2 8192</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15.247"/>
    </inkml:context>
    <inkml:brush xml:id="br0">
      <inkml:brushProperty name="width" value="0.05" units="cm"/>
      <inkml:brushProperty name="height" value="0.05" units="cm"/>
      <inkml:brushProperty name="color" value="#E71224"/>
    </inkml:brush>
  </inkml:definitions>
  <inkml:trace contextRef="#ctx0" brushRef="#br0">0 22 24575,'0'3'0,"4"5"0,18 1 0,19-4 0,10-7 0,0-7 0,-12-8 0,-14-2 8192</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15.591"/>
    </inkml:context>
    <inkml:brush xml:id="br0">
      <inkml:brushProperty name="width" value="0.05" units="cm"/>
      <inkml:brushProperty name="height" value="0.05" units="cm"/>
      <inkml:brushProperty name="color" value="#E71224"/>
    </inkml:brush>
  </inkml:definitions>
  <inkml:trace contextRef="#ctx0" brushRef="#br0">1 0 24575,'0'0'0,"10"25"0,4 56 0,-4 32 0,-4 4 0,-3-18 0,-2-36 0,-1-30 8192</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16.791"/>
    </inkml:context>
    <inkml:brush xml:id="br0">
      <inkml:brushProperty name="width" value="0.05" units="cm"/>
      <inkml:brushProperty name="height" value="0.05" units="cm"/>
      <inkml:brushProperty name="color" value="#E71224"/>
    </inkml:brush>
  </inkml:definitions>
  <inkml:trace contextRef="#ctx0" brushRef="#br0">0 0 24575,'0'0'0,"4"4"0,18 0 0,13 1 0,3 5 0,-4 16 0,-9 20 0,-7 20 0,-8 20 0,-5 12 0,-4-6 0,-2-16 0,0-21 0,-1-27 0,1-24 0,0-14 8192</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17.259"/>
    </inkml:context>
    <inkml:brush xml:id="br0">
      <inkml:brushProperty name="width" value="0.05" units="cm"/>
      <inkml:brushProperty name="height" value="0.05" units="cm"/>
      <inkml:brushProperty name="color" value="#E71224"/>
    </inkml:brush>
  </inkml:definitions>
  <inkml:trace contextRef="#ctx0" brushRef="#br0">0 1 24575,'0'0'0,"25"3"0,7 2 8192</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17.616"/>
    </inkml:context>
    <inkml:brush xml:id="br0">
      <inkml:brushProperty name="width" value="0.05" units="cm"/>
      <inkml:brushProperty name="height" value="0.05" units="cm"/>
      <inkml:brushProperty name="color" value="#E71224"/>
    </inkml:brush>
  </inkml:definitions>
  <inkml:trace contextRef="#ctx0" brushRef="#br0">4 0 24575,'-3'3'0,"15"9"0,14 2 0,5 5 0,-5 7 0,-12 16 0,-11 19 0,-6 12 0,-2-2 0,6-14 0,20-33 0,14-28 0,8-21 0,-3-5 8192</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17.954"/>
    </inkml:context>
    <inkml:brush xml:id="br0">
      <inkml:brushProperty name="width" value="0.05" units="cm"/>
      <inkml:brushProperty name="height" value="0.05" units="cm"/>
      <inkml:brushProperty name="color" value="#E71224"/>
    </inkml:brush>
  </inkml:definitions>
  <inkml:trace contextRef="#ctx0" brushRef="#br0">231 0 24575,'0'0'0,"-35"70"0,-14 30 0,0 1 0,9-16 0,11-30 0,11-27 0,8-19 8192</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18.328"/>
    </inkml:context>
    <inkml:brush xml:id="br0">
      <inkml:brushProperty name="width" value="0.05" units="cm"/>
      <inkml:brushProperty name="height" value="0.05" units="cm"/>
      <inkml:brushProperty name="color" value="#E71224"/>
    </inkml:brush>
  </inkml:definitions>
  <inkml:trace contextRef="#ctx0" brushRef="#br0">1 1 24575,'0'0'0,"42"34"0,27 16 0,23 2 0,11-4 0,-3-10 0,-11-11 0,-21-22 0,-22-11 8192</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23.350"/>
    </inkml:context>
    <inkml:brush xml:id="br0">
      <inkml:brushProperty name="width" value="0.05" units="cm"/>
      <inkml:brushProperty name="height" value="0.05" units="cm"/>
      <inkml:brushProperty name="color" value="#E71224"/>
    </inkml:brush>
  </inkml:definitions>
  <inkml:trace contextRef="#ctx0" brushRef="#br0">0 113 24575,'0'0'0,"21"-11"0,28-6 0,23-1 0,13 3 0,-5 0 0,-19-4 0,-19 1 8192</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15.956"/>
    </inkml:context>
    <inkml:brush xml:id="br0">
      <inkml:brushProperty name="width" value="0.05" units="cm"/>
      <inkml:brushProperty name="height" value="0.05" units="cm"/>
      <inkml:brushProperty name="color" value="#E71224"/>
    </inkml:brush>
  </inkml:definitions>
  <inkml:trace contextRef="#ctx0" brushRef="#br0">114 10 24575,'0'-4'0,"0"-2"0,-45 58 0,-6 19 0,33-5 0,53-32 0,57-40 0,38-29 0,8-7 0,-15-2 0,-28 8 8192</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23.692"/>
    </inkml:context>
    <inkml:brush xml:id="br0">
      <inkml:brushProperty name="width" value="0.05" units="cm"/>
      <inkml:brushProperty name="height" value="0.05" units="cm"/>
      <inkml:brushProperty name="color" value="#E71224"/>
    </inkml:brush>
  </inkml:definitions>
  <inkml:trace contextRef="#ctx0" brushRef="#br0">62 1 24575,'0'0'0,"-10"38"0,-4 27 0,-3 12 0,2-6 0,10-23 0,13-43 0,5-23 8192</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24.048"/>
    </inkml:context>
    <inkml:brush xml:id="br0">
      <inkml:brushProperty name="width" value="0.05" units="cm"/>
      <inkml:brushProperty name="height" value="0.05" units="cm"/>
      <inkml:brushProperty name="color" value="#E71224"/>
    </inkml:brush>
  </inkml:definitions>
  <inkml:trace contextRef="#ctx0" brushRef="#br0">463 1 24575,'1'7'0,"-14"28"0,-1-1 0,-1 0 0,-2-1 0,-1-1 0,-2 0 0,-42 50 0,-164 159 0,149-165 0,76-70 0,13-7 0,26-13 0,63-31 0,85-35 0,-150 67 0,1 2 0,1 1 0,44-6 0,-70 14 0,1 1 0,0 0 0,0 1 0,-1 1 0,1 0 0,22 5 0,-31-5 0,-1 0 0,0-1 0,0 1 0,0 1 0,0-1 0,0 0 0,0 1 0,-1-1 0,1 1 0,0 0 0,-1 0 0,1 0 0,-1 0 0,0 0 0,0 1 0,0-1 0,0 1 0,0-1 0,0 1 0,0 0 0,-1 0 0,0 0 0,1 0 0,-1 0 0,0 0 0,-1 0 0,1 0 0,0 0 0,-1 0 0,0 7 0,0-4-7,-1 1 0,-1 0 0,1 0 0,-1-1 0,0 1 0,-1-1 0,1 0 0,-1 0 0,-1 0 0,1 0 0,-1 0 0,0 0 0,0-1 0,-8 7 0,0 1 301,0-2 0,-2 0 0,1 0 0,-25 14 1,-29 9 6531</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24.406"/>
    </inkml:context>
    <inkml:brush xml:id="br0">
      <inkml:brushProperty name="width" value="0.05" units="cm"/>
      <inkml:brushProperty name="height" value="0.05" units="cm"/>
      <inkml:brushProperty name="color" value="#E71224"/>
    </inkml:brush>
  </inkml:definitions>
  <inkml:trace contextRef="#ctx0" brushRef="#br0">16 0 24575,'0'0'0,"-3"101"0,-2 54 0,1 8 0,0-27 0,9-51 0,2-40 8192</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24.827"/>
    </inkml:context>
    <inkml:brush xml:id="br0">
      <inkml:brushProperty name="width" value="0.05" units="cm"/>
      <inkml:brushProperty name="height" value="0.05" units="cm"/>
      <inkml:brushProperty name="color" value="#E71224"/>
    </inkml:brush>
  </inkml:definitions>
  <inkml:trace contextRef="#ctx0" brushRef="#br0">76 1 24575,'0'0'0,"-7"14"0,-6 22 0,-3 18 0,-1 8 0,4-4 0,4-11 8192</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25.182"/>
    </inkml:context>
    <inkml:brush xml:id="br0">
      <inkml:brushProperty name="width" value="0.05" units="cm"/>
      <inkml:brushProperty name="height" value="0.05" units="cm"/>
      <inkml:brushProperty name="color" value="#E71224"/>
    </inkml:brush>
  </inkml:definitions>
  <inkml:trace contextRef="#ctx0" brushRef="#br0">0 1 24575,'0'0'0,"35"0"0,12 3 0,-3 2 8192</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25.653"/>
    </inkml:context>
    <inkml:brush xml:id="br0">
      <inkml:brushProperty name="width" value="0.05" units="cm"/>
      <inkml:brushProperty name="height" value="0.05" units="cm"/>
      <inkml:brushProperty name="color" value="#E71224"/>
    </inkml:brush>
  </inkml:definitions>
  <inkml:trace contextRef="#ctx0" brushRef="#br0">209 1 24575,'-2'3'0,"0"-1"0,0 1 0,0 0 0,1 0 0,-1 0 0,1 0 0,0 0 0,0 0 0,0 1 0,0-1 0,0 0 0,0 5 0,-3 13 0,-42 127 0,34-124 0,7-20 0,6-7 0,-1 0 0,1 0 0,0 1 0,0-1 0,0 1 0,0-1 0,0 1 0,0-1 0,1 1 0,1-4 0,4-2 0,0 0 0,0 0 0,0 0 0,12-8 0,-17 14 0,1 0 0,0 0 0,-1 1 0,1-1 0,0 1 0,0-1 0,0 1 0,6-2 0,-8 3 0,0 0 0,0 0 0,0 0 0,0 0 0,0 0 0,0 0 0,0 0 0,0 0 0,0 1 0,0-1 0,0 0 0,0 1 0,0-1 0,0 0 0,0 1 0,-1-1 0,1 1 0,0 0 0,0-1 0,0 1 0,-1-1 0,1 1 0,0 0 0,-1 0 0,1 0 0,0-1 0,0 2 0,0 0 0,0 1 0,0-1 0,0 0 0,0 0 0,-1 1 0,1-1 0,-1 1 0,1-1 0,-1 0 0,0 1 0,0-1 0,0 1 0,0-1 0,0 1 0,-1-1 0,1 0 0,-1 1 0,1-1 0,-2 3 0,-26 46 0,25-45 0,-1-1 0,1 0 0,0 1 0,0-1 0,0 1 0,1 0 0,0 0 0,-2 11 0,4-16 0,0 0 0,0-1 0,0 1 0,1 0 0,-1-1 0,0 1 0,0-1 0,1 1 0,-1-1 0,1 1 0,-1-1 0,0 1 0,1-1 0,-1 1 0,1-1 0,-1 1 0,1-1 0,-1 0 0,1 1 0,0-1 0,-1 0 0,1 1 0,-1-1 0,1 0 0,0 0 0,-1 0 0,1 1 0,0-1 0,-1 0 0,1 0 0,0 0 0,-1 0 0,1 0 0,0 0 0,-1 0 0,1-1 0,0 1 0,0 0 0,0 0 0,-1-1 0,1 1 0,-1 0 0,1 0 0,0 0 0,-1 0 0,1 0 0,0 0 0,-1 0 0,1 0 0,0 0 0,-1 0 0,1 0 0,0 0 0,-1 0 0,1 0 0,0 1 0,-1-1 0,1 0 0,0 0 0,-1 1 0,1-1 0,-1 0 0,1 1 0,-1-1 0,1 1 0,-1-1 0,1 1 0,-1-1 0,1 1 0,-1-1 0,0 1 0,1-1 0,-1 1 0,0 0 0,1-1 0,-1 1 0,0 0 0,0-1 0,0 1 0,0-1 0,0 1 0,1 0 0,-1-1 0,0 1 0,0 0 0,0 0 0,-1-1 0,1 1 0,0-1 0,0 1 0,0 0 0,0-1 0,-1 1 0,1 0 0,-1 0 0,-2 7 0,-1 0 0,0-1 0,0 1 0,-1-1 0,0 0 0,-1 0 0,1-1 0,-1 1 0,-1-1 0,-12 10 0,-12 6 0,-40 22 0,31-19 0,24-11 0,24-9 0,38-12 0,294-94 1366,-287 87 5460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26.414"/>
    </inkml:context>
    <inkml:brush xml:id="br0">
      <inkml:brushProperty name="width" value="0.05" units="cm"/>
      <inkml:brushProperty name="height" value="0.05" units="cm"/>
      <inkml:brushProperty name="color" value="#E71224"/>
    </inkml:brush>
  </inkml:definitions>
  <inkml:trace contextRef="#ctx0" brushRef="#br0">194 1 24575,'0'0'0,"-18"52"0,-5 28 0,1 0 0,11-14 0,21-24 0,24-27 0,15-19 0,8-13 0,-7 4 0,-15 18 0,-24 25 0,-28 33 0,-25 25 0,-22 13 0,-22-12 0,0-34 0,16-27 8192</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26.768"/>
    </inkml:context>
    <inkml:brush xml:id="br0">
      <inkml:brushProperty name="width" value="0.05" units="cm"/>
      <inkml:brushProperty name="height" value="0.05" units="cm"/>
      <inkml:brushProperty name="color" value="#E71224"/>
    </inkml:brush>
  </inkml:definitions>
  <inkml:trace contextRef="#ctx0" brushRef="#br0">1 0 24575,'3'0'0,"82"18"0,47 12 0,39 11 0,1 0 0,-24-5 0,-39-7 0,-48-14 0,-33-8 8192</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27.113"/>
    </inkml:context>
    <inkml:brush xml:id="br0">
      <inkml:brushProperty name="width" value="0.05" units="cm"/>
      <inkml:brushProperty name="height" value="0.05" units="cm"/>
      <inkml:brushProperty name="color" value="#E71224"/>
    </inkml:brush>
  </inkml:definitions>
  <inkml:trace contextRef="#ctx0" brushRef="#br0">0 1 24575,'0'0'0,"4"59"0,4 27 0,7 5 0,6-12 0,-1-20 8192</inkml:trace>
  <inkml:trace contextRef="#ctx0" brushRef="#br0" timeOffset="1">102 165 24575,'0'0'0,"28"17"0,9 6 8192</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28.358"/>
    </inkml:context>
    <inkml:brush xml:id="br0">
      <inkml:brushProperty name="width" value="0.05" units="cm"/>
      <inkml:brushProperty name="height" value="0.05" units="cm"/>
      <inkml:brushProperty name="color" value="#E71224"/>
    </inkml:brush>
  </inkml:definitions>
  <inkml:trace contextRef="#ctx0" brushRef="#br0">32 1 24575,'0'0'0,"24"0"0,9 0 0,-9 11 0,-23 16 0,-21 12 0,-14-1 0,-2-22 0,12-19 0,25-10 0,22 4 0,18 15 0,8 12 0,-3 4 8192</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16.645"/>
    </inkml:context>
    <inkml:brush xml:id="br0">
      <inkml:brushProperty name="width" value="0.05" units="cm"/>
      <inkml:brushProperty name="height" value="0.05" units="cm"/>
      <inkml:brushProperty name="color" value="#E71224"/>
    </inkml:brush>
  </inkml:definitions>
  <inkml:trace contextRef="#ctx0" brushRef="#br0">211 0 24575,'-5'15'0,"-2"31"0,-112 555 0,39-232 0,80-356 0,7-20 0,11-29 0,-17 34 0,30-65 0,2 2 0,56-80 0,-76 127 0,1 0 0,1 0 0,0 2 0,1 0 0,1 1 0,0 0 0,1 2 0,1 0 0,0 1 0,1 1 0,0 0 0,24-8 0,-39 17 0,0 1 0,0-1 0,0 1 0,0 0 0,0 0 0,0 1 0,0-1 0,0 1 0,0 0 0,0 1 0,7 0 0,-10 0 0,0 0 0,-1-1 0,1 1 0,-1 0 0,1 0 0,-1 0 0,1 0 0,-1 1 0,0-1 0,1 0 0,-1 1 0,0-1 0,0 0 0,0 1 0,0 0 0,0-1 0,0 1 0,-1-1 0,1 1 0,-1 0 0,1 0 0,-1-1 0,1 1 0,-1 0 0,0 0 0,0-1 0,0 1 0,0 0 0,0 0 0,0 0 0,0 0 0,-1-1 0,1 1 0,-1 2 0,-4 16 0,-2 0 0,1 0 0,-2-1 0,-1 0 0,0 0 0,-2-1 0,0 0 0,0-1 0,-2 0 0,0-1 0,-1 0 0,-1-2 0,-20 18 0,31-29 0,0-1 0,0 1 0,0 0 0,-1-1 0,1 0 0,-1 0 0,1 0 0,-7 1 0,10-3 0,0 0 0,0 1 0,0-1 0,0 0 0,0 0 0,0 0 0,0 0 0,0 0 0,0 0 0,1 0 0,-1 0 0,0 0 0,0-1 0,0 1 0,0 0 0,0-1 0,0 1 0,1 0 0,-1-1 0,0 1 0,0-1 0,0 1 0,1-1 0,-1 1 0,0-1 0,1 0 0,-1 1 0,0-1 0,1 0 0,-1 0 0,1 0 0,-1 1 0,1-1 0,0 0 0,-1 0 0,1 0 0,0 0 0,0 0 0,-1 1 0,1-1 0,0 0 0,0 0 0,0 0 0,0 0 0,0 0 0,0 0 0,1-1 0,-1 0 0,0 0 0,0 0 0,1 0 0,-1 0 0,1-1 0,-1 1 0,1 0 0,0 0 0,0 0 0,0 1 0,0-1 0,0 0 0,0 0 0,1 0 0,-1 1 0,0-1 0,1 1 0,0-1 0,-1 1 0,1 0 0,0-1 0,0 1 0,-1 0 0,1 0 0,0 0 0,0 1 0,0-1 0,0 0 0,0 1 0,1-1 0,-1 1 0,0 0 0,0-1 0,0 1 0,0 0 0,0 0 0,1 1 0,2-1 0,7 1 0,-1 1 0,1-1 0,0 2 0,-1 0 0,20 7 0,32 20 1366,-7 2 5460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28.998"/>
    </inkml:context>
    <inkml:brush xml:id="br0">
      <inkml:brushProperty name="width" value="0.05" units="cm"/>
      <inkml:brushProperty name="height" value="0.05" units="cm"/>
      <inkml:brushProperty name="color" value="#E71224"/>
    </inkml:brush>
  </inkml:definitions>
  <inkml:trace contextRef="#ctx0" brushRef="#br0">0 363 24575,'10'-4'0,"49"-19"0,98-44 0,-137 58 0,0-2 0,-1 0 0,-1-2 0,0 0 0,24-22 0,-39 32 0,0-1 0,-1 0 0,1 0 0,-1-1 0,1 1 0,-1 0 0,-1-1 0,1 1 0,-1-1 0,1 0 0,-1 1 0,-1-1 0,1 0 0,-1 0 0,0 1 0,0-1 0,0 0 0,0 0 0,-1 0 0,0 1 0,0-1 0,0 0 0,-1 1 0,0-1 0,1 1 0,-2-1 0,1 1 0,0 0 0,-1 0 0,0 0 0,0 0 0,0 1 0,0-1 0,-1 1 0,1-1 0,-1 1 0,0 0 0,0 1 0,0-1 0,0 1 0,-8-4 0,11 6 0,0 0 0,0-1 0,0 1 0,0 0 0,0 0 0,0 0 0,0 0 0,0 0 0,0 0 0,0 0 0,0 0 0,0 0 0,0 0 0,0 0 0,0 1 0,1-1 0,-1 0 0,0 1 0,0-1 0,0 1 0,0-1 0,0 1 0,1-1 0,-1 1 0,0 0 0,0-1 0,1 1 0,-1 0 0,1-1 0,-1 1 0,0 0 0,1 0 0,-1 0 0,1 0 0,-1 1 0,-3 8 0,0 0 0,0 0 0,1 1 0,1-1 0,0 1 0,0 0 0,0 13 0,2 90 0,0-70 0,7 162 0,-4 168 0,-5-344 0,-10 50 0,11-73 0,-1-1 0,0 1 0,0 0 0,-1 0 0,0-1 0,0 0 0,0 1 0,-1-1 0,0 0 0,0-1 0,0 1 0,-7 6 0,8-10 0,1-1 0,0 1 0,-1 0 0,1-1 0,-1 1 0,0-1 0,1 0 0,-1 0 0,0 0 0,0 0 0,0 0 0,0-1 0,0 1 0,0-1 0,0 0 0,0 0 0,0 0 0,0 0 0,0 0 0,0-1 0,0 1 0,0-1 0,1 0 0,-1 0 0,0 0 0,0 0 0,0 0 0,1-1 0,-1 1 0,-3-4 0,0 0 0,-1 0 0,1 0 0,1-1 0,-1 0 0,1 0 0,0-1 0,0 1 0,0-1 0,1 0 0,-4-9 0,5 7-8,-1 0 1,2-1-1,-1 1 0,1-1 0,1 1 1,0-1-1,0 1 0,1-1 0,0 0 1,0 1-1,1-1 0,4-16 0,-1 9 218,2 1-1,0-1 1,0 1-1,2 1 1,0-1-1,12-17 1,42-51 6616</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29.341"/>
    </inkml:context>
    <inkml:brush xml:id="br0">
      <inkml:brushProperty name="width" value="0.05" units="cm"/>
      <inkml:brushProperty name="height" value="0.05" units="cm"/>
      <inkml:brushProperty name="color" value="#E71224"/>
    </inkml:brush>
  </inkml:definitions>
  <inkml:trace contextRef="#ctx0" brushRef="#br0">0 4 24575,'0'0'0,"21"-4"0,18 7 0,1 2 8192</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29.701"/>
    </inkml:context>
    <inkml:brush xml:id="br0">
      <inkml:brushProperty name="width" value="0.05" units="cm"/>
      <inkml:brushProperty name="height" value="0.05" units="cm"/>
      <inkml:brushProperty name="color" value="#E71224"/>
    </inkml:brush>
  </inkml:definitions>
  <inkml:trace contextRef="#ctx0" brushRef="#br0">103 32 24575,'-3'0'0,"19"0"0,32-4 0,18-4 0,1-1 0,-14 1 0,-27 5 0,-31 4 0,-22 4 0,-17 16 0,-8 22 0,-2 24 0,-2 18 0,1 13 0,10-1 0,17-20 0,19-41 0,11-25 8192</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30.139"/>
    </inkml:context>
    <inkml:brush xml:id="br0">
      <inkml:brushProperty name="width" value="0.05" units="cm"/>
      <inkml:brushProperty name="height" value="0.05" units="cm"/>
      <inkml:brushProperty name="color" value="#E71224"/>
    </inkml:brush>
  </inkml:definitions>
  <inkml:trace contextRef="#ctx0" brushRef="#br0">149 1 24575,'0'0'0,"10"17"0,14 6 0,7-8 0,1-6 0,-5-2 0,-17 12 0,-28 17 0,-49 27 0,-17 2 0,10-9 0,34-22 0,56-23 0,49-18 0,25-10 0,-4-2 8192</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31.826"/>
    </inkml:context>
    <inkml:brush xml:id="br0">
      <inkml:brushProperty name="width" value="0.05" units="cm"/>
      <inkml:brushProperty name="height" value="0.05" units="cm"/>
      <inkml:brushProperty name="color" value="#E71224"/>
    </inkml:brush>
  </inkml:definitions>
  <inkml:trace contextRef="#ctx0" brushRef="#br0">0 35 24575,'0'0'0,"11"0"0,45-4 0,19-4 0,-2 0 0,-17 0 0,-18 2 8192</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32.188"/>
    </inkml:context>
    <inkml:brush xml:id="br0">
      <inkml:brushProperty name="width" value="0.05" units="cm"/>
      <inkml:brushProperty name="height" value="0.05" units="cm"/>
      <inkml:brushProperty name="color" value="#E71224"/>
    </inkml:brush>
  </inkml:definitions>
  <inkml:trace contextRef="#ctx0" brushRef="#br0">160 1 24575,'0'0'0,"-3"24"0,5 54 0,-1 24 0,-14-2 0,-30-25 0,-10-36 0,3-24 8192</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32.561"/>
    </inkml:context>
    <inkml:brush xml:id="br0">
      <inkml:brushProperty name="width" value="0.05" units="cm"/>
      <inkml:brushProperty name="height" value="0.05" units="cm"/>
      <inkml:brushProperty name="color" value="#E71224"/>
    </inkml:brush>
  </inkml:definitions>
  <inkml:trace contextRef="#ctx0" brushRef="#br0">1 1 24575,'8'-1'0,"-1"1"0,-1 0 0,0 0 0,0 1 0,1-1 0,-1 1 0,9 3 0,-13-3 0,-1-1 0,0 1 0,1 0 0,-1 0 0,0 0 0,0 0 0,1 0 0,-1 0 0,0 0 0,0 0 0,0 0 0,0 1 0,0-1 0,0 0 0,-1 1 0,1-1 0,0 0 0,-1 1 0,1-1 0,-1 1 0,1-1 0,-1 1 0,0 0 0,0-1 0,0 1 0,0-1 0,0 1 0,0-1 0,0 1 0,0-1 0,-1 3 0,-1 6 0,-1-1 0,0 0 0,0 1 0,-1-1 0,0-1 0,-1 1 0,1-1 0,-8 9 0,7-9 0,-1 0 0,2 1 0,-1-1 0,1 1 0,0 1 0,-4 14 0,8-24 0,0 0 0,0 1 0,0-1 0,0 0 0,1 0 0,-1 1 0,0-1 0,0 0 0,0 1 0,0-1 0,0 0 0,1 0 0,-1 0 0,0 1 0,0-1 0,0 0 0,1 0 0,-1 1 0,0-1 0,0 0 0,0 0 0,1 0 0,-1 0 0,0 0 0,1 1 0,-1-1 0,0 0 0,0 0 0,1 0 0,-1 0 0,0 0 0,1 0 0,-1 0 0,0 0 0,0 0 0,1 0 0,-1 0 0,0 0 0,1 0 0,-1 0 0,0 0 0,1 0 0,-1 0 0,0-1 0,0 1 0,1 0 0,-1 0 0,0 0 0,0 0 0,1-1 0,-1 1 0,22-9 0,-19 8 0,10-5 0,81-31 0,-87 34 0,0 1 0,0 1 0,0-1 0,0 1 0,0 1 0,0-1 0,0 1 0,0 0 0,1 1 0,-1 0 0,11 2 0,-17-2-2,0-1 1,1 0-1,-1 1 0,0-1 0,0 0 0,0 1 0,0 0 0,0-1 0,0 1 1,0 0-1,0-1 0,0 1 0,0 0 0,0 0 0,0 0 0,0 0 1,-1 0-1,1 0 0,0 0 0,-1 0 0,1 0 0,-1 0 0,1 0 0,-1 0 1,1 0-1,-1 0 0,0 1 0,0-1 0,1 0 0,-1 0 0,0 1 1,0-1-1,0 0 0,0 0 0,-1 0 0,1 1 0,0-1 0,0 0 1,-1 0-1,1 0 0,-1 0 0,0 2 0,-1 2 183,-1 0-1,0 0 1,-1 0 0,1 0-1,-1-1 1,0 0 0,-6 6 0,-31 23 6645</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32.904"/>
    </inkml:context>
    <inkml:brush xml:id="br0">
      <inkml:brushProperty name="width" value="0.05" units="cm"/>
      <inkml:brushProperty name="height" value="0.05" units="cm"/>
      <inkml:brushProperty name="color" value="#E71224"/>
    </inkml:brush>
  </inkml:definitions>
  <inkml:trace contextRef="#ctx0" brushRef="#br0">141 1 24575,'0'0'0,"-7"66"0,-13 39 0,-13 3 0,-9-29 0,4-27 8192</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33.265"/>
    </inkml:context>
    <inkml:brush xml:id="br0">
      <inkml:brushProperty name="width" value="0.05" units="cm"/>
      <inkml:brushProperty name="height" value="0.05" units="cm"/>
      <inkml:brushProperty name="color" value="#E71224"/>
    </inkml:brush>
  </inkml:definitions>
  <inkml:trace contextRef="#ctx0" brushRef="#br0">1 0 24575,'0'0'0,"52"56"0,24 28 0,3 4 0,-12-13 0,-28-33 0,-27-42 0,-16-20 8192</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33.626"/>
    </inkml:context>
    <inkml:brush xml:id="br0">
      <inkml:brushProperty name="width" value="0.05" units="cm"/>
      <inkml:brushProperty name="height" value="0.05" units="cm"/>
      <inkml:brushProperty name="color" value="#E71224"/>
    </inkml:brush>
  </inkml:definitions>
  <inkml:trace contextRef="#ctx0" brushRef="#br0">0 19 24575,'0'-4'0,"0"-11"0,4 32 0,0 30 0,-3 14 0,-2-4 8192</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16.974"/>
    </inkml:context>
    <inkml:brush xml:id="br0">
      <inkml:brushProperty name="width" value="0.05" units="cm"/>
      <inkml:brushProperty name="height" value="0.05" units="cm"/>
      <inkml:brushProperty name="color" value="#E71224"/>
    </inkml:brush>
  </inkml:definitions>
  <inkml:trace contextRef="#ctx0" brushRef="#br0">0 8 24575,'0'-8'0,"0"22"0,0 8 8192</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35.699"/>
    </inkml:context>
    <inkml:brush xml:id="br0">
      <inkml:brushProperty name="width" value="0.05" units="cm"/>
      <inkml:brushProperty name="height" value="0.05" units="cm"/>
      <inkml:brushProperty name="color" value="#E71224"/>
    </inkml:brush>
  </inkml:definitions>
  <inkml:trace contextRef="#ctx0" brushRef="#br0">1 10 24575,'0'0'0,"38"-4"0,20-1 0,0 4 0,-14 9 0,-24 11 0,-23 4 0,-10-1 8192</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36.395"/>
    </inkml:context>
    <inkml:brush xml:id="br0">
      <inkml:brushProperty name="width" value="0.05" units="cm"/>
      <inkml:brushProperty name="height" value="0.05" units="cm"/>
      <inkml:brushProperty name="color" value="#E71224"/>
    </inkml:brush>
  </inkml:definitions>
  <inkml:trace contextRef="#ctx0" brushRef="#br0">105 1 24575,'-1'0'0,"-1"1"0,1 0 0,0 0 0,0 0 0,0 0 0,0 0 0,0 0 0,0 0 0,0 0 0,0 1 0,0-1 0,1 0 0,-1 0 0,0 1 0,1-1 0,-2 3 0,0 2 0,-58 152 0,45-139 0,15-19 0,0 1 0,-1-1 0,1 0 0,0 0 0,0 0 0,-1 0 0,1 0 0,0 0 0,0 0 0,-1 0 0,1 0 0,0 0 0,0 0 0,-1 0 0,1 0 0,0 0 0,0 0 0,-1 0 0,1 0 0,0 0 0,0-1 0,-1 1 0,1 0 0,0 0 0,0 0 0,0 0 0,-1 0 0,1-1 0,0 1 0,0 0 0,0 0 0,-1 0 0,1-1 0,0 1 0,0 0 0,0 0 0,0-1 0,0 1 0,0 0 0,0 0 0,-1-1 0,1-2 0,-1 1 0,1-1 0,0 0 0,-1 0 0,1 0 0,0 1 0,1-1 0,-1 0 0,0 0 0,1 0 0,0 1 0,-1-1 0,3-4 0,1-1 0,0 0 0,1 0 0,0 0 0,0 1 0,1 0 0,0 0 0,0 0 0,12-10 0,-14 14 0,0-1 0,0 1 0,1 0 0,-1 0 0,1 0 0,0 1 0,0 0 0,0 0 0,0 0 0,0 0 0,1 1 0,-1 0 0,0 0 0,1 0 0,8 1 0,-13 0 0,0 0 0,1 0 0,-1 0 0,0 0 0,1 1 0,-1-1 0,0 0 0,1 1 0,-1-1 0,0 1 0,0 0 0,1-1 0,-1 1 0,0 0 0,0 0 0,0-1 0,0 1 0,0 0 0,0 0 0,0 0 0,0 0 0,-1 1 0,1-1 0,0 0 0,0 2 0,0 0 0,0-1 0,-1 1 0,0 0 0,1 0 0,-1-1 0,0 1 0,-1 0 0,1 0 0,0-1 0,-1 1 0,-1 5 0,-2 3 0,0 1 0,-1-1 0,-1-1 0,-11 19 0,-23 28 0,51-62 0,38-17 0,-48 21 0,-1 1 0,1 0 0,-1-1 0,1 1 0,-1 0 0,1 0 0,-1-1 0,1 1 0,-1 0 0,1 0 0,0 0 0,-1 0 0,1 0 0,-1 0 0,1 0 0,0 0 0,-1 0 0,1 0 0,-1 0 0,1 0 0,-1 0 0,1 0 0,0 0 0,-1 1 0,1-1 0,-1 0 0,1 0 0,-1 1 0,1-1 0,-1 0 0,1 1 0,-1-1 0,1 1 0,-1-1 0,0 1 0,1-1 0,-1 0 0,0 1 0,1-1 0,-1 1 0,0 0 0,0-1 0,1 1 0,-1-1 0,0 1 0,0-1 0,0 1 0,0-1 0,0 1 0,0 0 0,0-1 0,0 1 0,0-1 0,0 1 0,0 0 0,0-1 0,0 1 0,0-1 0,0 1 0,-1-1 0,1 1 0,0-1 0,0 1 0,-1-1 0,1 1 0,0-1 0,-1 1 0,0 0 0,-2 6 0,-1 0 0,0 0 0,0 0 0,0 0 0,-1-1 0,0 0 0,-1 0 0,-8 8 0,-58 42 0,37-30 0,21-10 0,24-12 0,34-12 0,-40 7 0,258-53 1366,-176 40 5460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37.421"/>
    </inkml:context>
    <inkml:brush xml:id="br0">
      <inkml:brushProperty name="width" value="0.05" units="cm"/>
      <inkml:brushProperty name="height" value="0.05" units="cm"/>
      <inkml:brushProperty name="color" value="#E71224"/>
    </inkml:brush>
  </inkml:definitions>
  <inkml:trace contextRef="#ctx0" brushRef="#br0">269 0 24575,'-2'0'0,"0"1"0,1-1 0,-1 0 0,0 0 0,1 1 0,-1-1 0,1 1 0,-1-1 0,0 1 0,1 0 0,0 0 0,-1 0 0,-1 1 0,-13 8 0,1 1 0,0 1 0,1 1 0,1 0 0,0 0 0,0 1 0,1 1 0,1 0 0,1 1 0,0 0 0,1 0 0,-12 31 0,5-4 0,1-1 0,3 2 0,2 0 0,-6 50 0,12-45 0,4-50 0,1 1 0,-1 0 0,0-1 0,0 1 0,0 0 0,0 0 0,1-1 0,-1 1 0,0 0 0,0-1 0,1 1 0,-1 0 0,0 0 0,1-1 0,-1 1 0,0 0 0,1 0 0,-1 0 0,0 0 0,1-1 0,-1 1 0,0 0 0,1 0 0,-1 0 0,0 0 0,1 0 0,-1 0 0,1 0 0,-1 0 0,0 0 0,1 0 0,-1 0 0,0 0 0,1 0 0,-1 0 0,0 1 0,1-1 0,-1 0 0,1 0 0,-1 0 0,0 0 0,0 1 0,1-1 0,-1 0 0,0 0 0,1 1 0,-1-1 0,0 0 0,0 1 0,1-1 0,-1 0 0,0 0 0,0 1 0,0-1 0,0 0 0,0 1 0,1-1 0,-1 1 0,0-1 0,0 0 0,0 1 0,0-1 0,0 0 0,0 1 0,0-1 0,0 1 0,0-1 0,0 1 0,25-32 0,-19 23 0,2-1 0,1-1 0,0 1 0,0 0 0,1 1 0,15-11 0,-24 18 0,1 0 0,0 0 0,0-1 0,0 1 0,1 0 0,-1 0 0,0 1 0,0-1 0,0 0 0,1 1 0,-1 0 0,0-1 0,1 1 0,-1 0 0,0 0 0,1 0 0,-1 0 0,0 1 0,1-1 0,-1 1 0,0-1 0,0 1 0,0 0 0,1 0 0,-1 0 0,0 0 0,0 0 0,0 0 0,0 1 0,-1-1 0,1 1 0,0-1 0,0 1 0,-1 0 0,1 0 0,-1-1 0,2 4 0,-2-3 0,1 1 0,-1-1 0,1 1 0,0-1 0,0 1 0,0-1 0,0 0 0,0 0 0,1 0 0,-1 0 0,1 0 0,-1-1 0,1 1 0,0-1 0,-1 1 0,1-1 0,5 1 0,-4-2 0,0 0 0,0-1 0,0 0 0,0 0 0,0 0 0,0 0 0,-1-1 0,1 0 0,0 1 0,-1-1 0,1-1 0,-1 1 0,6-5 0,23-17 0,-6 4 0,41-23 0,-59 39 0,-1 0 0,1 1 0,-1-1 0,1 2 0,0-1 0,1 1 0,-1 0 0,0 1 0,0 0 0,16 0 0,-20 1 0,0 1 0,0 0 0,0 0 0,0 0 0,0 1 0,0-1 0,-1 1 0,1 0 0,0 0 0,-1 0 0,0 1 0,1-1 0,-1 1 0,0 0 0,0 0 0,0 0 0,-1 0 0,1 0 0,-1 0 0,0 1 0,0-1 0,0 1 0,3 7 0,-3-7 0,-1 1 0,1-1 0,-1 1 0,0-1 0,0 1 0,0 0 0,-1-1 0,0 1 0,0 0 0,0-1 0,0 1 0,-1 0 0,1-1 0,-1 1 0,-1-1 0,1 1 0,-1-1 0,1 1 0,-1-1 0,-3 5 0,4-7 32,-1 0 0,1-1 0,0 0-1,0 1 1,-1-1 0,1 0 0,0 1-1,-1-1 1,1 0 0,-1 0 0,0 0-1,1 0 1,-1-1 0,0 1 0,1 0-1,-1-1 1,0 1 0,0-1 0,0 0-1,0 1 1,0-1 0,1 0 0,-1 0-1,0 0 1,0 0 0,0-1 0,0 1-1,0 0 1,1-1 0,-1 1 0,0-1-1,0 0 1,1 0 0,-1 1 0,0-1-1,1 0 1,-1-1 0,1 1 0,-1 0-1,1 0 1,0 0 0,-2-2 0,-30-34 6794</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39.055"/>
    </inkml:context>
    <inkml:brush xml:id="br0">
      <inkml:brushProperty name="width" value="0.05" units="cm"/>
      <inkml:brushProperty name="height" value="0.05" units="cm"/>
      <inkml:brushProperty name="color" value="#E71224"/>
    </inkml:brush>
  </inkml:definitions>
  <inkml:trace contextRef="#ctx0" brushRef="#br0">167 58 24575,'3'-22'0,"-2"20"0,0 0 0,-1 0 0,0 0 0,1 0 0,-1 0 0,0 0 0,0 0 0,0-1 0,0 1 0,-1 0 0,1 0 0,0 0 0,-1 0 0,-1-3 0,2 5 0,-1 0 0,1 0 0,-1-1 0,1 1 0,-1 0 0,1 0 0,-1 0 0,1 0 0,-1 0 0,0 0 0,1 0 0,-1 0 0,1 0 0,-1 0 0,1 0 0,-1 0 0,0 0 0,1 1 0,-1-1 0,1 0 0,-1 0 0,1 0 0,-1 1 0,1-1 0,-1 0 0,1 1 0,-1-1 0,1 1 0,0-1 0,-1 0 0,1 1 0,-1 0 0,-47 56 0,41-48 0,-12 14 0,8-11 0,2 0 0,-1 0 0,2 0 0,-1 1 0,2 1 0,0-1 0,-10 26 0,18-39 0,-1 0 0,0 0 0,0 0 0,0-1 0,0 1 0,0 0 0,0 0 0,1 0 0,-1 0 0,0 0 0,0 0 0,0-1 0,0 1 0,1 0 0,-1 0 0,0 0 0,0 0 0,0 0 0,1 0 0,-1 0 0,0 0 0,0 0 0,0 0 0,1 0 0,-1 0 0,0 0 0,0 0 0,0 0 0,1 0 0,-1 0 0,0 0 0,0 0 0,0 0 0,1 0 0,-1 0 0,0 0 0,0 1 0,0-1 0,1 0 0,-1 0 0,0 0 0,0 0 0,0 0 0,0 0 0,0 1 0,1-1 0,-1 0 0,0 0 0,0 0 0,0 1 0,0-1 0,0 0 0,0 0 0,0 0 0,0 1 0,0-1 0,0 0 0,0 0 0,0 0 0,0 1 0,0-1 0,0 0 0,0 0 0,0 0 0,0 1 0,0-1 0,0 0 0,14-11 0,-2 0 0,1-1 0,-1 0 0,-1-1 0,0-1 0,13-21 0,-10 14 0,1 2 0,19-20 0,-33 37 0,1 0 0,-1 1 0,1 0 0,-1-1 0,1 1 0,0 0 0,-1 0 0,1 0 0,0 0 0,0 0 0,0 0 0,0 0 0,0 0 0,0 1 0,0-1 0,0 1 0,0 0 0,0 0 0,0-1 0,0 1 0,0 1 0,0-1 0,3 0 0,-1 2 0,1 0 0,-1 1 0,1-1 0,-1 1 0,0-1 0,0 1 0,6 6 0,-5-4 0,-1-1 0,2 0 0,-1 0 0,0-1 0,1 0 0,11 6 0,-3-7 0,0 1 0,0-2 0,0 0 0,1-1 0,-1 0 0,0-1 0,0 0 0,16-4 0,-3 1 0,-25 3 0,-1 1 0,1 0 0,0 0 0,-1-1 0,1 1 0,0 0 0,0 1 0,-1-1 0,1 0 0,0 0 0,-1 1 0,1-1 0,0 1 0,-1-1 0,1 1 0,2 1 0,-4-1 0,1-1 0,-1 1 0,1 0 0,-1-1 0,0 1 0,1 0 0,-1-1 0,0 1 0,0 0 0,0-1 0,1 1 0,-1 0 0,0 0 0,0-1 0,0 1 0,0 0 0,0 0 0,0-1 0,0 1 0,-1 0 0,1 0 0,0-1 0,0 1 0,0 0 0,-1 1 0,-3 6 0,-1-1 0,1 1 0,-1-1 0,-1 1 0,-6 6 0,-42 44 0,-100 80 0,141-128 0,-25 23 0,37-31 0,-1-1 0,1 0 0,0 0 0,0 1 0,-1-1 0,1 1 0,0-1 0,1 1 0,-1 0 0,0-1 0,0 1 0,1 0 0,-1 0 0,1-1 0,-1 1 0,1 0 0,0 0 0,0 0 0,0 2 0,0-3 0,1 0 0,-1 0 0,1 0 0,0 0 0,-1 0 0,1 0 0,0-1 0,0 1 0,-1 0 0,1 0 0,0-1 0,0 1 0,0-1 0,0 1 0,0-1 0,0 1 0,0-1 0,0 0 0,0 1 0,0-1 0,0 0 0,0 0 0,0 0 0,1 0 0,-1 0 0,0 0 0,0 0 0,0 0 0,2-1 0,36-6 0,24-16 0,-60 21 0,1 0 0,0 0 0,0 0 0,-1 0 0,1-1 0,-1 0 0,0 1 0,0-1 0,0 0 0,0-1 0,0 1 0,-1 0 0,4-8 0,-5 10 0,-1 0 0,1 0 0,-1 0 0,0 1 0,0-1 0,0 0 0,1 0 0,-1 0 0,0 0 0,0 0 0,0 0 0,0 0 0,0 0 0,-1 0 0,1 1 0,0-1 0,0 0 0,-1 0 0,1 0 0,0 0 0,-1 0 0,1 1 0,-1-1 0,1 0 0,-1 0 0,1 1 0,-1-1 0,0 0 0,1 1 0,-1-1 0,0 1 0,1-1 0,-1 1 0,0-1 0,0 1 0,0-1 0,0 1 0,1 0 0,-1-1 0,0 1 0,-1 0 0,0-1 0,1 1 0,-1 0 0,1 0 0,-1 0 0,1 0 0,-1 0 0,1 0 0,-1 0 0,1 1 0,-1-1 0,1 0 0,-1 1 0,1-1 0,-1 1 0,1 0 0,0 0 0,-1-1 0,1 1 0,0 0 0,0 0 0,-1 0 0,1 0 0,0 0 0,0 0 0,0 1 0,0-1 0,-1 2 0,-6 16 0,0 0 0,1 0 0,1 1 0,1 0 0,1 0 0,1 1 0,0-1 0,2 1 0,1 35 0,0-54 3,0-1 1,0 1-1,0 0 0,1-1 0,-1 1 1,0 0-1,1-1 0,-1 1 0,1-1 1,0 1-1,-1-1 0,1 1 0,0-1 1,0 1-1,0-1 0,0 0 0,0 1 0,0-1 1,1 0-1,-1 0 0,0 0 0,1 0 1,-1 0-1,0 0 0,3 1 0,-1-1-17,1-1 1,-1 1-1,0-1 0,1 1 0,-1-1 0,1 0 0,-1 0 0,1-1 0,-1 1 0,0-1 0,1 0 0,2 0 1,14-6 269,-1-1 0,0-1 0,23-14 0,-34 18 182,51-29 6388</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39.788"/>
    </inkml:context>
    <inkml:brush xml:id="br0">
      <inkml:brushProperty name="width" value="0.05" units="cm"/>
      <inkml:brushProperty name="height" value="0.05" units="cm"/>
      <inkml:brushProperty name="color" value="#E71224"/>
    </inkml:brush>
  </inkml:definitions>
  <inkml:trace contextRef="#ctx0" brushRef="#br0">66 257 24575,'13'-1'0,"0"0"0,0-2 0,15-4 0,-17 4 0,0-2 0,0 1 0,-1-1 0,17-11 0,-24 14 0,0 0 0,0 0 0,0 0 0,-1-1 0,1 1 0,0-1 0,-1 0 0,0 1 0,0-1 0,0 0 0,0-1 0,0 1 0,-1 0 0,1 0 0,-1-1 0,0 1 0,0 0 0,1-8 0,-1 11 0,-1 0 0,0 0 0,0-1 0,0 1 0,0 0 0,0 0 0,0 0 0,1 0 0,-1-1 0,0 1 0,0 0 0,0 0 0,0 0 0,0 0 0,0-1 0,0 1 0,0 0 0,0 0 0,0 0 0,0-1 0,0 1 0,0 0 0,0 0 0,0 0 0,0-1 0,0 1 0,0 0 0,0 0 0,0 0 0,0-1 0,0 1 0,0 0 0,-1 0 0,1 0 0,0 0 0,0-1 0,0 1 0,0 0 0,0 0 0,0 0 0,-1 0 0,1 0 0,0 0 0,0-1 0,0 1 0,0 0 0,-1 0 0,1 0 0,0 0 0,0 0 0,0 0 0,-1 0 0,1 0 0,0 0 0,0 0 0,0 0 0,-1 0 0,1 0 0,0 0 0,0 0 0,0 0 0,-1 0 0,-8 15 0,-1 24 0,2 1 0,1-1 0,2 1 0,0 76 0,3-64 0,2 26 0,1-54 0,-1 0 0,-1 1 0,-1-1 0,-6 31 0,4-51 0,0-12 0,-9-27 0,7 17 0,0 1 0,-2-1 0,-13-24 0,18 39 0,1-1 0,0 0 0,-1 1 0,0-1 0,0 1 0,0 0 0,0 0 0,-1 0 0,1 0 0,-1 1 0,0 0 0,1-1 0,-1 1 0,0 0 0,0 1 0,0-1 0,-1 1 0,1 0 0,0 0 0,-7-1 0,-15 7 0,25-5 0,0 0 0,0 0 0,1 0 0,-1 1 0,0-1 0,1 0 0,-1 1 0,0-1 0,1 0 0,-1 1 0,0-1 0,1 1 0,-1-1 0,1 1 0,-1-1 0,1 1 0,-1-1 0,1 1 0,-1 0 0,1-1 0,0 1 0,-1 0 0,1-1 0,0 1 0,0 0 0,-1-1 0,1 1 0,0 1 0,0-2 0,1 1 0,-1-1 0,0 0 0,1 1 0,-1-1 0,0 1 0,1-1 0,-1 0 0,1 1 0,-1-1 0,1 0 0,-1 1 0,1-1 0,-1 0 0,1 0 0,-1 0 0,1 0 0,-1 1 0,1-1 0,-1 0 0,1 0 0,-1 0 0,1 0 0,-1 0 0,1 0 0,-1 0 0,1 0 0,-1 0 0,1-1 0,-1 1 0,1 0 0,0 0 0,10-4 0,0 0 0,0 0 0,-1-1 0,1 0 0,-1-1 0,0 0 0,-1-1 0,0 0 0,16-16 0,48-46 0,-2-3 0,91-122 0,-118 140 0,-36 43 92,-3 4-1,0 0 0,0 0 0,0 1 0,1 0 0,0 0 0,0 0 0,0 1 0,1-1 0,0 2 0,0-1 0,0 1 0,1 0 0,13-5 0,17 10 6735</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40.132"/>
    </inkml:context>
    <inkml:brush xml:id="br0">
      <inkml:brushProperty name="width" value="0.05" units="cm"/>
      <inkml:brushProperty name="height" value="0.05" units="cm"/>
      <inkml:brushProperty name="color" value="#E71224"/>
    </inkml:brush>
  </inkml:definitions>
  <inkml:trace contextRef="#ctx0" brushRef="#br0">8 136 24575,'-7'4'0,"11"-6"0,31-17 0,28-8 0,19-4 0,-1 4 0,-19 7 0,-19 6 8192</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40.490"/>
    </inkml:context>
    <inkml:brush xml:id="br0">
      <inkml:brushProperty name="width" value="0.05" units="cm"/>
      <inkml:brushProperty name="height" value="0.05" units="cm"/>
      <inkml:brushProperty name="color" value="#E71224"/>
    </inkml:brush>
  </inkml:definitions>
  <inkml:trace contextRef="#ctx0" brushRef="#br0">282 0 24575,'0'11'0,"13"252"0,0-17 0,-13-237 0,-3 90 0,3-92 0,-1-1 0,0 0 0,0 0 0,0 0 0,-1 0 0,0 0 0,0-1 0,-1 1 0,1 0 0,-1-1 0,-1 0 0,-5 9 0,8-14 0,1 1 0,-1-1 0,1 1 0,0-1 0,-1 0 0,1 1 0,-1-1 0,1 0 0,-1 1 0,1-1 0,-1 0 0,0 0 0,1 0 0,-1 1 0,1-1 0,-1 0 0,1 0 0,-1 0 0,0 0 0,1 0 0,-1 0 0,1 0 0,-1 0 0,1 0 0,-1 0 0,0-1 0,1 1 0,-1 0 0,1 0 0,-1 0 0,1-1 0,-1 1 0,1 0 0,-1-1 0,1 1 0,-1 0 0,1-1 0,0 1 0,-1-1 0,0 0 0,-14-23 0,13 20 0,0 0 0,-18-38 0,-2 1 0,-1 2 0,-2 0 0,-58-67 0,81 104-10,-1 0 0,1 0 0,-1 0 0,0 0 0,0 0 0,1 1 0,-1-1 0,0 1 0,0 0 0,0 0 0,-7-1 1,10 2 37,-1-1 0,0 1 0,0 0 0,1 0 0,-1 0 0,0 1 0,0-1 0,1 0 0,-1 0 0,0 0 0,1 0 0,-1 1 0,0-1 0,1 0 0,-1 1 0,0-1 0,1 0 0,-1 1 0,1-1 0,-1 1 0,1-1 0,-1 1 0,1-1 0,-1 1 0,1 0 0,-1-1 0,1 1 0,-1 0 0,1-1 0,0 1 0,0 0 0,-1-1 0,1 1 0,0 0 0,0-1 0,0 1 0,0 0 0,0 0 0,0-1 0,0 1 0,0 0 0,0-1 0,0 1 0,0 0 0,0 0 0,0-1 0,1 1 0,-1 0 1,0-1-1,1 1 0,-1 0 0,1 0 0,4 13 6798</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7:40.820"/>
    </inkml:context>
    <inkml:brush xml:id="br0">
      <inkml:brushProperty name="width" value="0.05" units="cm"/>
      <inkml:brushProperty name="height" value="0.05" units="cm"/>
      <inkml:brushProperty name="color" value="#E71224"/>
    </inkml:brush>
  </inkml:definitions>
  <inkml:trace contextRef="#ctx0" brushRef="#br0">1 1 24575,'3'0'0,"44"24"0,19 15 0,0 2 8192</inkml:trace>
  <inkml:trace contextRef="#ctx0" brushRef="#br0" timeOffset="1">513 144 24575,'3'0'0,"30"3"0,8 2 8192</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22.524"/>
    </inkml:context>
    <inkml:brush xml:id="br0">
      <inkml:brushProperty name="width" value="0.05" units="cm"/>
      <inkml:brushProperty name="height" value="0.05" units="cm"/>
      <inkml:brushProperty name="color" value="#E71224"/>
    </inkml:brush>
  </inkml:definitions>
  <inkml:trace contextRef="#ctx0" brushRef="#br0">24 0 24575,'0'4'0,"-10"0"0,-4 1 8192</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24.172"/>
    </inkml:context>
    <inkml:brush xml:id="br0">
      <inkml:brushProperty name="width" value="0.05" units="cm"/>
      <inkml:brushProperty name="height" value="0.05" units="cm"/>
      <inkml:brushProperty name="color" value="#E71224"/>
    </inkml:brush>
  </inkml:definitions>
  <inkml:trace contextRef="#ctx0" brushRef="#br0">102 1 24575,'-3'49'0,"-2"0"0,-15 67 0,8-57 0,6-28 0,3-15 0,-1 0 0,2 0 0,-1 34 0,3-50 0,0 1 0,0-1 0,0 1 0,0-1 0,0 1 0,0-1 0,1 1 0,-1 0 0,0-1 0,0 1 0,0-1 0,0 1 0,1-1 0,-1 0 0,0 1 0,0-1 0,1 1 0,-1-1 0,0 1 0,1-1 0,-1 0 0,0 1 0,1-1 0,-1 0 0,1 1 0,-1-1 0,1 0 0,-1 1 0,1-1 0,-1 0 0,1 0 0,-1 0 0,2 1 0,18-9 0,23-30 0,-37 33 0,36-36 0,-10 10 0,50-38 0,-81 68 0,0 0 0,0 0 0,0 1 0,0-1 0,0 0 0,0 1 0,0-1 0,0 1 0,0-1 0,0 1 0,0-1 0,0 1 0,0 0 0,0 0 0,1 0 0,-1-1 0,0 1 0,0 0 0,0 0 0,0 0 0,1 1 0,-1-1 0,0 0 0,0 0 0,0 1 0,0-1 0,0 0 0,2 2 0,-1-1 0,-1 1 0,1 0 0,-1 0 0,0 0 0,1 0 0,-1 0 0,0 0 0,0 0 0,0 0 0,-1 0 0,1 0 0,0 0 0,0 5 0,1 12 0,0 0 0,-2 36 0,0-44 0,-1 18 0,-2 0 0,0 0 0,-2 0 0,-1 0 0,-1-1 0,-2 0 0,-21 49 0,22-61 0,0-1 0,-1 0 0,0-1 0,-1 1 0,-1-2 0,0 0 0,-1 0 0,0-1 0,-1 0 0,-1-1 0,1-1 0,-2 0 0,1-1 0,-24 11 0,33-18 0,0 1 0,0-2 0,-1 1 0,1 0 0,-1-1 0,-7 1 0,12-2 0,0 0 0,0 0 0,0 0 0,0 0 0,0-1 0,0 1 0,0 0 0,0 0 0,0-1 0,0 1 0,0 0 0,0-1 0,0 1 0,0-1 0,0 0 0,0 1 0,0-1 0,1 0 0,-1 1 0,0-1 0,0 0 0,1 0 0,-1 0 0,1 0 0,-1 1 0,1-1 0,-1 0 0,1 0 0,-1 0 0,1 0 0,0 0 0,-1 0 0,1 0 0,0 0 0,0-1 0,0 1 0,0 0 0,0 0 0,0 0 0,0 0 0,0-1 0,2-19 0,0 0 0,2 0 0,0 1 0,1-1 0,13-32 0,-4 18 0,1 2 0,29-47 0,7 9 0,-47 67 0,0 0 0,-1 0 0,1 1 0,0-1 0,1 1 0,-1 0 0,1 0 0,-1 0 0,1 1 0,0-1 0,0 1 0,0 0 0,7-1 0,-12 3 0,1-1 0,0 1 0,-1 0 0,1 0 0,0 0 0,-1 0 0,1 0 0,0 0 0,-1 0 0,1 0 0,0 0 0,-1 0 0,1 0 0,0 0 0,-1 0 0,1 1 0,0-1 0,-1 0 0,1 0 0,-1 1 0,1-1 0,-1 1 0,1-1 0,-1 0 0,1 1 0,-1-1 0,1 1 0,-1-1 0,1 1 0,-1-1 0,1 1 0,-1-1 0,1 2 0,-4 25 0,-24 24 0,-21 7 0,-6 10 0,53-67 0,1-1 0,-1 1 0,1-1 0,0 1 0,-1-1 0,1 1 0,0-1 0,-1 1 0,1 0 0,0-1 0,0 1 0,-1-1 0,1 1 0,0 0 0,0-1 0,0 1 0,0 0 0,0-1 0,0 1 0,0-1 0,0 1 0,0 0 0,0-1 0,1 1 0,-1 0 0,0-1 0,0 1 0,0-1 0,1 1 0,-1 0 0,0-1 0,1 1 0,-1-1 0,1 1 0,-1-1 0,0 1 0,1-1 0,-1 0 0,1 1 0,-1-1 0,1 1 0,0-1 0,-1 0 0,1 0 0,-1 1 0,1-1 0,-1 0 0,1 0 0,0 0 0,-1 1 0,1-1 0,0 0 0,-1 0 0,1 0 0,0 0 0,-1 0 0,1 0 0,0-1 0,0 1 0,0 0 0,0 0 0,-1 0 0,1 0 0,0 0 0,0 0 0,-1 0 0,1 0 0,0 1 0,0-1 0,-1 0 0,1 0 0,0 1 0,0-1 0,-1 0 0,1 1 0,-1-1 0,1 1 0,0-1 0,-1 0 0,1 1 0,-1 0 0,1-1 0,-1 1 0,1-1 0,-1 1 0,1 0 0,-1-1 0,0 1 0,1 0 0,-1-1 0,0 1 0,0 0 0,1 0 0,-1-1 0,0 1 0,0 0 0,0 0 0,0-1 0,0 1 0,0 0 0,0 0 0,0-1 0,0 1 0,0 0 0,-1 0 0,1-1 0,0 1 0,0 0 0,-1-1 0,1 1 0,-1 0 0,1-1 0,0 1 0,-1 0 0,1-1 0,-2 1 0,2 0-1,-1-1-1,1 1 1,-1-1-1,1 1 1,-1-1 0,1 1-1,-1 0 1,1-1-1,-1 1 1,1-1-1,0 1 1,-1 0-1,1-1 1,0 1 0,0 0-1,-1 0 1,1-1-1,0 1 1,0 0-1,0 0 1,0-1-1,0 1 1,0 0 0,0 0-1,0-1 1,0 1-1,0 0 1,1-1-1,-1 1 1,0 0-1,0 0 1,1-1 0,-1 1-1,1 0 1,2 0 129,-1-1 1,1 0 0,0-1 0,-1 1-1,1 0 1,-1-1 0,1 0-1,-1 1 1,1-1 0,3-2 0,41-16 6697</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17.694"/>
    </inkml:context>
    <inkml:brush xml:id="br0">
      <inkml:brushProperty name="width" value="0.05" units="cm"/>
      <inkml:brushProperty name="height" value="0.05" units="cm"/>
      <inkml:brushProperty name="color" value="#E71224"/>
    </inkml:brush>
  </inkml:definitions>
  <inkml:trace contextRef="#ctx0" brushRef="#br0">270 15 24575,'19'-4'0,"-1"1"0,35-1 0,-23 2 0,-26 2 0,10-1 0,1 0 0,0 1 0,-1 1 0,17 2 0,-29-3 0,0 0 0,0 0 0,0 1 0,1-1 0,-1 1 0,0-1 0,0 1 0,0 0 0,0 0 0,0 0 0,0 0 0,-1 0 0,1 0 0,0 1 0,0-1 0,-1 0 0,1 1 0,-1 0 0,1-1 0,-1 1 0,0 0 0,0-1 0,0 1 0,0 0 0,0 0 0,0 0 0,0 0 0,0 0 0,-1 0 0,1 0 0,-1 1 0,0-1 0,1 0 0,-1 0 0,0 0 0,0 0 0,-1 3 0,-1 3 0,0 0 0,-1-1 0,0 1 0,0 0 0,0-1 0,-1 0 0,-1 0 0,1 0 0,-1 0 0,-9 9 0,3-3 0,-1-1 0,-1 0 0,0-1 0,-16 10 0,25-18 0,0-1 0,0 0 0,0 1 0,0-2 0,0 1 0,-1 0 0,1-1 0,0 0 0,-1 0 0,-7 1 0,10-2 0,1 0 0,-1 0 0,1-1 0,-1 1 0,1 0 0,-1-1 0,1 1 0,-1-1 0,1 0 0,-1 1 0,1-1 0,0 0 0,-1 0 0,1 0 0,0 0 0,0 0 0,0 0 0,0 0 0,0 0 0,0 0 0,0-1 0,0 1 0,0 0 0,0-1 0,1 1 0,-1-1 0,1 1 0,-1-1 0,1 1 0,-1-1 0,1 1 0,0-1 0,0-1 0,-2-11 0,2 0 0,0 0 0,3-25 0,-5 19 0,-9 26 0,-16 37 0,-10 41 0,4 2 0,3 1 0,-22 111 0,31-116 0,7-30 107,-12 40 208,5 1-1,3 1 1,-7 117 0,28-150 6511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24.547"/>
    </inkml:context>
    <inkml:brush xml:id="br0">
      <inkml:brushProperty name="width" value="0.05" units="cm"/>
      <inkml:brushProperty name="height" value="0.05" units="cm"/>
      <inkml:brushProperty name="color" value="#E71224"/>
    </inkml:brush>
  </inkml:definitions>
  <inkml:trace contextRef="#ctx0" brushRef="#br0">61 172 24575,'0'0'0,"14"-3"0,11-6 0,6-7 0,-4-4 0,-9-14 0,-11-4 0,-10 5 0,-12 14 0,-11 32 0,-7 42 0,-1 28 0,0 7 0,11-18 0,9-22 8192</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24.890"/>
    </inkml:context>
    <inkml:brush xml:id="br0">
      <inkml:brushProperty name="width" value="0.05" units="cm"/>
      <inkml:brushProperty name="height" value="0.05" units="cm"/>
      <inkml:brushProperty name="color" value="#E71224"/>
    </inkml:brush>
  </inkml:definitions>
  <inkml:trace contextRef="#ctx0" brushRef="#br0">1 451 24575,'3'0'0,"33"28"0,14 9 0,-2-2 8192</inkml:trace>
  <inkml:trace contextRef="#ctx0" brushRef="#br0" timeOffset="1">206 1 24575,'-4'3'0,"7"40"0,5 19 0,2 0 8192</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25.267"/>
    </inkml:context>
    <inkml:brush xml:id="br0">
      <inkml:brushProperty name="width" value="0.05" units="cm"/>
      <inkml:brushProperty name="height" value="0.05" units="cm"/>
      <inkml:brushProperty name="color" value="#E71224"/>
    </inkml:brush>
  </inkml:definitions>
  <inkml:trace contextRef="#ctx0" brushRef="#br0">111 46 24575,'-4'0'0,"-11"0"0,-3 0 0,1 0 0,0 7 0,0 5 0,2 2 0,8-3 0,18-2 0,26-7 0,23-14 0,19-12 0,6-1 0,-3 2 0,-17 10 0,-15 10 0,-17 5 8192</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25.752"/>
    </inkml:context>
    <inkml:brush xml:id="br0">
      <inkml:brushProperty name="width" value="0.05" units="cm"/>
      <inkml:brushProperty name="height" value="0.05" units="cm"/>
      <inkml:brushProperty name="color" value="#E71224"/>
    </inkml:brush>
  </inkml:definitions>
  <inkml:trace contextRef="#ctx0" brushRef="#br0">4 53 24575,'-3'0'0,"29"0"0,25 0 0,15-4 0,-5-4 0,-26-11 0,-20-3 8192</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26.094"/>
    </inkml:context>
    <inkml:brush xml:id="br0">
      <inkml:brushProperty name="width" value="0.05" units="cm"/>
      <inkml:brushProperty name="height" value="0.05" units="cm"/>
      <inkml:brushProperty name="color" value="#E71224"/>
    </inkml:brush>
  </inkml:definitions>
  <inkml:trace contextRef="#ctx0" brushRef="#br0">199 1 24575,'-4'3'0,"-4"5"0,-29 133 0,-8 64 0,4 4 0,8-30 0,14-50 0,10-56 0,6-41 8192</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26.545"/>
    </inkml:context>
    <inkml:brush xml:id="br0">
      <inkml:brushProperty name="width" value="0.05" units="cm"/>
      <inkml:brushProperty name="height" value="0.05" units="cm"/>
      <inkml:brushProperty name="color" value="#E71224"/>
    </inkml:brush>
  </inkml:definitions>
  <inkml:trace contextRef="#ctx0" brushRef="#br0">0 32 24575,'52'-10'0,"78"-7"0,-88 13 0,-15 6 0,-26-2 0,0 0 0,-1 1 0,1-1 0,-1 0 0,1 1 0,0-1 0,-1 1 0,1-1 0,-1 1 0,0-1 0,1 1 0,-1-1 0,1 1 0,-1-1 0,0 1 0,1-1 0,-1 1 0,0 0 0,1-1 0,-1 1 0,0 0 0,0 0 0,0 4 0,0-1 0,-1 1 0,0-1 0,0 0 0,0 1 0,0-1 0,-1 0 0,-2 6 0,-2 6 0,6-15 0,-29 82 0,-23 103 0,47-146 0,5-39 0,0-1 0,0 0 0,0 1 0,0-1 0,0 0 0,0 1 0,0-1 0,0 0 0,0 1 0,0-1 0,0 0 0,0 1 0,0-1 0,0 0 0,0 1 0,1-1 0,-1 0 0,0 1 0,0-1 0,0 0 0,0 1 0,1-1 0,-1 0 0,0 0 0,0 1 0,1-1 0,-1 0 0,0 0 0,0 1 0,1-1 0,-1 0 0,0 0 0,1 0 0,-1 0 0,0 1 0,1-1 0,-1 0 0,0 0 0,1 0 0,-1 0 0,0 0 0,1 0 0,-1 0 0,0 0 0,1 0 0,-1 0 0,0 0 0,1 0 0,-1 0 0,1 0 0,-1 0 0,0-1 0,0 1 0,1 0 0,-1 0 0,0 0 0,1 0 0,-1-1 0,0 1 0,1 0 0,-1-1 0,24-19 0,-15 12 0,5-3 0,1 1 0,1 0 0,20-9 0,-31 17 0,0-1 0,0 1 0,0 0 0,1 0 0,-1 1 0,0 0 0,1 0 0,-1 0 0,1 0 0,0 1 0,-1 0 0,1 0 0,-1 0 0,10 3 0,-14-3 0,0 1 0,0 0 0,0-1 0,0 1 0,0 0 0,0 0 0,0 0 0,0 0 0,0 0 0,-1 0 0,1 0 0,0 0 0,-1 0 0,1 0 0,-1 0 0,1 1 0,-1-1 0,1 0 0,-1 0 0,0 1 0,1-1 0,-1 0 0,0 0 0,0 1 0,0-1 0,0 0 0,0 0 0,0 1 0,-1-1 0,1 0 0,0 0 0,-1 1 0,1-1 0,-1 0 0,1 0 0,-2 2 0,-24 47 0,23-44 0,-17 30 0,19-36 0,1 1 0,0-1 0,-1 0 0,1 1 0,0-1 0,0 0 0,-1 1 0,1-1-1,0 0 1,0 1 0,0-1 0,-1 1 0,1-1 0,0 1 0,0-1 0,0 0 0,0 1 0,0-1-1,0 1 1,0-1 0,0 1 0,0-1 0,0 0 0,0 1 0,0-1 0,0 1 0,1-1 0,-1 1 0,0-1-1,0 0 1,0 1 0,1-1 0,-1 1 0,0-1 0,0 0 0,1 1 0,-1-1 0,0 0 0,1 1 0,-1-1-1,0 0 1,1 0 0,-1 1 0,0-1 0,1 0 0,-1 0 0,1 0 0,-1 0 0,1 1 0,22-5 1135,-21 4-900,36-13 6591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30.381"/>
    </inkml:context>
    <inkml:brush xml:id="br0">
      <inkml:brushProperty name="width" value="0.05" units="cm"/>
      <inkml:brushProperty name="height" value="0.05" units="cm"/>
      <inkml:brushProperty name="color" value="#E71224"/>
    </inkml:brush>
  </inkml:definitions>
  <inkml:trace contextRef="#ctx0" brushRef="#br0">17 11 24575,'25'-8'0,"-22"8"0,0-1 0,0 1 0,0-1 0,0 1 0,1 0 0,-1 0 0,0 0 0,0 1 0,1-1 0,-1 1 0,0 0 0,0 0 0,3 1 0,-5-2 0,-1 1 0,0-1 0,0 0 0,1 1 0,-1-1 0,0 0 0,0 1 0,0-1 0,1 1 0,-1-1 0,0 1 0,0-1 0,0 0 0,0 1 0,0-1 0,0 1 0,0-1 0,0 1 0,0-1 0,0 1 0,0-1 0,0 0 0,0 1 0,0-1 0,-1 1 0,1-1 0,0 1 0,0-1 0,0 0 0,-1 1 0,1-1 0,0 0 0,0 1 0,-1-1 0,1 0 0,0 1 0,-2 0 0,-13 13 0,14-13 0,-67 44 0,68-45 0,0 0 0,-1 0 0,1 0 0,0 0 0,0 0 0,0 0 0,0 0 0,0 1 0,0-1 0,0 0 0,0 0 0,-1 0 0,1 0 0,0 0 0,0 0 0,0 0 0,0 0 0,0 1 0,0-1 0,0 0 0,0 0 0,0 0 0,0 0 0,0 0 0,0 1 0,0-1 0,0 0 0,0 0 0,0 0 0,0 0 0,0 0 0,0 0 0,0 1 0,0-1 0,0 0 0,0 0 0,0 0 0,0 0 0,0 0 0,0 0 0,0 1 0,0-1 0,0 0 0,0 0 0,1 0 0,-1 0 0,0 0 0,0 0 0,0 0 0,0 0 0,0 1 0,0-1 0,0 0 0,1 0 0,-1 0 0,13 4 0,26 0 0,-30-3 0,-7-1 0,-1 0 0,1 0 0,0 1 0,-1-1 0,1 1 0,-1-1 0,1 1 0,-1-1 0,1 1 0,-1 0 0,0 0 0,1 0 0,-1 0 0,0 0 0,0 0 0,0 0 0,1 0 0,-1 1 0,0-1 0,-1 0 0,1 1 0,0-1 0,0 0 0,0 1 0,-1-1 0,1 1 0,-1-1 0,1 1 0,-1 2 0,1 5 0,0 0 0,-1 1 0,0-1 0,-2 14 0,2-22 0,-77 523 0,73-503 31,3-29-106,5-31 1485,5-9 5416</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30.846"/>
    </inkml:context>
    <inkml:brush xml:id="br0">
      <inkml:brushProperty name="width" value="0.05" units="cm"/>
      <inkml:brushProperty name="height" value="0.05" units="cm"/>
      <inkml:brushProperty name="color" value="#E71224"/>
    </inkml:brush>
  </inkml:definitions>
  <inkml:trace contextRef="#ctx0" brushRef="#br0">1 210 24575,'0'-20'0,"1"6"0,1 0 0,0 0 0,1 0 0,1 0 0,0 0 0,1 1 0,10-20 0,-14 29 0,1 0 0,1 0 0,-1 0 0,0 1 0,1-1 0,0 1 0,0 0 0,0 0 0,0 0 0,1 0 0,-1 1 0,1-1 0,-1 1 0,1 0 0,0 0 0,0 0 0,0 0 0,0 1 0,0 0 0,0 0 0,1 0 0,-1 0 0,0 0 0,1 1 0,-1 0 0,0 0 0,1 0 0,-1 1 0,7 1 0,-7-1 0,0 0 0,0 0 0,0 1 0,0 0 0,0 0 0,0 0 0,-1 0 0,1 1 0,-1-1 0,1 1 0,-1 0 0,0 0 0,0 0 0,0 1 0,-1-1 0,1 1 0,-1-1 0,3 7 0,2 6 0,0 0 0,-1 0 0,5 24 0,10 51 0,-4 0 0,-5 1 0,3 120 0,-16-199 16,-2-13-45,-4-18 1408,-3-17 5447</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31.359"/>
    </inkml:context>
    <inkml:brush xml:id="br0">
      <inkml:brushProperty name="width" value="0.05" units="cm"/>
      <inkml:brushProperty name="height" value="0.05" units="cm"/>
      <inkml:brushProperty name="color" value="#E71224"/>
    </inkml:brush>
  </inkml:definitions>
  <inkml:trace contextRef="#ctx0" brushRef="#br0">31 1 24575,'0'0'0,"0"1"0,0-1 0,0 0 0,0 1 0,0-1 0,0 0 0,0 1 0,0-1 0,0 0 0,0 1 0,1-1 0,-1 0 0,0 1 0,0-1 0,0 0 0,0 1 0,1-1 0,-1 0 0,0 0 0,0 1 0,1-1 0,-1 0 0,0 0 0,0 1 0,1-1 0,-1 0 0,0 0 0,1 0 0,-1 0 0,0 0 0,1 1 0,-1-1 0,0 0 0,1 0 0,-1 0 0,0 0 0,1 0 0,-1 0 0,0 0 0,1 0 0,-1 0 0,1 0 0,-1-1 0,21 6 0,-20-5 0,2 0 0,1 0 0,0 1 0,-1-1 0,1 1 0,0 0 0,-1 1 0,1-1 0,-1 0 0,0 1 0,1 0 0,-1 0 0,0 0 0,0 0 0,0 0 0,0 1 0,2 2 0,-4-2 0,1-1 0,-1 1 0,-1-1 0,1 1 0,0 0 0,-1-1 0,1 1 0,-1 0 0,0-1 0,0 1 0,0 0 0,0 0 0,0-1 0,-1 1 0,1 0 0,-1-1 0,1 1 0,-1 0 0,0-1 0,0 1 0,-1-1 0,1 1 0,-3 3 0,-9 14 0,-1 0 0,0-1 0,-32 32 0,16-19 0,69-54 0,-37 21 0,17-12 0,-1 0 0,0-1 0,24-26 0,-39 36 0,1-1 0,0 0 0,-1 0 0,0 0 0,0 0 0,0 0 0,-1-1 0,4-8 0,-6 11 0,1 0 0,-1 0 0,1 1 0,-1-1 0,0 0 0,0 0 0,-1 0 0,1 1 0,0-1 0,-1 0 0,0 0 0,1 1 0,-1-1 0,0 0 0,0 1 0,-1-1 0,1 1 0,-1-1 0,-1-1 0,3 3 0,-1 0 0,1 1 0,0-1 0,-1 1 0,1-1 0,-1 1 0,1-1 0,-1 1 0,1-1 0,-1 1 0,1-1 0,-1 1 0,0 0 0,1-1 0,-1 1 0,0 0 0,1-1 0,-1 1 0,0 0 0,1 0 0,-1 0 0,0 0 0,1 0 0,-1 0 0,0 0 0,1 0 0,-1 0 0,0 0 0,0 0 0,1 0 0,-1 0 0,-1 1 0,0 0 0,1 0 0,-1 0 0,1 1 0,-1-1 0,1 1 0,-1-1 0,1 1 0,0-1 0,0 1 0,0 0 0,0-1 0,-1 4 0,-6 13-15,2 0 0,0 1 0,1-1 0,1 1 0,1 0 0,0 0 0,1 25 1,1-13 385,2 0 0,1 0 0,12 56 1,-2-43 6454</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31.702"/>
    </inkml:context>
    <inkml:brush xml:id="br0">
      <inkml:brushProperty name="width" value="0.05" units="cm"/>
      <inkml:brushProperty name="height" value="0.05" units="cm"/>
      <inkml:brushProperty name="color" value="#E71224"/>
    </inkml:brush>
  </inkml:definitions>
  <inkml:trace contextRef="#ctx0" brushRef="#br0">83 0 24575,'0'0'0,"0"3"0,-7 47 0,-9 32 0,-2 6 0,2-9 0,4-21 0,-1-24 8192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18.025"/>
    </inkml:context>
    <inkml:brush xml:id="br0">
      <inkml:brushProperty name="width" value="0.05" units="cm"/>
      <inkml:brushProperty name="height" value="0.05" units="cm"/>
      <inkml:brushProperty name="color" value="#E71224"/>
    </inkml:brush>
  </inkml:definitions>
  <inkml:trace contextRef="#ctx0" brushRef="#br0">1 147 24575,'0'0'0,"65"-20"0,34-15 0,0-2 0,-17 6 0,-22 8 8192</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32.056"/>
    </inkml:context>
    <inkml:brush xml:id="br0">
      <inkml:brushProperty name="width" value="0.05" units="cm"/>
      <inkml:brushProperty name="height" value="0.05" units="cm"/>
      <inkml:brushProperty name="color" value="#E71224"/>
    </inkml:brush>
  </inkml:definitions>
  <inkml:trace contextRef="#ctx0" brushRef="#br0">0 0 24575,'0'4'0,"0"7"0,84 24 0,48 12 0,12 2 0,-15-8 0,-36-13 0,-34-13 8192</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32.414"/>
    </inkml:context>
    <inkml:brush xml:id="br0">
      <inkml:brushProperty name="width" value="0.05" units="cm"/>
      <inkml:brushProperty name="height" value="0.05" units="cm"/>
      <inkml:brushProperty name="color" value="#E71224"/>
    </inkml:brush>
  </inkml:definitions>
  <inkml:trace contextRef="#ctx0" brushRef="#br0">0 25 24575,'0'0'0,"73"-10"-9830,25-4 27852</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33.132"/>
    </inkml:context>
    <inkml:brush xml:id="br0">
      <inkml:brushProperty name="width" value="0.05" units="cm"/>
      <inkml:brushProperty name="height" value="0.05" units="cm"/>
      <inkml:brushProperty name="color" value="#E71224"/>
    </inkml:brush>
  </inkml:definitions>
  <inkml:trace contextRef="#ctx0" brushRef="#br0">15 246 24575,'17'-12'0,"13"-4"0,1 1 0,0 2 0,1 2 0,35-9 0,9-4 0,-75 24 0,1 0 0,-1-1 0,1 1 0,-1-1 0,1 1 0,-1-1 0,1 0 0,-1 1 0,1-1 0,-1 0 0,0 0 0,1 0 0,-1 0 0,0 0 0,0-1 0,0 1 0,0 0 0,0 0 0,0-1 0,0 1 0,0-1 0,-1 1 0,1 0 0,0-3 0,-1 3 0,0-1 0,0 0 0,-1 0 0,1 0 0,-1 1 0,1-1 0,-1 0 0,0 1 0,1-1 0,-1 1 0,0-1 0,0 0 0,0 1 0,0 0 0,-1-1 0,1 1 0,-3-2 0,-5-5 0,0 0 0,-1 1 0,0 1 0,0 0 0,-14-6 0,13 6 0,-1 1 0,1 1 0,-1 0 0,0 0 0,-1 1 0,1 1 0,-17-2 0,27 5 0,1-1 0,-1 0 0,1 1 0,0-1 0,-1 1 0,1-1 0,0 1 0,-1 0 0,1 0 0,0 0 0,0 0 0,-1-1 0,1 1 0,0 1 0,0-1 0,0 0 0,0 0 0,1 0 0,-1 0 0,0 1 0,0-1 0,1 0 0,-1 1 0,1-1 0,-1 1 0,1-1 0,-1 1 0,1-1 0,0 1 0,0-1 0,0 1 0,0 1 0,1 61 0,0-49 0,8 105 0,-2-51 0,-3 0 0,-9 112 0,5-177 0,-1 1 0,1-1 0,-1 0 0,0 1 0,-1-1 0,1 0 0,-1 0 0,0 0 0,0 0 0,0 0 0,0 0 0,-1 0 0,-2 3 0,3-6 0,1 0 0,0 0 0,-1-1 0,1 1 0,0 0 0,-1 0 0,1-1 0,-1 1 0,1-1 0,-1 1 0,1-1 0,-1 0 0,0 0 0,1 0 0,-1 1 0,1-2 0,-1 1 0,0 0 0,1 0 0,-1 0 0,1-1 0,-1 1 0,1-1 0,-1 1 0,1-1 0,-1 1 0,1-1 0,-1 0 0,1 0 0,0 0 0,0 0 0,-1 0 0,1 0 0,0 0 0,-1-2 0,-2 0 0,1 0 0,0 0 0,0 0 0,0 0 0,0-1 0,0 1 0,1-1 0,0 0 0,0 0 0,0 0 0,0 0 0,0 0 0,1 0 0,0-1 0,0 1 0,0 0 0,0-5 0,1 2 0,0 0 0,1 0 0,0 0 0,0 0 0,0 1 0,1-1 0,0 0 0,0 1 0,1-1 0,3-5 0,6-8 0,0 1 0,1 0 0,1 1 0,1 1 0,25-23 0,-21 20 8192</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33.490"/>
    </inkml:context>
    <inkml:brush xml:id="br0">
      <inkml:brushProperty name="width" value="0.05" units="cm"/>
      <inkml:brushProperty name="height" value="0.05" units="cm"/>
      <inkml:brushProperty name="color" value="#E71224"/>
    </inkml:brush>
  </inkml:definitions>
  <inkml:trace contextRef="#ctx0" brushRef="#br0">93 0 24575,'0'0'0,"-11"28"0,-6 37 0,-4 15 0,-3-7 0,4-16 8192</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33.837"/>
    </inkml:context>
    <inkml:brush xml:id="br0">
      <inkml:brushProperty name="width" value="0.05" units="cm"/>
      <inkml:brushProperty name="height" value="0.05" units="cm"/>
      <inkml:brushProperty name="color" value="#E71224"/>
    </inkml:brush>
  </inkml:definitions>
  <inkml:trace contextRef="#ctx0" brushRef="#br0">62 623 24575,'0'-3'0,"56"12"0,39 12 0,24 2 0,3-2 0,-20-12 0,-27-8 8192</inkml:trace>
  <inkml:trace contextRef="#ctx0" brushRef="#br0" timeOffset="1">0 9 24575,'0'0'0,"70"-4"0,23 0 8192</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34.436"/>
    </inkml:context>
    <inkml:brush xml:id="br0">
      <inkml:brushProperty name="width" value="0.05" units="cm"/>
      <inkml:brushProperty name="height" value="0.05" units="cm"/>
      <inkml:brushProperty name="color" value="#E71224"/>
    </inkml:brush>
  </inkml:definitions>
  <inkml:trace contextRef="#ctx0" brushRef="#br0">11 97 24575,'0'0'0,"-11"0"0,53-11 0,33-6 0,3-1 0,-17 3 0,-31-4 0,-20 3 8192</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35.030"/>
    </inkml:context>
    <inkml:brush xml:id="br0">
      <inkml:brushProperty name="width" value="0.05" units="cm"/>
      <inkml:brushProperty name="height" value="0.05" units="cm"/>
      <inkml:brushProperty name="color" value="#E71224"/>
    </inkml:brush>
  </inkml:definitions>
  <inkml:trace contextRef="#ctx0" brushRef="#br0">300 18 24575,'22'-16'0,"-13"14"0,-13 13 0,-27 27 0,-1-1 0,-2-2 0,-1-1 0,-49 35 0,17-13 0,28-19 0,39-37 0,0 0 0,0 0 0,-1 1 0,1-1 0,0 0 0,0 0 0,-1 0 0,1 0 0,0 1 0,0-1 0,-1 0 0,1 0 0,0 0 0,0 1 0,0-1 0,0 0 0,-1 0 0,1 1 0,0-1 0,0 0 0,0 0 0,0 1 0,0-1 0,0 0 0,0 0 0,0 1 0,0-1 0,0 0 0,0 1 0,0-1 0,0 0 0,0 0 0,0 1 0,0-1 0,0 0 0,0 1 0,0-1 0,0 0 0,0 0 0,0 1 0,0-1 0,1 0 0,-1 0 0,0 1 0,0-1 0,0 0 0,0 0 0,1 0 0,-1 1 0,0-1 0,0 0 0,1 0 0,-1 0 0,0 0 0,0 1 0,1-1 0,-1 0 0,0 0 0,0 0 0,1 0 0,-1 0 0,0 0 0,0 0 0,1 0 0,-1 0 0,0 0 0,1 0 0,-1 0 0,0 0 0,13-2 0,-1 0 0,0-1 0,0 0 0,0-1 0,0 0 0,11-6 0,14-5 0,8-2 0,-11 3 0,1 2 0,0 0 0,1 3 0,72-10 0,-104 18 0,1 1 0,-1 0 0,1 1 0,-1-1 0,1 1 0,-1 0 0,1 0 0,-1 0 0,0 1 0,1-1 0,-1 1 0,6 4 0,-9-5 0,1 0 0,-1 0 0,0 0 0,0 0 0,0 1 0,0-1 0,-1 0 0,1 0 0,0 1 0,0-1 0,-1 1 0,1-1 0,-1 0 0,1 1 0,-1-1 0,0 1 0,0-1 0,1 1 0,-1-1 0,0 1 0,0-1 0,-1 1 0,1 0 0,0-1 0,0 1 0,-1-1 0,1 0 0,-1 1 0,1-1 0,-1 1 0,0-1 0,1 0 0,-1 1 0,0-1 0,0 0 0,0 0 0,0 1 0,-2 0 0,-6 8 114,0-1 0,-1-1 0,0 0-1,0 0 1,-1-1 0,0 0 0,0-1-1,0 0 1,-1-1 0,0 0 0,-14 3 0,-18 4 6712</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35.414"/>
    </inkml:context>
    <inkml:brush xml:id="br0">
      <inkml:brushProperty name="width" value="0.05" units="cm"/>
      <inkml:brushProperty name="height" value="0.05" units="cm"/>
      <inkml:brushProperty name="color" value="#E71224"/>
    </inkml:brush>
  </inkml:definitions>
  <inkml:trace contextRef="#ctx0" brushRef="#br0">1 1 24575,'0'0'0,"0"0"0,3 31 0,2 49 0,-1 28 0,0 10 0,-2-12 0,3-24 0,11-43 0,3-28 8192</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35.787"/>
    </inkml:context>
    <inkml:brush xml:id="br0">
      <inkml:brushProperty name="width" value="0.05" units="cm"/>
      <inkml:brushProperty name="height" value="0.05" units="cm"/>
      <inkml:brushProperty name="color" value="#E71224"/>
    </inkml:brush>
  </inkml:definitions>
  <inkml:trace contextRef="#ctx0" brushRef="#br0">4 4 24575,'0'-3'0,"-4"19"0,6 32 0,3 7 8192</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36.374"/>
    </inkml:context>
    <inkml:brush xml:id="br0">
      <inkml:brushProperty name="width" value="0.05" units="cm"/>
      <inkml:brushProperty name="height" value="0.05" units="cm"/>
      <inkml:brushProperty name="color" value="#E71224"/>
    </inkml:brush>
  </inkml:definitions>
  <inkml:trace contextRef="#ctx0" brushRef="#br0">9 4 24575,'0'-3'0,"0"5"0,0 17 0,-4 19 0,-1 9 0,8-2 0,2-9 8192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20.874"/>
    </inkml:context>
    <inkml:brush xml:id="br0">
      <inkml:brushProperty name="width" value="0.05" units="cm"/>
      <inkml:brushProperty name="height" value="0.05" units="cm"/>
      <inkml:brushProperty name="color" value="#E71224"/>
    </inkml:brush>
  </inkml:definitions>
  <inkml:trace contextRef="#ctx0" brushRef="#br0">0 14 24575,'0'-4'0,"4"-5"0,2 15 0,-5 22 0,-2 19 0,-2 10 0,5-1 0,6-18 0,5-23 0,0-15 8192</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36.703"/>
    </inkml:context>
    <inkml:brush xml:id="br0">
      <inkml:brushProperty name="width" value="0.05" units="cm"/>
      <inkml:brushProperty name="height" value="0.05" units="cm"/>
      <inkml:brushProperty name="color" value="#E71224"/>
    </inkml:brush>
  </inkml:definitions>
  <inkml:trace contextRef="#ctx0" brushRef="#br0">1 18 24575,'0'0'0,"13"-7"0,9 1 0,1 2 8192</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37.188"/>
    </inkml:context>
    <inkml:brush xml:id="br0">
      <inkml:brushProperty name="width" value="0.05" units="cm"/>
      <inkml:brushProperty name="height" value="0.05" units="cm"/>
      <inkml:brushProperty name="color" value="#E71224"/>
    </inkml:brush>
  </inkml:definitions>
  <inkml:trace contextRef="#ctx0" brushRef="#br0">229 1 24575,'-10'11'0,"1"0"0,0 1 0,1 1 0,0-1 0,1 2 0,-7 17 0,-3 4 0,-88 163 0,118-219 0,1 1 0,1 0 0,0 1 0,2 1 0,0 0 0,1 1 0,21-15 0,-32 27 0,-1 1 0,1-1 0,1 1 0,12-5 0,-19 8 0,-1 1 0,1-1 0,0 1 0,-1-1 0,1 1 0,0 0 0,0-1 0,0 1 0,-1 0 0,1 0 0,0 0 0,0-1 0,0 1 0,0 0 0,-1 0 0,1 0 0,0 0 0,0 1 0,0-1 0,0 0 0,-1 0 0,1 0 0,0 1 0,0-1 0,0 0 0,-1 1 0,1-1 0,0 0 0,0 1 0,-1-1 0,1 1 0,-1 0 0,1-1 0,0 1 0,-1-1 0,1 1 0,-1 0 0,1-1 0,-1 1 0,1 0 0,-1 0 0,0 0 0,1-1 0,-1 1 0,0 0 0,0 0 0,0 0 0,0-1 0,1 1 0,-1 0 0,0 0 0,0 0 0,0 0 0,-1-1 0,1 3 0,-1 3 0,-1-1 0,0 0 0,0 1 0,0-1 0,0 0 0,-1 0 0,0 0 0,0 0 0,0 0 0,0-1 0,-1 1 0,0-1 0,0 0 0,0 0 0,-1 0 0,-7 4 0,6-3 0,0 0 0,1-1 0,0 2 0,0-1 0,0 1 0,-8 11 0,14-16 0,-1-1 0,0 0 0,0 1 0,0-1 0,0 1 0,0-1 0,0 0 0,1 1 0,-1-1 0,0 0 0,0 1 0,0-1 0,1 0 0,-1 1 0,0-1 0,1 0 0,-1 1 0,0-1 0,0 0 0,1 0 0,-1 0 0,1 1 0,-1-1 0,0 0 0,1 0 0,-1 0 0,0 0 0,1 1 0,-1-1 0,1 0 0,-1 0 0,0 0 0,1 0 0,-1 0 0,1 0 0,-1 0 0,1 0 0,-1 0 0,0-1 0,1 1 0,23 1 0,-21-1 0,0-1 0,0 1 0,0 0 0,0 0 0,0 1 0,0-1 0,0 0 0,0 1 0,0 0 0,0 0 0,0 0 0,-1 0 0,4 2 0,-5-3 0,-1 1 0,1-1 0,-1 1 0,0-1 0,1 1 0,-1-1 0,1 1 0,-1-1 0,0 1 0,1 0 0,-1-1 0,0 1 0,0-1 0,0 1 0,1 0 0,-1-1 0,0 1 0,0 0 0,0-1 0,0 1 0,0 0 0,0-1 0,0 2 0,-14 23 0,-5-3 0,-2-2 0,0 0 0,-1-2 0,-1 0 0,-28 16 0,-25 20 0,72-47 0,15-6 0,25-7 0,398-115 1366,-391 109 5460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38.920"/>
    </inkml:context>
    <inkml:brush xml:id="br0">
      <inkml:brushProperty name="width" value="0.05" units="cm"/>
      <inkml:brushProperty name="height" value="0.05" units="cm"/>
      <inkml:brushProperty name="color" value="#E71224"/>
    </inkml:brush>
  </inkml:definitions>
  <inkml:trace contextRef="#ctx0" brushRef="#br0">74 11 24575,'-1'10'0,"0"0"0,-1 0 0,-1-1 0,0 0 0,0 1 0,0-1 0,-1 0 0,-11 16 0,10-15 0,-1 0 0,1 0 0,0 1 0,1 0 0,1 0 0,0 0 0,0 0 0,-2 18 0,7 26 0,13 96 0,-4-68 0,-6-64 0,-4-19 0,-1 0 0,0 1 0,0-1 0,1 0 0,-1 0 0,0 0 0,0 0 0,1 0 0,-1 0 0,0 0 0,0 0 0,0 0 0,1 0 0,-1 0 0,0 0 0,0 0 0,1 0 0,-1 0 0,0 0 0,0 0 0,1 0 0,-1-1 0,0 1 0,0 0 0,0 0 0,1 0 0,-1 0 0,0 0 0,0-1 0,0 1 0,1 0 0,-1 0 0,0 0 0,0-1 0,0 1 0,0 0 0,0 0 0,1 0 0,-1-1 0,19-37 0,-13 23 0,44-98 0,50-99 0,-98 208 0,0-1 0,1 1 0,0 0 0,-1 0 0,2 0 0,-1 1 0,0-1 0,7-5 0,-10 9 0,1-1 0,-1 1 0,1 0 0,0 0 0,-1-1 0,1 1 0,-1 0 0,1 0 0,-1 0 0,1 0 0,0 0 0,-1 0 0,1 0 0,-1 0 0,1 0 0,-1 0 0,1 0 0,0 0 0,-1 0 0,1 0 0,-1 1 0,1-1 0,-1 0 0,1 0 0,-1 1 0,1-1 0,0 1 0,1 0 0,-1 1 0,1 0 0,-1 0 0,0-1 0,0 1 0,0 0 0,0 0 0,0 0 0,0 1 0,0-1 0,0 3 0,5 21 0,4 50 0,1 10 0,-11-85 0,1 1 0,-1-1 0,0 0 0,0 0 0,0 0 0,1 0 0,-1 0 0,1 1 0,-1-1 0,1 0 0,-1 0 0,1 0 0,0 0 0,-1 0 0,1 0 0,0-1 0,0 1 0,0 0 0,0 0 0,1 1 0,-1-2 0,0 0 0,-1-1 0,1 1 0,0 0 0,0 0 0,-1 0 0,1 0 0,0-1 0,-1 1 0,1 0 0,0-1 0,-1 1 0,1-1 0,-1 1 0,1-1 0,0 1 0,-1-1 0,1 1 0,-1-1 0,1 1 0,-1-1 0,0 1 0,1-2 0,24-47 0,-24 48 0,21-60 0,-13 35 0,0 1 0,1 1 0,2 0 0,18-30 0,-26 48 0,1 0 0,-1 1 0,1-1 0,0 1 0,1 0 0,-1 1 0,1-1 0,0 1 0,0 0 0,0 0 0,0 1 0,1 0 0,-1 0 0,1 0 0,0 1 0,0 0 0,0 0 0,0 1 0,0 0 0,13 0 0,-15 1 0,-1 0 0,1 0 0,-1 1 0,1-1 0,-1 1 0,1 0 0,-1 0 0,0 1 0,0 0 0,0-1 0,1 1 0,-2 1 0,1-1 0,0 0 0,0 1 0,6 6 0,-5-3 0,0 0 0,0 1 0,-1-1 0,1 1 0,-1 0 0,-1 0 0,0 1 0,5 14 0,0 9 0,-2 0 0,-2 0 0,2 57 0,-5-72 0,0-6 96,0-5-5,-1 1 0,1 0-1,-1-1 1,0 1 0,0 0-1,-1-1 1,0 1 0,0-1-1,0 1 1,-1-1 0,1 1-1,-1-1 1,-5 9 0,-12 2 6735</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39.357"/>
    </inkml:context>
    <inkml:brush xml:id="br0">
      <inkml:brushProperty name="width" value="0.05" units="cm"/>
      <inkml:brushProperty name="height" value="0.05" units="cm"/>
      <inkml:brushProperty name="color" value="#E71224"/>
    </inkml:brush>
  </inkml:definitions>
  <inkml:trace contextRef="#ctx0" brushRef="#br0">17 1 24575,'0'0'0,"-4"24"0,0 26 0,-1 18 0,1 1 0,9-11 0,2-16 0,5-28 0,6-28 0,5-14 0,-3-3 8192</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40.157"/>
    </inkml:context>
    <inkml:brush xml:id="br0">
      <inkml:brushProperty name="width" value="0.05" units="cm"/>
      <inkml:brushProperty name="height" value="0.05" units="cm"/>
      <inkml:brushProperty name="color" value="#E71224"/>
    </inkml:brush>
  </inkml:definitions>
  <inkml:trace contextRef="#ctx0" brushRef="#br0">0 104 24575,'36'-13'0,"-33"11"0,1 0 0,-1 1 0,1-1 0,-1 1 0,1 0 0,0 0 0,0 0 0,6 0 0,-10 1 0,1 0 0,-1 0 0,1 0 0,-1 0 0,0 1 0,1-1 0,-1 0 0,1 0 0,-1 0 0,1 1 0,-1-1 0,0 0 0,1 1 0,-1-1 0,1 0 0,-1 1 0,0-1 0,1 0 0,-1 1 0,0-1 0,0 1 0,1-1 0,-1 0 0,0 1 0,0-1 0,1 2 0,-2 25 0,-6-2 0,-1 0 0,-20 43 0,16-41 0,-16 50 0,37-67 0,-1-1 0,2 0 0,-1-1 0,1 0 0,0 0 0,18 9 0,-25-17 0,0-1 0,0 1 0,0 0 0,0-1 0,0 0 0,0 1 0,-1-1 0,1-1 0,0 1 0,0 0 0,-1 0 0,1-1 0,0 0 0,-1 1 0,0-1 0,1 0 0,-1 0 0,0-1 0,0 1 0,0 0 0,0-1 0,2-4 0,11-9 0,12-11 0,5-3 0,51-66 0,-76 87 0,0 0 0,-1-1 0,0 0 0,0-1 0,-1 1 0,-1-1 0,0 0 0,-1 0 0,0 0 0,0-1 0,-1 1 0,1-17 0,-3 26 0,0-1 0,0 1 0,0-1 0,-1 1 0,1-1 0,-1 1 0,0-1 0,1 1 0,-1 0 0,0-1 0,0 1 0,0 0 0,-1 0 0,1-1 0,-1 1 0,-1-2 0,2 4 0,1-1 0,-1 1 0,1 0 0,-1-1 0,1 1 0,-1 0 0,0-1 0,1 1 0,-1 0 0,1 0 0,-1-1 0,0 1 0,1 0 0,-1 0 0,0 0 0,1 0 0,-1 0 0,0 0 0,0 0 0,1 0 0,-1 0 0,0 1 0,0-1 0,-1 1 0,1 0 0,-1 0 0,0 0 0,1 0 0,-1 0 0,1 1 0,0-1 0,-1 0 0,1 1 0,0-1 0,0 1 0,-1 2 0,-3 3 40,1 1 1,1 0-1,-1 0 0,2 0 0,-1 0 0,1 1 0,0-1 0,1 1 1,-1 0-1,2-1 0,-1 1 0,2 0 0,-1-1 0,1 1 1,0 0-1,1-1 0,0 1 0,0-1 0,1 0 0,0 1 1,0-1-1,1-1 0,0 1 0,0 0 0,1-1 0,0 0 0,0 0 1,1-1-1,0 1 0,0-1 0,1 0 0,-1-1 0,13 8 1,63 31 6785</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41.248"/>
    </inkml:context>
    <inkml:brush xml:id="br0">
      <inkml:brushProperty name="width" value="0.05" units="cm"/>
      <inkml:brushProperty name="height" value="0.05" units="cm"/>
      <inkml:brushProperty name="color" value="#E71224"/>
    </inkml:brush>
  </inkml:definitions>
  <inkml:trace contextRef="#ctx0" brushRef="#br0">1 0 24575,'0'0'0,"21"4"0,13 11 0,2 10 0,-6 1 8192</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41.590"/>
    </inkml:context>
    <inkml:brush xml:id="br0">
      <inkml:brushProperty name="width" value="0.05" units="cm"/>
      <inkml:brushProperty name="height" value="0.05" units="cm"/>
      <inkml:brushProperty name="color" value="#E71224"/>
    </inkml:brush>
  </inkml:definitions>
  <inkml:trace contextRef="#ctx0" brushRef="#br0">0 5 24575,'0'4'0,"25"-3"0,56-5 0,14-1 8192</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41.946"/>
    </inkml:context>
    <inkml:brush xml:id="br0">
      <inkml:brushProperty name="width" value="0.05" units="cm"/>
      <inkml:brushProperty name="height" value="0.05" units="cm"/>
      <inkml:brushProperty name="color" value="#E71224"/>
    </inkml:brush>
  </inkml:definitions>
  <inkml:trace contextRef="#ctx0" brushRef="#br0">0 164 24575,'0'0'0,"42"-14"0,35-8 0,14 0 0,-5 14 0,-20 18 0,-28 23 0,-32 22 0,-26 5 0,-18-4 0,-5-18 0,-9-37 0,3-18 8192</inkml:trace>
  <inkml:trace contextRef="#ctx0" brushRef="#br0" timeOffset="1">82 0 24575,'0'0'0,"-4"32"0,-11 37 0,8 4 0,4-10 8192</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42.304"/>
    </inkml:context>
    <inkml:brush xml:id="br0">
      <inkml:brushProperty name="width" value="0.05" units="cm"/>
      <inkml:brushProperty name="height" value="0.05" units="cm"/>
      <inkml:brushProperty name="color" value="#E71224"/>
    </inkml:brush>
  </inkml:definitions>
  <inkml:trace contextRef="#ctx0" brushRef="#br0">0 1 24575,'0'0'0,"14"10"0,5 7 0,-2 1 8192</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42.665"/>
    </inkml:context>
    <inkml:brush xml:id="br0">
      <inkml:brushProperty name="width" value="0.05" units="cm"/>
      <inkml:brushProperty name="height" value="0.05" units="cm"/>
      <inkml:brushProperty name="color" value="#E71224"/>
    </inkml:brush>
  </inkml:definitions>
  <inkml:trace contextRef="#ctx0" brushRef="#br0">0 1 24575,'0'0'0,"4"55"0,1 26 0,2-1 0,5-28 0,3-44 0,3-41 0,-2-14 8192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30.647"/>
    </inkml:context>
    <inkml:brush xml:id="br0">
      <inkml:brushProperty name="width" value="0.05" units="cm"/>
      <inkml:brushProperty name="height" value="0.05" units="cm"/>
      <inkml:brushProperty name="color" value="#E71224"/>
    </inkml:brush>
  </inkml:definitions>
  <inkml:trace contextRef="#ctx0" brushRef="#br0">1 193 24575,'0'0'0,"0"-20"0,20-7 0,28 1 0,17 1 0,14-3 0,-2 2 0,-11 7 0,-20 6 0,-17 5 8192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21.998"/>
    </inkml:context>
    <inkml:brush xml:id="br0">
      <inkml:brushProperty name="width" value="0.05" units="cm"/>
      <inkml:brushProperty name="height" value="0.05" units="cm"/>
      <inkml:brushProperty name="color" value="#E71224"/>
    </inkml:brush>
  </inkml:definitions>
  <inkml:trace contextRef="#ctx0" brushRef="#br0">0 1 24575,'0'0'0,"12"0"0,5 0 8192</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43.022"/>
    </inkml:context>
    <inkml:brush xml:id="br0">
      <inkml:brushProperty name="width" value="0.05" units="cm"/>
      <inkml:brushProperty name="height" value="0.05" units="cm"/>
      <inkml:brushProperty name="color" value="#E71224"/>
    </inkml:brush>
  </inkml:definitions>
  <inkml:trace contextRef="#ctx0" brushRef="#br0">22 14 24575,'0'0'0,"0"-1"0,0 0 0,0 1 0,0-1 0,0 1 0,1-1 0,-1 0 0,0 1 0,0-1 0,1 1 0,-1-1 0,0 1 0,1-1 0,-1 1 0,1-1 0,-1 1 0,1-1 0,-1 1 0,1 0 0,-1-1 0,1 1 0,-1 0 0,1-1 0,-1 1 0,1 0 0,-1 0 0,1-1 0,0 1 0,-1 0 0,1 0 0,0 0 0,-1 0 0,1 0 0,-1 0 0,1 0 0,0 0 0,-1 0 0,1 0 0,0 0 0,-1 0 0,1 1 0,-1-1 0,2 1 0,0-1 0,-1 0 0,1 1 0,0-1 0,-1 1 0,1 0 0,-1-1 0,1 1 0,-1 0 0,1 0 0,-1 0 0,1 0 0,-1 0 0,0 0 0,0 1 0,0-1 0,2 3 0,-1 0 0,-1 0 0,0 0 0,0 0 0,0 0 0,-1 1 0,0-1 0,1 0 0,-1 0 0,-1 1 0,1-1 0,-1 0 0,-1 6 0,-20 56 0,16-53 0,1 0 0,1 0 0,-3 17 0,6-28 0,1 0 0,-1 0 0,1 0 0,0 1 0,0-1 0,0 0 0,0 0 0,1 1 0,-1-1 0,1 0 0,-1 0 0,1 0 0,0 0 0,0 0 0,-1 0 0,2 0 0,-1 0 0,0 0 0,0 0 0,0 0 0,1-1 0,-1 1 0,1 0 0,0-1 0,-1 1 0,1-1 0,0 0 0,0 0 0,0 0 0,0 0 0,0 0 0,0 0 0,0 0 0,3 0 0,8 2 0,0 0 0,1-1 0,0-1 0,25-1 0,-30 0 0,1 0 0,0 0 0,-1 1 0,18 3 0,-26-4 0,-1 1 0,1-1 0,0 0 0,0 1 0,0-1 0,-1 1 0,1-1 0,0 1 0,0-1 0,-1 1 0,1-1 0,0 1 0,-1 0 0,1-1 0,-1 1 0,1 0 0,-1-1 0,1 1 0,-1 0 0,0 0 0,1 0 0,-1-1 0,0 1 0,1 0 0,-1 0 0,0 0 0,0 0 0,0 0 0,0-1 0,0 1 0,0 0 0,0 0 0,0 0 0,0 0 0,0 0 0,-1 0 0,0 1 0,-18 31 0,0-10 0,-2-2 0,0 0 0,-40 29 0,-22 20 0,82-69 0,0 0 0,0-1 0,0 1 0,0 0 0,0 0 0,0 0 0,1 0 0,-1 0 0,0 0 0,1 0 0,-1 1 0,1-1 0,-1 0 0,1 0 0,-1 0 0,1 1 0,0-1 0,0 2 0,0-2 0,0-1 0,0 1 0,1 0 0,-1-1 0,0 1 0,1 0 0,-1-1 0,1 1 0,-1-1 0,1 1 0,-1-1 0,1 1 0,-1-1 0,1 1 0,-1-1 0,1 0 0,0 1 0,-1-1 0,1 0 0,0 0 0,-1 1 0,1-1 0,1 0 0,48 4 0,-29-4 0,117-6 0,-117 4 0,-1 0 0,-1-2 0,1 0 0,34-13 0,-30 3 1366,-8 0 5460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8:43.366"/>
    </inkml:context>
    <inkml:brush xml:id="br0">
      <inkml:brushProperty name="width" value="0.05" units="cm"/>
      <inkml:brushProperty name="height" value="0.05" units="cm"/>
      <inkml:brushProperty name="color" value="#E71224"/>
    </inkml:brush>
  </inkml:definitions>
  <inkml:trace contextRef="#ctx0" brushRef="#br0">1 18 24575,'0'0'0,"0"-11"0,0 4 0,3 17 0,2 28 0,3 17 0,3 4 0,1-9 0,-3-20 0,-2-15 8192</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9:08.004"/>
    </inkml:context>
    <inkml:brush xml:id="br0">
      <inkml:brushProperty name="width" value="0.05" units="cm"/>
      <inkml:brushProperty name="height" value="0.05" units="cm"/>
      <inkml:brushProperty name="color" value="#E71224"/>
    </inkml:brush>
  </inkml:definitions>
  <inkml:trace contextRef="#ctx0" brushRef="#br0">10 0 24575,'0'0'0,"6"0"0,28 18 0,0 12 0,-19 5 0,-19-1 0,-17-5 0,-3-15 0,1-13 0,5-7 0,9-2 0,17-1 0,17 6 0,18 10 0,9 7 0,-4 2 8192</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9:08.582"/>
    </inkml:context>
    <inkml:brush xml:id="br0">
      <inkml:brushProperty name="width" value="0.05" units="cm"/>
      <inkml:brushProperty name="height" value="0.05" units="cm"/>
      <inkml:brushProperty name="color" value="#E71224"/>
    </inkml:brush>
  </inkml:definitions>
  <inkml:trace contextRef="#ctx0" brushRef="#br0">1 340 24575,'149'-47'0,"-131"39"0,-1 1 0,0-2 0,-1 0 0,0-1 0,-1-1 0,16-13 0,-26 19 0,0-1 0,-1 1 0,1-1 0,-1 1 0,0-1 0,-1-1 0,0 1 0,0 0 0,0-1 0,0 1 0,-1-1 0,0 0 0,-1 0 0,2-11 0,-3 13 0,1-1 0,-1 1 0,0-1 0,-1 1 0,1-1 0,-1 1 0,0-1 0,-1 1 0,1 0 0,-1 0 0,0 0 0,0-1 0,-1 2 0,1-1 0,-1 0 0,0 0 0,0 1 0,-6-6 0,8 9 0,1 1 0,0-1 0,-1 1 0,1-1 0,-1 1 0,1-1 0,-1 1 0,1 0 0,-1-1 0,1 1 0,-1 0 0,1-1 0,-1 1 0,1 0 0,-1-1 0,0 1 0,1 0 0,-1 0 0,0 0 0,1 0 0,-1 0 0,1 0 0,-1 0 0,0 0 0,1 0 0,-1 0 0,0 0 0,1 0 0,-1 0 0,1 1 0,-1-1 0,0 0 0,1 0 0,-1 1 0,1-1 0,-1 0 0,1 1 0,-1-1 0,1 0 0,-1 1 0,1-1 0,-1 1 0,1-1 0,0 1 0,-1-1 0,1 1 0,0-1 0,-1 1 0,1-1 0,0 1 0,0 0 0,-1 0 0,-10 44 0,6 10 0,1 0 0,6 68 0,19 119 0,2 90 0,-23-324 0,0 12 0,-1 1 0,-4 23 0,4-40 0,1 0 0,-1-1 0,0 1 0,0 0 0,0-1 0,-1 0 0,1 1 0,-1-1 0,0 0 0,0 1 0,0-1 0,0 0 0,0-1 0,-1 1 0,1 0 0,-1-1 0,0 1 0,-4 2 0,6-4 0,-1-1 0,0 1 0,0 0 0,0-1 0,0 1 0,0-1 0,0 0 0,0 1 0,0-1 0,0 0 0,0 0 0,0-1 0,0 1 0,0 0 0,0 0 0,0-1 0,0 0 0,0 1 0,0-1 0,0 0 0,0 0 0,-3-2 0,2 1 0,0 0 0,0-1 0,0 1 0,1-1 0,-1 0 0,0 0 0,1 0 0,0 0 0,0 0 0,0 0 0,0-1 0,-1-3 0,0-1-4,1 0 0,0 0 0,1 0 0,0 0 0,0 0 1,1-1-1,0 1 0,0 0 0,2-10 0,2-6 472,0 1 0,9-25 1,23-52 6357</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9:21.731"/>
    </inkml:context>
    <inkml:brush xml:id="br0">
      <inkml:brushProperty name="width" value="0.05" units="cm"/>
      <inkml:brushProperty name="height" value="0.05" units="cm"/>
      <inkml:brushProperty name="color" value="#E71224"/>
    </inkml:brush>
  </inkml:definitions>
  <inkml:trace contextRef="#ctx0" brushRef="#br0">10 0 24575,'0'0'0,"-4"56"0,-1 29 0,5 17 0,4 2 0,2-10 0,1-18 0,2-21 0,3-20 0,-1-16 8192</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9:22.272"/>
    </inkml:context>
    <inkml:brush xml:id="br0">
      <inkml:brushProperty name="width" value="0.05" units="cm"/>
      <inkml:brushProperty name="height" value="0.05" units="cm"/>
      <inkml:brushProperty name="color" value="#E71224"/>
    </inkml:brush>
  </inkml:definitions>
  <inkml:trace contextRef="#ctx0" brushRef="#br0">0 273 24575,'5'-11'0,"9"-11"0,1 1 0,1 1 0,0 0 0,2 2 0,0 0 0,1 0 0,1 2 0,0 0 0,2 2 0,-1 0 0,2 2 0,-1 0 0,2 1 0,43-13 0,-61 22 0,0 1 0,0 0 0,-1 0 0,1 1 0,0-1 0,0 1 0,0 1 0,0-1 0,0 1 0,0 0 0,-1 0 0,1 1 0,0-1 0,-1 1 0,1 1 0,6 3 0,-6-2 0,-1 0 0,1 1 0,-1 0 0,0 0 0,0 1 0,-1-1 0,1 1 0,-1 0 0,0 0 0,-1 1 0,0-1 0,0 1 0,3 7 0,10 39 0,-3 1 0,-2 0 0,-2 1 0,2 69 0,-5-57 0,28 322 0,-34-338 0,0-50 0,0-1 0,0 0 0,0 0 0,0 1 0,0-1 0,0 0 0,0 0 0,-1 1 0,1-1 0,0 0 0,0 0 0,0 1 0,0-1 0,0 0 0,0 0 0,-1 1 0,1-1 0,0 0 0,0 0 0,0 0 0,0 1 0,-1-1 0,1 0 0,0 0 0,0 0 0,-1 0 0,1 0 0,0 1 0,0-1 0,-1 0 0,1 0 0,0 0 0,0 0 0,-1 0 0,1 0 0,0 0 0,0 0 0,-1 0 0,1 0 0,0 0 0,-1 0 0,1 0 0,0 0 0,0 0 0,-1 0 0,1-1 0,0 1 0,0 0 0,-1 0 0,1 0 0,0 0 0,0 0 0,0 0 0,-1-1 0,1 1 0,0 0 0,0 0 0,0 0 0,0-1 0,-1 1 0,1 0 0,0 0 0,0-1 0,0 1 0,0 0 0,0 0 0,0-1 0,-1 1 0,-21-36 1366,-4-15 5460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9:23.061"/>
    </inkml:context>
    <inkml:brush xml:id="br0">
      <inkml:brushProperty name="width" value="0.05" units="cm"/>
      <inkml:brushProperty name="height" value="0.05" units="cm"/>
      <inkml:brushProperty name="color" value="#E71224"/>
    </inkml:brush>
  </inkml:definitions>
  <inkml:trace contextRef="#ctx0" brushRef="#br0">148 22 24575,'-13'-21'0,"13"21"0,0 0 0,0 1 0,1-1 0,-1 0 0,0 1 0,0-1 0,0 0 0,0 1 0,0-1 0,0 1 0,0-1 0,0 0 0,0 1 0,0-1 0,0 0 0,0 1 0,0-1 0,0 0 0,0 1 0,-1-1 0,1 0 0,0 1 0,0-1 0,0 0 0,0 1 0,-1-1 0,1 0 0,0 1 0,0-1 0,-1 0 0,1 0 0,0 1 0,0-1 0,-1 0 0,1 0 0,0 0 0,-1 1 0,1-1 0,0 0 0,-1 0 0,1 0 0,0 0 0,-1 0 0,1 0 0,0 0 0,-1 0 0,1 0 0,-1 0 0,1 0 0,0 0 0,-1 0 0,1 0 0,0 0 0,-1 0 0,1 0 0,0 0 0,-1 0 0,1 0 0,0-1 0,-1 1 0,1 0 0,0 0 0,-1 0 0,1-1 0,0 1 0,0 0 0,-1 0 0,1-1 0,-1 30 0,1 0 0,-6 46 0,5-68 0,0-1 0,0 0 0,0 0 0,-1 0 0,0 0 0,-1 0 0,1-1 0,-1 1 0,0-1 0,0 1 0,-1-1 0,1 0 0,-8 7 0,10-11 0,0 0 0,0 0 0,-1 0 0,1 0 0,0 0 0,0-1 0,0 1 0,-1 0 0,1-1 0,0 1 0,-1-1 0,1 1 0,-1-1 0,1 0 0,-1 0 0,1 1 0,0-1 0,-1 0 0,1 0 0,-1 0 0,1-1 0,-1 1 0,1 0 0,-1 0 0,1-1 0,0 1 0,-1-1 0,1 1 0,0-1 0,-1 0 0,-1-1 0,1 0 0,-1-1 0,1 1 0,0 0 0,-1-1 0,1 0 0,1 0 0,-1 1 0,0-1 0,1 0 0,-1 0 0,1 0 0,0-1 0,-1-3 0,1 5 0,1 0 0,-1 0 0,1 0 0,0-1 0,0 1 0,-1 0 0,1 0 0,0 0 0,1-1 0,-1 1 0,0 0 0,1 0 0,-1 0 0,1 0 0,0 0 0,0 0 0,-1 0 0,3-3 0,-1 4 0,-1 0 0,0 0 0,1 0 0,-1 1 0,1-1 0,-1 0 0,1 1 0,-1-1 0,1 1 0,-1 0 0,1-1 0,0 1 0,-1 0 0,1 0 0,0 0 0,-1 0 0,1 0 0,-1 1 0,1-1 0,0 0 0,-1 1 0,1-1 0,-1 1 0,1 0 0,-1-1 0,1 1 0,-1 0 0,0 0 0,1 0 0,1 1 0,0 0 0,0 0 0,-1 0 0,1 0 0,0 0 0,0 0 0,-1 1 0,0-1 0,1 1 0,-1 0 0,0 0 0,0 0 0,0 0 0,-1 0 0,1 0 0,-1 0 0,0 0 0,1 1 0,-1-1 0,-1 0 0,1 1 0,-1-1 0,1 1 0,-1-1 0,0 1 0,0 4 0,-1-2 0,0 0 0,0 0 0,-1 0 0,1-1 0,-1 1 0,0 0 0,-1-1 0,1 1 0,-1-1 0,-1 0 0,1 0 0,0 0 0,-8 8 0,-1 3 0,23-8 0,11 4 0,-20-10 0,0 0 0,0 1 0,-1-1 0,1 0 0,-1 1 0,0-1 0,1 1 0,-1 0 0,0-1 0,0 1 0,-1 0 0,1 0 0,-1-1 0,1 1 0,-1 0 0,0 0 0,0 0 0,0 0 0,0-1 0,-1 1 0,1 0 0,-1 0 0,-1 4 0,0 10 0,1-16 0,1-1 0,0 1 0,0 0 0,0 0 0,0 0 0,0 0 0,0 0 0,0 0 0,0 0 0,1-1 0,-1 1 0,0 0 0,0 0 0,1 0 0,-1 0 0,1-1 0,-1 1 0,1 0 0,-1 0 0,1-1 0,-1 1 0,1 0 0,0-1 0,-1 1 0,1 0 0,0-1 0,1 1 0,25 6 0,-25-7 0,1 1 0,0-1 0,-1 1 0,1-1 0,-1 1 0,1 0 0,-1 0 0,1 0 0,-1 0 0,3 2 0,-4-2 0,0 0 0,0 0 0,-1 0 0,1 1 0,0-1 0,-1 0 0,0 0 0,1 1 0,-1-1 0,0 0 0,1 0 0,-1 1 0,0-1 0,0 0 0,0 1 0,0-1 0,0 0 0,0 1 0,-1-1 0,1 0 0,0 1 0,-1-1 0,1 0 0,-1 0 0,1 1 0,-1-1 0,-1 1 0,-3 9 0,-11 20 0,13-20 0,10-8 0,34-19 1366,12-9 5460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9:23.422"/>
    </inkml:context>
    <inkml:brush xml:id="br0">
      <inkml:brushProperty name="width" value="0.05" units="cm"/>
      <inkml:brushProperty name="height" value="0.05" units="cm"/>
      <inkml:brushProperty name="color" value="#E71224"/>
    </inkml:brush>
  </inkml:definitions>
  <inkml:trace contextRef="#ctx0" brushRef="#br0">0 0 24575,'0'0'0,"31"11"0,18 10 0,-14 12 0,-13 0 8192</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9:23.766"/>
    </inkml:context>
    <inkml:brush xml:id="br0">
      <inkml:brushProperty name="width" value="0.05" units="cm"/>
      <inkml:brushProperty name="height" value="0.05" units="cm"/>
      <inkml:brushProperty name="color" value="#E71224"/>
    </inkml:brush>
  </inkml:definitions>
  <inkml:trace contextRef="#ctx0" brushRef="#br0">20 184 24575,'-7'0'0,"-6"0"0,17-3 0,53-5 0,31-1 0,3-3 0,-16-9 0,-22-1 8192</inkml:trace>
  <inkml:trace contextRef="#ctx0" brushRef="#br0" timeOffset="1">143 0 24575,'0'0'0,"-14"11"0,-4 34 0,7 20 0,6 3 0,4-14 0,8-33 0,4-21 8192</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9:24.233"/>
    </inkml:context>
    <inkml:brush xml:id="br0">
      <inkml:brushProperty name="width" value="0.05" units="cm"/>
      <inkml:brushProperty name="height" value="0.05" units="cm"/>
      <inkml:brushProperty name="color" value="#E71224"/>
    </inkml:brush>
  </inkml:definitions>
  <inkml:trace contextRef="#ctx0" brushRef="#br0">0 32 24575,'0'-4'0,"0"-14"0,11 9 0,3 30 0,-1 44 0,-2 48 0,0 34 0,5 19 0,7 2 0,0-20 0,-4-32 0,-17-57 0,-7-38 8192</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22.343"/>
    </inkml:context>
    <inkml:brush xml:id="br0">
      <inkml:brushProperty name="width" value="0.05" units="cm"/>
      <inkml:brushProperty name="height" value="0.05" units="cm"/>
      <inkml:brushProperty name="color" value="#E71224"/>
    </inkml:brush>
  </inkml:definitions>
  <inkml:trace contextRef="#ctx0" brushRef="#br0">65 4 24575,'0'-4'0,"0"11"0,-4 24 0,-6 24 0,0 15 0,0 7 0,-5-2 0,-1-12 8192</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9:24.778"/>
    </inkml:context>
    <inkml:brush xml:id="br0">
      <inkml:brushProperty name="width" value="0.05" units="cm"/>
      <inkml:brushProperty name="height" value="0.05" units="cm"/>
      <inkml:brushProperty name="color" value="#E71224"/>
    </inkml:brush>
  </inkml:definitions>
  <inkml:trace contextRef="#ctx0" brushRef="#br0">0 0 24575,'0'0'0,"4"39"0,4 22 0,8 9 0,1-9 8192</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9:26.420"/>
    </inkml:context>
    <inkml:brush xml:id="br0">
      <inkml:brushProperty name="width" value="0.05" units="cm"/>
      <inkml:brushProperty name="height" value="0.05" units="cm"/>
      <inkml:brushProperty name="color" value="#E71224"/>
    </inkml:brush>
  </inkml:definitions>
  <inkml:trace contextRef="#ctx0" brushRef="#br0">17 0 24575,'0'38'0,"-8"35"0,5-53 0,0 0 0,2 0 0,0 0 0,1 1 0,1-1 0,0 0 0,2 0 0,0 0 0,8 20 0,1 17 0,-6-26 0,-1-26 0,3-12 0,7-20 0,-13 23 0,7-14 0,7-15 0,2 0 0,1 0 0,40-50 0,-58 81 4,1 0 0,-1 0 0,0 1 0,1-1-1,0 1 1,-1-1 0,1 1 0,0-1 0,0 1 0,0 0-1,0 0 1,0 0 0,0 0 0,0 0 0,0 0 0,0 1-1,0-1 1,0 1 0,0 0 0,4-1 0,-5 2-14,1-1 0,0 1 0,-1 0 0,1-1 0,-1 1 0,1 0 0,-1 0 0,1 0 0,-1 0 0,0 0 0,1 1 0,-1-1 0,0 0 0,0 1 0,0-1 0,0 1 0,0-1 0,0 1 0,1 2 0,3 8 307,-1 1 0,0 0 0,0 0 0,2 27 0,-2-10 6529</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9:26.782"/>
    </inkml:context>
    <inkml:brush xml:id="br0">
      <inkml:brushProperty name="width" value="0.05" units="cm"/>
      <inkml:brushProperty name="height" value="0.05" units="cm"/>
      <inkml:brushProperty name="color" value="#E71224"/>
    </inkml:brush>
  </inkml:definitions>
  <inkml:trace contextRef="#ctx0" brushRef="#br0">1 48 24575,'3'-3'0,"40"-19"0,27 4 0,4 13 0,-7 22 0,-18 17 0,-38 21 0,-46 1 0,-16-20 0,7-19 0,25-19 0,26-20 0,12-7 8192</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9:27.122"/>
    </inkml:context>
    <inkml:brush xml:id="br0">
      <inkml:brushProperty name="width" value="0.05" units="cm"/>
      <inkml:brushProperty name="height" value="0.05" units="cm"/>
      <inkml:brushProperty name="color" value="#E71224"/>
    </inkml:brush>
  </inkml:definitions>
  <inkml:trace contextRef="#ctx0" brushRef="#br0">1 0 24575,'0'4'0,"0"18"0,0 37 0,0 8 0,3-7 0,9-20 0,2-18 8192</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9:27.609"/>
    </inkml:context>
    <inkml:brush xml:id="br0">
      <inkml:brushProperty name="width" value="0.05" units="cm"/>
      <inkml:brushProperty name="height" value="0.05" units="cm"/>
      <inkml:brushProperty name="color" value="#E71224"/>
    </inkml:brush>
  </inkml:definitions>
  <inkml:trace contextRef="#ctx0" brushRef="#br0">69 58 24575,'0'-12'0,"-1"-24"0,1 36 0,0 0 0,0-1 0,0 1 0,0 0 0,0 0 0,0 0 0,0-1 0,-1 1 0,1 0 0,0 0 0,0 0 0,0 0 0,0 0 0,0-1 0,0 1 0,0 0 0,0 0 0,-1 0 0,1 0 0,0 0 0,0-1 0,0 1 0,0 0 0,0 0 0,-1 0 0,1 0 0,0 0 0,0 0 0,0 0 0,0 0 0,-1 0 0,1 0 0,0 0 0,0 0 0,0 0 0,-1 0 0,1 0 0,0 0 0,0 0 0,0 0 0,0 0 0,-1 0 0,1 0 0,0 0 0,0 0 0,0 0 0,-13 16 0,4 2 0,2 1 0,0 0 0,0 0 0,2 0 0,1 1 0,0-1 0,1 1 0,1 0 0,1 0 0,1 0 0,1 0 0,4 27 0,-5-43 0,1 0 0,-1 0 0,1 0 0,0 0 0,0 0 0,0 0 0,1-1 0,-1 1 0,1 0 0,0-1 0,0 1 0,0-1 0,0 1 0,4 2 0,-4-5 0,0 0 0,0 1 0,0-1 0,1-1 0,-1 1 0,0 0 0,1-1 0,-1 1 0,0-1 0,1 1 0,-1-1 0,1 0 0,-1 0 0,0 0 0,1-1 0,-1 1 0,1-1 0,-1 1 0,0-1 0,1 0 0,-1 1 0,0-1 0,0-1 0,4-1 0,153-88 0,-92 50 0,-62 38 0,16-9 0,0-1 0,-1-1 0,-1-1 0,20-18 0,-36 30 0,0-1 0,1 0 0,-1 1 0,-1-1 0,1 0 0,-1-1 0,1 1 0,-1 0 0,0-1 0,-1 1 0,3-10 0,-4 11 0,0 0 0,0 0 0,0 0 0,0 0 0,-1 0 0,1 0 0,-1 0 0,0 1 0,0-1 0,0 0 0,0 0 0,0 1 0,-1-1 0,1 0 0,-1 1 0,0-1 0,1 1 0,-1 0 0,0 0 0,-1 0 0,-2-3 0,3 3 0,0 1 0,0-1 0,0 0 0,0 1 0,-1-1 0,1 1 0,-1 0 0,1 0 0,-1 0 0,0 0 0,1 0 0,-1 0 0,0 1 0,1-1 0,-1 1 0,0 0 0,0 0 0,0 0 0,1 0 0,-1 0 0,0 1 0,0-1 0,1 1 0,-1 0 0,0 0 0,1 0 0,-1 0 0,1 0 0,-1 1 0,1-1 0,0 1 0,-1-1 0,-2 4 0,-1 0 0,1 0 0,-1 1 0,1 0 0,1 0 0,-1 0 0,1 0 0,0 1 0,1-1 0,-1 1 0,1 0 0,-3 11 0,4-12-5,1 1-1,0-1 1,0 0-1,1 0 1,0 1-1,0-1 1,0 0-1,1 1 1,0-1-1,0 0 1,0 0-1,1 0 1,0 0-1,0 0 1,1 0-1,5 9 1,0-3 213,0-1 0,0-1 1,1 1-1,1-1 1,0-1-1,19 15 1,51 31 6617</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9:27.966"/>
    </inkml:context>
    <inkml:brush xml:id="br0">
      <inkml:brushProperty name="width" value="0.05" units="cm"/>
      <inkml:brushProperty name="height" value="0.05" units="cm"/>
      <inkml:brushProperty name="color" value="#E71224"/>
    </inkml:brush>
  </inkml:definitions>
  <inkml:trace contextRef="#ctx0" brushRef="#br0">12 1 24575,'4'0'0,"-10"0"0,-3 0 8192</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9:55.763"/>
    </inkml:context>
    <inkml:brush xml:id="br0">
      <inkml:brushProperty name="width" value="0.05" units="cm"/>
      <inkml:brushProperty name="height" value="0.05" units="cm"/>
    </inkml:brush>
  </inkml:definitions>
  <inkml:trace contextRef="#ctx0" brushRef="#br0">0 2 24575,'0'4'0,"0"0"0,42-3 0,24-5 0,4-3 0,-12 11 0,-25 15 0,-16 5 8192</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39:56.120"/>
    </inkml:context>
    <inkml:brush xml:id="br0">
      <inkml:brushProperty name="width" value="0.05" units="cm"/>
      <inkml:brushProperty name="height" value="0.05" units="cm"/>
    </inkml:brush>
  </inkml:definitions>
  <inkml:trace contextRef="#ctx0" brushRef="#br0">0 95 24575,'0'3'0,"14"-2"0,25-4 0,28-10 0,15-9 0,2-4 0,-14 6 0,-19 6 8192</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00.313"/>
    </inkml:context>
    <inkml:brush xml:id="br0">
      <inkml:brushProperty name="width" value="0.05" units="cm"/>
      <inkml:brushProperty name="height" value="0.05" units="cm"/>
    </inkml:brush>
  </inkml:definitions>
  <inkml:trace contextRef="#ctx0" brushRef="#br0">74 17 24575,'0'0'0,"-21"-3"0,-7-5 0,8 2 0,15 6 0,22 10 0,19 10 0,9 9 0,2 3 0,-8 2 0,-17 4 0,-27 8 0,-29 11 0,-20 5 0,-1 0 0,31-3 0,18-13 8192</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03.500"/>
    </inkml:context>
    <inkml:brush xml:id="br0">
      <inkml:brushProperty name="width" value="0.05" units="cm"/>
      <inkml:brushProperty name="height" value="0.05" units="cm"/>
      <inkml:brushProperty name="color" value="#E71224"/>
    </inkml:brush>
  </inkml:definitions>
  <inkml:trace contextRef="#ctx0" brushRef="#br0">46 235 24575,'0'-6'0,"-3"-19"0,0-19 0,-2 1 0,-18-73 0,19 123 0,1 14 0,0 730 0,6-381 0,-5-279 0,0-47 0,2 1 0,1-1 0,10 59 0,-11-102 26,0 0 0,0 0 0,0 0-1,1 0 1,-1 0 0,0 0 0,0 0-1,0 0 1,1 0 0,-1-1 0,1 1-1,-1 0 1,0 0 0,1 0 0,0-1-1,-1 1 1,1 0 0,-1 0 0,1-1-1,0 1 1,-1-1 0,1 1 0,0 0 0,0-1-1,0 0 1,-1 1 0,1-1 0,0 1-1,0-1 1,0 0 0,0 0 0,0 1-1,0-1 1,0 0 0,-1 0 0,1 0-1,0 0 1,0 0 0,0 0 0,0 0-1,0 0 1,0-1 0,0 1 0,0 0 0,0-1-1,-1 1 1,1 0 0,0-1 0,0 1-1,0-1 1,0 1 0,0-2 0,13-6 6800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22.706"/>
    </inkml:context>
    <inkml:brush xml:id="br0">
      <inkml:brushProperty name="width" value="0.05" units="cm"/>
      <inkml:brushProperty name="height" value="0.05" units="cm"/>
      <inkml:brushProperty name="color" value="#E71224"/>
    </inkml:brush>
  </inkml:definitions>
  <inkml:trace contextRef="#ctx0" brushRef="#br0">1 136 24575,'0'0'0,"53"-4"0,41-10 0,18-10 0,-2-6 0,-20-1 0,-30 9 0,-32 11 0,-30 13 0,-14 5 8192</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04.576"/>
    </inkml:context>
    <inkml:brush xml:id="br0">
      <inkml:brushProperty name="width" value="0.05" units="cm"/>
      <inkml:brushProperty name="height" value="0.05" units="cm"/>
      <inkml:brushProperty name="color" value="#E71224"/>
    </inkml:brush>
  </inkml:definitions>
  <inkml:trace contextRef="#ctx0" brushRef="#br0">0 183 24575,'3'-6'0,"1"0"0,0 0 0,-1 1 0,2-1 0,-1 1 0,1 0 0,-1 0 0,1 0 0,1 1 0,-1-1 0,1 1 0,0 1 0,-1-1 0,11-3 0,10-5 0,0 2 0,31-8 0,-56 18 0,77-19 0,0 3 0,1 3 0,89-2 0,242 12 0,-328 4 0,0 4 0,143 29 0,-209-31 0,-1-1 0,0 0 0,1-1 0,-1 0 0,32-4 0,-46 4 0,-1 0 0,1 0 0,0 0 0,0 0 0,-1 0 0,1 0 0,-1 0 0,1 0 0,-1 0 0,1 0 0,-1 0 0,1 1 0,-1-1 0,0 0 0,0 0 0,0 0 0,0 1 0,0-1 0,0 0 0,0 0 0,0 1 0,0-1 0,-1 0 0,0 2 0,1 2 0,-6 744 0,4-183 0,2-556 91,0 14 334,-1-1 0,-5 28 0,1-35 6401</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05.311"/>
    </inkml:context>
    <inkml:brush xml:id="br0">
      <inkml:brushProperty name="width" value="0.05" units="cm"/>
      <inkml:brushProperty name="height" value="0.05" units="cm"/>
      <inkml:brushProperty name="color" value="#E71224"/>
    </inkml:brush>
  </inkml:definitions>
  <inkml:trace contextRef="#ctx0" brushRef="#br0">1 14 24575,'16'-4'0,"1"0"0,0 2 0,0 0 0,0 1 0,0 0 0,32 5 0,3-2 0,758 35 0,-452 4 0,-319-38 1366,-13-3 5460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06.194"/>
    </inkml:context>
    <inkml:brush xml:id="br0">
      <inkml:brushProperty name="width" value="0.05" units="cm"/>
      <inkml:brushProperty name="height" value="0.05" units="cm"/>
      <inkml:brushProperty name="color" value="#E71224"/>
    </inkml:brush>
  </inkml:definitions>
  <inkml:trace contextRef="#ctx0" brushRef="#br0">11 710 24575,'0'0'0,"0"0"0,-1 0 0,1 0 0,0 0 0,0 1 0,-1-1 0,1 0 0,0 0 0,-1 0 0,1 0 0,0 0 0,-1 0 0,1 0 0,0 0 0,-1 0 0,1-1 0,0 1 0,0 0 0,-1 0 0,1 0 0,0 0 0,-1 0 0,1 0 0,0-1 0,0 1 0,-1 0 0,1 0 0,0 0 0,0-1 0,-1 1 0,1 0 0,0 0 0,0-1 0,0 1 0,0 0 0,-1-1 0,1 1 0,0 0 0,0 0 0,0-1 0,0 1 0,0 0 0,0-1 0,0 1 0,0 0 0,0-1 0,0 1 0,0 0 0,0-1 0,0 1 0,0 0 0,0 0 0,0-1 0,0 1 0,0 0 0,1-1 0,-1 1 0,0 0 0,0 0 0,0-1 0,0 1 0,1 0 0,-1 0 0,0-1 0,0 1 0,0 0 0,1-1 0,21-21 0,-16 16 0,120-115 0,201-149 0,-213 190 0,187-99 0,-298 178 137,-1 0-1,1-1 1,0 1-1,0-1 1,-1 0-1,1 0 1,-1 0-1,8-4 6964</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06.925"/>
    </inkml:context>
    <inkml:brush xml:id="br0">
      <inkml:brushProperty name="width" value="0.05" units="cm"/>
      <inkml:brushProperty name="height" value="0.05" units="cm"/>
      <inkml:brushProperty name="color" value="#E71224"/>
    </inkml:brush>
  </inkml:definitions>
  <inkml:trace contextRef="#ctx0" brushRef="#br0">1 112 24575,'47'-8'0,"1"2"0,0 1 0,74 4 0,-53 1 0,128 0 0,350-21 0,-260-5 0,-275 25 171,-1-2 0,1 1-1,-1-2 1,1 0 0,-1 0-1,0-1 1,27-17 6826</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07.530"/>
    </inkml:context>
    <inkml:brush xml:id="br0">
      <inkml:brushProperty name="width" value="0.05" units="cm"/>
      <inkml:brushProperty name="height" value="0.05" units="cm"/>
      <inkml:brushProperty name="color" value="#E71224"/>
    </inkml:brush>
  </inkml:definitions>
  <inkml:trace contextRef="#ctx0" brushRef="#br0">0 661 24575,'0'0'0,"35"-28"0,29-23 0,17-20 0,17-9 0,8-5 0,-4 3 0,-7 10 0,-15 15 0,-12 14 0,-19 10 0,-18 11 0,-9 5 0,-3-2 8192</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08.016"/>
    </inkml:context>
    <inkml:brush xml:id="br0">
      <inkml:brushProperty name="width" value="0.05" units="cm"/>
      <inkml:brushProperty name="height" value="0.05" units="cm"/>
      <inkml:brushProperty name="color" value="#E71224"/>
    </inkml:brush>
  </inkml:definitions>
  <inkml:trace contextRef="#ctx0" brushRef="#br0">50 0 24575,'0'25'0,"1"39"0,-29 1131 0,23-1133 0,-3 130 0,9-179 50,-1-12 19,1 1 1,-1-1-1,1 0 0,-1 0 0,0 1 0,0-1 1,1 1-1,-1-1 0,0 0 0,0 1 1,-1-1-1,1 0 0,0 1 0,0-1 1,-1 0-1,1 1 0,0-1 0,-2 2 1,-7-9 6756</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08.539"/>
    </inkml:context>
    <inkml:brush xml:id="br0">
      <inkml:brushProperty name="width" value="0.05" units="cm"/>
      <inkml:brushProperty name="height" value="0.05" units="cm"/>
      <inkml:brushProperty name="color" value="#E71224"/>
    </inkml:brush>
  </inkml:definitions>
  <inkml:trace contextRef="#ctx0" brushRef="#br0">0 567 24575,'0'0'0,"7"4"0,17-6 0,20-14 0,18-17 0,16-17 0,11-18 0,1-10 0,-10-4 0,-20 6 0,-16 12 0,-16 18 0,-9 15 0,-4 14 0,-5 10 8192</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09.135"/>
    </inkml:context>
    <inkml:brush xml:id="br0">
      <inkml:brushProperty name="width" value="0.05" units="cm"/>
      <inkml:brushProperty name="height" value="0.05" units="cm"/>
      <inkml:brushProperty name="color" value="#E71224"/>
    </inkml:brush>
  </inkml:definitions>
  <inkml:trace contextRef="#ctx0" brushRef="#br0">0 17 24575,'0'0'0,"0"-7"0,0-2 0,0 10 0,0 13 0,0 18 0,0 17 0,0 0 8192</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09.496"/>
    </inkml:context>
    <inkml:brush xml:id="br0">
      <inkml:brushProperty name="width" value="0.05" units="cm"/>
      <inkml:brushProperty name="height" value="0.05" units="cm"/>
      <inkml:brushProperty name="color" value="#E71224"/>
    </inkml:brush>
  </inkml:definitions>
  <inkml:trace contextRef="#ctx0" brushRef="#br0">0 1 24575,'0'3'0,"0"26"0,0 19 0,0 0 8192</inkml:trace>
  <inkml:trace contextRef="#ctx0" brushRef="#br0" timeOffset="1">21 492 24575,'0'0'0,"0"4"0,7 21 0,2 8 8192</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09.840"/>
    </inkml:context>
    <inkml:brush xml:id="br0">
      <inkml:brushProperty name="width" value="0.05" units="cm"/>
      <inkml:brushProperty name="height" value="0.05" units="cm"/>
      <inkml:brushProperty name="color" value="#E71224"/>
    </inkml:brush>
  </inkml:definitions>
  <inkml:trace contextRef="#ctx0" brushRef="#br0">1 1 24575,'0'3'0,"0"26"0,0 11 0,0-1 0,0-7 8192</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24.231"/>
    </inkml:context>
    <inkml:brush xml:id="br0">
      <inkml:brushProperty name="width" value="0.05" units="cm"/>
      <inkml:brushProperty name="height" value="0.05" units="cm"/>
      <inkml:brushProperty name="color" value="#E71224"/>
    </inkml:brush>
  </inkml:definitions>
  <inkml:trace contextRef="#ctx0" brushRef="#br0">40 73 24575,'-5'22'0,"-9"59"0,-6 162 0,20-235 0,1 56 0,-1-60 0,1-1 0,-1 1 0,1-1 0,-1 1 0,1-1 0,0 1 0,1-1 0,-1 0 0,0 1 0,1-1 0,0 0 0,0 0 0,3 4 0,-4-6 0,0-1 0,0 1 0,0-1 0,0 0 0,0 1 0,0-1 0,0 0 0,0 0 0,0 1 0,0-1 0,0 0 0,0 0 0,0 0 0,0 0 0,0 0 0,0 0 0,0-1 0,0 1 0,0 0 0,0-1 0,0 1 0,0 0 0,0-1 0,0 1 0,0-1 0,0 1 0,0-1 0,0 0 0,-1 1 0,1-1 0,0 0 0,1-1 0,29-32 0,-25 26 0,290-374 0,-238 304 0,-42 52 0,-16 26 0,0 0 0,0 0 0,1 0 0,-1 0 0,0-1 0,0 1 0,0 0 0,0 0 0,0 0 0,0 0 0,0-1 0,0 1 0,0 0 0,0 0 0,0 0 0,0-1 0,0 1 0,0 0 0,0 0 0,0 0 0,0-1 0,0 1 0,0 0 0,0 0 0,0 0 0,0-1 0,0 1 0,0 0 0,0 0 0,-1 0 0,1 0 0,0-1 0,0 1 0,0 0 0,0 0 0,0 0 0,-1 0 0,1 0 0,0 0 0,0-1 0,0 1 0,0 0 0,-1 0 0,1 0 0,0 0 0,0 0 0,0 0 0,-1 0 0,1 0 0,0 0 0,0 0 0,-44 18 0,-23 18 0,-91 52 0,154-86 0,1 0 0,-1 0 0,1 1 0,0-1 0,0 1 0,-1 0 0,2 0 0,-1 0 0,0 0 0,1 0 0,-1 1 0,1-1 0,0 1 0,-2 4 0,4-7 0,0 0 0,-1 0 0,1 0 0,0 0 0,1 0 0,-1 0 0,0 0 0,0 0 0,0 0 0,0-1 0,1 1 0,-1 0 0,0 0 0,1 0 0,-1 0 0,1 0 0,-1-1 0,1 1 0,-1 0 0,1 0 0,0-1 0,1 2 0,1 0 0,0 1 0,0-1 0,1-1 0,-1 1 0,1 0 0,-1-1 0,1 0 0,5 2 0,137 22-116,7 2 1598,-104-13 5344</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10.182"/>
    </inkml:context>
    <inkml:brush xml:id="br0">
      <inkml:brushProperty name="width" value="0.05" units="cm"/>
      <inkml:brushProperty name="height" value="0.05" units="cm"/>
      <inkml:brushProperty name="color" value="#E71224"/>
    </inkml:brush>
  </inkml:definitions>
  <inkml:trace contextRef="#ctx0" brushRef="#br0">0 100 24575,'0'0'0,"25"-20"0,25-19 0,4-1 8192</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10.531"/>
    </inkml:context>
    <inkml:brush xml:id="br0">
      <inkml:brushProperty name="width" value="0.05" units="cm"/>
      <inkml:brushProperty name="height" value="0.05" units="cm"/>
      <inkml:brushProperty name="color" value="#E71224"/>
    </inkml:brush>
  </inkml:definitions>
  <inkml:trace contextRef="#ctx0" brushRef="#br0">0 152 24575,'0'0'0,"14"-10"0,5-4 8192</inkml:trace>
  <inkml:trace contextRef="#ctx0" brushRef="#br0" timeOffset="1">164 30 24575,'0'0'0,"7"-4"0,13-7 0,3-3 8192</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10.875"/>
    </inkml:context>
    <inkml:brush xml:id="br0">
      <inkml:brushProperty name="width" value="0.05" units="cm"/>
      <inkml:brushProperty name="height" value="0.05" units="cm"/>
      <inkml:brushProperty name="color" value="#E71224"/>
    </inkml:brush>
  </inkml:definitions>
  <inkml:trace contextRef="#ctx0" brushRef="#br0">1 30 24575,'8'4'8192</inkml:trace>
  <inkml:trace contextRef="#ctx0" brushRef="#br0" timeOffset="1">206 10 24575,'0'0'0,"14"0"0,36-4 0,23-1 0,10 4 0,-9 3 8192</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11.221"/>
    </inkml:context>
    <inkml:brush xml:id="br0">
      <inkml:brushProperty name="width" value="0.05" units="cm"/>
      <inkml:brushProperty name="height" value="0.05" units="cm"/>
      <inkml:brushProperty name="color" value="#E71224"/>
    </inkml:brush>
  </inkml:definitions>
  <inkml:trace contextRef="#ctx0" brushRef="#br0">0 17 24575,'4'0'0,"7"0"0,3-7 0,-2-3 8192</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23.267"/>
    </inkml:context>
    <inkml:brush xml:id="br0">
      <inkml:brushProperty name="width" value="0.05" units="cm"/>
      <inkml:brushProperty name="height" value="0.05" units="cm"/>
      <inkml:brushProperty name="color" value="#66CC00"/>
    </inkml:brush>
  </inkml:definitions>
  <inkml:trace contextRef="#ctx0" brushRef="#br0">79 72 24575,'0'0'0,"-3"0"0,-8 28 0,-3 9 0,2-12 0,2-21 0,3-28 0,3-18 0,2-4 0,2 8 0,-4 22 0,0 24 0,0 17 0,1 12 0,4-1 0,3-6 0,0-9 8192</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24.635"/>
    </inkml:context>
    <inkml:brush xml:id="br0">
      <inkml:brushProperty name="width" value="0.05" units="cm"/>
      <inkml:brushProperty name="height" value="0.05" units="cm"/>
      <inkml:brushProperty name="color" value="#66CC00"/>
    </inkml:brush>
  </inkml:definitions>
  <inkml:trace contextRef="#ctx0" brushRef="#br0">50 1 24575,'-39'8'0,"29"-5"0,18-1 0,40-1 0,16 1 0,-52 1 0,-12 2 0,-23 6 0,-36 5 0,55-15 0,-32 6 0,27-5 0,20-1 0,68-9 0,-79 8 0,0 0 0,0 0 0,-1 0 0,1 0 0,0 0 0,0 0 0,0 0 0,0 0 0,0 0 0,0 0 0,0 0 0,0 1 0,0-1 0,0 0 0,0 0 0,0 0 0,0 0 0,0 0 0,0 0 0,0 0 0,-1 0 0,1 0 0,0 0 0,0 0 0,0 1 0,0-1 0,0 0 0,0 0 0,0 0 0,0 0 0,0 0 0,0 0 0,0 0 0,0 0 0,0 0 0,0 0 0,0 1 0,1-1 0,-1 0 0,0 0 0,0 0 0,0 0 0,0 0 0,0 0 0,0 0 0,0 0 0,0 0 0,0 0 0,0 0 0,0 0 0,0 0 0,0 1 0,0-1 0,0 0 0,1 0 0,-1 0 0,0 0 0,0 0 0,0 0 0,0 0 0,-13 7 0,-17 5 0,2-1-87,32-8 327,17 1 973,18-1 5613</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28.581"/>
    </inkml:context>
    <inkml:brush xml:id="br0">
      <inkml:brushProperty name="width" value="0.05" units="cm"/>
      <inkml:brushProperty name="height" value="0.05" units="cm"/>
      <inkml:brushProperty name="color" value="#66CC00"/>
    </inkml:brush>
  </inkml:definitions>
  <inkml:trace contextRef="#ctx0" brushRef="#br0">20 58 24575,'6'-5'0,"-6"5"0,-1 0 0,1 0 0,0 0 0,0-1 0,-1 1 0,1 0 0,0 0 0,0 0 0,0 0 0,-1 0 0,1-1 0,0 1 0,0 0 0,0 0 0,0 0 0,-1-1 0,1 1 0,0 0 0,0 0 0,0 0 0,0-1 0,0 1 0,0 0 0,0 0 0,0-1 0,0 1 0,-1 0 0,1 0 0,0-1 0,0 1 0,0 0 0,0 0 0,1-1 0,-1 1 0,0 0 0,0 0 0,0-1 0,0 1 0,0 0 0,0 0 0,0-1 0,0 1 0,0 0 0,1 0 0,-1-1 0,0 1 0,0 0 0,0 0 0,0 0 0,1 0 0,-1-1 0,1 1 0,-2 0 0,0 0 0,0-1 0,1 1 0,-1 0 0,0 0 0,0 0 0,1 0 0,-1 0 0,0 0 0,0 0 0,1 0 0,-1 1 0,0-1 0,0 0 0,1 0 0,-1 1 0,0-1 0,1 0 0,-1 1 0,0-1 0,1 0 0,-1 1 0,1-1 0,-1 1 0,1-1 0,-1 1 0,1-1 0,-1 1 0,1 0 0,-1-1 0,1 1 0,0 0 0,-1-1 0,1 1 0,0 0 0,0-1 0,-1 1 0,1 0 0,0 0 0,0-1 0,0 1 0,0 0 0,0 0 0,0-1 0,0 1 0,0 1 0,8 6 0,-7-8 0,0-1 0,-1 1 0,1-1 0,0 1 0,0 0 0,-1-1 0,1 0 0,0 1 0,-1-1 0,1 1 0,-1-1 0,1 0 0,0 1 0,-1-1 0,1 0 0,-1 0 0,0 1 0,1-1 0,-1 0 0,1-1 0,2-35 0,-7 20 0,4 17 0,-1 0 0,1 0 0,0 0 0,0 0 0,-1-1 0,1 1 0,0 0 0,-1 0 0,1 0 0,-1 0 0,1 0 0,0 0 0,-1 0 0,1 0 0,0 0 0,-1 0 0,1 0 0,0 0 0,-1 0 0,1 0 0,0 0 0,-1 0 0,1 0 0,0 0 0,-1 0 0,1 1 0,0-1 0,-1 0 0,1 0 0,0 0 0,-1 1 0,1-1 0,0 0 0,0 0 0,-1 1 0,1-1 0,0 0 0,-1 1 0,1 0-3,-1-1-1,0 1 0,0 0 1,1 0-1,-1 0 1,1 0-1,-1 0 0,0 0 1,1 0-1,0 0 1,-1 0-1,1 0 0,0 0 1,-1 0-1,1 0 1,0 0-1,0 0 0,0 0 1,0 0-1,0 0 0,0 0 1,0 0-1,0 0 1,0 0-1,1 1 0,-1-1 1,0 0-1,1 0 1,-1 0-1,1 0 0,0 1 1,1 0 137,-1 1 1,1-1 0,0 0-1,0 0 1,0 0-1,0 0 1,0 0 0,0 0-1,1 0 1,4 2 0,15 5 6691</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31.219"/>
    </inkml:context>
    <inkml:brush xml:id="br0">
      <inkml:brushProperty name="width" value="0.05" units="cm"/>
      <inkml:brushProperty name="height" value="0.05" units="cm"/>
      <inkml:brushProperty name="color" value="#66CC00"/>
    </inkml:brush>
  </inkml:definitions>
  <inkml:trace contextRef="#ctx0" brushRef="#br0">1 46 24575,'1'0'0,"-1"0"0,0 0 0,0-1 0,0 1 0,0 0 0,0 0 0,0 0 0,0 0 0,0 0 0,0 0 0,0 0 0,1 0 0,-1 0 0,0 0 0,0 0 0,0-1 0,0 1 0,0 0 0,0 0 0,0 0 0,0 0 0,0 0 0,0 0 0,0 0 0,0 0 0,0-1 0,0 1 0,0 0 0,0 0 0,0 0 0,0 0 0,0 0 0,0 0 0,0 0 0,0-1 0,0 1 0,0 0 0,0 0 0,0 0 0,-1 0 0,1 0 0,0 0 0,0 0 0,0 0 0,0 0 0,0 0 0,0 0 0,0-1 0,0 1 0,0 0 0,0 0 0,0 0 0,-1 0 0,1 0 0,0 0 0,0 0 0,0 0 0,0 0 0,17-1 0,31 2 0,-41 0 0,62-2 0,135-17 0,12-2 0,-185 20 0,-14-2 0,0 1 0,-1 2 0,1-1 0,0 2 0,-1 0 0,0 1 0,32 10 0,-26-9 0,-21-4 0,0-1 0,-1 1 0,1 0 0,0 0 0,0 0 0,0 0 0,-1 0 0,1 0 0,0 0 0,0 1 0,-1-1 0,1 0 0,0 0 0,0 0 0,-1 1 0,1-1 0,0 0 0,-1 1 0,1-1 0,0 1 0,-1-1 0,1 1 0,-1-1 0,1 1 0,-1-1 0,1 1 0,-1 0 0,1-1 0,-1 1 0,1 0 0,-1-1 0,0 1 0,1 0 0,-1-1 0,0 1 0,0 0 0,0 0 0,0-1 0,1 1 0,-1 0 0,0 0 0,0 0 0,0-1 0,-1 3 0,2 48 0,-3 450 0,-8-374 0,-1 30 0,12-153 19,-1-8-58,0-10 1425,0-5 5440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32.171"/>
    </inkml:context>
    <inkml:brush xml:id="br0">
      <inkml:brushProperty name="width" value="0.05" units="cm"/>
      <inkml:brushProperty name="height" value="0.05" units="cm"/>
      <inkml:brushProperty name="color" value="#66CC00"/>
    </inkml:brush>
  </inkml:definitions>
  <inkml:trace contextRef="#ctx0" brushRef="#br0">42 43 24575,'0'-32'0,"0"22"0,0 16 0,-10 219 0,1-87 0,0 31 0,-5 153 0,14-315 0,0-1 0,0 1 0,1 0 0,0 0 0,0-1 0,1 1 0,-1-1 0,1 1 0,1-1 0,5 12 0,11-36 8192</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32.842"/>
    </inkml:context>
    <inkml:brush xml:id="br0">
      <inkml:brushProperty name="width" value="0.05" units="cm"/>
      <inkml:brushProperty name="height" value="0.05" units="cm"/>
      <inkml:brushProperty name="color" value="#66CC00"/>
    </inkml:brush>
  </inkml:definitions>
  <inkml:trace contextRef="#ctx0" brushRef="#br0">0 9 24575,'476'16'0,"-396"-7"0,75 3 0,-140-12 0,0-1 0,1 0 0,-1-1 0,0 0 0,0-1 0,0-1 0,23-9 0,-37 13 72,-1-1 0,1 1 0,0 0 0,0-1 0,0 1-1,0-1 1,-1 1 0,1-1 0,0 1 0,0-1 0,-1 0 0,1 1-1,-1-1 1,1 0 0,0 0 0,-1 1 0,1-1 0,1-8 6826</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24.800"/>
    </inkml:context>
    <inkml:brush xml:id="br0">
      <inkml:brushProperty name="width" value="0.05" units="cm"/>
      <inkml:brushProperty name="height" value="0.05" units="cm"/>
      <inkml:brushProperty name="color" value="#E71224"/>
    </inkml:brush>
  </inkml:definitions>
  <inkml:trace contextRef="#ctx0" brushRef="#br0">0 0 24575,'0'0'0,"17"25"0,9 23 0,8 17 0,3 5 0,2-5 0,0-22 0,-7-18 8192</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33.515"/>
    </inkml:context>
    <inkml:brush xml:id="br0">
      <inkml:brushProperty name="width" value="0.05" units="cm"/>
      <inkml:brushProperty name="height" value="0.05" units="cm"/>
      <inkml:brushProperty name="color" value="#66CC00"/>
    </inkml:brush>
  </inkml:definitions>
  <inkml:trace contextRef="#ctx0" brushRef="#br0">11 0 24575,'0'0'0,"-10"0"8192</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34.419"/>
    </inkml:context>
    <inkml:brush xml:id="br0">
      <inkml:brushProperty name="width" value="0.05" units="cm"/>
      <inkml:brushProperty name="height" value="0.05" units="cm"/>
      <inkml:brushProperty name="color" value="#66CC00"/>
    </inkml:brush>
  </inkml:definitions>
  <inkml:trace contextRef="#ctx0" brushRef="#br0">0 9 24575,'8'-8'8192</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35.546"/>
    </inkml:context>
    <inkml:brush xml:id="br0">
      <inkml:brushProperty name="width" value="0.05" units="cm"/>
      <inkml:brushProperty name="height" value="0.05" units="cm"/>
      <inkml:brushProperty name="color" value="#66CC00"/>
    </inkml:brush>
  </inkml:definitions>
  <inkml:trace contextRef="#ctx0" brushRef="#br0">778 1 24575,'-1'3'0,"-1"1"0,0-1 0,0 1 0,0-1 0,-1 0 0,1 0 0,-1 0 0,0 0 0,0-1 0,0 1 0,0-1 0,0 1 0,0-1 0,-1 0 0,1 0 0,-6 1 0,-19 17 0,-47 45 0,45-41 0,2 0 0,0 2 0,2 0 0,1 2 0,1 1 0,-36 59 0,-81 147 0,62-109 0,65-105 0,-1-2 0,-1 1 0,-33 30 0,-17 20 0,50-47-119,15-22 186,0 0 1,1 0-1,-1 0 1,1 0-1,-1 0 1,1 0-1,-1 0 1,1 0-1,-1 0 1,1 1-1,0-1 1,0 0-1,0 0 1,0 0-1,0 0 1,0 1-1,0-1 1,0 0-1,0 0 1,6 8 6893</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42.304"/>
    </inkml:context>
    <inkml:brush xml:id="br0">
      <inkml:brushProperty name="width" value="0.05" units="cm"/>
      <inkml:brushProperty name="height" value="0.05" units="cm"/>
      <inkml:brushProperty name="color" value="#E71224"/>
    </inkml:brush>
  </inkml:definitions>
  <inkml:trace contextRef="#ctx0" brushRef="#br0">0 0 24575,'0'0'0,"14"0"0,5 0 8192</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42.665"/>
    </inkml:context>
    <inkml:brush xml:id="br0">
      <inkml:brushProperty name="width" value="0.05" units="cm"/>
      <inkml:brushProperty name="height" value="0.05" units="cm"/>
      <inkml:brushProperty name="color" value="#E71224"/>
    </inkml:brush>
  </inkml:definitions>
  <inkml:trace contextRef="#ctx0" brushRef="#br0">1 52 24575,'0'0'0,"0"4"0,52-17 0,25-9 0,2 3 0,-23 17 0,-31 32 0,-33 23 0,-20 14 0,-12-2 0,2-7 0,3-11 0,7-13 8192</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43.007"/>
    </inkml:context>
    <inkml:brush xml:id="br0">
      <inkml:brushProperty name="width" value="0.05" units="cm"/>
      <inkml:brushProperty name="height" value="0.05" units="cm"/>
      <inkml:brushProperty name="color" value="#E71224"/>
    </inkml:brush>
  </inkml:definitions>
  <inkml:trace contextRef="#ctx0" brushRef="#br0">0 0 24575,'3'0'0,"51"35"0,15 11 8192</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43.352"/>
    </inkml:context>
    <inkml:brush xml:id="br0">
      <inkml:brushProperty name="width" value="0.05" units="cm"/>
      <inkml:brushProperty name="height" value="0.05" units="cm"/>
      <inkml:brushProperty name="color" value="#E71224"/>
    </inkml:brush>
  </inkml:definitions>
  <inkml:trace contextRef="#ctx0" brushRef="#br0">14 0 24575,'0'4'0,"-7"56"0,1 22 0,5-3 0,3-15 8192</inkml:trace>
  <inkml:trace contextRef="#ctx0" brushRef="#br0" timeOffset="1">14 123 24575,'0'3'0,"76"16"0,75 11 0,18 1 0,-30-13 0,-38-8 8192</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43.696"/>
    </inkml:context>
    <inkml:brush xml:id="br0">
      <inkml:brushProperty name="width" value="0.05" units="cm"/>
      <inkml:brushProperty name="height" value="0.05" units="cm"/>
      <inkml:brushProperty name="color" value="#E71224"/>
    </inkml:brush>
  </inkml:definitions>
  <inkml:trace contextRef="#ctx0" brushRef="#br0">1 0 24575,'0'0'0,"38"4"0,34 0 0,15 1 0,-8-2 8192</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44.099"/>
    </inkml:context>
    <inkml:brush xml:id="br0">
      <inkml:brushProperty name="width" value="0.05" units="cm"/>
      <inkml:brushProperty name="height" value="0.05" units="cm"/>
      <inkml:brushProperty name="color" value="#E71224"/>
    </inkml:brush>
  </inkml:definitions>
  <inkml:trace contextRef="#ctx0" brushRef="#br0">1 1 24575,'0'6'0,"19"223"0,-16-240 0,1 1 0,0-1 0,0 1 0,1 0 0,1 0 0,0 1 0,0-1 0,1 1 0,0 1 0,1-1 0,11-10 0,-13 16 0,0-1 0,0 1 0,0 0 0,1 0 0,-1 1 0,1 0 0,-1 0 0,1 0 0,0 1 0,0 0 0,-1 0 0,1 1 0,13 1 0,-18-1 0,1 0 0,0 0 0,0 1 0,0-1 0,0 1 0,-1 0 0,1 0 0,0 0 0,0 0 0,-1 1 0,1-1 0,-1 1 0,0-1 0,1 1 0,-1 0 0,0 0 0,0 0 0,0 0 0,0 0 0,0 1 0,-1-1 0,1 0 0,0 1 0,-1-1 0,0 1 0,0 0 0,0-1 0,0 1 0,0 0 0,0 0 0,-1 0 0,0 0 0,1-1 0,-1 6 0,-1-3-6,1 0 0,-1 0-1,0 0 1,0 0 0,0 0-1,-1 0 1,0 0 0,0 0 0,0-1-1,-1 1 1,1-1 0,-1 1-1,0-1 1,0 0 0,-1 0-1,1 0 1,-1-1 0,-5 5 0,6-5 67,0-1 1,-1 0 0,1 1 0,-1-1 0,1 0 0,-1-1 0,1 1 0,-1-1-1,0 1 1,0-1 0,0 0 0,0-1 0,0 1 0,0-1 0,0 1 0,0-1-1,0 0 1,0-1 0,0 1 0,0-1 0,0 0 0,0 0 0,-6-2 0,-19-14 6764</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44.583"/>
    </inkml:context>
    <inkml:brush xml:id="br0">
      <inkml:brushProperty name="width" value="0.05" units="cm"/>
      <inkml:brushProperty name="height" value="0.05" units="cm"/>
      <inkml:brushProperty name="color" value="#E71224"/>
    </inkml:brush>
  </inkml:definitions>
  <inkml:trace contextRef="#ctx0" brushRef="#br0">1 1 24575,'1'9'0,"0"-1"0,10 67 0,-3 1 0,-3 0 0,-7 80 0,2-150 0,0-3 0,0 1 0,0-1 0,0 1 0,-1-1 0,1 1 0,-1-1 0,0 0 0,0 1 0,0-1 0,-1 0 0,1 0 0,-1 1 0,1-1 0,-1-1 0,-2 4 0,4-8 0,1-1 0,0 1 0,0-1 0,0 1 0,0 0 0,0-1 0,1 1 0,-1 0 0,1 0 0,1-3 0,2 1 0,0-1 0,0 1 0,0 0 0,1 1 0,-1-1 0,1 1 0,0 0 0,0 0 0,0 1 0,0 0 0,0 0 0,1 0 0,-1 1 0,1 0 0,-1 0 0,1 1 0,6 0 0,-12 0 0,0 0 0,0 0 0,0 0 0,0 1 0,0-1 0,0 0 0,0 1 0,0-1 0,0 1 0,0-1 0,0 1 0,-1-1 0,1 1 0,0 0 0,0-1 0,-1 1 0,1 0 0,0-1 0,-1 1 0,1 0 0,-1 0 0,1 0 0,-1 0 0,1 0 0,-1 0 0,0-1 0,0 1 0,1 0 0,-1 0 0,0 0 0,0 0 0,0 0 0,0 0 0,0 0 0,0 0 0,0 0 0,0 0 0,0 0 0,-1 0 0,1 0 0,0 0 0,-1 0 0,1 0 0,0 0 0,-1 0 0,1 0 0,-1-1 0,1 1 0,-1 0 0,0 0 0,-1 0 0,-3 7 0,0-1 0,-1 0 0,0 0 0,-9 8 0,-4 1 0,12-12 0,1 1 0,0 0 0,0 0 0,1 1 0,0 0 0,0 0 0,0 0 0,-4 8 0,8-13 0,1 0 0,0 1 0,0-1 0,0 0 0,0 1 0,0-1 0,0 0 0,0 1 0,0-1 0,0 0 0,1 1 0,-1-1 0,0 0 0,1 1 0,-1-1 0,1 0 0,0 0 0,-1 0 0,1 0 0,0 1 0,0-1 0,-1 0 0,1 0 0,0 0 0,0-1 0,0 1 0,0 0 0,0 0 0,1 0 0,-1-1 0,0 1 0,0-1 0,0 1 0,1-1 0,-1 1 0,0-1 0,1 0 0,-1 1 0,2-1 0,60 12 0,-58-12 0,108 9 1366,-70-5 5460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25.400"/>
    </inkml:context>
    <inkml:brush xml:id="br0">
      <inkml:brushProperty name="width" value="0.05" units="cm"/>
      <inkml:brushProperty name="height" value="0.05" units="cm"/>
      <inkml:brushProperty name="color" value="#E71224"/>
    </inkml:brush>
  </inkml:definitions>
  <inkml:trace contextRef="#ctx0" brushRef="#br0">363 3 24575,'-10'15'0,"-125"141"0,111-132 0,-2 0 0,0-2 0,-1-1 0,-36 20 0,60-39 0,0 0 0,0-1 0,1 1 0,-1-1 0,0 0 0,0 0 0,0 0 0,0 0 0,0-1 0,-1 1 0,-3-1 0,6 0 0,1 0 0,-1 0 0,1 0 0,-1 0 0,1-1 0,-1 1 0,1 0 0,-1 0 0,1-1 0,-1 1 0,1 0 0,-1-1 0,1 1 0,-1-1 0,1 1 0,0 0 0,-1-1 0,1 1 0,0-1 0,-1 1 0,1-1 0,0 1 0,0-1 0,-1 1 0,1-1 0,0 0 0,0 1 0,0-1 0,0 1 0,0-1 0,0 1 0,0-1 0,0 0 0,0 0 0,1-5 0,0 0 0,1 0 0,0 1 0,0-1 0,0 1 0,1-1 0,-1 1 0,1 0 0,7-9 0,8-9 0,2 1 0,0 1 0,1 0 0,1 2 0,0 1 0,2 0 0,0 2 0,1 1 0,0 1 0,1 1 0,37-13 0,-55 23 0,0 1 0,0-1 0,1 2 0,-1-1 0,0 1 0,1 0 0,0 1 0,-1 0 0,1 0 0,-1 1 0,1 0 0,-1 0 0,11 4 0,-14-3 0,1 1 0,0 0 0,-1 0 0,0 0 0,0 1 0,0-1 0,0 1 0,0 0 0,-1 1 0,0-1 0,1 1 0,-2 0 0,1 0 0,-1 0 0,0 1 0,0-1 0,0 1 0,3 8 0,-1 4 0,0 0 0,5 34 0,-6-49 0,5-10 0,16-25 0,-3 2 0,-15 23 0,0 1 0,1 0 0,0 0 0,0 0 0,0 1 0,9-5 0,-16 9 0,1 1 0,-1-1 0,0 0 0,0 1 0,0-1 0,1 1 0,-1-1 0,0 1 0,1 0 0,-1-1 0,0 1 0,1 0 0,-1 0 0,0 0 0,1 0 0,-1 0 0,0 0 0,1 0 0,-1 1 0,0-1 0,1 0 0,-1 1 0,0-1 0,0 1 0,1-1 0,-1 1 0,0 0 0,0-1 0,0 1 0,0 0 0,0 0 0,0 0 0,0 0 0,0 0 0,0 0 0,0 0 0,-1 0 0,1 0 0,0 0 0,-1 1 0,1-1 0,-1 0 0,1 0 0,-1 1 0,0-1 0,1 0 0,-1 1 0,0-1 0,0 0 0,0 1 0,0-1 0,0 0 0,0 2 0,-1 7 98,1 0-1,-1 0 1,-1-1-1,0 1 1,0-1-1,-1 1 1,0-1-1,-1 0 1,0 0-1,0-1 1,-1 1-1,0-1 1,-13 14 6826</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53.763"/>
    </inkml:context>
    <inkml:brush xml:id="br0">
      <inkml:brushProperty name="width" value="0.05" units="cm"/>
      <inkml:brushProperty name="height" value="0.05" units="cm"/>
      <inkml:brushProperty name="color" value="#E71224"/>
    </inkml:brush>
  </inkml:definitions>
  <inkml:trace contextRef="#ctx0" brushRef="#br0">1 1 24575,'0'0'0,"0"0"0,0 49 0,0 40 0,0 26 0,3 1 0,5-17 0,1-21 0,-1-27 0,10-35 8192</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54.265"/>
    </inkml:context>
    <inkml:brush xml:id="br0">
      <inkml:brushProperty name="width" value="0.05" units="cm"/>
      <inkml:brushProperty name="height" value="0.05" units="cm"/>
      <inkml:brushProperty name="color" value="#E71224"/>
    </inkml:brush>
  </inkml:definitions>
  <inkml:trace contextRef="#ctx0" brushRef="#br0">1 181 24575,'4'-5'0,"9"-12"0,1 2 0,1 0 0,0 1 0,1 0 0,0 1 0,1 1 0,0 1 0,1 0 0,1 1 0,-1 1 0,2 1 0,-1 1 0,1 0 0,29-5 0,-45 12 0,0-1 0,0 1 0,1 0 0,-1 0 0,0 1 0,1-1 0,-1 1 0,0 0 0,0 0 0,0 0 0,0 1 0,0 0 0,0-1 0,0 2 0,0-1 0,6 5 0,-5-2 0,1 0 0,-1 1 0,-1-1 0,1 1 0,-1 0 0,0 0 0,0 1 0,-1-1 0,4 9 0,3 14 0,-2 1 0,-1-1 0,7 57 0,-12-70 0,49 523 0,-52-492-113,-6-39 322,-7-22 1061,-11-33 5556</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55.743"/>
    </inkml:context>
    <inkml:brush xml:id="br0">
      <inkml:brushProperty name="width" value="0.05" units="cm"/>
      <inkml:brushProperty name="height" value="0.05" units="cm"/>
      <inkml:brushProperty name="color" value="#E71224"/>
    </inkml:brush>
  </inkml:definitions>
  <inkml:trace contextRef="#ctx0" brushRef="#br0">119 1 24575,'1'40'0,"-1"-34"0,0 1 0,1 0 0,0-1 0,0 1 0,1-1 0,0 0 0,0 1 0,1-1 0,-1 0 0,5 7 0,-5-11 0,0 1 0,0-1 0,0 0 0,1 0 0,-1 0 0,0 0 0,1 0 0,0 0 0,-1-1 0,1 1 0,0-1 0,0 0 0,0 0 0,-1 0 0,1 0 0,1 0 0,-1-1 0,0 1 0,0-1 0,0 0 0,0 0 0,0 0 0,4-1 0,-6 1 0,1-1 0,-1 1 0,0 0 0,0 0 0,1 0 0,-1 0 0,0 0 0,1 0 0,-1 0 0,0 0 0,1 1 0,-1-1 0,0 0 0,0 1 0,1-1 0,-1 1 0,0-1 0,0 1 0,0 0 0,0-1 0,0 1 0,0 0 0,0 0 0,0 0 0,1 1 0,-1 0 0,-1-1 0,0 1 0,0-1 0,0 1 0,1 0 0,-1-1 0,-1 1 0,1-1 0,0 1 0,0-1 0,-1 1 0,1 0 0,-1-1 0,1 1 0,-1-1 0,1 1 0,-3 1 0,-6 12 0,0 0 0,-2-1 0,-12 14 0,14-17 0,-5 7 195,-1-1 0,0 0 0,-2-1 0,0-1 0,0 0 1,-25 15-1,4-11 6631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57.003"/>
    </inkml:context>
    <inkml:brush xml:id="br0">
      <inkml:brushProperty name="width" value="0.05" units="cm"/>
      <inkml:brushProperty name="height" value="0.05" units="cm"/>
      <inkml:brushProperty name="color" value="#E71224"/>
    </inkml:brush>
  </inkml:definitions>
  <inkml:trace contextRef="#ctx0" brushRef="#br0">1 0 24575,'0'0'0,"42"21"0,17 10 0,-1 0 0,-18-8 0,-19-9 0,-20-7 0,-17 0 0,-13-2 0,-2 2 0,5-1 0,18 3 0,16 6 0,17 1 0,6 1 0,-4 2 0,-17 0 0,-9-3 8192</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57.362"/>
    </inkml:context>
    <inkml:brush xml:id="br0">
      <inkml:brushProperty name="width" value="0.05" units="cm"/>
      <inkml:brushProperty name="height" value="0.05" units="cm"/>
      <inkml:brushProperty name="color" value="#E71224"/>
    </inkml:brush>
  </inkml:definitions>
  <inkml:trace contextRef="#ctx0" brushRef="#br0">89 0 24575,'-3'0'0,"-2"18"0,15 2 0,15-3 0,7-7 0,-1-5 8192</inkml:trace>
  <inkml:trace contextRef="#ctx0" brushRef="#br0" timeOffset="1">7 288 24575,'0'3'0,"-7"-2"0,47-22 0,16-8 8192</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57.703"/>
    </inkml:context>
    <inkml:brush xml:id="br0">
      <inkml:brushProperty name="width" value="0.05" units="cm"/>
      <inkml:brushProperty name="height" value="0.05" units="cm"/>
      <inkml:brushProperty name="color" value="#E71224"/>
    </inkml:brush>
  </inkml:definitions>
  <inkml:trace contextRef="#ctx0" brushRef="#br0">1 1 24575,'0'0'0,"14"0"0,22 0 0,11 3 0,-1 2 8192</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58.060"/>
    </inkml:context>
    <inkml:brush xml:id="br0">
      <inkml:brushProperty name="width" value="0.05" units="cm"/>
      <inkml:brushProperty name="height" value="0.05" units="cm"/>
      <inkml:brushProperty name="color" value="#E71224"/>
    </inkml:brush>
  </inkml:definitions>
  <inkml:trace contextRef="#ctx0" brushRef="#br0">1 79 24575,'0'4'0,"59"-14"0,41-7 0,13-2 0,-12 3 0,-27 4 0,-33 4 0,-28 9 8192</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58.406"/>
    </inkml:context>
    <inkml:brush xml:id="br0">
      <inkml:brushProperty name="width" value="0.05" units="cm"/>
      <inkml:brushProperty name="height" value="0.05" units="cm"/>
      <inkml:brushProperty name="color" value="#E71224"/>
    </inkml:brush>
  </inkml:definitions>
  <inkml:trace contextRef="#ctx0" brushRef="#br0">222 0 24575,'0'4'0,"0"25"0,4 35 0,4 32 0,1 21 0,-1 3 0,-2-14 0,-2-23 0,-5-31 0,-13-39 0,-14-36 0,-13-35 0,-4-17 0,4-4 0,8 12 8192</inkml:trace>
  <inkml:trace contextRef="#ctx0" brushRef="#br0" timeOffset="1">18 266 24575,'0'0'0,"-7"21"0,1 14 0,2 1 8192</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58.749"/>
    </inkml:context>
    <inkml:brush xml:id="br0">
      <inkml:brushProperty name="width" value="0.05" units="cm"/>
      <inkml:brushProperty name="height" value="0.05" units="cm"/>
      <inkml:brushProperty name="color" value="#E71224"/>
    </inkml:brush>
  </inkml:definitions>
  <inkml:trace contextRef="#ctx0" brushRef="#br0">0 0 24575,'4'4'0,"11"14"0,21 12 0,7-3 0,-3-6 8192</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59.114"/>
    </inkml:context>
    <inkml:brush xml:id="br0">
      <inkml:brushProperty name="width" value="0.05" units="cm"/>
      <inkml:brushProperty name="height" value="0.05" units="cm"/>
      <inkml:brushProperty name="color" value="#E71224"/>
    </inkml:brush>
  </inkml:definitions>
  <inkml:trace contextRef="#ctx0" brushRef="#br0">1 8 24575,'0'-3'0,"0"-2"0,7 8 0,9 6 0,2 2 0,-2-1 8192</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25.835"/>
    </inkml:context>
    <inkml:brush xml:id="br0">
      <inkml:brushProperty name="width" value="0.05" units="cm"/>
      <inkml:brushProperty name="height" value="0.05" units="cm"/>
      <inkml:brushProperty name="color" value="#E71224"/>
    </inkml:brush>
  </inkml:definitions>
  <inkml:trace contextRef="#ctx0" brushRef="#br0">238 4 24575,'0'-4'0,"-8"11"0,-15 21 0,-20 17 0,-11 10 0,-4-1 0,20 6 0,24 11 0,23 16 0,18 11 0,9-8 0,6-19 0,8-38 0,-4-25 8192</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59.483"/>
    </inkml:context>
    <inkml:brush xml:id="br0">
      <inkml:brushProperty name="width" value="0.05" units="cm"/>
      <inkml:brushProperty name="height" value="0.05" units="cm"/>
      <inkml:brushProperty name="color" value="#E71224"/>
    </inkml:brush>
  </inkml:definitions>
  <inkml:trace contextRef="#ctx0" brushRef="#br0">230 1 24575,'0'0'0,"-21"45"0,-17 50 0,-9 26 0,-1 0 0,5-18 0,10-26 8192</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0:59.845"/>
    </inkml:context>
    <inkml:brush xml:id="br0">
      <inkml:brushProperty name="width" value="0.05" units="cm"/>
      <inkml:brushProperty name="height" value="0.05" units="cm"/>
      <inkml:brushProperty name="color" value="#E71224"/>
    </inkml:brush>
  </inkml:definitions>
  <inkml:trace contextRef="#ctx0" brushRef="#br0">1 104 24575,'0'0'0,"45"-17"0,36-13 0,8-2 0,-1 9 0,-12 22 0,-19 25 0,-19 33 0,-19 27 0,-14 17 0,-7-1 0,-3-18 0,-4-23 0,-8-32 0,-1-21 8192</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00.205"/>
    </inkml:context>
    <inkml:brush xml:id="br0">
      <inkml:brushProperty name="width" value="0.05" units="cm"/>
      <inkml:brushProperty name="height" value="0.05" units="cm"/>
      <inkml:brushProperty name="color" value="#E71224"/>
    </inkml:brush>
  </inkml:definitions>
  <inkml:trace contextRef="#ctx0" brushRef="#br0">0 9 24575,'0'0'0,"35"-3"0,11-2 8192</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12.485"/>
    </inkml:context>
    <inkml:brush xml:id="br0">
      <inkml:brushProperty name="width" value="0.05" units="cm"/>
      <inkml:brushProperty name="height" value="0.05" units="cm"/>
      <inkml:brushProperty name="color" value="#E71224"/>
    </inkml:brush>
  </inkml:definitions>
  <inkml:trace contextRef="#ctx0" brushRef="#br0">1 130 24575,'7'1'0,"0"-1"0,0 0 0,0 0 0,0 0 0,0-1 0,13-3 0,6 0 0,8 2 0,-23 2 0,-1 0 0,1-1 0,-1 0 0,0-1 0,1 0 0,16-6 0,-25 8 0,-1-1 0,0 0 0,0 1 0,0-1 0,0 0 0,-1 0 0,1 0 0,0 0 0,0 0 0,0 0 0,-1 0 0,1 0 0,0 0 0,-1 0 0,1 0 0,-1 0 0,1 0 0,-1-1 0,0 1 0,0 0 0,1 0 0,-1-1 0,0 1 0,0 0 0,0 0 0,0-1 0,0 1 0,-1 0 0,1 0 0,0-1 0,0 1 0,-1 0 0,1 0 0,-1 0 0,1 0 0,-1 0 0,0-1 0,1 1 0,-1 0 0,0 0 0,0 0 0,1 1 0,-3-3 0,-2-4 0,-1 0 0,-1 0 0,1 0 0,-10-8 0,14 14 0,0-1 0,1 1 0,-1 0 0,0-1 0,0 1 0,0 0 0,0 0 0,0 0 0,0 1 0,0-1 0,0 0 0,0 1 0,-5-1 0,7 1 0,-1 0 0,0 0 0,0 0 0,0 1 0,1-1 0,-1 0 0,0 1 0,0-1 0,1 0 0,-1 1 0,0-1 0,0 1 0,1-1 0,-1 1 0,1 0 0,-1-1 0,0 1 0,1 0 0,-1-1 0,1 1 0,0 0 0,-1 0 0,1-1 0,-1 2 0,-1 7 0,0 0 0,0 0 0,1 0 0,0 0 0,1 15 0,-1-13 0,1 327 0,1-86 0,-4-184 0,-4-44 43,7-24-46,-1 0 0,1 0 0,0 0 0,-1 0 0,1 0 0,0 0 0,-1 0 0,1 0 0,0 0 0,-1 0 1,1 0-1,0 0 0,-1 0 0,1 0 0,0 0 0,-1 0 0,1 0 0,0-1 0,-1 1 0,1 0 0,0 0 0,0 0 1,-1 0-1,1-1 0,0 1 0,0 0 0,-1 0 0,1-1 0,0 1 0,0 0 0,0 0 0,-1-1 0,1 1 1,0 0-1,0-1 0,-18-37 1431,3-6 5398</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12.844"/>
    </inkml:context>
    <inkml:brush xml:id="br0">
      <inkml:brushProperty name="width" value="0.05" units="cm"/>
      <inkml:brushProperty name="height" value="0.05" units="cm"/>
      <inkml:brushProperty name="color" value="#E71224"/>
    </inkml:brush>
  </inkml:definitions>
  <inkml:trace contextRef="#ctx0" brushRef="#br0">1 142 24575,'0'0'0,"31"-35"0,18-18 0,0-1 8192</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13.184"/>
    </inkml:context>
    <inkml:brush xml:id="br0">
      <inkml:brushProperty name="width" value="0.05" units="cm"/>
      <inkml:brushProperty name="height" value="0.05" units="cm"/>
      <inkml:brushProperty name="color" value="#E71224"/>
    </inkml:brush>
  </inkml:definitions>
  <inkml:trace contextRef="#ctx0" brushRef="#br0">0 84 24575,'0'0'0,"28"-18"0,33-8 0,11-1 0,-12 15 0,-15 13 0,-15 7 8192</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13.533"/>
    </inkml:context>
    <inkml:brush xml:id="br0">
      <inkml:brushProperty name="width" value="0.05" units="cm"/>
      <inkml:brushProperty name="height" value="0.05" units="cm"/>
      <inkml:brushProperty name="color" value="#E71224"/>
    </inkml:brush>
  </inkml:definitions>
  <inkml:trace contextRef="#ctx0" brushRef="#br0">17 68 24575,'0'0'0,"49"-14"0,23-4 0,-1 0 0,-23 4 0,-30 10 0,-28 11 0,-20 7 0,-8 11 0,-1 12 0,2 18 0,1 12 0,3 13 0,7 11 0,8-4 0,11-27 0,16-38 8192</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13.890"/>
    </inkml:context>
    <inkml:brush xml:id="br0">
      <inkml:brushProperty name="width" value="0.05" units="cm"/>
      <inkml:brushProperty name="height" value="0.05" units="cm"/>
      <inkml:brushProperty name="color" value="#E71224"/>
    </inkml:brush>
  </inkml:definitions>
  <inkml:trace contextRef="#ctx0" brushRef="#br0">0 188 24575,'4'0'0,"21"-24"0,21-12 0,17-6 0,7 3 0,0 9 0,-6 13 0,-10 20 0,-11 22 0,-12 23 0,-12 19 0,-9 12 0,-20 1 0,-19-15 0,-18-24 0,-2-20 8192</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14.243"/>
    </inkml:context>
    <inkml:brush xml:id="br0">
      <inkml:brushProperty name="width" value="0.05" units="cm"/>
      <inkml:brushProperty name="height" value="0.05" units="cm"/>
      <inkml:brushProperty name="color" value="#E71224"/>
    </inkml:brush>
  </inkml:definitions>
  <inkml:trace contextRef="#ctx0" brushRef="#br0">0 476 24575,'0'0'0,"0"-14"0,53-29 0,23-11 0,-1 1 0,-19 5 0,-24 5 0,-17 8 8192</inkml:trace>
  <inkml:trace contextRef="#ctx0" brushRef="#br0" timeOffset="1">185 4 24575,'0'-3'0,"-7"15"0,-3 53 0,1 31 0,2 6 0,2-9 0,9-33 0,7-35 0,5-30 0,1-14 8192</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14.597"/>
    </inkml:context>
    <inkml:brush xml:id="br0">
      <inkml:brushProperty name="width" value="0.05" units="cm"/>
      <inkml:brushProperty name="height" value="0.05" units="cm"/>
      <inkml:brushProperty name="color" value="#E71224"/>
    </inkml:brush>
  </inkml:definitions>
  <inkml:trace contextRef="#ctx0" brushRef="#br0">95 0 24575,'0'0'0,"0"18"0,-7 19 0,-5 10 0,-9 1 0,-6-7 0,0-11 8192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26.373"/>
    </inkml:context>
    <inkml:brush xml:id="br0">
      <inkml:brushProperty name="width" value="0.05" units="cm"/>
      <inkml:brushProperty name="height" value="0.05" units="cm"/>
      <inkml:brushProperty name="color" value="#E71224"/>
    </inkml:brush>
  </inkml:definitions>
  <inkml:trace contextRef="#ctx0" brushRef="#br0">0 276 24575,'29'-26'0,"2"0"0,0 2 0,58-33 0,-78 50 0,37-22 0,1 2 0,103-40 0,-145 64 0,2 0 0,-1 1 0,0 0 0,0 1 0,13-1 0,-20 2 0,1 0 0,-1 0 0,0 0 0,0 0 0,0 1 0,0-1 0,0 0 0,0 0 0,0 1 0,0-1 0,0 1 0,0-1 0,0 1 0,0-1 0,0 1 0,0 0 0,0 0 0,0-1 0,-1 1 0,1 0 0,0 0 0,0 0 0,-1 0 0,1 0 0,-1 0 0,1-1 0,-1 2 0,1-1 0,-1 0 0,0 0 0,1 0 0,-1 0 0,0 0 0,0 0 0,0 0 0,0 0 0,0 0 0,0 0 0,0 1 0,0-1 0,0 0 0,0 0 0,-1 0 0,1 0 0,0 0 0,-1 0 0,0 2 0,-3 8 0,0 0 0,-1 0 0,0 0 0,-1-1 0,0 0 0,-15 18 0,-56 60 0,-9-9 0,-125 90 0,182-146 0,-5 6 0,29-19 0,17-9 0,47-21 0,-48 15 0,0 1 0,0 0 0,1 0 0,-1 1 0,1 1 0,0 0 0,12-1 0,-21 3 0,-1 1 0,0-1 0,0 0 0,0 1 0,1 0 0,-1-1 0,0 1 0,0 0 0,0 0 0,0 0 0,0 0 0,0 1 0,-1-1 0,1 0 0,0 1 0,-1-1 0,1 1 0,0 0 0,-1-1 0,0 1 0,0 0 0,1 0 0,-1 0 0,0 0 0,0 0 0,-1 0 0,1 0 0,0 1 0,-1-1 0,1 0 0,-1 0 0,0 0 0,0 1 0,0-1 0,0 0 0,0 4 0,-1 4 0,1-1 0,-1 1 0,-1 0 0,0 0 0,0-1 0,-7 16 0,-1-8-118,10-17 140,0 0 0,1-1-1,-1 1 1,0 0 0,0 0 0,0 0 0,0 0-1,0-1 1,0 1 0,0 0 0,0 0 0,0 0 0,0-1-1,0 1 1,0 0 0,-1 0 0,1 0 0,0-1-1,0 1 1,0 0 0,0 0 0,0 0 0,0 0 0,0-1-1,0 1 1,-1 0 0,1 0 0,0 0 0,0 0-1,0 0 1,0-1 0,0 1 0,-1 0 0,1 0 0,0 0-1,0 0 1,0 0 0,0 0 0,-1 0 0,1 0-1,0 0 1,0 0 0,0 0 0,-1 0 0,1 0 0,0 0-1,0 0 1,0 0 0,-1 0 0,1 0 0,0 0-1,0 0 1,0 0 0,-1 0 0,1 0 0,0 0 0,0 0-1,0 1 1,0-1 0,-1 0 0,1 0 0,0 0-1,0 0 1,0 0 0,0 0 0,0 1 0,-1-1 0,1-20 6804</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14.958"/>
    </inkml:context>
    <inkml:brush xml:id="br0">
      <inkml:brushProperty name="width" value="0.05" units="cm"/>
      <inkml:brushProperty name="height" value="0.05" units="cm"/>
      <inkml:brushProperty name="color" value="#E71224"/>
    </inkml:brush>
  </inkml:definitions>
  <inkml:trace contextRef="#ctx0" brushRef="#br0">0 1 24575,'4'3'0,"35"47"0,26 29 0,4 18 0,-5-1 0,-14-16 8192</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15.318"/>
    </inkml:context>
    <inkml:brush xml:id="br0">
      <inkml:brushProperty name="width" value="0.05" units="cm"/>
      <inkml:brushProperty name="height" value="0.05" units="cm"/>
      <inkml:brushProperty name="color" value="#E71224"/>
    </inkml:brush>
  </inkml:definitions>
  <inkml:trace contextRef="#ctx0" brushRef="#br0">0 8 24575,'0'0'0,"49"0"0,23-3 0,-1-2 8192</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15.677"/>
    </inkml:context>
    <inkml:brush xml:id="br0">
      <inkml:brushProperty name="width" value="0.05" units="cm"/>
      <inkml:brushProperty name="height" value="0.05" units="cm"/>
      <inkml:brushProperty name="color" value="#E71224"/>
    </inkml:brush>
  </inkml:definitions>
  <inkml:trace contextRef="#ctx0" brushRef="#br0">153 8 24575,'0'0'0,"3"-7"0,-5 19 0,-14 20 0,-13 24 0,-7 8 0,-3-6 0,5-14 8192</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16.019"/>
    </inkml:context>
    <inkml:brush xml:id="br0">
      <inkml:brushProperty name="width" value="0.05" units="cm"/>
      <inkml:brushProperty name="height" value="0.05" units="cm"/>
      <inkml:brushProperty name="color" value="#E71224"/>
    </inkml:brush>
  </inkml:definitions>
  <inkml:trace contextRef="#ctx0" brushRef="#br0">1 0 24575,'3'0'0,"47"0"0,32 4 0,5 4 0,-11 1 8192</inkml:trace>
  <inkml:trace contextRef="#ctx0" brushRef="#br0" timeOffset="1">226 41 24575,'0'4'0,"-4"91"0,0 37 0,-1-4 0,5-35 0,2-32 8192</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16.362"/>
    </inkml:context>
    <inkml:brush xml:id="br0">
      <inkml:brushProperty name="width" value="0.05" units="cm"/>
      <inkml:brushProperty name="height" value="0.05" units="cm"/>
      <inkml:brushProperty name="color" value="#E71224"/>
    </inkml:brush>
  </inkml:definitions>
  <inkml:trace contextRef="#ctx0" brushRef="#br0">0 17 24575,'0'0'0,"25"0"0,56 0 0,18 0 0,-11-7 0,-21-3 8192</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16.829"/>
    </inkml:context>
    <inkml:brush xml:id="br0">
      <inkml:brushProperty name="width" value="0.05" units="cm"/>
      <inkml:brushProperty name="height" value="0.05" units="cm"/>
      <inkml:brushProperty name="color" value="#E71224"/>
    </inkml:brush>
  </inkml:definitions>
  <inkml:trace contextRef="#ctx0" brushRef="#br0">219 1 24575,'-3'5'0,"-3"11"0,0 0 0,0 1 0,2 0 0,0 0 0,1 0 0,-2 24 0,5-36 0,0-1 0,0 0 0,1 1 0,-1-1 0,1 1 0,0-1 0,0 0 0,0 1 0,1-1 0,0 0 0,-1 0 0,1 0 0,4 5 0,-4-7 0,0 0 0,0 0 0,1 0 0,-1 0 0,1 0 0,0-1 0,-1 1 0,1-1 0,0 1 0,0-1 0,0 0 0,0 0 0,0-1 0,0 1 0,0 0 0,0-1 0,0 0 0,0 0 0,0 0 0,0 0 0,5-1 0,10-2 0,15-3 0,-33 6 0,-1 0 0,1 1 0,0-1 0,0 0 0,0 0 0,0 0 0,0 0 0,0 1 0,0-1 0,0 0 0,0 0 0,0 0 0,0 1 0,0-1 0,0 0 0,0 0 0,0 0 0,0 1 0,0-1 0,0 0 0,0 0 0,0 0 0,0 0 0,0 1 0,0-1 0,0 0 0,0 0 0,1 0 0,-1 0 0,0 1 0,0-1 0,0 0 0,0 0 0,0 0 0,1 0 0,-1 0 0,0 0 0,0 1 0,0-1 0,0 0 0,1 0 0,-1 0 0,0 0 0,0 0 0,1 0 0,-120 81 0,-65 49 0,182-129 0,1 0 0,0 0 0,-1 0 0,1 0 0,0 0 0,0 0 0,0 1 0,0-1 0,0 0 0,0 1 0,0-1 0,0 1 0,0-1 0,0 2 0,1-2 0,1-1 0,-1 1 0,0-1 0,0 0 0,0 1 0,1-1 0,-1 0 0,0 1 0,0-1 0,1 0 0,-1 1 0,0-1 0,1 0 0,-1 0 0,1 1 0,-1-1 0,0 0 0,1 0 0,-1 0 0,0 1 0,1-1 0,-1 0 0,1 0 0,-1 0 0,1 0 0,-1 0 0,0 0 0,1 0 0,-1 0 0,1 0 0,-1 0 0,1 0 0,57-9 0,-44 6 0,47-9 0,91-15 0,-136 25 0,0 1 0,0 0 0,0 1 0,0 1 0,0 1 0,0 0 0,16 5 0,-31-7 3,1 0 0,-1 0-1,1 1 1,-1-1 0,1 1 0,-1-1-1,1 1 1,-1-1 0,0 1 0,1 0-1,-1 0 1,0 0 0,0 0-1,1 0 1,-1 0 0,0 0 0,0 0-1,0 0 1,0 0 0,0 1 0,-1-1-1,1 0 1,0 1 0,0-1-1,0 4 1,-1-3-13,0 0-1,-1-1 1,1 1 0,-1 0-1,0 0 1,1 0 0,-1 0-1,0 0 1,0 0-1,0-1 1,0 1 0,0 0-1,-1-1 1,1 1 0,0-1-1,-4 3 1,-6 5 377,-1 1 1,0-2 0,-26 14 0,-16 5 6458</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17.187"/>
    </inkml:context>
    <inkml:brush xml:id="br0">
      <inkml:brushProperty name="width" value="0.05" units="cm"/>
      <inkml:brushProperty name="height" value="0.05" units="cm"/>
      <inkml:brushProperty name="color" value="#E71224"/>
    </inkml:brush>
  </inkml:definitions>
  <inkml:trace contextRef="#ctx0" brushRef="#br0">1 0 24575,'3'0'0,"9"97"0,2 37 0,9-20 0,0-29 8192</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17.577"/>
    </inkml:context>
    <inkml:brush xml:id="br0">
      <inkml:brushProperty name="width" value="0.05" units="cm"/>
      <inkml:brushProperty name="height" value="0.05" units="cm"/>
      <inkml:brushProperty name="color" value="#E71224"/>
    </inkml:brush>
  </inkml:definitions>
  <inkml:trace contextRef="#ctx0" brushRef="#br0">1 4 24575,'0'-4'0,"0"27"0,0 24 0,0 10 0,0 0 0,0-11 8192</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17.923"/>
    </inkml:context>
    <inkml:brush xml:id="br0">
      <inkml:brushProperty name="width" value="0.05" units="cm"/>
      <inkml:brushProperty name="height" value="0.05" units="cm"/>
      <inkml:brushProperty name="color" value="#E71224"/>
    </inkml:brush>
  </inkml:definitions>
  <inkml:trace contextRef="#ctx0" brushRef="#br0">1 14 24575,'0'0'0,"27"-7"0,10 1 0,-2 5 0,-6 3 8192</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18.342"/>
    </inkml:context>
    <inkml:brush xml:id="br0">
      <inkml:brushProperty name="width" value="0.05" units="cm"/>
      <inkml:brushProperty name="height" value="0.05" units="cm"/>
      <inkml:brushProperty name="color" value="#E71224"/>
    </inkml:brush>
  </inkml:definitions>
  <inkml:trace contextRef="#ctx0" brushRef="#br0">326 1 24575,'-31'34'0,"2"2"0,-36 57 0,-6 7 0,70-98 0,0-1 0,0 1 0,-1-1 0,1 0 0,0 1 0,0-1 0,-1 0 0,1 0 0,-1 0 0,1 0 0,-1 0 0,0 0 0,1 0 0,-3 0 0,2-6 0,12-12 0,-3 7 0,1 0 0,0 1 0,1 0 0,0 1 0,0 0 0,1 0 0,0 1 0,1 0 0,-1 0 0,1 2 0,1-1 0,-1 1 0,16-4 0,-26 9 0,-1-1 0,1 1 0,0 0 0,-1-1 0,1 1 0,-1 0 0,1 0 0,0 0 0,-1 0 0,1 0 0,0 0 0,-1 0 0,1 0 0,0 0 0,-1 0 0,1 0 0,0 0 0,-1 0 0,1 1 0,0-1 0,-1 0 0,1 0 0,-1 1 0,1-1 0,0 0 0,-1 1 0,1-1 0,-1 1 0,1-1 0,-1 1 0,0-1 0,1 1 0,-1-1 0,1 1 0,-1-1 0,0 1 0,1-1 0,-1 1 0,0 0 0,0-1 0,1 1 0,-1 0 0,0-1 0,0 1 0,0 0 0,0-1 0,0 1 0,0 0 0,0-1 0,0 1 0,0-1 0,0 1 0,0 0 0,-1-1 0,1 1 0,0 0 0,0-1 0,-1 1 0,1-1 0,0 1 0,-1 0 0,1-1 0,-1 1 0,-26 39 0,-76 50 0,102-90 0,1 1 0,-1-1 0,1 1 0,-1 0 0,1-1 0,-1 1 0,1 0 0,-1 0 0,1-1 0,0 1 0,-1 0 0,1 0 0,0 0 0,0-1 0,0 1 0,-1 0 0,1 0 0,0 0 0,0 0 0,0 0 0,0-1 0,1 1 0,-1 0 0,0 0 0,0 0 0,0 0 0,1-1 0,-1 1 0,0 0 0,1 0 0,-1-1 0,1 1 0,-1 0 0,1-1 0,-1 1 0,1 0 0,-1-1 0,1 1 0,0-1 0,-1 1 0,1-1 0,0 1 0,0-1 0,0 1 0,1 0 0,-1 0 0,0 0 0,0 0 0,0 0 0,0 0 0,0 0 0,0 1 0,0-1 0,0 0 0,0 1 0,-1-1 0,1 0 0,0 1 0,-1-1 0,1 1 0,-1-1 0,0 1 0,1 2 0,-2-1 0,1 0 0,-1 0 0,0 1 0,0-1 0,-1 0 0,1 0 0,-1 0 0,1 0 0,-1 0 0,0 0 0,0-1 0,0 1 0,0-1 0,-1 1 0,1-1 0,-4 3 0,-49 33 0,43-30 0,-10 5 0,14-9 0,1 0 0,0 1 0,0 0 0,0 0 0,-10 10 0,16-14 0,1-1 0,0 0 0,0 0 0,-1 1 0,1-1 0,0 0 0,0 1 0,0-1 0,0 0 0,-1 0 0,1 1 0,0-1 0,0 1 0,0-1 0,0 0 0,0 1 0,0-1 0,0 0 0,0 1 0,0-1 0,0 0 0,0 1 0,0-1 0,0 0 0,0 1 0,0-1 0,0 1 0,0-1 0,1 0 0,-1 0 0,0 1 0,0-1 0,0 0 0,1 1 0,-1-1 0,0 0 0,0 1 0,1-1 0,-1 0 0,0 0 0,0 0 0,1 1 0,-1-1 0,0 0 0,1 0 0,-1 0 0,0 0 0,1 1 0,-1-1 0,10 2 0,-1 0 0,1 0 0,-1 0 0,1-2 0,0 1 0,-1-1 0,1 0 0,18-4 0,-14 3 0,185-27 1366,-106 10 5460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26.704"/>
    </inkml:context>
    <inkml:brush xml:id="br0">
      <inkml:brushProperty name="width" value="0.05" units="cm"/>
      <inkml:brushProperty name="height" value="0.05" units="cm"/>
      <inkml:brushProperty name="color" value="#E71224"/>
    </inkml:brush>
  </inkml:definitions>
  <inkml:trace contextRef="#ctx0" brushRef="#br0">172 0 24575,'0'0'0,"24"57"0,13 39 0,-1 24 0,-18 16 0,-33 13 0,-38-2 0,-22-27 0,-3-37 0,12-32 8192</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19.039"/>
    </inkml:context>
    <inkml:brush xml:id="br0">
      <inkml:brushProperty name="width" value="0.05" units="cm"/>
      <inkml:brushProperty name="height" value="0.05" units="cm"/>
      <inkml:brushProperty name="color" value="#E71224"/>
    </inkml:brush>
  </inkml:definitions>
  <inkml:trace contextRef="#ctx0" brushRef="#br0">106 6 24575,'0'0'0,"0"0"0,0 1 0,0-1 0,-1 0 0,1 1 0,0-1 0,0 0 0,0 0 0,-1 0 0,1 1 0,0-1 0,-1 0 0,1 0 0,0 0 0,0 1 0,-1-1 0,1 0 0,0 0 0,-1 0 0,1 0 0,0 0 0,-1 0 0,1 0 0,0 0 0,-1 0 0,1 0 0,0 0 0,0 0 0,-1 0 0,1 0 0,0 0 0,-1 0 0,1 0 0,0 0 0,-1 0 0,1-1 0,0 1 0,-1 0 0,1 0 0,0 0 0,0 0 0,-1-1 0,1 1 0,0 0 0,0 0 0,0-1 0,-1 1 0,1 0 0,0 0 0,0-1 0,0 1 0,0 0 0,-1-1 0,1 1 0,0 0 0,0-1 0,0 1 0,0 0 0,0 0 0,0-1 0,0 1 0,0 0 0,0-1 0,0 1 0,0 0 0,0-1 0,-19 25 0,10-7 0,1 2 0,0-1 0,2 1 0,0 0 0,-7 39 0,-4 105 0,15-140 0,1-13 0,0-5 0,1 1 0,-1-1 0,1 0 0,0 1 0,0-1 0,1 0 0,1 8 0,-2-13 0,0 0 0,0 0 0,1 1 0,-1-1 0,0 0 0,0 0 0,1 0 0,-1 1 0,0-1 0,0 0 0,1 0 0,-1 0 0,0 0 0,0 0 0,1 1 0,-1-1 0,0 0 0,1 0 0,-1 0 0,0 0 0,1 0 0,-1 0 0,0 0 0,1 0 0,-1 0 0,0 0 0,0 0 0,1 0 0,-1 0 0,0 0 0,1-1 0,-1 1 0,0 0 0,1 0 0,-1 0 0,0 0 0,0 0 0,1-1 0,23-20 0,-24 21 0,10-11 0,1 0 0,0 0 0,23-15 0,-31 24 0,0 0 0,0 0 0,1 0 0,-1 0 0,0 1 0,1 0 0,-1-1 0,1 1 0,-1 1 0,1-1 0,0 0 0,-1 1 0,1 0 0,0 0 0,-1 0 0,1 0 0,0 1 0,-1-1 0,1 1 0,0 0 0,-1 0 0,5 2 0,22 15 0,-27-15 0,0 0 0,0-1 0,1 0 0,-1 1 0,1-1 0,-1-1 0,1 1 0,0 0 0,0-1 0,0 0 0,0 0 0,0 0 0,0 0 0,0-1 0,0 0 0,0 0 0,8 0 0,10-6 0,0 0 0,-1-2 0,41-20 0,-38 16 0,1 2 0,0 0 0,32-7 0,-50 15 0,0 1 0,1 0 0,-1 0 0,0 1 0,1 0 0,-1 0 0,0 0 0,0 1 0,1 1 0,-1-1 0,0 1 0,0 0 0,0 1 0,0-1 0,-1 1 0,9 5 0,-13-6-9,1 0 0,0 0 0,-1 1-1,0-1 1,1 0 0,-1 1 0,0 0 0,0-1-1,0 1 1,-1 0 0,1 0 0,1 3 0,-3-5 35,0 0 0,0-1 0,0 1 0,1 0 0,-1-1 0,0 1 0,0 0 0,0-1 0,0 1 0,0 0 0,0 0 0,0-1 0,0 1 0,0 0 0,-1-1 0,1 1 0,0 0 0,0-1 1,-1 1-1,1 0 0,0-1 0,-1 1 0,1 0 0,0-1 0,-1 1 0,1-1 0,-1 1 0,1-1 0,-1 1 0,1-1 0,-1 1 0,0-1 0,1 0 0,-1 1 0,0-1 0,1 0 0,-1 1 1,0-1-1,1 0 0,-1 0 0,0 0 0,1 0 0,-1 0 0,0 1 0,1-1 0,-1 0 0,0-1 0,0 1 0,1 0 0,-1 0 0,0 0 0,1 0 0,-1 0 0,0-1 0,1 1 0,-2-1 1,-28-6 6799</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20.214"/>
    </inkml:context>
    <inkml:brush xml:id="br0">
      <inkml:brushProperty name="width" value="0.05" units="cm"/>
      <inkml:brushProperty name="height" value="0.05" units="cm"/>
      <inkml:brushProperty name="color" value="#E71224"/>
    </inkml:brush>
  </inkml:definitions>
  <inkml:trace contextRef="#ctx0" brushRef="#br0">1 9 24575,'3'-3'0,"5"-2"0,15 15 0,4 5 0,-3-4 0,-17-20 0,-8-9 8192</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20.569"/>
    </inkml:context>
    <inkml:brush xml:id="br0">
      <inkml:brushProperty name="width" value="0.05" units="cm"/>
      <inkml:brushProperty name="height" value="0.05" units="cm"/>
      <inkml:brushProperty name="color" value="#E71224"/>
    </inkml:brush>
  </inkml:definitions>
  <inkml:trace contextRef="#ctx0" brushRef="#br0">16 1 24575,'0'0'0,"-3"87"0,-2 56 0,1 26 0,0-10 0,5-28 0,6-57 0,1-42 8192</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21.224"/>
    </inkml:context>
    <inkml:brush xml:id="br0">
      <inkml:brushProperty name="width" value="0.05" units="cm"/>
      <inkml:brushProperty name="height" value="0.05" units="cm"/>
      <inkml:brushProperty name="color" value="#E71224"/>
    </inkml:brush>
  </inkml:definitions>
  <inkml:trace contextRef="#ctx0" brushRef="#br0">1 19 24575,'0'0'0,"35"-7"0,25-3 0,6 8 0,-19 19 0,-37 15 0,-39 11 0,-25 1 0,-6-8 0,24-8 0,29-14 0,32-16 0,24-14 0,6-15 0,-6-13 0,-12-13 0,-12 4 8192</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21.599"/>
    </inkml:context>
    <inkml:brush xml:id="br0">
      <inkml:brushProperty name="width" value="0.05" units="cm"/>
      <inkml:brushProperty name="height" value="0.05" units="cm"/>
      <inkml:brushProperty name="color" value="#E71224"/>
    </inkml:brush>
  </inkml:definitions>
  <inkml:trace contextRef="#ctx0" brushRef="#br0">123 0 24575,'0'0'0,"-3"0"0,-12 21 0,-4 35 0,2 25 0,-3 16 0,-5 13 0,1-13 8192</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21.943"/>
    </inkml:context>
    <inkml:brush xml:id="br0">
      <inkml:brushProperty name="width" value="0.05" units="cm"/>
      <inkml:brushProperty name="height" value="0.05" units="cm"/>
      <inkml:brushProperty name="color" value="#E71224"/>
    </inkml:brush>
  </inkml:definitions>
  <inkml:trace contextRef="#ctx0" brushRef="#br0">1 154 24575,'14'-21'0,"-7"15"0,10-13 0,0 2 0,2 0 0,0 1 0,1 1 0,1 0 0,25-12 0,-46 27 0,0 0 0,1 0 0,-1 0 0,0-1 0,0 1 0,0 0 0,0 0 0,0 0 0,1 0 0,-1 0 0,0 0 0,0 0 0,0 0 0,0 0 0,0 0 0,1 0 0,-1 0 0,0 1 0,0-1 0,0 0 0,0 0 0,0 0 0,0 0 0,1 0 0,-1 0 0,0 0 0,0 0 0,0 0 0,0 0 0,0 0 0,0 1 0,0-1 0,1 0 0,-1 0 0,0 0 0,0 0 0,0 0 0,0 0 0,0 1 0,0-1 0,0 0 0,0 0 0,0 0 0,0 0 0,0 0 0,0 1 0,0-1 0,0 0 0,0 0 0,0 0 0,0 0 0,0 0 0,0 1 0,0-1 0,0 0 0,0 0 0,0 0 0,0 0 0,0 0 0,0 0 0,-1 1 0,1-1 0,0 0 0,0 0 0,0 0 0,0 0 0,0 0 0,-1 0 0,-5 18 0,4-12 0,-19 58 0,3 1 0,-17 120 0,12 138 0,23-315 56,1-24-194,1-32 1586,-2 9 5378</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22.304"/>
    </inkml:context>
    <inkml:brush xml:id="br0">
      <inkml:brushProperty name="width" value="0.05" units="cm"/>
      <inkml:brushProperty name="height" value="0.05" units="cm"/>
      <inkml:brushProperty name="color" value="#E71224"/>
    </inkml:brush>
  </inkml:definitions>
  <inkml:trace contextRef="#ctx0" brushRef="#br0">0 22 24575,'0'0'0,"10"-7"0,4-2 0,3 3 0,2 7 0,1 7 0,-3 8 0,-1 16 0,-2 20 0,-5 18 0,1 18 0,1 16 0,-1-4 0,-2-18 0,1-24 0,-1-31 0,-5-35 0,-4-16 8192</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22.663"/>
    </inkml:context>
    <inkml:brush xml:id="br0">
      <inkml:brushProperty name="width" value="0.05" units="cm"/>
      <inkml:brushProperty name="height" value="0.05" units="cm"/>
      <inkml:brushProperty name="color" value="#E71224"/>
    </inkml:brush>
  </inkml:definitions>
  <inkml:trace contextRef="#ctx0" brushRef="#br0">21 0 24575,'0'0'0,"24"0"0,12 4 0,0 0 8192</inkml:trace>
  <inkml:trace contextRef="#ctx0" brushRef="#br0" timeOffset="1">0 123 24575,'0'0'0,"11"-7"0,23-3 0,25-2 0,1 0 8192</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23.020"/>
    </inkml:context>
    <inkml:brush xml:id="br0">
      <inkml:brushProperty name="width" value="0.05" units="cm"/>
      <inkml:brushProperty name="height" value="0.05" units="cm"/>
      <inkml:brushProperty name="color" value="#E71224"/>
    </inkml:brush>
  </inkml:definitions>
  <inkml:trace contextRef="#ctx0" brushRef="#br0">1 7 24575,'0'0'0,"13"-7"0,9 9 0,1 3 8192</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23.563"/>
    </inkml:context>
    <inkml:brush xml:id="br0">
      <inkml:brushProperty name="width" value="0.05" units="cm"/>
      <inkml:brushProperty name="height" value="0.05" units="cm"/>
      <inkml:brushProperty name="color" value="#E71224"/>
    </inkml:brush>
  </inkml:definitions>
  <inkml:trace contextRef="#ctx0" brushRef="#br0">1 669 24575,'13'-16'0,"7"-12"0,0 0 0,-2-1 0,-1-1 0,20-52 0,38-134 0,-49 134 0,-25 80 0,-1 0 0,1-1 0,-1 1 0,1 0 0,0-1 0,0 1 0,0 0 0,1 0 0,-1 0 0,0 0 0,1 0 0,2-3 0,-3 5 0,-1 0 0,1 1 0,0-1 0,-1 1 0,1-1 0,-1 1 0,1-1 0,-1 1 0,0-1 0,1 1 0,-1-1 0,1 1 0,-1-1 0,0 1 0,0 0 0,1-1 0,-1 1 0,0 0 0,0-1 0,0 1 0,0 0 0,1-1 0,-1 1 0,0 0 0,0-1 0,0 1 0,-1 1 0,4 75 0,-3-69 0,4 94 0,7-159 0,15-66 0,-21 108 0,0 1 0,0 1 0,1-1 0,1 1 0,0 0 0,15-19 0,-18 28 0,-1 0 0,1 0 0,-1 0 0,1 1 0,0 0 0,1 0 0,-1 0 0,8-4 0,-12 7 0,1 0 0,-1 0 0,1-1 0,0 1 0,-1 0 0,1 0 0,0 0 0,-1 0 0,1-1 0,0 1 0,-1 0 0,1 0 0,0 1 0,-1-1 0,1 0 0,0 0 0,-1 0 0,1 0 0,0 0 0,-1 1 0,1-1 0,0 0 0,-1 1 0,1-1 0,0 1 0,0 0 0,0 1 0,0-1 0,-1 1 0,1-1 0,-1 1 0,1-1 0,-1 1 0,0-1 0,1 1 0,-1-1 0,0 1 0,0-1 0,0 1 0,0-1 0,0 1 0,-1 2 0,-4 20 0,-1 0 0,-1-1 0,-1 0 0,-1 0 0,-1-1 0,-17 28 0,-17 41 0,41-85 0,1 1 0,0 0 0,0-1 0,0 1 0,0 11 0,2-17 0,-1 0 0,1-1 0,0 1 0,1 0 0,-1 0 0,0 0 0,0 0 0,0-1 0,0 1 0,1 0 0,-1 0 0,0 0 0,1-1 0,-1 1 0,1 0 0,-1 0 0,0-1 0,1 1 0,0 0 0,0 0 0,0 0 0,0-1 0,1 1 0,-1-1 0,0 0 0,0 0 0,0 1 0,1-1 0,-1 0 0,0 0 0,0 0 0,0 0 0,1 0 0,-1-1 0,0 1 0,0 0 0,0-1 0,1 1 0,-1 0 0,1-2 0,61-24 0,-62 25 0,-1 1 0,0 0 0,1 0 0,-1 0 0,0 0 0,1 0 0,-1 0 0,0 0 0,1 0 0,-1 0 0,0 0 0,1 0 0,-1 0 0,0 0 0,0 0 0,1 0 0,-1 0 0,0 0 0,1 0 0,-1 0 0,0 0 0,1 1 0,-1-1 0,0 0 0,0 0 0,1 0 0,-1 1 0,0-1 0,0 0 0,1 0 0,-1 1 0,0-1 0,0 0 0,0 0 0,1 1 0,-1-1 0,0 0 0,0 0 0,0 1 0,0-1 0,0 0 0,0 1 0,0-1 0,0 0 0,0 1 0,0-1 0,0 0 0,0 1 0,0-1 0,0 0 0,0 1 0,0-1 0,-3 12 0,-2 0 0,1-1 0,-1 0 0,-1 0 0,-13 20 0,6-10 0,-79 122 1366,54-90 5460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27.109"/>
    </inkml:context>
    <inkml:brush xml:id="br0">
      <inkml:brushProperty name="width" value="0.05" units="cm"/>
      <inkml:brushProperty name="height" value="0.05" units="cm"/>
      <inkml:brushProperty name="color" value="#E71224"/>
    </inkml:brush>
  </inkml:definitions>
  <inkml:trace contextRef="#ctx0" brushRef="#br0">0 239 24575,'0'0'0,"61"-53"0,37-17 0,9 3 0,-13 25 0,-23 36 0,-27 39 0,-26 31 0,-15 4 8192</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23.904"/>
    </inkml:context>
    <inkml:brush xml:id="br0">
      <inkml:brushProperty name="width" value="0.05" units="cm"/>
      <inkml:brushProperty name="height" value="0.05" units="cm"/>
      <inkml:brushProperty name="color" value="#E71224"/>
    </inkml:brush>
  </inkml:definitions>
  <inkml:trace contextRef="#ctx0" brushRef="#br0">1 41 24575,'3'0'0,"12"42"0,45 24 0,34-17 0,17-30 0,-6-26 0,-21-11 8192</inkml:trace>
  <inkml:trace contextRef="#ctx0" brushRef="#br0" timeOffset="1">861 0 24575,'0'0'0,"11"4"0,2 0 8192</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25.372"/>
    </inkml:context>
    <inkml:brush xml:id="br0">
      <inkml:brushProperty name="width" value="0.05" units="cm"/>
      <inkml:brushProperty name="height" value="0.05" units="cm"/>
      <inkml:brushProperty name="color" value="#E71224"/>
    </inkml:brush>
  </inkml:definitions>
  <inkml:trace contextRef="#ctx0" brushRef="#br0">0 1 24575,'0'0'0,"7"38"0,10 27 0,1 2 8192</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33.945"/>
    </inkml:context>
    <inkml:brush xml:id="br0">
      <inkml:brushProperty name="width" value="0.05" units="cm"/>
      <inkml:brushProperty name="height" value="0.05" units="cm"/>
      <inkml:brushProperty name="color" value="#E71224"/>
    </inkml:brush>
  </inkml:definitions>
  <inkml:trace contextRef="#ctx0" brushRef="#br0">279 1 24575,'0'0'0,"-28"31"0,-19 24 0,-13 4 0,1-9 0,10-17 0,14-13 8192</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34.310"/>
    </inkml:context>
    <inkml:brush xml:id="br0">
      <inkml:brushProperty name="width" value="0.05" units="cm"/>
      <inkml:brushProperty name="height" value="0.05" units="cm"/>
      <inkml:brushProperty name="color" value="#E71224"/>
    </inkml:brush>
  </inkml:definitions>
  <inkml:trace contextRef="#ctx0" brushRef="#br0">1 1 24575,'3'0'0,"5"87"0,1 36 0,-1 0 0,-2-24 0,2-43 0,6-44 0,4-32 0,-1-13 8192</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34.657"/>
    </inkml:context>
    <inkml:brush xml:id="br0">
      <inkml:brushProperty name="width" value="0.05" units="cm"/>
      <inkml:brushProperty name="height" value="0.05" units="cm"/>
      <inkml:brushProperty name="color" value="#E71224"/>
    </inkml:brush>
  </inkml:definitions>
  <inkml:trace contextRef="#ctx0" brushRef="#br0">0 45 24575,'4'0'0,"0"0"0,42-21 0,27 0 0,-2 18 0,-28 30 0,-38 31 0,-27 17 0,-23 2 0,-12-12 0,-3-24 0,9-19 8192</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35.002"/>
    </inkml:context>
    <inkml:brush xml:id="br0">
      <inkml:brushProperty name="width" value="0.05" units="cm"/>
      <inkml:brushProperty name="height" value="0.05" units="cm"/>
      <inkml:brushProperty name="color" value="#E71224"/>
    </inkml:brush>
  </inkml:definitions>
  <inkml:trace contextRef="#ctx0" brushRef="#br0">0 1 24575,'4'3'0,"53"65"0,16 23 0,-3-3 0,-24-21 0,-21-21 8192</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35.441"/>
    </inkml:context>
    <inkml:brush xml:id="br0">
      <inkml:brushProperty name="width" value="0.05" units="cm"/>
      <inkml:brushProperty name="height" value="0.05" units="cm"/>
      <inkml:brushProperty name="color" value="#E71224"/>
    </inkml:brush>
  </inkml:definitions>
  <inkml:trace contextRef="#ctx0" brushRef="#br0">29 4 24575,'0'0'0,"0"-3"0,-3 36 0,-5 31 0,-1 8 0,1-5 0,8-35 0,6-23 8192</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35.946"/>
    </inkml:context>
    <inkml:brush xml:id="br0">
      <inkml:brushProperty name="width" value="0.05" units="cm"/>
      <inkml:brushProperty name="height" value="0.05" units="cm"/>
      <inkml:brushProperty name="color" value="#E71224"/>
    </inkml:brush>
  </inkml:definitions>
  <inkml:trace contextRef="#ctx0" brushRef="#br0">131 0 24575,'3'1'0,"-1"-1"0,1 0 0,-1 1 0,1 0 0,-1-1 0,1 1 0,-1 0 0,0 0 0,0 0 0,1 1 0,-1-1 0,0 1 0,0-1 0,0 1 0,0-1 0,-1 1 0,1 0 0,0 0 0,-1 0 0,1 0 0,-1 0 0,0 0 0,0 1 0,1-1 0,-2 0 0,1 1 0,0-1 0,0 0 0,-1 1 0,1 3 0,1 4 0,0 0 0,-1 0 0,-1 0 0,0 0 0,0 0 0,-2 15 0,-1-13 0,0 0 0,-1 0 0,0-1 0,-1 1 0,0-1 0,-1 0 0,0-1 0,-13 17 0,16-22 0,0-1 0,0 1 0,-1-1 0,0 0 0,0-1 0,0 1 0,0 0 0,-1-1 0,1 0 0,-1 0 0,0-1 0,0 1 0,0-1 0,0 0 0,0 0 0,0-1 0,-1 1 0,1-1 0,0 0 0,-1-1 0,-6 1 0,11-1 0,1 0 0,-1 0 0,0 0 0,0 0 0,0 0 0,0 0 0,1 0 0,-1-1 0,0 1 0,0 0 0,0 0 0,0-1 0,1 1 0,-1 0 0,0-1 0,0 1 0,1-1 0,-1 1 0,0-1 0,1 1 0,-1-1 0,0 0 0,1 1 0,-1-1 0,1 0 0,-1 1 0,1-1 0,0 0 0,-1 0 0,1 1 0,0-1 0,-1 0 0,1 0 0,0 0 0,0 0 0,0 1 0,0-1 0,-1 0 0,1 0 0,0 0 0,1 0 0,-1 0 0,0 1 0,0-1 0,0 0 0,0 0 0,1 0 0,-1 0 0,0 1 0,1-1 0,-1 0 0,1 0 0,-1 1 0,1-1 0,-1 0 0,1 1 0,-1-1 0,2 0 0,2-6 0,1 1 0,0 1 0,0-1 0,1 1 0,8-7 0,-8 7 0,1 0 0,0 1 0,0 0 0,1 0 0,-1 1 0,1 0 0,-1 0 0,1 1 0,0 0 0,12-2 0,-20 4 0,1 0 0,0-1 0,0 1 0,0 0 0,0 0 0,0 0 0,0 0 0,0 0 0,0 0 0,-1 0 0,1 0 0,0 0 0,0 0 0,0 0 0,0 1 0,0-1 0,0 0 0,0 0 0,-1 1 0,1-1 0,0 1 0,0-1 0,0 1 0,-1-1 0,1 1 0,0 0 0,-1-1 0,1 1 0,0 0 0,-1-1 0,1 1 0,-1 0 0,1 0 0,-1 0 0,0-1 0,1 1 0,-1 0 0,0 0 0,1 0 0,-1 0 0,0 0 0,0 0 0,0 0 0,0-1 0,0 1 0,0 0 0,0 0 0,0 0 0,0 0 0,-1 0 0,1 0 0,0 0 0,0 0 0,-1-1 0,1 1 0,-1 0 0,1 0 0,-1 1 0,-3 4 0,0 1 0,0-1 0,0 0 0,-1 0 0,0 0 0,-5 5 0,-12 8 0,-47 30 0,29-21 0,115-48 0,-73 19 33,9-3 233,1 0 1,0 1-1,1 1 1,24-3 0,-12 8 6559</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36.294"/>
    </inkml:context>
    <inkml:brush xml:id="br0">
      <inkml:brushProperty name="width" value="0.05" units="cm"/>
      <inkml:brushProperty name="height" value="0.05" units="cm"/>
      <inkml:brushProperty name="color" value="#E71224"/>
    </inkml:brush>
  </inkml:definitions>
  <inkml:trace contextRef="#ctx0" brushRef="#br0">0 1 24575,'0'3'0,"0"40"0,0 23 0,0 0 0,7-18 0,2-17 8192</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36.651"/>
    </inkml:context>
    <inkml:brush xml:id="br0">
      <inkml:brushProperty name="width" value="0.05" units="cm"/>
      <inkml:brushProperty name="height" value="0.05" units="cm"/>
      <inkml:brushProperty name="color" value="#E71224"/>
    </inkml:brush>
  </inkml:definitions>
  <inkml:trace contextRef="#ctx0" brushRef="#br0">68 1 24575,'0'0'0,"-3"35"0,-5 22 0,-8 4 0,-5-7 0,1-14 8192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30.977"/>
    </inkml:context>
    <inkml:brush xml:id="br0">
      <inkml:brushProperty name="width" value="0.05" units="cm"/>
      <inkml:brushProperty name="height" value="0.05" units="cm"/>
      <inkml:brushProperty name="color" value="#E71224"/>
    </inkml:brush>
  </inkml:definitions>
  <inkml:trace contextRef="#ctx0" brushRef="#br0">78 0 24575,'0'0'0,"0"82"0,-4 67 0,-1 37 0,-1-5 0,2-33 0,1-55 0,-3-58 0,-16-48 0,-6-22 8192</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4:27.440"/>
    </inkml:context>
    <inkml:brush xml:id="br0">
      <inkml:brushProperty name="width" value="0.05" units="cm"/>
      <inkml:brushProperty name="height" value="0.05" units="cm"/>
      <inkml:brushProperty name="color" value="#E71224"/>
    </inkml:brush>
  </inkml:definitions>
  <inkml:trace contextRef="#ctx0" brushRef="#br0">0 1 24575,'0'0'0,"12"16"0,5 6 8192</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36.997"/>
    </inkml:context>
    <inkml:brush xml:id="br0">
      <inkml:brushProperty name="width" value="0.05" units="cm"/>
      <inkml:brushProperty name="height" value="0.05" units="cm"/>
      <inkml:brushProperty name="color" value="#E71224"/>
    </inkml:brush>
  </inkml:definitions>
  <inkml:trace contextRef="#ctx0" brushRef="#br0">0 430 24575,'4'0'0,"49"11"0,13 10 0,-23 15 0,-39 9 0,-38 1 0,-16-5 0,7-10 0,31-12 0,43-14 0,30-11 0,18-8 0,3-5 0,-9-2 0,-17 1 8192</inkml:trace>
  <inkml:trace contextRef="#ctx0" brushRef="#br0" timeOffset="1">676 0 24575,'0'0'0,"3"11"0,41 13 0,11 3 8192</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37.356"/>
    </inkml:context>
    <inkml:brush xml:id="br0">
      <inkml:brushProperty name="width" value="0.05" units="cm"/>
      <inkml:brushProperty name="height" value="0.05" units="cm"/>
      <inkml:brushProperty name="color" value="#E71224"/>
    </inkml:brush>
  </inkml:definitions>
  <inkml:trace contextRef="#ctx0" brushRef="#br0">1 141 24575,'0'0'0,"62"-21"0,46-10 0,21-4 0,-7 5 0,-25 7 8192</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37.682"/>
    </inkml:context>
    <inkml:brush xml:id="br0">
      <inkml:brushProperty name="width" value="0.05" units="cm"/>
      <inkml:brushProperty name="height" value="0.05" units="cm"/>
      <inkml:brushProperty name="color" value="#E71224"/>
    </inkml:brush>
  </inkml:definitions>
  <inkml:trace contextRef="#ctx0" brushRef="#br0">283 1 24575,'0'0'0,"-7"41"0,-2 39 0,0 20 0,2-1 0,-2-17 0,-2-26 0,-7-36 0,-3-32 0,-5-28 0,1-21 0,-1-4 0,-4 10 0,0 23 0,5 33 0,7 18 0,6 7 8192</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38.028"/>
    </inkml:context>
    <inkml:brush xml:id="br0">
      <inkml:brushProperty name="width" value="0.05" units="cm"/>
      <inkml:brushProperty name="height" value="0.05" units="cm"/>
      <inkml:brushProperty name="color" value="#E71224"/>
    </inkml:brush>
  </inkml:definitions>
  <inkml:trace contextRef="#ctx0" brushRef="#br0">1 1 24575,'0'0'0,"38"0"0,17 0 0,-2 0 8192</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38.467"/>
    </inkml:context>
    <inkml:brush xml:id="br0">
      <inkml:brushProperty name="width" value="0.05" units="cm"/>
      <inkml:brushProperty name="height" value="0.05" units="cm"/>
      <inkml:brushProperty name="color" value="#E71224"/>
    </inkml:brush>
  </inkml:definitions>
  <inkml:trace contextRef="#ctx0" brushRef="#br0">0 0 24575,'0'0'0,"35"18"-3532,11 5 15256</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39.197"/>
    </inkml:context>
    <inkml:brush xml:id="br0">
      <inkml:brushProperty name="width" value="0.05" units="cm"/>
      <inkml:brushProperty name="height" value="0.05" units="cm"/>
      <inkml:brushProperty name="color" value="#E71224"/>
    </inkml:brush>
  </inkml:definitions>
  <inkml:trace contextRef="#ctx0" brushRef="#br0">237 0 24575,'0'0'0,"-4"0"0,-11 11 0,-17 20 0,-21 23 0,-15 12 0,4-5 8192</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39.557"/>
    </inkml:context>
    <inkml:brush xml:id="br0">
      <inkml:brushProperty name="width" value="0.05" units="cm"/>
      <inkml:brushProperty name="height" value="0.05" units="cm"/>
      <inkml:brushProperty name="color" value="#E71224"/>
    </inkml:brush>
  </inkml:definitions>
  <inkml:trace contextRef="#ctx0" brushRef="#br0">0 0 24575,'4'0'0,"63"11"0,21 3 0,-5-1 8192</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39.911"/>
    </inkml:context>
    <inkml:brush xml:id="br0">
      <inkml:brushProperty name="width" value="0.05" units="cm"/>
      <inkml:brushProperty name="height" value="0.05" units="cm"/>
      <inkml:brushProperty name="color" value="#E71224"/>
    </inkml:brush>
  </inkml:definitions>
  <inkml:trace contextRef="#ctx0" brushRef="#br0">21 0 24575,'0'0'0,"-4"4"0,3 25 0,1 32 0,1 37 0,-3 27 0,-2 5 0,0-8 0,1-19 0,1-26 0,0-30 0,5-37 0,1-20 8192</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40.477"/>
    </inkml:context>
    <inkml:brush xml:id="br0">
      <inkml:brushProperty name="width" value="0.05" units="cm"/>
      <inkml:brushProperty name="height" value="0.05" units="cm"/>
      <inkml:brushProperty name="color" value="#E71224"/>
    </inkml:brush>
  </inkml:definitions>
  <inkml:trace contextRef="#ctx0" brushRef="#br0">32 4 24575,'57'-1'0,"-38"-1"0,0 2 0,1 0 0,-1 1 0,0 0 0,1 2 0,36 10 0,-54-12 0,1 0 0,-1 0 0,1 0 0,-1 0 0,1 1 0,-1 0 0,0-1 0,0 1 0,0 0 0,0 0 0,0 0 0,0 0 0,-1 0 0,1 0 0,-1 0 0,1 1 0,-1-1 0,0 1 0,0-1 0,0 1 0,0-1 0,0 1 0,-1 0 0,1-1 0,-1 1 0,1 0 0,-1 0 0,0-1 0,0 1 0,-1 0 0,1-1 0,0 1 0,-1 0 0,0 0 0,0-1 0,-1 5 0,-5 12 0,-1 0 0,-1 0 0,-1-1 0,-12 18 0,5-8 0,-133 285 0,92-184 0,47-114 0,6-27 0,5-31 0,1 25 0,1 0 0,0 0 0,1 0 0,2 1 0,-1-1 0,2 1 0,0 0 0,10-17 0,-10 22 0,1 0 0,1 1 0,0 1 0,0-1 0,1 1 0,0 1 0,1 0 0,0 0 0,1 1 0,-1 0 0,24-13 0,-10 10 0,0 0 0,0 2 0,1 0 0,0 2 0,0 1 0,1 1 0,0 1 0,0 1 0,0 1 0,0 1 0,0 2 0,0 1 0,0 1 0,31 7 0,-50-8 0,0 0 0,-1 1 0,1 0 0,-1 0 0,0 0 0,0 1 0,0 0 0,-1 0 0,1 1 0,-1-1 0,0 1 0,0 0 0,-1 1 0,1-1 0,-1 1 0,0 0 0,-1 0 0,1 0 0,-1 0 0,-1 1 0,1-1 0,-1 1 0,0 0 0,-1 0 0,1-1 0,-1 1 0,0 12 0,0 6 0,-2 1 0,0-1 0,-2 0 0,-1 0 0,0 0 0,-12 32 0,14-48 105,0-1 0,-1 1 0,0-1 0,0 0 0,-1 0 0,0 0 0,0-1 0,-1 1 0,0-1 0,-1 0 0,1 0 1,-9 7-1,-20 5 6721</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40.838"/>
    </inkml:context>
    <inkml:brush xml:id="br0">
      <inkml:brushProperty name="width" value="0.05" units="cm"/>
      <inkml:brushProperty name="height" value="0.05" units="cm"/>
      <inkml:brushProperty name="color" value="#E71224"/>
    </inkml:brush>
  </inkml:definitions>
  <inkml:trace contextRef="#ctx0" brushRef="#br0">19 1 24575,'0'0'0,"-3"52"0,-2 31 0,1 5 0,0-16 0,1-20 8192</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0:43.700"/>
    </inkml:context>
    <inkml:brush xml:id="br0">
      <inkml:brushProperty name="width" value="0.05" units="cm"/>
      <inkml:brushProperty name="height" value="0.05" units="cm"/>
      <inkml:brushProperty name="color" value="#E71224"/>
    </inkml:brush>
  </inkml:definitions>
  <inkml:trace contextRef="#ctx0" brushRef="#br0">56 48 24575,'0'0'0,"0"1"0,0-1 0,0 0 0,0 0 0,-1 1 0,1-1 0,0 0 0,0 0 0,0 0 0,-1 1 0,1-1 0,0 0 0,0 0 0,-1 0 0,1 0 0,0 1 0,0-1 0,-1 0 0,1 0 0,0 0 0,0 0 0,-1 0 0,1 0 0,0 0 0,-1 0 0,1 0 0,0 0 0,-1 0 0,1 0 0,0 0 0,0 0 0,-1 0 0,1 0 0,0 0 0,-1 0 0,1 0 0,0-1 0,0 1 0,-1 0 0,1 0 0,0 0 0,0 0 0,-1-1 0,1 1 0,0 0 0,0 0 0,0 0 0,0-1 0,-1 1 0,1 0 0,0 0 0,0-1 0,0 1 0,0 0 0,0-1 0,0 1 0,-1 0 0,1 0 0,0-1 0,0 1 0,0 0 0,0-1 0,-7 24 0,1 0 0,1 1 0,1-1 0,-1 34 0,1-22 0,2-17 0,-3 25 0,1 1 0,3 48 0,5-79 0,1-17 0,2-14 0,0 0 0,-2-1 0,5-26 0,0 2 0,-1 3 0,24-83 0,-28 109 0,0-1 0,1 1 0,1 0 0,0 1 0,16-24 0,-22 36 0,1-1 0,-1 0 0,0 1 0,1-1 0,-1 1 0,1-1 0,-1 1 0,1 0 0,0-1 0,0 1 0,0 0 0,-1 0 0,1 0 0,0 1 0,0-1 0,0 0 0,0 1 0,3-1 0,-3 1 0,0 0 0,-1 0 0,1 1 0,0-1 0,-1 1 0,1-1 0,-1 1 0,1 0 0,-1-1 0,1 1 0,-1 0 0,1 0 0,-1 0 0,0 0 0,1 0 0,-1 1 0,2 1 0,2 5 0,0-1 0,0 1 0,-1 0 0,0 0 0,0 1 0,-1-1 0,3 10 0,1 9 152,0 1 0,-2 0-1,-1 0 1,-2 1 0,0-1-1,-2 1 1,-1-1 0,-8 47 0,0-44 6674</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41.216"/>
    </inkml:context>
    <inkml:brush xml:id="br0">
      <inkml:brushProperty name="width" value="0.05" units="cm"/>
      <inkml:brushProperty name="height" value="0.05" units="cm"/>
      <inkml:brushProperty name="color" value="#E71224"/>
    </inkml:brush>
  </inkml:definitions>
  <inkml:trace contextRef="#ctx0" brushRef="#br0">154 0 24575,'-4'103'0,"-19"113"0,22-208 0,-10 53 0,10-58 0,0-1 0,0 1 0,0 0 0,0-1 0,0 1 0,0-1 0,0 0 0,-1 1 0,1-1 0,-1 0 0,0 0 0,0 0 0,0 0 0,0 0 0,0 0 0,0-1 0,-4 3 0,4-3 0,0-1 0,0 0 0,0 0 0,0 0 0,0 0 0,0 0 0,0 0 0,0 0 0,0-1 0,1 1 0,-1-1 0,0 1 0,0-1 0,0 0 0,0 0 0,1 1 0,-1-1 0,0-1 0,1 1 0,-1 0 0,1 0 0,-1-1 0,1 1 0,-1 0 0,1-1 0,0 0 0,0 1 0,-2-4 0,-2-2 0,0 0 0,1-1 0,0 0 0,0 0 0,-3-9 0,6 10 0,0 1 0,0 0 0,0-1 0,1 1 0,0-1 0,2-11 0,-2 17 0,0-1 0,0 0 0,1 0 0,-1 1 0,1-1 0,-1 0 0,1 1 0,0-1 0,0 1 0,0-1 0,0 1 0,2-3 0,-3 3 0,1 1 0,0 0 0,-1-1 0,1 1 0,0 0 0,-1-1 0,1 1 0,0 0 0,0 0 0,-1-1 0,1 1 0,0 0 0,0 0 0,0 0 0,-1 0 0,1 0 0,0 0 0,0 0 0,-1 1 0,1-1 0,0 0 0,0 0 0,-1 1 0,1-1 0,0 0 0,0 1 0,-1-1 0,1 0 0,0 2 0,0-1 0,0-1 0,0 1 0,0 1 0,0-1 0,0 0 0,0 0 0,0 0 0,0 0 0,-1 1 0,1-1 0,-1 0 0,1 1 0,-1-1 0,1 0 0,-1 1 0,0-1 0,0 1 0,0-1 0,0 0 0,0 1 0,0-1 0,0 1 0,0-1 0,0 0 0,0 1 0,-1-1 0,1 1 0,-1-1 0,0 2 0,-23 51 0,12-30 0,11-22-4,0 1-1,0-1 0,0 1 1,0 0-1,1-1 1,-1 1-1,1 0 0,0-1 1,0 1-1,0 0 1,0 0-1,0-1 0,1 1 1,-1 0-1,1-1 0,0 1 1,-1 0-1,1-1 1,1 1-1,-1-1 0,0 1 1,0-1-1,1 0 1,2 4-1,2-1 190,0 0 0,0 0 0,0 0 0,0-1 0,1 0 0,0 0 0,10 4 1,24 9 6640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42.194"/>
    </inkml:context>
    <inkml:brush xml:id="br0">
      <inkml:brushProperty name="width" value="0.05" units="cm"/>
      <inkml:brushProperty name="height" value="0.05" units="cm"/>
      <inkml:brushProperty name="color" value="#E71224"/>
    </inkml:brush>
  </inkml:definitions>
  <inkml:trace contextRef="#ctx0" brushRef="#br0">262 0 24575,'-17'12'0,"1"1"0,0 0 0,1 1 0,1 1 0,0 0 0,1 1 0,1 0 0,0 1 0,1 0 0,1 1 0,1 0 0,0 1 0,-6 21 0,-4 18 0,3 2 0,-17 118 0,30-158 0,0-8 0,1 0 0,1 0 0,0 1 0,1-1 0,0 0 0,3 19 0,-3-30 0,0-1 0,0 0 0,0 1 0,0-1 0,0 0 0,0 1 0,0-1 0,1 1 0,-1-1 0,0 0 0,0 1 0,0-1 0,0 0 0,1 0 0,-1 1 0,0-1 0,1 0 0,-1 1 0,0-1 0,0 0 0,1 0 0,-1 0 0,0 1 0,1-1 0,-1 0 0,0 0 0,1 0 0,-1 0 0,0 0 0,1 0 0,-1 1 0,1-1 0,-1 0 0,0 0 0,1 0 0,-1 0 0,1 0 0,-1-1 0,0 1 0,1 0 0,-1 0 0,0 0 0,1 0 0,-1 0 0,0 0 0,1-1 0,16-11 0,-13 9 0,-3 2 0,10-8 0,0 0 0,1 1 0,0 0 0,14-6 0,-22 12 0,0 0 0,1 1 0,-1-1 0,0 1 0,1 0 0,0 0 0,-1 1 0,1 0 0,-1-1 0,1 2 0,0-1 0,-1 0 0,1 1 0,-1 0 0,1 0 0,-1 0 0,6 3 0,5 2 0,-7-2 0,-1 0 0,1-1 0,1 0 0,-1 0 0,0-1 0,1 0 0,-1-1 0,1 0 0,-1 0 0,1-1 0,15-1 0,41-15 0,14-3 0,-73 18 0,-1 1 0,0-1 0,0 1 0,1 0 0,-1 1 0,0-1 0,0 1 0,1 0 0,-1 0 0,0 1 0,0-1 0,5 4 0,-8-4 0,-1-1 0,1 1 0,-1 0 0,1 0 0,-1 0 0,1 0 0,-1 0 0,0 0 0,0 1 0,0-1 0,0 0 0,0 1 0,0-1 0,0 1 0,0-1 0,0 1 0,-1-1 0,1 1 0,0-1 0,-1 1 0,0 0 0,1-1 0,-1 1 0,0 0 0,0-1 0,0 1 0,0 2 0,0-3 32,0-1 0,-1 0 0,1 0-1,0 0 1,0 0 0,-1 0 0,1 0-1,0 0 1,0 1 0,0-1 0,-1 0-1,1 0 1,0 0 0,0 0 0,-1 0-1,1 0 1,0 0 0,0 0 0,-1 0-1,1 0 1,0 0 0,0-1 0,-1 1-1,1 0 1,0 0 0,0 0 0,-1 0-1,1 0 1,0 0 0,0 0 0,0-1-1,-1 1 1,1 0 0,0 0 0,0 0-1,0-1 1,0 1 0,-1 0 0,1 0-1,0 0 1,0-1 0,0 1 0,-13-17 6794</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42.552"/>
    </inkml:context>
    <inkml:brush xml:id="br0">
      <inkml:brushProperty name="width" value="0.05" units="cm"/>
      <inkml:brushProperty name="height" value="0.05" units="cm"/>
      <inkml:brushProperty name="color" value="#E71224"/>
    </inkml:brush>
  </inkml:definitions>
  <inkml:trace contextRef="#ctx0" brushRef="#br0">1 0 24575,'0'0'0,"17"11"0,7 3 8192</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43.616"/>
    </inkml:context>
    <inkml:brush xml:id="br0">
      <inkml:brushProperty name="width" value="0.05" units="cm"/>
      <inkml:brushProperty name="height" value="0.05" units="cm"/>
      <inkml:brushProperty name="color" value="#E71224"/>
    </inkml:brush>
  </inkml:definitions>
  <inkml:trace contextRef="#ctx0" brushRef="#br0">15 185 24575,'5'-5'0,"7"-3"0,3-3 0,1 0 0,0 1 0,0 1 0,34-14 0,-49 22 0,0 1 0,0-1 0,0 1 0,0 0 0,0-1 0,0 1 0,0 0 0,0 0 0,0 0 0,0-1 0,0 1 0,0 0 0,0 0 0,0 1 0,0-1 0,0 0 0,0 0 0,0 0 0,0 1 0,0-1 0,0 0 0,0 1 0,0-1 0,0 1 0,-1 0 0,1-1 0,0 1 0,0-1 0,0 1 0,-1 0 0,1 0 0,0-1 0,-1 1 0,1 0 0,-1 0 0,1 0 0,-1 0 0,1 0 0,-1 0 0,1 0 0,-1 0 0,0 0 0,0 0 0,0 0 0,1 0 0,-1 0 0,0 0 0,0 0 0,0 0 0,0 0 0,-1 0 0,1 0 0,0 1 0,-1 7 0,-1-1 0,0 1 0,0-1 0,-6 16 0,-39 70 0,47-93 0,-1 1 0,0-1 0,0 1 0,1-1 0,-1 1 0,1 0 0,0-1 0,-1 1 0,1-1 0,0 1 0,0 0 0,0-1 0,0 1 0,0-1 0,1 4 0,-1-5 0,1 1 0,-1 0 0,0-1 0,1 1 0,-1-1 0,1 1 0,-1-1 0,1 1 0,-1-1 0,1 1 0,0-1 0,-1 1 0,1-1 0,-1 0 0,1 1 0,0-1 0,0 0 0,-1 0 0,1 0 0,0 1 0,-1-1 0,1 0 0,1 0 0,6 0 0,0-1 0,-1 0 0,1 0 0,-1-1 0,10-3 0,1 1 0,-12 2 0,-1 1 0,1 0 0,0 1 0,0-1 0,0 1 0,10 1 0,-15 0 0,0-1 0,0 0 0,0 0 0,0 1 0,0-1 0,0 1 0,0-1 0,0 1 0,0-1 0,0 1 0,-1 0 0,1-1 0,0 1 0,0 0 0,-1 0 0,1-1 0,0 1 0,-1 0 0,1 0 0,0 0 0,-1 0 0,1 0 0,-1 0 0,0 0 0,1 0 0,-1 0 0,0 0 0,0 0 0,0 0 0,1 0 0,-1 0 0,0 0 0,-1 0 0,1 1 0,0-1 0,0 0 0,0 0 0,0 0 0,-1 0 0,1 0 0,-1 0 0,1 0 0,-1 0 0,0 1 0,-7 15 0,-1 0 0,-1 0 0,0-1 0,-1-1 0,0 1 0,-2-2 0,0 0 0,0 0 0,-1-2 0,-1 1 0,0-2 0,-28 17 0,41-27 0,0 1 0,0-1 0,0 0 0,0 0 0,0-1 0,0 1 0,0 0 0,0-1 0,0 1 0,0-1 0,0 0 0,0 1 0,0-1 0,0 0 0,-1 0 0,1 0 0,0-1 0,0 1 0,0-1 0,0 1 0,0-1 0,0 0 0,0 1 0,0-1 0,0 0 0,0 0 0,0 0 0,1-1 0,-1 1 0,0 0 0,1-1 0,-1 1 0,1-1 0,-1 1 0,1-1 0,0 0 0,0 0 0,0 0 0,0 0 0,0 1 0,0-1 0,0 0 0,0 0 0,1-1 0,-1-2 0,-1-1 0,1 0 0,0 0 0,0 0 0,1 0 0,0 0 0,0 0 0,0 0 0,1 0 0,0 0 0,0 0 0,0 0 0,1 0 0,0 1 0,0-1 0,5-9 0,-5 12 0,1 0 0,-1 0 0,1 1 0,0-1 0,0 0 0,0 1 0,0 0 0,0-1 0,0 1 0,1 1 0,-1-1 0,1 0 0,-1 1 0,1 0 0,0 0 0,-1 0 0,1 0 0,0 0 0,0 1 0,0 0 0,0-1 0,-1 1 0,1 1 0,0-1 0,0 1 0,0-1 0,0 1 0,3 2 0,6 1 0,0 1 0,-1 0 0,1 0 0,-1 2 0,-1-1 0,20 16 0,-29-20 0,0 0 0,0 0 0,0-1 0,1 1 0,-1-1 0,0 1 0,1-1 0,-1 0 0,1 0 0,-1 0 0,1 0 0,0-1 0,-1 1 0,1-1 0,0 1 0,-1-1 0,1 0 0,0 0 0,3 0 0,-3-2 0,0 0 0,0 1 0,0-1 0,1-1 0,-2 1 0,1 0 0,0-1 0,0 1 0,-1-1 0,0 0 0,1 0 0,-1 0 0,0 0 0,3-7 0,100-203 0,-38 68 0,-39 99 0,-28 46 0,0 0 0,0-1 0,1 1 0,-1 0 0,0 0 0,0-1 0,0 1 0,0 0 0,1 0 0,-1-1 0,0 1 0,0 0 0,1 0 0,-1 0 0,0 0 0,0-1 0,1 1 0,-1 0 0,0 0 0,1 0 0,-1 0 0,0 0 0,1 0 0,-1 0 0,0 0 0,0 0 0,1 0 0,-1 0 0,0 0 0,1 0 0,-1 0 0,0 0 0,1 0 0,-1 0 0,0 0 0,1 0 0,-1 0 0,0 1 0,1-1 0,4 15 0,-2 31 0,-3-36 0,1-2 0,1 1 0,0-1 0,0 0 0,0 0 0,1 0 0,1-1 0,-1 1 0,1-1 0,1 0 0,-1 0 0,1 0 0,0 0 0,1-1 0,0 0 0,0 0 0,0 0 0,8 5 0,-5-3 0,1 1 0,-1 0 0,-1 0 0,0 1 0,0 0 0,9 17 0,-15-23 0,0-1 0,-1 1 0,0 0 0,1-1 0,-1 1 0,-1 0 0,1 0 0,-1 0 0,1 0 0,-1 0 0,0-1 0,0 1 0,-1 0 0,1 0 0,-1 0 0,0 0 0,-2 7 0,0-5 0,0 0 0,-1-1 0,1 1 0,-1-1 0,0 1 0,0-1 0,-1 0 0,0-1 0,1 1 0,-7 3 0,1 0 0,-1-1 0,1-1 0,-2 0 0,1 0 0,-1-1 0,1 0 0,-1-1 0,-1 0 0,1-1 0,-22 2 0,26-5 0,-1 0 0,1-1 0,-1 0 0,1-1 0,-13-4 0,-6-10 0,26 16 0,1-1 0,-1 0 0,0 0 0,1 0 0,-1 1 0,1-1 0,0 0 0,-1 0 0,1 0 0,0 0 0,-1 0 0,1 0 0,0 0 0,0 0 0,0 0 0,0 0 0,0 0 0,0 0 0,0 0 0,0 0 0,0 0 0,1 0 0,-1 0 0,0 0 0,1-1 0,0 0 0,0 1 0,0 0 0,0 0 0,0-1 0,1 1 0,-1 0 0,0 0 0,1 0 0,-1 0 0,0 0 0,1 0 0,-1 1 0,1-1 0,-1 0 0,1 1 0,-1-1 0,1 1 0,0 0 0,-1-1 0,1 1 0,0 0 0,-1 0 0,1 0 0,1 0 0,49 5 0,-44-4 0,53 11 455,-1 2 0,84 32 1,-82-21 6370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43.961"/>
    </inkml:context>
    <inkml:brush xml:id="br0">
      <inkml:brushProperty name="width" value="0.05" units="cm"/>
      <inkml:brushProperty name="height" value="0.05" units="cm"/>
      <inkml:brushProperty name="color" value="#E71224"/>
    </inkml:brush>
  </inkml:definitions>
  <inkml:trace contextRef="#ctx0" brushRef="#br0">1 12 24575,'0'-4'0,"0"-4"0,10 31 0,4 17 0,0 3 0,-3-6 0,0-10 0,-2-8 8192</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45.469"/>
    </inkml:context>
    <inkml:brush xml:id="br0">
      <inkml:brushProperty name="width" value="0.05" units="cm"/>
      <inkml:brushProperty name="height" value="0.05" units="cm"/>
      <inkml:brushProperty name="color" value="#E71224"/>
    </inkml:brush>
  </inkml:definitions>
  <inkml:trace contextRef="#ctx0" brushRef="#br0">16 1 24575,'0'0'0,"35"0"0,11 7 0,-9 9 0,-28 9 0,-33 7 0,-20-2 0,-1-6 0,16-7 0,31-10 0,29-6 0,20-3 0,4-1 0,-3 3 0,-11 1 8192</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48.360"/>
    </inkml:context>
    <inkml:brush xml:id="br0">
      <inkml:brushProperty name="width" value="0.05" units="cm"/>
      <inkml:brushProperty name="height" value="0.05" units="cm"/>
      <inkml:brushProperty name="color" value="#E71224"/>
    </inkml:brush>
  </inkml:definitions>
  <inkml:trace contextRef="#ctx0" brushRef="#br0">1 442 24575,'21'-7'0,"409"-207"0,-421 209 0,2-1 0,0 0 0,0 0 0,-1-1 0,0 0 0,0-1 0,-1 0 0,0-1 0,10-12 0,-18 19 0,0 1 0,-1-1 0,1 1 0,0-1 0,0 0 0,-1 1 0,1-1 0,-1 0 0,0 0 0,1 1 0,-1-1 0,0 0 0,0 0 0,0 0 0,0 1 0,-1-1 0,1 0 0,0 0 0,-1 1 0,1-1 0,-1 0 0,1 1 0,-1-1 0,0 0 0,0 1 0,0-1 0,0 1 0,0-1 0,0 1 0,0 0 0,-1-1 0,1 1 0,-3-2 0,-6-5 0,0 1 0,0 0 0,-1 0 0,-12-5 0,-14-9 0,36 19 0,-1 1 0,0-1 0,1 1 0,-1-1 0,0 1 0,0-1 0,0 1 0,0 0 0,0 0 0,0 0 0,0 0 0,-1 1 0,1-1 0,0 0 0,0 1 0,0 0 0,-1-1 0,1 1 0,0 0 0,-1 0 0,1 0 0,0 1 0,0-1 0,-1 1 0,1-1 0,0 1 0,0-1 0,-1 1 0,-2 2 0,-5 0 0,9-2 0,0 0 0,1 0 0,-1 0 0,0-1 0,1 1 0,-1 0 0,1 0 0,0 0 0,-1 0 0,1 0 0,0 0 0,-1 0 0,1 0 0,0 0 0,0 0 0,0 0 0,0 0 0,0 0 0,0 0 0,0 0 0,1 2 0,2 33 0,-1-24 0,23 270 0,40 329 0,-63-589 0,-11-39 0,-11-32 1366,-6-11 5460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48.688"/>
    </inkml:context>
    <inkml:brush xml:id="br0">
      <inkml:brushProperty name="width" value="0.05" units="cm"/>
      <inkml:brushProperty name="height" value="0.05" units="cm"/>
      <inkml:brushProperty name="color" value="#E71224"/>
    </inkml:brush>
  </inkml:definitions>
  <inkml:trace contextRef="#ctx0" brushRef="#br0">209 0 24575,'0'0'0,"-28"63"0,-12 31 0,-4 3 0,3-15 0,8-32 0,10-24 8192</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1:49.046"/>
    </inkml:context>
    <inkml:brush xml:id="br0">
      <inkml:brushProperty name="width" value="0.05" units="cm"/>
      <inkml:brushProperty name="height" value="0.05" units="cm"/>
      <inkml:brushProperty name="color" value="#E71224"/>
    </inkml:brush>
  </inkml:definitions>
  <inkml:trace contextRef="#ctx0" brushRef="#br0">0 1 24575,'7'0'0,"44"31"0,17 18 0,-3 3 0,-13-6 8192</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3:26.106"/>
    </inkml:context>
    <inkml:brush xml:id="br0">
      <inkml:brushProperty name="width" value="0.05" units="cm"/>
      <inkml:brushProperty name="height" value="0.05" units="cm"/>
    </inkml:brush>
  </inkml:definitions>
  <inkml:trace contextRef="#ctx0" brushRef="#br0">38 98 24575,'0'0'0,"-4"-17"0,-4-14 0,-4 3 0,-1 6 8192</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0:44.046"/>
    </inkml:context>
    <inkml:brush xml:id="br0">
      <inkml:brushProperty name="width" value="0.05" units="cm"/>
      <inkml:brushProperty name="height" value="0.05" units="cm"/>
      <inkml:brushProperty name="color" value="#E71224"/>
    </inkml:brush>
  </inkml:definitions>
  <inkml:trace contextRef="#ctx0" brushRef="#br0">223 0 24575,'0'0'0,"-12"53"0,-12 46 0,-23 39 0,-7-5 0,6-32 0,10-34 8192</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3:26.649"/>
    </inkml:context>
    <inkml:brush xml:id="br0">
      <inkml:brushProperty name="width" value="0.05" units="cm"/>
      <inkml:brushProperty name="height" value="0.05" units="cm"/>
    </inkml:brush>
  </inkml:definitions>
  <inkml:trace contextRef="#ctx0" brushRef="#br0">152 0 24575,'-9'6'0,"-1"0"0,21-1 0,34-1 0,0-1 0,0-3 0,80-9 0,-11 0 0,-90 10 0,-20 3 0,-38 11 0,-412 145 0,393-134 0,40-16 0,16-6 0,27-6 0,-28 2 0,257-45 0,10-2 0,-266 47 75,0-1 6,0 0 0,0 1-1,-1 0 1,1-1 0,0 1-1,0 0 1,0 0-1,-1 1 1,1-1 0,0 1-1,0-1 1,-1 1 0,1 0-1,0 0 1,6 9 6826</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3:27.055"/>
    </inkml:context>
    <inkml:brush xml:id="br0">
      <inkml:brushProperty name="width" value="0.05" units="cm"/>
      <inkml:brushProperty name="height" value="0.05" units="cm"/>
    </inkml:brush>
  </inkml:definitions>
  <inkml:trace contextRef="#ctx0" brushRef="#br0">1 1 24575,'0'0'0,"10"10"0,18 14 0,32 14 0,19 7 0,4 6 0,-13 5 0,-32 7 0,-50 7 0,-48-2 0,-31-5 0,-3-10 0,28-18 0,25-14 8192</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4:20.133"/>
    </inkml:context>
    <inkml:brush xml:id="br0">
      <inkml:brushProperty name="width" value="0.05" units="cm"/>
      <inkml:brushProperty name="height" value="0.05" units="cm"/>
      <inkml:brushProperty name="color" value="#E71224"/>
    </inkml:brush>
  </inkml:definitions>
  <inkml:trace contextRef="#ctx0" brushRef="#br0">47 236 24575,'-1'-7'0,"-1"-18"0,-1-18 0,-2 0 0,-19-74 0,20 125 0,2 13 0,-1 730 0,6-382 0,-5-277 0,-1-48 0,3 0 0,2 1 0,9 58 0,-11-102 26,0 0 0,0 0 0,0 0-1,0 0 1,0-1 0,0 1 0,1 0-1,-1 0 1,0 0 0,1 0 0,-1 0-1,0 0 1,1-1 0,-1 1 0,1 0-1,0 0 1,-1-1 0,1 1 0,0 0-1,-1-1 1,1 1 0,0 0 0,-1-1 0,1 1-1,0-1 1,0 0 0,0 1 0,0-1-1,-1 0 1,1 1 0,0-1 0,0 0-1,0 0 1,0 0 0,0 0 0,0 1-1,0-1 1,0-1 0,0 1 0,0 0-1,0 0 1,-1 0 0,1 0 0,0-1 0,0 1-1,0 0 1,0-1 0,0 1 0,-1-1-1,1 1 1,0-1 0,1 0 0,12-7 6800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4:20.134"/>
    </inkml:context>
    <inkml:brush xml:id="br0">
      <inkml:brushProperty name="width" value="0.05" units="cm"/>
      <inkml:brushProperty name="height" value="0.05" units="cm"/>
      <inkml:brushProperty name="color" value="#E71224"/>
    </inkml:brush>
  </inkml:definitions>
  <inkml:trace contextRef="#ctx0" brushRef="#br0">0 184 24575,'3'-6'0,"1"0"0,0 0 0,-1 0 0,2 1 0,-1-1 0,1 1 0,-1 0 0,1 1 0,1-1 0,-1 1 0,1 0 0,0 0 0,-1 1 0,11-5 0,10-3 0,0 1 0,31-8 0,-56 18 0,77-20 0,0 4 0,1 4 0,89-3 0,242 11 0,-328 6 0,0 3 0,143 28 0,-209-30 0,-1 0 0,0-1 0,1-1 0,-1-1 0,32-3 0,-46 4 0,-1 0 0,1 0 0,0 0 0,0 0 0,-1 0 0,1 0 0,-1 0 0,1 0 0,-1 1 0,1-1 0,-1 0 0,1 0 0,-1 0 0,0 0 0,0 1 0,0-1 0,0 0 0,0 0 0,0 1 0,0-1 0,0 0 0,0 0 0,-1 0 0,0 3 0,1 1 0,-6 743 0,4-181 0,2-558 91,0 15 334,-1 0 0,-5 27 0,1-36 6401</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4:20.135"/>
    </inkml:context>
    <inkml:brush xml:id="br0">
      <inkml:brushProperty name="width" value="0.05" units="cm"/>
      <inkml:brushProperty name="height" value="0.05" units="cm"/>
      <inkml:brushProperty name="color" value="#E71224"/>
    </inkml:brush>
  </inkml:definitions>
  <inkml:trace contextRef="#ctx0" brushRef="#br0">1 14 24575,'17'-4'0,"-1"0"0,1 2 0,0 0 0,0 1 0,0 0 0,33 5 0,1-2 0,759 35 0,-452 4 0,-318-38 1366,-14-3 5460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4:20.136"/>
    </inkml:context>
    <inkml:brush xml:id="br0">
      <inkml:brushProperty name="width" value="0.05" units="cm"/>
      <inkml:brushProperty name="height" value="0.05" units="cm"/>
      <inkml:brushProperty name="color" value="#E71224"/>
    </inkml:brush>
  </inkml:definitions>
  <inkml:trace contextRef="#ctx0" brushRef="#br0">12 710 24575,'0'0'0,"-1"0"0,1 0 0,0 0 0,-1 0 0,1 1 0,0-1 0,-1 0 0,1 0 0,0 0 0,0 0 0,-1 0 0,1 0 0,0 0 0,-1 0 0,1 0 0,0-1 0,-1 1 0,1 0 0,0 0 0,-1 0 0,1 0 0,0 0 0,0 0 0,-1-1 0,1 1 0,0 0 0,0 0 0,-1 0 0,1-1 0,0 1 0,0 0 0,0 0 0,-1-1 0,1 1 0,0 0 0,0-1 0,0 1 0,0 0 0,0 0 0,0-1 0,0 1 0,-1 0 0,1-1 0,0 1 0,0 0 0,0-1 0,0 1 0,0 0 0,0-1 0,0 1 0,1 0 0,-1 0 0,0-1 0,0 1 0,0 0 0,0-1 0,0 1 0,0 0 0,1 0 0,-1-1 0,0 1 0,0 0 0,0 0 0,1-1 0,-1 1 0,0 0 0,1-1 0,20-21 0,-14 16 0,118-115 0,203-149 0,-214 190 0,186-99 0,-297 178 137,0 0-1,0-1 1,-1 1-1,1-1 1,0 0-1,-1 0 1,1 0-1,6-4 6964</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4:20.137"/>
    </inkml:context>
    <inkml:brush xml:id="br0">
      <inkml:brushProperty name="width" value="0.05" units="cm"/>
      <inkml:brushProperty name="height" value="0.05" units="cm"/>
      <inkml:brushProperty name="color" value="#E71224"/>
    </inkml:brush>
  </inkml:definitions>
  <inkml:trace contextRef="#ctx0" brushRef="#br0">1 112 24575,'47'-8'0,"1"2"0,0 1 0,74 4 0,-52 1 0,126 0 0,352-21 0,-262-5 0,-274 25 171,0-2 0,0 1-1,-1-2 1,0 0 0,0 0-1,0-1 1,28-17 6826</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4:20.138"/>
    </inkml:context>
    <inkml:brush xml:id="br0">
      <inkml:brushProperty name="width" value="0.05" units="cm"/>
      <inkml:brushProperty name="height" value="0.05" units="cm"/>
      <inkml:brushProperty name="color" value="#E71224"/>
    </inkml:brush>
  </inkml:definitions>
  <inkml:trace contextRef="#ctx0" brushRef="#br0">0 661 24575,'0'0'0,"35"-28"0,29-23 0,17-20 0,17-9 0,8-4 0,-4 1 0,-8 12 0,-13 14 0,-13 13 0,-19 11 0,-18 11 0,-9 6 0,-3-4 8192</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4:20.139"/>
    </inkml:context>
    <inkml:brush xml:id="br0">
      <inkml:brushProperty name="width" value="0.05" units="cm"/>
      <inkml:brushProperty name="height" value="0.05" units="cm"/>
      <inkml:brushProperty name="color" value="#E71224"/>
    </inkml:brush>
  </inkml:definitions>
  <inkml:trace contextRef="#ctx0" brushRef="#br0">51 0 24575,'0'25'0,"0"39"0,-28 1131 0,23-1133 0,-3 130 0,9-179 50,0-12 19,-1 1 1,1-1-1,-1 0 0,1 0 0,-1 1 0,0-1 1,0 1-1,0-1 0,0 0 0,0 1 1,0-1-1,0 0 0,0 1 0,-1-1 1,1 0-1,0 1 0,-1-1 0,0 2 1,-9-9 6756</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4:20.140"/>
    </inkml:context>
    <inkml:brush xml:id="br0">
      <inkml:brushProperty name="width" value="0.05" units="cm"/>
      <inkml:brushProperty name="height" value="0.05" units="cm"/>
      <inkml:brushProperty name="color" value="#E71224"/>
    </inkml:brush>
  </inkml:definitions>
  <inkml:trace contextRef="#ctx0" brushRef="#br0">0 568 24575,'0'0'0,"7"4"0,17-7 0,20-12 0,18-18 0,16-17 0,11-18 0,1-11 0,-10-3 0,-20 7 0,-16 11 0,-16 17 0,-9 17 0,-4 13 0,-5 9 8192</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0:44.391"/>
    </inkml:context>
    <inkml:brush xml:id="br0">
      <inkml:brushProperty name="width" value="0.05" units="cm"/>
      <inkml:brushProperty name="height" value="0.05" units="cm"/>
      <inkml:brushProperty name="color" value="#E71224"/>
    </inkml:brush>
  </inkml:definitions>
  <inkml:trace contextRef="#ctx0" brushRef="#br0">1 1 24575,'4'4'0,"50"38"0,16 16 0,-3 2 0,-14-5 0,-16-12 8192</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4:20.141"/>
    </inkml:context>
    <inkml:brush xml:id="br0">
      <inkml:brushProperty name="width" value="0.05" units="cm"/>
      <inkml:brushProperty name="height" value="0.05" units="cm"/>
      <inkml:brushProperty name="color" value="#E71224"/>
    </inkml:brush>
  </inkml:definitions>
  <inkml:trace contextRef="#ctx0" brushRef="#br0">0 18 24575,'0'0'0,"0"-7"0,0-3 0,0 12 0,0 12 0,0 17 0,0 18 0,0 0 8192</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4:20.142"/>
    </inkml:context>
    <inkml:brush xml:id="br0">
      <inkml:brushProperty name="width" value="0.05" units="cm"/>
      <inkml:brushProperty name="height" value="0.05" units="cm"/>
      <inkml:brushProperty name="color" value="#E71224"/>
    </inkml:brush>
  </inkml:definitions>
  <inkml:trace contextRef="#ctx0" brushRef="#br0">0 1 24575,'0'4'0,"0"25"0,0 18 0,0 1 8192</inkml:trace>
  <inkml:trace contextRef="#ctx0" brushRef="#br0" timeOffset="1">21 493 24575,'0'0'0,"0"3"0,7 23 0,2 6 8192</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4:20.144"/>
    </inkml:context>
    <inkml:brush xml:id="br0">
      <inkml:brushProperty name="width" value="0.05" units="cm"/>
      <inkml:brushProperty name="height" value="0.05" units="cm"/>
      <inkml:brushProperty name="color" value="#E71224"/>
    </inkml:brush>
  </inkml:definitions>
  <inkml:trace contextRef="#ctx0" brushRef="#br0">1 1 24575,'0'3'0,"0"26"0,0 12 0,0-2 0,0-7 8192</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4:20.145"/>
    </inkml:context>
    <inkml:brush xml:id="br0">
      <inkml:brushProperty name="width" value="0.05" units="cm"/>
      <inkml:brushProperty name="height" value="0.05" units="cm"/>
      <inkml:brushProperty name="color" value="#E71224"/>
    </inkml:brush>
  </inkml:definitions>
  <inkml:trace contextRef="#ctx0" brushRef="#br0">0 101 24575,'0'0'0,"25"-21"0,25-17 0,4-3 8192</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4:20.146"/>
    </inkml:context>
    <inkml:brush xml:id="br0">
      <inkml:brushProperty name="width" value="0.05" units="cm"/>
      <inkml:brushProperty name="height" value="0.05" units="cm"/>
      <inkml:brushProperty name="color" value="#E71224"/>
    </inkml:brush>
  </inkml:definitions>
  <inkml:trace contextRef="#ctx0" brushRef="#br0">0 153 24575,'0'0'0,"14"-11"0,5-3 8192</inkml:trace>
  <inkml:trace contextRef="#ctx0" brushRef="#br0" timeOffset="1">164 30 24575,'0'0'0,"7"-3"0,13-9 0,3-2 8192</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4:20.148"/>
    </inkml:context>
    <inkml:brush xml:id="br0">
      <inkml:brushProperty name="width" value="0.05" units="cm"/>
      <inkml:brushProperty name="height" value="0.05" units="cm"/>
      <inkml:brushProperty name="color" value="#E71224"/>
    </inkml:brush>
  </inkml:definitions>
  <inkml:trace contextRef="#ctx0" brushRef="#br0">1 30 24575,'9'4'8192</inkml:trace>
  <inkml:trace contextRef="#ctx0" brushRef="#br0" timeOffset="1">206 10 24575,'0'0'0,"14"0"0,36-4 0,24-1 0,9 4 0,-10 3 8192</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4:20.150"/>
    </inkml:context>
    <inkml:brush xml:id="br0">
      <inkml:brushProperty name="width" value="0.05" units="cm"/>
      <inkml:brushProperty name="height" value="0.05" units="cm"/>
      <inkml:brushProperty name="color" value="#E71224"/>
    </inkml:brush>
  </inkml:definitions>
  <inkml:trace contextRef="#ctx0" brushRef="#br0">0 17 24575,'4'0'0,"7"0"0,3-7 0,-2-3 8192</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4:20.151"/>
    </inkml:context>
    <inkml:brush xml:id="br0">
      <inkml:brushProperty name="width" value="0.05" units="cm"/>
      <inkml:brushProperty name="height" value="0.05" units="cm"/>
      <inkml:brushProperty name="color" value="#66CC00"/>
    </inkml:brush>
  </inkml:definitions>
  <inkml:trace contextRef="#ctx0" brushRef="#br0">81 72 24575,'0'0'0,"-4"0"0,-7 28 0,-3 9 0,2-12 0,2-21 0,3-28 0,3-18 0,2-4 0,2 8 0,-4 22 0,0 24 0,0 17 0,1 12 0,4-1 0,3-6 0,0-9 8192</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4:20.152"/>
    </inkml:context>
    <inkml:brush xml:id="br0">
      <inkml:brushProperty name="width" value="0.05" units="cm"/>
      <inkml:brushProperty name="height" value="0.05" units="cm"/>
      <inkml:brushProperty name="color" value="#66CC00"/>
    </inkml:brush>
  </inkml:definitions>
  <inkml:trace contextRef="#ctx0" brushRef="#br0">51 1 24575,'-40'8'0,"30"-4"0,18-2 0,40-1 0,17 0 0,-54 3 0,-11 0 0,-22 7 0,-38 6 0,56-17 0,-32 7 0,27-4 0,21-3 0,66-8 0,-78 8 0,0 0 0,0 1 0,0-1 0,0 0 0,0 0 0,0 0 0,0 0 0,0 0 0,0 0 0,0 0 0,-1 0 0,1 0 0,0 0 0,0 0 0,0 0 0,0 0 0,0 0 0,0 0 0,0 1 0,0-1 0,0 0 0,0 0 0,0 0 0,0 0 0,0 0 0,0 0 0,0 0 0,0 0 0,0 0 0,0 0 0,0 1 0,0-1 0,0 0 0,0 0 0,0 0 0,0 0 0,0 0 0,0 0 0,0 0 0,0 0 0,0 0 0,0 0 0,0 1 0,0-1 0,0 0 0,0 0 0,0 0 0,1 0 0,-1 0 0,0 0 0,0 0 0,0 0 0,0 0 0,0 0 0,0 0 0,0 0 0,0 0 0,0 0 0,0 0 0,1 0 0,-15 8 0,-16 4 0,3-2-87,30-6 327,18-1 973,19 0 5613</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4:20.153"/>
    </inkml:context>
    <inkml:brush xml:id="br0">
      <inkml:brushProperty name="width" value="0.05" units="cm"/>
      <inkml:brushProperty name="height" value="0.05" units="cm"/>
      <inkml:brushProperty name="color" value="#66CC00"/>
    </inkml:brush>
  </inkml:definitions>
  <inkml:trace contextRef="#ctx0" brushRef="#br0">21 58 24575,'5'-5'0,"-5"5"0,0 0 0,0 0 0,-1 0 0,1 0 0,0 0 0,0 0 0,0 0 0,-1-1 0,1 1 0,0 0 0,0 0 0,0 0 0,-1 0 0,1-1 0,0 1 0,0 0 0,0 0 0,0 0 0,0-1 0,-1 1 0,1 0 0,0 0 0,0-1 0,0 1 0,0 0 0,0 0 0,0-1 0,0 1 0,0 0 0,0 0 0,0-1 0,0 1 0,0 0 0,0 0 0,0-1 0,0 1 0,0 0 0,0 0 0,0-1 0,1 1 0,-1 0 0,0 0 0,0-1 0,0 1 0,0 0 0,0 0 0,1 0 0,-1-1 0,0 1 0,0 0 0,0 0 0,1 0 0,-2-1 0,1 1 0,-1 0 0,0 0 0,0 0 0,1 0 0,-1 0 0,0 0 0,0 0 0,1 0 0,-1 0 0,0 0 0,0 0 0,1 0 0,-1 1 0,0-1 0,1 0 0,-1 0 0,0 1 0,1-1 0,-1 0 0,0 1 0,1-1 0,-1 1 0,1-1 0,-1 1 0,1-1 0,-1 1 0,1 0 0,-1-1 0,1 1 0,-1-1 0,1 1 0,0 0 0,0 0 0,-1-1 0,1 1 0,0 0 0,0-1 0,0 1 0,-1 0 0,1 0 0,0-1 0,0 1 0,0 0 0,0 0 0,1 1 0,6 5 0,-6-7 0,0 0 0,0-1 0,0 1 0,-1 0 0,1-1 0,0 1 0,0-1 0,-1 0 0,1 1 0,-1-1 0,1 1 0,0-1 0,-1 0 0,1 0 0,-1 1 0,0-1 0,1 0 0,-1 0 0,1 0 0,-1-1 0,4-35 0,-8 21 0,3 16 0,1 0 0,0-1 0,-1 1 0,1 0 0,0 0 0,-1 0 0,1 0 0,0-1 0,-1 1 0,1 0 0,0 0 0,-1 0 0,1 0 0,0 0 0,-1 0 0,1 0 0,0 0 0,-1 0 0,1 0 0,-1 0 0,1 0 0,0 1 0,-1-1 0,1 0 0,0 0 0,-1 0 0,1 0 0,0 0 0,0 1 0,-1-1 0,1 0 0,0 0 0,-1 1 0,1-1 0,0 0 0,0 0 0,0 1 0,-1 0 0,0-1-3,0 1-1,1 0 0,-1 0 1,0-1-1,1 1 1,-1 0-1,1 0 0,-1 0 1,1 0-1,-1 0 1,1 0-1,-1 0 0,1 0 1,0 0-1,0 0 1,-1 0-1,1 0 0,0 1 1,0-1-1,0 0 0,0 0 1,0 0-1,1 0 1,-1 0-1,0 0 0,0 0 1,1 0-1,-1 0 1,1 0-1,-1 0 0,2 1 1,-1 1 137,1-1 1,-1 0 0,1 1-1,0-1 1,0 0-1,0 0 1,1 0 0,-1-1-1,0 1 1,6 2 0,14 6 6691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0:44.736"/>
    </inkml:context>
    <inkml:brush xml:id="br0">
      <inkml:brushProperty name="width" value="0.05" units="cm"/>
      <inkml:brushProperty name="height" value="0.05" units="cm"/>
      <inkml:brushProperty name="color" value="#E71224"/>
    </inkml:brush>
  </inkml:definitions>
  <inkml:trace contextRef="#ctx0" brushRef="#br0">5 28 24575,'0'0'0,"0"-2"0,-1 0 0,1 0 0,0 1 0,0-1 0,0 0 0,1 0 0,-1 1 0,0-1 0,0 0 0,1 0 0,0 1 0,-1-1 0,2-2 0,-1 4 0,1-1 0,-1 1 0,1 0 0,-1 0 0,0 0 0,1 0 0,-1 0 0,1 1 0,-1-1 0,0 0 0,1 1 0,-1-1 0,0 1 0,1-1 0,-1 1 0,0-1 0,0 1 0,1 0 0,-1 0 0,1 1 0,25 11 0,40 26 0,-63-36 0,0 0 0,0 0 0,0 0 0,-1 1 0,1-1 0,-1 1 0,0 0 0,0 0 0,-1 0 0,1 1 0,-1-1 0,0 1 0,2 5 0,-1 1 0,-2 0 0,0 0 0,0-1 0,-1 1 0,0 0 0,0 0 0,-1-1 0,-1 1 0,0 0 0,-4 10 0,-6 19 0,-23 47 0,22-55 0,-84 185 0,84-178 0,12-39 0,1 0 0,0 0 0,0 1 0,0-1 0,0 0 0,0 0 0,0 0 0,0 1 0,0-1 0,0 0 0,0 0 0,0 0 0,0 1 0,0-1 0,0 0 0,0 0 0,0 1 0,0-1 0,0 0 0,0 0 0,0 0 0,0 1 0,0-1 0,0 0 0,0 0 0,0 1 0,1-1 0,-1 0 0,0 0 0,0 0 0,0 0 0,0 1 0,0-1 0,1 0 0,-1 0 0,0 0 0,0 0 0,0 0 0,1 0 0,-1 1 0,0-1 0,0 0 0,0 0 0,1 0 0,-1 0 0,0 0 0,0 0 0,1 0 0,-1 0 0,0 0 0,0 0 0,1 0 0,-1 0 0,0 0 0,0 0 0,0 0 0,1-1 0,7-3 0,-1-1 0,0 0 0,0-1 0,10-9 0,-8 7 0,-5 4 0,27-24 0,0 2 0,42-27 0,-71 52 0,0-1 0,0 1 0,1 0 0,-1 0 0,1-1 0,-1 2 0,1-1 0,-1 0 0,1 0 0,-1 1 0,1-1 0,0 1 0,-1 0 0,1 0 0,-1 0 0,4 1 0,-5-1 0,0 1 0,0-1 0,0 1 0,0-1 0,0 1 0,0 0 0,0 0 0,0 0 0,0-1 0,0 1 0,-1 0 0,1 0 0,0 0 0,-1 0 0,1 0 0,-1 0 0,1 0 0,-1 1 0,1-1 0,-1 0 0,0 0 0,0 0 0,1 0 0,-1 2 0,0 6 0,0 1 0,0-1 0,-1 0 0,-1 1 0,1-1 0,-1 0 0,-4 11 0,2-6 0,-1 0 0,0-1 0,0 1 0,-2-1 0,1 0 0,-16 21 0,17-34 0,6-11 0,6-9 332,2 0 0,0 1-1,18-28 1,-27 46-293,38-62 6787</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4:20.154"/>
    </inkml:context>
    <inkml:brush xml:id="br0">
      <inkml:brushProperty name="width" value="0.05" units="cm"/>
      <inkml:brushProperty name="height" value="0.05" units="cm"/>
      <inkml:brushProperty name="color" value="#66CC00"/>
    </inkml:brush>
  </inkml:definitions>
  <inkml:trace contextRef="#ctx0" brushRef="#br0">2 46 24575,'0'0'0,"0"0"0,0 0 0,0 0 0,0 0 0,1 0 0,-1 0 0,0 0 0,0 0 0,0 0 0,0-1 0,0 1 0,0 0 0,0 0 0,0 0 0,0 0 0,0 0 0,0 0 0,0 0 0,0 0 0,0 0 0,0-1 0,0 1 0,0 0 0,0 0 0,0 0 0,0 0 0,0 0 0,0 0 0,0 0 0,0 0 0,0-1 0,0 1 0,0 0 0,0 0 0,0 0 0,0 0 0,0 0 0,0 0 0,0 0 0,0 0 0,0-1 0,0 1 0,0 0 0,0 0 0,0 0 0,0 0 0,-1 0 0,1 0 0,0 0 0,0 0 0,0 0 0,0 0 0,0 0 0,0 0 0,0 0 0,0 0 0,0 0 0,-1 0 0,19-2 0,30 4 0,-42-2 0,63 0 0,135-19 0,13 0 0,-186 18 0,-14 0 0,-1 0 0,1 1 0,-1 1 0,1 0 0,0 2 0,-1-1 0,32 11 0,-26-9 0,-22-4 0,1 0 0,0 0 0,0 0 0,0 0 0,-1 0 0,1 0 0,0 0 0,0 0 0,-1 0 0,1 0 0,0 0 0,0 0 0,-1 1 0,1-1 0,0 0 0,-1 1 0,1-1 0,0 0 0,-1 1 0,1-1 0,0 1 0,-1-1 0,1 1 0,-1-1 0,1 1 0,-1 0 0,1-1 0,-1 1 0,1-1 0,-1 1 0,0 0 0,1 0 0,-1-1 0,0 1 0,1 0 0,-1-1 0,0 1 0,0 0 0,0 0 0,0 0 0,0-1 0,0 1 0,0 0 0,0 1 0,0 49 0,-2 450 0,-8-374 0,0 31 0,10-154 19,0-8-58,1-10 1425,-1-5 5440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4:20.155"/>
    </inkml:context>
    <inkml:brush xml:id="br0">
      <inkml:brushProperty name="width" value="0.05" units="cm"/>
      <inkml:brushProperty name="height" value="0.05" units="cm"/>
      <inkml:brushProperty name="color" value="#66CC00"/>
    </inkml:brush>
  </inkml:definitions>
  <inkml:trace contextRef="#ctx0" brushRef="#br0">42 43 24575,'0'-31'0,"0"20"0,0 18 0,-10 217 0,1-85 0,0 30 0,-5 152 0,14-314 0,0 0 0,0 0 0,1-1 0,0 1 0,0 0 0,1-1 0,-1 1 0,1-1 0,1 1 0,5 11 0,11-37 8192</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4:20.156"/>
    </inkml:context>
    <inkml:brush xml:id="br0">
      <inkml:brushProperty name="width" value="0.05" units="cm"/>
      <inkml:brushProperty name="height" value="0.05" units="cm"/>
      <inkml:brushProperty name="color" value="#66CC00"/>
    </inkml:brush>
  </inkml:definitions>
  <inkml:trace contextRef="#ctx0" brushRef="#br0">0 9 24575,'476'17'0,"-396"-9"0,75 4 0,-140-12 0,0 0 0,1-1 0,-1-1 0,0-1 0,0 0 0,0-1 0,23-9 0,-37 13 72,-1 0 0,1 0 0,0-1 0,0 1 0,0-1-1,0 1 1,-1-1 0,1 1 0,0-1 0,0 1 0,-1-1 0,1 0-1,-1 0 1,1 1 0,0-1 0,-1 0 0,1 0 0,1-8 6826</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4:20.157"/>
    </inkml:context>
    <inkml:brush xml:id="br0">
      <inkml:brushProperty name="width" value="0.05" units="cm"/>
      <inkml:brushProperty name="height" value="0.05" units="cm"/>
      <inkml:brushProperty name="color" value="#66CC00"/>
    </inkml:brush>
  </inkml:definitions>
  <inkml:trace contextRef="#ctx0" brushRef="#br0">12 1 24575,'0'0'0,"-11"0"8192</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4:20.158"/>
    </inkml:context>
    <inkml:brush xml:id="br0">
      <inkml:brushProperty name="width" value="0.05" units="cm"/>
      <inkml:brushProperty name="height" value="0.05" units="cm"/>
      <inkml:brushProperty name="color" value="#66CC00"/>
    </inkml:brush>
  </inkml:definitions>
  <inkml:trace contextRef="#ctx0" brushRef="#br0">0 9 24575,'8'-8'8192</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4:20.159"/>
    </inkml:context>
    <inkml:brush xml:id="br0">
      <inkml:brushProperty name="width" value="0.05" units="cm"/>
      <inkml:brushProperty name="height" value="0.05" units="cm"/>
      <inkml:brushProperty name="color" value="#66CC00"/>
    </inkml:brush>
  </inkml:definitions>
  <inkml:trace contextRef="#ctx0" brushRef="#br0">779 1 24575,'-2'4'0,"0"-1"0,1 1 0,-2-1 0,1 0 0,0 0 0,-1 1 0,1-2 0,-1 1 0,0 0 0,0 0 0,0-1 0,0 0 0,-1 0 0,1 0 0,-1 0 0,-4 2 0,-21 15 0,-46 47 0,46-43 0,0 1 0,2 2 0,1 1 0,0 1 0,3 1 0,-38 58 0,-80 148 0,63-108 0,63-107 0,0 0 0,-1-1 0,-33 32 0,-17 18 0,50-45-119,15-23 186,1-1 1,-1 1-1,1 0 1,-1 1-1,1-1 1,-1 0-1,1 0 1,-1 0-1,1 0 1,0 0-1,0 0 1,-1 0-1,1 1 1,0-1-1,0 0 1,0 0-1,0 0 1,0 0-1,1 1 1,4 7 6893</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4:28.983"/>
    </inkml:context>
    <inkml:brush xml:id="br0">
      <inkml:brushProperty name="width" value="0.05" units="cm"/>
      <inkml:brushProperty name="height" value="0.05" units="cm"/>
      <inkml:brushProperty name="color" value="#004F8B"/>
    </inkml:brush>
  </inkml:definitions>
  <inkml:trace contextRef="#ctx0" brushRef="#br0">13 61 24575,'0'0'0,"0"-14"0,0-5 0,0 2 0,0 6 0,0 16 0,0 17 0,-3 13 0,-2 6 0,1-3 0,4-15 0,2-12 8192</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4:29.883"/>
    </inkml:context>
    <inkml:brush xml:id="br0">
      <inkml:brushProperty name="width" value="0.05" units="cm"/>
      <inkml:brushProperty name="height" value="0.05" units="cm"/>
      <inkml:brushProperty name="color" value="#004F8B"/>
    </inkml:brush>
  </inkml:definitions>
  <inkml:trace contextRef="#ctx0" brushRef="#br0">1 20 24575,'1'-1'0,"0"-1"0,1 1 0,-1 0 0,0 0 0,0 0 0,1 0 0,-1 0 0,0 0 0,1 0 0,-1 0 0,1 0 0,-1 1 0,1-1 0,-1 0 0,1 1 0,0 0 0,-1-1 0,1 1 0,0 0 0,-1 0 0,3 0 0,-2 0 0,5-1 0,0 0 0,-1 0 0,1 1 0,-1 0 0,1 1 0,0-1 0,-1 1 0,1 1 0,-1-1 0,11 5 0,-15-6 0,-1 1 0,0 0 0,0-1 0,0 1 0,1 0 0,-1 0 0,0 0 0,0 0 0,0 0 0,0 0 0,0 0 0,-1 0 0,1 0 0,0 0 0,0 1 0,-1-1 0,1 0 0,-1 0 0,1 1 0,-1-1 0,1 2 0,-1 0 0,0-1 0,-1 1 0,1-1 0,0 1 0,-1-1 0,0 1 0,0-1 0,0 1 0,0-1 0,0 0 0,0 0 0,0 1 0,-1-1 0,1 0 0,-1 0 0,-2 2 0,-62 54 0,66-58 0,0 0 0,-1 0 0,1 0 0,0 1 0,-1-1 0,1 0 0,0 1 0,0-1 0,-1 0 0,1 1 0,0-1 0,0 0 0,0 1 0,0-1 0,-1 0 0,1 1 0,0-1 0,0 1 0,0-1 0,0 0 0,0 1 0,0-1 0,0 1 0,0-1 0,0 0 0,0 1 0,0-1 0,0 1 0,0-1 0,1 0 0,-1 1 0,0-1 0,0 0 0,0 1 0,0-1 0,1 0 0,-1 1 0,0-1 0,0 0 0,1 1 0,-1-1 0,22 8 0,26-6 0,-27-4 195,0-1 0,0 0 0,-1-2 0,0 0 0,0-2 1,23-10-1,-29 10 6631</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4:31.082"/>
    </inkml:context>
    <inkml:brush xml:id="br0">
      <inkml:brushProperty name="width" value="0.05" units="cm"/>
      <inkml:brushProperty name="height" value="0.05" units="cm"/>
      <inkml:brushProperty name="color" value="#004F8B"/>
    </inkml:brush>
  </inkml:definitions>
  <inkml:trace contextRef="#ctx0" brushRef="#br0">30 0 24575,'24'29'0,"-20"-25"0,-1-1 0,0 1 0,0-1 0,-1 1 0,1 0 0,-1 0 0,0 0 0,0 0 0,0 1 0,-1-1 0,0 0 0,1 1 0,-1-1 0,-1 1 0,1 0 0,-1-1 0,0 7 0,-1-1 0,-1 1 0,-1-1 0,0 0 0,0 0 0,-8 16 0,6-16 0,1 0 0,0 0 0,1 0 0,0 1 0,1-1 0,-3 21 0,6-24 0,0 0 0,0-1 0,0 1 0,1-1 0,0 1 0,0-1 0,1 1 0,0-1 0,6 11 0,-6-13 0,0 1 0,0-1 0,-1 1 0,1-1 0,-1 1 0,-1 0 0,1 0 0,-1 0 0,0 0 0,0 0 0,0 1 0,0-1 0,-1 0 0,0 0 0,0 0 0,-1 1 0,1-1 0,-3 6 0,1-5 91,0-1 0,-1 0 0,0 0 0,0 0 0,-1-1 0,1 1 0,-1-1 0,0 1 0,0-1 0,0 0 0,-1-1 0,1 1 0,-1-1 1,-6 3-1,-10 5 6735</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4:41.404"/>
    </inkml:context>
    <inkml:brush xml:id="br0">
      <inkml:brushProperty name="width" value="0.05" units="cm"/>
      <inkml:brushProperty name="height" value="0.05" units="cm"/>
      <inkml:brushProperty name="color" value="#66CC00"/>
    </inkml:brush>
  </inkml:definitions>
  <inkml:trace contextRef="#ctx0" brushRef="#br0">116 55 24575,'4'-27'0,"0"2"0,-6 22 0,-13 35 0,5-9 0,-20 37 0,15-32 0,1 1 0,2 1 0,-13 43 0,24-71 0,1-1 0,0 0 0,0 0 0,0 0 0,0 1 0,0-1 0,0 0 0,1 0 0,-1 0 0,0 1 0,1-1 0,-1 0 0,1 0 0,-1 0 0,1 0 0,-1 0 0,1 0 0,0 0 0,-1 0 0,1 0 0,0 0 0,0 0 0,0 0 0,0 0 0,0-1 0,0 1 0,0 0 0,0-1 0,0 1 0,0-1 0,0 1 0,0-1 0,0 1 0,1-1 0,-1 0 0,0 1 0,0-1 0,0 0 0,1 0 0,0 0 0,58 0 0,-58 0 0,26-2 0,52-12 0,-69 11 0,-1 0 0,0 0 0,0-1 0,0 0 0,-1 0 0,1-1 0,-1-1 0,12-8 0,-6-8 1366,-12 3 5460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0:45.080"/>
    </inkml:context>
    <inkml:brush xml:id="br0">
      <inkml:brushProperty name="width" value="0.05" units="cm"/>
      <inkml:brushProperty name="height" value="0.05" units="cm"/>
      <inkml:brushProperty name="color" value="#E71224"/>
    </inkml:brush>
  </inkml:definitions>
  <inkml:trace contextRef="#ctx0" brushRef="#br0">1 1 24575,'0'0'0,"8"28"0,-1 39 0,-2 39 0,-2 19 0,3-24 0,0-30 8192</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4:41.766"/>
    </inkml:context>
    <inkml:brush xml:id="br0">
      <inkml:brushProperty name="width" value="0.05" units="cm"/>
      <inkml:brushProperty name="height" value="0.05" units="cm"/>
      <inkml:brushProperty name="color" value="#66CC00"/>
    </inkml:brush>
  </inkml:definitions>
  <inkml:trace contextRef="#ctx0" brushRef="#br0">75 1 24575,'0'0'0,"0"4"0,-6 7 0,-7 45 0,-4 29 0,1 11 0,3-7 0,3-19 0,11-24 0,13-32 0,3-17 8192</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4:44.270"/>
    </inkml:context>
    <inkml:brush xml:id="br0">
      <inkml:brushProperty name="width" value="0.05" units="cm"/>
      <inkml:brushProperty name="height" value="0.05" units="cm"/>
      <inkml:brushProperty name="color" value="#66CC00"/>
    </inkml:brush>
  </inkml:definitions>
  <inkml:trace contextRef="#ctx0" brushRef="#br0">206 1 24575,'-2'1'0,"0"1"0,0 0 0,1-1 0,-1 1 0,1 0 0,-1 0 0,1 0 0,0 0 0,-1 0 0,1 0 0,0 0 0,1 0 0,-1 0 0,0 0 0,0 1 0,0 3 0,-5 40 0,6-43 0,-1 41 0,3 0 0,2 0 0,1 0 0,19 69 0,-23-109 0,0 0 0,-1-1 0,1 1 0,-1 0 0,1-1 0,-1 1 0,0 0 0,-1-1 0,1 1 0,-1 0 0,1-1 0,-1 1 0,0 0 0,0-1 0,-1 1 0,1-1 0,-1 0 0,0 1 0,-3 3 0,1-3 0,0 1 0,-1-1 0,0-1 0,0 1 0,0-1 0,0 0 0,-1 0 0,1 0 0,-1-1 0,1 0 0,-8 2 0,13-4 1,-15 5-31,0-1 0,-1 0 0,-16 1-1,29-4 50,0-1-1,0 0 0,-1 0 1,1 0-1,0 0 0,0-1 1,0 0-1,0 1 0,0-1 1,-4-1-1,6 1 29,0 0 1,0 1 0,0-1-1,0 0 1,0 0-1,0 1 1,1-1-1,-1 0 1,0 0-1,0 0 1,1 0-1,-1 0 1,0 0 0,1 0-1,-1 0 1,1 0-1,0-1 1,-1 1-1,1 0 1,0 0-1,0 0 1,-1 0-1,1-1 1,0 1-1,0 0 1,1-2 0,3-23 6778</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4:46.189"/>
    </inkml:context>
    <inkml:brush xml:id="br0">
      <inkml:brushProperty name="width" value="0.05" units="cm"/>
      <inkml:brushProperty name="height" value="0.05" units="cm"/>
      <inkml:brushProperty name="color" value="#66CC00"/>
    </inkml:brush>
  </inkml:definitions>
  <inkml:trace contextRef="#ctx0" brushRef="#br0">1 7 24575,'0'0'0,"3"4"0,13 0 0,16-3 0,14-2 0,5-1 0,2-3 0,-8-2 8192</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4:47.499"/>
    </inkml:context>
    <inkml:brush xml:id="br0">
      <inkml:brushProperty name="width" value="0.05" units="cm"/>
      <inkml:brushProperty name="height" value="0.05" units="cm"/>
      <inkml:brushProperty name="color" value="#66CC00"/>
    </inkml:brush>
  </inkml:definitions>
  <inkml:trace contextRef="#ctx0" brushRef="#br0">37 6 24575,'-2'-5'0,"2"5"0,-1-1 0,1 1 0,0 0 0,-1 0 0,1 0 0,0 0 0,-1 0 0,1 0 0,0 0 0,-1 0 0,1 0 0,0 0 0,-1 1 0,1-1 0,0 0 0,-1 0 0,1 0 0,0 0 0,0 0 0,-1 1 0,1-1 0,0 0 0,0 0 0,-1 0 0,1 1 0,0-1 0,0 0 0,-1 0 0,1 1 0,0-1 0,0 0 0,0 1 0,0-1 0,-1 0 0,1 0 0,0 1 0,0-1 0,0 0 0,0 1 0,0-1 0,-4 9 0,0 0 0,0 1 0,1-1 0,1 1 0,0-1 0,0 1 0,0 0 0,1 13 0,0-3 0,2 0 0,0-1 0,5 26 0,-4-35 0,1 0 0,1 0 0,-1 0 0,1 0 0,1-1 0,6 10 0,-10-16 0,0-1 0,0 0 0,0 0 0,1 0 0,-1 0 0,1 0 0,-1 0 0,1-1 0,0 1 0,-1 0 0,1-1 0,0 1 0,0-1 0,0 0 0,0 0 0,1 0 0,-1 0 0,0 0 0,0 0 0,1 0 0,-1-1 0,1 1 0,-1-1 0,0 1 0,1-1 0,-1 0 0,1 0 0,-1 0 0,0-1 0,1 1 0,2-1 0,-2-1 0,0 0 0,-1 0 0,0 0 0,0 0 0,1 0 0,-1 0 0,0-1 0,-1 1 0,1 0 0,0-1 0,-1 0 0,1 1 0,-1-1 0,0 0 0,0 0 0,0 0 0,0 0 0,-1 0 0,1-4 0,1 1 0,-1-1 0,-1 0 0,1 0 0,-1 0 0,0 0 0,-1 1 0,-2-12 0,3 17 3,0-1 0,0 1 0,0 0-1,-1 0 1,1 0 0,0 0 0,-1 1-1,1-1 1,-1 0 0,1 0 0,-1 0 0,0 0-1,1 0 1,-1 1 0,0-1 0,0 0-1,1 0 1,-1 1 0,0-1 0,0 1-1,0-1 1,0 1 0,0-1 0,0 1 0,0-1-1,0 1 1,0 0 0,-2-1 0,1 1-19,0 1 1,-1-1-1,1 0 1,0 1 0,-1 0-1,1-1 1,0 1 0,0 0-1,0 0 1,-1 0-1,1 1 1,-2 1 0,-3 2 227,1 0 0,-1 0 0,1 1 0,0 0 0,1 1 0,-8 10 1,6-2 6613</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3:46:43.56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387 1,'-38'28,"-27"47,-13 60,-3 38,9 1,26-30,39-60,49-73,16-37</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3:46:43.94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415 125,'18'-32,"5"-9,-1 1,-15 29,-53 89,-48 87,-17 51,6 12,25-22,36-49,39-69,39-101,13-49</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3:46:44.28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631 1,'-39'76,"-46"110,-41 88,-17 26,17-20,36-59,68-111,39-75</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3:46:44.64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532 1,'-31'90,"-46"121,-40 84,-19 22,29-24,49-98,53-120,26-72</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3:46:44.99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476 1,'-7'59,"-33"96,-42 102,-38 84,5-2,32-70,55-118,39-102,17-60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3:46:45.3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630 1,'-4'38,"-28"86,-51 119,-43 78,-10 15,14-35,39-65,44-94,35-99,18-57</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0:45.425"/>
    </inkml:context>
    <inkml:brush xml:id="br0">
      <inkml:brushProperty name="width" value="0.05" units="cm"/>
      <inkml:brushProperty name="height" value="0.05" units="cm"/>
      <inkml:brushProperty name="color" value="#E71224"/>
    </inkml:brush>
  </inkml:definitions>
  <inkml:trace contextRef="#ctx0" brushRef="#br0">1 112 24575,'0'-4'0,"36"-22"0,25-6 0,6 2 0,-4 10 0,-10 21 0,-12 35 0,-11 97 0,-5 78 0,-7 32 0,-3-9 0,-4-44 0,-3-59 0,-4-75 0,-14-73 0,-6-32 8192</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3:46:45.70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476 1,'-10'66,"-32"102,-47 106,-22 41,5-1,19-51,57-137,33-89</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3:46:46.00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521 1,'-24'56,"-29"80,-30 88,-29 47,-2-5,22-44,54-88,33-67</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3:46:46.16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114 1,'-49'87,"-16"29</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3:46:49.76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14 0,'-4'53,"-1"82,1 68,11 27,15-22,17-74,3-60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3:46:50.01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5 0,'0'101,"-3"107,1 59,17 9,18-42,11-69,-2-61</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3:46:50.26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44 1,'-7'62,"-2"109,-3 97,-3 56,28 4,13-53</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3:46:50.54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4 1,'0'164,"-4"126,24 85,8-22</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3:46:50.85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12 1,'-4'222,"-4"124,17 47,6-43</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3:46:51.14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127 0,'-11'80,"-10"76,-15 80,-6 87,26 7,16-54</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3:46:51.73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108 1,'-17'184,"-17"135,-2 61,15-27,26-83,11-89</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0:46.039"/>
    </inkml:context>
    <inkml:brush xml:id="br0">
      <inkml:brushProperty name="width" value="0.05" units="cm"/>
      <inkml:brushProperty name="height" value="0.05" units="cm"/>
      <inkml:brushProperty name="color" value="#E71224"/>
    </inkml:brush>
  </inkml:definitions>
  <inkml:trace contextRef="#ctx0" brushRef="#br0">170 0 24575,'0'1'0,"-1"0"0,0 0 0,1 0 0,0 0 0,-1 0 0,1 1 0,0-1 0,-1 0 0,1 0 0,0 0 0,0 0 0,0 1 0,0-1 0,0 0 0,0 0 0,0 0 0,1 0 0,-1 1 0,0-1 0,1 2 0,1 5 0,3 21 0,-1 0 0,0 46 0,-5-64 0,0 0 0,0 0 0,-1-1 0,-1 1 0,0 0 0,0-1 0,-1 0 0,0 0 0,-1 0 0,-8 14 0,8-16 0,-1 0 0,0 0 0,0 0 0,-1 0 0,0-1 0,0 0 0,-1-1 0,0 0 0,0 0 0,0 0 0,-14 6 0,20-11 0,0-1 0,0 1 0,0 0 0,0-1 0,-1 1 0,1-1 0,0 0 0,0 0 0,0 0 0,-1 0 0,1 0 0,-4-1 0,6 1 0,-1 0 0,0 0 0,0-1 0,1 1 0,-1 0 0,0-1 0,1 1 0,-1-1 0,1 1 0,-1-1 0,0 1 0,1-1 0,-1 0 0,1 1 0,-1-1 0,1 1 0,0-1 0,-1 0 0,1 0 0,0 1 0,-1-1 0,1 0 0,0-1 0,0 0 0,0-1 0,0 1 0,0-1 0,0 1 0,1-1 0,-1 1 0,1-1 0,0 1 0,0 0 0,0-1 0,0 1 0,0 0 0,0 0 0,0 0 0,1 0 0,-1 0 0,1 0 0,0 0 0,3-3 0,2 0 0,0 0 0,0 0 0,0 0 0,1 1 0,0 0 0,0 0 0,0 1 0,17-4 0,-23 6 0,0 0 0,0 1 0,0-1 0,1 1 0,-1-1 0,0 1 0,0 0 0,1 0 0,-1 0 0,0 0 0,1 0 0,-1 1 0,0-1 0,0 1 0,0 0 0,1-1 0,-1 1 0,0 0 0,0 0 0,0 0 0,0 0 0,0 1 0,0-1 0,-1 0 0,1 1 0,0 0 0,-1-1 0,1 1 0,-1 0 0,0 0 0,1 0 0,-1-1 0,0 2 0,0-1 0,0 0 0,0 0 0,-1 0 0,1 0 0,0 3 0,0 2 0,-1 1 0,0-1 0,0 0 0,-1 0 0,0 0 0,0 1 0,-1-1 0,0 0 0,-5 11 0,5-13 0,0-1 0,0 1 0,0 0 0,1 1 0,0-1 0,0 0 0,0 0 0,0 1 0,1-1 0,0 0 0,0 0 0,0 1 0,1-1 0,0 0 0,0 1 0,0-1 0,1 0 0,3 9 0,0-6 0,0 1 0,-1 0 0,0 0 0,-1 1 0,1-1 0,-2 1 0,0 0 0,0 0 0,0-1 0,-1 1 0,-1 0 0,-1 14 0,-2 3 0,-1 0 0,-2 0 0,-9 27 0,13-47 0,2-5 3,-1-1 0,1 1 0,-1 0 0,1 0 0,0-1 0,-1 1 0,1 0 0,0 0 0,0 0 0,0 0 0,1-1 0,-1 1 0,0 0 0,1 0 0,-1-1 0,2 3 0,-2-3-9,1 0 1,0 0-1,-1 0 1,1-1-1,0 1 1,0 0 0,0-1-1,0 1 1,0 0-1,0-1 1,0 1-1,0-1 1,0 1-1,0-1 1,0 0-1,0 1 1,0-1 0,0 0-1,2 0 1,5 0 168,0 0 0,0-1 0,0 0 0,0 0 0,13-5 0,-12 4 283,61-18 6380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3:46:51.91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123 1,'-53'261,"-16"86</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07.565"/>
    </inkml:context>
    <inkml:brush xml:id="br0">
      <inkml:brushProperty name="width" value="0.05" units="cm"/>
      <inkml:brushProperty name="height" value="0.05" units="cm"/>
      <inkml:brushProperty name="color" value="#E71224"/>
    </inkml:brush>
  </inkml:definitions>
  <inkml:trace contextRef="#ctx0" brushRef="#br0">46 235 24575,'0'-6'0,"-3"-19"0,0-19 0,-2 1 0,-18-73 0,19 123 0,1 14 0,0 730 0,6-381 0,-5-279 0,0-47 0,2 1 0,1-1 0,10 59 0,-11-102 26,0 0 0,0 0 0,0 0-1,1 0 1,-1 0 0,0 0 0,0 0-1,0 0 1,1 0 0,-1-1 0,1 1-1,-1 0 1,0 0 0,1 0 0,0-1-1,-1 1 1,1 0 0,-1 0 0,1-1-1,0 1 1,-1-1 0,1 1 0,0 0 0,0-1-1,0 0 1,-1 1 0,1-1 0,0 1-1,0-1 1,0 0 0,0 0 0,0 1-1,0-1 1,0 0 0,-1 0 0,1 0-1,0 0 1,0 0 0,0 0 0,0 0-1,0 0 1,0-1 0,0 1 0,0 0 0,0-1-1,-1 1 1,1 0 0,0-1 0,0 1-1,0-1 1,0 1 0,0-2 0,13-6 6800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07.566"/>
    </inkml:context>
    <inkml:brush xml:id="br0">
      <inkml:brushProperty name="width" value="0.05" units="cm"/>
      <inkml:brushProperty name="height" value="0.05" units="cm"/>
      <inkml:brushProperty name="color" value="#E71224"/>
    </inkml:brush>
  </inkml:definitions>
  <inkml:trace contextRef="#ctx0" brushRef="#br0">0 183 24575,'3'-6'0,"1"0"0,0 0 0,-1 1 0,2-1 0,-1 1 0,1 0 0,-1 0 0,1 0 0,1 1 0,-1-1 0,1 1 0,0 1 0,-1-1 0,11-3 0,10-5 0,0 2 0,31-8 0,-56 18 0,77-19 0,0 3 0,1 3 0,89-2 0,242 12 0,-328 4 0,0 4 0,143 29 0,-209-31 0,-1-1 0,0 0 0,1-1 0,-1 0 0,32-4 0,-46 4 0,-1 0 0,1 0 0,0 0 0,0 0 0,-1 0 0,1 0 0,-1 0 0,1 0 0,-1 0 0,1 0 0,-1 0 0,1 1 0,-1-1 0,0 0 0,0 0 0,0 0 0,0 1 0,0-1 0,0 0 0,0 0 0,0 1 0,0-1 0,-1 0 0,0 2 0,1 2 0,-6 744 0,4-183 0,2-556 91,0 14 334,-1-1 0,-5 28 0,1-35 6401</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07.567"/>
    </inkml:context>
    <inkml:brush xml:id="br0">
      <inkml:brushProperty name="width" value="0.05" units="cm"/>
      <inkml:brushProperty name="height" value="0.05" units="cm"/>
      <inkml:brushProperty name="color" value="#E71224"/>
    </inkml:brush>
  </inkml:definitions>
  <inkml:trace contextRef="#ctx0" brushRef="#br0">1 14 24575,'16'-4'0,"1"0"0,0 2 0,0 0 0,0 1 0,0 0 0,32 5 0,3-2 0,758 35 0,-452 4 0,-319-38 1366,-13-3 5460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07.568"/>
    </inkml:context>
    <inkml:brush xml:id="br0">
      <inkml:brushProperty name="width" value="0.05" units="cm"/>
      <inkml:brushProperty name="height" value="0.05" units="cm"/>
      <inkml:brushProperty name="color" value="#E71224"/>
    </inkml:brush>
  </inkml:definitions>
  <inkml:trace contextRef="#ctx0" brushRef="#br0">11 710 24575,'0'0'0,"0"0"0,-1 0 0,1 0 0,0 0 0,0 1 0,-1-1 0,1 0 0,0 0 0,-1 0 0,1 0 0,0 0 0,-1 0 0,1 0 0,0 0 0,-1 0 0,1-1 0,0 1 0,0 0 0,-1 0 0,1 0 0,0 0 0,-1 0 0,1 0 0,0-1 0,0 1 0,-1 0 0,1 0 0,0 0 0,0-1 0,-1 1 0,1 0 0,0 0 0,0-1 0,0 1 0,0 0 0,-1-1 0,1 1 0,0 0 0,0 0 0,0-1 0,0 1 0,0 0 0,0-1 0,0 1 0,0 0 0,0-1 0,0 1 0,0 0 0,0-1 0,0 1 0,0 0 0,0 0 0,0-1 0,0 1 0,0 0 0,1-1 0,-1 1 0,0 0 0,0 0 0,0-1 0,0 1 0,1 0 0,-1 0 0,0-1 0,0 1 0,0 0 0,1-1 0,21-21 0,-16 16 0,120-115 0,201-149 0,-213 190 0,187-99 0,-298 178 137,-1 0-1,1-1 1,0 1-1,0-1 1,-1 0-1,1 0 1,-1 0-1,8-4 6964</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07.569"/>
    </inkml:context>
    <inkml:brush xml:id="br0">
      <inkml:brushProperty name="width" value="0.05" units="cm"/>
      <inkml:brushProperty name="height" value="0.05" units="cm"/>
      <inkml:brushProperty name="color" value="#E71224"/>
    </inkml:brush>
  </inkml:definitions>
  <inkml:trace contextRef="#ctx0" brushRef="#br0">1 112 24575,'47'-8'0,"1"2"0,0 1 0,74 4 0,-53 1 0,128 0 0,350-21 0,-260-5 0,-275 25 171,-1-2 0,1 1-1,-1-2 1,1 0 0,-1 0-1,0-1 1,27-17 6826</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07.570"/>
    </inkml:context>
    <inkml:brush xml:id="br0">
      <inkml:brushProperty name="width" value="0.05" units="cm"/>
      <inkml:brushProperty name="height" value="0.05" units="cm"/>
      <inkml:brushProperty name="color" value="#E71224"/>
    </inkml:brush>
  </inkml:definitions>
  <inkml:trace contextRef="#ctx0" brushRef="#br0">0 661 24575,'0'0'0,"35"-28"0,29-23 0,17-20 0,17-9 0,8-5 0,-4 3 0,-7 10 0,-15 15 0,-12 14 0,-19 10 0,-18 11 0,-9 5 0,-3-2 8192</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07.571"/>
    </inkml:context>
    <inkml:brush xml:id="br0">
      <inkml:brushProperty name="width" value="0.05" units="cm"/>
      <inkml:brushProperty name="height" value="0.05" units="cm"/>
      <inkml:brushProperty name="color" value="#E71224"/>
    </inkml:brush>
  </inkml:definitions>
  <inkml:trace contextRef="#ctx0" brushRef="#br0">50 0 24575,'0'25'0,"1"39"0,-29 1131 0,23-1133 0,-3 130 0,9-179 50,-1-12 19,1 1 1,-1-1-1,1 0 0,-1 0 0,0 1 0,0-1 1,1 1-1,-1-1 0,0 0 0,0 1 1,-1-1-1,1 0 0,0 1 0,0-1 1,-1 0-1,1 1 0,0-1 0,-2 2 1,-7-9 6756</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07.572"/>
    </inkml:context>
    <inkml:brush xml:id="br0">
      <inkml:brushProperty name="width" value="0.05" units="cm"/>
      <inkml:brushProperty name="height" value="0.05" units="cm"/>
      <inkml:brushProperty name="color" value="#E71224"/>
    </inkml:brush>
  </inkml:definitions>
  <inkml:trace contextRef="#ctx0" brushRef="#br0">0 567 24575,'0'0'0,"7"4"0,17-6 0,20-14 0,18-17 0,16-17 0,11-18 0,1-10 0,-10-4 0,-20 6 0,-16 12 0,-16 18 0,-9 15 0,-4 14 0,-5 10 8192</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07.573"/>
    </inkml:context>
    <inkml:brush xml:id="br0">
      <inkml:brushProperty name="width" value="0.05" units="cm"/>
      <inkml:brushProperty name="height" value="0.05" units="cm"/>
      <inkml:brushProperty name="color" value="#E71224"/>
    </inkml:brush>
  </inkml:definitions>
  <inkml:trace contextRef="#ctx0" brushRef="#br0">0 17 24575,'0'0'0,"0"-7"0,0-2 0,0 10 0,0 13 0,0 18 0,0 17 0,0 0 8192</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0:46.368"/>
    </inkml:context>
    <inkml:brush xml:id="br0">
      <inkml:brushProperty name="width" value="0.05" units="cm"/>
      <inkml:brushProperty name="height" value="0.05" units="cm"/>
      <inkml:brushProperty name="color" value="#E71224"/>
    </inkml:brush>
  </inkml:definitions>
  <inkml:trace contextRef="#ctx0" brushRef="#br0">0 0 24575,'0'4'0,"0"10"0,0 2 8192</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07.574"/>
    </inkml:context>
    <inkml:brush xml:id="br0">
      <inkml:brushProperty name="width" value="0.05" units="cm"/>
      <inkml:brushProperty name="height" value="0.05" units="cm"/>
      <inkml:brushProperty name="color" value="#E71224"/>
    </inkml:brush>
  </inkml:definitions>
  <inkml:trace contextRef="#ctx0" brushRef="#br0">0 1 24575,'0'3'0,"0"26"0,0 19 0,0 0 8192</inkml:trace>
  <inkml:trace contextRef="#ctx0" brushRef="#br0" timeOffset="1">21 492 24575,'0'0'0,"0"4"0,7 21 0,2 8 8192</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07.576"/>
    </inkml:context>
    <inkml:brush xml:id="br0">
      <inkml:brushProperty name="width" value="0.05" units="cm"/>
      <inkml:brushProperty name="height" value="0.05" units="cm"/>
      <inkml:brushProperty name="color" value="#E71224"/>
    </inkml:brush>
  </inkml:definitions>
  <inkml:trace contextRef="#ctx0" brushRef="#br0">1 1 24575,'0'3'0,"0"26"0,0 11 0,0-1 0,0-7 8192</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07.577"/>
    </inkml:context>
    <inkml:brush xml:id="br0">
      <inkml:brushProperty name="width" value="0.05" units="cm"/>
      <inkml:brushProperty name="height" value="0.05" units="cm"/>
      <inkml:brushProperty name="color" value="#E71224"/>
    </inkml:brush>
  </inkml:definitions>
  <inkml:trace contextRef="#ctx0" brushRef="#br0">0 100 24575,'0'0'0,"25"-20"0,25-19 0,4-1 8192</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07.578"/>
    </inkml:context>
    <inkml:brush xml:id="br0">
      <inkml:brushProperty name="width" value="0.05" units="cm"/>
      <inkml:brushProperty name="height" value="0.05" units="cm"/>
      <inkml:brushProperty name="color" value="#E71224"/>
    </inkml:brush>
  </inkml:definitions>
  <inkml:trace contextRef="#ctx0" brushRef="#br0">0 152 24575,'0'0'0,"14"-10"0,5-4 8192</inkml:trace>
  <inkml:trace contextRef="#ctx0" brushRef="#br0" timeOffset="1">164 30 24575,'0'0'0,"7"-4"0,13-7 0,3-3 8192</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07.580"/>
    </inkml:context>
    <inkml:brush xml:id="br0">
      <inkml:brushProperty name="width" value="0.05" units="cm"/>
      <inkml:brushProperty name="height" value="0.05" units="cm"/>
      <inkml:brushProperty name="color" value="#E71224"/>
    </inkml:brush>
  </inkml:definitions>
  <inkml:trace contextRef="#ctx0" brushRef="#br0">1 30 24575,'8'4'8192</inkml:trace>
  <inkml:trace contextRef="#ctx0" brushRef="#br0" timeOffset="1">206 10 24575,'0'0'0,"14"0"0,36-4 0,23-1 0,10 4 0,-9 3 8192</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07.582"/>
    </inkml:context>
    <inkml:brush xml:id="br0">
      <inkml:brushProperty name="width" value="0.05" units="cm"/>
      <inkml:brushProperty name="height" value="0.05" units="cm"/>
      <inkml:brushProperty name="color" value="#E71224"/>
    </inkml:brush>
  </inkml:definitions>
  <inkml:trace contextRef="#ctx0" brushRef="#br0">0 17 24575,'4'0'0,"7"0"0,3-7 0,-2-3 8192</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07.583"/>
    </inkml:context>
    <inkml:brush xml:id="br0">
      <inkml:brushProperty name="width" value="0.05" units="cm"/>
      <inkml:brushProperty name="height" value="0.05" units="cm"/>
      <inkml:brushProperty name="color" value="#66CC00"/>
    </inkml:brush>
  </inkml:definitions>
  <inkml:trace contextRef="#ctx0" brushRef="#br0">79 72 24575,'0'0'0,"-3"0"0,-8 28 0,-3 9 0,2-12 0,2-21 0,3-28 0,3-18 0,2-4 0,2 8 0,-4 22 0,0 24 0,0 17 0,1 12 0,4-1 0,3-6 0,0-9 8192</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07.584"/>
    </inkml:context>
    <inkml:brush xml:id="br0">
      <inkml:brushProperty name="width" value="0.05" units="cm"/>
      <inkml:brushProperty name="height" value="0.05" units="cm"/>
      <inkml:brushProperty name="color" value="#66CC00"/>
    </inkml:brush>
  </inkml:definitions>
  <inkml:trace contextRef="#ctx0" brushRef="#br0">50 1 24575,'-39'8'0,"29"-5"0,18-1 0,40-1 0,16 1 0,-52 1 0,-12 2 0,-23 6 0,-36 5 0,55-15 0,-32 6 0,27-5 0,20-1 0,68-9 0,-79 8 0,0 0 0,0 0 0,-1 0 0,1 0 0,0 0 0,0 0 0,0 0 0,0 0 0,0 0 0,0 0 0,0 0 0,0 1 0,0-1 0,0 0 0,0 0 0,0 0 0,0 0 0,0 0 0,0 0 0,0 0 0,-1 0 0,1 0 0,0 0 0,0 0 0,0 1 0,0-1 0,0 0 0,0 0 0,0 0 0,0 0 0,0 0 0,0 0 0,0 0 0,0 0 0,0 0 0,0 0 0,0 1 0,1-1 0,-1 0 0,0 0 0,0 0 0,0 0 0,0 0 0,0 0 0,0 0 0,0 0 0,0 0 0,0 0 0,0 0 0,0 0 0,0 0 0,0 1 0,0-1 0,0 0 0,1 0 0,-1 0 0,0 0 0,0 0 0,0 0 0,0 0 0,-13 7 0,-17 5 0,2-1-87,32-8 327,17 1 973,18-1 5613</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07.585"/>
    </inkml:context>
    <inkml:brush xml:id="br0">
      <inkml:brushProperty name="width" value="0.05" units="cm"/>
      <inkml:brushProperty name="height" value="0.05" units="cm"/>
      <inkml:brushProperty name="color" value="#66CC00"/>
    </inkml:brush>
  </inkml:definitions>
  <inkml:trace contextRef="#ctx0" brushRef="#br0">20 58 24575,'6'-5'0,"-6"5"0,-1 0 0,1 0 0,0 0 0,0-1 0,-1 1 0,1 0 0,0 0 0,0 0 0,0 0 0,-1 0 0,1-1 0,0 1 0,0 0 0,0 0 0,0 0 0,-1-1 0,1 1 0,0 0 0,0 0 0,0 0 0,0-1 0,0 1 0,0 0 0,0 0 0,0-1 0,0 1 0,-1 0 0,1 0 0,0-1 0,0 1 0,0 0 0,0 0 0,1-1 0,-1 1 0,0 0 0,0 0 0,0-1 0,0 1 0,0 0 0,0 0 0,0-1 0,0 1 0,0 0 0,1 0 0,-1-1 0,0 1 0,0 0 0,0 0 0,0 0 0,1 0 0,-1-1 0,1 1 0,-2 0 0,0 0 0,0-1 0,1 1 0,-1 0 0,0 0 0,0 0 0,1 0 0,-1 0 0,0 0 0,0 0 0,1 0 0,-1 1 0,0-1 0,0 0 0,1 0 0,-1 1 0,0-1 0,1 0 0,-1 1 0,0-1 0,1 0 0,-1 1 0,1-1 0,-1 1 0,1-1 0,-1 1 0,1-1 0,-1 1 0,1 0 0,-1-1 0,1 1 0,0 0 0,-1-1 0,1 1 0,0 0 0,0-1 0,-1 1 0,1 0 0,0 0 0,0-1 0,0 1 0,0 0 0,0 0 0,0-1 0,0 1 0,0 1 0,8 6 0,-7-8 0,0-1 0,-1 1 0,1-1 0,0 1 0,0 0 0,-1-1 0,1 0 0,0 1 0,-1-1 0,1 1 0,-1-1 0,1 0 0,0 1 0,-1-1 0,1 0 0,-1 0 0,0 1 0,1-1 0,-1 0 0,1-1 0,2-35 0,-7 20 0,4 17 0,-1 0 0,1 0 0,0 0 0,0 0 0,-1-1 0,1 1 0,0 0 0,-1 0 0,1 0 0,-1 0 0,1 0 0,0 0 0,-1 0 0,1 0 0,0 0 0,-1 0 0,1 0 0,0 0 0,-1 0 0,1 0 0,0 0 0,-1 0 0,1 0 0,0 0 0,-1 0 0,1 1 0,0-1 0,-1 0 0,1 0 0,0 0 0,-1 1 0,1-1 0,0 0 0,0 0 0,-1 1 0,1-1 0,0 0 0,-1 1 0,1 0-3,-1-1-1,0 1 0,0 0 1,1 0-1,-1 0 1,1 0-1,-1 0 0,0 0 1,1 0-1,0 0 1,-1 0-1,1 0 0,0 0 1,-1 0-1,1 0 1,0 0-1,0 0 0,0 0 1,0 0-1,0 0 0,0 0 1,0 0-1,0 0 1,0 0-1,1 1 0,-1-1 1,0 0-1,1 0 1,-1 0-1,1 0 0,0 1 1,1 0 137,-1 1 1,1-1 0,0 0-1,0 0 1,0 0-1,0 0 1,0 0 0,0 0-1,1 0 1,4 2 0,15 5 6691</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07.586"/>
    </inkml:context>
    <inkml:brush xml:id="br0">
      <inkml:brushProperty name="width" value="0.05" units="cm"/>
      <inkml:brushProperty name="height" value="0.05" units="cm"/>
      <inkml:brushProperty name="color" value="#66CC00"/>
    </inkml:brush>
  </inkml:definitions>
  <inkml:trace contextRef="#ctx0" brushRef="#br0">1 46 24575,'1'0'0,"-1"0"0,0 0 0,0-1 0,0 1 0,0 0 0,0 0 0,0 0 0,0 0 0,0 0 0,0 0 0,0 0 0,1 0 0,-1 0 0,0 0 0,0 0 0,0-1 0,0 1 0,0 0 0,0 0 0,0 0 0,0 0 0,0 0 0,0 0 0,0 0 0,0 0 0,0-1 0,0 1 0,0 0 0,0 0 0,0 0 0,0 0 0,0 0 0,0 0 0,0 0 0,0-1 0,0 1 0,0 0 0,0 0 0,0 0 0,-1 0 0,1 0 0,0 0 0,0 0 0,0 0 0,0 0 0,0 0 0,0 0 0,0-1 0,0 1 0,0 0 0,0 0 0,0 0 0,-1 0 0,1 0 0,0 0 0,0 0 0,0 0 0,0 0 0,17-1 0,31 2 0,-41 0 0,62-2 0,135-17 0,12-2 0,-185 20 0,-14-2 0,0 1 0,-1 2 0,1-1 0,0 2 0,-1 0 0,0 1 0,32 10 0,-26-9 0,-21-4 0,0-1 0,-1 1 0,1 0 0,0 0 0,0 0 0,0 0 0,-1 0 0,1 0 0,0 0 0,0 1 0,-1-1 0,1 0 0,0 0 0,0 0 0,-1 1 0,1-1 0,0 0 0,-1 1 0,1-1 0,0 1 0,-1-1 0,1 1 0,-1-1 0,1 1 0,-1-1 0,1 1 0,-1 0 0,1-1 0,-1 1 0,1 0 0,-1-1 0,0 1 0,1 0 0,-1-1 0,0 1 0,0 0 0,0 0 0,0-1 0,1 1 0,-1 0 0,0 0 0,0 0 0,0-1 0,-1 3 0,2 48 0,-3 450 0,-8-374 0,-1 30 0,12-153 19,-1-8-58,0-10 1425,0-5 5440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0:48.976"/>
    </inkml:context>
    <inkml:brush xml:id="br0">
      <inkml:brushProperty name="width" value="0.05" units="cm"/>
      <inkml:brushProperty name="height" value="0.05" units="cm"/>
      <inkml:brushProperty name="color" value="#E71224"/>
    </inkml:brush>
  </inkml:definitions>
  <inkml:trace contextRef="#ctx0" brushRef="#br0">357 5 24575,'0'-4'0,"-32"31"0,-36 60 0,-18 48 0,1 25 0,20-10 0,44-56 0,60-88 0,22-45 8192</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07.587"/>
    </inkml:context>
    <inkml:brush xml:id="br0">
      <inkml:brushProperty name="width" value="0.05" units="cm"/>
      <inkml:brushProperty name="height" value="0.05" units="cm"/>
      <inkml:brushProperty name="color" value="#66CC00"/>
    </inkml:brush>
  </inkml:definitions>
  <inkml:trace contextRef="#ctx0" brushRef="#br0">42 43 24575,'0'-32'0,"0"22"0,0 16 0,-10 219 0,1-87 0,0 31 0,-5 153 0,14-315 0,0-1 0,0 1 0,1 0 0,0 0 0,0-1 0,1 1 0,-1-1 0,1 1 0,1-1 0,5 12 0,11-36 8192</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07.588"/>
    </inkml:context>
    <inkml:brush xml:id="br0">
      <inkml:brushProperty name="width" value="0.05" units="cm"/>
      <inkml:brushProperty name="height" value="0.05" units="cm"/>
      <inkml:brushProperty name="color" value="#66CC00"/>
    </inkml:brush>
  </inkml:definitions>
  <inkml:trace contextRef="#ctx0" brushRef="#br0">0 9 24575,'476'16'0,"-396"-7"0,75 3 0,-140-12 0,0-1 0,1 0 0,-1-1 0,0 0 0,0-1 0,0-1 0,23-9 0,-37 13 72,-1-1 0,1 1 0,0 0 0,0-1 0,0 1-1,0-1 1,-1 1 0,1-1 0,0 1 0,0-1 0,-1 0 0,1 1-1,-1-1 1,1 0 0,0 0 0,-1 1 0,1-1 0,1-8 6826</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07.589"/>
    </inkml:context>
    <inkml:brush xml:id="br0">
      <inkml:brushProperty name="width" value="0.05" units="cm"/>
      <inkml:brushProperty name="height" value="0.05" units="cm"/>
      <inkml:brushProperty name="color" value="#66CC00"/>
    </inkml:brush>
  </inkml:definitions>
  <inkml:trace contextRef="#ctx0" brushRef="#br0">11 0 24575,'0'0'0,"-10"0"8192</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07.590"/>
    </inkml:context>
    <inkml:brush xml:id="br0">
      <inkml:brushProperty name="width" value="0.05" units="cm"/>
      <inkml:brushProperty name="height" value="0.05" units="cm"/>
      <inkml:brushProperty name="color" value="#66CC00"/>
    </inkml:brush>
  </inkml:definitions>
  <inkml:trace contextRef="#ctx0" brushRef="#br0">0 9 24575,'8'-8'8192</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07.591"/>
    </inkml:context>
    <inkml:brush xml:id="br0">
      <inkml:brushProperty name="width" value="0.05" units="cm"/>
      <inkml:brushProperty name="height" value="0.05" units="cm"/>
      <inkml:brushProperty name="color" value="#66CC00"/>
    </inkml:brush>
  </inkml:definitions>
  <inkml:trace contextRef="#ctx0" brushRef="#br0">778 1 24575,'-1'3'0,"-1"1"0,0-1 0,0 1 0,0-1 0,-1 0 0,1 0 0,-1 0 0,0 0 0,0-1 0,0 1 0,0-1 0,0 1 0,0-1 0,-1 0 0,1 0 0,-6 1 0,-19 17 0,-47 45 0,45-41 0,2 0 0,0 2 0,2 0 0,1 2 0,1 1 0,-36 59 0,-81 147 0,62-109 0,65-105 0,-1-2 0,-1 1 0,-33 30 0,-17 20 0,50-47-119,15-22 186,0 0 1,1 0-1,-1 0 1,1 0-1,-1 0 1,1 0-1,-1 0 1,1 0-1,-1 0 1,1 1-1,0-1 1,0 0-1,0 0 1,0 0-1,0 0 1,0 1-1,0-1 1,0 0-1,0 0 1,6 8 6893</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13.893"/>
    </inkml:context>
    <inkml:brush xml:id="br0">
      <inkml:brushProperty name="width" value="0.05" units="cm"/>
      <inkml:brushProperty name="height" value="0.05" units="cm"/>
    </inkml:brush>
  </inkml:definitions>
  <inkml:trace contextRef="#ctx0" brushRef="#br0">11 1 24575,'0'0'0,"-11"3"0,88-2 0,65-1 0,9 3 0,-29 8 0,-42 8 0,-34 2 8192</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14.253"/>
    </inkml:context>
    <inkml:brush xml:id="br0">
      <inkml:brushProperty name="width" value="0.05" units="cm"/>
      <inkml:brushProperty name="height" value="0.05" units="cm"/>
    </inkml:brush>
  </inkml:definitions>
  <inkml:trace contextRef="#ctx0" brushRef="#br0">1 87 24575,'0'0'0,"28"-3"0,33-5 0,38-5 0,23 1 0,5-2 0,-13 1 0,-25 0 0,-28 2 8192</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14.596"/>
    </inkml:context>
    <inkml:brush xml:id="br0">
      <inkml:brushProperty name="width" value="0.05" units="cm"/>
      <inkml:brushProperty name="height" value="0.05" units="cm"/>
    </inkml:brush>
  </inkml:definitions>
  <inkml:trace contextRef="#ctx0" brushRef="#br0">8 0 24575,'0'0'0,"53"38"0,30 24 0,12 8 0,-7 2 0,-18 10 0,-38 15 0,-50 9 0,-45 4 0,-26-3 0,-6-17 0,15-19 0,27-36 0,22-24 8192</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3:47:17.50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509 87,'-104'185,"-39"78,10-2,40-63,58-104,62-122,57-117,37-68,4-23,-16 23,-27 47,-37 79,-47 111,-48 120,-33 93,-9 29,22-23,22-54</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3:47:18.11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752 1,'-108'177,"-64"132,-12 59,24-23,58-94,76-142,82-163,69-149,31-82,-7-2,-44 68,-70 123,-80 162,-67 143,-35 95,7 13,45-71,80-148,92-173,71-155,38-83,-9-6,-56 72,-82 141,-95 186,-74 170,-34 101,11 9,64-95,46-93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31.305"/>
    </inkml:context>
    <inkml:brush xml:id="br0">
      <inkml:brushProperty name="width" value="0.05" units="cm"/>
      <inkml:brushProperty name="height" value="0.05" units="cm"/>
      <inkml:brushProperty name="color" value="#E71224"/>
    </inkml:brush>
  </inkml:definitions>
  <inkml:trace contextRef="#ctx0" brushRef="#br0">1 210 24575,'0'0'0,"65"-53"0,42-26 0,3 1 8192</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0:49.306"/>
    </inkml:context>
    <inkml:brush xml:id="br0">
      <inkml:brushProperty name="width" value="0.05" units="cm"/>
      <inkml:brushProperty name="height" value="0.05" units="cm"/>
      <inkml:brushProperty name="color" value="#E71224"/>
    </inkml:brush>
  </inkml:definitions>
  <inkml:trace contextRef="#ctx0" brushRef="#br0">1 4 24575,'4'-4'0,"26"109"0,20 60 0,5 48 0,-10-9 0,-13-39 8192</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3:47:18.72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770 1,'-97'167,"-75"139,-25 69,22-14,67-97,87-160,93-174,76-158,40-86,-8 0,-59 91,-95 189,-102 201,-78 172,-31 61,29-55,87-174,115-220,129-217,70-104,7-15,-53 66,-96 125,-103 165,-93 175,-63 146,-18 65,20-3,68-87,48-89</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3:47:18.92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627 1,'-83'181,"-74"182,-5 36,31-61,37-87</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3:47:19.37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477 0,'-111'237,"-48"99,22-15,67-128,92-162,77-140,32-65,-6 1,-49 64,-55 93,-44 81,-23 35,11-19,33-59,29-57,15-27,-14 30,-30 64,-13 28</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3:47:20.93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209 0,'-52'154,"-18"137,11 64,32-20,31-114,26-166,15-163,6-147,2-85,-5 1,-14 86,-41 250,-22 187,-3 106,21 2,44-97,37-151,14-104,-7-42</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3:47:21.09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230 1,'-34'167,"-37"236,-2 68,35-83,25-105</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3:47:21.29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425 0,'-80'192,"-34"115,0 89,29 5,53-83,33-95</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3:47:21.71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324 0,'-59'129,"-27"126,-2 86,21 2,43-102,53-169,43-173,29-143,6-71,-13 0,-29 71,-43 150,-43 182,-35 146,-11 70,16-15,44-113,45-143,15-76</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3:47:21.91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255 1,'-32'80,"-30"127,-16 88,13 1,48-123,59-182,32-110,4-35</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3:47:22.07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221 49,'21'-48,"-53"160,-41 122,-12 37,33-64,53-128,27-77</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3:47:22.16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65 0,'-28'160,"-9"53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0:49.635"/>
    </inkml:context>
    <inkml:brush xml:id="br0">
      <inkml:brushProperty name="width" value="0.05" units="cm"/>
      <inkml:brushProperty name="height" value="0.05" units="cm"/>
      <inkml:brushProperty name="color" value="#E71224"/>
    </inkml:brush>
  </inkml:definitions>
  <inkml:trace contextRef="#ctx0" brushRef="#br0">1 1 24575,'0'0'0,"57"4"0,55 2 0,9-1 8192</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27.298"/>
    </inkml:context>
    <inkml:brush xml:id="br0">
      <inkml:brushProperty name="width" value="0.05" units="cm"/>
      <inkml:brushProperty name="height" value="0.05" units="cm"/>
      <inkml:brushProperty name="color" value="#E71224"/>
    </inkml:brush>
  </inkml:definitions>
  <inkml:trace contextRef="#ctx0" brushRef="#br0">8 101 24575,'0'0'0,"-7"0"0,50-4 0,28-11 0,2-10 0,-15-5 0,-17 3 8192</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27.640"/>
    </inkml:context>
    <inkml:brush xml:id="br0">
      <inkml:brushProperty name="width" value="0.05" units="cm"/>
      <inkml:brushProperty name="height" value="0.05" units="cm"/>
      <inkml:brushProperty name="color" value="#E71224"/>
    </inkml:brush>
  </inkml:definitions>
  <inkml:trace contextRef="#ctx0" brushRef="#br0">32 1 24575,'0'0'0,"-4"3"0,-4 57 0,-1 43 0,1 22 0,5-8 0,7-41 0,10-57 0,12-50 0,6-34 0,-3-5 8192</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28.123"/>
    </inkml:context>
    <inkml:brush xml:id="br0">
      <inkml:brushProperty name="width" value="0.05" units="cm"/>
      <inkml:brushProperty name="height" value="0.05" units="cm"/>
      <inkml:brushProperty name="color" value="#E71224"/>
    </inkml:brush>
  </inkml:definitions>
  <inkml:trace contextRef="#ctx0" brushRef="#br0">1 150 24575,'22'-1'0,"0"-2"0,0 0 0,0-1 0,0-2 0,-1 0 0,0-1 0,24-12 0,12-11 0,-54 28 0,-1 1 0,0-1 0,0 1 0,1-1 0,-1 0 0,0 0 0,-1 0 0,1 0 0,0 0 0,-1 0 0,1-1 0,-1 1 0,1-1 0,-1 1 0,0-1 0,0 1 0,0-1 0,-1 1 0,1-1 0,0-5 0,-1 8 0,0-1 0,0 0 0,0 1 0,0-1 0,0 0 0,0 0 0,0 1 0,0-1 0,0 0 0,-1 0 0,1 1 0,0-1 0,0 0 0,-1 1 0,1-1 0,0 0 0,-1 1 0,1-1 0,-1 1 0,1-1 0,-1 1 0,1-1 0,-1 1 0,1-1 0,-1 1 0,0-1 0,1 1 0,-1 0 0,0-1 0,1 1 0,-1 0 0,0-1 0,1 1 0,-1 0 0,0 0 0,0 0 0,1 0 0,-1 0 0,-1 0 0,1 0 0,-1 1 0,1-1 0,-1 1 0,1-1 0,-1 1 0,1 0 0,-1 0 0,1 0 0,0 0 0,-1 0 0,1 0 0,0 0 0,0 0 0,0 0 0,0 0 0,0 1 0,0-1 0,0 1 0,0-1 0,0 2 0,-9 23 0,2 0 0,1 1 0,0 0 0,3 0 0,0 0 0,0 54 0,1-34 0,-12 472 0,16-488-22,1-60 220,0 2 992,3-28 5636</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28.968"/>
    </inkml:context>
    <inkml:brush xml:id="br0">
      <inkml:brushProperty name="width" value="0.05" units="cm"/>
      <inkml:brushProperty name="height" value="0.05" units="cm"/>
      <inkml:brushProperty name="color" value="#E71224"/>
    </inkml:brush>
  </inkml:definitions>
  <inkml:trace contextRef="#ctx0" brushRef="#br0">0 20 24575,'44'-16'0,"-40"15"0,-1 0 0,1 1 0,-1-1 0,1 1 0,0 0 0,-1 0 0,1 0 0,0 0 0,-1 0 0,1 1 0,-1 0 0,1 0 0,3 1 0,-6-1 0,-1-1 0,1 0 0,0 1 0,-1-1 0,1 1 0,0-1 0,-1 1 0,1-1 0,-1 1 0,1 0 0,-1-1 0,0 1 0,1 0 0,-1-1 0,0 1 0,1 0 0,-1 0 0,0-1 0,0 1 0,1 0 0,-1 0 0,0-1 0,0 3 0,0-1 0,-1 0 0,1 1 0,-1-1 0,0 0 0,0 0 0,1 1 0,-1-1 0,-1 0 0,1 0 0,0 0 0,-3 3 0,-30 31 0,27-30 0,1 1 0,0-1 0,0 1 0,0 0 0,-8 14 0,14-21 0,-1 1 0,1-1 0,0 1 0,0-1 0,-1 1 0,1-1 0,0 1 0,0-1 0,0 1 0,-1-1 0,1 1 0,0-1 0,0 1 0,0-1 0,0 1 0,0-1 0,0 1 0,0-1 0,0 1 0,0-1 0,0 1 0,0-1 0,1 1 0,-1-1 0,0 1 0,0-1 0,0 1 0,1-1 0,-1 1 0,0-1 0,1 0 0,-1 1 0,0-1 0,1 1 0,-1-1 0,0 0 0,1 1 0,-1-1 0,1 0 0,-1 1 0,1-1 0,-1 0 0,0 0 0,1 0 0,-1 1 0,1-1 0,-1 0 0,1 0 0,0 0 0,-1 0 0,1 0 0,0 0 0,39-1 0,-37 1 0,-1-1 0,0 1 0,0-1 0,1 1 0,-1 0 0,0 0 0,1 0 0,-1 1 0,0-1 0,0 0 0,4 2 0,-7 0 0,0-1 0,0 1 0,0-1 0,0 1 0,-1-1 0,1 0 0,-1 1 0,1-1 0,-1 0 0,1 0 0,-1 0 0,0 0 0,1 0 0,-3 0 0,0 2 0,-30 24 0,34-27 0,-1 1 0,1-1 0,0 0 0,0 0 0,0 1 0,-1-1 0,1 0 0,0 1 0,0-1 0,0 0 0,0 0 0,0 1 0,-1-1 0,1 0 0,0 1 0,0-1 0,0 0 0,0 1 0,0-1 0,0 0 0,0 1 0,0-1 0,0 0 0,0 1 0,1-1 0,-1 0 0,0 1 0,0-1 0,0 0 0,0 0 0,0 1 0,1-1 0,-1 0 0,0 1 0,0-1 0,0 0 0,1 1 0,25 2 0,62-10 1366,-47 1 5460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29.560"/>
    </inkml:context>
    <inkml:brush xml:id="br0">
      <inkml:brushProperty name="width" value="0.05" units="cm"/>
      <inkml:brushProperty name="height" value="0.05" units="cm"/>
      <inkml:brushProperty name="color" value="#E71224"/>
    </inkml:brush>
  </inkml:definitions>
  <inkml:trace contextRef="#ctx0" brushRef="#br0">0 1 24575,'0'0'0,"16"0"8192</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30.131"/>
    </inkml:context>
    <inkml:brush xml:id="br0">
      <inkml:brushProperty name="width" value="0.05" units="cm"/>
      <inkml:brushProperty name="height" value="0.05" units="cm"/>
      <inkml:brushProperty name="color" value="#E71224"/>
    </inkml:brush>
  </inkml:definitions>
  <inkml:trace contextRef="#ctx0" brushRef="#br0">0 189 24575,'30'-13'0,"95"-38"0,130-60 0,-232 97 0,-37 16 0,-41 18 0,42-14 0,0 2 0,1-1 0,0 2 0,0 0 0,1 0 0,0 1 0,1 0 0,0 1 0,0 0 0,2 0 0,-1 1 0,1 1 0,1-1 0,0 1 0,1 0 0,0 1 0,1-1 0,1 1 0,0 0 0,1 1 0,0-1 0,-1 28 0,5-22 63,4-27-219,6-32 1615,-5 7 5367</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30.474"/>
    </inkml:context>
    <inkml:brush xml:id="br0">
      <inkml:brushProperty name="width" value="0.05" units="cm"/>
      <inkml:brushProperty name="height" value="0.05" units="cm"/>
      <inkml:brushProperty name="color" value="#E71224"/>
    </inkml:brush>
  </inkml:definitions>
  <inkml:trace contextRef="#ctx0" brushRef="#br0">0 0 24575,'4'0'0,"39"18"0,22 8 0,1 5 0,-11-4 0,-15-7 0,-21-6 0,-21-12 0,-10-7 8192</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30.831"/>
    </inkml:context>
    <inkml:brush xml:id="br0">
      <inkml:brushProperty name="width" value="0.05" units="cm"/>
      <inkml:brushProperty name="height" value="0.05" units="cm"/>
      <inkml:brushProperty name="color" value="#E71224"/>
    </inkml:brush>
  </inkml:definitions>
  <inkml:trace contextRef="#ctx0" brushRef="#br0">1 5 24575,'0'-3'0,"3"2"0,5 22 0,1 25 0,3 11 0,-1-3 8192</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31.202"/>
    </inkml:context>
    <inkml:brush xml:id="br0">
      <inkml:brushProperty name="width" value="0.05" units="cm"/>
      <inkml:brushProperty name="height" value="0.05" units="cm"/>
      <inkml:brushProperty name="color" value="#E71224"/>
    </inkml:brush>
  </inkml:definitions>
  <inkml:trace contextRef="#ctx0" brushRef="#br0">223 4 24575,'0'-4'0,"0"10"0,-3 14 0,-9 14 0,-15 15 0,-15 10 0,-2-5 0,2-16 0,11-27 0,15-31 0,11-10 8192</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31.549"/>
    </inkml:context>
    <inkml:brush xml:id="br0">
      <inkml:brushProperty name="width" value="0.05" units="cm"/>
      <inkml:brushProperty name="height" value="0.05" units="cm"/>
      <inkml:brushProperty name="color" value="#E71224"/>
    </inkml:brush>
  </inkml:definitions>
  <inkml:trace contextRef="#ctx0" brushRef="#br0">0 0 24575,'0'0'0,"24"28"0,19 34 0,13 23 0,3 12 0,-5-5 0,-11-13 0,-14-21 0,-10-20 8192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0:50.776"/>
    </inkml:context>
    <inkml:brush xml:id="br0">
      <inkml:brushProperty name="width" value="0.05" units="cm"/>
      <inkml:brushProperty name="height" value="0.05" units="cm"/>
      <inkml:brushProperty name="color" value="#E71224"/>
    </inkml:brush>
  </inkml:definitions>
  <inkml:trace contextRef="#ctx0" brushRef="#br0">221 92 24575,'-18'10'0,"-1"0"0,1 1 0,1 1 0,0 0 0,0 1 0,1 1 0,1 1 0,0 0 0,2 1 0,-22 31 0,32-43 0,0 1 0,1 0 0,-1 0 0,1 0 0,0 0 0,0 0 0,0 6 0,1-10 0,1 1 0,0-1 0,0 1 0,0-1 0,0 1 0,0-1 0,0 1 0,0-1 0,0 1 0,1-1 0,-1 1 0,1-1 0,-1 1 0,1-1 0,-1 1 0,1-1 0,0 0 0,1 3 0,1-3 0,0 1 0,0 0 0,1 0 0,-1-1 0,0 0 0,1 1 0,-1-1 0,1-1 0,-1 1 0,1 0 0,-1-1 0,1 0 0,-1 0 0,1 0 0,0 0 0,-1 0 0,1-1 0,-1 0 0,1 0 0,-1 0 0,5-1 0,96-34 0,-72 24 0,58-15 0,-78 25 0,-1 0 0,1 0 0,-1 2 0,1-1 0,-1 1 0,1 1 0,-1 0 0,1 1 0,13 4 0,-7-1 0,-6-1 0,0-1 0,1 0 0,-1 0 0,23 1 0,-32-4 0,0 0 0,0-1 0,0 1 0,1-1 0,-1 1 0,0-1 0,-1 0 0,1 0 0,0 0 0,0 0 0,0-1 0,-1 1 0,1-1 0,0 0 0,-1 1 0,0-1 0,1 0 0,-1-1 0,0 1 0,0 0 0,0-1 0,0 1 0,-1-1 0,3-3 0,-3 4 0,0-1 0,0 1 0,0 0 0,0 0 0,-1 0 0,1 0 0,-1-1 0,1 1 0,-1 0 0,0-1 0,0 1 0,0 0 0,0-1 0,0 1 0,-1 0 0,1-1 0,-1 1 0,1 0 0,-1 0 0,0 0 0,0 0 0,0-1 0,0 1 0,0 0 0,0 0 0,-1 1 0,1-1 0,-1 0 0,1 0 0,-1 1 0,0-1 0,0 1 0,1-1 0,-1 1 0,0 0 0,0 0 0,0 0 0,-1 0 0,1 0 0,-3-1 0,1 1 0,0-1 0,0 0 0,-1 1 0,1 0 0,0 0 0,-1 0 0,1 1 0,-1-1 0,1 1 0,-1 0 0,1 0 0,-1 1 0,1 0 0,0-1 0,-1 1 0,1 1 0,0-1 0,0 1 0,-1-1 0,-3 4 0,8-5 0,0 0 0,-1 0 0,1 0 0,0 0 0,0 0 0,0 0 0,-1 0 0,1 1 0,0-1 0,0 0 0,0 0 0,0 0 0,0 0 0,0 0 0,-1 1 0,1-1 0,0 0 0,0 0 0,0 0 0,0 1 0,0-1 0,0 0 0,0 0 0,0 0 0,0 1 0,0-1 0,0 0 0,0 0 0,0 0 0,0 1 0,0-1 0,0 0 0,0 0 0,0 0 0,0 1 0,0-1 0,0 0 0,0 0 0,0 0 0,0 1 0,1-1 0,-1 0 0,0 0 0,0 0 0,0 0 0,0 0 0,0 1 0,1-1 0,-1 0 0,0 0 0,0 0 0,0 0 0,0 0 0,1 0 0,-1 0 0,0 1 0,0-1 0,0 0 0,1 0 0,-1 0 0,0 0 0,0 0 0,0 0 0,1 0 0,4 1 0,0-1 0,1 1 0,-1-1 0,0 0 0,1 0 0,-1-1 0,0 1 0,0-1 0,1-1 0,6-1 0,59-25 0,-36 14 0,-32 13 0,20-8 0,0 2 0,0 0 0,40-5 0,-58 11 0,0 1 0,0 0 0,0 0 0,0 0 0,-1 0 0,1 1 0,0 0 0,0 0 0,-1 0 0,1 1 0,5 2 0,-7-3 0,-1 1 0,-1-1 0,1 1 0,0-1 0,0 1 0,0 0 0,-1 0 0,1 0 0,-1 0 0,0 0 0,1 0 0,-1 0 0,0 0 0,0 0 0,0 1 0,-1-1 0,1 0 0,0 1 0,-1-1 0,0 1 0,1-1 0,-1 0 0,-1 5 0,-1 13 0,0 19 0,2-38 0,0-1 0,0 0 0,0 1 0,0-1 0,0 0 0,0 1 0,1-1 0,-1 0 0,0 1 0,0-1 0,0 0 0,1 0 0,-1 1 0,0-1 0,0 0 0,1 0 0,-1 1 0,0-1 0,0 0 0,1 0 0,-1 0 0,0 0 0,1 1 0,-1-1 0,0 0 0,1 0 0,-1 0 0,0 0 0,1 0 0,-1 0 0,1 0 0,-1 0 0,1 0 0,21-12 0,42-51 0,-52 49 0,1 0 0,0 2 0,1-1 0,22-14 0,-34 26 0,0 0 0,-1 0 0,1 0 0,0 0 0,0 0 0,0 1 0,0-1 0,1 1 0,-1-1 0,0 1 0,0 0 0,0 0 0,0 0 0,0 0 0,0 0 0,1 0 0,-1 1 0,0-1 0,0 1 0,0-1 0,0 1 0,0 0 0,0 0 0,0 0 0,-1 0 0,1 0 0,2 2 0,4 4 0,0 0 0,0 1 0,-1 0 0,9 13 0,16 15 0,-24-29 0,32 23 0,-39-30 0,0 1 0,1 0 0,-1-1 0,0 1 0,0-1 0,1 1 0,-1-1 0,1 0 0,-1 1 0,0-1 0,1 0 0,-1 0 0,1 0 0,-1 0 0,0 0 0,1 0 0,-1-1 0,0 1 0,1 0 0,-1-1 0,1 1 0,-1-1 0,0 1 0,0-1 0,1 0 0,-1 1 0,0-1 0,0 0 0,0 0 0,2-2 0,6-9 0,-1-1 0,0-1 0,0 0 0,-1 0 0,8-26 0,7-14 0,-20 52 0,18-32 0,-20 34 0,1-1 0,-1 1 0,0-1 0,1 1 0,-1-1 0,1 1 0,-1 0 0,1-1 0,-1 1 0,1-1 0,-1 1 0,1 0 0,-1-1 0,1 1 0,-1 0 0,1 0 0,-1-1 0,1 1 0,0 0 0,-1 0 0,1 0 0,0 0 0,-1 0 0,1 0 0,-1 0 0,1 0 0,0 0 0,-1 0 0,1 0 0,-1 0 0,1 1 0,0-1 0,-1 0 0,1 0 0,-1 1 0,1-1 0,-1 0 0,1 1 0,-1-1 0,1 0 0,-1 1 0,1-1 0,-1 1 0,1-1 0,-1 1 0,0-1 0,1 1 0,-1-1 0,0 1 0,1-1 0,-1 1 0,0-1 0,0 1 0,1 0 0,-1 0 0,6 17 0,-1 1 0,0 0 0,-2-1 0,0 2 0,-1-1 0,-1 30 0,1-15 0,19 311 1366,-5-176 5460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32.797"/>
    </inkml:context>
    <inkml:brush xml:id="br0">
      <inkml:brushProperty name="width" value="0.05" units="cm"/>
      <inkml:brushProperty name="height" value="0.05" units="cm"/>
      <inkml:brushProperty name="color" value="#E71224"/>
    </inkml:brush>
  </inkml:definitions>
  <inkml:trace contextRef="#ctx0" brushRef="#br0">1 48 24575,'0'-4'0,"35"-14"0,15-2 0,-2 14 0,-18 29 0,-26 24 0,-23 11 0,-12-4 0,-5-19 0,8-28 0,9-16 8192</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33.143"/>
    </inkml:context>
    <inkml:brush xml:id="br0">
      <inkml:brushProperty name="width" value="0.05" units="cm"/>
      <inkml:brushProperty name="height" value="0.05" units="cm"/>
      <inkml:brushProperty name="color" value="#E71224"/>
    </inkml:brush>
  </inkml:definitions>
  <inkml:trace contextRef="#ctx0" brushRef="#br0">1 4 24575,'0'-4'0,"10"7"0,15 9 0,12 9 0,5 5 0,-6-1 8192</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33.484"/>
    </inkml:context>
    <inkml:brush xml:id="br0">
      <inkml:brushProperty name="width" value="0.05" units="cm"/>
      <inkml:brushProperty name="height" value="0.05" units="cm"/>
      <inkml:brushProperty name="color" value="#E71224"/>
    </inkml:brush>
  </inkml:definitions>
  <inkml:trace contextRef="#ctx0" brushRef="#br0">0 96 24575,'0'0'0,"39"-6"0,19-7 0,7 0 0,-8-2 0,-17-9 0,-15 0 8192</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33.843"/>
    </inkml:context>
    <inkml:brush xml:id="br0">
      <inkml:brushProperty name="width" value="0.05" units="cm"/>
      <inkml:brushProperty name="height" value="0.05" units="cm"/>
      <inkml:brushProperty name="color" value="#E71224"/>
    </inkml:brush>
  </inkml:definitions>
  <inkml:trace contextRef="#ctx0" brushRef="#br0">194 1 24575,'-12'56'0,"31"517"0,0-267 0,-19-286 0,0 59 0,0-75 0,0 0 0,-1 0 0,1 0 0,-1 0 0,0 0 0,0 0 0,-1-1 0,1 1 0,-1 0 0,0-1 0,0 0 0,0 1 0,0-1 0,-5 6 0,5-8 0,0 0 0,1 0 0,-1 0 0,0 0 0,1-1 0,-1 1 0,0 0 0,0-1 0,0 0 0,1 1 0,-1-1 0,0 0 0,0 0 0,0 0 0,0 0 0,0 0 0,0 0 0,0-1 0,1 1 0,-1 0 0,0-1 0,0 0 0,0 1 0,-3-3 0,-39-28 0,35 23 37,0 0 0,0-2 0,1 1 0,0-1 0,0 0 0,1 0 0,1-1-1,0 0 1,0 0 0,1-1 0,1 1 0,0-1 0,0 0 0,1 0 0,1-1 0,0 1 0,1 0-1,0-1 1,1 1 0,0-1 0,1 1 0,0-1 0,1 1 0,0 0 0,1-1 0,1 1 0,0 0-1,0 1 1,1-1 0,1 1 0,0 0 0,1 0 0,-1 1 0,2 0 0,0 0 0,11-11 0,36-28 6789</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34.188"/>
    </inkml:context>
    <inkml:brush xml:id="br0">
      <inkml:brushProperty name="width" value="0.05" units="cm"/>
      <inkml:brushProperty name="height" value="0.05" units="cm"/>
      <inkml:brushProperty name="color" value="#E71224"/>
    </inkml:brush>
  </inkml:definitions>
  <inkml:trace contextRef="#ctx0" brushRef="#br0">0 0 24575,'0'0'0,"28"4"0,9 4 0,-2 1 8192</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34.548"/>
    </inkml:context>
    <inkml:brush xml:id="br0">
      <inkml:brushProperty name="width" value="0.05" units="cm"/>
      <inkml:brushProperty name="height" value="0.05" units="cm"/>
      <inkml:brushProperty name="color" value="#E71224"/>
    </inkml:brush>
  </inkml:definitions>
  <inkml:trace contextRef="#ctx0" brushRef="#br0">1 108 24575,'7'-2'0,"288"-97"0,-294 98 0,0 0 0,0 1 0,0-1 0,0 0 0,0 1 0,0-1 0,0 1 0,0 0 0,1-1 0,-1 1 0,0 0 0,0 0 0,0-1 0,0 1 0,1 0 0,-1 0 0,0 1 0,0-1 0,0 0 0,1 0 0,-1 0 0,0 1 0,1 0 0,-23 25 0,-3 0 0,2 2 0,1 0 0,1 2 0,-28 55 0,-50 137 0,80-178 0,4-11 0,8-22 0,1 0 0,1 0 0,0 1 0,0-1 0,-2 15 0,6-26 21,0 0 0,0 0 0,0 0 0,0 0 0,0 0 0,0 1 0,0-1 0,0 0 0,0 0 0,0 0 0,0 0 0,0 0 0,0 0 0,0 0 0,0 0 0,0 1 0,0-1 0,0 0 0,0 0 0,0 0 0,0 0 0,0 0 0,0 0 0,0 0 0,0 0 0,0 0 0,0 1 0,0-1 0,0 0 0,0 0 0,1 0 0,-1 0 0,0 0 0,0 0 0,0 0 0,0 0 0,0 0 0,0 0 0,0 0 0,0 0 0,0 0 0,1 0 0,-1 0 0,0 0 0,0 0 0,0 0 1,0 0-1,0 0 0,0 0 0,0 0 0,0 0 0,1 0 0,-1 0 0,0 0 0,0 0 0,0 0 0,0 0 0,0 0 0,0 0 0,0 0 0,0 0 0,0 0 0,1 0 0,-1 0 0,9-7 6805</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34.891"/>
    </inkml:context>
    <inkml:brush xml:id="br0">
      <inkml:brushProperty name="width" value="0.05" units="cm"/>
      <inkml:brushProperty name="height" value="0.05" units="cm"/>
      <inkml:brushProperty name="color" value="#E71224"/>
    </inkml:brush>
  </inkml:definitions>
  <inkml:trace contextRef="#ctx0" brushRef="#br0">0 0 24575,'0'0'0,"0"32"0,0 13 0,4 3 0,4-11 0,1-11 8192</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35.234"/>
    </inkml:context>
    <inkml:brush xml:id="br0">
      <inkml:brushProperty name="width" value="0.05" units="cm"/>
      <inkml:brushProperty name="height" value="0.05" units="cm"/>
      <inkml:brushProperty name="color" value="#E71224"/>
    </inkml:brush>
  </inkml:definitions>
  <inkml:trace contextRef="#ctx0" brushRef="#br0">307 1 24575,'0'0'0,"-32"38"0,-23 24 0,-14 4 0,2-6 0,12-12 0,26-15 0,39-17 0,42-17 0,23-16 0,5-9 0,-11 1 8192</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36.499"/>
    </inkml:context>
    <inkml:brush xml:id="br0">
      <inkml:brushProperty name="width" value="0.05" units="cm"/>
      <inkml:brushProperty name="height" value="0.05" units="cm"/>
      <inkml:brushProperty name="color" value="#E71224"/>
    </inkml:brush>
  </inkml:definitions>
  <inkml:trace contextRef="#ctx0" brushRef="#br0">83 3 24575,'2'-2'0,"-11"14"0,-1 4 0,1 1 0,1 0 0,0 0 0,2 1 0,0 0 0,0 0 0,-4 34 0,4-8 0,2 0 0,2 51 0,2-90 0,0 4 0,0 0 0,0 0 0,0-1 0,1 1 0,1 0 0,0 0 0,0-1 0,0 1 0,8 15 0,-10-23 0,1 0 0,0 0 0,0 0 0,0 0 0,0-1 0,0 1 0,0 0 0,0-1 0,1 1 0,-1-1 0,0 1 0,0-1 0,0 1 0,1-1 0,-1 0 0,0 1 0,0-1 0,1 0 0,-1 0 0,0 0 0,1 0 0,-1 0 0,0 0 0,0-1 0,1 1 0,-1 0 0,0-1 0,2 0 0,38-18 0,-27 11 0,-7 5 0,0 1 0,1 0 0,-1 0 0,0 0 0,1 1 0,0 0 0,-1 1 0,1-1 0,-1 2 0,1-1 0,-1 1 0,1 0 0,-1 0 0,1 1 0,-1 0 0,14 6 0,-15-6 0,1-1 0,-1 0 0,1 0 0,-1 0 0,1-1 0,-1 0 0,1 0 0,0 0 0,-1-1 0,1 0 0,10-4 0,3-1 0,0-2 0,24-13 0,-34 15 0,0 0 0,1 1 0,-1 0 0,1 1 0,0 0 0,0 1 0,1 0 0,-1 1 0,1 0 0,17 0 0,-28 2 0,1 0 0,-1 0 0,1 0 0,-1 0 0,1 1 0,-1-1 0,0 0 0,1 1 0,-1-1 0,1 1 0,-1-1 0,0 1 0,1 0 0,-1 0 0,0-1 0,0 1 0,0 0 0,1 0 0,-1 0 0,0 0 0,0 0 0,0 0 0,-1 1 0,1-1 0,0 0 0,0 0 0,-1 1 0,1-1 0,-1 1 0,1-1 0,-1 0 0,1 1 0,-1-1 0,0 1 0,0-1 0,0 1 0,0-1 0,0 1 0,0-1 0,0 0 0,0 3 0,-1-3 0,1 1 0,-1 0 0,0 0 0,0 0 0,1 0 0,-1 0 0,0-1 0,0 1 0,-1 0 0,1-1 0,0 1 0,-1-1 0,1 1 0,0-1 0,-1 0 0,0 0 0,1 0 0,-1 0 0,0 0 0,0 0 0,1 0 0,-1 0 0,0 0 0,0-1 0,0 1 0,0-1 0,0 0 0,0 1 0,-3-1 0,2 0 137,0-1-1,1 1 1,-1-1-1,0 0 1,0 0-1,1 0 1,-1 0-1,0 0 1,-4-3 0,-21-18 6689</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37.951"/>
    </inkml:context>
    <inkml:brush xml:id="br0">
      <inkml:brushProperty name="width" value="0.05" units="cm"/>
      <inkml:brushProperty name="height" value="0.05" units="cm"/>
      <inkml:brushProperty name="color" value="#E71224"/>
    </inkml:brush>
  </inkml:definitions>
  <inkml:trace contextRef="#ctx0" brushRef="#br0">339 1 24575,'4'0'0,"-1"1"0,0 0 0,0 0 0,0 0 0,0 0 0,0 0 0,0 1 0,5 3 0,-7-4 0,1 0 0,-1 0 0,1 0 0,-1 0 0,1 0 0,-1 1 0,0-1 0,0 0 0,0 1 0,0-1 0,0 1 0,0-1 0,0 1 0,0 0 0,-1-1 0,1 1 0,0 0 0,-1 0 0,0-1 0,1 1 0,-1 0 0,0 0 0,0 0 0,0-1 0,0 1 0,0 0 0,0 0 0,-1 0 0,1-1 0,0 1 0,-1 0 0,0 0 0,1-1 0,-1 1 0,0-1 0,0 1 0,-1 1 0,-5 7 0,0 0 0,-1-1 0,0 0 0,-14 13 0,19-19 0,-126 115 0,-54 52 0,182-169 0,-1 0 0,1 0 0,-1 1 0,1-1 0,0 0 0,0 1 0,-1-1 0,1 1 0,0 0 0,0-1 0,0 1 0,1 0 0,-1-1 0,-1 5 0,3-6 0,-1 1 0,1-1 0,0 0 0,-1 1 0,1-1 0,0 0 0,-1 0 0,1 0 0,0 0 0,-1 1 0,1-1 0,0 0 0,0 0 0,-1 0 0,1 0 0,0-1 0,-1 1 0,1 0 0,0 0 0,0 0 0,-1 0 0,1-1 0,-1 1 0,1 0 0,0-1 0,65-28 0,-18-1 0,46-36 0,-62 41 0,1 2 0,2 1 0,64-31 0,-97 52 0,-1 0 0,1 1 0,-1-1 0,1 1 0,0-1 0,-1 1 0,1 0 0,-1-1 0,1 1 0,0 0 0,-1 0 0,1 0 0,0 0 0,1 1 0,-2-1 0,-1 0 0,0 1 0,1-1 0,-1 0 0,1 1 0,-1-1 0,0 0 0,1 1 0,-1-1 0,0 1 0,1-1 0,-1 0 0,0 1 0,0-1 0,1 1 0,-1-1 0,0 1 0,0-1 0,0 1 0,0-1 0,0 1 0,0-1 0,0 1 0,1-1 0,-2 1 0,1-1 0,0 1 0,0 0 0,-1 5 0,0-1 0,-1 1 0,0-1 0,0 1 0,-1-1 0,-3 6 0,-21 33 0,-2-1 0,-2-2 0,-41 42 0,31-36 0,-47 68 0,85-111 0,1-1 0,0 1 0,0 0 0,0 0 0,1-1 0,0 1 0,-2 8 0,2-11 0,1 0 0,0 0 0,0 0 0,0 0 0,0 0 0,0 0 0,0 0 0,0 0 0,1 0 0,-1-1 0,0 1 0,0 0 0,1 0 0,-1 0 0,0 0 0,1 0 0,-1 0 0,1-1 0,0 1 0,-1 0 0,1 0 0,1 0 0,1 1 0,0-1 0,0 0 0,0-1 0,0 1 0,0 0 0,0-1 0,0 0 0,0 0 0,1 0 0,-1 0 0,0 0 0,0 0 0,0-1 0,0 0 0,0 0 0,0 0 0,0 0 0,6-3 0,38-17 160,0-2 0,49-33 0,-67 38 726,29-17 5940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0:51.108"/>
    </inkml:context>
    <inkml:brush xml:id="br0">
      <inkml:brushProperty name="width" value="0.05" units="cm"/>
      <inkml:brushProperty name="height" value="0.05" units="cm"/>
      <inkml:brushProperty name="color" value="#E71224"/>
    </inkml:brush>
  </inkml:definitions>
  <inkml:trace contextRef="#ctx0" brushRef="#br0">8 5 24575,'4'-4'0,"13"15"0,-4 22 0,-12 29 0,-19 26 0,-6-4 8192</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38.295"/>
    </inkml:context>
    <inkml:brush xml:id="br0">
      <inkml:brushProperty name="width" value="0.05" units="cm"/>
      <inkml:brushProperty name="height" value="0.05" units="cm"/>
      <inkml:brushProperty name="color" value="#E71224"/>
    </inkml:brush>
  </inkml:definitions>
  <inkml:trace contextRef="#ctx0" brushRef="#br0">335 0 24575,'0'4'0,"-32"63"0,-24 49 0,-12 21 0,-3-8 0,11-27 0,27-37 0,18-30 8192</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38.655"/>
    </inkml:context>
    <inkml:brush xml:id="br0">
      <inkml:brushProperty name="width" value="0.05" units="cm"/>
      <inkml:brushProperty name="height" value="0.05" units="cm"/>
      <inkml:brushProperty name="color" value="#E71224"/>
    </inkml:brush>
  </inkml:definitions>
  <inkml:trace contextRef="#ctx0" brushRef="#br0">123 1 24575,'4'0'0,"18"27"0,5 11 8192</inkml:trace>
  <inkml:trace contextRef="#ctx0" brushRef="#br0" timeOffset="1">0 165 24575,'0'0'0,"0"3"0,4 26 0,14 8 0,23-13 0,17-14 0,10-19 0,-4-12 0,-12-1 8192</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38.999"/>
    </inkml:context>
    <inkml:brush xml:id="br0">
      <inkml:brushProperty name="width" value="0.05" units="cm"/>
      <inkml:brushProperty name="height" value="0.05" units="cm"/>
      <inkml:brushProperty name="color" value="#E71224"/>
    </inkml:brush>
  </inkml:definitions>
  <inkml:trace contextRef="#ctx0" brushRef="#br0">1 1 24575,'0'0'0,"0"17"0,0 10 0,0 3 0,3-3 0,2-6 8192</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39.357"/>
    </inkml:context>
    <inkml:brush xml:id="br0">
      <inkml:brushProperty name="width" value="0.05" units="cm"/>
      <inkml:brushProperty name="height" value="0.05" units="cm"/>
      <inkml:brushProperty name="color" value="#E71224"/>
    </inkml:brush>
  </inkml:definitions>
  <inkml:trace contextRef="#ctx0" brushRef="#br0">0 1 24575,'0'0'0,"21"7"0,7 2 8192</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39.701"/>
    </inkml:context>
    <inkml:brush xml:id="br0">
      <inkml:brushProperty name="width" value="0.05" units="cm"/>
      <inkml:brushProperty name="height" value="0.05" units="cm"/>
      <inkml:brushProperty name="color" value="#E71224"/>
    </inkml:brush>
  </inkml:definitions>
  <inkml:trace contextRef="#ctx0" brushRef="#br0">39 25 24575,'-3'4'0,"-6"7"0,18-11 0,13-10 0,10-6 0,0 3 0,-13 21 0,-20 54 0,-16 49 0,-10 15 0,-3-3 0,4-20 0,5-26 0,8-34 0,8-37 0,5-21 8192</inkml:trace>
  <inkml:trace contextRef="#ctx0" brushRef="#br0" timeOffset="1">120 148 24575,'0'0'0,"21"7"0,32-15 0,9-14 0,-5-2 8192</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40.049"/>
    </inkml:context>
    <inkml:brush xml:id="br0">
      <inkml:brushProperty name="width" value="0.05" units="cm"/>
      <inkml:brushProperty name="height" value="0.05" units="cm"/>
      <inkml:brushProperty name="color" value="#E71224"/>
    </inkml:brush>
  </inkml:definitions>
  <inkml:trace contextRef="#ctx0" brushRef="#br0">49 0 24575,'0'0'0,"-14"42"0,3 20 0,13-7 0,13-19 0,5-20 0,-6-6 0,-14 6 0,-15 8 0,-9 3 0,1-4 0,11-5 0,21-9 0,16-10 0,7-8 0,-1-2 8192</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40.422"/>
    </inkml:context>
    <inkml:brush xml:id="br0">
      <inkml:brushProperty name="width" value="0.05" units="cm"/>
      <inkml:brushProperty name="height" value="0.05" units="cm"/>
      <inkml:brushProperty name="color" value="#E71224"/>
    </inkml:brush>
  </inkml:definitions>
  <inkml:trace contextRef="#ctx0" brushRef="#br0">265 0 24575,'-4'4'0,"-18"25"0,-16 14 0,26-16 0,30-14 0,14-9 0,3-1 0,-13 9 0,-23 16 0,-25 11 0,-27 5 0,-17-4 0,-7-20 0,8-13 8192</inkml:trace>
  <inkml:trace contextRef="#ctx0" brushRef="#br0" timeOffset="1">39 185 24575,'4'0'0,"53"28"0,27 12 0,0 0 8192</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41.088"/>
    </inkml:context>
    <inkml:brush xml:id="br0">
      <inkml:brushProperty name="width" value="0.05" units="cm"/>
      <inkml:brushProperty name="height" value="0.05" units="cm"/>
      <inkml:brushProperty name="color" value="#E71224"/>
    </inkml:brush>
  </inkml:definitions>
  <inkml:trace contextRef="#ctx0" brushRef="#br0">212 0 24575,'0'0'0,"-10"0"0,-14 14 0,-17 15 0,-9 9 0,5 6 0,17 5 0,16 16 0,11 21 0,8 6 0,7-9 0,5-22 0,-2-21 8192</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41.451"/>
    </inkml:context>
    <inkml:brush xml:id="br0">
      <inkml:brushProperty name="width" value="0.05" units="cm"/>
      <inkml:brushProperty name="height" value="0.05" units="cm"/>
      <inkml:brushProperty name="color" value="#E71224"/>
    </inkml:brush>
  </inkml:definitions>
  <inkml:trace contextRef="#ctx0" brushRef="#br0">0 50 24575,'0'0'0,"35"-4"0,64-7 0,15-7 0,-12 1 8192</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41.778"/>
    </inkml:context>
    <inkml:brush xml:id="br0">
      <inkml:brushProperty name="width" value="0.05" units="cm"/>
      <inkml:brushProperty name="height" value="0.05" units="cm"/>
      <inkml:brushProperty name="color" value="#E71224"/>
    </inkml:brush>
  </inkml:definitions>
  <inkml:trace contextRef="#ctx0" brushRef="#br0">98 1 24575,'0'0'0,"-11"97"0,-6 74 0,-1 37 0,3-12 0,4-38 0,3-49 0,4-58 0,-1-55 0,0-29 0,1-10 8192</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0:51.454"/>
    </inkml:context>
    <inkml:brush xml:id="br0">
      <inkml:brushProperty name="width" value="0.05" units="cm"/>
      <inkml:brushProperty name="height" value="0.05" units="cm"/>
      <inkml:brushProperty name="color" value="#E71224"/>
    </inkml:brush>
  </inkml:definitions>
  <inkml:trace contextRef="#ctx0" brushRef="#br0">0 19 24575,'0'0'0,"33"-8"0,10-3 8192</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42.136"/>
    </inkml:context>
    <inkml:brush xml:id="br0">
      <inkml:brushProperty name="width" value="0.05" units="cm"/>
      <inkml:brushProperty name="height" value="0.05" units="cm"/>
      <inkml:brushProperty name="color" value="#E71224"/>
    </inkml:brush>
  </inkml:definitions>
  <inkml:trace contextRef="#ctx0" brushRef="#br0">1 1 24575,'0'0'0,"7"52"0,5 73 0,5 30 0,0-9 0,-4-32 0,-11-57 0,-5-38 8192</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42.478"/>
    </inkml:context>
    <inkml:brush xml:id="br0">
      <inkml:brushProperty name="width" value="0.05" units="cm"/>
      <inkml:brushProperty name="height" value="0.05" units="cm"/>
      <inkml:brushProperty name="color" value="#E71224"/>
    </inkml:brush>
  </inkml:definitions>
  <inkml:trace contextRef="#ctx0" brushRef="#br0">134 0 24575,'0'14'0,"2"1"0,0-1 0,4 17 0,3 12 0,-5-19 0,-1 1 0,-1 0 0,-1 0 0,-1-1 0,-1 1 0,-1 0 0,-9 37 0,10-59 0,1-1 0,-1 1 0,0 0 0,-1 0 0,1-1 0,0 1 0,-1-1 0,0 1 0,1-1 0,-1 0 0,0 1 0,0-1 0,0 0 0,-1 0 0,1-1 0,0 1 0,-1 0 0,1-1 0,-5 3 0,5-4 0,1 0 0,0 0 0,-1 0 0,1 0 0,-1 0 0,1 0 0,-1-1 0,1 1 0,0 0 0,-1-1 0,1 1 0,0-1 0,-1 1 0,1-1 0,0 0 0,0 1 0,0-1 0,-1 0 0,1 0 0,0 0 0,0 0 0,0 0 0,0 0 0,1 0 0,-1-1 0,0 1 0,0 0 0,1 0 0,-1-1 0,1 1 0,-1 0 0,1-1 0,-1 1 0,1 0 0,0-1 0,0 1 0,-1-1 0,1-2 0,0 3 0,0-1 0,-1 0 0,1 0 0,0 0 0,0 0 0,0 0 0,0 1 0,0-1 0,0 0 0,1 0 0,-1 0 0,1 0 0,-1 1 0,1-1 0,0 0 0,0 1 0,-1-1 0,1 0 0,0 1 0,0-1 0,1 1 0,-1-1 0,0 1 0,0 0 0,1-1 0,-1 1 0,1 0 0,2-2 0,-3 3 0,0 0 0,0-1 0,-1 1 0,1 0 0,0 0 0,0 0 0,0-1 0,-1 1 0,1 0 0,0 0 0,0 0 0,0 0 0,-1 1 0,1-1 0,0 0 0,0 0 0,0 0 0,-1 1 0,1-1 0,0 0 0,0 1 0,-1-1 0,1 1 0,0-1 0,1 2 0,-1-1 0,0 0 0,0 1 0,-1-1 0,1 0 0,0 1 0,0-1 0,-1 1 0,1 0 0,-1-1 0,1 1 0,-1-1 0,1 1 0,-1 0 0,0-1 0,0 4 0,0 2 0,-1 0 0,0 0 0,-1 0 0,1 0 0,-1 0 0,-1-1 0,1 1 0,-4 6 0,3-7 0,0 0 0,1 0 0,-1-1 0,2 2 0,-1-1 0,1 0 0,0 0 0,0 0 0,0 11 0,2-15 0,0 0 0,0 0 0,0 0 0,0-1 0,0 1 0,0 0 0,1-1 0,-1 1 0,1 0 0,-1-1 0,1 0 0,0 1 0,-1-1 0,1 0 0,0 0 0,0 0 0,0 0 0,0 0 0,0 0 0,0-1 0,0 1 0,0-1 0,0 1 0,3-1 0,24 13 0,-28-12 0,-1-1 0,1 1 0,0-1 0,-1 1 0,1 0 0,-1-1 0,1 1 0,-1 0 0,0 0 0,1-1 0,-1 1 0,0 0 0,1 0 0,-1 0 0,0-1 0,0 1 0,0 0 0,0 0 0,0 0 0,0 0 0,0 0 0,0-1 0,0 1 0,0 0 0,0 0 0,-1 0 0,1 0 0,0-1 0,0 1 0,-1 0 0,0 1 0,-1 2 0,-1 0 0,1 0 0,-1 0 0,0 0 0,0-1 0,0 1 0,-1-1 0,1 0 0,-1 0 0,0 0 0,-7 4 0,-53 23 0,10-4 0,54-26 0,0 0 0,0 0 0,1 0 0,-1 0 0,0 0 0,1 0 0,-1 0 0,0 0 0,1 0 0,-1 0 0,0 0 0,1 1 0,-1-1 0,0 0 0,0 0 0,1 0 0,-1 0 0,0 0 0,0 1 0,1-1 0,-1 0 0,0 0 0,0 0 0,1 1 0,-1-1 0,0 0 0,0 0 0,0 1 0,0-1 0,1 0 0,-1 1 0,0-1 0,0 0 0,0 0 0,0 1 0,0-1 0,0 0 0,0 1 0,0-1 0,0 0 0,0 1 0,0-1 0,0 0 0,0 1 0,0-1 0,0 0 0,0 0 0,0 1 0,0-1 0,-1 0 0,1 1 0,0-1 0,0 0 0,0 0 0,0 1 0,-1-1 0,1 0 0,0 0 0,0 1 0,0-1 0,-1 0 0,1 0 0,-1 1 0,37 1 0,51-6 1366,16-4 5460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48.306"/>
    </inkml:context>
    <inkml:brush xml:id="br0">
      <inkml:brushProperty name="width" value="0.05" units="cm"/>
      <inkml:brushProperty name="height" value="0.05" units="cm"/>
      <inkml:brushProperty name="color" value="#E71224"/>
    </inkml:brush>
  </inkml:definitions>
  <inkml:trace contextRef="#ctx0" brushRef="#br0">377 4 24575,'26'-4'0,"-25"4"0,35 6 0,-36-6 0,1 0 0,0 0 0,-1 1 0,1-1 0,0 0 0,-1 1 0,1-1 0,0 1 0,-1-1 0,1 0 0,-1 1 0,1-1 0,-1 1 0,1 0 0,-1-1 0,1 1 0,-1-1 0,0 1 0,1 0 0,-1-1 0,0 1 0,1 0 0,-1-1 0,0 1 0,0 0 0,0 0 0,0-1 0,0 1 0,0 0 0,0 0 0,0-1 0,0 1 0,0 0 0,0-1 0,0 1 0,0 0 0,0 0 0,-1-1 0,1 1 0,0 0 0,-1-1 0,1 1 0,0 0 0,-1-1 0,1 1 0,-1-1 0,0 2 0,-10 12 0,-1 0 0,0-1 0,-1-1 0,-1 1 0,-20 13 0,-6 6 0,-271 258 0,346-322 0,0 2 0,2 1 0,1 2 0,1 2 0,76-37 0,-87 50 0,0 0 0,1 2 0,0 1 0,1 1 0,-1 1 0,1 2 0,1 1 0,-1 2 0,58 2 0,-86 0 0,1 0 0,-1 0 0,1 0 0,-1 0 0,1 1 0,-1-1 0,0 1 0,1-1 0,-1 1 0,0 0 0,1 0 0,-1 0 0,0 0 0,0 0 0,0 1 0,0-1 0,0 1 0,0-1 0,0 1 0,0 0 0,-1-1 0,3 4 0,-4-2 0,0-1 0,0 1 0,0-1 0,0 1 0,-1-1 0,1 1 0,-1 0 0,1-1 0,-1 0 0,0 1 0,0-1 0,0 1 0,0-1 0,0 0 0,-1 0 0,1 0 0,-1 1 0,0-2 0,1 1 0,-1 0 0,-3 2 0,-27 29 342,-2-1-1,-1-2 0,-56 37 1,27-25 6484</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49.100"/>
    </inkml:context>
    <inkml:brush xml:id="br0">
      <inkml:brushProperty name="width" value="0.05" units="cm"/>
      <inkml:brushProperty name="height" value="0.05" units="cm"/>
      <inkml:brushProperty name="color" value="#E71224"/>
    </inkml:brush>
  </inkml:definitions>
  <inkml:trace contextRef="#ctx0" brushRef="#br0">131 0 24575,'-3'4'0,"0"-1"0,0 1 0,1-1 0,-1 1 0,1 0 0,0 0 0,-2 5 0,-7 12 0,-13 15 0,-23 42 0,43-70 0,0-1 0,0 1 0,1 1 0,1-1 0,-1 0 0,1 1 0,-1 14 0,2-21 0,1-1 0,0 1 0,0-1 0,0 0 0,0 1 0,0-1 0,0 1 0,0-1 0,0 1 0,1-1 0,-1 0 0,1 1 0,-1-1 0,1 0 0,-1 1 0,1-1 0,0 0 0,0 0 0,-1 1 0,1-1 0,0 0 0,0 0 0,0 0 0,0 0 0,0 0 0,1-1 0,-1 1 0,0 0 0,2 1 0,1-2 0,-1 1 0,0-1 0,1 1 0,-1-1 0,0 0 0,1-1 0,-1 1 0,0 0 0,1-1 0,-1 0 0,0 0 0,4-1 0,8-4 0,0-1 0,0 0 0,-1-1 0,17-13 0,-22 16 0,-1-1 0,-1-1 0,1 1 0,-1-1 0,0-1 0,-1 1 0,1-1 0,-1 0 0,-1 0 0,0-1 0,0 0 0,-1 0 0,6-16 0,-10 24 0,1 0 0,-1-1 0,1 1 0,-1 0 0,0-1 0,0 1 0,0-1 0,0 1 0,0 0 0,0-1 0,0 1 0,0-1 0,-1 1 0,1 0 0,-1-1 0,1 1 0,-1 0 0,1 0 0,-1-1 0,-1-1 0,1 3 0,1-1 0,-1 1 0,0-1 0,0 1 0,0 0 0,0-1 0,0 1 0,0 0 0,0 0 0,0 0 0,0-1 0,0 1 0,0 0 0,0 0 0,0 1 0,0-1 0,0 0 0,1 0 0,-1 0 0,0 1 0,-2 0 0,-2 1 0,-1 0 0,1 1 0,0 0 0,-1 0 0,2 1 0,-1-1 0,0 1 0,-5 7 0,2-3 0,1 1 0,0 0 0,0 1 0,1-1 0,0 1 0,1 1 0,0-1 0,1 1 0,0 0 0,1 0 0,0 0 0,-3 20 0,6-30 0,0 1 0,0 0 0,0 0 0,-1-1 0,1 1 0,1 0 0,-1-1 0,0 1 0,0 0 0,1 0 0,-1-1 0,1 1 0,-1 0 0,1-1 0,0 1 0,0-1 0,0 1 0,-1-1 0,2 1 0,-1-1 0,0 0 0,0 0 0,0 1 0,0-1 0,1 0 0,-1 0 0,1 0 0,-1 0 0,1 0 0,-1-1 0,1 1 0,-1 0 0,1-1 0,0 1 0,-1-1 0,1 1 0,0-1 0,-1 0 0,1 0 0,0 0 0,0 0 0,-1 0 0,1 0 0,0 0 0,0-1 0,-1 1 0,3-1 0,7-2 0,0-1 0,0 0 0,-1 0 0,0-1 0,16-10 0,-26 15 0,0 0 0,0 0 0,1 0 0,-1 0 0,0 0 0,0 0 0,0-1 0,0 1 0,0 0 0,1 0 0,-1 0 0,0 0 0,0 0 0,0 0 0,0 0 0,0 0 0,1 0 0,-1 0 0,0 0 0,0 0 0,0 0 0,0 0 0,1 0 0,-1 0 0,0 1 0,0-1 0,0 0 0,0 0 0,0 0 0,1 0 0,-1 0 0,0 0 0,0 0 0,0 0 0,0 0 0,0 1 0,0-1 0,0 0 0,0 0 0,1 0 0,-1 0 0,0 0 0,0 0 0,0 1 0,0-1 0,0 0 0,0 0 0,0 0 0,0 0 0,0 1 0,0-1 0,0 0 0,0 0 0,0 0 0,0 0 0,0 0 0,0 1 0,0-1 0,0 0 0,0 0 0,0 0 0,-3 20 0,-9 23 0,-8 15 0,-2 7 0,-15 73 0,34-104 0,3-33 31,-1-1 0,1 0 0,0 0 0,0 1 0,0-1 0,0 0 0,0 0 0,0 1 1,0-1-1,0 0 0,0 0 0,1 1 0,-1-1 0,0 0 0,0 0 0,0 1 0,0-1 0,0 0 0,0 0 0,0 1 0,1-1 0,-1 0 0,0 0 0,0 0 0,0 1 0,0-1 0,1 0 0,-1 0 0,0 0 0,0 0 0,1 0 0,-1 1 0,0-1 0,0 0 0,1 0 0,-1 0 0,0 0 0,0 0 0,1 0 0,-1 0 0,0 0 1,0 0-1,1 0 0,9-8 6795</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49.444"/>
    </inkml:context>
    <inkml:brush xml:id="br0">
      <inkml:brushProperty name="width" value="0.05" units="cm"/>
      <inkml:brushProperty name="height" value="0.05" units="cm"/>
      <inkml:brushProperty name="color" value="#E71224"/>
    </inkml:brush>
  </inkml:definitions>
  <inkml:trace contextRef="#ctx0" brushRef="#br0">0 63 24575,'0'4'0,"0"11"0,14 10 0,22-13 0,32-22 0,27-14 0,6-2 0,-10 3 0,-20 6 0,-19 5 0,-19 5 8192</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49.786"/>
    </inkml:context>
    <inkml:brush xml:id="br0">
      <inkml:brushProperty name="width" value="0.05" units="cm"/>
      <inkml:brushProperty name="height" value="0.05" units="cm"/>
      <inkml:brushProperty name="color" value="#E71224"/>
    </inkml:brush>
  </inkml:definitions>
  <inkml:trace contextRef="#ctx0" brushRef="#br0">1 12 24575,'0'-3'0,"3"-6"0,-1 18 0,-3 20 0,4 9 0,1 1 0,-1-5 8192</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50.135"/>
    </inkml:context>
    <inkml:brush xml:id="br0">
      <inkml:brushProperty name="width" value="0.05" units="cm"/>
      <inkml:brushProperty name="height" value="0.05" units="cm"/>
      <inkml:brushProperty name="color" value="#E71224"/>
    </inkml:brush>
  </inkml:definitions>
  <inkml:trace contextRef="#ctx0" brushRef="#br0">0 10 24575,'0'0'0,"14"-7"0,15 5 0,3 9 0,-5 4 8192</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50.491"/>
    </inkml:context>
    <inkml:brush xml:id="br0">
      <inkml:brushProperty name="width" value="0.05" units="cm"/>
      <inkml:brushProperty name="height" value="0.05" units="cm"/>
      <inkml:brushProperty name="color" value="#E71224"/>
    </inkml:brush>
  </inkml:definitions>
  <inkml:trace contextRef="#ctx0" brushRef="#br0">0 0 24575,'0'0'0,"14"14"0,5 29 0,-5 32 0,-12 34 0,-5 19 0,-3-4 0,-1-24 0,2-40 0,4-50 0,4-27 8192</inkml:trace>
  <inkml:trace contextRef="#ctx0" brushRef="#br0" timeOffset="1">20 205 24575,'0'0'0,"53"-13"0,30-13 0,12-4 0,-10-2 0,-23-1 0,-22 4 8192</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51.205"/>
    </inkml:context>
    <inkml:brush xml:id="br0">
      <inkml:brushProperty name="width" value="0.05" units="cm"/>
      <inkml:brushProperty name="height" value="0.05" units="cm"/>
      <inkml:brushProperty name="color" value="#E71224"/>
    </inkml:brush>
  </inkml:definitions>
  <inkml:trace contextRef="#ctx0" brushRef="#br0">121 0 24575,'-3'8'0,"-5"20"0,-56 198 0,63-196 0,2-30 0,-1 0 0,0 0 0,0 1 0,0-1 0,1 0 0,-1 0 0,0 1 0,0-1 0,1 0 0,-1 0 0,0 0 0,1 0 0,-1 1 0,0-1 0,1 0 0,-1 0 0,0 0 0,1 0 0,-1 0 0,0 0 0,1 0 0,-1 0 0,0 0 0,1 0 0,-1 0 0,0 0 0,1 0 0,-1 0 0,0 0 0,1 0 0,-1 0 0,0-1 0,1 1 0,-1 0 0,0 0 0,0 0 0,1-1 0,-1 1 0,0 0 0,38-36 0,75-99 0,-123 153 0,-1 0 0,0-1 0,-1-1 0,-1 0 0,0-1 0,-1 0 0,-1-1 0,0-1 0,-29 20 0,44-30 0,10-2 0,22-2 0,-10 0 0,-20 1 0,-1 0 0,0 0 0,0 0 0,0 0 0,0 0 0,1 0 0,-1 1 0,0-1 0,0 0 0,0 1 0,0-1 0,0 1 0,0-1 0,0 1 0,0-1 0,0 1 0,0 0 0,0-1 0,0 1 0,0 0 0,0 0 0,0 0 0,-1 0 0,1 0 0,0 0 0,-1 0 0,2 2 0,-2-1 0,0 0 0,1 1 0,-1-1 0,0 1 0,-1-1 0,1 1 0,0-1 0,-1 0 0,1 1 0,-1-1 0,0 0 0,-1 5 0,-6 8 0,0 0 0,-1-1 0,-11 15 0,16-24 0,-4 6 0,-23 31 0,24-26 0,7-15 0,0-1 0,0 0 0,0 0 0,0 1 0,0-1 0,0 0 0,1 0 0,-1 0 0,0 1 0,0-1 0,0 0 0,0 0 0,0 0 0,0 0 0,1 1 0,-1-1 0,0 0 0,0 0 0,0 0 0,0 0 0,1 0 0,-1 1 0,0-1 0,0 0 0,0 0 0,1 0 0,-1 0 0,0 0 0,0 0 0,0 0 0,1 0 0,-1 0 0,0 0 0,0 0 0,1 0 0,-1 0 0,0 0 0,0 0 0,0 0 0,1 0 0,-1 0 0,0 0 0,0 0 0,1 0 0,-1 0 0,0-1 0,0 1 0,0 0 0,0 0 0,1 0 0,177-68 0,-175 67 0,0 0 0,0 0 0,0 0 0,1 1 0,-1 0 0,0-1 0,0 1 0,1 0 0,2 1 0,-5-1 0,-1 0 0,1 0 0,-1 0 0,1 1 0,-1-1 0,1 0 0,0 0 0,-1 1 0,0-1 0,1 0 0,-1 1 0,1-1 0,-1 0 0,1 1 0,-1-1 0,0 1 0,1-1 0,-1 1 0,0-1 0,1 1 0,-1-1 0,0 1 0,0-1 0,1 1 0,-1-1 0,0 1 0,0-1 0,0 1 0,0 0 0,0 0 0,0 3 0,-1 1 0,-1-1 0,1 0 0,-1 0 0,1 0 0,-1 0 0,0 0 0,-1 0 0,1 0 0,-1 0 0,-4 4 0,-16 20 273,-2-1 0,-1-2 0,-1 0 0,-59 40 1,23-25 6552</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51.535"/>
    </inkml:context>
    <inkml:brush xml:id="br0">
      <inkml:brushProperty name="width" value="0.05" units="cm"/>
      <inkml:brushProperty name="height" value="0.05" units="cm"/>
      <inkml:brushProperty name="color" value="#E71224"/>
    </inkml:brush>
  </inkml:definitions>
  <inkml:trace contextRef="#ctx0" brushRef="#br0">0 1 24575,'4'0'0,"67"17"0,35 13 0,7 5 0,-16-3 0,-24-8 8192</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0:51.872"/>
    </inkml:context>
    <inkml:brush xml:id="br0">
      <inkml:brushProperty name="width" value="0.05" units="cm"/>
      <inkml:brushProperty name="height" value="0.05" units="cm"/>
      <inkml:brushProperty name="color" value="#E71224"/>
    </inkml:brush>
  </inkml:definitions>
  <inkml:trace contextRef="#ctx0" brushRef="#br0">42 143 24575,'0'-4'0,"0"-14"0,-4 38 0,-6 26 0,0-1 0,0-22 0,3-34 0,6-37 0,8-17 0,11-2 0,9 18 0,14 34 0,11 36 0,-2 15 8192</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52.405"/>
    </inkml:context>
    <inkml:brush xml:id="br0">
      <inkml:brushProperty name="width" value="0.05" units="cm"/>
      <inkml:brushProperty name="height" value="0.05" units="cm"/>
      <inkml:brushProperty name="color" value="#E71224"/>
    </inkml:brush>
  </inkml:definitions>
  <inkml:trace contextRef="#ctx0" brushRef="#br0">64 0 24575,'2'4'0,"1"-1"0,-1 0 0,1 0 0,-1 0 0,1 0 0,0 0 0,0-1 0,0 1 0,0-1 0,1 0 0,-1 0 0,7 3 0,-5-3 0,20 12 0,-19-10 0,1-1 0,0 1 0,-1 0 0,1 0 0,-1 1 0,0 0 0,7 8 0,-11-11 0,-1 1 0,1-1 0,-1 1 0,0-1 0,0 1 0,0 0 0,0-1 0,-1 1 0,1 0 0,-1 0 0,0 0 0,1 0 0,-1-1 0,0 1 0,-1 0 0,1 0 0,0 0 0,-1-1 0,0 1 0,0 0 0,0 0 0,0-1 0,0 1 0,0-1 0,-2 4 0,-11 16 0,-1 0 0,-1 0 0,-1-2 0,0 0 0,-37 31 0,30-28 0,-10 15 0,33-38 0,1 0 0,-1 1 0,1-1 0,0 0 0,-1 0 0,1 1 0,0-1 0,-1 1 0,1-1 0,0 0 0,0 1 0,-1-1 0,1 1 0,0-1 0,0 0 0,0 1 0,-1-1 0,1 1 0,0-1 0,0 1 0,0-1 0,0 1 0,0-1 0,0 1 0,0-1 0,0 1 0,0-1 0,0 1 0,0-1 0,1 1 0,-1-1 0,0 0 0,0 1 0,0-1 0,1 1 0,-1-1 0,0 1 0,0-1 0,1 0 0,-1 1 0,0-1 0,1 0 0,-1 1 0,0-1 0,1 0 0,-1 0 0,1 1 0,-1-1 0,0 0 0,1 0 0,-1 1 0,1-1 0,-1 0 0,1 0 0,29-1 0,-11-3 0,0 0 0,1-2 0,31-13 0,-43 16 0,1-1 0,-1 0 0,0-1 0,-1 0 0,1 0 0,-1-1 0,0 0 0,0 0 0,-1 0 0,10-13 0,-15 17 0,1-1 0,-1 0 0,0-1 0,0 1 0,0 0 0,-1 0 0,1 0 0,-1 0 0,0-1 0,0 1 0,0 0 0,0 0 0,0-1 0,-1 1 0,1 0 0,-1 0 0,0 0 0,0 0 0,0 0 0,-2-5 0,2 7 0,0 0 0,1 0 0,-1-1 0,0 1 0,1 0 0,-1 0 0,0 0 0,0 0 0,0 0 0,0 0 0,0 0 0,0 0 0,0 0 0,0 1 0,-1-1 0,1 0 0,0 1 0,0-1 0,-1 1 0,1-1 0,0 1 0,-1 0 0,1-1 0,0 1 0,-1 0 0,1 0 0,-1 0 0,1 0 0,0 0 0,-1 0 0,1 1 0,0-1 0,-1 0 0,1 1 0,0-1 0,-1 1 0,1-1 0,0 1 0,0-1 0,0 1 0,-1 0 0,1 0 0,0 0 0,0 0 0,0 0 0,0 0 0,-1 2 0,-8 9 0,2 0 0,-1 0 0,1 1 0,1 0 0,0 1 0,1 0 0,1 0 0,-8 28 0,3-8 0,-5 10 99,1-1 534,-29 63 1,28-79 6192</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52.734"/>
    </inkml:context>
    <inkml:brush xml:id="br0">
      <inkml:brushProperty name="width" value="0.05" units="cm"/>
      <inkml:brushProperty name="height" value="0.05" units="cm"/>
      <inkml:brushProperty name="color" value="#E71224"/>
    </inkml:brush>
  </inkml:definitions>
  <inkml:trace contextRef="#ctx0" brushRef="#br0">0 1 24575,'4'0'0,"32"31"0,14 18 0,1-7 0,-7-11 8192</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53.090"/>
    </inkml:context>
    <inkml:brush xml:id="br0">
      <inkml:brushProperty name="width" value="0.05" units="cm"/>
      <inkml:brushProperty name="height" value="0.05" units="cm"/>
      <inkml:brushProperty name="color" value="#E71224"/>
    </inkml:brush>
  </inkml:definitions>
  <inkml:trace contextRef="#ctx0" brushRef="#br0">22 25 24575,'0'0'0,"35"-7"0,14-2 0,0 0 8192</inkml:trace>
  <inkml:trace contextRef="#ctx0" brushRef="#br0" timeOffset="1">1 189 24575,'3'0'0,"6"0"0,52-11 0,20-6 0,-4 6 0,-26 16 0,-31 17 0,-30 12 0,-24 0 0,-13-9 0,2-9 8192</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53.447"/>
    </inkml:context>
    <inkml:brush xml:id="br0">
      <inkml:brushProperty name="width" value="0.05" units="cm"/>
      <inkml:brushProperty name="height" value="0.05" units="cm"/>
      <inkml:brushProperty name="color" value="#E71224"/>
    </inkml:brush>
  </inkml:definitions>
  <inkml:trace contextRef="#ctx0" brushRef="#br0">1 0 24575,'0'0'0,"10"66"0,18 26 0,14-7 0,18-32 0,12-45 0,-5-24 8192</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53.831"/>
    </inkml:context>
    <inkml:brush xml:id="br0">
      <inkml:brushProperty name="width" value="0.05" units="cm"/>
      <inkml:brushProperty name="height" value="0.05" units="cm"/>
      <inkml:brushProperty name="color" value="#E71224"/>
    </inkml:brush>
  </inkml:definitions>
  <inkml:trace contextRef="#ctx0" brushRef="#br0">29 3 24575,'2'-1'0,"0"1"0,0-1 0,0 1 0,1 0 0,-1 0 0,0 0 0,1 0 0,-1 0 0,0 0 0,5 2 0,1-1 0,-5-1 0,10 0 0,0 1 0,0 0 0,-1 1 0,19 5 0,-28-6 0,-1-1 0,0 1 0,-1-1 0,1 1 0,0 0 0,0 0 0,0 0 0,0 0 0,0 0 0,-1 0 0,1 1 0,-1-1 0,1 0 0,-1 1 0,1-1 0,-1 1 0,0 0 0,0-1 0,0 1 0,0 0 0,0 0 0,0 0 0,0 0 0,0 0 0,-1 0 0,1 0 0,-1 0 0,0 0 0,1 0 0,-1 0 0,0 0 0,0 0 0,0 0 0,-1 0 0,1 0 0,-1 4 0,-3 7 0,-1-1 0,0 0 0,-12 20 0,13-25 0,-1 1 0,1-1 0,0 1 0,1 0 0,0 1 0,0-1 0,1 1 0,0-1 0,0 1 0,1-1 0,0 18 0,6 3 0,-4-25 0,0 1 0,0 0 0,0 0 0,0-1 0,-1 1 0,0 0 0,0 0 0,0 0 0,-2 7 0,2-11 0,0-1 0,0 0 0,0 0 0,0 0 0,0 0 0,0 0 0,0 1 0,0-1 0,0 0 0,-1 0 0,1 0 0,0 0 0,0 0 0,0 1 0,0-1 0,0 0 0,-1 0 0,1 0 0,0 0 0,0 0 0,0 0 0,0 0 0,-1 0 0,1 0 0,0 0 0,0 0 0,0 0 0,0 0 0,-1 0 0,1 0 0,0 0 0,0 0 0,0 0 0,-1 0 0,1 0 0,0 0 0,0 0 0,0 0 0,0 0 0,-1 0 0,1 0 0,0 0 0,0 0 0,0-1 0,0 1 0,0 0 0,-1 0 0,1 0 0,-11-12 0,-8-16 0,18 27 0,-2-4 0,-23-30 0,25 35 0,0-1 0,0 1 0,1-1 0,-1 1 0,0-1 0,0 1 0,0 0 0,1 0 0,-1-1 0,0 1 0,0 0 0,0 0 0,0 0 0,0 0 0,1 0 0,-1 0 0,0 0 0,0 0 0,0 0 0,0 0 0,0 1 0,1-1 0,-1 0 0,0 0 0,0 1 0,0-1 0,1 1 0,-1-1 0,0 1 0,1-1 0,-1 1 0,0-1 0,1 1 0,-1 0 0,0-1 0,1 1 0,-1 0 0,1-1 0,0 1 0,-1 0 0,1 0 0,-1 0 0,1-1 0,0 1 0,0 0 0,-1 0 0,1 1 0,-6 18 0,0 1 0,1-1 0,1 1 0,1 0 0,1 0 0,1 27 0,1-45 0,-3 47 0,2 1 0,2-1 0,3 1 0,15 72 0,-19-120-9,1 0 0,0 0-1,0 0 1,0 0 0,0 0-1,0 0 1,1 0 0,-1-1-1,5 6 1,-6-8 44,1 1-1,0-1 1,-1 0 0,1 0 0,-1 0-1,1 1 1,0-1 0,-1 0-1,1 0 1,0 0 0,-1 0 0,1 0-1,0 0 1,-1 0 0,1 0 0,0 0-1,-1-1 1,1 1 0,0 0-1,-1 0 1,1-1 0,0 1 0,-1 0-1,1-1 1,-1 1 0,1 0 0,-1-1-1,1 1 1,-1-1 0,1 1-1,-1-1 1,1 1 0,-1-1 0,0 1-1,1-1 1,-1 0 0,0 1 0,1-1-1,-1 1 1,0-1 0,0-1 0,19-35 6791</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54.420"/>
    </inkml:context>
    <inkml:brush xml:id="br0">
      <inkml:brushProperty name="width" value="0.05" units="cm"/>
      <inkml:brushProperty name="height" value="0.05" units="cm"/>
      <inkml:brushProperty name="color" value="#E71224"/>
    </inkml:brush>
  </inkml:definitions>
  <inkml:trace contextRef="#ctx0" brushRef="#br0">130 0 24575,'6'0'0,"0"1"0,1-1 0,-1 1 0,0 0 0,0 1 0,0-1 0,0 1 0,0 1 0,0-1 0,-1 1 0,1 0 0,-1 0 0,0 0 0,0 1 0,0 0 0,7 7 0,-9-8 0,0 0 0,-1 1 0,0-1 0,1 0 0,-1 1 0,0 0 0,-1-1 0,1 1 0,-1 0 0,1 0 0,-1 0 0,-1 0 0,1 0 0,0 0 0,-1 0 0,0 0 0,0 0 0,0 0 0,0 0 0,-1 0 0,1 0 0,-1 0 0,0 0 0,-1 0 0,-2 6 0,0-1 0,-1 0 0,-1 0 0,0-1 0,-10 12 0,10-13 0,0 0 0,1 0 0,0 1 0,0-1 0,-6 15 0,11-21 0,-1 0 0,1 0 0,0 0 0,0 1 0,0-1 0,-1 0 0,1 1 0,0-1 0,1 0 0,-1 0 0,0 1 0,0-1 0,0 0 0,1 0 0,-1 1 0,1-1 0,-1 0 0,1 0 0,-1 0 0,1 0 0,0 0 0,-1 0 0,1 0 0,0 0 0,1 1 0,30 23 0,-28-23 0,0 0 0,0 1 0,0 0 0,-1-1 0,1 2 0,-1-1 0,6 7 0,-7-7 0,-1-1 0,0 1 0,0 0 0,0 0 0,0 0 0,0 0 0,-1 0 0,1 0 0,-1 0 0,0 0 0,0 0 0,0 0 0,0 0 0,0 0 0,-1 0 0,1 0 0,-3 6 0,1-3 0,-1 0 0,0 1 0,-1-1 0,0 0 0,1-1 0,-2 1 0,-7 7 0,-5 4 0,-1-1 0,-1-1 0,-31 19 0,-59 33 0,102-59 0,15-6 0,22-6 0,291-76 0,-314 79 101,35-14-334,-41 15 265,-1-1 1,1 1-1,0 0 1,-1-1-1,1 1 1,0 0 0,-1-1-1,1 1 1,-1-1-1,1 0 1,0 1-1,-1-1 1,0 1 0,1-1-1,-1 0 1,1 1-1,-1-1 1,0 0-1,1 1 1,-1-1-1,0 0 1,0 0 0,0 1-1,1-1 1,-1 0-1,0 0 1,0 1-1,0-1 1,0 0 0,0 0-1,0 1 1,-1-1-1,1 0 1,0 0-1,0 1 1,0-1-1,-1 0 1,1 0 0,0 1-1,-1-1 1,1 0-1,-1 1 1,1-1-1,-1 1 1,0-2 0,-15-13 6793</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54.826"/>
    </inkml:context>
    <inkml:brush xml:id="br0">
      <inkml:brushProperty name="width" value="0.05" units="cm"/>
      <inkml:brushProperty name="height" value="0.05" units="cm"/>
      <inkml:brushProperty name="color" value="#E71224"/>
    </inkml:brush>
  </inkml:definitions>
  <inkml:trace contextRef="#ctx0" brushRef="#br0">0 0 24575,'0'0'0,"3"32"0,2 44 0,3 56 0,0 39 0,-1 12 0,-2-18 0,-2-52 0,-1-51 0,-1-37 8192</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57.843"/>
    </inkml:context>
    <inkml:brush xml:id="br0">
      <inkml:brushProperty name="width" value="0.05" units="cm"/>
      <inkml:brushProperty name="height" value="0.05" units="cm"/>
      <inkml:brushProperty name="color" value="#E71224"/>
    </inkml:brush>
  </inkml:definitions>
  <inkml:trace contextRef="#ctx0" brushRef="#br0">60 61 24575,'17'-9'0,"25"-5"0,0 1 0,74-11 0,-114 24 0,-1 0 0,0-1 0,0 1 0,0 0 0,0 0 0,0 0 0,1 0 0,-1 0 0,0 0 0,0 0 0,0 1 0,0-1 0,0 0 0,0 1 0,1-1 0,-1 0 0,0 1 0,0 0 0,0-1 0,0 1 0,1 1 0,-2-1 0,1-1 0,-1 1 0,0 0 0,0 0 0,0 0 0,0 0 0,0 0 0,0 0 0,0-1 0,0 1 0,0 0 0,0 0 0,-1 0 0,1 0 0,0-1 0,0 1 0,-1 0 0,1 0 0,-1 0 0,1-1 0,-2 2 0,-38 45 0,36-43 0,-232 226 0,219-206 0,17-24 0,-1 1 0,1-1 0,0 0 0,0 1 0,0-1 0,0 0 0,0 1 0,0-1 0,0 0 0,0 1 0,0-1 0,0 0 0,0 0 0,0 1 0,0-1 0,0 0 0,0 1 0,0-1 0,1 0 0,-1 1 0,0-1 0,0 0 0,0 0 0,0 1 0,1-1 0,-1 0 0,0 0 0,0 1 0,0-1 0,1 0 0,-1 0 0,0 0 0,0 1 0,1-1 0,-1 0 0,0 0 0,1 0 0,-1 0 0,1 0 0,4 1 0,0-1 0,1 0 0,-1 0 0,1 0 0,-1-1 0,8-1 0,19-2 0,-30 4-3,0 0 0,-1 0 0,1 0 0,0 0 0,-1 0 0,1 1 0,0-1 0,-1 1 0,1-1 0,0 1-1,-1-1 1,1 1 0,-1 0 0,1 0 0,-1-1 0,0 1 0,1 0 0,-1 1 0,0-1 0,1 0 0,-1 0 0,0 0 0,0 1 0,0-1 0,0 0-1,0 1 1,-1-1 0,1 1 0,0-1 0,-1 1 0,1 0 0,-1-1 0,1 1 0,-1 0 0,0-1 0,0 1 0,0 0 0,0 1 0,0 5 188,-1-1 1,0 0-1,-1 1 1,0-1 0,0 0-1,0 0 1,-5 9 6826</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58.188"/>
    </inkml:context>
    <inkml:brush xml:id="br0">
      <inkml:brushProperty name="width" value="0.05" units="cm"/>
      <inkml:brushProperty name="height" value="0.05" units="cm"/>
      <inkml:brushProperty name="color" value="#E71224"/>
    </inkml:brush>
  </inkml:definitions>
  <inkml:trace contextRef="#ctx0" brushRef="#br0">142 0 24575,'4'0'0,"11"32"0,3 61 0,-11 31 0,-25-4 0,-20-25 0,-10-39 0,3-40 0,9-23 8192</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58.532"/>
    </inkml:context>
    <inkml:brush xml:id="br0">
      <inkml:brushProperty name="width" value="0.05" units="cm"/>
      <inkml:brushProperty name="height" value="0.05" units="cm"/>
      <inkml:brushProperty name="color" value="#E71224"/>
    </inkml:brush>
  </inkml:definitions>
  <inkml:trace contextRef="#ctx0" brushRef="#br0">6 0 24575,'0'0'0,"-4"42"0,3 17 0,8-1 0,10-21 0,9-28 0,8-25 0,4-13 0,-1-3 0,-3 16 0,-7 20 0,-9 13 0,-6 8 0,4-12 0,0-7 8192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0:52.217"/>
    </inkml:context>
    <inkml:brush xml:id="br0">
      <inkml:brushProperty name="width" value="0.05" units="cm"/>
      <inkml:brushProperty name="height" value="0.05" units="cm"/>
      <inkml:brushProperty name="color" value="#E71224"/>
    </inkml:brush>
  </inkml:definitions>
  <inkml:trace contextRef="#ctx0" brushRef="#br0">0 259 24575,'0'4'0,"0"1"0,21-24 0,18-26 0,7-17 0,-8-2 0,-27 10 0,-32 30 0,-20 36 0,-8 32 0,9 12 0,40-3 0,44-22 0,35-30 0,13-26 0,-10-10 8192</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3:47:58.890"/>
    </inkml:context>
    <inkml:brush xml:id="br0">
      <inkml:brushProperty name="width" value="0.05" units="cm"/>
      <inkml:brushProperty name="height" value="0.05" units="cm"/>
      <inkml:brushProperty name="color" value="#E71224"/>
    </inkml:brush>
  </inkml:definitions>
  <inkml:trace contextRef="#ctx0" brushRef="#br0">226 0 24575,'0'0'0,"-7"39"0,-9 25 0,-16 11 0,-13-9 0,-2-15 0,3-20 0,9-15 8192</inkml:trace>
  <inkml:trace contextRef="#ctx0" brushRef="#br0" timeOffset="1">185 226 24575,'4'0'0,"35"31"0,5 7 0,-6-3 8192</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1:46.336"/>
    </inkml:context>
    <inkml:brush xml:id="br0">
      <inkml:brushProperty name="width" value="0.05" units="cm"/>
      <inkml:brushProperty name="height" value="0.05" units="cm"/>
      <inkml:brushProperty name="color" value="#E71224"/>
    </inkml:brush>
  </inkml:definitions>
  <inkml:trace contextRef="#ctx0" brushRef="#br0">0 1 24575,'0'0'0,"18"7"0,28 6 0,5 5 0,-12 2 0,-13-2 8192</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1:46.691"/>
    </inkml:context>
    <inkml:brush xml:id="br0">
      <inkml:brushProperty name="width" value="0.05" units="cm"/>
      <inkml:brushProperty name="height" value="0.05" units="cm"/>
      <inkml:brushProperty name="color" value="#E71224"/>
    </inkml:brush>
  </inkml:definitions>
  <inkml:trace contextRef="#ctx0" brushRef="#br0">1 131 24575,'0'3'0,"61"-19"0,38-19 0,14-7 0,-10 8 0,-29 27 0,-41 40 0,-45 44 0,-27 19 0,-15 0 0,-1-16 0,9-25 0,12-32 0,11-29 0,11-12 8192</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1:47.033"/>
    </inkml:context>
    <inkml:brush xml:id="br0">
      <inkml:brushProperty name="width" value="0.05" units="cm"/>
      <inkml:brushProperty name="height" value="0.05" units="cm"/>
      <inkml:brushProperty name="color" value="#E71224"/>
    </inkml:brush>
  </inkml:definitions>
  <inkml:trace contextRef="#ctx0" brushRef="#br0">0 1 24575,'4'0'0,"37"32"0,26 15 0,5-1 0,-17-5 0,-17-9 8192</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1:47.376"/>
    </inkml:context>
    <inkml:brush xml:id="br0">
      <inkml:brushProperty name="width" value="0.05" units="cm"/>
      <inkml:brushProperty name="height" value="0.05" units="cm"/>
      <inkml:brushProperty name="color" value="#E71224"/>
    </inkml:brush>
  </inkml:definitions>
  <inkml:trace contextRef="#ctx0" brushRef="#br0">105 0 24575,'0'0'0,"-18"72"0,-6 42 0,1 4 0,5-13 0,5-39 0,5-31 8192</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1:47.735"/>
    </inkml:context>
    <inkml:brush xml:id="br0">
      <inkml:brushProperty name="width" value="0.05" units="cm"/>
      <inkml:brushProperty name="height" value="0.05" units="cm"/>
      <inkml:brushProperty name="color" value="#E71224"/>
    </inkml:brush>
  </inkml:definitions>
  <inkml:trace contextRef="#ctx0" brushRef="#br0">0 508 24575,'4'0'0,"108"47"0,73 12 0,14-9 0,-22-15 0,-64-14 0,-50-11 8192</inkml:trace>
  <inkml:trace contextRef="#ctx0" brushRef="#br0" timeOffset="1">42 0 24575,'4'4'0,"59"15"0,18 5 8192</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1:48.064"/>
    </inkml:context>
    <inkml:brush xml:id="br0">
      <inkml:brushProperty name="width" value="0.05" units="cm"/>
      <inkml:brushProperty name="height" value="0.05" units="cm"/>
      <inkml:brushProperty name="color" value="#E71224"/>
    </inkml:brush>
  </inkml:definitions>
  <inkml:trace contextRef="#ctx0" brushRef="#br0">0 0 24575,'0'4'0,"44"4"0,31-2 0,7-9 0,-10-5 8192</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1:48.484"/>
    </inkml:context>
    <inkml:brush xml:id="br0">
      <inkml:brushProperty name="width" value="0.05" units="cm"/>
      <inkml:brushProperty name="height" value="0.05" units="cm"/>
      <inkml:brushProperty name="color" value="#E71224"/>
    </inkml:brush>
  </inkml:definitions>
  <inkml:trace contextRef="#ctx0" brushRef="#br0">1 1 24575,'0'0'0,"39"0"0,25 4 0,-7 4 0,-12 1 8192</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1:49.059"/>
    </inkml:context>
    <inkml:brush xml:id="br0">
      <inkml:brushProperty name="width" value="0.05" units="cm"/>
      <inkml:brushProperty name="height" value="0.05" units="cm"/>
      <inkml:brushProperty name="color" value="#E71224"/>
    </inkml:brush>
  </inkml:definitions>
  <inkml:trace contextRef="#ctx0" brushRef="#br0">35 0 24575,'3'11'0,"-17"310"0,6-197 0,4-105 0,0-24 0,-3-29 0,7 21 0,0 0 0,2 0 0,-1 0 0,2 0 0,-1 0 0,2 0 0,0 1 0,0 0 0,1-1 0,1 1 0,0 1 0,0-1 0,1 1 0,1 1 0,0-1 0,0 1 0,13-11 0,-4 4 0,0 1 0,1 1 0,1 1 0,0 1 0,1 0 0,1 1 0,0 2 0,38-15 0,-57 24 0,0 0 0,0 1 0,0-1 0,0 0 0,0 1 0,0-1 0,0 1 0,0 0 0,0 0 0,1 0 0,-1 0 0,0 0 0,0 0 0,0 0 0,0 1 0,1-1 0,-1 1 0,0 0 0,0 0 0,0-1 0,0 1 0,0 0 0,3 3 0,-4-2 0,1 1 0,0-1 0,-1 1 0,1-1 0,-1 1 0,0 0 0,0-1 0,0 1 0,0 0 0,0 0 0,-1 0 0,1 0 0,-1 0 0,0 0 0,0 3 0,-1 14 0,-1-1 0,-1 1 0,0-1 0,-7 21 0,8-34 38,-9 34-119,-22 55 0,29-86 195,0 0 1,0-1 0,0 1-1,-1-1 1,-1 0-1,1-1 1,-1 1 0,0-1-1,-1-1 1,0 1-1,0-1 1,-13 9 0,-14-2 6711</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1:49.386"/>
    </inkml:context>
    <inkml:brush xml:id="br0">
      <inkml:brushProperty name="width" value="0.05" units="cm"/>
      <inkml:brushProperty name="height" value="0.05" units="cm"/>
      <inkml:brushProperty name="color" value="#E71224"/>
    </inkml:brush>
  </inkml:definitions>
  <inkml:trace contextRef="#ctx0" brushRef="#br0">151 1 24575,'4'0'0,"0"11"0,-10 53 0,-12 31 0,-13 7 0,-6-15 0,1-32 0,6-27 8192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0:52.563"/>
    </inkml:context>
    <inkml:brush xml:id="br0">
      <inkml:brushProperty name="width" value="0.05" units="cm"/>
      <inkml:brushProperty name="height" value="0.05" units="cm"/>
      <inkml:brushProperty name="color" value="#E71224"/>
    </inkml:brush>
  </inkml:definitions>
  <inkml:trace contextRef="#ctx0" brushRef="#br0">44 47 24575,'0'-4'0,"-12"-18"0,-4 4 0,1 16 0,14 21 0,17 16 0,13 5 0,-3 17 0,-21 11 0,-24-2 0,-9-13 8192</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1:49.733"/>
    </inkml:context>
    <inkml:brush xml:id="br0">
      <inkml:brushProperty name="width" value="0.05" units="cm"/>
      <inkml:brushProperty name="height" value="0.05" units="cm"/>
      <inkml:brushProperty name="color" value="#E71224"/>
    </inkml:brush>
  </inkml:definitions>
  <inkml:trace contextRef="#ctx0" brushRef="#br0">0 1 24575,'7'3'0,"64"49"0,23 15 0,-4-4 8192</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1:50.872"/>
    </inkml:context>
    <inkml:brush xml:id="br0">
      <inkml:brushProperty name="width" value="0.05" units="cm"/>
      <inkml:brushProperty name="height" value="0.05" units="cm"/>
      <inkml:brushProperty name="color" value="#E71224"/>
    </inkml:brush>
  </inkml:definitions>
  <inkml:trace contextRef="#ctx0" brushRef="#br0">0 10 24575,'0'-4'0,"11"-1"0,7 4 0,4 9 0,-2 4 8192</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1:51.384"/>
    </inkml:context>
    <inkml:brush xml:id="br0">
      <inkml:brushProperty name="width" value="0.05" units="cm"/>
      <inkml:brushProperty name="height" value="0.05" units="cm"/>
      <inkml:brushProperty name="color" value="#E71224"/>
    </inkml:brush>
  </inkml:definitions>
  <inkml:trace contextRef="#ctx0" brushRef="#br0">0 0 24575,'3'3'0,"-1"0"0,-1 0 0,1 0 0,0 0 0,-1 0 0,1 0 0,-1 0 0,0 0 0,0 0 0,1 7 0,4 11 0,51 163 0,-50-156 0,-2 0 0,-1 0 0,-1 0 0,-2 54 0,-8-37 0,7-44 0,-1 0 0,1 0 0,0 1 0,-1-1 0,1 0 0,-1 0 0,1 0 0,-1 1 0,1-1 0,-1 0 0,0 0 0,0 0 0,0 0 0,1 0 0,-1 0 0,0 0 0,0-1 0,0 1 0,0 0 0,-1 0 0,1-1 0,0 1 0,0-1 0,0 1 0,0-1 0,-3 1 0,3-1 0,0 0 0,0 0 0,0-1 0,0 1 0,0-1 0,0 1 0,0 0 0,0-1 0,0 0 0,1 1 0,-1-1 0,0 1 0,0-1 0,0 0 0,1 0 0,-1 1 0,0-1 0,1 0 0,-1 0 0,1 0 0,-1 0 0,1 0 0,-1 0 0,1 0 0,0 0 0,0 0 0,-1 0 0,1-1 0,-3-33 0,4 26 0,0 1 0,1-1 0,0 1 0,1 0 0,0 0 0,5-11 0,-7 15 0,1 1 0,0-1 0,0 1 0,1-1 0,-1 1 0,0 0 0,1-1 0,0 1 0,0 1 0,0-1 0,0 0 0,1 1 0,-1-1 0,0 1 0,5-2 0,-7 4 0,0-1 0,0 1 0,-1 0 0,1 0 0,0-1 0,-1 1 0,1 0 0,0 0 0,0 0 0,0 0 0,-1 0 0,1 0 0,0 0 0,0 0 0,-1 0 0,1 0 0,0 0 0,0 1 0,-1-1 0,1 0 0,0 1 0,0-1 0,-1 0 0,1 1 0,0-1 0,-1 1 0,1-1 0,-1 1 0,1-1 0,-1 1 0,1-1 0,-1 1 0,1 0 0,-1-1 0,1 1 0,-1 0 0,0-1 0,1 1 0,-1 0 0,0-1 0,1 2 0,-1 2 0,1 0 0,-1 0 0,1 0 0,-1 0 0,-1 0 0,1-1 0,0 1 0,-2 4 0,-3 10 0,-1 0 0,-1-1 0,-1 0 0,0 0 0,-16 22 0,-10 23 0,32-60 0,1 1 0,0-1 0,0 1 0,0-1 0,0 1 0,1 0 0,-1 0 0,1-1 0,-1 1 0,1 0 0,0 0 0,0 2 0,1-3 0,-1-1 0,0 0 0,0 0 0,1 0 0,-1 0 0,1 0 0,-1 0 0,1 0 0,0 0 0,-1 0 0,1-1 0,0 1 0,-1 0 0,1 0 0,0 0 0,0-1 0,0 1 0,0 0 0,0-1 0,0 1 0,1 0 0,3 0 0,1 0 0,-1 0 0,1 0 0,0 0 0,-1-1 0,1 0 0,-1 0 0,1-1 0,-1 1 0,11-4 0,36-9 683,83-35 0,-46 12 6143</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1:52.079"/>
    </inkml:context>
    <inkml:brush xml:id="br0">
      <inkml:brushProperty name="width" value="0.05" units="cm"/>
      <inkml:brushProperty name="height" value="0.05" units="cm"/>
      <inkml:brushProperty name="color" value="#E71224"/>
    </inkml:brush>
  </inkml:definitions>
  <inkml:trace contextRef="#ctx0" brushRef="#br0">0 2 24575,'10'0'0,"32"-1"0,-11 0 0,1 1 0,0 2 0,48 8 0,-76-9 0,-1-1 0,0 1 0,0 0 0,1 0 0,-1 0 0,0 1 0,0-1 0,0 1 0,0-1 0,0 1 0,-1 0 0,1 0 0,-1 0 0,1 1 0,-1-1 0,1 0 0,-1 1 0,0 0 0,0-1 0,-1 1 0,3 4 0,-3-3 0,0 0 0,-1 0 0,1 0 0,-1 0 0,0 0 0,0 0 0,0 0 0,-1 0 0,1 0 0,-1 0 0,0 0 0,0 0 0,-1-1 0,1 1 0,-2 4 0,-7 10 0,-1 0 0,0-1 0,-1 0 0,-1 0 0,-22 21 0,-1-3 0,-64 47 0,86-71 0,1-1 0,34-19 0,24-12 0,146-62 0,-170 75 0,1 1 0,0 0 0,0 2 0,1 1 0,-1 1 0,42 0 0,-62 2 0,-1 1 0,1 0 0,0 1 0,0-1 0,0 0 0,0 0 0,0 1 0,-1-1 0,1 1 0,0 0 0,0 0 0,-1-1 0,1 1 0,0 0 0,1 2 0,-2-2 0,-1-1 0,0 1 0,1-1 0,-1 1 0,0 0 0,0-1 0,1 1 0,-1 0 0,0-1 0,0 1 0,0 0 0,0-1 0,0 1 0,0 0 0,0-1 0,0 1 0,0 0 0,0-1 0,-1 1 0,1 0 0,0-1 0,0 1 0,-1 0 0,1-1 0,0 1 0,-1-1 0,0 2 0,-2 2 0,-1 0 0,1 0 0,-1 0 0,0 0 0,0-1 0,-1 0 0,1 0 0,-10 5 0,-54 18 1366,-6-6 5460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1:52.406"/>
    </inkml:context>
    <inkml:brush xml:id="br0">
      <inkml:brushProperty name="width" value="0.05" units="cm"/>
      <inkml:brushProperty name="height" value="0.05" units="cm"/>
      <inkml:brushProperty name="color" value="#E71224"/>
    </inkml:brush>
  </inkml:definitions>
  <inkml:trace contextRef="#ctx0" brushRef="#br0">1 0 24575,'0'0'0,"4"29"0,4 20 0,5 2 0,0-11 0,6-13 8192</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1:52.733"/>
    </inkml:context>
    <inkml:brush xml:id="br0">
      <inkml:brushProperty name="width" value="0.05" units="cm"/>
      <inkml:brushProperty name="height" value="0.05" units="cm"/>
      <inkml:brushProperty name="color" value="#E71224"/>
    </inkml:brush>
  </inkml:definitions>
  <inkml:trace contextRef="#ctx0" brushRef="#br0">1 4 24575,'0'-3'0,"10"23"0,1 13 0,-2 0 8192</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1:53.069"/>
    </inkml:context>
    <inkml:brush xml:id="br0">
      <inkml:brushProperty name="width" value="0.05" units="cm"/>
      <inkml:brushProperty name="height" value="0.05" units="cm"/>
      <inkml:brushProperty name="color" value="#E71224"/>
    </inkml:brush>
  </inkml:definitions>
  <inkml:trace contextRef="#ctx0" brushRef="#br0">258 0 24575,'0'0'0,"3"43"0,13 36 0,6 19 0,4 0 0,-3-13 0,-5-25 0,-10-40 0,-9-35 0,-5-14 8192</inkml:trace>
  <inkml:trace contextRef="#ctx0" brushRef="#br0" timeOffset="1">406 127 24575,'0'3'0,"-15"60"0,-22 29 0,-34-1 0,-22-34 0,-4-37 0,23-30 0,56-20 0,78-8 0,75-5 0,51 1 0,-6 7 8192</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02.310"/>
    </inkml:context>
    <inkml:brush xml:id="br0">
      <inkml:brushProperty name="width" value="0.05" units="cm"/>
      <inkml:brushProperty name="height" value="0.05" units="cm"/>
      <inkml:brushProperty name="color" value="#E71224"/>
    </inkml:brush>
  </inkml:definitions>
  <inkml:trace contextRef="#ctx0" brushRef="#br0">0 0 24575,'4'0'0,"1"0"0,10 7 0,3 3 8192</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02.651"/>
    </inkml:context>
    <inkml:brush xml:id="br0">
      <inkml:brushProperty name="width" value="0.05" units="cm"/>
      <inkml:brushProperty name="height" value="0.05" units="cm"/>
      <inkml:brushProperty name="color" value="#E71224"/>
    </inkml:brush>
  </inkml:definitions>
  <inkml:trace contextRef="#ctx0" brushRef="#br0">1 0 24575,'0'0'0,"18"33"0,6 28 0,-2 18 0,-3 0 0,-6-22 0,2-37 0,10-49 0,11-32 0,-1-7 8192</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02.992"/>
    </inkml:context>
    <inkml:brush xml:id="br0">
      <inkml:brushProperty name="width" value="0.05" units="cm"/>
      <inkml:brushProperty name="height" value="0.05" units="cm"/>
      <inkml:brushProperty name="color" value="#E71224"/>
    </inkml:brush>
  </inkml:definitions>
  <inkml:trace contextRef="#ctx0" brushRef="#br0">0 0 24575,'0'0'0,"47"7"0,23 7 0,2-1 0,-10-1 8192</inkml:trace>
  <inkml:trace contextRef="#ctx0" brushRef="#br0" timeOffset="1">85 296 24575,'-7'4'0,"-28"22"0,29 4 0,36-7 0,35-15 0,17-16 0,-2-10 0,-21-9 0,-21 0 8192</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0:54.211"/>
    </inkml:context>
    <inkml:brush xml:id="br0">
      <inkml:brushProperty name="width" value="0.05" units="cm"/>
      <inkml:brushProperty name="height" value="0.05" units="cm"/>
      <inkml:brushProperty name="color" value="#E71224"/>
    </inkml:brush>
  </inkml:definitions>
  <inkml:trace contextRef="#ctx0" brushRef="#br0">146 0 24575,'-13'14'0,"7"-4"0,1 1 0,0 0 0,0 0 0,1 1 0,1-1 0,0 1 0,1 0 0,-2 13 0,1-5 0,-86 789 0,88-793 0,0-7 0,0 1 0,1 0 0,0 0 0,3 18 0,-3-28 0,0-1 0,0 1 0,0 0 0,0 0 0,0 0 0,0 0 0,0 0 0,0 0 0,0 0 0,0 0 0,0-1 0,0 1 0,0 0 0,0 0 0,0 0 0,0 0 0,0 0 0,0 0 0,0 0 0,0 0 0,0 0 0,0 0 0,1 0 0,-1-1 0,0 1 0,0 0 0,0 0 0,0 0 0,0 0 0,0 0 0,0 0 0,0 0 0,1 0 0,-1 0 0,0 0 0,0 0 0,0 0 0,0 0 0,0 0 0,0 0 0,0 0 0,0 0 0,1 0 0,-1 0 0,0 0 0,0 0 0,0 0 0,0 0 0,0 0 0,0 1 0,0-1 0,0 0 0,0 0 0,1 0 0,-1 0 0,6-20 0,5-26 0,-1 3 0,3 1 0,1 1 0,2 0 0,40-72 0,-56 113 0,3-6 0,1 0 0,-1 1 0,1-1 0,0 1 0,9-10 0,-13 15 0,1-1 0,-1 1 0,1 0 0,-1-1 0,1 1 0,-1 0 0,1-1 0,-1 1 0,1 0 0,0 0 0,-1 0 0,1 0 0,-1-1 0,1 1 0,0 0 0,-1 0 0,1 0 0,-1 0 0,1 0 0,0 0 0,-1 1 0,1-1 0,-1 0 0,1 0 0,0 0 0,0 1 0,0 0 0,1 0 0,-1 1 0,1-1 0,-1 1 0,0-1 0,0 1 0,0-1 0,0 1 0,0 0 0,0-1 0,0 1 0,-1 0 0,2 2 0,29 94 0,-24-68 0,2 0 0,1-1 0,2 0 0,1 0 0,27 45 0,-10-44 1366,-4-16 5460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03.334"/>
    </inkml:context>
    <inkml:brush xml:id="br0">
      <inkml:brushProperty name="width" value="0.05" units="cm"/>
      <inkml:brushProperty name="height" value="0.05" units="cm"/>
      <inkml:brushProperty name="color" value="#E71224"/>
    </inkml:brush>
  </inkml:definitions>
  <inkml:trace contextRef="#ctx0" brushRef="#br0">5 0 24575,'0'0'0,"-3"36"0,2 34 0,4 36 0,3 38 0,0 14 0,-2-7 0,3-34 0,7-55 0,2-38 8192</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03.662"/>
    </inkml:context>
    <inkml:brush xml:id="br0">
      <inkml:brushProperty name="width" value="0.05" units="cm"/>
      <inkml:brushProperty name="height" value="0.05" units="cm"/>
      <inkml:brushProperty name="color" value="#E71224"/>
    </inkml:brush>
  </inkml:definitions>
  <inkml:trace contextRef="#ctx0" brushRef="#br0">1 1 24575,'0'0'0,"0"10"0,3 55 0,2 66 0,0 76 0,2 60 0,4 21 0,4-21 0,-2-52 0,-1-77 0,-8-77 0,-4-48 8192</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04.131"/>
    </inkml:context>
    <inkml:brush xml:id="br0">
      <inkml:brushProperty name="width" value="0.05" units="cm"/>
      <inkml:brushProperty name="height" value="0.05" units="cm"/>
      <inkml:brushProperty name="color" value="#E71224"/>
    </inkml:brush>
  </inkml:definitions>
  <inkml:trace contextRef="#ctx0" brushRef="#br0">1 0 24575,'0'0'0,"0"4"0,18 0 0,20 1 0,4-1 8192</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04.644"/>
    </inkml:context>
    <inkml:brush xml:id="br0">
      <inkml:brushProperty name="width" value="0.05" units="cm"/>
      <inkml:brushProperty name="height" value="0.05" units="cm"/>
      <inkml:brushProperty name="color" value="#E71224"/>
    </inkml:brush>
  </inkml:definitions>
  <inkml:trace contextRef="#ctx0" brushRef="#br0">0 14 24575,'0'0'0,"51"0"0,34-4 0,6-1 0,-12 1 8192</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04.971"/>
    </inkml:context>
    <inkml:brush xml:id="br0">
      <inkml:brushProperty name="width" value="0.05" units="cm"/>
      <inkml:brushProperty name="height" value="0.05" units="cm"/>
      <inkml:brushProperty name="color" value="#E71224"/>
    </inkml:brush>
  </inkml:definitions>
  <inkml:trace contextRef="#ctx0" brushRef="#br0">10 1 24575,'0'3'0,"-7"99"0,5 46 0,2 5 0,2-23 0,0-41 0,0-36 8192</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05.328"/>
    </inkml:context>
    <inkml:brush xml:id="br0">
      <inkml:brushProperty name="width" value="0.05" units="cm"/>
      <inkml:brushProperty name="height" value="0.05" units="cm"/>
      <inkml:brushProperty name="color" value="#E71224"/>
    </inkml:brush>
  </inkml:definitions>
  <inkml:trace contextRef="#ctx0" brushRef="#br0">1 1 24575,'4'0'0,"33"0"-3100,11 0 14392</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06.046"/>
    </inkml:context>
    <inkml:brush xml:id="br0">
      <inkml:brushProperty name="width" value="0.05" units="cm"/>
      <inkml:brushProperty name="height" value="0.05" units="cm"/>
      <inkml:brushProperty name="color" value="#E71224"/>
    </inkml:brush>
  </inkml:definitions>
  <inkml:trace contextRef="#ctx0" brushRef="#br0">0 17 24575,'0'0'0,"15"-3"0,15-2 0,9 0 0,-1 1 8192</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06.389"/>
    </inkml:context>
    <inkml:brush xml:id="br0">
      <inkml:brushProperty name="width" value="0.05" units="cm"/>
      <inkml:brushProperty name="height" value="0.05" units="cm"/>
      <inkml:brushProperty name="color" value="#E71224"/>
    </inkml:brush>
  </inkml:definitions>
  <inkml:trace contextRef="#ctx0" brushRef="#br0">0 95 24575,'0'0'0,"14"0"0,16-3 0,7-9 0,-1-10 0,-5-7 0,-8 0 8192</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06.743"/>
    </inkml:context>
    <inkml:brush xml:id="br0">
      <inkml:brushProperty name="width" value="0.05" units="cm"/>
      <inkml:brushProperty name="height" value="0.05" units="cm"/>
      <inkml:brushProperty name="color" value="#E71224"/>
    </inkml:brush>
  </inkml:definitions>
  <inkml:trace contextRef="#ctx0" brushRef="#br0">0 1 24575,'0'0'0,"0"11"0,4 50 0,8 18 0,10-7 0,0-28 0,-3-38 0,-1-39 0,3-31 0,6-24 0,-2 4 8192</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07.067"/>
    </inkml:context>
    <inkml:brush xml:id="br0">
      <inkml:brushProperty name="width" value="0.05" units="cm"/>
      <inkml:brushProperty name="height" value="0.05" units="cm"/>
      <inkml:brushProperty name="color" value="#E71224"/>
    </inkml:brush>
  </inkml:definitions>
  <inkml:trace contextRef="#ctx0" brushRef="#br0">1 1 24575,'0'0'0,"3"7"0,6 20 0,0 21 0,-1 19 0,-1 10 0,-3-5 0,2-15 0,4-21 0,-1-15 8192</inkml:trace>
  <inkml:trace contextRef="#ctx0" brushRef="#br0" timeOffset="1">86 22 24575,'0'0'0,"43"-11"0,18 1 0,-2 15 0,-17 25 0,-27 26 0,-24 18 0,-13-1 0,-3-12 8192</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0:54.570"/>
    </inkml:context>
    <inkml:brush xml:id="br0">
      <inkml:brushProperty name="width" value="0.05" units="cm"/>
      <inkml:brushProperty name="height" value="0.05" units="cm"/>
      <inkml:brushProperty name="color" value="#E71224"/>
    </inkml:brush>
  </inkml:definitions>
  <inkml:trace contextRef="#ctx0" brushRef="#br0">0 250 24575,'0'0'0,"17"-9"0,12-14 0,11-15 0,-3-15 0,-14-5 0,-21 11 0,-17 25 0,-16 29 0,-1 30 0,8 12 0,20 2 0,28-7 0,25-20 0,18-18 0,8-18 0,-3-11 0,-15-1 8192</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07.391"/>
    </inkml:context>
    <inkml:brush xml:id="br0">
      <inkml:brushProperty name="width" value="0.05" units="cm"/>
      <inkml:brushProperty name="height" value="0.05" units="cm"/>
      <inkml:brushProperty name="color" value="#E71224"/>
    </inkml:brush>
  </inkml:definitions>
  <inkml:trace contextRef="#ctx0" brushRef="#br0">114 1 24575,'0'0'0,"4"3"0,-18 56 0,-9 28 0,-4 11 0,-2-9 0,5-19 8192</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07.747"/>
    </inkml:context>
    <inkml:brush xml:id="br0">
      <inkml:brushProperty name="width" value="0.05" units="cm"/>
      <inkml:brushProperty name="height" value="0.05" units="cm"/>
      <inkml:brushProperty name="color" value="#E71224"/>
    </inkml:brush>
  </inkml:definitions>
  <inkml:trace contextRef="#ctx0" brushRef="#br0">0 0 24575,'4'0'0,"11"33"0,40 10 0,21-6 0,-2-8 8192</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08.089"/>
    </inkml:context>
    <inkml:brush xml:id="br0">
      <inkml:brushProperty name="width" value="0.05" units="cm"/>
      <inkml:brushProperty name="height" value="0.05" units="cm"/>
      <inkml:brushProperty name="color" value="#E71224"/>
    </inkml:brush>
  </inkml:definitions>
  <inkml:trace contextRef="#ctx0" brushRef="#br0">1 88 24575,'0'0'0,"14"0"0,88-15 0,41-7 0,-4-5 0,-26 3 8192</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08.434"/>
    </inkml:context>
    <inkml:brush xml:id="br0">
      <inkml:brushProperty name="width" value="0.05" units="cm"/>
      <inkml:brushProperty name="height" value="0.05" units="cm"/>
      <inkml:brushProperty name="color" value="#E71224"/>
    </inkml:brush>
  </inkml:definitions>
  <inkml:trace contextRef="#ctx0" brushRef="#br0">346 0 24575,'-3'4'0,"-17"19"0,-36 95 0,-16 53 0,-3 12 0,7-21 0,16-39 8192</inkml:trace>
  <inkml:trace contextRef="#ctx0" brushRef="#br0" timeOffset="1">177 529 24575,'0'-4'0,"3"-4"0,2 56 0,0 35 0,-1 10 0,-2-10 0,0-20 0,-1-21 8192</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08.946"/>
    </inkml:context>
    <inkml:brush xml:id="br0">
      <inkml:brushProperty name="width" value="0.05" units="cm"/>
      <inkml:brushProperty name="height" value="0.05" units="cm"/>
      <inkml:brushProperty name="color" value="#E71224"/>
    </inkml:brush>
  </inkml:definitions>
  <inkml:trace contextRef="#ctx0" brushRef="#br0">1 0 24575,'2'1'0,"1"0"0,0 0 0,0 0 0,0 0 0,0-1 0,-1 1 0,1-1 0,0 0 0,0 0 0,0 0 0,0 0 0,6-2 0,-5 2 0,-1 0 0,0 0 0,0 1 0,0 0 0,0-1 0,0 1 0,0 0 0,0 1 0,0-1 0,0 0 0,0 1 0,-1 0 0,1-1 0,-1 1 0,1 0 0,-1 0 0,0 1 0,1-1 0,-1 0 0,-1 1 0,1-1 0,0 1 0,0 0 0,-1 0 0,0-1 0,1 1 0,-1 0 0,1 4 0,5 14 0,0 1 0,6 41 0,-7-35 0,111 707 0,-113-705 0,-2-21 0,-1 0 0,0 0 0,0 0 0,0 0 0,-1 0 0,-1 1 0,1-1 0,-5 17 0,5-26 32,0 1 0,-1-1 0,1 1-1,0-1 1,0 0 0,-1 1 0,1-1-1,0 0 1,0 1 0,-1-1 0,1 0-1,0 1 1,-1-1 0,1 0 0,-1 0-1,1 1 1,0-1 0,-1 0 0,1 0-1,-1 0 1,1 0 0,-1 0 0,1 1-1,0-1 1,-1 0 0,1 0 0,-1 0-1,1 0 1,-1 0 0,1 0 0,-1 0-1,1-1 1,0 1 0,-1 0 0,1 0-1,-1 0 1,1 0 0,-1-1 0,1 1-1,0 0 1,-1 0 0,0-1 0,-21-18 6794</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09.289"/>
    </inkml:context>
    <inkml:brush xml:id="br0">
      <inkml:brushProperty name="width" value="0.05" units="cm"/>
      <inkml:brushProperty name="height" value="0.05" units="cm"/>
      <inkml:brushProperty name="color" value="#E71224"/>
    </inkml:brush>
  </inkml:definitions>
  <inkml:trace contextRef="#ctx0" brushRef="#br0">0 4 24575,'4'0'0,"44"-4"0,21 7 0,-1 2 8192</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09.644"/>
    </inkml:context>
    <inkml:brush xml:id="br0">
      <inkml:brushProperty name="width" value="0.05" units="cm"/>
      <inkml:brushProperty name="height" value="0.05" units="cm"/>
      <inkml:brushProperty name="color" value="#E71224"/>
    </inkml:brush>
  </inkml:definitions>
  <inkml:trace contextRef="#ctx0" brushRef="#br0">6 1 24575,'-4'0'0,"3"7"0,23-5 0,7-2 8192</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10.343"/>
    </inkml:context>
    <inkml:brush xml:id="br0">
      <inkml:brushProperty name="width" value="0.05" units="cm"/>
      <inkml:brushProperty name="height" value="0.05" units="cm"/>
      <inkml:brushProperty name="color" value="#E71224"/>
    </inkml:brush>
  </inkml:definitions>
  <inkml:trace contextRef="#ctx0" brushRef="#br0">17 38 24575,'0'0'0,"0"-3"0,-7-13 0,-2-3 8192</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11.290"/>
    </inkml:context>
    <inkml:brush xml:id="br0">
      <inkml:brushProperty name="width" value="0.05" units="cm"/>
      <inkml:brushProperty name="height" value="0.05" units="cm"/>
      <inkml:brushProperty name="color" value="#E71224"/>
    </inkml:brush>
  </inkml:definitions>
  <inkml:trace contextRef="#ctx0" brushRef="#br0">101 12 24575,'0'0'0,"-1"0"0,1 0 0,0 0 0,-1 0 0,1 1 0,0-1 0,-1 0 0,1 0 0,-1 0 0,1 0 0,0 0 0,-1 0 0,1 0 0,0 0 0,-1 0 0,1 0 0,-1 0 0,1 0 0,0-1 0,-1 1 0,1 0 0,0 0 0,-1 0 0,1 0 0,0-1 0,-1 1 0,1 0 0,0 0 0,-1-1 0,1 1 0,0 0 0,0 0 0,-1-1 0,1 1 0,0 0 0,0-1 0,0 1 0,-1 0 0,1-1 0,0 1 0,0 0 0,0-1 0,0 1 0,0-1 0,0 1 0,0 0 0,0-1 0,0 1 0,0-1 0,0 1 0,0 0 0,0-1 0,0 1 0,0 0 0,0-1 0,0 1 0,1-1 0,-7 6 0,0 1 0,1-1 0,0 1 0,1 1 0,-1-1 0,1 0 0,0 1 0,0 0 0,1 0 0,0 0 0,1 0 0,-3 10 0,-3 13 0,-6 54 0,8-20 0,2 1 0,4 0 0,9 82 0,-6-159 0,1 0 0,0 0 0,1 0 0,0 1 0,0-1 0,1 2 0,1-1 0,13-16 0,-18 23 0,1 1 0,0-1 0,0 1 0,1 0 0,-1 0 0,1 0 0,0 0 0,-1 1 0,1-1 0,0 1 0,1 0 0,-1 0 0,0 0 0,7-1 0,-8 3 0,0 0 0,0 0 0,1 1 0,-1-1 0,0 1 0,0-1 0,0 1 0,0 0 0,0 0 0,0 1 0,0-1 0,0 1 0,0-1 0,-1 1 0,1 0 0,-1 0 0,1 0 0,-1 0 0,0 1 0,1-1 0,-1 0 0,0 1 0,-1 0 0,3 4 0,-4-7 0,1 1 0,-1-1 0,0 1 0,1-1 0,-1 1 0,0-1 0,1 1 0,-1-1 0,1 1 0,-1-1 0,0 0 0,1 1 0,-1-1 0,1 1 0,-1-1 0,1 0 0,0 0 0,-1 1 0,1-1 0,-1 0 0,1 0 0,-1 0 0,1 1 0,0-1 0,-1 0 0,1 0 0,-1 0 0,1 0 0,0 0 0,-1 0 0,1 0 0,0-1 0,-1 1 0,1 0 0,-1 0 0,1 0 0,-1-1 0,1 1 0,0 0 0,-1 0 0,1-1 0,-1 1 0,1-1 0,-1 1 0,0 0 0,1-1 0,-1 1 0,1-1 0,-1 1 0,0-1 0,1 1 0,-1-1 0,0 0 0,21-41 0,-13 23 0,18-29 0,3 1 0,1 1 0,3 2 0,1 1 0,41-38 0,-73 80 0,6-8 0,0 1 0,1 0 0,17-12 0,-25 20 0,0-1 0,0 0 0,0 0 0,0 0 0,1 1 0,-1-1 0,0 1 0,0-1 0,0 1 0,0-1 0,1 1 0,-1 0 0,0-1 0,0 1 0,1 0 0,-1 0 0,0 0 0,1 0 0,-1 0 0,0 0 0,0 1 0,1-1 0,-1 0 0,0 0 0,0 1 0,0-1 0,1 1 0,-1-1 0,0 1 0,0 0 0,0-1 0,0 1 0,0 0 0,0 0 0,0 0 0,0 0 0,0 0 0,-1 0 0,1 0 0,0 0 0,-1 0 0,1 0 0,0 0 0,-1 0 0,1 2 0,20 61 0,-16-44 0,2-1 0,0-1 0,18 35 0,22 18 0,-32-52 0,-1 1 0,-1 1 0,17 37 0,-28-54 0,-1-1 0,0 1 0,0 0 0,0 0 0,-1 0 0,1 0 0,-1 0 0,0 0 0,0 0 0,0 0 0,-1 0 0,1 0 0,-1 0 0,0 0 0,0 0 0,-1 0 0,1-1 0,-1 1 0,1 0 0,-4 4 0,3-6 0,1 0 0,-1 0 0,0 0 0,0-1 0,0 1 0,0 0 0,0-1 0,0 1 0,0-1 0,-1 0 0,1 0 0,0 0 0,-1 0 0,1 0 0,-1 0 0,1-1 0,-1 1 0,1-1 0,-1 1 0,1-1 0,-1 0 0,0 0 0,1-1 0,-1 1 0,1 0 0,-1-1 0,1 1 0,-1-1 0,1 0 0,-1 0 0,-3-2 0,4 2 44,0 0 0,0-1 0,0 1 0,0-1 0,0 1 1,0-1-1,0 1 0,1-1 0,-1 0 0,1 0 0,-1 0 0,1 0 0,0 0 0,0-1 0,-1 1 0,2 0 0,-1 0 0,0-1 0,0 1 0,1-1 0,-1 1 0,1 0 0,0-1 0,0 1 0,0-1 0,0 1 0,0-1 0,0 1 0,1-1 0,0-3 1,11-39 6781</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18.368"/>
    </inkml:context>
    <inkml:brush xml:id="br0">
      <inkml:brushProperty name="width" value="0.05" units="cm"/>
      <inkml:brushProperty name="height" value="0.05" units="cm"/>
      <inkml:brushProperty name="color" value="#E71224"/>
    </inkml:brush>
  </inkml:definitions>
  <inkml:trace contextRef="#ctx0" brushRef="#br0">0 4 24575,'0'0'0,"0"-3"0,8 16 0,1 6 8192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4:23:31.650"/>
    </inkml:context>
    <inkml:brush xml:id="br0">
      <inkml:brushProperty name="width" value="0.05" units="cm"/>
      <inkml:brushProperty name="height" value="0.05" units="cm"/>
      <inkml:brushProperty name="color" value="#E71224"/>
    </inkml:brush>
  </inkml:definitions>
  <inkml:trace contextRef="#ctx0" brushRef="#br0">0 67 24575,'0'-4'0,"29"-6"0,29-4 0,34-9 0,1 8 0,-27 27 0,-42 35 0,-41 35 0,-33 32 0,-17 21 0,-6 3 0,15-25 0,21-36 0,16-32 8192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0:55.200"/>
    </inkml:context>
    <inkml:brush xml:id="br0">
      <inkml:brushProperty name="width" value="0.05" units="cm"/>
      <inkml:brushProperty name="height" value="0.05" units="cm"/>
      <inkml:brushProperty name="color" value="#E71224"/>
    </inkml:brush>
  </inkml:definitions>
  <inkml:trace contextRef="#ctx0" brushRef="#br0">0 4 24575,'0'0'0,"12"-4"0,4 7 0,4 11 0,6 19 0,3 4 0,-4-8 0,-5-9 8192</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18.726"/>
    </inkml:context>
    <inkml:brush xml:id="br0">
      <inkml:brushProperty name="width" value="0.05" units="cm"/>
      <inkml:brushProperty name="height" value="0.05" units="cm"/>
      <inkml:brushProperty name="color" value="#E71224"/>
    </inkml:brush>
  </inkml:definitions>
  <inkml:trace contextRef="#ctx0" brushRef="#br0">0 24 24575,'4'3'0,"4"63"0,5 20 0,0-12 0,5-36 0,7-50 0,13-56 0,8-37 0,-4-1 8192</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19.064"/>
    </inkml:context>
    <inkml:brush xml:id="br0">
      <inkml:brushProperty name="width" value="0.05" units="cm"/>
      <inkml:brushProperty name="height" value="0.05" units="cm"/>
      <inkml:brushProperty name="color" value="#E71224"/>
    </inkml:brush>
  </inkml:definitions>
  <inkml:trace contextRef="#ctx0" brushRef="#br0">13 1 24575,'4'0'0,"-3"14"0,-8 9 0,-4 0 8192</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19.404"/>
    </inkml:context>
    <inkml:brush xml:id="br0">
      <inkml:brushProperty name="width" value="0.05" units="cm"/>
      <inkml:brushProperty name="height" value="0.05" units="cm"/>
      <inkml:brushProperty name="color" value="#E71224"/>
    </inkml:brush>
  </inkml:definitions>
  <inkml:trace contextRef="#ctx0" brushRef="#br0">0 1 24575,'0'3'0,"83"6"0,27 0 0,-12-1 0,-37-2 0,-40 6 0,-30 14 0,-18 25 0,-8 29 0,3 30 0,6 24 0,11 23 0,12-13 0,6-34 0,3-57 0,-3-48 0,-2-26 8192</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19.768"/>
    </inkml:context>
    <inkml:brush xml:id="br0">
      <inkml:brushProperty name="width" value="0.05" units="cm"/>
      <inkml:brushProperty name="height" value="0.05" units="cm"/>
      <inkml:brushProperty name="color" value="#E71224"/>
    </inkml:brush>
  </inkml:definitions>
  <inkml:trace contextRef="#ctx0" brushRef="#br0">42 0 24575,'0'0'0,"11"15"0,7 11 0,1 13 0,-4 17 0,1 21 0,3 23 0,3 12 0,1 5 0,4-10 0,-3-24 0,-5-36 0,-6-26 8192</inkml:trace>
  <inkml:trace contextRef="#ctx0" brushRef="#br0" timeOffset="1">0 255 24575,'0'0'0,"25"11"0,16 10 0,1 6 0,-8-2 8192</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20.102"/>
    </inkml:context>
    <inkml:brush xml:id="br0">
      <inkml:brushProperty name="width" value="0.05" units="cm"/>
      <inkml:brushProperty name="height" value="0.05" units="cm"/>
      <inkml:brushProperty name="color" value="#E71224"/>
    </inkml:brush>
  </inkml:definitions>
  <inkml:trace contextRef="#ctx0" brushRef="#br0">17 9 24575,'-4'0'0,"-8"0"0,27 0 0,14-3 0,2-2 8192</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20.447"/>
    </inkml:context>
    <inkml:brush xml:id="br0">
      <inkml:brushProperty name="width" value="0.05" units="cm"/>
      <inkml:brushProperty name="height" value="0.05" units="cm"/>
      <inkml:brushProperty name="color" value="#E71224"/>
    </inkml:brush>
  </inkml:definitions>
  <inkml:trace contextRef="#ctx0" brushRef="#br0">0 1 24575,'5'0'0,"0"0"0,0-1 0,-1 2 0,1-1 0,0 1 0,0-1 0,-1 1 0,1 1 0,0-1 0,-1 1 0,1 0 0,-1 0 0,1 0 0,-1 0 0,0 1 0,0-1 0,0 1 0,-1 0 0,1 1 0,-1-1 0,1 1 0,-1-1 0,0 1 0,0 0 0,-1 0 0,1 0 0,-1 1 0,0-1 0,0 0 0,0 1 0,-1-1 0,0 1 0,0 0 0,0 0 0,0-1 0,0 8 0,1 12 0,-1-8 0,1 0 0,0 0 0,1 0 0,0-1 0,2 1 0,0-1 0,9 20 0,-12-32 0,-1-1 0,1 1 0,-1-1 0,0 1 0,1-1 0,-1 1 0,-1 0 0,1-1 0,0 1 0,-1 0 0,1 0 0,-1 0 0,0 0 0,0 0 0,0-1 0,0 5 0,-2-5 0,1 0 0,-1-1 0,1 1 0,-1 0 0,1 0 0,-1-1 0,0 1 0,0-1 0,0 0 0,0 1 0,0-1 0,0 0 0,-1 0 0,1 0 0,0-1 0,0 1 0,-1 0 0,1-1 0,0 1 0,-3-1 0,-2 2 0,1-1 0,-1 0 0,1 0 0,-1-1 0,0 1 0,1-1 0,-1-1 0,0 1 0,-9-3 0,14 2 0,-1 0 0,1 0 0,-1 0 0,1 0 0,-1 0 0,1-1 0,0 1 0,0-1 0,0 0 0,0 0 0,0 1 0,0-1 0,0 0 0,0-1 0,1 1 0,-1 0 0,1 0 0,0-1 0,-1 1 0,1-1 0,0 1 0,1-1 0,-1 1 0,-1-6 0,7 32 120,1 15 192,2 0-1,2-1 0,20 51 1,-10-51 6514</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21.938"/>
    </inkml:context>
    <inkml:brush xml:id="br0">
      <inkml:brushProperty name="width" value="0.05" units="cm"/>
      <inkml:brushProperty name="height" value="0.05" units="cm"/>
      <inkml:brushProperty name="color" value="#E71224"/>
    </inkml:brush>
  </inkml:definitions>
  <inkml:trace contextRef="#ctx0" brushRef="#br0">89 1 24575,'-2'36'0,"-10"57"0,6-55 0,2-16 0,-2 12 0,7-24 0,3-10 0,3-5 0,1 0 0,0 0 0,0 1 0,0 0 0,1 1 0,-1-1 0,1 2 0,0-1 0,9 0 0,1-1 0,0 2 0,0 0 0,23 2 0,-40-1 0,0 1 0,0 0 0,0 0 0,0 0 0,0 0 0,0 0 0,-1 1 0,1-1 0,0 1 0,0-1 0,0 1 0,0-1 0,-1 1 0,1 0 0,0 0 0,-1 0 0,1 0 0,1 2 0,-3-3 0,0 1 0,0 0 0,0 0 0,0 0 0,0 0 0,-1 0 0,1 0 0,0-1 0,-1 1 0,1 0 0,0 0 0,-1-1 0,1 1 0,-1 0 0,1 0 0,-1-1 0,0 1 0,1 0 0,-1-1 0,0 1 0,1-1 0,-1 1 0,0-1 0,0 1 0,-1 0 0,-10 6 0,-1 1 0,-1-2 0,-17 7 0,-12 0 0,32-11 0,0 1 0,1 0 0,-1 1 0,1 0 0,0 1 0,0 0 0,-15 10 0,24-14 0,1-1 0,-1 0 0,1 1 0,0-1 0,-1 0 0,1 1 0,-1-1 0,1 0 0,0 1 0,0-1 0,-1 1 0,1-1 0,0 1 0,-1-1 0,1 1 0,0-1 0,0 1 0,0-1 0,0 1 0,0-1 0,0 1 0,0-1 0,-1 1 0,1-1 0,1 1 0,-1-1 0,0 1 0,0 0 0,0-1 0,0 1 0,0-1 0,0 1 0,1 0 0,16 12 0,34 2 0,-45-14 0,2 1 0,0 0 0,0 0 0,0 1 0,0 1 0,0-1 0,-1 1 0,11 7 0,-15-9 0,-1 1 0,1-1 0,0 1 0,-1 0 0,1 0 0,-1 0 0,0 1 0,0-1 0,0 0 0,0 1 0,-1-1 0,0 1 0,1 0 0,-1-1 0,0 1 0,-1 0 0,1 0 0,0 6 0,-2 6 0,0 0 0,0 0 0,-2 0 0,0 0 0,-1 0 0,0-1 0,-1 0 0,-1 1 0,0-2 0,-17 28 0,22-39 0,-1-1 0,1 1 0,-1-1 0,0 0 0,1 0 0,-1 1 0,0-2 0,0 1 0,-1 0 0,1 0 0,0 0 0,-1-1 0,1 0 0,-1 1 0,1-1 0,-1 0 0,1 0 0,-1 0 0,-3 0 0,3-1 0,1 0 0,0-1 0,-1 1 0,1-1 0,0 0 0,-1 1 0,1-1 0,0 0 0,0 0 0,0-1 0,0 1 0,0 0 0,0-1 0,0 1 0,0-1 0,1 1 0,-1-1 0,0 0 0,1 0 0,0 0 0,-1 0 0,0-3 0,-4-3 0,1 0 0,0-1 0,1 1 0,0-1 0,0 0 0,1-1 0,1 1 0,-3-10 0,5 16 0,-1 0 0,1 1 0,0-1 0,0 1 0,0-1 0,0 0 0,1 1 0,-1-1 0,1 1 0,-1-1 0,1 1 0,0-1 0,0 1 0,0-1 0,0 1 0,1 0 0,-1 0 0,1-1 0,-1 1 0,1 0 0,0 0 0,0 1 0,0-1 0,0 0 0,0 1 0,0-1 0,0 1 0,0-1 0,1 1 0,-1 0 0,0 0 0,1 0 0,-1 0 0,4 0 0,3-1 0,0-1 0,0 2 0,0-1 0,0 2 0,1-1 0,-1 1 0,16 2 0,-24-2 0,0 0 0,0 0 0,0 0 0,0 1 0,0-1 0,0 0 0,0 1 0,0-1 0,0 0 0,0 1 0,-1 0 0,1-1 0,0 1 0,0-1 0,-1 1 0,1 0 0,0-1 0,-1 1 0,1 0 0,-1 0 0,1 0 0,-1-1 0,1 1 0,-1 0 0,1 0 0,-1 0 0,0 0 0,1 0 0,-1 0 0,0 0 0,0 0 0,0 0 0,0 0 0,0 0 0,0 0 0,0 0 0,0 0 0,0 0 0,0-1 0,-1 1 0,1 0 0,0 0 0,-1 0 0,1 0 0,-1 0 0,1 0 0,-1 0 0,1-1 0,-1 1 0,-1 1 0,-35 44 0,34-42 0,-83 80 0,160-117 0,-73 33 0,0-1 0,0 1 0,0-1 0,1 1 0,-1 0 0,0 0 0,0 0 0,0-1 0,0 1 0,0 0 0,0 0 0,1 0 0,-1 1 0,0-1 0,0 0 0,0 0 0,0 1 0,0-1 0,2 1 0,-3 0 0,0-1 0,1 1 0,-1-1 0,0 1 0,0-1 0,1 1 0,-1 0 0,0-1 0,0 1 0,0 0 0,0-1 0,0 1 0,0 0 0,0-1 0,0 1 0,0-1 0,0 1 0,0 0 0,-1-1 0,1 1 0,0-1 0,0 1 0,0 0 0,-1 0 0,-28 44 0,28-44 0,-31 40 0,14-20 0,0 2 0,1 1 0,2 0 0,0 1 0,-13 32 0,27-55 0,0 1 0,0 0 0,0-1 0,1 1 0,-1 0 0,1-1 0,-1 1 0,1 0 0,0 0 0,0-1 0,0 1 0,1 0 0,-1-1 0,0 1 0,1 0 0,0 0 0,0-1 0,0 1 0,0-1 0,0 1 0,0-1 0,1 0 0,2 4 0,0-2 0,-1-1 0,1 0 0,0-1 0,0 1 0,0-1 0,1 0 0,-1 0 0,0 0 0,1 0 0,0-1 0,-1 0 0,8 1 0,13 1 0,1-1 0,-1-2 0,49-5 0,-74 5 0,26-2 342,-1-2-1,0-1 0,46-15 1,-27 1 6484</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22.299"/>
    </inkml:context>
    <inkml:brush xml:id="br0">
      <inkml:brushProperty name="width" value="0.05" units="cm"/>
      <inkml:brushProperty name="height" value="0.05" units="cm"/>
      <inkml:brushProperty name="color" value="#E71224"/>
    </inkml:brush>
  </inkml:definitions>
  <inkml:trace contextRef="#ctx0" brushRef="#br0">0 1 24575,'0'0'0,"0"7"0,25 6 0,9 1 8192</inkml:trace>
  <inkml:trace contextRef="#ctx0" brushRef="#br0" timeOffset="1">360 65 24575,'0'0'0,"4"10"0,1 5 8192</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23.131"/>
    </inkml:context>
    <inkml:brush xml:id="br0">
      <inkml:brushProperty name="width" value="0.05" units="cm"/>
      <inkml:brushProperty name="height" value="0.05" units="cm"/>
      <inkml:brushProperty name="color" value="#E71224"/>
    </inkml:brush>
  </inkml:definitions>
  <inkml:trace contextRef="#ctx0" brushRef="#br0">0 15 24575,'3'-2'0,"-1"1"0,1-1 0,0 1 0,0-1 0,-1 1 0,1 0 0,0 0 0,0 1 0,0-1 0,0 0 0,0 1 0,0 0 0,0 0 0,0 0 0,1 0 0,-1 0 0,0 1 0,0-1 0,0 1 0,5 1 0,17 2 0,25-2 0,-1-2 0,56-8 0,-90 6 0,33 1 0,-47 1 0,-1 0 0,1 0 0,-1-1 0,1 1 0,0 0 0,-1 0 0,1 0 0,-1 0 0,1 0 0,-1 1 0,1-1 0,-1 0 0,1 0 0,0 0 0,-1 0 0,1 0 0,-1 1 0,1-1 0,-1 0 0,0 1 0,1-1 0,-1 0 0,1 1 0,-1-1 0,1 0 0,-1 1 0,0-1 0,1 1 0,-1-1 0,0 1 0,1-1 0,-1 1 0,0-1 0,0 1 0,0-1 0,1 1 0,-1-1 0,0 1 0,0-1 0,0 1 0,0-1 0,0 1 0,0 0 0,0 0 0,-15 23 0,12-20 0,-24 30 0,2 1 0,1 1 0,2 1 0,1 1 0,3 1 0,1 1 0,-14 47 0,19-45 0,2 1 0,2 0 0,2 0 0,-2 70 0,11-96 0,1-21 0,7-28 0,9-46 1366,2-15 5460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23.718"/>
    </inkml:context>
    <inkml:brush xml:id="br0">
      <inkml:brushProperty name="width" value="0.05" units="cm"/>
      <inkml:brushProperty name="height" value="0.05" units="cm"/>
      <inkml:brushProperty name="color" value="#E71224"/>
    </inkml:brush>
  </inkml:definitions>
  <inkml:trace contextRef="#ctx0" brushRef="#br0">104 0 24575,'7'13'0,"12"58"0,18 128 0,-35-129 0,-2-70 0,0 1 0,0 0 0,0 0 0,0-1 0,0 1 0,0 0 0,0 0 0,0-1 0,0 1 0,0 0 0,0 0 0,0-1 0,-1 1 0,1 0 0,0 0 0,0-1 0,-1 1 0,1 0 0,-1-1 0,1 1 0,-1 0 0,1-1 0,-1 1 0,1-1 0,-1 1 0,1-1 0,-1 1 0,1-1 0,-1 1 0,0-1 0,1 0 0,-1 1 0,0-1 0,0 0 0,1 0 0,-1 1 0,0-1 0,0 0 0,0 0 0,-1-1 0,0 0 0,0 0 0,0 0 0,0 0 0,1-1 0,-1 1 0,0 0 0,1-1 0,-1 0 0,1 1 0,-3-4 0,-4-7 0,0 0 0,1-1 0,0 0 0,1 0 0,-8-25 0,11 30 0,1-1 0,-1-1 0,2 1 0,0 0 0,0 0 0,0 0 0,1-1 0,0 1 0,1 0 0,2-12 0,-3 19 0,1 1 0,-1-1 0,0 1 0,1-1 0,-1 1 0,1-1 0,-1 1 0,1 0 0,-1-1 0,1 1 0,0-1 0,0 1 0,0 0 0,0 0 0,0 0 0,0 0 0,0-1 0,0 1 0,0 0 0,1 1 0,-1-1 0,0 0 0,1 0 0,-1 1 0,1-1 0,-1 0 0,1 1 0,2-1 0,-4 1 0,1 0 0,0 0 0,-1 0 0,1 1 0,-1-1 0,1 0 0,-1 0 0,1 1 0,-1-1 0,1 0 0,-1 1 0,1-1 0,-1 1 0,1-1 0,-1 0 0,0 1 0,1-1 0,-1 1 0,0-1 0,1 1 0,-1-1 0,0 1 0,0-1 0,1 1 0,-1 0 0,-2 28 0,-1-21 0,-1 0 0,0 0 0,0 0 0,-1 0 0,-9 11 0,9-13 0,0 0 0,1 1 0,0-1 0,0 1 0,0 0 0,1 0 0,-4 14 0,7-20 0,0 0 0,0 0 0,0 0 0,0 0 0,0 0 0,0 0 0,1 0 0,-1 0 0,0 0 0,1 0 0,-1 0 0,1 0 0,-1 0 0,1 0 0,-1 0 0,1 0 0,0-1 0,-1 1 0,1 0 0,0 0 0,0-1 0,-1 1 0,1 0 0,0-1 0,0 1 0,0-1 0,0 1 0,0-1 0,0 0 0,0 1 0,0-1 0,2 1 0,-2-1 0,1 0 0,-1 1 0,0-1 0,1 1 0,-1-1 0,0 1 0,1 0 0,-1-1 0,0 1 0,0 0 0,0 0 0,0 0 0,0 0 0,0 0 0,0 0 0,0 0 0,0 0 0,-1 1 0,1-1 0,0 0 0,-1 0 0,1 1 0,-1-1 0,1 2 0,-1 1 0,0 0 0,-1 0 0,0-1 0,1 1 0,-1 0 0,-1 0 0,1 0 0,0-1 0,-1 1 0,0-1 0,0 1 0,0-1 0,0 0 0,0 0 0,-4 3 0,-44 45 0,38-41 0,39-15 0,-12 1 0,0 0 0,31-2 0,-45 6 72,1 0 0,-1 1 0,1-1 0,-1 0 0,0 1-1,1-1 1,-1 1 0,1 0 0,-1-1 0,0 1 0,0 0 0,0 0-1,1-1 1,-1 1 0,0 0 0,0 0 0,0 0 0,1 2 0,8 23 6754</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0:55.545"/>
    </inkml:context>
    <inkml:brush xml:id="br0">
      <inkml:brushProperty name="width" value="0.05" units="cm"/>
      <inkml:brushProperty name="height" value="0.05" units="cm"/>
      <inkml:brushProperty name="color" value="#E71224"/>
    </inkml:brush>
  </inkml:definitions>
  <inkml:trace contextRef="#ctx0" brushRef="#br0">0 0 24575,'0'0'0,"16"25"0,14 19 0,2 4 8192</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24.077"/>
    </inkml:context>
    <inkml:brush xml:id="br0">
      <inkml:brushProperty name="width" value="0.05" units="cm"/>
      <inkml:brushProperty name="height" value="0.05" units="cm"/>
      <inkml:brushProperty name="color" value="#E71224"/>
    </inkml:brush>
  </inkml:definitions>
  <inkml:trace contextRef="#ctx0" brushRef="#br0">121 9 24575,'-3'0'0,"-67"18"0,22 2 0,59-5 0,57-17 0,37-8 0,9-2 0,-18 1 0,-45 3 0,-44-2 0,-24 2 8192</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24.438"/>
    </inkml:context>
    <inkml:brush xml:id="br0">
      <inkml:brushProperty name="width" value="0.05" units="cm"/>
      <inkml:brushProperty name="height" value="0.05" units="cm"/>
      <inkml:brushProperty name="color" value="#E71224"/>
    </inkml:brush>
  </inkml:definitions>
  <inkml:trace contextRef="#ctx0" brushRef="#br0">1 43 24575,'0'0'0,"4"54"0,0 21 0,5-1 0,-1-18 0,-1-18 8192</inkml:trace>
  <inkml:trace contextRef="#ctx0" brushRef="#br0" timeOffset="1">150 1 24575,'0'0'0,"0"0"0,10 72 0,5 52 0,-2 27 0,-2 6 0,-3-20 0,-3-34 0,-2-52 0,-2-35 8192</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24.800"/>
    </inkml:context>
    <inkml:brush xml:id="br0">
      <inkml:brushProperty name="width" value="0.05" units="cm"/>
      <inkml:brushProperty name="height" value="0.05" units="cm"/>
      <inkml:brushProperty name="color" value="#E71224"/>
    </inkml:brush>
  </inkml:definitions>
  <inkml:trace contextRef="#ctx0" brushRef="#br0">1 0 24575,'0'0'0,"11"7"0,3 3 8192</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25.139"/>
    </inkml:context>
    <inkml:brush xml:id="br0">
      <inkml:brushProperty name="width" value="0.05" units="cm"/>
      <inkml:brushProperty name="height" value="0.05" units="cm"/>
      <inkml:brushProperty name="color" value="#E71224"/>
    </inkml:brush>
  </inkml:definitions>
  <inkml:trace contextRef="#ctx0" brushRef="#br0">15 1 24575,'0'3'0,"0"13"0,-11 46 0,8-12 0,3-15 8192</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25.483"/>
    </inkml:context>
    <inkml:brush xml:id="br0">
      <inkml:brushProperty name="width" value="0.05" units="cm"/>
      <inkml:brushProperty name="height" value="0.05" units="cm"/>
      <inkml:brushProperty name="color" value="#E71224"/>
    </inkml:brush>
  </inkml:definitions>
  <inkml:trace contextRef="#ctx0" brushRef="#br0">110 5 24575,'1'-1'0,"1"1"0,-1-1 0,1 1 0,-1-1 0,1 1 0,0-1 0,-1 1 0,1 0 0,-1 0 0,1 0 0,0 0 0,-1 0 0,1 0 0,0 0 0,-1 0 0,1 1 0,-1-1 0,1 1 0,-1-1 0,1 1 0,1 0 0,30 16 0,-31-15 0,0 1 0,1-1 0,-1 1 0,-1 0 0,1 0 0,0-1 0,-1 1 0,1 0 0,-1 0 0,0 1 0,0-1 0,0 0 0,-1 0 0,1 0 0,-1 1 0,1-1 0,-1 0 0,0 0 0,0 1 0,-1-1 0,1 0 0,-1 1 0,0-1 0,1 0 0,-1 0 0,-1 0 0,1 0 0,-3 6 0,-6 11 0,0 0 0,-1-1 0,-16 20 0,17-25 0,6-8 0,-2 4 0,-1-1 0,1 1 0,1 0 0,0 1 0,-5 13 0,10-23 0,-1 1 0,1-1 0,-1 1 0,1 0 0,0-1 0,0 1 0,0 0 0,0 0 0,0-1 0,0 1 0,0 0 0,1-1 0,-1 1 0,0-1 0,1 1 0,-1 0 0,1-1 0,0 1 0,0-1 0,0 1 0,-1-1 0,1 0 0,0 1 0,1-1 0,-1 0 0,0 0 0,0 1 0,0-1 0,1 0 0,-1 0 0,1-1 0,-1 1 0,1 0 0,-1 0 0,1-1 0,-1 1 0,1-1 0,0 1 0,-1-1 0,1 1 0,0-1 0,-1 0 0,3 0 0,9 2 0,-7-1 0,0-1 0,1 2 0,-1-1 0,0 1 0,0 0 0,-1 0 0,1 0 0,7 5 0,-12-6 0,0-1 0,0 1 0,0 0 0,-1 0 0,1 0 0,0 0 0,0-1 0,-1 1 0,1 0 0,-1 1 0,1-1 0,-1 0 0,1 0 0,-1 0 0,0 0 0,0 0 0,1 0 0,-1 0 0,0 1 0,0 0 0,-1 2 0,1-1 0,-1 0 0,0 0 0,0 1 0,0-1 0,0 0 0,-1 0 0,1 0 0,-1-1 0,-3 6 0,-9 10 0,-2-1 0,0 0 0,-34 27 0,-21 22 0,69-65 0,0 1 0,1-1 0,-1 1 0,1-1 0,0 1 0,-1-1 0,1 1 0,0 0 0,0 0 0,0 0 0,0 0 0,0 0 0,1 0 0,-1 0 0,1 0 0,-1 0 0,1 0 0,0 0 0,-1 0 0,1 0 0,1 4 0,0-4 0,0-1 0,0 1 0,0-1 0,0 0 0,0 0 0,0 1 0,1-1 0,-1 0 0,0 0 0,1 0 0,-1-1 0,1 1 0,-1 0 0,1 0 0,-1-1 0,1 1 0,0-1 0,-1 1 0,1-1 0,2 0 0,13 2 0,-1-1 0,0-1 0,0 0 0,20-3 0,-5 0 228,-1-2-1,0 0 1,0-2-1,0-1 1,39-17 0,-54 16 6598</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25.826"/>
    </inkml:context>
    <inkml:brush xml:id="br0">
      <inkml:brushProperty name="width" value="0.05" units="cm"/>
      <inkml:brushProperty name="height" value="0.05" units="cm"/>
      <inkml:brushProperty name="color" value="#E71224"/>
    </inkml:brush>
  </inkml:definitions>
  <inkml:trace contextRef="#ctx0" brushRef="#br0">0 1 24575,'4'0'0,"1"0"0,17 43 0,10 14 0,-2-2 0,-20-14 0,-11-15 8192</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28.081"/>
    </inkml:context>
    <inkml:brush xml:id="br0">
      <inkml:brushProperty name="width" value="0.05" units="cm"/>
      <inkml:brushProperty name="height" value="0.05" units="cm"/>
      <inkml:brushProperty name="color" value="#E71224"/>
    </inkml:brush>
  </inkml:definitions>
  <inkml:trace contextRef="#ctx0" brushRef="#br0">34 0 24575,'0'0'0,"-7"54"0,-3 40 0,1 17 0,2 2 0,9-23 0,4-26 8192</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28.438"/>
    </inkml:context>
    <inkml:brush xml:id="br0">
      <inkml:brushProperty name="width" value="0.05" units="cm"/>
      <inkml:brushProperty name="height" value="0.05" units="cm"/>
      <inkml:brushProperty name="color" value="#E71224"/>
    </inkml:brush>
  </inkml:definitions>
  <inkml:trace contextRef="#ctx0" brushRef="#br0">0 1 24575,'0'0'0,"68"0"0,31 3 0,1 10 0,-20 15 0,-31 19 0,-37 11 0,-40 11 0,-14-7 8192</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28.782"/>
    </inkml:context>
    <inkml:brush xml:id="br0">
      <inkml:brushProperty name="width" value="0.05" units="cm"/>
      <inkml:brushProperty name="height" value="0.05" units="cm"/>
      <inkml:brushProperty name="color" value="#E71224"/>
    </inkml:brush>
  </inkml:definitions>
  <inkml:trace contextRef="#ctx0" brushRef="#br0">0 5 24575,'4'0'0,"44"-3"0,14 1 0,-10 14 0,-26 14 0,-31 10 0,-15-1 8192</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29.123"/>
    </inkml:context>
    <inkml:brush xml:id="br0">
      <inkml:brushProperty name="width" value="0.05" units="cm"/>
      <inkml:brushProperty name="height" value="0.05" units="cm"/>
      <inkml:brushProperty name="color" value="#E71224"/>
    </inkml:brush>
  </inkml:definitions>
  <inkml:trace contextRef="#ctx0" brushRef="#br0">0 397 24575,'4'4'0,"8"44"0,13 25 0,24 3 0,32-11 0,10-20 0,-11-17 8192</inkml:trace>
  <inkml:trace contextRef="#ctx0" brushRef="#br0" timeOffset="1">551 101 24575,'0'0'0,"39"-11"0,25-7 0,4-8 0,-9 1 0,-15 5 8192</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0:56.084"/>
    </inkml:context>
    <inkml:brush xml:id="br0">
      <inkml:brushProperty name="width" value="0.05" units="cm"/>
      <inkml:brushProperty name="height" value="0.05" units="cm"/>
      <inkml:brushProperty name="color" value="#E71224"/>
    </inkml:brush>
  </inkml:definitions>
  <inkml:trace contextRef="#ctx0" brushRef="#br0">58 91 24575,'-1'0'0,"0"0"0,0 1 0,0-1 0,0 0 0,0 1 0,0-1 0,1 1 0,-1-1 0,0 1 0,0 0 0,0-1 0,0 1 0,1 0 0,-1-1 0,0 1 0,1 0 0,-1 0 0,1 0 0,-1 0 0,1-1 0,-1 1 0,1 0 0,0 0 0,-1 0 0,1 0 0,0 1 0,-14 32 0,13-30 0,-23 69 0,76-169 0,-43 81 0,1 0 0,0 0 0,1 1 0,1 0 0,1 1 0,17-15 0,-28 27 0,-1 0 0,1-1 0,0 1 0,-1 0 0,1 1 0,0-1 0,0 0 0,0 0 0,0 1 0,-1-1 0,1 1 0,0 0 0,0-1 0,0 1 0,0 0 0,0 0 0,0 0 0,0 0 0,0 1 0,0-1 0,0 1 0,0-1 0,0 1 0,0-1 0,-1 1 0,1 0 0,0 0 0,0 0 0,-1 0 0,1 0 0,0 0 0,-1 1 0,0-1 0,1 1 0,-1-1 0,0 1 0,1-1 0,-1 1 0,0-1 0,0 1 0,0 0 0,-1 0 0,2 2 0,4 9 0,-1 1 0,0 0 0,-1 0 0,4 21 0,-8-34 0,5 26 120,-4-17-24,1 1 0,-1-1-1,2 0 1,-1 0 0,1 0 0,1 0 0,0 0-1,0-1 1,1 0 0,0 0 0,1 0 0,8 10 0,3-7 6730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29.461"/>
    </inkml:context>
    <inkml:brush xml:id="br0">
      <inkml:brushProperty name="width" value="0.05" units="cm"/>
      <inkml:brushProperty name="height" value="0.05" units="cm"/>
      <inkml:brushProperty name="color" value="#E71224"/>
    </inkml:brush>
  </inkml:definitions>
  <inkml:trace contextRef="#ctx0" brushRef="#br0">115 0 24575,'0'4'0,"11"98"0,3 57 0,-4 12 0,-28-33 0,-24-59 0,-6-57 0,7-46 0,40-42 0,20-8 8192</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29.801"/>
    </inkml:context>
    <inkml:brush xml:id="br0">
      <inkml:brushProperty name="width" value="0.05" units="cm"/>
      <inkml:brushProperty name="height" value="0.05" units="cm"/>
      <inkml:brushProperty name="color" value="#E71224"/>
    </inkml:brush>
  </inkml:definitions>
  <inkml:trace contextRef="#ctx0" brushRef="#br0">43 59 24575,'4'-3'0,"36"-10"0,34-4 0,4-1 0,-18 11 0,-23 9 0,-18 5 8192</inkml:trace>
  <inkml:trace contextRef="#ctx0" brushRef="#br0" timeOffset="1">0 165 24575,'0'0'0,"37"0"0,32-15 0,2-7 0,-12-1 8192</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30.158"/>
    </inkml:context>
    <inkml:brush xml:id="br0">
      <inkml:brushProperty name="width" value="0.05" units="cm"/>
      <inkml:brushProperty name="height" value="0.05" units="cm"/>
      <inkml:brushProperty name="color" value="#E71224"/>
    </inkml:brush>
  </inkml:definitions>
  <inkml:trace contextRef="#ctx0" brushRef="#br0">22 0 24575,'-11'323'0,"1"-88"0,34-270 0,44-50 0,-61 78 0,1 0 0,0 0 0,0 0 0,0 1 0,0 0 0,1 1 0,0 0 0,11-4 0,-19 9 0,0-1 0,0 1 0,0 0 0,0 0 0,0 0 0,0 0 0,0 0 0,0 0 0,0 0 0,0 1 0,-1-1 0,1 0 0,0 0 0,0 1 0,0-1 0,0 1 0,0-1 0,-1 0 0,1 1 0,0 0 0,0-1 0,-1 1 0,1-1 0,0 1 0,-1 0 0,1-1 0,-1 1 0,1 0 0,-1 0 0,1 0 0,-1-1 0,1 1 0,-1 0 0,0 0 0,0 0 0,1 0 0,-1 0 0,0 0 0,0 0 0,0 0 0,0-1 0,0 1 0,0 0 0,0 0 0,0 0 0,-1 1 0,-5 51 0,4-45 0,2-5-6,-1 0 0,0 1 0,1-1 0,-1 0 0,1 0 0,0 1 0,0-1 0,0 0 0,1 1 1,-1-1-1,1 0 0,0 0 0,0 1 0,0-1 0,0 0 0,3 4 0,-3-5 67,1 0 0,0-1 0,0 0 0,1 1 0,-1-1 0,0 0 1,0 0-1,0 0 0,1 0 0,-1-1 0,1 1 0,-1-1 0,0 1 0,1-1 0,-1 0 1,1 0-1,-1 0 0,1 0 0,-1 0 0,1-1 0,-1 1 0,0-1 0,4-1 1,50-13 6764</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34.109"/>
    </inkml:context>
    <inkml:brush xml:id="br0">
      <inkml:brushProperty name="width" value="0.05" units="cm"/>
      <inkml:brushProperty name="height" value="0.05" units="cm"/>
      <inkml:brushProperty name="color" value="#E71224"/>
    </inkml:brush>
  </inkml:definitions>
  <inkml:trace contextRef="#ctx0" brushRef="#br0">5 8 24575,'0'-3'0,"0"-2"0,-4 83 0,3 72 0,1 42 0,5 14 0,12-10 0,24-24 0,35-19 0,29-22 0,-3-33 8192</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35.095"/>
    </inkml:context>
    <inkml:brush xml:id="br0">
      <inkml:brushProperty name="width" value="0.05" units="cm"/>
      <inkml:brushProperty name="height" value="0.05" units="cm"/>
      <inkml:brushProperty name="color" value="#E71224"/>
    </inkml:brush>
  </inkml:definitions>
  <inkml:trace contextRef="#ctx0" brushRef="#br0">0 213 24575,'0'0'0,"29"57"0,24 20 0,17-11 0,11-31 0,-4-43 0,-19-42 0,-27-33 0,-29-18 0,-30 5 0,-31 22 0,-24 39 0,-5 42 0,13 36 0,33 20 0,23-1 8192</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35.624"/>
    </inkml:context>
    <inkml:brush xml:id="br0">
      <inkml:brushProperty name="width" value="0.05" units="cm"/>
      <inkml:brushProperty name="height" value="0.05" units="cm"/>
      <inkml:brushProperty name="color" value="#E71224"/>
    </inkml:brush>
  </inkml:definitions>
  <inkml:trace contextRef="#ctx0" brushRef="#br0">21 40 24575,'0'0'0,"0"-7"0,0-10 0,-3 2 0,-2 18 0,1 36 0,0 64 0,1 27 0,2 10 0,3-11 0,3-25 0,-1-40 0,0-53 0,-5-53 0,-5-35 0,-3-3 8192</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35.993"/>
    </inkml:context>
    <inkml:brush xml:id="br0">
      <inkml:brushProperty name="width" value="0.05" units="cm"/>
      <inkml:brushProperty name="height" value="0.05" units="cm"/>
      <inkml:brushProperty name="color" value="#E71224"/>
    </inkml:brush>
  </inkml:definitions>
  <inkml:trace contextRef="#ctx0" brushRef="#br0">1 1 24575,'0'3'0,"21"9"0,30-9 0,5-4 8192</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36.507"/>
    </inkml:context>
    <inkml:brush xml:id="br0">
      <inkml:brushProperty name="width" value="0.05" units="cm"/>
      <inkml:brushProperty name="height" value="0.05" units="cm"/>
      <inkml:brushProperty name="color" value="#E71224"/>
    </inkml:brush>
  </inkml:definitions>
  <inkml:trace contextRef="#ctx0" brushRef="#br0">4 203 24575,'24'-10'0,"-13"4"0,9-4 0,-1-1 0,32-22 0,-47 30 0,0 0 0,0 0 0,0 0 0,0-1 0,-1 0 0,1 0 0,-1 0 0,0 0 0,0 0 0,-1-1 0,1 1 0,-1-1 0,0 0 0,0 1 0,-1-1 0,1 0 0,-1 0 0,1-6 0,-2 9 0,0 0 0,0 0 0,0 0 0,0 0 0,0 0 0,-1 0 0,1 1 0,-1-1 0,1 0 0,-1 0 0,0 1 0,1-1 0,-1 0 0,0 1 0,0-1 0,0 0 0,0 1 0,-1 0 0,1-1 0,0 1 0,-1 0 0,1-1 0,-1 1 0,1 0 0,-1 0 0,1 0 0,-1 0 0,0 1 0,1-1 0,-1 0 0,0 1 0,0-1 0,0 1 0,0 0 0,1-1 0,-1 1 0,0 0 0,0 0 0,0 0 0,0 0 0,0 1 0,-3 0 0,-2 0 0,0 0 0,0 1 0,0 0 0,1 0 0,-1 0 0,1 1 0,-1 0 0,1 1 0,0-1 0,-9 8 0,11-8 0,0 0 0,1 1 0,-1-1 0,1 1 0,0 0 0,0 0 0,0 0 0,0 1 0,1-1 0,0 1 0,0-1 0,0 1 0,0 0 0,1-1 0,-1 1 0,1 0 0,1 0 0,-1 0 0,1 0 0,0 0 0,0 0 0,0 0 0,1 0 0,-1 0 0,1 0 0,0 0 0,1 0 0,-1 0 0,1-1 0,0 1 0,3 5 0,0-3 0,-1-1 0,1 1 0,0-1 0,1 0 0,-1 0 0,1 0 0,1-1 0,-1 0 0,1 0 0,-1-1 0,1 0 0,1 0 0,-1 0 0,0-1 0,1 0 0,0-1 0,0 1 0,16 1 0,-12-3 105,0-1 0,0 0 0,0-1 0,0-1 0,0 0 0,-1 0 0,1-1 0,0-1 0,-1 0 0,0 0 0,0-1 1,16-9-1,14-12 6721</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37.395"/>
    </inkml:context>
    <inkml:brush xml:id="br0">
      <inkml:brushProperty name="width" value="0.05" units="cm"/>
      <inkml:brushProperty name="height" value="0.05" units="cm"/>
      <inkml:brushProperty name="color" value="#E71224"/>
    </inkml:brush>
  </inkml:definitions>
  <inkml:trace contextRef="#ctx0" brushRef="#br0">69 257 24575,'0'0'0,"0"-18"0,0-10 0,0-3 0,0 0 0,0 5 0,0 7 0,-3 3 0,-2 1 0,-3-5 0,-1 2 0,2 3 0,2 5 0,-2 3 0,0 4 0,-11 10 8192</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38.229"/>
    </inkml:context>
    <inkml:brush xml:id="br0">
      <inkml:brushProperty name="width" value="0.05" units="cm"/>
      <inkml:brushProperty name="height" value="0.05" units="cm"/>
      <inkml:brushProperty name="color" value="#E71224"/>
    </inkml:brush>
  </inkml:definitions>
  <inkml:trace contextRef="#ctx0" brushRef="#br0">1 8 24575,'-1'24'0,"2"-12"0,1 58 0,0-29 0,-5 61 0,7-129 0,2-1 0,15-47 0,-17 63 0,0 0 0,1 1 0,1 0 0,0 0 0,0 0 0,1 0 0,1 1 0,13-14 0,-20 23 0,0-1 0,0 1 0,0 0 0,0 0 0,0 0 0,0 1 0,1-1 0,-1 0 0,0 0 0,0 1 0,1-1 0,-1 1 0,1-1 0,-1 1 0,1-1 0,-1 1 0,0 0 0,1 0 0,-1 0 0,1 0 0,-1 0 0,1 0 0,-1 0 0,1 0 0,-1 0 0,1 1 0,-1-1 0,1 1 0,-1-1 0,0 1 0,1 0 0,-1-1 0,0 1 0,0 0 0,1 0 0,-1 0 0,0 0 0,0 0 0,0 0 0,0 0 0,0 0 0,0 0 0,0 1 0,-1-1 0,1 0 0,0 1 0,-1-1 0,2 3 0,4 9 0,-1 0 0,0 0 0,6 28 0,-9-33 0,1 5 228,0 0-1,2-1 1,-1 0-1,2 0 1,9 18 0,9 2 6598</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0:57.057"/>
    </inkml:context>
    <inkml:brush xml:id="br0">
      <inkml:brushProperty name="width" value="0.05" units="cm"/>
      <inkml:brushProperty name="height" value="0.05" units="cm"/>
      <inkml:brushProperty name="color" value="#E71224"/>
    </inkml:brush>
  </inkml:definitions>
  <inkml:trace contextRef="#ctx0" brushRef="#br0">113 30 24575,'0'0'0,"-5"-16"0,-8 3 0,-12 15 0,-4 20 0,2 14 0,14 10 0,21 0 0,18-2 0,4-6 0,-11-1 0,-17-2 0,-17-8 0,-10-8 0,4-7 0,12-23 8192</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38.745"/>
    </inkml:context>
    <inkml:brush xml:id="br0">
      <inkml:brushProperty name="width" value="0.05" units="cm"/>
      <inkml:brushProperty name="height" value="0.05" units="cm"/>
      <inkml:brushProperty name="color" value="#E71224"/>
    </inkml:brush>
  </inkml:definitions>
  <inkml:trace contextRef="#ctx0" brushRef="#br0">232 52 24575,'0'-3'0,"-11"-13"0,-7-3 0,-11 5 0,-8 20 0,-5 30 0,1 37 0,7 29 0,14 7 0,20-7 0,18-18 0,28-23 0,23-25 0,15-27 0,-8-14 8192</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39.104"/>
    </inkml:context>
    <inkml:brush xml:id="br0">
      <inkml:brushProperty name="width" value="0.05" units="cm"/>
      <inkml:brushProperty name="height" value="0.05" units="cm"/>
      <inkml:brushProperty name="color" value="#E71224"/>
    </inkml:brush>
  </inkml:definitions>
  <inkml:trace contextRef="#ctx0" brushRef="#br0">0 70 24575,'0'0'0,"22"0"0,24-7 0,13-6 0,-1-1 0,-10 2 0,-17-1 0,-13 3 8192</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39.460"/>
    </inkml:context>
    <inkml:brush xml:id="br0">
      <inkml:brushProperty name="width" value="0.05" units="cm"/>
      <inkml:brushProperty name="height" value="0.05" units="cm"/>
      <inkml:brushProperty name="color" value="#E71224"/>
    </inkml:brush>
  </inkml:definitions>
  <inkml:trace contextRef="#ctx0" brushRef="#br0">27 1 24575,'0'0'0,"-11"18"0,0 31 0,6 18 0,7 1 0,7-14 0,5-21 0,1-15 8192</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39.816"/>
    </inkml:context>
    <inkml:brush xml:id="br0">
      <inkml:brushProperty name="width" value="0.05" units="cm"/>
      <inkml:brushProperty name="height" value="0.05" units="cm"/>
      <inkml:brushProperty name="color" value="#E71224"/>
    </inkml:brush>
  </inkml:definitions>
  <inkml:trace contextRef="#ctx0" brushRef="#br0">0 0 24575,'0'0'0,"8"29"0,1 31 0,0 27 0,-5 9 0,0-4 0,7-14 0,12-17 0,13-19 0,11-16 0,8-13 0,3-12 0,-9-7 8192</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40.249"/>
    </inkml:context>
    <inkml:brush xml:id="br0">
      <inkml:brushProperty name="width" value="0.05" units="cm"/>
      <inkml:brushProperty name="height" value="0.05" units="cm"/>
      <inkml:brushProperty name="color" value="#E71224"/>
    </inkml:brush>
  </inkml:definitions>
  <inkml:trace contextRef="#ctx0" brushRef="#br0">0 1 24575,'0'0'0,"18"18"0,13 6 0,2 14 0,-13 10 0,-16 1 0,-10-8 0,1-14 0,1-12 8192</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42.227"/>
    </inkml:context>
    <inkml:brush xml:id="br0">
      <inkml:brushProperty name="width" value="0.05" units="cm"/>
      <inkml:brushProperty name="height" value="0.05" units="cm"/>
      <inkml:brushProperty name="color" value="#E71224"/>
    </inkml:brush>
  </inkml:definitions>
  <inkml:trace contextRef="#ctx0" brushRef="#br0">132 43 24575,'0'-1'0,"0"1"0,1 0 0,-1-1 0,0 1 0,0 0 0,1-1 0,-1 1 0,0-1 0,0 1 0,0 0 0,0-1 0,1 1 0,-1-1 0,0 1 0,0-1 0,0 1 0,0-1 0,0 1 0,0-1 0,0 1 0,0 0 0,-1-1 0,1 1 0,0-1 0,0 1 0,0-1 0,0 1 0,-1 0 0,1-1 0,0 1 0,0-1 0,-1 1 0,1-1 0,-9-16 0,8 16 0,1 0 0,-1 1 0,0-1 0,1 0 0,-1 0 0,0 1 0,1-1 0,-1 1 0,0-1 0,0 1 0,0-1 0,0 1 0,0-1 0,1 1 0,-1 0 0,0-1 0,0 1 0,0 0 0,0 0 0,0 0 0,0 0 0,0 0 0,0 0 0,0 0 0,0 0 0,0 0 0,0 0 0,0 0 0,0 1 0,0-1 0,0 0 0,1 1 0,-1-1 0,0 1 0,0-1 0,0 1 0,0-1 0,1 1 0,-1-1 0,0 1 0,1 0 0,-1 0 0,0-1 0,1 1 0,-2 1 0,-2 4 0,0 0 0,1 0 0,0 0 0,0 0 0,-4 12 0,-6 26 0,2 0 0,-10 89 0,7 95 0,14-188 0,0-40 0,0-1 0,0 1 0,0 0 0,0 0 0,0 0 0,1-1 0,-1 1 0,0 0 0,0 0 0,0 0 0,1 0 0,-1 0 0,0-1 0,0 1 0,0 0 0,1 0 0,-1 0 0,0 0 0,0 0 0,1 0 0,-1 0 0,0 0 0,0 0 0,1 0 0,-1 0 0,0 0 0,0 0 0,1 0 0,-1 0 0,0 0 0,0 0 0,1 0 0,-1 0 0,0 0 0,0 0 0,1 0 0,-1 1 0,0-1 0,0 0 0,0 0 0,1 0 0,-1 0 0,0 0 0,0 1 0,0-1 0,0 0 0,1 0 0,-1 0 0,0 1 0,0-1 0,0 0 0,0 0 0,0 1 0,0-1 0,0 0 0,0 0 0,1 1 0,17-32 0,-11 19 0,3-5 0,0 0 0,2 2 0,0-1 0,0 1 0,2 1 0,0 0 0,17-13 0,-25 23 0,-1 0 0,1 1 0,0-1 0,0 1 0,0 0 0,0 1 0,0 0 0,1 0 0,-1 0 0,1 1 0,0 0 0,-1 0 0,1 0 0,0 1 0,0 0 0,-1 0 0,1 1 0,0 0 0,-1 0 0,1 1 0,-1 0 0,1 0 0,-1 0 0,10 5 0,-5 0 0,2-2 0,-1 1 0,1-2 0,-1 0 0,1 0 0,1-1 0,-1-1 0,0 0 0,1 0 0,-1-2 0,1 0 0,-1 0 0,0-1 0,22-5 0,18-5 0,49-7 0,-94 17 0,1 0 0,-1 0 0,0 1 0,1 1 0,-1-1 0,1 2 0,-1-1 0,15 5 0,-21-5-4,0 0 0,-1 0-1,1 0 1,0 0 0,-1 0 0,1 0-1,-1 0 1,1 1 0,-1-1 0,0 1-1,0-1 1,1 1 0,-1-1-1,0 1 1,0 0 0,-1-1 0,1 1-1,0 0 1,0 0 0,-1 0-1,1-1 1,-1 1 0,0 0 0,1 0-1,-1 0 1,0 0 0,0 2 0,0-3 29,-1 0 0,1 0 0,0-1 0,0 1 0,0 0 1,0 0-1,-1-1 0,1 1 0,0 0 0,-1 0 0,1-1 1,0 1-1,-1 0 0,1-1 0,-1 1 0,1-1 0,-1 1 1,1-1-1,-1 1 0,0-1 0,1 1 0,-1-1 0,0 1 1,1-1-1,-1 0 0,0 1 0,1-1 0,-1 0 0,0 0 1,0 1-1,1-1 0,-1 0 0,0 0 0,0 0 0,1 0 1,-1 0-1,0 0 0,0 0 0,0 0 0,1-1 0,-1 1 1,0 0-1,1 0 0,-1-1 0,0 1 0,0 0 0,1-1 1,-1 1-1,0 0 0,1-1 0,-1 1 0,1-1 0,-1 1 1,1-1-1,-1 0 0,1 1 0,-1-1 0,0-1 1,-28-29 6800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43.658"/>
    </inkml:context>
    <inkml:brush xml:id="br0">
      <inkml:brushProperty name="width" value="0.05" units="cm"/>
      <inkml:brushProperty name="height" value="0.05" units="cm"/>
      <inkml:brushProperty name="color" value="#E71224"/>
    </inkml:brush>
  </inkml:definitions>
  <inkml:trace contextRef="#ctx0" brushRef="#br0">308 244 24575,'1'2'0,"0"-1"0,0 1 0,0-1 0,0 1 0,0 0 0,-1-1 0,1 1 0,-1 0 0,1 0 0,-1 0 0,0-1 0,0 1 0,1 0 0,-1 0 0,-1 2 0,2 9 0,4 27 0,-2 1 0,-2 0 0,-2 1 0,-7 56 0,-2-69 0,9-29 0,1 1 0,-1-1 0,1 1 0,-1 0 0,1-1 0,-1 1 0,1-1 0,-1 1 0,1-1 0,-1 1 0,0-1 0,1 0 0,-1 1 0,0-1 0,1 0 0,-1 0 0,0 1 0,0-1 0,1 0 0,-1 0 0,-1 0 0,-2-1 0,1 0 0,-1 0 0,1 0 0,0-1 0,-1 1 0,1-1 0,0 0 0,0 0 0,0 0 0,0-1 0,-4-3 0,-46-39 0,-69-77 0,115 123 0,0 11 0,-6 28 0,6-19 0,-7 8 0,11-24 0,0 0 0,0 0 0,0 0 0,1 1 0,-1-1 0,1 1 0,1-1 0,-1 1 0,1 0 0,0 0 0,0 0 0,1 6 0,0-11 0,1 0 0,-1 0 0,1-1 0,-1 1 0,1 0 0,0 0 0,-1 0 0,1-1 0,0 1 0,0 0 0,-1-1 0,1 1 0,0 0 0,0-1 0,0 1 0,0-1 0,0 1 0,0-1 0,0 0 0,0 0 0,0 1 0,0-1 0,0 0 0,0 0 0,0 0 0,0 0 0,0 0 0,0 0 0,0 0 0,0 0 0,0 0 0,2-1 0,42-12 0,31-22 0,0-2 0,-3-4 0,-1-3 0,91-73 0,-157 112 0,23-16 0,-2-2 0,30-31 0,-51 48 0,-1 0 0,0 0 0,0-1 0,0 1 0,-1-1 0,0 0 0,0-1 0,-1 1 0,0-1 0,0 1 0,-1-1 0,1 0 0,-2 0 0,1 0 0,-1-11 0,-1 16 0,0 0 0,0 0 0,-1 0 0,1 0 0,-1 0 0,0 0 0,0 0 0,0 0 0,0 0 0,0 0 0,-1 0 0,1 1 0,-1-1 0,0 1 0,0-1 0,0 1 0,0 0 0,0-1 0,0 1 0,-1 0 0,1 0 0,-1 1 0,1-1 0,-1 1 0,0-1 0,1 1 0,-1 0 0,0 0 0,0 0 0,0 0 0,-6 0 0,6 0 0,-1 1 0,1 0 0,-1 0 0,1 0 0,-1 0 0,1 0 0,-1 1 0,1 0 0,-1 0 0,1 0 0,-1 0 0,1 0 0,0 1 0,0-1 0,0 1 0,-1 0 0,2 0 0,-1 0 0,0 0 0,0 1 0,1-1 0,-1 1 0,1 0 0,0-1 0,0 1 0,0 0 0,-2 4 0,2-2 0,0 0 0,1 1 0,-1-1 0,1 0 0,0 0 0,1 1 0,-1-1 0,1 1 0,0-1 0,1 1 0,-1-1 0,1 0 0,0 1 0,0-1 0,1 0 0,-1 0 0,1 0 0,1 0 0,-1 0 0,0 0 0,1 0 0,0-1 0,0 1 0,8 7 0,8 9 0,1-1 0,1-1 0,36 27 0,-29-24 0,1 3 1366,-15-9 5460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43.999"/>
    </inkml:context>
    <inkml:brush xml:id="br0">
      <inkml:brushProperty name="width" value="0.05" units="cm"/>
      <inkml:brushProperty name="height" value="0.05" units="cm"/>
      <inkml:brushProperty name="color" value="#E71224"/>
    </inkml:brush>
  </inkml:definitions>
  <inkml:trace contextRef="#ctx0" brushRef="#br0">41 0 24575,'0'0'0,"-3"14"0,2 88 0,1 41 0,1 3 0,-4-23 0,-1-33 0,-3-34 0,-1-28 0,1-18 0,2-11 0,1-5 0,6-13 0,6-6 0,1 1 8192</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44.458"/>
    </inkml:context>
    <inkml:brush xml:id="br0">
      <inkml:brushProperty name="width" value="0.05" units="cm"/>
      <inkml:brushProperty name="height" value="0.05" units="cm"/>
      <inkml:brushProperty name="color" value="#E71224"/>
    </inkml:brush>
  </inkml:definitions>
  <inkml:trace contextRef="#ctx0" brushRef="#br0">0 0 24575,'0'0'0,"7"0"0,3 0 0,3 4 0,-1 4 0,1 12 0,-1 24 0,0 30 0,-1 24 0,1 20 0,-2 12 0,-2-5 0,-3-17 0,-2-24 0,-2-28 0,-1-37 8192</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44.798"/>
    </inkml:context>
    <inkml:brush xml:id="br0">
      <inkml:brushProperty name="width" value="0.05" units="cm"/>
      <inkml:brushProperty name="height" value="0.05" units="cm"/>
      <inkml:brushProperty name="color" value="#E71224"/>
    </inkml:brush>
  </inkml:definitions>
  <inkml:trace contextRef="#ctx0" brushRef="#br0">1 0 24575,'0'0'0,"3"4"0,24 8 0,6 2 8192</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0:57.417"/>
    </inkml:context>
    <inkml:brush xml:id="br0">
      <inkml:brushProperty name="width" value="0.05" units="cm"/>
      <inkml:brushProperty name="height" value="0.05" units="cm"/>
      <inkml:brushProperty name="color" value="#E71224"/>
    </inkml:brush>
  </inkml:definitions>
  <inkml:trace contextRef="#ctx0" brushRef="#br0">0 1 24575,'0'0'0,"4"41"0,6 17 0,8-1 0,7-14 0,-3-15 8192</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45.124"/>
    </inkml:context>
    <inkml:brush xml:id="br0">
      <inkml:brushProperty name="width" value="0.05" units="cm"/>
      <inkml:brushProperty name="height" value="0.05" units="cm"/>
      <inkml:brushProperty name="color" value="#E71224"/>
    </inkml:brush>
  </inkml:definitions>
  <inkml:trace contextRef="#ctx0" brushRef="#br0">1 0 24575,'0'4'0,"3"1"0,20-8 0,6-3 8192</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45.774"/>
    </inkml:context>
    <inkml:brush xml:id="br0">
      <inkml:brushProperty name="width" value="0.05" units="cm"/>
      <inkml:brushProperty name="height" value="0.05" units="cm"/>
      <inkml:brushProperty name="color" value="#E71224"/>
    </inkml:brush>
  </inkml:definitions>
  <inkml:trace contextRef="#ctx0" brushRef="#br0">1 0 24575,'29'20'0,"-26"-18"0,1 0 0,-1 0 0,0 0 0,1 1 0,-1-1 0,0 1 0,0 0 0,-1-1 0,5 6 0,-3-1 0,0 1 0,-1-1 0,0 1 0,0 0 0,0-1 0,-1 1 0,0 0 0,-1 1 0,0-1 0,0 0 0,-1 0 0,0 12 0,-3 13 0,-11 58 0,8-63 0,-16 76 0,11-63 0,2 0 0,2 0 0,2 1 0,0 55 0,6-75 0,-4-36 0,-3-39 0,5 35 0,1 0 0,1-1 0,1 1 0,0 0 0,2 0 0,-1 0 0,2 0 0,1 1 0,0-1 0,1 1 0,1 1 0,0 0 0,2 0 0,-1 0 0,2 1 0,23-26 0,-19 26 0,1 0 0,0 1 0,1 0 0,0 1 0,1 1 0,1 1 0,0 1 0,0 0 0,1 2 0,0 0 0,0 1 0,1 1 0,0 1 0,27-3 0,-39 7 0,1 0 0,-1 1 0,0 0 0,0 0 0,0 1 0,1 1 0,-1-1 0,0 1 0,0 1 0,16 6 0,-19-5 0,0-1 0,0 1 0,0 0 0,-1 0 0,0 0 0,0 1 0,0 0 0,0 0 0,-1 0 0,0 1 0,0 0 0,0-1 0,-1 1 0,0 0 0,4 10 0,0 8 98,-1-1-1,-1 1 1,-1 0-1,-1 0 1,-2 1-1,0-1 1,-1 0-1,-2 0 1,0 1-1,-2-1 1,0 0-1,-2-1 1,-15 43 0,-9-1 6728</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46.119"/>
    </inkml:context>
    <inkml:brush xml:id="br0">
      <inkml:brushProperty name="width" value="0.05" units="cm"/>
      <inkml:brushProperty name="height" value="0.05" units="cm"/>
      <inkml:brushProperty name="color" value="#E71224"/>
    </inkml:brush>
  </inkml:definitions>
  <inkml:trace contextRef="#ctx0" brushRef="#br0">1 1 24575,'0'0'0,"0"50"0,0 21 0,4-3 0,0-22 0,1-20 8192</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46.533"/>
    </inkml:context>
    <inkml:brush xml:id="br0">
      <inkml:brushProperty name="width" value="0.05" units="cm"/>
      <inkml:brushProperty name="height" value="0.05" units="cm"/>
      <inkml:brushProperty name="color" value="#E71224"/>
    </inkml:brush>
  </inkml:definitions>
  <inkml:trace contextRef="#ctx0" brushRef="#br0">117 0 24575,'8'38'0,"0"21"0,-2 1 0,-3 75 0,-3-126 0,-1 0 0,0-1 0,-1 1 0,1-1 0,-6 14 0,7-20 0,-1-1 0,1 0 0,-1 0 0,1 0 0,-1 0 0,0 0 0,1 0 0,-1 0 0,0 0 0,0 0 0,0 0 0,0 0 0,0 0 0,0 0 0,0-1 0,0 1 0,0 0 0,0-1 0,0 1 0,0-1 0,0 1 0,-1-1 0,1 0 0,0 1 0,0-1 0,-1 0 0,1 0 0,0 0 0,0 0 0,-1 0 0,1 0 0,0 0 0,0 0 0,-1-1 0,1 1 0,0 0 0,0-1 0,0 1 0,-1-1 0,1 1 0,0-1 0,0 0 0,0 1 0,0-1 0,-2-2 0,-4-2 0,0-1 0,0 0 0,1-1 0,0 1 0,0-1 0,0 0 0,1-1 0,0 1 0,1-1 0,-6-12 0,8 18 0,1-1 0,-1 0 0,1-1 0,0 1 0,0 0 0,0 0 0,0 0 0,0-1 0,1 1 0,0 0 0,-1-1 0,1 1 0,0-1 0,1 1 0,-1 0 0,1-1 0,-1 1 0,1 0 0,0 0 0,0-1 0,0 1 0,1 0 0,-1 0 0,1 0 0,0 0 0,0 0 0,0 1 0,0-1 0,0 1 0,4-4 0,-5 5 0,0 0 0,0 0 0,0 1 0,0-1 0,0 0 0,0 0 0,1 1 0,-1-1 0,0 1 0,0-1 0,1 1 0,-1 0 0,0-1 0,1 1 0,-1 0 0,0 0 0,1 0 0,-1 0 0,0 0 0,1 0 0,-1 0 0,0 0 0,1 1 0,-1-1 0,0 0 0,1 1 0,-1-1 0,0 1 0,0 0 0,0-1 0,1 1 0,-1 0 0,0 0 0,0 0 0,0-1 0,0 1 0,1 2 0,-1-1 0,1 0 0,-1 1 0,0-1 0,0 0 0,0 1 0,0-1 0,0 1 0,-1-1 0,1 1 0,-1 0 0,1-1 0,-1 1 0,0 0 0,0-1 0,0 1 0,0 0 0,-1-1 0,0 5 0,-6 16 0,4-18 0,1 0 0,1 1 0,-1-1 0,1 0 0,-1 0 0,2 1 0,-1-1 0,1 1 0,-1-1 0,1 1 0,1-1 0,-1 1 0,1-1 0,0 0 0,0 1 0,1-1 0,-1 0 0,1 0 0,1 0 0,2 5 0,5 14 66,-9-21-17,-1-1-1,1 0 0,-1 1 0,1-1 0,0 0 0,0 0 0,0 0 0,0 0 1,0 0-1,1 0 0,-1 0 0,1 0 0,-1 0 0,1-1 0,0 1 0,-1-1 0,1 1 1,0-1-1,0 0 0,0 1 0,0-1 0,0 0 0,1 0 0,-1 0 0,0-1 0,4 2 1,25-2 6777</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47.139"/>
    </inkml:context>
    <inkml:brush xml:id="br0">
      <inkml:brushProperty name="width" value="0.05" units="cm"/>
      <inkml:brushProperty name="height" value="0.05" units="cm"/>
      <inkml:brushProperty name="color" value="#E71224"/>
    </inkml:brush>
  </inkml:definitions>
  <inkml:trace contextRef="#ctx0" brushRef="#br0">0 0 24575,'0'0'0,"7"7"0,3 3 8192</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47.840"/>
    </inkml:context>
    <inkml:brush xml:id="br0">
      <inkml:brushProperty name="width" value="0.05" units="cm"/>
      <inkml:brushProperty name="height" value="0.05" units="cm"/>
      <inkml:brushProperty name="color" value="#E71224"/>
    </inkml:brush>
  </inkml:definitions>
  <inkml:trace contextRef="#ctx0" brushRef="#br0">1 611 24575,'1'16'0,"0"0"0,1-1 0,6 24 0,-8-38 0,0 0 0,0 0 0,0 0 0,1 0 0,-1 0 0,0 0 0,1 0 0,-1 0 0,1 0 0,-1 0 0,1 0 0,-1 0 0,1 0 0,-1 0 0,1 0 0,0-1 0,0 1 0,-1 0 0,1-1 0,0 1 0,0 0 0,1 0 0,-1-1 0,0 0 0,0 0 0,0-1 0,-1 1 0,1 0 0,0 0 0,0-1 0,0 1 0,-1 0 0,1-1 0,0 1 0,0-1 0,-1 1 0,1-1 0,0 1 0,-1-1 0,1 1 0,0-1 0,-1 0 0,2-1 0,28-51 0,-29 51 0,113-277 0,-2 1 0,-108 270 0,0-2 0,1 1 0,0 0 0,0-1 0,1 1 0,0 1 0,0-1 0,11-10 0,-17 19 0,0 0 0,0-1 0,0 1 0,0 0 0,0 0 0,1-1 0,-1 1 0,0 0 0,0 0 0,0-1 0,0 1 0,1 0 0,-1 0 0,0 0 0,0-1 0,0 1 0,1 0 0,-1 0 0,0 0 0,0 0 0,1 0 0,-1-1 0,0 1 0,0 0 0,1 0 0,-1 0 0,0 0 0,0 0 0,1 0 0,-1 0 0,0 0 0,1 0 0,-1 0 0,0 0 0,0 0 0,1 0 0,-1 0 0,0 0 0,0 0 0,1 1 0,-1-1 0,0 0 0,0 0 0,1 0 0,-1 0 0,0 0 0,0 1 0,0-1 0,1 0 0,-1 0 0,0 0 0,0 1 0,0-1 0,1 0 0,-1 0 0,0 0 0,0 1 0,0-1 0,0 1 0,-3 16 0,0-11 0,0-1 0,-1 0 0,1 0 0,-1 0 0,0 0 0,0-1 0,-1 0 0,1 1 0,-1-2 0,0 1 0,0 0 0,-8 3 0,-7 3 0,-1 0 0,-22 6 0,9-4 0,75-6 0,174 1 0,-209-7 0,0 0 0,0 0 0,0 1 0,0 0 0,-1 0 0,1 0 0,7 4 0,-12-5 0,0 1 0,-1-1 0,1 0 0,-1 1 0,1-1 0,-1 1 0,1-1 0,-1 1 0,1-1 0,-1 1 0,1 0 0,-1-1 0,0 1 0,1-1 0,-1 1 0,0 0 0,1-1 0,-1 1 0,0 0 0,0 0 0,0-1 0,0 1 0,0 0 0,0 1 0,0 0 0,-1 0 0,1 1 0,-1-1 0,0 1 0,0-1 0,0 0 0,0 0 0,0 0 0,0 1 0,-4 2 0,-20 31 0,1 1 0,2 1 0,1 1 0,2 1 0,2 0 0,2 1 0,-15 61 0,-3 85 0,30-162 0,1-1 0,2 1 0,0-1 0,1 1 0,7 34 0,-4-51 3,-1-13 43,1-14 1271,-3-18 5509</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48.193"/>
    </inkml:context>
    <inkml:brush xml:id="br0">
      <inkml:brushProperty name="width" value="0.05" units="cm"/>
      <inkml:brushProperty name="height" value="0.05" units="cm"/>
      <inkml:brushProperty name="color" value="#E71224"/>
    </inkml:brush>
  </inkml:definitions>
  <inkml:trace contextRef="#ctx0" brushRef="#br0">1 1 24575,'4'0'0,"0"0"0,23 32 0,12 48 0,1 34 0,-7 20 0,-10-3 0,-7-19 0,-8-32 0,-4-42 0,-4-26 8192</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48.516"/>
    </inkml:context>
    <inkml:brush xml:id="br0">
      <inkml:brushProperty name="width" value="0.05" units="cm"/>
      <inkml:brushProperty name="height" value="0.05" units="cm"/>
      <inkml:brushProperty name="color" value="#E71224"/>
    </inkml:brush>
  </inkml:definitions>
  <inkml:trace contextRef="#ctx0" brushRef="#br0">29 37 24575,'0'0'0,"22"-14"0,6-2 0,3 10 0,-11 16 0,-27 17 0,-24 12 0,-9 2 0,2-5 0,25-9 0,33-17 0,20-13 0,3-6 8192</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49.494"/>
    </inkml:context>
    <inkml:brush xml:id="br0">
      <inkml:brushProperty name="width" value="0.05" units="cm"/>
      <inkml:brushProperty name="height" value="0.05" units="cm"/>
      <inkml:brushProperty name="color" value="#E71224"/>
    </inkml:brush>
  </inkml:definitions>
  <inkml:trace contextRef="#ctx0" brushRef="#br0">1 1 24575,'7'0'0,"-5"1"0,15 0 0,0 1 0,0 0 0,32 10 0,-44-10 0,0 0 0,0 0 0,0 0 0,-1 1 0,1 0 0,0 0 0,-1 0 0,0 1 0,0-1 0,0 1 0,0 0 0,-1 0 0,1 0 0,-1 1 0,0-1 0,0 1 0,3 8 0,-2-3 0,-2 0 0,1 0 0,-1 1 0,-1-1 0,0 1 0,0-1 0,-1 1 0,-1-1 0,0 1 0,0-1 0,-1 1 0,-3 11 0,-5 52 0,10-74 0,0 0 0,0 1 0,0-1 0,0 0 0,0 0 0,0 0 0,0 1 0,0-1 0,0 0 0,0 0 0,0 1 0,0-1 0,0 0 0,0 0 0,0 0 0,0 1 0,-1-1 0,1 0 0,0 0 0,0 0 0,0 1 0,0-1 0,0 0 0,-1 0 0,1 0 0,0 0 0,0 1 0,0-1 0,0 0 0,-1 0 0,1 0 0,0 0 0,0 0 0,0 0 0,-1 0 0,1 1 0,0-1 0,0 0 0,-1 0 0,1 0 0,0 0 0,0 0 0,-1 0 0,-12-8 0,-21-28 0,17 18 0,15 16 0,1 0 0,-1 1 0,0-1 0,0 1 0,0-1 0,1 1 0,-2 0 0,1 0 0,0 0 0,0 0 0,0 0 0,0 0 0,-1 1 0,1-1 0,0 1 0,-5-1 0,6 1 0,0 1 0,-1-1 0,1 0 0,0 1 0,0 0 0,0-1 0,-1 1 0,1-1 0,0 1 0,0 0 0,0 0 0,0 0 0,0 0 0,0 0 0,1 0 0,-1 0 0,0 0 0,0 0 0,1 0 0,-1 0 0,1 0 0,-1 2 0,-2 6 0,0 0 0,1 1 0,0-1 0,1 1 0,0-1 0,0 1 0,1 9 0,1 24 0,10 60 0,-8-85 0,1-1 0,0 0 0,1 0 0,0-1 0,2 1 0,10 19 0,-2-22 1366,-3-16 5460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50.554"/>
    </inkml:context>
    <inkml:brush xml:id="br0">
      <inkml:brushProperty name="width" value="0.05" units="cm"/>
      <inkml:brushProperty name="height" value="0.05" units="cm"/>
      <inkml:brushProperty name="color" value="#E71224"/>
    </inkml:brush>
  </inkml:definitions>
  <inkml:trace contextRef="#ctx0" brushRef="#br0">166 17 24575,'1'-1'0,"0"0"0,0 0 0,0 0 0,0 0 0,1 0 0,-1 0 0,0 0 0,0 1 0,1-1 0,-1 0 0,0 1 0,1-1 0,-1 1 0,1 0 0,-1-1 0,1 1 0,-1 0 0,1 0 0,1 0 0,31-4 0,-33 4 0,1-1 0,0 1 0,0 0 0,-1 0 0,1 0 0,0 0 0,0 1 0,-1-1 0,1 0 0,0 1 0,0-1 0,-1 1 0,1 0 0,-1-1 0,1 1 0,0 0 0,-1 0 0,1 0 0,0 1 0,-1-1 0,-1 0 0,1 0 0,-1 0 0,0 0 0,1 0 0,-1 0 0,0 0 0,0 0 0,0 0 0,0 0 0,0 1 0,0-1 0,0 0 0,0 0 0,0 0 0,-1 0 0,1 0 0,0 0 0,-1 0 0,1 0 0,-1 0 0,0 1 0,-4 6 0,0-1 0,0 0 0,-1 0 0,0 0 0,0-1 0,-9 7 0,-6 3 0,12-9 0,1-1 0,0 1 0,0 0 0,-9 11 0,17-18 0,0 1 0,-1-1 0,1 1 0,-1-1 0,1 1 0,0-1 0,0 1 0,-1-1 0,1 1 0,0 0 0,0-1 0,0 1 0,-1-1 0,1 1 0,0 0 0,0-1 0,0 1 0,0 0 0,0-1 0,0 1 0,0-1 0,1 1 0,-1 0 0,0-1 0,0 1 0,0-1 0,1 1 0,-1 0 0,1 0 0,18 10 0,34-1 0,-47-10 0,5 1 0,-2 0 0,-1 0 0,0 0 0,0 1 0,0 0 0,8 3 0,-14-5 0,-1 1 0,1 0 0,-1-1 0,0 1 0,1 0 0,-1 0 0,0 0 0,0 0 0,0 0 0,0 0 0,0 0 0,0 0 0,0 0 0,0 0 0,0 1 0,0-1 0,-1 0 0,1 1 0,0-1 0,-1 0 0,1 1 0,-1-1 0,0 1 0,1-1 0,-1 1 0,0-1 0,0 1 0,0-1 0,0 1 0,0-1 0,0 1 0,0-1 0,-1 1 0,0 1 0,-4 10 0,0 0 0,-1 0 0,-1 0 0,0-1 0,-1-1 0,0 1 0,-1-1 0,-10 10 0,7-7 0,0 0 0,2 0 0,0 1 0,-11 22 0,20-35 0,0 0 0,0 0 0,0 0 0,1 0 0,-1 0 0,1 0 0,-1 0 0,1 0 0,0 0 0,0 0 0,0 0 0,0 0 0,0 0 0,0 1 0,1-1 0,-1 0 0,1 0 0,-1 0 0,1 0 0,0 0 0,0 0 0,0-1 0,0 1 0,0 0 0,0 0 0,0-1 0,1 1 0,-1 0 0,1-1 0,-1 1 0,1-1 0,3 3 0,-3-2 0,1 0 0,-1 0 0,0 0 0,0 0 0,0 1 0,0-1 0,0 1 0,-1-1 0,1 1 0,-1 0 0,1 0 0,-1 0 0,0 0 0,1 4 0,-2-2 0,0 1 0,0 0 0,-1-1 0,0 1 0,0 0 0,0-1 0,-1 0 0,1 1 0,-1-1 0,-1 0 0,1 1 0,-6 7 0,-45 62 0,36-54 0,-11 15 0,-33 46 0,56-75 0,1 0 0,0 1 0,0 0 0,1-1 0,0 1 0,1 0 0,0 0 0,0 0 0,-1 13 0,3-18 0,0 0 0,0 0 0,0 0 0,0 0 0,1 0 0,-1 0 0,1 0 0,0 0 0,0 0 0,0 0 0,0 0 0,1 0 0,-1-1 0,1 1 0,-1 0 0,1-1 0,0 0 0,0 1 0,0-1 0,5 4 0,-2-3 0,0 0 0,1 1 0,0-2 0,0 1 0,0-1 0,0 1 0,0-2 0,0 1 0,10 1 0,7-1 0,0-1 0,0-1 0,0 0 0,34-7 0,-39 5 0,-1-2 0,0 0 0,0 0 0,-1-2 0,22-9 0,-35 13 0,1 1 0,0-1 0,-1 0 0,0 0 0,1-1 0,-1 1 0,0-1 0,0 1 0,-1-1 0,1 0 0,-1 0 0,1 0 0,-1 0 0,0-1 0,0 1 0,0-1 0,0 1 0,-1-1 0,0 0 0,1 1 0,-1-1 0,0 0 0,-1 0 0,1 0 0,-1 0 0,0 0 0,0 0 0,0 1 0,-1-7 0,-5-8 0,0 0 0,-1 0 0,-1 0 0,0 1 0,-2 0 0,0 1 0,-1 0 0,-17-20 0,-23-37 0,51 73 0,0 0 0,0 0 0,0-1 0,0 1 0,0 0 0,0 0 0,0-1 0,0 1 0,0 0 0,0 0 0,0-1 0,0 1 0,0 0 0,0 0 0,0-1 0,0 1 0,0 0 0,0 0 0,0-1 0,0 1 0,0 0 0,0 0 0,1-1 0,-1 1 0,0 0 0,0 0 0,0 0 0,0-1 0,1 1 0,-1 0 0,0 0 0,0 0 0,0 0 0,1-1 0,-1 1 0,0 0 0,0 0 0,1 0 0,-1 0 0,0 0 0,0 0 0,1 0 0,-1 0 0,0 0 0,0 0 0,1 0 0,-1 0 0,0 0 0,0 0 0,1 0 0,-1 0 0,0 0 0,0 0 0,1 0 0,-1 0 0,0 0 0,0 0 0,1 0 0,-1 0 0,0 1 0,0-1 0,1 0 0,-1 0 0,0 0 0,0 1 0,34 7 0,-6-2 0,15-6 1366,-2-5 5460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0:57.762"/>
    </inkml:context>
    <inkml:brush xml:id="br0">
      <inkml:brushProperty name="width" value="0.05" units="cm"/>
      <inkml:brushProperty name="height" value="0.05" units="cm"/>
      <inkml:brushProperty name="color" value="#E71224"/>
    </inkml:brush>
  </inkml:definitions>
  <inkml:trace contextRef="#ctx0" brushRef="#br0">1 1 24575,'0'0'0,"8"37"0,11 19 0,6 10 0,-1-7 8192</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50.908"/>
    </inkml:context>
    <inkml:brush xml:id="br0">
      <inkml:brushProperty name="width" value="0.05" units="cm"/>
      <inkml:brushProperty name="height" value="0.05" units="cm"/>
      <inkml:brushProperty name="color" value="#E71224"/>
    </inkml:brush>
  </inkml:definitions>
  <inkml:trace contextRef="#ctx0" brushRef="#br0">1 0 24575,'0'0'0,"11"8"0,14 12 0,3 7 0,-3-1 0,-6-5 8192</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2:51.260"/>
    </inkml:context>
    <inkml:brush xml:id="br0">
      <inkml:brushProperty name="width" value="0.05" units="cm"/>
      <inkml:brushProperty name="height" value="0.05" units="cm"/>
      <inkml:brushProperty name="color" value="#E71224"/>
    </inkml:brush>
  </inkml:definitions>
  <inkml:trace contextRef="#ctx0" brushRef="#br0">0 0 24575,'4'0'0,"22"90"0,8 55 0,-10 13 0,-9-19 0,-7-38 0,-5-36 8192</inkml:trace>
  <inkml:trace contextRef="#ctx0" brushRef="#br0" timeOffset="0.99">318 402 24575,'3'0'0,"17"-14"0,3-5 8192</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4:14.532"/>
    </inkml:context>
    <inkml:brush xml:id="br0">
      <inkml:brushProperty name="width" value="0.05" units="cm"/>
      <inkml:brushProperty name="height" value="0.05" units="cm"/>
      <inkml:brushProperty name="color" value="#E71224"/>
    </inkml:brush>
  </inkml:definitions>
  <inkml:trace contextRef="#ctx0" brushRef="#br0">166 0 24575,'-4'3'0,"1"-1"0,0 0 0,1 1 0,-1-1 0,0 1 0,1 0 0,-1 0 0,1 0 0,0 1 0,0-1 0,0 0 0,0 1 0,1-1 0,-1 1 0,1-1 0,0 1 0,-1 7 0,-4 9 0,-20 70 0,-25 166 0,16 102 0,34 300 0,4-87 0,-9-455 0,2 251 0,4-367 23,6 37-167,-6-37 166,0 1-1,0-1 1,0 1-1,0-1 1,0 0-1,0 1 1,0-1-1,1 0 1,-1 1-1,0-1 1,0 0 0,0 1-1,1-1 1,-1 0-1,0 1 1,0-1-1,1 0 1,-1 1-1,0-1 1,1 0-1,-1 0 1,0 1 0,0-1-1,1 0 1,-1 0-1,1 0 1,-1 0-1,0 1 1,1-1-1,-1 0 1,0 0-1,1 0 1,-1 0 0,1 0-1,-1 0 1,0 0-1,1 0 1,-1 0-1,1 0 1,-1 0-1,0 0 1,1-1-1,-1 1 1,1 0 0,-1 0-1,0 0 1,1 0-1,-1-1 1,0 1-1,1 0 1,-1 0-1,0-1 1,0 1-1,1 0 1,-1 0 0,0-1-1,0 1 1,1 0-1,-1-1 1,0 1-1,0 0 1,0-1-1,1 1 1,-1-1-1,0 1 1,0 0 0,0-1-1,0 0 1,18-32 6804</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4:15.922"/>
    </inkml:context>
    <inkml:brush xml:id="br0">
      <inkml:brushProperty name="width" value="0.05" units="cm"/>
      <inkml:brushProperty name="height" value="0.05" units="cm"/>
      <inkml:brushProperty name="color" value="#E71224"/>
    </inkml:brush>
  </inkml:definitions>
  <inkml:trace contextRef="#ctx0" brushRef="#br0">1 55 24575,'9'-1'0,"257"-17"0,567-17 0,-629 36 0,-18-1 0,222 29 0,97 9 0,-319-29 0,-182-9 0,0 1 0,0-1 0,0 1 0,0 0 0,-1 0 0,1 1 0,-1-1 0,1 1 0,-1 0 0,1 0 0,-1 0 0,0 0 0,0 0 0,0 1 0,0-1 0,0 1 0,-1 0 0,1 0 0,-1 0 0,0 0 0,0 1 0,0-1 0,0 0 0,0 1 0,-1-1 0,2 6 0,3 10 0,-1 0 0,-1 1 0,3 39 0,-4-27 0,32 644 0,-31-460 0,6 1197 0,-10-1248 0,0-162 29,1 13 194,-1 0-1,-1 0 1,-1 0 0,0 0 0,-5 18 0,-7-2 6603</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4:16.734"/>
    </inkml:context>
    <inkml:brush xml:id="br0">
      <inkml:brushProperty name="width" value="0.05" units="cm"/>
      <inkml:brushProperty name="height" value="0.05" units="cm"/>
      <inkml:brushProperty name="color" value="#E71224"/>
    </inkml:brush>
  </inkml:definitions>
  <inkml:trace contextRef="#ctx0" brushRef="#br0">0 1 24575,'11'0'0,"173"-1"0,477 5 0,4 31 0,-644-33 0,383 28 0,-283-26 0,160-17 0,130-28 1366,-390 39 5460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4:25.069"/>
    </inkml:context>
    <inkml:brush xml:id="br0">
      <inkml:brushProperty name="width" value="0.05" units="cm"/>
      <inkml:brushProperty name="height" value="0.05" units="cm"/>
      <inkml:brushProperty name="color" value="#E71224"/>
    </inkml:brush>
  </inkml:definitions>
  <inkml:trace contextRef="#ctx0" brushRef="#br0">0 95 24575,'2'-2'0,"0"0"0,0 1 0,0-1 0,0 0 0,0 1 0,0-1 0,0 1 0,1 0 0,-1 0 0,0 0 0,1 0 0,-1 0 0,1 0 0,4 0 0,52-16 0,5 5 0,125-6 0,72 16 0,-169 3 0,499-18 0,-443 9 0,0 7 0,1 6 0,168 27 0,-294-29 228,1 2-1,-1 1 1,0 0-1,0 2 1,24 11 0,-10 1 6598</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4:25.899"/>
    </inkml:context>
    <inkml:brush xml:id="br0">
      <inkml:brushProperty name="width" value="0.05" units="cm"/>
      <inkml:brushProperty name="height" value="0.05" units="cm"/>
      <inkml:brushProperty name="color" value="#E71224"/>
    </inkml:brush>
  </inkml:definitions>
  <inkml:trace contextRef="#ctx0" brushRef="#br0">0 17 24575,'14'4'0,"15"0"0,1-2 0,-1-1 0,50-3 0,-16-1 0,968-20 0,-91 57 1366,-907-32 5460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4:26.599"/>
    </inkml:context>
    <inkml:brush xml:id="br0">
      <inkml:brushProperty name="width" value="0.05" units="cm"/>
      <inkml:brushProperty name="height" value="0.05" units="cm"/>
      <inkml:brushProperty name="color" value="#E71224"/>
    </inkml:brush>
  </inkml:definitions>
  <inkml:trace contextRef="#ctx0" brushRef="#br0">0 114 24575,'30'-8'0,"192"-30"0,331-13 0,-492 47 0,220-9 0,459 37 0,-592-10 0,315 33 8192</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4:27.536"/>
    </inkml:context>
    <inkml:brush xml:id="br0">
      <inkml:brushProperty name="width" value="0.05" units="cm"/>
      <inkml:brushProperty name="height" value="0.05" units="cm"/>
      <inkml:brushProperty name="color" value="#E71224"/>
    </inkml:brush>
  </inkml:definitions>
  <inkml:trace contextRef="#ctx0" brushRef="#br0">21 0 24575,'0'2279'0,"-12"-2033"0,3 72 0,12-306-50,2-22 1466,-1-10 5410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4:28.421"/>
    </inkml:context>
    <inkml:brush xml:id="br0">
      <inkml:brushProperty name="width" value="0.05" units="cm"/>
      <inkml:brushProperty name="height" value="0.05" units="cm"/>
      <inkml:brushProperty name="color" value="#E71224"/>
    </inkml:brush>
  </inkml:definitions>
  <inkml:trace contextRef="#ctx0" brushRef="#br0">61 1 24575,'-39'2060'0,"39"-1875"0,1-86 0,-18 170 0,12-243-103,4-25 324,3-15 1027,1-16 5578</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0:58.109"/>
    </inkml:context>
    <inkml:brush xml:id="br0">
      <inkml:brushProperty name="width" value="0.05" units="cm"/>
      <inkml:brushProperty name="height" value="0.05" units="cm"/>
      <inkml:brushProperty name="color" value="#E71224"/>
    </inkml:brush>
  </inkml:definitions>
  <inkml:trace contextRef="#ctx0" brushRef="#br0">0 15 24575,'0'0'0,"4"37"0,10 20 0,10 0 0,9-25 0,8-35 0,0-25 0,-2-16 0,-4-4 0,-8 6 0,-9 9 8192</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4:29.404"/>
    </inkml:context>
    <inkml:brush xml:id="br0">
      <inkml:brushProperty name="width" value="0.05" units="cm"/>
      <inkml:brushProperty name="height" value="0.05" units="cm"/>
      <inkml:brushProperty name="color" value="#E71224"/>
    </inkml:brush>
  </inkml:definitions>
  <inkml:trace contextRef="#ctx0" brushRef="#br0">64 1 24575,'-2'1'0,"1"1"0,0 0 0,0 0 0,0 0 0,0 0 0,0 0 0,0 0 0,0 0 0,1 0 0,-1 0 0,1 1 0,-1 1 0,1 0 0,-13 62 0,4 0 0,-2 101 0,8-107 0,-12 1490 0,36-1168 0,1 52 0,-22-433 38,0 4-128,2-7 715,3-8 6994</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4:30.888"/>
    </inkml:context>
    <inkml:brush xml:id="br0">
      <inkml:brushProperty name="width" value="0.05" units="cm"/>
      <inkml:brushProperty name="height" value="0.05" units="cm"/>
      <inkml:brushProperty name="color" value="#E71224"/>
    </inkml:brush>
  </inkml:definitions>
  <inkml:trace contextRef="#ctx0" brushRef="#br0">0 37 24575,'0'0'0,"18"-4"0,28 0 0,27-4 0,20-1 0,4 2 0,-10 2 0,-21 5 0,-31 14 0,-23 4 8192</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4:31.232"/>
    </inkml:context>
    <inkml:brush xml:id="br0">
      <inkml:brushProperty name="width" value="0.05" units="cm"/>
      <inkml:brushProperty name="height" value="0.05" units="cm"/>
      <inkml:brushProperty name="color" value="#E71224"/>
    </inkml:brush>
  </inkml:definitions>
  <inkml:trace contextRef="#ctx0" brushRef="#br0">0 96 24575,'0'0'0,"4"-4"0,19-1 0,27-3 0,20-4 0,8-3 0,6 0 0,-5-4 0,-15 1 8192</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4:31.589"/>
    </inkml:context>
    <inkml:brush xml:id="br0">
      <inkml:brushProperty name="width" value="0.05" units="cm"/>
      <inkml:brushProperty name="height" value="0.05" units="cm"/>
      <inkml:brushProperty name="color" value="#E71224"/>
    </inkml:brush>
  </inkml:definitions>
  <inkml:trace contextRef="#ctx0" brushRef="#br0">1 1 24575,'0'0'0,"43"40"0,29 19 0,12 8 0,0-4 0,-14-2 0,-20-1 0,-29 1 0,-35-3 0,-35-5 0,-18-3 0,-3-7 0,23 0 0,18-8 8192</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6:04:47.299"/>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0,'0'0,"0"0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6:04:49.904"/>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221 1,'-25'68,"-19"66,-9 39,0 1,10-26,40-95,22-58</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6:04:50.703"/>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420 22,'-21'40,"-26"52,-25 68,-16 47,0 2,19-30,35-64,45-91,43-104,37-85,28-46,4-6,-18 34,-34 55,-44 65,-44 70,-41 93,-32 101,-19 56,2-2,22-43,41-81,49-101,46-102,38-94,23-54,0-4,-20 36,-36 75,-49 96,-48 106,-38 90,-20 56,7 12,26-46,24-58</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6:04:50.907"/>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527 0,'-83'155,"-45"87,-8 27,30-28,33-55</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6:04:51.109"/>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392 0,'-87'148,"-35"70,17-2,27-38</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6:04:51.307"/>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420 0,'-61'105,"-35"73,-4 29,17-18,32-44,23-47</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0:58.436"/>
    </inkml:context>
    <inkml:brush xml:id="br0">
      <inkml:brushProperty name="width" value="0.05" units="cm"/>
      <inkml:brushProperty name="height" value="0.05" units="cm"/>
      <inkml:brushProperty name="color" value="#E71224"/>
    </inkml:brush>
  </inkml:definitions>
  <inkml:trace contextRef="#ctx0" brushRef="#br0">1 290 24575,'0'4'0,"41"-51"0,13-27 0,-2-4 0,-23 16 0,-28 29 0,-22 38 0,-16 33 0,14 28 0,36 5 0,45-20 0,11-20 8192</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6:04:51.496"/>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365 0,'-54'122,"-32"70,-9 34,19-18,23-44</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6:04:51.714"/>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449 0,'-86'184,"-33"81,8 4,30-51,29-63</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6:04:52.293"/>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288 1,'-43'86,"-36"86,-8 29,18-24,60-103,50-93,28-65,3-18,-25 30,-43 70,-39 75,-18 54,-3 20,11-15,24-52,31-72,23-54,11-25,-3 5,-22 28,-19 27,-16 30,-5 22,1 8,7-4,9-17,13-24,5-13</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4:32.766"/>
    </inkml:context>
    <inkml:brush xml:id="br0">
      <inkml:brushProperty name="width" value="0.05" units="cm"/>
      <inkml:brushProperty name="height" value="0.05" units="cm"/>
      <inkml:brushProperty name="color" value="#E71224"/>
    </inkml:brush>
  </inkml:definitions>
  <inkml:trace contextRef="#ctx0" brushRef="#br0">128 20 24575,'4'-9'0,"1"-1"0,-2 20 0,-2 13 0,-1 0 0,0-1 0,-9 45 0,1-3 0,-45 740 0,41-583 0,0 231 0,-5 64 0,-13-180 8192</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4:35.361"/>
    </inkml:context>
    <inkml:brush xml:id="br0">
      <inkml:brushProperty name="width" value="0.05" units="cm"/>
      <inkml:brushProperty name="height" value="0.05" units="cm"/>
      <inkml:brushProperty name="color" value="#E71224"/>
    </inkml:brush>
  </inkml:definitions>
  <inkml:trace contextRef="#ctx0" brushRef="#br0">0 86 24575,'24'-11'0,"0"1"0,1 2 0,0 0 0,1 2 0,0 1 0,26-3 0,162-1 0,-155 9 0,604-20 0,64 19 0,-224 52 0,-235-17 0,-251-32 0,0 0 0,-1 1 0,1 1 0,28 10 0,-40-12 0,0 1 0,0-1 0,-1 1 0,1-1 0,-1 1 0,0 1 0,0-1 0,0 0 0,0 1 0,0 0 0,-1 0 0,1 0 0,-1 1 0,0-1 0,-1 1 0,1-1 0,-1 1 0,3 8 0,3 20 0,-3 0 0,0 1 0,-2-1 0,-2 1 0,-3 44 0,1-9 0,54 726 0,-19-211 0,-39-2 0,1-422 0,-6-1 0,-39 199 0,46-345 8192</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4:36.358"/>
    </inkml:context>
    <inkml:brush xml:id="br0">
      <inkml:brushProperty name="width" value="0.05" units="cm"/>
      <inkml:brushProperty name="height" value="0.05" units="cm"/>
      <inkml:brushProperty name="color" value="#E71224"/>
    </inkml:brush>
  </inkml:definitions>
  <inkml:trace contextRef="#ctx0" brushRef="#br0">2 1 24575,'0'0'0,"0"0"0,0 0 0,0 0 0,0 0 0,0 1 0,-1-1 0,1 0 0,0 0 0,0 0 0,0 0 0,0 0 0,0 0 0,0 0 0,0 1 0,0-1 0,0 0 0,0 0 0,0 0 0,0 0 0,0 0 0,0 0 0,0 1 0,0-1 0,0 0 0,0 0 0,0 0 0,0 0 0,0 0 0,0 0 0,0 1 0,0-1 0,0 0 0,0 0 0,1 0 0,-1 0 0,0 0 0,0 0 0,0 0 0,0 0 0,0 1 0,0-1 0,0 0 0,0 0 0,1 0 0,-1 0 0,0 0 0,0 0 0,0 0 0,0 0 0,0 0 0,0 0 0,0 0 0,1 0 0,-1 0 0,0 0 0,14 3 0,22-2 0,-33 0 0,317 14 0,-13 0 0,-145-9 0,241 39 0,-288-27 0,0-4 0,204-3 0,-40-22 0,375-7 0,-607 18 0,-26-2 0,1 2 0,-1 1 0,38 6 0,-57-7 33,-1 0-1,0 0 1,0 0-1,0 0 1,0 1-1,0-1 1,0 0-1,1 0 1,-1 1-1,0-1 1,0 1-1,0-1 1,0 1-1,0-1 1,-1 1-1,1 0 1,0 0-1,0-1 1,0 1-1,0 0 1,-1 0-1,1 0 1,0 0-1,-1 0 1,1 0-1,-1 0 1,1 0-1,-1 0 1,1 0-1,-1 0 1,0 0-1,1 0 1,-1 0-1,0 0 1,0 0 0,0 1-1,0-1 1,0 0-1,0 0 1,0 0-1,-1 1 1,-8 21 6793</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4:38.530"/>
    </inkml:context>
    <inkml:brush xml:id="br0">
      <inkml:brushProperty name="width" value="0.05" units="cm"/>
      <inkml:brushProperty name="height" value="0.05" units="cm"/>
      <inkml:brushProperty name="color" value="#E71224"/>
    </inkml:brush>
  </inkml:definitions>
  <inkml:trace contextRef="#ctx0" brushRef="#br0">0 18 24575,'39'-1'0,"-23"1"0,365-16 0,-1 32 0,-282-5 0,308 28 0,-273-33 0,148-11 0,-88-7 0,1 8 0,382 44 0,-514-27 1366,-17 0 5460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4:39.343"/>
    </inkml:context>
    <inkml:brush xml:id="br0">
      <inkml:brushProperty name="width" value="0.05" units="cm"/>
      <inkml:brushProperty name="height" value="0.05" units="cm"/>
      <inkml:brushProperty name="color" value="#E71224"/>
    </inkml:brush>
  </inkml:definitions>
  <inkml:trace contextRef="#ctx0" brushRef="#br0">1 1 24575,'253'12'0,"-71"0"0,133-5 0,161 9 0,883 141 0,-1034-102 1366,-293-48 5460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4:40.216"/>
    </inkml:context>
    <inkml:brush xml:id="br0">
      <inkml:brushProperty name="width" value="0.05" units="cm"/>
      <inkml:brushProperty name="height" value="0.05" units="cm"/>
      <inkml:brushProperty name="color" value="#E71224"/>
    </inkml:brush>
  </inkml:definitions>
  <inkml:trace contextRef="#ctx0" brushRef="#br0">1 77 24575,'0'0'0,"50"-7"0,53-3 0,41 1 0,36-2 0,19 1 0,16-1 0,15 0 0,7 3 0,32 10 0,-1 8 0,-25 6 0,-38 1 0,-48-4 0,-50-10 0,-47-13 0,-34-6 8192</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4:41.095"/>
    </inkml:context>
    <inkml:brush xml:id="br0">
      <inkml:brushProperty name="width" value="0.05" units="cm"/>
      <inkml:brushProperty name="height" value="0.05" units="cm"/>
      <inkml:brushProperty name="color" value="#E71224"/>
    </inkml:brush>
  </inkml:definitions>
  <inkml:trace contextRef="#ctx0" brushRef="#br0">94 1 24575,'0'6'0,"-32"1239"0,-1 30 0,13-712 0,16-597 1366,0-4 5460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0:59.322"/>
    </inkml:context>
    <inkml:brush xml:id="br0">
      <inkml:brushProperty name="width" value="0.05" units="cm"/>
      <inkml:brushProperty name="height" value="0.05" units="cm"/>
      <inkml:brushProperty name="color" value="#E71224"/>
    </inkml:brush>
  </inkml:definitions>
  <inkml:trace contextRef="#ctx0" brushRef="#br0">0 1 24575,'0'0'0,"17"4"0,25 6 0,14 8 0,-3 3 8192</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4:41.862"/>
    </inkml:context>
    <inkml:brush xml:id="br0">
      <inkml:brushProperty name="width" value="0.05" units="cm"/>
      <inkml:brushProperty name="height" value="0.05" units="cm"/>
      <inkml:brushProperty name="color" value="#E71224"/>
    </inkml:brush>
  </inkml:definitions>
  <inkml:trace contextRef="#ctx0" brushRef="#br0">171 1 24575,'-3'13'0,"-7"46"0,-2 108 0,6-69 0,-113 1652 0,99-1106 0,21-625 33,3-16-113,8-27 1493,2-19 5413</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4:42.734"/>
    </inkml:context>
    <inkml:brush xml:id="br0">
      <inkml:brushProperty name="width" value="0.05" units="cm"/>
      <inkml:brushProperty name="height" value="0.05" units="cm"/>
      <inkml:brushProperty name="color" value="#E71224"/>
    </inkml:brush>
  </inkml:definitions>
  <inkml:trace contextRef="#ctx0" brushRef="#br0">60 1 24575,'9'163'0,"-40"757"0,0 70 0,42-445 0,-11-537 137,0-1-1,0 0 1,0 1-1,-1-1 1,0 0-1,-1 1 1,0-1-1,0 0 1,-8 13 6826</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07.788"/>
    </inkml:context>
    <inkml:brush xml:id="br0">
      <inkml:brushProperty name="width" value="0.05" units="cm"/>
      <inkml:brushProperty name="height" value="0.05" units="cm"/>
      <inkml:brushProperty name="color" value="#E71224"/>
    </inkml:brush>
  </inkml:definitions>
  <inkml:trace contextRef="#ctx0" brushRef="#br0">32 104 24575,'0'0'0,"0"-36"0,-3-8 0,-2 21 0,0 40 0,1 42 0,2 36 0,4 24 0,2 6 0,3-15 0,-2-26 0,-6-52 0,-3-50 0,-7-44 0,-3-10 8192</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08.117"/>
    </inkml:context>
    <inkml:brush xml:id="br0">
      <inkml:brushProperty name="width" value="0.05" units="cm"/>
      <inkml:brushProperty name="height" value="0.05" units="cm"/>
      <inkml:brushProperty name="color" value="#E71224"/>
    </inkml:brush>
  </inkml:definitions>
  <inkml:trace contextRef="#ctx0" brushRef="#br0">198 19 24575,'0'-3'0,"0"-13"0,-7 22 0,-13 32 0,-22 41 0,-6 12 0,7-25 0,16-42 0,11-24 8192</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08.464"/>
    </inkml:context>
    <inkml:brush xml:id="br0">
      <inkml:brushProperty name="width" value="0.05" units="cm"/>
      <inkml:brushProperty name="height" value="0.05" units="cm"/>
      <inkml:brushProperty name="color" value="#E71224"/>
    </inkml:brush>
  </inkml:definitions>
  <inkml:trace contextRef="#ctx0" brushRef="#br0">1 1 24575,'7'4'0,"2"0"0,33 58 0,8 19 8192</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09.031"/>
    </inkml:context>
    <inkml:brush xml:id="br0">
      <inkml:brushProperty name="width" value="0.05" units="cm"/>
      <inkml:brushProperty name="height" value="0.05" units="cm"/>
      <inkml:brushProperty name="color" value="#E71224"/>
    </inkml:brush>
  </inkml:definitions>
  <inkml:trace contextRef="#ctx0" brushRef="#br0">0 0 24575,'4'0'0,"1"36"0,-1 41 0,0 29 0,-2 17 0,7 7 0,2-16 0,-2-27 0,-2-28 0,-1-35 0,-7-33 0,-9-28 0,-4-9 8192</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09.392"/>
    </inkml:context>
    <inkml:brush xml:id="br0">
      <inkml:brushProperty name="width" value="0.05" units="cm"/>
      <inkml:brushProperty name="height" value="0.05" units="cm"/>
      <inkml:brushProperty name="color" value="#E71224"/>
    </inkml:brush>
  </inkml:definitions>
  <inkml:trace contextRef="#ctx0" brushRef="#br0">139 1 24575,'0'3'0,"-15"49"0,-8 29 0,-7 8 0,1-7 0,6-21 0,4-33 8192</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09.737"/>
    </inkml:context>
    <inkml:brush xml:id="br0">
      <inkml:brushProperty name="width" value="0.05" units="cm"/>
      <inkml:brushProperty name="height" value="0.05" units="cm"/>
      <inkml:brushProperty name="color" value="#E71224"/>
    </inkml:brush>
  </inkml:definitions>
  <inkml:trace contextRef="#ctx0" brushRef="#br0">0 0 24575,'4'0'0,"33"40"0,11 13 0,-3-3 8192</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10.078"/>
    </inkml:context>
    <inkml:brush xml:id="br0">
      <inkml:brushProperty name="width" value="0.05" units="cm"/>
      <inkml:brushProperty name="height" value="0.05" units="cm"/>
      <inkml:brushProperty name="color" value="#E71224"/>
    </inkml:brush>
  </inkml:definitions>
  <inkml:trace contextRef="#ctx0" brushRef="#br0">46 9 24575,'0'-4'0,"-7"-1"0,-3 26 0,1 34 0,2 36 0,2 25 0,5 7 0,3 4 0,1-23 0,-1-40 0,-3-38 0,-3-38 0,-4-28 0,-1-7 8192</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10.423"/>
    </inkml:context>
    <inkml:brush xml:id="br0">
      <inkml:brushProperty name="width" value="0.05" units="cm"/>
      <inkml:brushProperty name="height" value="0.05" units="cm"/>
      <inkml:brushProperty name="color" value="#E71224"/>
    </inkml:brush>
  </inkml:definitions>
  <inkml:trace contextRef="#ctx0" brushRef="#br0">186 0 24575,'0'0'0,"-18"22"0,-13 21 0,-9 10 0,3 1 0,4-10 0,6-24 8192</inkml:trace>
  <inkml:trace contextRef="#ctx0" brushRef="#br0" timeOffset="1">143 42 24575,'4'0'0,"1"0"0,32 32 0,10 15 0,-4-1 8192</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05:20:59.668"/>
    </inkml:context>
    <inkml:brush xml:id="br0">
      <inkml:brushProperty name="width" value="0.05" units="cm"/>
      <inkml:brushProperty name="height" value="0.05" units="cm"/>
      <inkml:brushProperty name="color" value="#E71224"/>
    </inkml:brush>
  </inkml:definitions>
  <inkml:trace contextRef="#ctx0" brushRef="#br0">1 0 24575,'4'0'0,"25"0"0,25 4 0,32 2 0,16-1 0,1-1 0,-10-5 0,-17-3 0,-13 0 0,-9 0 0,-10 6 0,-11 1 0,-13 1 8192</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10.877"/>
    </inkml:context>
    <inkml:brush xml:id="br0">
      <inkml:brushProperty name="width" value="0.05" units="cm"/>
      <inkml:brushProperty name="height" value="0.05" units="cm"/>
      <inkml:brushProperty name="color" value="#E71224"/>
    </inkml:brush>
  </inkml:definitions>
  <inkml:trace contextRef="#ctx0" brushRef="#br0">44 4 24575,'0'0'0,"-3"-4"0,-2 14 0,0 29 0,2 31 0,0 32 0,2 16 0,0-1 0,0-16 0,5-23 0,1-34 0,-1-37 0,-7-32 0,-11-21 0,-3-1 8192</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11.234"/>
    </inkml:context>
    <inkml:brush xml:id="br0">
      <inkml:brushProperty name="width" value="0.05" units="cm"/>
      <inkml:brushProperty name="height" value="0.05" units="cm"/>
      <inkml:brushProperty name="color" value="#E71224"/>
    </inkml:brush>
  </inkml:definitions>
  <inkml:trace contextRef="#ctx0" brushRef="#br0">204 1 24575,'3'0'0,"-20"25"0,-14 16 0,-6 8 0,-3-5 0,4-12 0,9-17 0,9-9 8192</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11.590"/>
    </inkml:context>
    <inkml:brush xml:id="br0">
      <inkml:brushProperty name="width" value="0.05" units="cm"/>
      <inkml:brushProperty name="height" value="0.05" units="cm"/>
      <inkml:brushProperty name="color" value="#E71224"/>
    </inkml:brush>
  </inkml:definitions>
  <inkml:trace contextRef="#ctx0" brushRef="#br0">0 1 24575,'7'0'0,"39"25"0,8 16 0,-6 0 8192</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12.423"/>
    </inkml:context>
    <inkml:brush xml:id="br0">
      <inkml:brushProperty name="width" value="0.05" units="cm"/>
      <inkml:brushProperty name="height" value="0.05" units="cm"/>
      <inkml:brushProperty name="color" value="#E71224"/>
    </inkml:brush>
  </inkml:definitions>
  <inkml:trace contextRef="#ctx0" brushRef="#br0">398 28 24575,'0'-4'0,"0"-11"0,-11 6 0,-21 24 0,-24 20 0,-23 15 0,-6 5 0,12-5 0,22-13 0,40-15 0,49-15 0,35-12 0,26-6 0,12-1 0,-10 2 0,-30 6 0,-26 4 8192</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12.782"/>
    </inkml:context>
    <inkml:brush xml:id="br0">
      <inkml:brushProperty name="width" value="0.05" units="cm"/>
      <inkml:brushProperty name="height" value="0.05" units="cm"/>
      <inkml:brushProperty name="color" value="#E71224"/>
    </inkml:brush>
  </inkml:definitions>
  <inkml:trace contextRef="#ctx0" brushRef="#br0">14 1 24575,'0'0'0,"-4"7"0,-1 13 0,1 25 0,4 27 0,2 11 0,1 2 0,0-9 0,-1-21 0,7-38 0,1-22 8192</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13.124"/>
    </inkml:context>
    <inkml:brush xml:id="br0">
      <inkml:brushProperty name="width" value="0.05" units="cm"/>
      <inkml:brushProperty name="height" value="0.05" units="cm"/>
      <inkml:brushProperty name="color" value="#E71224"/>
    </inkml:brush>
  </inkml:definitions>
  <inkml:trace contextRef="#ctx0" brushRef="#br0">122 4 24575,'0'-4'0,"-3"14"0,-9 26 0,-13 25 0,-6 13 0,2 2 0,7-13 8192</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13.453"/>
    </inkml:context>
    <inkml:brush xml:id="br0">
      <inkml:brushProperty name="width" value="0.05" units="cm"/>
      <inkml:brushProperty name="height" value="0.05" units="cm"/>
      <inkml:brushProperty name="color" value="#E71224"/>
    </inkml:brush>
  </inkml:definitions>
  <inkml:trace contextRef="#ctx0" brushRef="#br0">1 1 24575,'0'0'0,"57"10"0,30 12 0,-3 9 0,-16-1 8192</inkml:trace>
  <inkml:trace contextRef="#ctx0" brushRef="#br0" timeOffset="1">212 149 24575,'0'0'0,"-11"33"0,-3 64 0,0 41 0,3 8 0,-4-39 0,1-38 8192</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14.263"/>
    </inkml:context>
    <inkml:brush xml:id="br0">
      <inkml:brushProperty name="width" value="0.05" units="cm"/>
      <inkml:brushProperty name="height" value="0.05" units="cm"/>
      <inkml:brushProperty name="color" value="#E71224"/>
    </inkml:brush>
  </inkml:definitions>
  <inkml:trace contextRef="#ctx0" brushRef="#br0">67 1 24575,'0'0'0,"11"4"0,33 4 0,8 5 0,-19 11 0,-33 12 0,-27 7 0,-28 8 0,-3-3 0,11-4 0,28-15 0,31-18 0,29-19 0,21-12 0,8-5 0,-5 1 0,-13 5 8192</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14.609"/>
    </inkml:context>
    <inkml:brush xml:id="br0">
      <inkml:brushProperty name="width" value="0.05" units="cm"/>
      <inkml:brushProperty name="height" value="0.05" units="cm"/>
      <inkml:brushProperty name="color" value="#E71224"/>
    </inkml:brush>
  </inkml:definitions>
  <inkml:trace contextRef="#ctx0" brushRef="#br0">0 1 24575,'0'0'0,"0"25"0,4 8 0,8-1 0,2-6 8192</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4T16:08:14.952"/>
    </inkml:context>
    <inkml:brush xml:id="br0">
      <inkml:brushProperty name="width" value="0.05" units="cm"/>
      <inkml:brushProperty name="height" value="0.05" units="cm"/>
      <inkml:brushProperty name="color" value="#E71224"/>
    </inkml:brush>
  </inkml:definitions>
  <inkml:trace contextRef="#ctx0" brushRef="#br0">1 0 24575,'0'0'0,"39"0"0,17 0 0,-1 0 8192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ABC8B6-4EBE-4444-8483-58864E154A4D}" type="datetimeFigureOut">
              <a:rPr lang="zh-CN" altLang="en-US" smtClean="0"/>
              <a:t>2023/5/15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636E65-86F4-4996-B00E-E9D3B25ABA70}" type="slidenum">
              <a:rPr lang="zh-CN" altLang="en-US" smtClean="0"/>
              <a:t>‹#›</a:t>
            </a:fld>
            <a:endParaRPr lang="zh-CN" altLang="en-US"/>
          </a:p>
        </p:txBody>
      </p:sp>
    </p:spTree>
    <p:extLst>
      <p:ext uri="{BB962C8B-B14F-4D97-AF65-F5344CB8AC3E}">
        <p14:creationId xmlns:p14="http://schemas.microsoft.com/office/powerpoint/2010/main" val="1436515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zhihu.com/search?q=%E6%B0%B4%E5%B9%B3%E9%9B%86%E6%96%B9%E6%B3%95&amp;search_source=Entity&amp;hybrid_search_source=Entity&amp;hybrid_search_extra=%7B%22sourceType%22%3A%22answer%22%2C%22sourceId%22%3A1186256811%7D"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zhihu.com/search?q=%E5%BC%B9%E6%80%A7%E5%8A%9B%E5%AD%A6&amp;search_source=Entity&amp;hybrid_search_source=Entity&amp;hybrid_search_extra=%7B%22sourceType%22%3A%22answer%22%2C%22sourceId%22%3A1186256811%7D"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www.zhihu.com/search?q=%E4%BC%98%E5%8C%96%E5%87%86%E5%88%99&amp;search_source=Entity&amp;hybrid_search_source=Entity&amp;hybrid_search_extra=%7B%22sourceType%22%3A%22answer%22%2C%22sourceId%22%3A1186256811%7D" TargetMode="External"/><Relationship Id="rId4" Type="http://schemas.openxmlformats.org/officeDocument/2006/relationships/hyperlink" Target="https://www.zhihu.com/search?q=%E7%BD%9A%E5%87%BD%E6%95%B0&amp;search_source=Entity&amp;hybrid_search_source=Entity&amp;hybrid_search_extra=%7B%22sourceType%22%3A%22answer%22%2C%22sourceId%22%3A1186256811%7D"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636E65-86F4-4996-B00E-E9D3B25ABA70}" type="slidenum">
              <a:rPr lang="zh-CN" altLang="en-US" smtClean="0"/>
              <a:t>1</a:t>
            </a:fld>
            <a:endParaRPr lang="zh-CN" altLang="en-US"/>
          </a:p>
        </p:txBody>
      </p:sp>
    </p:spTree>
    <p:extLst>
      <p:ext uri="{BB962C8B-B14F-4D97-AF65-F5344CB8AC3E}">
        <p14:creationId xmlns:p14="http://schemas.microsoft.com/office/powerpoint/2010/main" val="650400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636E65-86F4-4996-B00E-E9D3B25ABA70}" type="slidenum">
              <a:rPr lang="zh-CN" altLang="en-US" smtClean="0"/>
              <a:t>10</a:t>
            </a:fld>
            <a:endParaRPr lang="zh-CN" altLang="en-US"/>
          </a:p>
        </p:txBody>
      </p:sp>
    </p:spTree>
    <p:extLst>
      <p:ext uri="{BB962C8B-B14F-4D97-AF65-F5344CB8AC3E}">
        <p14:creationId xmlns:p14="http://schemas.microsoft.com/office/powerpoint/2010/main" val="3624673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nSpc>
                <a:spcPct val="150000"/>
              </a:lnSpc>
            </a:pPr>
            <a:r>
              <a:rPr lang="zh-CN" altLang="en-US" sz="1200" kern="100" dirty="0">
                <a:effectLst/>
                <a:latin typeface="微软雅黑" panose="020B0503020204020204" pitchFamily="34" charset="-122"/>
                <a:ea typeface="微软雅黑" panose="020B0503020204020204" pitchFamily="34" charset="-122"/>
                <a:cs typeface="Times New Roman" panose="02020603050405020304" pitchFamily="18" charset="0"/>
              </a:rPr>
              <a:t>传统的有限元拓扑优化方法采用拉格朗日多项式作为基函数，而等几何拓扑优化方法利用</a:t>
            </a:r>
            <a:r>
              <a:rPr lang="en-US" altLang="zh-CN" sz="1200" kern="100" dirty="0">
                <a:effectLst/>
                <a:latin typeface="微软雅黑" panose="020B0503020204020204" pitchFamily="34" charset="-122"/>
                <a:ea typeface="微软雅黑" panose="020B0503020204020204" pitchFamily="34" charset="-122"/>
                <a:cs typeface="Times New Roman" panose="02020603050405020304" pitchFamily="18" charset="0"/>
              </a:rPr>
              <a:t>NURBS</a:t>
            </a:r>
            <a:r>
              <a:rPr lang="zh-CN" altLang="en-US" sz="1200" kern="100" dirty="0">
                <a:effectLst/>
                <a:latin typeface="微软雅黑" panose="020B0503020204020204" pitchFamily="34" charset="-122"/>
                <a:ea typeface="微软雅黑" panose="020B0503020204020204" pitchFamily="34" charset="-122"/>
                <a:cs typeface="Times New Roman" panose="02020603050405020304" pitchFamily="18" charset="0"/>
              </a:rPr>
              <a:t>基函数进行计算。在现有的等几何拓扑优化可视化方法中，仍使用的是传统的多边形绘制方法，将等几何单元体视作长方体进行绘制，其结果默认控制点与型值点重合，与实际几何形状差距较大。</a:t>
            </a:r>
            <a:endParaRPr lang="en-US" alt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1200" kern="100" dirty="0">
                <a:effectLst/>
                <a:latin typeface="微软雅黑" panose="020B0503020204020204" pitchFamily="34" charset="-122"/>
                <a:ea typeface="微软雅黑" panose="020B0503020204020204" pitchFamily="34" charset="-122"/>
                <a:cs typeface="Times New Roman" panose="02020603050405020304" pitchFamily="18" charset="0"/>
              </a:rPr>
              <a:t>在处理面向等几何拓扑优化的可视化时，需要利用</a:t>
            </a:r>
            <a:r>
              <a:rPr lang="en-US" altLang="zh-CN" sz="1200" kern="100" dirty="0">
                <a:effectLst/>
                <a:latin typeface="微软雅黑" panose="020B0503020204020204" pitchFamily="34" charset="-122"/>
                <a:ea typeface="微软雅黑" panose="020B0503020204020204" pitchFamily="34" charset="-122"/>
                <a:cs typeface="Times New Roman" panose="02020603050405020304" pitchFamily="18" charset="0"/>
              </a:rPr>
              <a:t>NURBS</a:t>
            </a:r>
            <a:r>
              <a:rPr lang="zh-CN" altLang="en-US" sz="1200" kern="100" dirty="0">
                <a:effectLst/>
                <a:latin typeface="微软雅黑" panose="020B0503020204020204" pitchFamily="34" charset="-122"/>
                <a:ea typeface="微软雅黑" panose="020B0503020204020204" pitchFamily="34" charset="-122"/>
                <a:cs typeface="Times New Roman" panose="02020603050405020304" pitchFamily="18" charset="0"/>
              </a:rPr>
              <a:t>基函数对等几何单元各顶点进行计算，以得到单元的精确几何表达。</a:t>
            </a:r>
            <a:endParaRPr lang="en-US" alt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1200" kern="100" dirty="0">
                <a:effectLst/>
                <a:latin typeface="微软雅黑" panose="020B0503020204020204" pitchFamily="34" charset="-122"/>
                <a:ea typeface="微软雅黑" panose="020B0503020204020204" pitchFamily="34" charset="-122"/>
                <a:cs typeface="Times New Roman" panose="02020603050405020304" pitchFamily="18" charset="0"/>
              </a:rPr>
              <a:t>现有大部分关于等几何方面的研究均侧重于等几何分析结果的可视化，而对拓扑优化方面的可视化研究较少。故本文侧重于拓扑优化方面的可视化，探究等几何拓扑优化可视化的正确方法。</a:t>
            </a:r>
            <a:endParaRPr lang="en-US" alt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dirty="0"/>
          </a:p>
        </p:txBody>
      </p:sp>
      <p:sp>
        <p:nvSpPr>
          <p:cNvPr id="4" name="灯片编号占位符 3"/>
          <p:cNvSpPr>
            <a:spLocks noGrp="1"/>
          </p:cNvSpPr>
          <p:nvPr>
            <p:ph type="sldNum" sz="quarter" idx="10"/>
          </p:nvPr>
        </p:nvSpPr>
        <p:spPr/>
        <p:txBody>
          <a:bodyPr/>
          <a:lstStyle/>
          <a:p>
            <a:fld id="{E2E87942-D940-41D5-A9D4-9731A5E182C3}" type="slidenum">
              <a:rPr lang="zh-CN" altLang="en-US" smtClean="0"/>
              <a:t>11</a:t>
            </a:fld>
            <a:endParaRPr lang="zh-CN" altLang="en-US"/>
          </a:p>
        </p:txBody>
      </p:sp>
    </p:spTree>
    <p:extLst>
      <p:ext uri="{BB962C8B-B14F-4D97-AF65-F5344CB8AC3E}">
        <p14:creationId xmlns:p14="http://schemas.microsoft.com/office/powerpoint/2010/main" val="463358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nSpc>
                <a:spcPct val="150000"/>
              </a:lnSpc>
            </a:pPr>
            <a:r>
              <a:rPr lang="zh-CN" altLang="en-US" dirty="0">
                <a:latin typeface="微软雅黑" panose="020B0503020204020204" pitchFamily="34" charset="-122"/>
                <a:ea typeface="微软雅黑" panose="020B0503020204020204" pitchFamily="34" charset="-122"/>
              </a:rPr>
              <a:t>三方向位置分别为</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的单元体，对应节点向量区间为</a:t>
            </a:r>
            <a:r>
              <a:rPr lang="en-US" altLang="zh-CN" dirty="0">
                <a:latin typeface="微软雅黑" panose="020B0503020204020204" pitchFamily="34" charset="-122"/>
                <a:ea typeface="微软雅黑" panose="020B0503020204020204" pitchFamily="34" charset="-122"/>
              </a:rPr>
              <a:t>(0, 1/3), (2/3, 1), (2/3, 1)</a:t>
            </a: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拓扑优化的结果数据中，控制点以索引的方式存在，每个单元结构体中的</a:t>
            </a:r>
            <a:r>
              <a:rPr lang="en-US" altLang="zh-CN" dirty="0">
                <a:latin typeface="微软雅黑" panose="020B0503020204020204" pitchFamily="34" charset="-122"/>
                <a:ea typeface="微软雅黑" panose="020B0503020204020204" pitchFamily="34" charset="-122"/>
              </a:rPr>
              <a:t>27</a:t>
            </a:r>
            <a:r>
              <a:rPr lang="zh-CN" altLang="en-US" dirty="0">
                <a:latin typeface="微软雅黑" panose="020B0503020204020204" pitchFamily="34" charset="-122"/>
                <a:ea typeface="微软雅黑" panose="020B0503020204020204" pitchFamily="34" charset="-122"/>
              </a:rPr>
              <a:t>个顶点对应了等几何单元的</a:t>
            </a:r>
            <a:r>
              <a:rPr lang="en-US" altLang="zh-CN" dirty="0">
                <a:latin typeface="微软雅黑" panose="020B0503020204020204" pitchFamily="34" charset="-122"/>
                <a:ea typeface="微软雅黑" panose="020B0503020204020204" pitchFamily="34" charset="-122"/>
              </a:rPr>
              <a:t>27</a:t>
            </a:r>
            <a:r>
              <a:rPr lang="zh-CN" altLang="en-US" dirty="0">
                <a:latin typeface="微软雅黑" panose="020B0503020204020204" pitchFamily="34" charset="-122"/>
                <a:ea typeface="微软雅黑" panose="020B0503020204020204" pitchFamily="34" charset="-122"/>
              </a:rPr>
              <a:t>个控制点。</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单元密度值是按照</a:t>
            </a:r>
            <a:r>
              <a:rPr lang="en-US" altLang="zh-CN" sz="1200" kern="100" dirty="0" err="1">
                <a:effectLst/>
                <a:latin typeface="Times New Roman" panose="02020603050405020304" pitchFamily="18" charset="0"/>
                <a:ea typeface="微软雅黑" panose="020B0503020204020204" pitchFamily="34" charset="-122"/>
                <a:cs typeface="Times New Roman" panose="02020603050405020304" pitchFamily="18" charset="0"/>
              </a:rPr>
              <a:t>ElementIndex</a:t>
            </a:r>
            <a:r>
              <a:rPr lang="zh-CN" altLang="en-US" dirty="0">
                <a:latin typeface="微软雅黑" panose="020B0503020204020204" pitchFamily="34" charset="-122"/>
                <a:ea typeface="微软雅黑" panose="020B0503020204020204" pitchFamily="34" charset="-122"/>
              </a:rPr>
              <a:t>索引从单元密度矩阵中得到的结果，表述了该单元所对应的单元密度，每个单元与单元密度矩阵中的每个数值一一对应。</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sz="1200" kern="100" dirty="0" err="1">
                <a:effectLst/>
                <a:latin typeface="Times New Roman" panose="02020603050405020304" pitchFamily="18" charset="0"/>
                <a:ea typeface="微软雅黑" panose="020B0503020204020204" pitchFamily="34" charset="-122"/>
                <a:cs typeface="Times New Roman" panose="02020603050405020304" pitchFamily="18" charset="0"/>
              </a:rPr>
              <a:t>ElementIndex</a:t>
            </a:r>
            <a:r>
              <a:rPr lang="zh-CN" alt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表示了单元在整个等几何体中的位置，除定位单元密度外，同时确定了单元体在各个方向节点向量上的位置，便于计算单元体所对应的</a:t>
            </a:r>
            <a:r>
              <a:rPr lang="en-US" altLang="zh-CN" sz="1200" kern="100" dirty="0">
                <a:effectLst/>
                <a:latin typeface="Times New Roman" panose="02020603050405020304" pitchFamily="18" charset="0"/>
                <a:ea typeface="微软雅黑" panose="020B0503020204020204" pitchFamily="34" charset="-122"/>
                <a:cs typeface="Times New Roman" panose="02020603050405020304" pitchFamily="18" charset="0"/>
              </a:rPr>
              <a:t>NURBS</a:t>
            </a:r>
            <a:r>
              <a:rPr lang="zh-CN" altLang="en-US" sz="1200" kern="100" dirty="0">
                <a:effectLst/>
                <a:latin typeface="Times New Roman" panose="02020603050405020304" pitchFamily="18" charset="0"/>
                <a:ea typeface="微软雅黑" panose="020B0503020204020204" pitchFamily="34" charset="-122"/>
                <a:cs typeface="Times New Roman" panose="02020603050405020304" pitchFamily="18" charset="0"/>
              </a:rPr>
              <a:t>基函数。</a:t>
            </a:r>
            <a:endParaRPr lang="zh-CN" altLang="en-US" dirty="0">
              <a:latin typeface="微软雅黑" panose="020B0503020204020204" pitchFamily="34" charset="-122"/>
              <a:ea typeface="微软雅黑" panose="020B0503020204020204" pitchFamily="34" charset="-122"/>
            </a:endParaRPr>
          </a:p>
          <a:p>
            <a:endParaRPr lang="en-US" altLang="zh-CN" dirty="0"/>
          </a:p>
        </p:txBody>
      </p:sp>
      <p:sp>
        <p:nvSpPr>
          <p:cNvPr id="4" name="灯片编号占位符 3"/>
          <p:cNvSpPr>
            <a:spLocks noGrp="1"/>
          </p:cNvSpPr>
          <p:nvPr>
            <p:ph type="sldNum" sz="quarter" idx="10"/>
          </p:nvPr>
        </p:nvSpPr>
        <p:spPr/>
        <p:txBody>
          <a:bodyPr/>
          <a:lstStyle/>
          <a:p>
            <a:fld id="{E2E87942-D940-41D5-A9D4-9731A5E182C3}" type="slidenum">
              <a:rPr lang="zh-CN" altLang="en-US" smtClean="0"/>
              <a:t>12</a:t>
            </a:fld>
            <a:endParaRPr lang="zh-CN" altLang="en-US"/>
          </a:p>
        </p:txBody>
      </p:sp>
    </p:spTree>
    <p:extLst>
      <p:ext uri="{BB962C8B-B14F-4D97-AF65-F5344CB8AC3E}">
        <p14:creationId xmlns:p14="http://schemas.microsoft.com/office/powerpoint/2010/main" val="3041522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2E87942-D940-41D5-A9D4-9731A5E182C3}" type="slidenum">
              <a:rPr lang="zh-CN" altLang="en-US" smtClean="0"/>
              <a:t>13</a:t>
            </a:fld>
            <a:endParaRPr lang="zh-CN" altLang="en-US"/>
          </a:p>
        </p:txBody>
      </p:sp>
    </p:spTree>
    <p:extLst>
      <p:ext uri="{BB962C8B-B14F-4D97-AF65-F5344CB8AC3E}">
        <p14:creationId xmlns:p14="http://schemas.microsoft.com/office/powerpoint/2010/main" val="1321093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2E87942-D940-41D5-A9D4-9731A5E182C3}" type="slidenum">
              <a:rPr lang="zh-CN" altLang="en-US" smtClean="0"/>
              <a:t>14</a:t>
            </a:fld>
            <a:endParaRPr lang="zh-CN" altLang="en-US"/>
          </a:p>
        </p:txBody>
      </p:sp>
    </p:spTree>
    <p:extLst>
      <p:ext uri="{BB962C8B-B14F-4D97-AF65-F5344CB8AC3E}">
        <p14:creationId xmlns:p14="http://schemas.microsoft.com/office/powerpoint/2010/main" val="35104364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2E87942-D940-41D5-A9D4-9731A5E182C3}" type="slidenum">
              <a:rPr lang="zh-CN" altLang="en-US" smtClean="0"/>
              <a:t>15</a:t>
            </a:fld>
            <a:endParaRPr lang="zh-CN" altLang="en-US"/>
          </a:p>
        </p:txBody>
      </p:sp>
    </p:spTree>
    <p:extLst>
      <p:ext uri="{BB962C8B-B14F-4D97-AF65-F5344CB8AC3E}">
        <p14:creationId xmlns:p14="http://schemas.microsoft.com/office/powerpoint/2010/main" val="4238053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2E87942-D940-41D5-A9D4-9731A5E182C3}" type="slidenum">
              <a:rPr lang="zh-CN" altLang="en-US" smtClean="0"/>
              <a:t>16</a:t>
            </a:fld>
            <a:endParaRPr lang="zh-CN" altLang="en-US"/>
          </a:p>
        </p:txBody>
      </p:sp>
    </p:spTree>
    <p:extLst>
      <p:ext uri="{BB962C8B-B14F-4D97-AF65-F5344CB8AC3E}">
        <p14:creationId xmlns:p14="http://schemas.microsoft.com/office/powerpoint/2010/main" val="3818716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636E65-86F4-4996-B00E-E9D3B25ABA70}" type="slidenum">
              <a:rPr lang="zh-CN" altLang="en-US" smtClean="0"/>
              <a:t>17</a:t>
            </a:fld>
            <a:endParaRPr lang="zh-CN" altLang="en-US"/>
          </a:p>
        </p:txBody>
      </p:sp>
    </p:spTree>
    <p:extLst>
      <p:ext uri="{BB962C8B-B14F-4D97-AF65-F5344CB8AC3E}">
        <p14:creationId xmlns:p14="http://schemas.microsoft.com/office/powerpoint/2010/main" val="170877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2E87942-D940-41D5-A9D4-9731A5E182C3}" type="slidenum">
              <a:rPr lang="zh-CN" altLang="en-US" smtClean="0"/>
              <a:t>18</a:t>
            </a:fld>
            <a:endParaRPr lang="zh-CN" altLang="en-US"/>
          </a:p>
        </p:txBody>
      </p:sp>
    </p:spTree>
    <p:extLst>
      <p:ext uri="{BB962C8B-B14F-4D97-AF65-F5344CB8AC3E}">
        <p14:creationId xmlns:p14="http://schemas.microsoft.com/office/powerpoint/2010/main" val="4018205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2E87942-D940-41D5-A9D4-9731A5E182C3}" type="slidenum">
              <a:rPr lang="zh-CN" altLang="en-US" smtClean="0"/>
              <a:t>19</a:t>
            </a:fld>
            <a:endParaRPr lang="zh-CN" altLang="en-US"/>
          </a:p>
        </p:txBody>
      </p:sp>
    </p:spTree>
    <p:extLst>
      <p:ext uri="{BB962C8B-B14F-4D97-AF65-F5344CB8AC3E}">
        <p14:creationId xmlns:p14="http://schemas.microsoft.com/office/powerpoint/2010/main" val="1397109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636E65-86F4-4996-B00E-E9D3B25ABA70}" type="slidenum">
              <a:rPr lang="zh-CN" altLang="en-US" smtClean="0"/>
              <a:t>2</a:t>
            </a:fld>
            <a:endParaRPr lang="zh-CN" altLang="en-US"/>
          </a:p>
        </p:txBody>
      </p:sp>
    </p:spTree>
    <p:extLst>
      <p:ext uri="{BB962C8B-B14F-4D97-AF65-F5344CB8AC3E}">
        <p14:creationId xmlns:p14="http://schemas.microsoft.com/office/powerpoint/2010/main" val="4130604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2E87942-D940-41D5-A9D4-9731A5E182C3}" type="slidenum">
              <a:rPr lang="zh-CN" altLang="en-US" smtClean="0"/>
              <a:t>20</a:t>
            </a:fld>
            <a:endParaRPr lang="zh-CN" altLang="en-US"/>
          </a:p>
        </p:txBody>
      </p:sp>
    </p:spTree>
    <p:extLst>
      <p:ext uri="{BB962C8B-B14F-4D97-AF65-F5344CB8AC3E}">
        <p14:creationId xmlns:p14="http://schemas.microsoft.com/office/powerpoint/2010/main" val="578439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2E87942-D940-41D5-A9D4-9731A5E182C3}" type="slidenum">
              <a:rPr lang="zh-CN" altLang="en-US" smtClean="0"/>
              <a:t>21</a:t>
            </a:fld>
            <a:endParaRPr lang="zh-CN" altLang="en-US"/>
          </a:p>
        </p:txBody>
      </p:sp>
    </p:spTree>
    <p:extLst>
      <p:ext uri="{BB962C8B-B14F-4D97-AF65-F5344CB8AC3E}">
        <p14:creationId xmlns:p14="http://schemas.microsoft.com/office/powerpoint/2010/main" val="2062708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2E87942-D940-41D5-A9D4-9731A5E182C3}" type="slidenum">
              <a:rPr lang="zh-CN" altLang="en-US" smtClean="0"/>
              <a:t>22</a:t>
            </a:fld>
            <a:endParaRPr lang="zh-CN" altLang="en-US"/>
          </a:p>
        </p:txBody>
      </p:sp>
    </p:spTree>
    <p:extLst>
      <p:ext uri="{BB962C8B-B14F-4D97-AF65-F5344CB8AC3E}">
        <p14:creationId xmlns:p14="http://schemas.microsoft.com/office/powerpoint/2010/main" val="2739963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636E65-86F4-4996-B00E-E9D3B25ABA70}" type="slidenum">
              <a:rPr lang="zh-CN" altLang="en-US" smtClean="0"/>
              <a:t>3</a:t>
            </a:fld>
            <a:endParaRPr lang="zh-CN" altLang="en-US"/>
          </a:p>
        </p:txBody>
      </p:sp>
    </p:spTree>
    <p:extLst>
      <p:ext uri="{BB962C8B-B14F-4D97-AF65-F5344CB8AC3E}">
        <p14:creationId xmlns:p14="http://schemas.microsoft.com/office/powerpoint/2010/main" val="3493865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2E87942-D940-41D5-A9D4-9731A5E182C3}" type="slidenum">
              <a:rPr lang="zh-CN" altLang="en-US" smtClean="0"/>
              <a:t>4</a:t>
            </a:fld>
            <a:endParaRPr lang="zh-CN" altLang="en-US"/>
          </a:p>
        </p:txBody>
      </p:sp>
    </p:spTree>
    <p:extLst>
      <p:ext uri="{BB962C8B-B14F-4D97-AF65-F5344CB8AC3E}">
        <p14:creationId xmlns:p14="http://schemas.microsoft.com/office/powerpoint/2010/main" val="68943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优化方法主要包含以下几个大类</a:t>
            </a:r>
            <a:r>
              <a:rPr lang="en-US" altLang="zh-CN" b="0" i="0" dirty="0">
                <a:solidFill>
                  <a:srgbClr val="121212"/>
                </a:solidFill>
                <a:effectLst/>
                <a:latin typeface="-apple-system"/>
              </a:rPr>
              <a:t>:</a:t>
            </a:r>
            <a:r>
              <a:rPr lang="zh-CN" altLang="en-US" b="0" i="0" dirty="0">
                <a:solidFill>
                  <a:srgbClr val="121212"/>
                </a:solidFill>
                <a:effectLst/>
                <a:latin typeface="-apple-system"/>
              </a:rPr>
              <a:t>变密度法；</a:t>
            </a:r>
            <a:r>
              <a:rPr lang="zh-CN" altLang="en-US" b="0" i="0" u="none" strike="noStrike" dirty="0">
                <a:solidFill>
                  <a:srgbClr val="175199"/>
                </a:solidFill>
                <a:effectLst/>
                <a:latin typeface="-apple-system"/>
                <a:hlinkClick r:id="rId3"/>
              </a:rPr>
              <a:t>水平集方法</a:t>
            </a:r>
            <a:r>
              <a:rPr lang="zh-CN" altLang="en-US" b="0" i="0" dirty="0">
                <a:solidFill>
                  <a:srgbClr val="121212"/>
                </a:solidFill>
                <a:effectLst/>
                <a:latin typeface="-apple-system"/>
              </a:rPr>
              <a:t>；相场法；进化类算法</a:t>
            </a:r>
            <a:r>
              <a:rPr lang="en-US" altLang="zh-CN" b="0" i="0" dirty="0">
                <a:solidFill>
                  <a:srgbClr val="121212"/>
                </a:solidFill>
                <a:effectLst/>
                <a:latin typeface="-apple-system"/>
              </a:rPr>
              <a:t>]</a:t>
            </a:r>
            <a:r>
              <a:rPr lang="zh-CN" altLang="en-US" b="0" i="0" dirty="0">
                <a:solidFill>
                  <a:srgbClr val="121212"/>
                </a:solidFill>
                <a:effectLst/>
                <a:latin typeface="-apple-system"/>
              </a:rPr>
              <a:t>等</a:t>
            </a:r>
            <a:endParaRPr lang="en-US" altLang="zh-CN" dirty="0"/>
          </a:p>
        </p:txBody>
      </p:sp>
      <p:sp>
        <p:nvSpPr>
          <p:cNvPr id="4" name="灯片编号占位符 3"/>
          <p:cNvSpPr>
            <a:spLocks noGrp="1"/>
          </p:cNvSpPr>
          <p:nvPr>
            <p:ph type="sldNum" sz="quarter" idx="10"/>
          </p:nvPr>
        </p:nvSpPr>
        <p:spPr/>
        <p:txBody>
          <a:bodyPr/>
          <a:lstStyle/>
          <a:p>
            <a:fld id="{E2E87942-D940-41D5-A9D4-9731A5E182C3}" type="slidenum">
              <a:rPr lang="zh-CN" altLang="en-US" smtClean="0"/>
              <a:t>5</a:t>
            </a:fld>
            <a:endParaRPr lang="zh-CN" altLang="en-US"/>
          </a:p>
        </p:txBody>
      </p:sp>
    </p:spTree>
    <p:extLst>
      <p:ext uri="{BB962C8B-B14F-4D97-AF65-F5344CB8AC3E}">
        <p14:creationId xmlns:p14="http://schemas.microsoft.com/office/powerpoint/2010/main" val="271195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0" i="0" dirty="0">
                <a:solidFill>
                  <a:srgbClr val="121212"/>
                </a:solidFill>
                <a:effectLst/>
                <a:latin typeface="-apple-system"/>
              </a:rPr>
              <a:t>VTK</a:t>
            </a:r>
            <a:r>
              <a:rPr lang="zh-CN" altLang="en-US" b="0" i="0" dirty="0">
                <a:solidFill>
                  <a:srgbClr val="121212"/>
                </a:solidFill>
                <a:effectLst/>
                <a:latin typeface="-apple-system"/>
              </a:rPr>
              <a:t>基于</a:t>
            </a:r>
            <a:r>
              <a:rPr lang="en-US" altLang="zh-CN" b="0" i="0" dirty="0">
                <a:solidFill>
                  <a:srgbClr val="121212"/>
                </a:solidFill>
                <a:effectLst/>
                <a:latin typeface="-apple-system"/>
              </a:rPr>
              <a:t>OpenGL</a:t>
            </a:r>
            <a:r>
              <a:rPr lang="zh-CN" altLang="en-US" b="0" i="0" dirty="0">
                <a:solidFill>
                  <a:srgbClr val="121212"/>
                </a:solidFill>
                <a:effectLst/>
                <a:latin typeface="-apple-system"/>
              </a:rPr>
              <a:t>开发出目标函数库。</a:t>
            </a:r>
            <a:endParaRPr lang="en-US" altLang="zh-CN" dirty="0"/>
          </a:p>
        </p:txBody>
      </p:sp>
      <p:sp>
        <p:nvSpPr>
          <p:cNvPr id="4" name="灯片编号占位符 3"/>
          <p:cNvSpPr>
            <a:spLocks noGrp="1"/>
          </p:cNvSpPr>
          <p:nvPr>
            <p:ph type="sldNum" sz="quarter" idx="10"/>
          </p:nvPr>
        </p:nvSpPr>
        <p:spPr/>
        <p:txBody>
          <a:bodyPr/>
          <a:lstStyle/>
          <a:p>
            <a:fld id="{E2E87942-D940-41D5-A9D4-9731A5E182C3}" type="slidenum">
              <a:rPr lang="zh-CN" altLang="en-US" smtClean="0"/>
              <a:t>6</a:t>
            </a:fld>
            <a:endParaRPr lang="zh-CN" altLang="en-US"/>
          </a:p>
        </p:txBody>
      </p:sp>
    </p:spTree>
    <p:extLst>
      <p:ext uri="{BB962C8B-B14F-4D97-AF65-F5344CB8AC3E}">
        <p14:creationId xmlns:p14="http://schemas.microsoft.com/office/powerpoint/2010/main" val="2296772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636E65-86F4-4996-B00E-E9D3B25ABA70}" type="slidenum">
              <a:rPr lang="zh-CN" altLang="en-US" smtClean="0"/>
              <a:t>7</a:t>
            </a:fld>
            <a:endParaRPr lang="zh-CN" altLang="en-US"/>
          </a:p>
        </p:txBody>
      </p:sp>
    </p:spTree>
    <p:extLst>
      <p:ext uri="{BB962C8B-B14F-4D97-AF65-F5344CB8AC3E}">
        <p14:creationId xmlns:p14="http://schemas.microsoft.com/office/powerpoint/2010/main" val="2405801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2E87942-D940-41D5-A9D4-9731A5E182C3}" type="slidenum">
              <a:rPr lang="zh-CN" altLang="en-US" smtClean="0"/>
              <a:t>8</a:t>
            </a:fld>
            <a:endParaRPr lang="zh-CN" altLang="en-US"/>
          </a:p>
        </p:txBody>
      </p:sp>
    </p:spTree>
    <p:extLst>
      <p:ext uri="{BB962C8B-B14F-4D97-AF65-F5344CB8AC3E}">
        <p14:creationId xmlns:p14="http://schemas.microsoft.com/office/powerpoint/2010/main" val="975251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b="0" i="0" dirty="0">
                <a:solidFill>
                  <a:srgbClr val="333333"/>
                </a:solidFill>
                <a:effectLst/>
                <a:latin typeface="Lato" panose="020B0604020202020204" pitchFamily="34" charset="0"/>
              </a:rPr>
              <a:t>拓扑优化是一种能够针对给定的目标函数和约束条件为工程结构找出新的更好拓扑的方法。该方法通过引入一组设计变量来描述这些新拓扑，即描述设计空间中材料是否存在。这些变量被定义在网格的每个单元内或网格的每个节点上。因此，更改这些设计变量类似于更改拓扑。这意味着结构中的孔可以出现、消失和合并，并且边界可以采用任意形状。此外，控制参数在某种程度上是自动定义的，并与离散化相关。</a:t>
            </a:r>
            <a:endParaRPr lang="en-US" altLang="zh-CN" b="0" i="0" dirty="0">
              <a:solidFill>
                <a:srgbClr val="333333"/>
              </a:solidFill>
              <a:effectLst/>
              <a:latin typeface="Lato" panose="020B0604020202020204" pitchFamily="34" charset="0"/>
            </a:endParaRPr>
          </a:p>
          <a:p>
            <a:endParaRPr lang="en-US" altLang="zh-CN" b="0" i="0" dirty="0">
              <a:solidFill>
                <a:srgbClr val="333333"/>
              </a:solidFill>
              <a:effectLst/>
              <a:latin typeface="Lato" panose="020B0604020202020204" pitchFamily="34" charset="0"/>
            </a:endParaRPr>
          </a:p>
          <a:p>
            <a:r>
              <a:rPr lang="zh-CN" altLang="en-US" dirty="0"/>
              <a:t>你提到的变密度法其中涉及到差值方法，有限元分析、</a:t>
            </a:r>
            <a:r>
              <a:rPr lang="zh-CN" altLang="en-US" dirty="0">
                <a:hlinkClick r:id="rId3"/>
              </a:rPr>
              <a:t>弹性力学</a:t>
            </a:r>
            <a:r>
              <a:rPr lang="zh-CN" altLang="en-US" dirty="0"/>
              <a:t>和</a:t>
            </a:r>
            <a:r>
              <a:rPr lang="en-US" altLang="zh-CN" dirty="0"/>
              <a:t>OC</a:t>
            </a:r>
            <a:r>
              <a:rPr lang="zh-CN" altLang="en-US" dirty="0"/>
              <a:t>优化准则；变密度方法中：首先对模型进行划分网格后，设计每个网格里的密度为</a:t>
            </a:r>
            <a:r>
              <a:rPr lang="en-US" altLang="zh-CN" dirty="0"/>
              <a:t>0</a:t>
            </a:r>
            <a:r>
              <a:rPr lang="zh-CN" altLang="en-US" dirty="0"/>
              <a:t>或者</a:t>
            </a:r>
            <a:r>
              <a:rPr lang="en-US" altLang="zh-CN" dirty="0"/>
              <a:t>1</a:t>
            </a:r>
            <a:r>
              <a:rPr lang="zh-CN" altLang="en-US" dirty="0"/>
              <a:t>（</a:t>
            </a:r>
            <a:r>
              <a:rPr lang="en-US" altLang="zh-CN" dirty="0"/>
              <a:t>0</a:t>
            </a:r>
            <a:r>
              <a:rPr lang="zh-CN" altLang="en-US" dirty="0"/>
              <a:t>代表此处网格没有材料</a:t>
            </a:r>
            <a:r>
              <a:rPr lang="en-US" altLang="zh-CN" dirty="0"/>
              <a:t>1</a:t>
            </a:r>
            <a:r>
              <a:rPr lang="zh-CN" altLang="en-US" dirty="0"/>
              <a:t>代表填充材料），此问题成为一个离散问题，于是研究者提出在</a:t>
            </a:r>
            <a:r>
              <a:rPr lang="en-US" altLang="zh-CN" dirty="0"/>
              <a:t>0-1</a:t>
            </a:r>
            <a:r>
              <a:rPr lang="zh-CN" altLang="en-US" dirty="0"/>
              <a:t>之间进行插值，是这个问题成为连续性问题，但是优化后需要只留下密度为</a:t>
            </a:r>
            <a:r>
              <a:rPr lang="en-US" altLang="zh-CN" dirty="0"/>
              <a:t>0</a:t>
            </a:r>
            <a:r>
              <a:rPr lang="zh-CN" altLang="en-US" dirty="0"/>
              <a:t>或者</a:t>
            </a:r>
            <a:r>
              <a:rPr lang="en-US" altLang="zh-CN" dirty="0"/>
              <a:t>1</a:t>
            </a:r>
            <a:r>
              <a:rPr lang="zh-CN" altLang="en-US" dirty="0"/>
              <a:t>的网格，于是就有了 </a:t>
            </a:r>
            <a:r>
              <a:rPr lang="en-US" altLang="zh-CN" dirty="0"/>
              <a:t>SIMP(Solid Isotropic Material with Penalization)</a:t>
            </a:r>
            <a:r>
              <a:rPr lang="zh-CN" altLang="en-US" dirty="0"/>
              <a:t>方法。在</a:t>
            </a:r>
            <a:r>
              <a:rPr lang="en-US" altLang="zh-CN" dirty="0"/>
              <a:t>SIMP</a:t>
            </a:r>
            <a:r>
              <a:rPr lang="zh-CN" altLang="en-US" dirty="0"/>
              <a:t>方法中，用一个</a:t>
            </a:r>
            <a:r>
              <a:rPr lang="zh-CN" altLang="en-US" dirty="0">
                <a:hlinkClick r:id="rId4"/>
              </a:rPr>
              <a:t>罚函数</a:t>
            </a:r>
            <a:r>
              <a:rPr lang="zh-CN" altLang="en-US" dirty="0"/>
              <a:t>使得所有的中间密度单元最后趋向</a:t>
            </a:r>
            <a:r>
              <a:rPr lang="en-US" altLang="zh-CN" dirty="0"/>
              <a:t>0</a:t>
            </a:r>
            <a:r>
              <a:rPr lang="zh-CN" altLang="en-US" dirty="0"/>
              <a:t>或者</a:t>
            </a:r>
            <a:r>
              <a:rPr lang="en-US" altLang="zh-CN" dirty="0"/>
              <a:t>1</a:t>
            </a:r>
            <a:r>
              <a:rPr lang="zh-CN" altLang="en-US" dirty="0"/>
              <a:t>。这是变密度法的基本思路，但其中还会涉及到有限元分析，每一次迭代都会进行一次有限元分析，计算模型受力的变形量。通过</a:t>
            </a:r>
            <a:r>
              <a:rPr lang="en-US" altLang="zh-CN" dirty="0"/>
              <a:t>OC</a:t>
            </a:r>
            <a:r>
              <a:rPr lang="zh-CN" altLang="en-US" dirty="0">
                <a:hlinkClick r:id="rId5"/>
              </a:rPr>
              <a:t>优化准则</a:t>
            </a:r>
            <a:r>
              <a:rPr lang="zh-CN" altLang="en-US" dirty="0"/>
              <a:t>会选出满足约束的结果，最终迭代出的结果满足最少材料且满足最大刚度（在同等受力下变形相等或者更小</a:t>
            </a:r>
            <a:r>
              <a:rPr lang="zh-CN" altLang="en-US"/>
              <a:t>）。</a:t>
            </a:r>
            <a:endParaRPr lang="zh-CN" altLang="en-US" dirty="0"/>
          </a:p>
        </p:txBody>
      </p:sp>
      <p:sp>
        <p:nvSpPr>
          <p:cNvPr id="4" name="灯片编号占位符 3"/>
          <p:cNvSpPr>
            <a:spLocks noGrp="1"/>
          </p:cNvSpPr>
          <p:nvPr>
            <p:ph type="sldNum" sz="quarter" idx="10"/>
          </p:nvPr>
        </p:nvSpPr>
        <p:spPr/>
        <p:txBody>
          <a:bodyPr/>
          <a:lstStyle/>
          <a:p>
            <a:fld id="{E2E87942-D940-41D5-A9D4-9731A5E182C3}" type="slidenum">
              <a:rPr lang="zh-CN" altLang="en-US" smtClean="0"/>
              <a:t>9</a:t>
            </a:fld>
            <a:endParaRPr lang="zh-CN" altLang="en-US"/>
          </a:p>
        </p:txBody>
      </p:sp>
    </p:spTree>
    <p:extLst>
      <p:ext uri="{BB962C8B-B14F-4D97-AF65-F5344CB8AC3E}">
        <p14:creationId xmlns:p14="http://schemas.microsoft.com/office/powerpoint/2010/main" val="1764269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96B3C-2AE8-2B05-3A67-CD528A390E2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F204C4-725C-5580-53E4-33CA16CD2A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BB64666-D9F7-66E8-3506-15E765255B0E}"/>
              </a:ext>
            </a:extLst>
          </p:cNvPr>
          <p:cNvSpPr>
            <a:spLocks noGrp="1"/>
          </p:cNvSpPr>
          <p:nvPr>
            <p:ph type="dt" sz="half" idx="10"/>
          </p:nvPr>
        </p:nvSpPr>
        <p:spPr/>
        <p:txBody>
          <a:bodyPr/>
          <a:lstStyle/>
          <a:p>
            <a:fld id="{2BDB2942-FE55-4738-AFB6-2B2D202A8822}" type="datetimeFigureOut">
              <a:rPr lang="zh-CN" altLang="en-US" smtClean="0"/>
              <a:t>2023/5/15</a:t>
            </a:fld>
            <a:endParaRPr lang="zh-CN" altLang="en-US"/>
          </a:p>
        </p:txBody>
      </p:sp>
      <p:sp>
        <p:nvSpPr>
          <p:cNvPr id="5" name="页脚占位符 4">
            <a:extLst>
              <a:ext uri="{FF2B5EF4-FFF2-40B4-BE49-F238E27FC236}">
                <a16:creationId xmlns:a16="http://schemas.microsoft.com/office/drawing/2014/main" id="{C05838F5-B9BF-F576-398F-E83BE962D5F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A3A4C2-9791-29C7-CFF6-5EBA3E860295}"/>
              </a:ext>
            </a:extLst>
          </p:cNvPr>
          <p:cNvSpPr>
            <a:spLocks noGrp="1"/>
          </p:cNvSpPr>
          <p:nvPr>
            <p:ph type="sldNum" sz="quarter" idx="12"/>
          </p:nvPr>
        </p:nvSpPr>
        <p:spPr/>
        <p:txBody>
          <a:bodyPr/>
          <a:lstStyle/>
          <a:p>
            <a:fld id="{1A76C295-B2F2-48A3-B128-B2F1CE4EC8EF}" type="slidenum">
              <a:rPr lang="zh-CN" altLang="en-US" smtClean="0"/>
              <a:t>‹#›</a:t>
            </a:fld>
            <a:endParaRPr lang="zh-CN" altLang="en-US"/>
          </a:p>
        </p:txBody>
      </p:sp>
    </p:spTree>
    <p:extLst>
      <p:ext uri="{BB962C8B-B14F-4D97-AF65-F5344CB8AC3E}">
        <p14:creationId xmlns:p14="http://schemas.microsoft.com/office/powerpoint/2010/main" val="598875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6759C2-88FA-82EB-82AA-CC0C100CBCD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C855084-DB05-E4D1-F786-A4E6B22244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373A25-886D-D387-4486-77E7AF53789F}"/>
              </a:ext>
            </a:extLst>
          </p:cNvPr>
          <p:cNvSpPr>
            <a:spLocks noGrp="1"/>
          </p:cNvSpPr>
          <p:nvPr>
            <p:ph type="dt" sz="half" idx="10"/>
          </p:nvPr>
        </p:nvSpPr>
        <p:spPr/>
        <p:txBody>
          <a:bodyPr/>
          <a:lstStyle/>
          <a:p>
            <a:fld id="{2BDB2942-FE55-4738-AFB6-2B2D202A8822}" type="datetimeFigureOut">
              <a:rPr lang="zh-CN" altLang="en-US" smtClean="0"/>
              <a:t>2023/5/15</a:t>
            </a:fld>
            <a:endParaRPr lang="zh-CN" altLang="en-US"/>
          </a:p>
        </p:txBody>
      </p:sp>
      <p:sp>
        <p:nvSpPr>
          <p:cNvPr id="5" name="页脚占位符 4">
            <a:extLst>
              <a:ext uri="{FF2B5EF4-FFF2-40B4-BE49-F238E27FC236}">
                <a16:creationId xmlns:a16="http://schemas.microsoft.com/office/drawing/2014/main" id="{FCA5D170-B3AC-2243-61B9-980B215C9F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A87A500-F2B8-C868-296A-144E1382D4C9}"/>
              </a:ext>
            </a:extLst>
          </p:cNvPr>
          <p:cNvSpPr>
            <a:spLocks noGrp="1"/>
          </p:cNvSpPr>
          <p:nvPr>
            <p:ph type="sldNum" sz="quarter" idx="12"/>
          </p:nvPr>
        </p:nvSpPr>
        <p:spPr/>
        <p:txBody>
          <a:bodyPr/>
          <a:lstStyle/>
          <a:p>
            <a:fld id="{1A76C295-B2F2-48A3-B128-B2F1CE4EC8EF}" type="slidenum">
              <a:rPr lang="zh-CN" altLang="en-US" smtClean="0"/>
              <a:t>‹#›</a:t>
            </a:fld>
            <a:endParaRPr lang="zh-CN" altLang="en-US"/>
          </a:p>
        </p:txBody>
      </p:sp>
    </p:spTree>
    <p:extLst>
      <p:ext uri="{BB962C8B-B14F-4D97-AF65-F5344CB8AC3E}">
        <p14:creationId xmlns:p14="http://schemas.microsoft.com/office/powerpoint/2010/main" val="715091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443EF1B-FDCF-295D-B6C6-C05197F1567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4881F3D-682B-53A8-E654-68B9BA2C30F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CFF6737-6945-799B-ABF2-32BC53289C88}"/>
              </a:ext>
            </a:extLst>
          </p:cNvPr>
          <p:cNvSpPr>
            <a:spLocks noGrp="1"/>
          </p:cNvSpPr>
          <p:nvPr>
            <p:ph type="dt" sz="half" idx="10"/>
          </p:nvPr>
        </p:nvSpPr>
        <p:spPr/>
        <p:txBody>
          <a:bodyPr/>
          <a:lstStyle/>
          <a:p>
            <a:fld id="{2BDB2942-FE55-4738-AFB6-2B2D202A8822}" type="datetimeFigureOut">
              <a:rPr lang="zh-CN" altLang="en-US" smtClean="0"/>
              <a:t>2023/5/15</a:t>
            </a:fld>
            <a:endParaRPr lang="zh-CN" altLang="en-US"/>
          </a:p>
        </p:txBody>
      </p:sp>
      <p:sp>
        <p:nvSpPr>
          <p:cNvPr id="5" name="页脚占位符 4">
            <a:extLst>
              <a:ext uri="{FF2B5EF4-FFF2-40B4-BE49-F238E27FC236}">
                <a16:creationId xmlns:a16="http://schemas.microsoft.com/office/drawing/2014/main" id="{A9715B18-64BE-EF44-645B-01752F1BB12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B64E7E-FE74-CE29-E8E6-0A140A6646AE}"/>
              </a:ext>
            </a:extLst>
          </p:cNvPr>
          <p:cNvSpPr>
            <a:spLocks noGrp="1"/>
          </p:cNvSpPr>
          <p:nvPr>
            <p:ph type="sldNum" sz="quarter" idx="12"/>
          </p:nvPr>
        </p:nvSpPr>
        <p:spPr/>
        <p:txBody>
          <a:bodyPr/>
          <a:lstStyle/>
          <a:p>
            <a:fld id="{1A76C295-B2F2-48A3-B128-B2F1CE4EC8EF}" type="slidenum">
              <a:rPr lang="zh-CN" altLang="en-US" smtClean="0"/>
              <a:t>‹#›</a:t>
            </a:fld>
            <a:endParaRPr lang="zh-CN" altLang="en-US"/>
          </a:p>
        </p:txBody>
      </p:sp>
    </p:spTree>
    <p:extLst>
      <p:ext uri="{BB962C8B-B14F-4D97-AF65-F5344CB8AC3E}">
        <p14:creationId xmlns:p14="http://schemas.microsoft.com/office/powerpoint/2010/main" val="346779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EE4255-1D31-389B-4766-C5D5828AAC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338572-0146-AE91-AE8B-F14B894DAE6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A2BC5F-6AF8-A3AD-1AA9-A3EC8EDA4668}"/>
              </a:ext>
            </a:extLst>
          </p:cNvPr>
          <p:cNvSpPr>
            <a:spLocks noGrp="1"/>
          </p:cNvSpPr>
          <p:nvPr>
            <p:ph type="dt" sz="half" idx="10"/>
          </p:nvPr>
        </p:nvSpPr>
        <p:spPr/>
        <p:txBody>
          <a:bodyPr/>
          <a:lstStyle/>
          <a:p>
            <a:fld id="{2BDB2942-FE55-4738-AFB6-2B2D202A8822}" type="datetimeFigureOut">
              <a:rPr lang="zh-CN" altLang="en-US" smtClean="0"/>
              <a:t>2023/5/15</a:t>
            </a:fld>
            <a:endParaRPr lang="zh-CN" altLang="en-US"/>
          </a:p>
        </p:txBody>
      </p:sp>
      <p:sp>
        <p:nvSpPr>
          <p:cNvPr id="5" name="页脚占位符 4">
            <a:extLst>
              <a:ext uri="{FF2B5EF4-FFF2-40B4-BE49-F238E27FC236}">
                <a16:creationId xmlns:a16="http://schemas.microsoft.com/office/drawing/2014/main" id="{DBBCCF1A-F805-096C-4E5A-1FD51A878C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0459EEB-6DD6-E6AA-D7FE-2E6C5E89BC84}"/>
              </a:ext>
            </a:extLst>
          </p:cNvPr>
          <p:cNvSpPr>
            <a:spLocks noGrp="1"/>
          </p:cNvSpPr>
          <p:nvPr>
            <p:ph type="sldNum" sz="quarter" idx="12"/>
          </p:nvPr>
        </p:nvSpPr>
        <p:spPr/>
        <p:txBody>
          <a:bodyPr/>
          <a:lstStyle/>
          <a:p>
            <a:fld id="{1A76C295-B2F2-48A3-B128-B2F1CE4EC8EF}" type="slidenum">
              <a:rPr lang="zh-CN" altLang="en-US" smtClean="0"/>
              <a:t>‹#›</a:t>
            </a:fld>
            <a:endParaRPr lang="zh-CN" altLang="en-US"/>
          </a:p>
        </p:txBody>
      </p:sp>
    </p:spTree>
    <p:extLst>
      <p:ext uri="{BB962C8B-B14F-4D97-AF65-F5344CB8AC3E}">
        <p14:creationId xmlns:p14="http://schemas.microsoft.com/office/powerpoint/2010/main" val="4066956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141C25-F6AA-A042-1218-80011DE5F0E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BB7D5E8-FC61-3364-4B0C-DD7FA79D44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941C7F-ADC9-4F5B-5924-80E635217D78}"/>
              </a:ext>
            </a:extLst>
          </p:cNvPr>
          <p:cNvSpPr>
            <a:spLocks noGrp="1"/>
          </p:cNvSpPr>
          <p:nvPr>
            <p:ph type="dt" sz="half" idx="10"/>
          </p:nvPr>
        </p:nvSpPr>
        <p:spPr/>
        <p:txBody>
          <a:bodyPr/>
          <a:lstStyle/>
          <a:p>
            <a:fld id="{2BDB2942-FE55-4738-AFB6-2B2D202A8822}" type="datetimeFigureOut">
              <a:rPr lang="zh-CN" altLang="en-US" smtClean="0"/>
              <a:t>2023/5/15</a:t>
            </a:fld>
            <a:endParaRPr lang="zh-CN" altLang="en-US"/>
          </a:p>
        </p:txBody>
      </p:sp>
      <p:sp>
        <p:nvSpPr>
          <p:cNvPr id="5" name="页脚占位符 4">
            <a:extLst>
              <a:ext uri="{FF2B5EF4-FFF2-40B4-BE49-F238E27FC236}">
                <a16:creationId xmlns:a16="http://schemas.microsoft.com/office/drawing/2014/main" id="{6DD06CA6-9DB7-6AE8-4317-7E3980F50F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3F500A1-7BE8-84A1-3C43-B99D00E5D8E3}"/>
              </a:ext>
            </a:extLst>
          </p:cNvPr>
          <p:cNvSpPr>
            <a:spLocks noGrp="1"/>
          </p:cNvSpPr>
          <p:nvPr>
            <p:ph type="sldNum" sz="quarter" idx="12"/>
          </p:nvPr>
        </p:nvSpPr>
        <p:spPr/>
        <p:txBody>
          <a:bodyPr/>
          <a:lstStyle/>
          <a:p>
            <a:fld id="{1A76C295-B2F2-48A3-B128-B2F1CE4EC8EF}" type="slidenum">
              <a:rPr lang="zh-CN" altLang="en-US" smtClean="0"/>
              <a:t>‹#›</a:t>
            </a:fld>
            <a:endParaRPr lang="zh-CN" altLang="en-US"/>
          </a:p>
        </p:txBody>
      </p:sp>
    </p:spTree>
    <p:extLst>
      <p:ext uri="{BB962C8B-B14F-4D97-AF65-F5344CB8AC3E}">
        <p14:creationId xmlns:p14="http://schemas.microsoft.com/office/powerpoint/2010/main" val="2169911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C9E7C6-2655-0FB1-9720-90084EF0043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C4ED7A5-AC31-EAE9-23A0-8807360CDCB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1A8842-734E-703A-C412-3A52EEC8ABB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09ED73-CCC8-F1FA-A9FA-DC74AC5D4D6E}"/>
              </a:ext>
            </a:extLst>
          </p:cNvPr>
          <p:cNvSpPr>
            <a:spLocks noGrp="1"/>
          </p:cNvSpPr>
          <p:nvPr>
            <p:ph type="dt" sz="half" idx="10"/>
          </p:nvPr>
        </p:nvSpPr>
        <p:spPr/>
        <p:txBody>
          <a:bodyPr/>
          <a:lstStyle/>
          <a:p>
            <a:fld id="{2BDB2942-FE55-4738-AFB6-2B2D202A8822}" type="datetimeFigureOut">
              <a:rPr lang="zh-CN" altLang="en-US" smtClean="0"/>
              <a:t>2023/5/15</a:t>
            </a:fld>
            <a:endParaRPr lang="zh-CN" altLang="en-US"/>
          </a:p>
        </p:txBody>
      </p:sp>
      <p:sp>
        <p:nvSpPr>
          <p:cNvPr id="6" name="页脚占位符 5">
            <a:extLst>
              <a:ext uri="{FF2B5EF4-FFF2-40B4-BE49-F238E27FC236}">
                <a16:creationId xmlns:a16="http://schemas.microsoft.com/office/drawing/2014/main" id="{2C4C23DD-31BD-AD87-C1F1-4B5217C008F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CE6EA9B-A402-4EDE-F577-3281575B9028}"/>
              </a:ext>
            </a:extLst>
          </p:cNvPr>
          <p:cNvSpPr>
            <a:spLocks noGrp="1"/>
          </p:cNvSpPr>
          <p:nvPr>
            <p:ph type="sldNum" sz="quarter" idx="12"/>
          </p:nvPr>
        </p:nvSpPr>
        <p:spPr/>
        <p:txBody>
          <a:bodyPr/>
          <a:lstStyle/>
          <a:p>
            <a:fld id="{1A76C295-B2F2-48A3-B128-B2F1CE4EC8EF}" type="slidenum">
              <a:rPr lang="zh-CN" altLang="en-US" smtClean="0"/>
              <a:t>‹#›</a:t>
            </a:fld>
            <a:endParaRPr lang="zh-CN" altLang="en-US"/>
          </a:p>
        </p:txBody>
      </p:sp>
    </p:spTree>
    <p:extLst>
      <p:ext uri="{BB962C8B-B14F-4D97-AF65-F5344CB8AC3E}">
        <p14:creationId xmlns:p14="http://schemas.microsoft.com/office/powerpoint/2010/main" val="3741393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18AA6A-BC65-CD92-55A0-88439FC78E7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BCCD7D1-95D6-1E54-CC26-EEBBF8215E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CC0860A-1CA7-A62B-AC53-7AFFD950F2F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7929987-A263-1156-6E73-53996F7C00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5D3B664-99C7-EF60-9C87-C16B4D94BEC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27B90EC-E6AA-A5C5-0A11-18CE6A451B66}"/>
              </a:ext>
            </a:extLst>
          </p:cNvPr>
          <p:cNvSpPr>
            <a:spLocks noGrp="1"/>
          </p:cNvSpPr>
          <p:nvPr>
            <p:ph type="dt" sz="half" idx="10"/>
          </p:nvPr>
        </p:nvSpPr>
        <p:spPr/>
        <p:txBody>
          <a:bodyPr/>
          <a:lstStyle/>
          <a:p>
            <a:fld id="{2BDB2942-FE55-4738-AFB6-2B2D202A8822}" type="datetimeFigureOut">
              <a:rPr lang="zh-CN" altLang="en-US" smtClean="0"/>
              <a:t>2023/5/15</a:t>
            </a:fld>
            <a:endParaRPr lang="zh-CN" altLang="en-US"/>
          </a:p>
        </p:txBody>
      </p:sp>
      <p:sp>
        <p:nvSpPr>
          <p:cNvPr id="8" name="页脚占位符 7">
            <a:extLst>
              <a:ext uri="{FF2B5EF4-FFF2-40B4-BE49-F238E27FC236}">
                <a16:creationId xmlns:a16="http://schemas.microsoft.com/office/drawing/2014/main" id="{8EA61361-4793-E2DC-7E16-FD84BD95D18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255B418-3BF6-3F12-F154-7C92F5B42A42}"/>
              </a:ext>
            </a:extLst>
          </p:cNvPr>
          <p:cNvSpPr>
            <a:spLocks noGrp="1"/>
          </p:cNvSpPr>
          <p:nvPr>
            <p:ph type="sldNum" sz="quarter" idx="12"/>
          </p:nvPr>
        </p:nvSpPr>
        <p:spPr/>
        <p:txBody>
          <a:bodyPr/>
          <a:lstStyle/>
          <a:p>
            <a:fld id="{1A76C295-B2F2-48A3-B128-B2F1CE4EC8EF}" type="slidenum">
              <a:rPr lang="zh-CN" altLang="en-US" smtClean="0"/>
              <a:t>‹#›</a:t>
            </a:fld>
            <a:endParaRPr lang="zh-CN" altLang="en-US"/>
          </a:p>
        </p:txBody>
      </p:sp>
    </p:spTree>
    <p:extLst>
      <p:ext uri="{BB962C8B-B14F-4D97-AF65-F5344CB8AC3E}">
        <p14:creationId xmlns:p14="http://schemas.microsoft.com/office/powerpoint/2010/main" val="3862251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B5477-63F9-2257-BB5C-B238F3A82C1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6AB063F-4A54-5D45-1BF6-4917DADD7A42}"/>
              </a:ext>
            </a:extLst>
          </p:cNvPr>
          <p:cNvSpPr>
            <a:spLocks noGrp="1"/>
          </p:cNvSpPr>
          <p:nvPr>
            <p:ph type="dt" sz="half" idx="10"/>
          </p:nvPr>
        </p:nvSpPr>
        <p:spPr/>
        <p:txBody>
          <a:bodyPr/>
          <a:lstStyle/>
          <a:p>
            <a:fld id="{2BDB2942-FE55-4738-AFB6-2B2D202A8822}" type="datetimeFigureOut">
              <a:rPr lang="zh-CN" altLang="en-US" smtClean="0"/>
              <a:t>2023/5/15</a:t>
            </a:fld>
            <a:endParaRPr lang="zh-CN" altLang="en-US"/>
          </a:p>
        </p:txBody>
      </p:sp>
      <p:sp>
        <p:nvSpPr>
          <p:cNvPr id="4" name="页脚占位符 3">
            <a:extLst>
              <a:ext uri="{FF2B5EF4-FFF2-40B4-BE49-F238E27FC236}">
                <a16:creationId xmlns:a16="http://schemas.microsoft.com/office/drawing/2014/main" id="{17EC05C2-ED37-E98B-7F79-2D84D44D6EC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6175B89-D561-49E7-A3BB-3FB9CCAE7638}"/>
              </a:ext>
            </a:extLst>
          </p:cNvPr>
          <p:cNvSpPr>
            <a:spLocks noGrp="1"/>
          </p:cNvSpPr>
          <p:nvPr>
            <p:ph type="sldNum" sz="quarter" idx="12"/>
          </p:nvPr>
        </p:nvSpPr>
        <p:spPr/>
        <p:txBody>
          <a:bodyPr/>
          <a:lstStyle/>
          <a:p>
            <a:fld id="{1A76C295-B2F2-48A3-B128-B2F1CE4EC8EF}" type="slidenum">
              <a:rPr lang="zh-CN" altLang="en-US" smtClean="0"/>
              <a:t>‹#›</a:t>
            </a:fld>
            <a:endParaRPr lang="zh-CN" altLang="en-US"/>
          </a:p>
        </p:txBody>
      </p:sp>
    </p:spTree>
    <p:extLst>
      <p:ext uri="{BB962C8B-B14F-4D97-AF65-F5344CB8AC3E}">
        <p14:creationId xmlns:p14="http://schemas.microsoft.com/office/powerpoint/2010/main" val="1165625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3C92AE-13DD-3854-19C4-482449CD8976}"/>
              </a:ext>
            </a:extLst>
          </p:cNvPr>
          <p:cNvSpPr>
            <a:spLocks noGrp="1"/>
          </p:cNvSpPr>
          <p:nvPr>
            <p:ph type="dt" sz="half" idx="10"/>
          </p:nvPr>
        </p:nvSpPr>
        <p:spPr/>
        <p:txBody>
          <a:bodyPr/>
          <a:lstStyle/>
          <a:p>
            <a:fld id="{2BDB2942-FE55-4738-AFB6-2B2D202A8822}" type="datetimeFigureOut">
              <a:rPr lang="zh-CN" altLang="en-US" smtClean="0"/>
              <a:t>2023/5/15</a:t>
            </a:fld>
            <a:endParaRPr lang="zh-CN" altLang="en-US"/>
          </a:p>
        </p:txBody>
      </p:sp>
      <p:sp>
        <p:nvSpPr>
          <p:cNvPr id="3" name="页脚占位符 2">
            <a:extLst>
              <a:ext uri="{FF2B5EF4-FFF2-40B4-BE49-F238E27FC236}">
                <a16:creationId xmlns:a16="http://schemas.microsoft.com/office/drawing/2014/main" id="{9474E047-8373-960A-E684-BBBBDA8D50D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4EDD460-0290-298B-C24D-004B4A41A1A6}"/>
              </a:ext>
            </a:extLst>
          </p:cNvPr>
          <p:cNvSpPr>
            <a:spLocks noGrp="1"/>
          </p:cNvSpPr>
          <p:nvPr>
            <p:ph type="sldNum" sz="quarter" idx="12"/>
          </p:nvPr>
        </p:nvSpPr>
        <p:spPr/>
        <p:txBody>
          <a:bodyPr/>
          <a:lstStyle/>
          <a:p>
            <a:fld id="{1A76C295-B2F2-48A3-B128-B2F1CE4EC8EF}" type="slidenum">
              <a:rPr lang="zh-CN" altLang="en-US" smtClean="0"/>
              <a:t>‹#›</a:t>
            </a:fld>
            <a:endParaRPr lang="zh-CN" altLang="en-US"/>
          </a:p>
        </p:txBody>
      </p:sp>
    </p:spTree>
    <p:extLst>
      <p:ext uri="{BB962C8B-B14F-4D97-AF65-F5344CB8AC3E}">
        <p14:creationId xmlns:p14="http://schemas.microsoft.com/office/powerpoint/2010/main" val="1981874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5FBC30-BA60-26DF-98F0-B73F63A0C47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AD9A1FD-0009-D875-15CA-012C31ED0E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64751C-F0F9-6279-8727-434DE7DDBA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11DB96-4100-D4A8-C506-E1AD61A12A9B}"/>
              </a:ext>
            </a:extLst>
          </p:cNvPr>
          <p:cNvSpPr>
            <a:spLocks noGrp="1"/>
          </p:cNvSpPr>
          <p:nvPr>
            <p:ph type="dt" sz="half" idx="10"/>
          </p:nvPr>
        </p:nvSpPr>
        <p:spPr/>
        <p:txBody>
          <a:bodyPr/>
          <a:lstStyle/>
          <a:p>
            <a:fld id="{2BDB2942-FE55-4738-AFB6-2B2D202A8822}" type="datetimeFigureOut">
              <a:rPr lang="zh-CN" altLang="en-US" smtClean="0"/>
              <a:t>2023/5/15</a:t>
            </a:fld>
            <a:endParaRPr lang="zh-CN" altLang="en-US"/>
          </a:p>
        </p:txBody>
      </p:sp>
      <p:sp>
        <p:nvSpPr>
          <p:cNvPr id="6" name="页脚占位符 5">
            <a:extLst>
              <a:ext uri="{FF2B5EF4-FFF2-40B4-BE49-F238E27FC236}">
                <a16:creationId xmlns:a16="http://schemas.microsoft.com/office/drawing/2014/main" id="{E0CFF161-DA11-2E52-5830-6A1233D85BA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ABF7222-F886-C855-FF75-FDC80B332970}"/>
              </a:ext>
            </a:extLst>
          </p:cNvPr>
          <p:cNvSpPr>
            <a:spLocks noGrp="1"/>
          </p:cNvSpPr>
          <p:nvPr>
            <p:ph type="sldNum" sz="quarter" idx="12"/>
          </p:nvPr>
        </p:nvSpPr>
        <p:spPr/>
        <p:txBody>
          <a:bodyPr/>
          <a:lstStyle/>
          <a:p>
            <a:fld id="{1A76C295-B2F2-48A3-B128-B2F1CE4EC8EF}" type="slidenum">
              <a:rPr lang="zh-CN" altLang="en-US" smtClean="0"/>
              <a:t>‹#›</a:t>
            </a:fld>
            <a:endParaRPr lang="zh-CN" altLang="en-US"/>
          </a:p>
        </p:txBody>
      </p:sp>
    </p:spTree>
    <p:extLst>
      <p:ext uri="{BB962C8B-B14F-4D97-AF65-F5344CB8AC3E}">
        <p14:creationId xmlns:p14="http://schemas.microsoft.com/office/powerpoint/2010/main" val="2503676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951C95-5C74-352E-C229-CB953F4AEAC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EF402C6-8D42-A60F-62C8-B824D64D21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95CFC15-24A3-BE59-85F2-5A195E69E2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CBFD58-8FC4-ABD2-5B65-A1CD6D1F445B}"/>
              </a:ext>
            </a:extLst>
          </p:cNvPr>
          <p:cNvSpPr>
            <a:spLocks noGrp="1"/>
          </p:cNvSpPr>
          <p:nvPr>
            <p:ph type="dt" sz="half" idx="10"/>
          </p:nvPr>
        </p:nvSpPr>
        <p:spPr/>
        <p:txBody>
          <a:bodyPr/>
          <a:lstStyle/>
          <a:p>
            <a:fld id="{2BDB2942-FE55-4738-AFB6-2B2D202A8822}" type="datetimeFigureOut">
              <a:rPr lang="zh-CN" altLang="en-US" smtClean="0"/>
              <a:t>2023/5/15</a:t>
            </a:fld>
            <a:endParaRPr lang="zh-CN" altLang="en-US"/>
          </a:p>
        </p:txBody>
      </p:sp>
      <p:sp>
        <p:nvSpPr>
          <p:cNvPr id="6" name="页脚占位符 5">
            <a:extLst>
              <a:ext uri="{FF2B5EF4-FFF2-40B4-BE49-F238E27FC236}">
                <a16:creationId xmlns:a16="http://schemas.microsoft.com/office/drawing/2014/main" id="{F6911093-CF75-66B9-92E2-DC48EA95AF9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56DC366-B7A1-B252-C306-19F8F5007219}"/>
              </a:ext>
            </a:extLst>
          </p:cNvPr>
          <p:cNvSpPr>
            <a:spLocks noGrp="1"/>
          </p:cNvSpPr>
          <p:nvPr>
            <p:ph type="sldNum" sz="quarter" idx="12"/>
          </p:nvPr>
        </p:nvSpPr>
        <p:spPr/>
        <p:txBody>
          <a:bodyPr/>
          <a:lstStyle/>
          <a:p>
            <a:fld id="{1A76C295-B2F2-48A3-B128-B2F1CE4EC8EF}" type="slidenum">
              <a:rPr lang="zh-CN" altLang="en-US" smtClean="0"/>
              <a:t>‹#›</a:t>
            </a:fld>
            <a:endParaRPr lang="zh-CN" altLang="en-US"/>
          </a:p>
        </p:txBody>
      </p:sp>
    </p:spTree>
    <p:extLst>
      <p:ext uri="{BB962C8B-B14F-4D97-AF65-F5344CB8AC3E}">
        <p14:creationId xmlns:p14="http://schemas.microsoft.com/office/powerpoint/2010/main" val="782367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C07601C-16AE-5EB7-9AC3-6D8B2CAA32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219868B-4C59-9976-7C12-A52AA4E062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AE7EF7B-1127-AE80-9524-5CCC78F56C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DB2942-FE55-4738-AFB6-2B2D202A8822}" type="datetimeFigureOut">
              <a:rPr lang="zh-CN" altLang="en-US" smtClean="0"/>
              <a:t>2023/5/15</a:t>
            </a:fld>
            <a:endParaRPr lang="zh-CN" altLang="en-US"/>
          </a:p>
        </p:txBody>
      </p:sp>
      <p:sp>
        <p:nvSpPr>
          <p:cNvPr id="5" name="页脚占位符 4">
            <a:extLst>
              <a:ext uri="{FF2B5EF4-FFF2-40B4-BE49-F238E27FC236}">
                <a16:creationId xmlns:a16="http://schemas.microsoft.com/office/drawing/2014/main" id="{DC6A207C-7C4A-737C-D9E0-123CC8F72B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0B82BB2-0A61-014B-329C-669EA55C0A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6C295-B2F2-48A3-B128-B2F1CE4EC8EF}" type="slidenum">
              <a:rPr lang="zh-CN" altLang="en-US" smtClean="0"/>
              <a:t>‹#›</a:t>
            </a:fld>
            <a:endParaRPr lang="zh-CN" altLang="en-US"/>
          </a:p>
        </p:txBody>
      </p:sp>
    </p:spTree>
    <p:extLst>
      <p:ext uri="{BB962C8B-B14F-4D97-AF65-F5344CB8AC3E}">
        <p14:creationId xmlns:p14="http://schemas.microsoft.com/office/powerpoint/2010/main" val="40215833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1" Type="http://schemas.openxmlformats.org/officeDocument/2006/relationships/customXml" Target="../ink/ink306.xml"/><Relationship Id="rId170" Type="http://schemas.openxmlformats.org/officeDocument/2006/relationships/image" Target="../media/image1185.png"/><Relationship Id="rId268" Type="http://schemas.openxmlformats.org/officeDocument/2006/relationships/customXml" Target="../ink/ink430.xml"/><Relationship Id="rId475" Type="http://schemas.openxmlformats.org/officeDocument/2006/relationships/image" Target="../media/image1334.png"/><Relationship Id="rId682" Type="http://schemas.openxmlformats.org/officeDocument/2006/relationships/customXml" Target="../ink/ink639.xml"/><Relationship Id="rId128" Type="http://schemas.openxmlformats.org/officeDocument/2006/relationships/image" Target="../media/image1164.png"/><Relationship Id="rId335" Type="http://schemas.openxmlformats.org/officeDocument/2006/relationships/image" Target="../media/image1266.png"/><Relationship Id="rId542" Type="http://schemas.openxmlformats.org/officeDocument/2006/relationships/customXml" Target="../ink/ink569.xml"/><Relationship Id="rId987" Type="http://schemas.openxmlformats.org/officeDocument/2006/relationships/image" Target="../media/image1576.png"/><Relationship Id="rId402" Type="http://schemas.openxmlformats.org/officeDocument/2006/relationships/customXml" Target="../ink/ink498.xml"/><Relationship Id="rId847" Type="http://schemas.openxmlformats.org/officeDocument/2006/relationships/image" Target="../media/image1520.png"/><Relationship Id="rId1032" Type="http://schemas.openxmlformats.org/officeDocument/2006/relationships/customXml" Target="../ink/ink828.xml"/><Relationship Id="rId707" Type="http://schemas.openxmlformats.org/officeDocument/2006/relationships/image" Target="../media/image1450.png"/><Relationship Id="rId914" Type="http://schemas.openxmlformats.org/officeDocument/2006/relationships/customXml" Target="../ink/ink757.xml"/><Relationship Id="rId43" Type="http://schemas.openxmlformats.org/officeDocument/2006/relationships/customXml" Target="../ink/ink317.xml"/><Relationship Id="rId192" Type="http://schemas.openxmlformats.org/officeDocument/2006/relationships/image" Target="../media/image1196.png"/><Relationship Id="rId497" Type="http://schemas.openxmlformats.org/officeDocument/2006/relationships/image" Target="../media/image1345.png"/><Relationship Id="rId357" Type="http://schemas.openxmlformats.org/officeDocument/2006/relationships/image" Target="../media/image1277.png"/><Relationship Id="rId217" Type="http://schemas.openxmlformats.org/officeDocument/2006/relationships/image" Target="../media/image1208.png"/><Relationship Id="rId564" Type="http://schemas.openxmlformats.org/officeDocument/2006/relationships/customXml" Target="../ink/ink580.xml"/><Relationship Id="rId771" Type="http://schemas.openxmlformats.org/officeDocument/2006/relationships/image" Target="../media/image1482.png"/><Relationship Id="rId869" Type="http://schemas.openxmlformats.org/officeDocument/2006/relationships/customXml" Target="../ink/ink733.xml"/><Relationship Id="rId424" Type="http://schemas.openxmlformats.org/officeDocument/2006/relationships/customXml" Target="../ink/ink510.xml"/><Relationship Id="rId631" Type="http://schemas.openxmlformats.org/officeDocument/2006/relationships/image" Target="../media/image1412.png"/><Relationship Id="rId729" Type="http://schemas.openxmlformats.org/officeDocument/2006/relationships/image" Target="../media/image1461.png"/><Relationship Id="rId1054" Type="http://schemas.openxmlformats.org/officeDocument/2006/relationships/customXml" Target="../ink/ink839.xml"/><Relationship Id="rId936" Type="http://schemas.openxmlformats.org/officeDocument/2006/relationships/customXml" Target="../ink/ink768.xml"/><Relationship Id="rId65" Type="http://schemas.openxmlformats.org/officeDocument/2006/relationships/customXml" Target="../ink/ink328.xml"/><Relationship Id="rId281" Type="http://schemas.openxmlformats.org/officeDocument/2006/relationships/image" Target="../media/image1239.png"/><Relationship Id="rId141" Type="http://schemas.openxmlformats.org/officeDocument/2006/relationships/customXml" Target="../ink/ink366.xml"/><Relationship Id="rId379" Type="http://schemas.openxmlformats.org/officeDocument/2006/relationships/image" Target="../media/image1288.png"/><Relationship Id="rId586" Type="http://schemas.openxmlformats.org/officeDocument/2006/relationships/customXml" Target="../ink/ink591.xml"/><Relationship Id="rId793" Type="http://schemas.openxmlformats.org/officeDocument/2006/relationships/image" Target="../media/image1493.png"/><Relationship Id="rId7" Type="http://schemas.openxmlformats.org/officeDocument/2006/relationships/customXml" Target="../ink/ink299.xml"/><Relationship Id="rId239" Type="http://schemas.openxmlformats.org/officeDocument/2006/relationships/image" Target="../media/image1219.png"/><Relationship Id="rId446" Type="http://schemas.openxmlformats.org/officeDocument/2006/relationships/customXml" Target="../ink/ink521.xml"/><Relationship Id="rId653" Type="http://schemas.openxmlformats.org/officeDocument/2006/relationships/image" Target="../media/image1423.png"/><Relationship Id="rId1076" Type="http://schemas.openxmlformats.org/officeDocument/2006/relationships/customXml" Target="../ink/ink850.xml"/><Relationship Id="rId292" Type="http://schemas.openxmlformats.org/officeDocument/2006/relationships/customXml" Target="../ink/ink442.xml"/><Relationship Id="rId306" Type="http://schemas.openxmlformats.org/officeDocument/2006/relationships/customXml" Target="../ink/ink449.xml"/><Relationship Id="rId860" Type="http://schemas.openxmlformats.org/officeDocument/2006/relationships/customXml" Target="../ink/ink728.xml"/><Relationship Id="rId958" Type="http://schemas.openxmlformats.org/officeDocument/2006/relationships/customXml" Target="../ink/ink787.xml"/><Relationship Id="rId87" Type="http://schemas.openxmlformats.org/officeDocument/2006/relationships/customXml" Target="../ink/ink339.xml"/><Relationship Id="rId513" Type="http://schemas.openxmlformats.org/officeDocument/2006/relationships/image" Target="../media/image1353.png"/><Relationship Id="rId597" Type="http://schemas.openxmlformats.org/officeDocument/2006/relationships/image" Target="../media/image1395.png"/><Relationship Id="rId720" Type="http://schemas.openxmlformats.org/officeDocument/2006/relationships/customXml" Target="../ink/ink658.xml"/><Relationship Id="rId818" Type="http://schemas.openxmlformats.org/officeDocument/2006/relationships/customXml" Target="../ink/ink707.xml"/><Relationship Id="rId152" Type="http://schemas.openxmlformats.org/officeDocument/2006/relationships/image" Target="../media/image1176.png"/><Relationship Id="rId457" Type="http://schemas.openxmlformats.org/officeDocument/2006/relationships/image" Target="../media/image1325.png"/><Relationship Id="rId1003" Type="http://schemas.openxmlformats.org/officeDocument/2006/relationships/image" Target="../media/image1584.png"/><Relationship Id="rId1087" Type="http://schemas.openxmlformats.org/officeDocument/2006/relationships/image" Target="../media/image1626.png"/><Relationship Id="rId664" Type="http://schemas.openxmlformats.org/officeDocument/2006/relationships/customXml" Target="../ink/ink630.xml"/><Relationship Id="rId871" Type="http://schemas.openxmlformats.org/officeDocument/2006/relationships/customXml" Target="../ink/ink734.xml"/><Relationship Id="rId969" Type="http://schemas.openxmlformats.org/officeDocument/2006/relationships/image" Target="../media/image1567.png"/><Relationship Id="rId14" Type="http://schemas.openxmlformats.org/officeDocument/2006/relationships/image" Target="../media/image1107.png"/><Relationship Id="rId317" Type="http://schemas.openxmlformats.org/officeDocument/2006/relationships/image" Target="../media/image1257.png"/><Relationship Id="rId524" Type="http://schemas.openxmlformats.org/officeDocument/2006/relationships/customXml" Target="../ink/ink560.xml"/><Relationship Id="rId731" Type="http://schemas.openxmlformats.org/officeDocument/2006/relationships/image" Target="../media/image1462.png"/><Relationship Id="rId98" Type="http://schemas.openxmlformats.org/officeDocument/2006/relationships/image" Target="../media/image1149.png"/><Relationship Id="rId163" Type="http://schemas.openxmlformats.org/officeDocument/2006/relationships/customXml" Target="../ink/ink377.xml"/><Relationship Id="rId370" Type="http://schemas.openxmlformats.org/officeDocument/2006/relationships/customXml" Target="../ink/ink481.xml"/><Relationship Id="rId829" Type="http://schemas.openxmlformats.org/officeDocument/2006/relationships/image" Target="../media/image1511.png"/><Relationship Id="rId1014" Type="http://schemas.openxmlformats.org/officeDocument/2006/relationships/customXml" Target="../ink/ink819.xml"/><Relationship Id="rId230" Type="http://schemas.openxmlformats.org/officeDocument/2006/relationships/customXml" Target="../ink/ink411.xml"/><Relationship Id="rId468" Type="http://schemas.openxmlformats.org/officeDocument/2006/relationships/customXml" Target="../ink/ink532.xml"/><Relationship Id="rId675" Type="http://schemas.openxmlformats.org/officeDocument/2006/relationships/image" Target="../media/image1434.png"/><Relationship Id="rId882" Type="http://schemas.openxmlformats.org/officeDocument/2006/relationships/customXml" Target="../ink/ink740.xml"/><Relationship Id="rId1098" Type="http://schemas.openxmlformats.org/officeDocument/2006/relationships/image" Target="../media/image29.png"/><Relationship Id="rId25" Type="http://schemas.openxmlformats.org/officeDocument/2006/relationships/customXml" Target="../ink/ink308.xml"/><Relationship Id="rId328" Type="http://schemas.openxmlformats.org/officeDocument/2006/relationships/customXml" Target="../ink/ink460.xml"/><Relationship Id="rId535" Type="http://schemas.openxmlformats.org/officeDocument/2006/relationships/image" Target="../media/image1364.png"/><Relationship Id="rId742" Type="http://schemas.openxmlformats.org/officeDocument/2006/relationships/customXml" Target="../ink/ink669.xml"/><Relationship Id="rId174" Type="http://schemas.openxmlformats.org/officeDocument/2006/relationships/image" Target="../media/image1187.png"/><Relationship Id="rId381" Type="http://schemas.openxmlformats.org/officeDocument/2006/relationships/image" Target="../media/image1289.png"/><Relationship Id="rId602" Type="http://schemas.openxmlformats.org/officeDocument/2006/relationships/customXml" Target="../ink/ink599.xml"/><Relationship Id="rId1025" Type="http://schemas.openxmlformats.org/officeDocument/2006/relationships/image" Target="../media/image1595.png"/><Relationship Id="rId241" Type="http://schemas.openxmlformats.org/officeDocument/2006/relationships/image" Target="../media/image1220.png"/><Relationship Id="rId479" Type="http://schemas.openxmlformats.org/officeDocument/2006/relationships/image" Target="../media/image1336.png"/><Relationship Id="rId686" Type="http://schemas.openxmlformats.org/officeDocument/2006/relationships/customXml" Target="../ink/ink641.xml"/><Relationship Id="rId893" Type="http://schemas.openxmlformats.org/officeDocument/2006/relationships/image" Target="../media/image1541.png"/><Relationship Id="rId907" Type="http://schemas.openxmlformats.org/officeDocument/2006/relationships/image" Target="../media/image1548.png"/><Relationship Id="rId36" Type="http://schemas.openxmlformats.org/officeDocument/2006/relationships/image" Target="../media/image1118.png"/><Relationship Id="rId339" Type="http://schemas.openxmlformats.org/officeDocument/2006/relationships/image" Target="../media/image1268.png"/><Relationship Id="rId546" Type="http://schemas.openxmlformats.org/officeDocument/2006/relationships/customXml" Target="../ink/ink571.xml"/><Relationship Id="rId753" Type="http://schemas.openxmlformats.org/officeDocument/2006/relationships/image" Target="../media/image1473.png"/><Relationship Id="rId101" Type="http://schemas.openxmlformats.org/officeDocument/2006/relationships/customXml" Target="../ink/ink346.xml"/><Relationship Id="rId185" Type="http://schemas.openxmlformats.org/officeDocument/2006/relationships/customXml" Target="../ink/ink388.xml"/><Relationship Id="rId406" Type="http://schemas.openxmlformats.org/officeDocument/2006/relationships/customXml" Target="../ink/ink500.xml"/><Relationship Id="rId960" Type="http://schemas.openxmlformats.org/officeDocument/2006/relationships/customXml" Target="../ink/ink789.xml"/><Relationship Id="rId1036" Type="http://schemas.openxmlformats.org/officeDocument/2006/relationships/customXml" Target="../ink/ink830.xml"/><Relationship Id="rId392" Type="http://schemas.openxmlformats.org/officeDocument/2006/relationships/customXml" Target="../ink/ink493.xml"/><Relationship Id="rId613" Type="http://schemas.openxmlformats.org/officeDocument/2006/relationships/image" Target="../media/image1403.png"/><Relationship Id="rId697" Type="http://schemas.openxmlformats.org/officeDocument/2006/relationships/image" Target="../media/image1445.png"/><Relationship Id="rId820" Type="http://schemas.openxmlformats.org/officeDocument/2006/relationships/customXml" Target="../ink/ink708.xml"/><Relationship Id="rId918" Type="http://schemas.openxmlformats.org/officeDocument/2006/relationships/customXml" Target="../ink/ink759.xml"/><Relationship Id="rId252" Type="http://schemas.openxmlformats.org/officeDocument/2006/relationships/customXml" Target="../ink/ink422.xml"/><Relationship Id="rId47" Type="http://schemas.openxmlformats.org/officeDocument/2006/relationships/customXml" Target="../ink/ink319.xml"/><Relationship Id="rId112" Type="http://schemas.openxmlformats.org/officeDocument/2006/relationships/image" Target="../media/image1156.png"/><Relationship Id="rId557" Type="http://schemas.openxmlformats.org/officeDocument/2006/relationships/image" Target="../media/image1375.png"/><Relationship Id="rId764" Type="http://schemas.openxmlformats.org/officeDocument/2006/relationships/customXml" Target="../ink/ink680.xml"/><Relationship Id="rId971" Type="http://schemas.openxmlformats.org/officeDocument/2006/relationships/image" Target="../media/image1568.png"/><Relationship Id="rId196" Type="http://schemas.openxmlformats.org/officeDocument/2006/relationships/image" Target="../media/image1198.png"/><Relationship Id="rId417" Type="http://schemas.openxmlformats.org/officeDocument/2006/relationships/image" Target="../media/image1305.png"/><Relationship Id="rId624" Type="http://schemas.openxmlformats.org/officeDocument/2006/relationships/customXml" Target="../ink/ink610.xml"/><Relationship Id="rId831" Type="http://schemas.openxmlformats.org/officeDocument/2006/relationships/image" Target="../media/image1512.png"/><Relationship Id="rId1047" Type="http://schemas.openxmlformats.org/officeDocument/2006/relationships/image" Target="../media/image1606.png"/><Relationship Id="rId263" Type="http://schemas.openxmlformats.org/officeDocument/2006/relationships/customXml" Target="../ink/ink427.xml"/><Relationship Id="rId470" Type="http://schemas.openxmlformats.org/officeDocument/2006/relationships/customXml" Target="../ink/ink533.xml"/><Relationship Id="rId929" Type="http://schemas.openxmlformats.org/officeDocument/2006/relationships/image" Target="../media/image1559.png"/><Relationship Id="rId58" Type="http://schemas.openxmlformats.org/officeDocument/2006/relationships/image" Target="../media/image1129.png"/><Relationship Id="rId123" Type="http://schemas.openxmlformats.org/officeDocument/2006/relationships/customXml" Target="../ink/ink357.xml"/><Relationship Id="rId330" Type="http://schemas.openxmlformats.org/officeDocument/2006/relationships/customXml" Target="../ink/ink461.xml"/><Relationship Id="rId568" Type="http://schemas.openxmlformats.org/officeDocument/2006/relationships/customXml" Target="../ink/ink582.xml"/><Relationship Id="rId775" Type="http://schemas.openxmlformats.org/officeDocument/2006/relationships/image" Target="../media/image1484.png"/><Relationship Id="rId982" Type="http://schemas.openxmlformats.org/officeDocument/2006/relationships/customXml" Target="../ink/ink803.xml"/><Relationship Id="rId428" Type="http://schemas.openxmlformats.org/officeDocument/2006/relationships/customXml" Target="../ink/ink512.xml"/><Relationship Id="rId635" Type="http://schemas.openxmlformats.org/officeDocument/2006/relationships/image" Target="../media/image1414.png"/><Relationship Id="rId842" Type="http://schemas.openxmlformats.org/officeDocument/2006/relationships/customXml" Target="../ink/ink719.xml"/><Relationship Id="rId1058" Type="http://schemas.openxmlformats.org/officeDocument/2006/relationships/customXml" Target="../ink/ink841.xml"/><Relationship Id="rId274" Type="http://schemas.openxmlformats.org/officeDocument/2006/relationships/customXml" Target="../ink/ink433.xml"/><Relationship Id="rId481" Type="http://schemas.openxmlformats.org/officeDocument/2006/relationships/image" Target="../media/image1337.png"/><Relationship Id="rId702" Type="http://schemas.openxmlformats.org/officeDocument/2006/relationships/customXml" Target="../ink/ink649.xml"/><Relationship Id="rId69" Type="http://schemas.openxmlformats.org/officeDocument/2006/relationships/customXml" Target="../ink/ink330.xml"/><Relationship Id="rId134" Type="http://schemas.openxmlformats.org/officeDocument/2006/relationships/image" Target="../media/image1167.png"/><Relationship Id="rId579" Type="http://schemas.openxmlformats.org/officeDocument/2006/relationships/image" Target="../media/image1386.png"/><Relationship Id="rId786" Type="http://schemas.openxmlformats.org/officeDocument/2006/relationships/customXml" Target="../ink/ink691.xml"/><Relationship Id="rId993" Type="http://schemas.openxmlformats.org/officeDocument/2006/relationships/image" Target="../media/image1579.png"/><Relationship Id="rId341" Type="http://schemas.openxmlformats.org/officeDocument/2006/relationships/image" Target="../media/image1269.png"/><Relationship Id="rId439" Type="http://schemas.openxmlformats.org/officeDocument/2006/relationships/image" Target="../media/image1316.png"/><Relationship Id="rId646" Type="http://schemas.openxmlformats.org/officeDocument/2006/relationships/customXml" Target="../ink/ink621.xml"/><Relationship Id="rId1069" Type="http://schemas.openxmlformats.org/officeDocument/2006/relationships/image" Target="../media/image1617.png"/><Relationship Id="rId201" Type="http://schemas.openxmlformats.org/officeDocument/2006/relationships/image" Target="../media/image1200.png"/><Relationship Id="rId285" Type="http://schemas.openxmlformats.org/officeDocument/2006/relationships/image" Target="../media/image1241.png"/><Relationship Id="rId506" Type="http://schemas.openxmlformats.org/officeDocument/2006/relationships/customXml" Target="../ink/ink551.xml"/><Relationship Id="rId853" Type="http://schemas.openxmlformats.org/officeDocument/2006/relationships/image" Target="../media/image1523.png"/><Relationship Id="rId492" Type="http://schemas.openxmlformats.org/officeDocument/2006/relationships/customXml" Target="../ink/ink544.xml"/><Relationship Id="rId713" Type="http://schemas.openxmlformats.org/officeDocument/2006/relationships/image" Target="../media/image1453.png"/><Relationship Id="rId797" Type="http://schemas.openxmlformats.org/officeDocument/2006/relationships/image" Target="../media/image1495.png"/><Relationship Id="rId920" Type="http://schemas.openxmlformats.org/officeDocument/2006/relationships/customXml" Target="../ink/ink760.xml"/><Relationship Id="rId145" Type="http://schemas.openxmlformats.org/officeDocument/2006/relationships/customXml" Target="../ink/ink368.xml"/><Relationship Id="rId352" Type="http://schemas.openxmlformats.org/officeDocument/2006/relationships/customXml" Target="../ink/ink472.xml"/><Relationship Id="rId212" Type="http://schemas.openxmlformats.org/officeDocument/2006/relationships/customXml" Target="../ink/ink402.xml"/><Relationship Id="rId657" Type="http://schemas.openxmlformats.org/officeDocument/2006/relationships/image" Target="../media/image1425.png"/><Relationship Id="rId864" Type="http://schemas.openxmlformats.org/officeDocument/2006/relationships/customXml" Target="../ink/ink730.xml"/><Relationship Id="rId296" Type="http://schemas.openxmlformats.org/officeDocument/2006/relationships/customXml" Target="../ink/ink444.xml"/><Relationship Id="rId517" Type="http://schemas.openxmlformats.org/officeDocument/2006/relationships/image" Target="../media/image1355.png"/><Relationship Id="rId724" Type="http://schemas.openxmlformats.org/officeDocument/2006/relationships/customXml" Target="../ink/ink660.xml"/><Relationship Id="rId931" Type="http://schemas.openxmlformats.org/officeDocument/2006/relationships/image" Target="../media/image1560.png"/><Relationship Id="rId60" Type="http://schemas.openxmlformats.org/officeDocument/2006/relationships/image" Target="../media/image1130.png"/><Relationship Id="rId156" Type="http://schemas.openxmlformats.org/officeDocument/2006/relationships/image" Target="../media/image1178.png"/><Relationship Id="rId363" Type="http://schemas.openxmlformats.org/officeDocument/2006/relationships/image" Target="../media/image1280.png"/><Relationship Id="rId570" Type="http://schemas.openxmlformats.org/officeDocument/2006/relationships/customXml" Target="../ink/ink583.xml"/><Relationship Id="rId1007" Type="http://schemas.openxmlformats.org/officeDocument/2006/relationships/image" Target="../media/image1586.png"/><Relationship Id="rId223" Type="http://schemas.openxmlformats.org/officeDocument/2006/relationships/image" Target="../media/image1211.png"/><Relationship Id="rId430" Type="http://schemas.openxmlformats.org/officeDocument/2006/relationships/customXml" Target="../ink/ink513.xml"/><Relationship Id="rId668" Type="http://schemas.openxmlformats.org/officeDocument/2006/relationships/customXml" Target="../ink/ink632.xml"/><Relationship Id="rId875" Type="http://schemas.openxmlformats.org/officeDocument/2006/relationships/customXml" Target="../ink/ink736.xml"/><Relationship Id="rId1060" Type="http://schemas.openxmlformats.org/officeDocument/2006/relationships/customXml" Target="../ink/ink842.xml"/><Relationship Id="rId18" Type="http://schemas.openxmlformats.org/officeDocument/2006/relationships/image" Target="../media/image1109.png"/><Relationship Id="rId528" Type="http://schemas.openxmlformats.org/officeDocument/2006/relationships/customXml" Target="../ink/ink562.xml"/><Relationship Id="rId735" Type="http://schemas.openxmlformats.org/officeDocument/2006/relationships/image" Target="../media/image1464.png"/><Relationship Id="rId942" Type="http://schemas.openxmlformats.org/officeDocument/2006/relationships/customXml" Target="../ink/ink771.xml"/><Relationship Id="rId167" Type="http://schemas.openxmlformats.org/officeDocument/2006/relationships/customXml" Target="../ink/ink379.xml"/><Relationship Id="rId374" Type="http://schemas.openxmlformats.org/officeDocument/2006/relationships/customXml" Target="../ink/ink483.xml"/><Relationship Id="rId581" Type="http://schemas.openxmlformats.org/officeDocument/2006/relationships/image" Target="../media/image1387.png"/><Relationship Id="rId1018" Type="http://schemas.openxmlformats.org/officeDocument/2006/relationships/customXml" Target="../ink/ink821.xml"/><Relationship Id="rId71" Type="http://schemas.openxmlformats.org/officeDocument/2006/relationships/customXml" Target="../ink/ink331.xml"/><Relationship Id="rId234" Type="http://schemas.openxmlformats.org/officeDocument/2006/relationships/customXml" Target="../ink/ink413.xml"/><Relationship Id="rId679" Type="http://schemas.openxmlformats.org/officeDocument/2006/relationships/image" Target="../media/image1436.png"/><Relationship Id="rId802" Type="http://schemas.openxmlformats.org/officeDocument/2006/relationships/customXml" Target="../ink/ink699.xml"/><Relationship Id="rId886" Type="http://schemas.openxmlformats.org/officeDocument/2006/relationships/customXml" Target="../ink/ink742.xml"/><Relationship Id="rId2" Type="http://schemas.openxmlformats.org/officeDocument/2006/relationships/notesSlide" Target="../notesSlides/notesSlide13.xml"/><Relationship Id="rId29" Type="http://schemas.openxmlformats.org/officeDocument/2006/relationships/customXml" Target="../ink/ink310.xml"/><Relationship Id="rId441" Type="http://schemas.openxmlformats.org/officeDocument/2006/relationships/image" Target="../media/image1317.png"/><Relationship Id="rId539" Type="http://schemas.openxmlformats.org/officeDocument/2006/relationships/image" Target="../media/image1366.png"/><Relationship Id="rId746" Type="http://schemas.openxmlformats.org/officeDocument/2006/relationships/customXml" Target="../ink/ink671.xml"/><Relationship Id="rId1071" Type="http://schemas.openxmlformats.org/officeDocument/2006/relationships/image" Target="../media/image1618.png"/><Relationship Id="rId178" Type="http://schemas.openxmlformats.org/officeDocument/2006/relationships/image" Target="../media/image1189.png"/><Relationship Id="rId301" Type="http://schemas.openxmlformats.org/officeDocument/2006/relationships/image" Target="../media/image1249.png"/><Relationship Id="rId953" Type="http://schemas.openxmlformats.org/officeDocument/2006/relationships/customXml" Target="../ink/ink782.xml"/><Relationship Id="rId1029" Type="http://schemas.openxmlformats.org/officeDocument/2006/relationships/image" Target="../media/image1597.png"/><Relationship Id="rId82" Type="http://schemas.openxmlformats.org/officeDocument/2006/relationships/image" Target="../media/image1141.png"/><Relationship Id="rId385" Type="http://schemas.openxmlformats.org/officeDocument/2006/relationships/image" Target="../media/image1291.png"/><Relationship Id="rId592" Type="http://schemas.openxmlformats.org/officeDocument/2006/relationships/customXml" Target="../ink/ink594.xml"/><Relationship Id="rId606" Type="http://schemas.openxmlformats.org/officeDocument/2006/relationships/customXml" Target="../ink/ink601.xml"/><Relationship Id="rId813" Type="http://schemas.openxmlformats.org/officeDocument/2006/relationships/image" Target="../media/image1503.png"/><Relationship Id="rId245" Type="http://schemas.openxmlformats.org/officeDocument/2006/relationships/image" Target="../media/image1222.png"/><Relationship Id="rId452" Type="http://schemas.openxmlformats.org/officeDocument/2006/relationships/customXml" Target="../ink/ink524.xml"/><Relationship Id="rId897" Type="http://schemas.openxmlformats.org/officeDocument/2006/relationships/image" Target="../media/image1543.png"/><Relationship Id="rId1082" Type="http://schemas.openxmlformats.org/officeDocument/2006/relationships/customXml" Target="../ink/ink853.xml"/><Relationship Id="rId105" Type="http://schemas.openxmlformats.org/officeDocument/2006/relationships/customXml" Target="../ink/ink348.xml"/><Relationship Id="rId312" Type="http://schemas.openxmlformats.org/officeDocument/2006/relationships/customXml" Target="../ink/ink452.xml"/><Relationship Id="rId757" Type="http://schemas.openxmlformats.org/officeDocument/2006/relationships/image" Target="../media/image1475.png"/><Relationship Id="rId964" Type="http://schemas.openxmlformats.org/officeDocument/2006/relationships/customXml" Target="../ink/ink793.xml"/><Relationship Id="rId93" Type="http://schemas.openxmlformats.org/officeDocument/2006/relationships/customXml" Target="../ink/ink342.xml"/><Relationship Id="rId189" Type="http://schemas.openxmlformats.org/officeDocument/2006/relationships/customXml" Target="../ink/ink390.xml"/><Relationship Id="rId396" Type="http://schemas.openxmlformats.org/officeDocument/2006/relationships/customXml" Target="../ink/ink495.xml"/><Relationship Id="rId617" Type="http://schemas.openxmlformats.org/officeDocument/2006/relationships/image" Target="../media/image1405.png"/><Relationship Id="rId824" Type="http://schemas.openxmlformats.org/officeDocument/2006/relationships/customXml" Target="../ink/ink710.xml"/><Relationship Id="rId256" Type="http://schemas.openxmlformats.org/officeDocument/2006/relationships/image" Target="../media/image1227.png"/><Relationship Id="rId463" Type="http://schemas.openxmlformats.org/officeDocument/2006/relationships/image" Target="../media/image1328.png"/><Relationship Id="rId670" Type="http://schemas.openxmlformats.org/officeDocument/2006/relationships/customXml" Target="../ink/ink633.xml"/><Relationship Id="rId1093" Type="http://schemas.openxmlformats.org/officeDocument/2006/relationships/image" Target="../media/image1629.png"/><Relationship Id="rId116" Type="http://schemas.openxmlformats.org/officeDocument/2006/relationships/image" Target="../media/image1158.png"/><Relationship Id="rId323" Type="http://schemas.openxmlformats.org/officeDocument/2006/relationships/image" Target="../media/image1260.png"/><Relationship Id="rId530" Type="http://schemas.openxmlformats.org/officeDocument/2006/relationships/customXml" Target="../ink/ink563.xml"/><Relationship Id="rId768" Type="http://schemas.openxmlformats.org/officeDocument/2006/relationships/customXml" Target="../ink/ink682.xml"/><Relationship Id="rId975" Type="http://schemas.openxmlformats.org/officeDocument/2006/relationships/image" Target="../media/image1570.png"/><Relationship Id="rId20" Type="http://schemas.openxmlformats.org/officeDocument/2006/relationships/image" Target="../media/image1110.png"/><Relationship Id="rId628" Type="http://schemas.openxmlformats.org/officeDocument/2006/relationships/customXml" Target="../ink/ink612.xml"/><Relationship Id="rId835" Type="http://schemas.openxmlformats.org/officeDocument/2006/relationships/image" Target="../media/image1514.png"/><Relationship Id="rId267" Type="http://schemas.openxmlformats.org/officeDocument/2006/relationships/image" Target="../media/image1232.png"/><Relationship Id="rId474" Type="http://schemas.openxmlformats.org/officeDocument/2006/relationships/customXml" Target="../ink/ink535.xml"/><Relationship Id="rId1020" Type="http://schemas.openxmlformats.org/officeDocument/2006/relationships/customXml" Target="../ink/ink822.xml"/><Relationship Id="rId127" Type="http://schemas.openxmlformats.org/officeDocument/2006/relationships/customXml" Target="../ink/ink359.xml"/><Relationship Id="rId681" Type="http://schemas.openxmlformats.org/officeDocument/2006/relationships/image" Target="../media/image1437.png"/><Relationship Id="rId779" Type="http://schemas.openxmlformats.org/officeDocument/2006/relationships/image" Target="../media/image1486.png"/><Relationship Id="rId902" Type="http://schemas.openxmlformats.org/officeDocument/2006/relationships/customXml" Target="../ink/ink751.xml"/><Relationship Id="rId986" Type="http://schemas.openxmlformats.org/officeDocument/2006/relationships/customXml" Target="../ink/ink805.xml"/><Relationship Id="rId31" Type="http://schemas.openxmlformats.org/officeDocument/2006/relationships/customXml" Target="../ink/ink311.xml"/><Relationship Id="rId334" Type="http://schemas.openxmlformats.org/officeDocument/2006/relationships/customXml" Target="../ink/ink463.xml"/><Relationship Id="rId541" Type="http://schemas.openxmlformats.org/officeDocument/2006/relationships/image" Target="../media/image1367.png"/><Relationship Id="rId639" Type="http://schemas.openxmlformats.org/officeDocument/2006/relationships/image" Target="../media/image1416.png"/><Relationship Id="rId180" Type="http://schemas.openxmlformats.org/officeDocument/2006/relationships/image" Target="../media/image1190.png"/><Relationship Id="rId278" Type="http://schemas.openxmlformats.org/officeDocument/2006/relationships/customXml" Target="../ink/ink435.xml"/><Relationship Id="rId401" Type="http://schemas.openxmlformats.org/officeDocument/2006/relationships/image" Target="../media/image1298.png"/><Relationship Id="rId846" Type="http://schemas.openxmlformats.org/officeDocument/2006/relationships/customXml" Target="../ink/ink721.xml"/><Relationship Id="rId1031" Type="http://schemas.openxmlformats.org/officeDocument/2006/relationships/image" Target="../media/image1598.png"/><Relationship Id="rId485" Type="http://schemas.openxmlformats.org/officeDocument/2006/relationships/image" Target="../media/image1339.png"/><Relationship Id="rId692" Type="http://schemas.openxmlformats.org/officeDocument/2006/relationships/customXml" Target="../ink/ink644.xml"/><Relationship Id="rId706" Type="http://schemas.openxmlformats.org/officeDocument/2006/relationships/customXml" Target="../ink/ink651.xml"/><Relationship Id="rId913" Type="http://schemas.openxmlformats.org/officeDocument/2006/relationships/image" Target="../media/image1551.png"/><Relationship Id="rId42" Type="http://schemas.openxmlformats.org/officeDocument/2006/relationships/image" Target="../media/image1121.png"/><Relationship Id="rId138" Type="http://schemas.openxmlformats.org/officeDocument/2006/relationships/image" Target="../media/image1169.png"/><Relationship Id="rId345" Type="http://schemas.openxmlformats.org/officeDocument/2006/relationships/image" Target="../media/image1271.png"/><Relationship Id="rId552" Type="http://schemas.openxmlformats.org/officeDocument/2006/relationships/customXml" Target="../ink/ink574.xml"/><Relationship Id="rId997" Type="http://schemas.openxmlformats.org/officeDocument/2006/relationships/image" Target="../media/image1581.png"/><Relationship Id="rId191" Type="http://schemas.openxmlformats.org/officeDocument/2006/relationships/customXml" Target="../ink/ink391.xml"/><Relationship Id="rId205" Type="http://schemas.openxmlformats.org/officeDocument/2006/relationships/image" Target="../media/image1202.png"/><Relationship Id="rId412" Type="http://schemas.openxmlformats.org/officeDocument/2006/relationships/customXml" Target="../ink/ink504.xml"/><Relationship Id="rId857" Type="http://schemas.openxmlformats.org/officeDocument/2006/relationships/image" Target="../media/image1525.png"/><Relationship Id="rId1042" Type="http://schemas.openxmlformats.org/officeDocument/2006/relationships/customXml" Target="../ink/ink833.xml"/><Relationship Id="rId289" Type="http://schemas.openxmlformats.org/officeDocument/2006/relationships/image" Target="../media/image1243.png"/><Relationship Id="rId496" Type="http://schemas.openxmlformats.org/officeDocument/2006/relationships/customXml" Target="../ink/ink546.xml"/><Relationship Id="rId717" Type="http://schemas.openxmlformats.org/officeDocument/2006/relationships/image" Target="../media/image1455.png"/><Relationship Id="rId924" Type="http://schemas.openxmlformats.org/officeDocument/2006/relationships/customXml" Target="../ink/ink762.xml"/><Relationship Id="rId53" Type="http://schemas.openxmlformats.org/officeDocument/2006/relationships/customXml" Target="../ink/ink322.xml"/><Relationship Id="rId149" Type="http://schemas.openxmlformats.org/officeDocument/2006/relationships/customXml" Target="../ink/ink370.xml"/><Relationship Id="rId356" Type="http://schemas.openxmlformats.org/officeDocument/2006/relationships/customXml" Target="../ink/ink474.xml"/><Relationship Id="rId563" Type="http://schemas.openxmlformats.org/officeDocument/2006/relationships/image" Target="../media/image1378.png"/><Relationship Id="rId770" Type="http://schemas.openxmlformats.org/officeDocument/2006/relationships/customXml" Target="../ink/ink683.xml"/><Relationship Id="rId216" Type="http://schemas.openxmlformats.org/officeDocument/2006/relationships/customXml" Target="../ink/ink404.xml"/><Relationship Id="rId423" Type="http://schemas.openxmlformats.org/officeDocument/2006/relationships/image" Target="../media/image1308.png"/><Relationship Id="rId868" Type="http://schemas.openxmlformats.org/officeDocument/2006/relationships/image" Target="../media/image1530.png"/><Relationship Id="rId1053" Type="http://schemas.openxmlformats.org/officeDocument/2006/relationships/image" Target="../media/image1609.png"/><Relationship Id="rId630" Type="http://schemas.openxmlformats.org/officeDocument/2006/relationships/customXml" Target="../ink/ink613.xml"/><Relationship Id="rId728" Type="http://schemas.openxmlformats.org/officeDocument/2006/relationships/customXml" Target="../ink/ink662.xml"/><Relationship Id="rId935" Type="http://schemas.openxmlformats.org/officeDocument/2006/relationships/image" Target="../media/image1562.png"/><Relationship Id="rId64" Type="http://schemas.openxmlformats.org/officeDocument/2006/relationships/image" Target="../media/image1132.png"/><Relationship Id="rId367" Type="http://schemas.openxmlformats.org/officeDocument/2006/relationships/image" Target="../media/image1282.png"/><Relationship Id="rId574" Type="http://schemas.openxmlformats.org/officeDocument/2006/relationships/customXml" Target="../ink/ink585.xml"/><Relationship Id="rId227" Type="http://schemas.openxmlformats.org/officeDocument/2006/relationships/image" Target="../media/image1213.png"/><Relationship Id="rId781" Type="http://schemas.openxmlformats.org/officeDocument/2006/relationships/image" Target="../media/image1487.png"/><Relationship Id="rId879" Type="http://schemas.openxmlformats.org/officeDocument/2006/relationships/image" Target="../media/image1535.png"/><Relationship Id="rId434" Type="http://schemas.openxmlformats.org/officeDocument/2006/relationships/customXml" Target="../ink/ink515.xml"/><Relationship Id="rId641" Type="http://schemas.openxmlformats.org/officeDocument/2006/relationships/image" Target="../media/image1417.png"/><Relationship Id="rId739" Type="http://schemas.openxmlformats.org/officeDocument/2006/relationships/image" Target="../media/image1466.png"/><Relationship Id="rId1064" Type="http://schemas.openxmlformats.org/officeDocument/2006/relationships/customXml" Target="../ink/ink844.xml"/><Relationship Id="rId280" Type="http://schemas.openxmlformats.org/officeDocument/2006/relationships/customXml" Target="../ink/ink436.xml"/><Relationship Id="rId501" Type="http://schemas.openxmlformats.org/officeDocument/2006/relationships/image" Target="../media/image1347.png"/><Relationship Id="rId946" Type="http://schemas.openxmlformats.org/officeDocument/2006/relationships/customXml" Target="../ink/ink775.xml"/><Relationship Id="rId75" Type="http://schemas.openxmlformats.org/officeDocument/2006/relationships/customXml" Target="../ink/ink333.xml"/><Relationship Id="rId140" Type="http://schemas.openxmlformats.org/officeDocument/2006/relationships/image" Target="../media/image1170.png"/><Relationship Id="rId378" Type="http://schemas.openxmlformats.org/officeDocument/2006/relationships/customXml" Target="../ink/ink485.xml"/><Relationship Id="rId585" Type="http://schemas.openxmlformats.org/officeDocument/2006/relationships/image" Target="../media/image1389.png"/><Relationship Id="rId792" Type="http://schemas.openxmlformats.org/officeDocument/2006/relationships/customXml" Target="../ink/ink694.xml"/><Relationship Id="rId806" Type="http://schemas.openxmlformats.org/officeDocument/2006/relationships/customXml" Target="../ink/ink701.xml"/><Relationship Id="rId6" Type="http://schemas.openxmlformats.org/officeDocument/2006/relationships/image" Target="../media/image1103.png"/><Relationship Id="rId238" Type="http://schemas.openxmlformats.org/officeDocument/2006/relationships/customXml" Target="../ink/ink415.xml"/><Relationship Id="rId445" Type="http://schemas.openxmlformats.org/officeDocument/2006/relationships/image" Target="../media/image1319.png"/><Relationship Id="rId652" Type="http://schemas.openxmlformats.org/officeDocument/2006/relationships/customXml" Target="../ink/ink624.xml"/><Relationship Id="rId1075" Type="http://schemas.openxmlformats.org/officeDocument/2006/relationships/image" Target="../media/image1620.png"/><Relationship Id="rId291" Type="http://schemas.openxmlformats.org/officeDocument/2006/relationships/image" Target="../media/image1244.png"/><Relationship Id="rId305" Type="http://schemas.openxmlformats.org/officeDocument/2006/relationships/image" Target="../media/image1251.png"/><Relationship Id="rId512" Type="http://schemas.openxmlformats.org/officeDocument/2006/relationships/customXml" Target="../ink/ink554.xml"/><Relationship Id="rId957" Type="http://schemas.openxmlformats.org/officeDocument/2006/relationships/customXml" Target="../ink/ink786.xml"/><Relationship Id="rId86" Type="http://schemas.openxmlformats.org/officeDocument/2006/relationships/image" Target="../media/image1143.png"/><Relationship Id="rId151" Type="http://schemas.openxmlformats.org/officeDocument/2006/relationships/customXml" Target="../ink/ink371.xml"/><Relationship Id="rId389" Type="http://schemas.openxmlformats.org/officeDocument/2006/relationships/customXml" Target="../ink/ink491.xml"/><Relationship Id="rId596" Type="http://schemas.openxmlformats.org/officeDocument/2006/relationships/customXml" Target="../ink/ink596.xml"/><Relationship Id="rId817" Type="http://schemas.openxmlformats.org/officeDocument/2006/relationships/image" Target="../media/image1505.png"/><Relationship Id="rId1002" Type="http://schemas.openxmlformats.org/officeDocument/2006/relationships/customXml" Target="../ink/ink813.xml"/><Relationship Id="rId249" Type="http://schemas.openxmlformats.org/officeDocument/2006/relationships/image" Target="../media/image1224.png"/><Relationship Id="rId456" Type="http://schemas.openxmlformats.org/officeDocument/2006/relationships/customXml" Target="../ink/ink526.xml"/><Relationship Id="rId663" Type="http://schemas.openxmlformats.org/officeDocument/2006/relationships/image" Target="../media/image1428.png"/><Relationship Id="rId870" Type="http://schemas.openxmlformats.org/officeDocument/2006/relationships/image" Target="../media/image1531.png"/><Relationship Id="rId1086" Type="http://schemas.openxmlformats.org/officeDocument/2006/relationships/customXml" Target="../ink/ink855.xml"/><Relationship Id="rId13" Type="http://schemas.openxmlformats.org/officeDocument/2006/relationships/customXml" Target="../ink/ink302.xml"/><Relationship Id="rId109" Type="http://schemas.openxmlformats.org/officeDocument/2006/relationships/customXml" Target="../ink/ink350.xml"/><Relationship Id="rId316" Type="http://schemas.openxmlformats.org/officeDocument/2006/relationships/customXml" Target="../ink/ink454.xml"/><Relationship Id="rId523" Type="http://schemas.openxmlformats.org/officeDocument/2006/relationships/image" Target="../media/image1358.png"/><Relationship Id="rId968" Type="http://schemas.openxmlformats.org/officeDocument/2006/relationships/customXml" Target="../ink/ink796.xml"/><Relationship Id="rId97" Type="http://schemas.openxmlformats.org/officeDocument/2006/relationships/customXml" Target="../ink/ink344.xml"/><Relationship Id="rId730" Type="http://schemas.openxmlformats.org/officeDocument/2006/relationships/customXml" Target="../ink/ink663.xml"/><Relationship Id="rId828" Type="http://schemas.openxmlformats.org/officeDocument/2006/relationships/customXml" Target="../ink/ink712.xml"/><Relationship Id="rId1013" Type="http://schemas.openxmlformats.org/officeDocument/2006/relationships/image" Target="../media/image1589.png"/><Relationship Id="rId162" Type="http://schemas.openxmlformats.org/officeDocument/2006/relationships/image" Target="../media/image1181.png"/><Relationship Id="rId467" Type="http://schemas.openxmlformats.org/officeDocument/2006/relationships/image" Target="../media/image1330.png"/><Relationship Id="rId1097" Type="http://schemas.openxmlformats.org/officeDocument/2006/relationships/image" Target="../media/image1631.png"/><Relationship Id="rId674" Type="http://schemas.openxmlformats.org/officeDocument/2006/relationships/customXml" Target="../ink/ink635.xml"/><Relationship Id="rId881" Type="http://schemas.openxmlformats.org/officeDocument/2006/relationships/image" Target="../media/image1536.png"/><Relationship Id="rId979" Type="http://schemas.openxmlformats.org/officeDocument/2006/relationships/image" Target="../media/image1572.png"/><Relationship Id="rId24" Type="http://schemas.openxmlformats.org/officeDocument/2006/relationships/image" Target="../media/image1112.png"/><Relationship Id="rId327" Type="http://schemas.openxmlformats.org/officeDocument/2006/relationships/image" Target="../media/image1262.png"/><Relationship Id="rId534" Type="http://schemas.openxmlformats.org/officeDocument/2006/relationships/customXml" Target="../ink/ink565.xml"/><Relationship Id="rId741" Type="http://schemas.openxmlformats.org/officeDocument/2006/relationships/image" Target="../media/image1467.png"/><Relationship Id="rId839" Type="http://schemas.openxmlformats.org/officeDocument/2006/relationships/image" Target="../media/image1516.png"/><Relationship Id="rId173" Type="http://schemas.openxmlformats.org/officeDocument/2006/relationships/customXml" Target="../ink/ink382.xml"/><Relationship Id="rId380" Type="http://schemas.openxmlformats.org/officeDocument/2006/relationships/customXml" Target="../ink/ink486.xml"/><Relationship Id="rId601" Type="http://schemas.openxmlformats.org/officeDocument/2006/relationships/image" Target="../media/image1397.png"/><Relationship Id="rId1024" Type="http://schemas.openxmlformats.org/officeDocument/2006/relationships/customXml" Target="../ink/ink824.xml"/><Relationship Id="rId240" Type="http://schemas.openxmlformats.org/officeDocument/2006/relationships/customXml" Target="../ink/ink416.xml"/><Relationship Id="rId478" Type="http://schemas.openxmlformats.org/officeDocument/2006/relationships/customXml" Target="../ink/ink537.xml"/><Relationship Id="rId685" Type="http://schemas.openxmlformats.org/officeDocument/2006/relationships/image" Target="../media/image1439.png"/><Relationship Id="rId892" Type="http://schemas.openxmlformats.org/officeDocument/2006/relationships/customXml" Target="../ink/ink746.xml"/><Relationship Id="rId906" Type="http://schemas.openxmlformats.org/officeDocument/2006/relationships/customXml" Target="../ink/ink753.xml"/><Relationship Id="rId35" Type="http://schemas.openxmlformats.org/officeDocument/2006/relationships/customXml" Target="../ink/ink313.xml"/><Relationship Id="rId100" Type="http://schemas.openxmlformats.org/officeDocument/2006/relationships/image" Target="../media/image1150.png"/><Relationship Id="rId338" Type="http://schemas.openxmlformats.org/officeDocument/2006/relationships/customXml" Target="../ink/ink465.xml"/><Relationship Id="rId545" Type="http://schemas.openxmlformats.org/officeDocument/2006/relationships/image" Target="../media/image1369.png"/><Relationship Id="rId752" Type="http://schemas.openxmlformats.org/officeDocument/2006/relationships/customXml" Target="../ink/ink674.xml"/><Relationship Id="rId184" Type="http://schemas.openxmlformats.org/officeDocument/2006/relationships/image" Target="../media/image1192.png"/><Relationship Id="rId391" Type="http://schemas.openxmlformats.org/officeDocument/2006/relationships/image" Target="../media/image1293.png"/><Relationship Id="rId405" Type="http://schemas.openxmlformats.org/officeDocument/2006/relationships/image" Target="../media/image1300.png"/><Relationship Id="rId612" Type="http://schemas.openxmlformats.org/officeDocument/2006/relationships/customXml" Target="../ink/ink604.xml"/><Relationship Id="rId1035" Type="http://schemas.openxmlformats.org/officeDocument/2006/relationships/image" Target="../media/image1600.png"/><Relationship Id="rId251" Type="http://schemas.openxmlformats.org/officeDocument/2006/relationships/image" Target="../media/image1225.png"/><Relationship Id="rId489" Type="http://schemas.openxmlformats.org/officeDocument/2006/relationships/image" Target="../media/image1341.png"/><Relationship Id="rId696" Type="http://schemas.openxmlformats.org/officeDocument/2006/relationships/customXml" Target="../ink/ink646.xml"/><Relationship Id="rId917" Type="http://schemas.openxmlformats.org/officeDocument/2006/relationships/image" Target="../media/image1553.png"/><Relationship Id="rId46" Type="http://schemas.openxmlformats.org/officeDocument/2006/relationships/image" Target="../media/image1123.png"/><Relationship Id="rId349" Type="http://schemas.openxmlformats.org/officeDocument/2006/relationships/image" Target="../media/image1273.png"/><Relationship Id="rId556" Type="http://schemas.openxmlformats.org/officeDocument/2006/relationships/customXml" Target="../ink/ink576.xml"/><Relationship Id="rId763" Type="http://schemas.openxmlformats.org/officeDocument/2006/relationships/image" Target="../media/image1478.png"/><Relationship Id="rId111" Type="http://schemas.openxmlformats.org/officeDocument/2006/relationships/customXml" Target="../ink/ink351.xml"/><Relationship Id="rId195" Type="http://schemas.openxmlformats.org/officeDocument/2006/relationships/customXml" Target="../ink/ink393.xml"/><Relationship Id="rId209" Type="http://schemas.openxmlformats.org/officeDocument/2006/relationships/image" Target="../media/image1204.png"/><Relationship Id="rId416" Type="http://schemas.openxmlformats.org/officeDocument/2006/relationships/customXml" Target="../ink/ink506.xml"/><Relationship Id="rId970" Type="http://schemas.openxmlformats.org/officeDocument/2006/relationships/customXml" Target="../ink/ink797.xml"/><Relationship Id="rId1046" Type="http://schemas.openxmlformats.org/officeDocument/2006/relationships/customXml" Target="../ink/ink835.xml"/><Relationship Id="rId623" Type="http://schemas.openxmlformats.org/officeDocument/2006/relationships/image" Target="../media/image1408.png"/><Relationship Id="rId830" Type="http://schemas.openxmlformats.org/officeDocument/2006/relationships/customXml" Target="../ink/ink713.xml"/><Relationship Id="rId928" Type="http://schemas.openxmlformats.org/officeDocument/2006/relationships/customXml" Target="../ink/ink764.xml"/><Relationship Id="rId57" Type="http://schemas.openxmlformats.org/officeDocument/2006/relationships/customXml" Target="../ink/ink324.xml"/><Relationship Id="rId262" Type="http://schemas.openxmlformats.org/officeDocument/2006/relationships/image" Target="../media/image1230.png"/><Relationship Id="rId567" Type="http://schemas.openxmlformats.org/officeDocument/2006/relationships/image" Target="../media/image1380.png"/><Relationship Id="rId122" Type="http://schemas.openxmlformats.org/officeDocument/2006/relationships/image" Target="../media/image1161.png"/><Relationship Id="rId774" Type="http://schemas.openxmlformats.org/officeDocument/2006/relationships/customXml" Target="../ink/ink685.xml"/><Relationship Id="rId981" Type="http://schemas.openxmlformats.org/officeDocument/2006/relationships/image" Target="../media/image1573.png"/><Relationship Id="rId1057" Type="http://schemas.openxmlformats.org/officeDocument/2006/relationships/image" Target="../media/image1611.png"/><Relationship Id="rId427" Type="http://schemas.openxmlformats.org/officeDocument/2006/relationships/image" Target="../media/image1310.png"/><Relationship Id="rId634" Type="http://schemas.openxmlformats.org/officeDocument/2006/relationships/customXml" Target="../ink/ink615.xml"/><Relationship Id="rId841" Type="http://schemas.openxmlformats.org/officeDocument/2006/relationships/image" Target="../media/image1517.png"/><Relationship Id="rId273" Type="http://schemas.openxmlformats.org/officeDocument/2006/relationships/image" Target="../media/image1235.png"/><Relationship Id="rId480" Type="http://schemas.openxmlformats.org/officeDocument/2006/relationships/customXml" Target="../ink/ink538.xml"/><Relationship Id="rId701" Type="http://schemas.openxmlformats.org/officeDocument/2006/relationships/image" Target="../media/image1447.png"/><Relationship Id="rId939" Type="http://schemas.openxmlformats.org/officeDocument/2006/relationships/image" Target="../media/image1564.png"/><Relationship Id="rId68" Type="http://schemas.openxmlformats.org/officeDocument/2006/relationships/image" Target="../media/image1134.png"/><Relationship Id="rId133" Type="http://schemas.openxmlformats.org/officeDocument/2006/relationships/customXml" Target="../ink/ink362.xml"/><Relationship Id="rId340" Type="http://schemas.openxmlformats.org/officeDocument/2006/relationships/customXml" Target="../ink/ink466.xml"/><Relationship Id="rId578" Type="http://schemas.openxmlformats.org/officeDocument/2006/relationships/customXml" Target="../ink/ink587.xml"/><Relationship Id="rId785" Type="http://schemas.openxmlformats.org/officeDocument/2006/relationships/image" Target="../media/image1489.png"/><Relationship Id="rId992" Type="http://schemas.openxmlformats.org/officeDocument/2006/relationships/customXml" Target="../ink/ink808.xml"/><Relationship Id="rId200" Type="http://schemas.openxmlformats.org/officeDocument/2006/relationships/customXml" Target="../ink/ink396.xml"/><Relationship Id="rId438" Type="http://schemas.openxmlformats.org/officeDocument/2006/relationships/customXml" Target="../ink/ink517.xml"/><Relationship Id="rId645" Type="http://schemas.openxmlformats.org/officeDocument/2006/relationships/image" Target="../media/image1419.png"/><Relationship Id="rId852" Type="http://schemas.openxmlformats.org/officeDocument/2006/relationships/customXml" Target="../ink/ink724.xml"/><Relationship Id="rId1068" Type="http://schemas.openxmlformats.org/officeDocument/2006/relationships/customXml" Target="../ink/ink846.xml"/><Relationship Id="rId284" Type="http://schemas.openxmlformats.org/officeDocument/2006/relationships/customXml" Target="../ink/ink438.xml"/><Relationship Id="rId491" Type="http://schemas.openxmlformats.org/officeDocument/2006/relationships/image" Target="../media/image1342.png"/><Relationship Id="rId505" Type="http://schemas.openxmlformats.org/officeDocument/2006/relationships/image" Target="../media/image1349.png"/><Relationship Id="rId712" Type="http://schemas.openxmlformats.org/officeDocument/2006/relationships/customXml" Target="../ink/ink654.xml"/><Relationship Id="rId79" Type="http://schemas.openxmlformats.org/officeDocument/2006/relationships/customXml" Target="../ink/ink335.xml"/><Relationship Id="rId144" Type="http://schemas.openxmlformats.org/officeDocument/2006/relationships/image" Target="../media/image1172.png"/><Relationship Id="rId589" Type="http://schemas.openxmlformats.org/officeDocument/2006/relationships/image" Target="../media/image1391.png"/><Relationship Id="rId796" Type="http://schemas.openxmlformats.org/officeDocument/2006/relationships/customXml" Target="../ink/ink696.xml"/><Relationship Id="rId351" Type="http://schemas.openxmlformats.org/officeDocument/2006/relationships/image" Target="../media/image1274.png"/><Relationship Id="rId449" Type="http://schemas.openxmlformats.org/officeDocument/2006/relationships/image" Target="../media/image1321.png"/><Relationship Id="rId656" Type="http://schemas.openxmlformats.org/officeDocument/2006/relationships/customXml" Target="../ink/ink626.xml"/><Relationship Id="rId863" Type="http://schemas.openxmlformats.org/officeDocument/2006/relationships/image" Target="../media/image1528.png"/><Relationship Id="rId1079" Type="http://schemas.openxmlformats.org/officeDocument/2006/relationships/image" Target="../media/image1622.png"/><Relationship Id="rId211" Type="http://schemas.openxmlformats.org/officeDocument/2006/relationships/image" Target="../media/image1205.png"/><Relationship Id="rId295" Type="http://schemas.openxmlformats.org/officeDocument/2006/relationships/image" Target="../media/image1246.png"/><Relationship Id="rId309" Type="http://schemas.openxmlformats.org/officeDocument/2006/relationships/image" Target="../media/image1253.png"/><Relationship Id="rId516" Type="http://schemas.openxmlformats.org/officeDocument/2006/relationships/customXml" Target="../ink/ink556.xml"/><Relationship Id="rId723" Type="http://schemas.openxmlformats.org/officeDocument/2006/relationships/image" Target="../media/image1458.png"/><Relationship Id="rId930" Type="http://schemas.openxmlformats.org/officeDocument/2006/relationships/customXml" Target="../ink/ink765.xml"/><Relationship Id="rId1006" Type="http://schemas.openxmlformats.org/officeDocument/2006/relationships/customXml" Target="../ink/ink815.xml"/><Relationship Id="rId155" Type="http://schemas.openxmlformats.org/officeDocument/2006/relationships/customXml" Target="../ink/ink373.xml"/><Relationship Id="rId362" Type="http://schemas.openxmlformats.org/officeDocument/2006/relationships/customXml" Target="../ink/ink477.xml"/><Relationship Id="rId222" Type="http://schemas.openxmlformats.org/officeDocument/2006/relationships/customXml" Target="../ink/ink407.xml"/><Relationship Id="rId667" Type="http://schemas.openxmlformats.org/officeDocument/2006/relationships/image" Target="../media/image1430.png"/><Relationship Id="rId874" Type="http://schemas.openxmlformats.org/officeDocument/2006/relationships/image" Target="../media/image1533.png"/><Relationship Id="rId17" Type="http://schemas.openxmlformats.org/officeDocument/2006/relationships/customXml" Target="../ink/ink304.xml"/><Relationship Id="rId527" Type="http://schemas.openxmlformats.org/officeDocument/2006/relationships/image" Target="../media/image1360.png"/><Relationship Id="rId734" Type="http://schemas.openxmlformats.org/officeDocument/2006/relationships/customXml" Target="../ink/ink665.xml"/><Relationship Id="rId941" Type="http://schemas.openxmlformats.org/officeDocument/2006/relationships/image" Target="../media/image1565.png"/><Relationship Id="rId70" Type="http://schemas.openxmlformats.org/officeDocument/2006/relationships/image" Target="../media/image1135.png"/><Relationship Id="rId166" Type="http://schemas.openxmlformats.org/officeDocument/2006/relationships/image" Target="../media/image1183.png"/><Relationship Id="rId373" Type="http://schemas.openxmlformats.org/officeDocument/2006/relationships/image" Target="../media/image1285.png"/><Relationship Id="rId580" Type="http://schemas.openxmlformats.org/officeDocument/2006/relationships/customXml" Target="../ink/ink588.xml"/><Relationship Id="rId801" Type="http://schemas.openxmlformats.org/officeDocument/2006/relationships/image" Target="../media/image1497.png"/><Relationship Id="rId1017" Type="http://schemas.openxmlformats.org/officeDocument/2006/relationships/image" Target="../media/image1591.png"/><Relationship Id="rId1" Type="http://schemas.openxmlformats.org/officeDocument/2006/relationships/slideLayout" Target="../slideLayouts/slideLayout2.xml"/><Relationship Id="rId233" Type="http://schemas.openxmlformats.org/officeDocument/2006/relationships/image" Target="../media/image1216.png"/><Relationship Id="rId440" Type="http://schemas.openxmlformats.org/officeDocument/2006/relationships/customXml" Target="../ink/ink518.xml"/><Relationship Id="rId678" Type="http://schemas.openxmlformats.org/officeDocument/2006/relationships/customXml" Target="../ink/ink637.xml"/><Relationship Id="rId885" Type="http://schemas.openxmlformats.org/officeDocument/2006/relationships/image" Target="../media/image1538.png"/><Relationship Id="rId1070" Type="http://schemas.openxmlformats.org/officeDocument/2006/relationships/customXml" Target="../ink/ink847.xml"/><Relationship Id="rId28" Type="http://schemas.openxmlformats.org/officeDocument/2006/relationships/image" Target="../media/image1114.png"/><Relationship Id="rId300" Type="http://schemas.openxmlformats.org/officeDocument/2006/relationships/customXml" Target="../ink/ink446.xml"/><Relationship Id="rId538" Type="http://schemas.openxmlformats.org/officeDocument/2006/relationships/customXml" Target="../ink/ink567.xml"/><Relationship Id="rId745" Type="http://schemas.openxmlformats.org/officeDocument/2006/relationships/image" Target="../media/image1469.png"/><Relationship Id="rId952" Type="http://schemas.openxmlformats.org/officeDocument/2006/relationships/customXml" Target="../ink/ink781.xml"/><Relationship Id="rId81" Type="http://schemas.openxmlformats.org/officeDocument/2006/relationships/customXml" Target="../ink/ink336.xml"/><Relationship Id="rId177" Type="http://schemas.openxmlformats.org/officeDocument/2006/relationships/customXml" Target="../ink/ink384.xml"/><Relationship Id="rId384" Type="http://schemas.openxmlformats.org/officeDocument/2006/relationships/customXml" Target="../ink/ink488.xml"/><Relationship Id="rId591" Type="http://schemas.openxmlformats.org/officeDocument/2006/relationships/image" Target="../media/image1392.png"/><Relationship Id="rId605" Type="http://schemas.openxmlformats.org/officeDocument/2006/relationships/image" Target="../media/image1399.png"/><Relationship Id="rId812" Type="http://schemas.openxmlformats.org/officeDocument/2006/relationships/customXml" Target="../ink/ink704.xml"/><Relationship Id="rId1028" Type="http://schemas.openxmlformats.org/officeDocument/2006/relationships/customXml" Target="../ink/ink826.xml"/><Relationship Id="rId244" Type="http://schemas.openxmlformats.org/officeDocument/2006/relationships/customXml" Target="../ink/ink418.xml"/><Relationship Id="rId689" Type="http://schemas.openxmlformats.org/officeDocument/2006/relationships/image" Target="../media/image1441.png"/><Relationship Id="rId896" Type="http://schemas.openxmlformats.org/officeDocument/2006/relationships/customXml" Target="../ink/ink748.xml"/><Relationship Id="rId1081" Type="http://schemas.openxmlformats.org/officeDocument/2006/relationships/image" Target="../media/image1623.png"/><Relationship Id="rId39" Type="http://schemas.openxmlformats.org/officeDocument/2006/relationships/customXml" Target="../ink/ink315.xml"/><Relationship Id="rId451" Type="http://schemas.openxmlformats.org/officeDocument/2006/relationships/image" Target="../media/image1322.png"/><Relationship Id="rId549" Type="http://schemas.openxmlformats.org/officeDocument/2006/relationships/image" Target="../media/image1371.png"/><Relationship Id="rId756" Type="http://schemas.openxmlformats.org/officeDocument/2006/relationships/customXml" Target="../ink/ink676.xml"/><Relationship Id="rId104" Type="http://schemas.openxmlformats.org/officeDocument/2006/relationships/image" Target="../media/image1152.png"/><Relationship Id="rId188" Type="http://schemas.openxmlformats.org/officeDocument/2006/relationships/image" Target="../media/image1194.png"/><Relationship Id="rId311" Type="http://schemas.openxmlformats.org/officeDocument/2006/relationships/image" Target="../media/image1254.png"/><Relationship Id="rId395" Type="http://schemas.openxmlformats.org/officeDocument/2006/relationships/image" Target="../media/image1295.png"/><Relationship Id="rId409" Type="http://schemas.openxmlformats.org/officeDocument/2006/relationships/customXml" Target="../ink/ink502.xml"/><Relationship Id="rId963" Type="http://schemas.openxmlformats.org/officeDocument/2006/relationships/customXml" Target="../ink/ink792.xml"/><Relationship Id="rId1039" Type="http://schemas.openxmlformats.org/officeDocument/2006/relationships/image" Target="../media/image1602.png"/><Relationship Id="rId92" Type="http://schemas.openxmlformats.org/officeDocument/2006/relationships/image" Target="../media/image1146.png"/><Relationship Id="rId616" Type="http://schemas.openxmlformats.org/officeDocument/2006/relationships/customXml" Target="../ink/ink606.xml"/><Relationship Id="rId823" Type="http://schemas.openxmlformats.org/officeDocument/2006/relationships/image" Target="../media/image1508.png"/><Relationship Id="rId255" Type="http://schemas.openxmlformats.org/officeDocument/2006/relationships/customXml" Target="../ink/ink423.xml"/><Relationship Id="rId462" Type="http://schemas.openxmlformats.org/officeDocument/2006/relationships/customXml" Target="../ink/ink529.xml"/><Relationship Id="rId1092" Type="http://schemas.openxmlformats.org/officeDocument/2006/relationships/customXml" Target="../ink/ink858.xml"/><Relationship Id="rId115" Type="http://schemas.openxmlformats.org/officeDocument/2006/relationships/customXml" Target="../ink/ink353.xml"/><Relationship Id="rId322" Type="http://schemas.openxmlformats.org/officeDocument/2006/relationships/customXml" Target="../ink/ink457.xml"/><Relationship Id="rId767" Type="http://schemas.openxmlformats.org/officeDocument/2006/relationships/image" Target="../media/image1480.png"/><Relationship Id="rId974" Type="http://schemas.openxmlformats.org/officeDocument/2006/relationships/customXml" Target="../ink/ink799.xml"/><Relationship Id="rId199" Type="http://schemas.openxmlformats.org/officeDocument/2006/relationships/customXml" Target="../ink/ink395.xml"/><Relationship Id="rId627" Type="http://schemas.openxmlformats.org/officeDocument/2006/relationships/image" Target="../media/image1410.png"/><Relationship Id="rId834" Type="http://schemas.openxmlformats.org/officeDocument/2006/relationships/customXml" Target="../ink/ink715.xml"/><Relationship Id="rId266" Type="http://schemas.openxmlformats.org/officeDocument/2006/relationships/customXml" Target="../ink/ink429.xml"/><Relationship Id="rId473" Type="http://schemas.openxmlformats.org/officeDocument/2006/relationships/image" Target="../media/image1333.png"/><Relationship Id="rId680" Type="http://schemas.openxmlformats.org/officeDocument/2006/relationships/customXml" Target="../ink/ink638.xml"/><Relationship Id="rId901" Type="http://schemas.openxmlformats.org/officeDocument/2006/relationships/image" Target="../media/image1545.png"/><Relationship Id="rId30" Type="http://schemas.openxmlformats.org/officeDocument/2006/relationships/image" Target="../media/image1115.png"/><Relationship Id="rId126" Type="http://schemas.openxmlformats.org/officeDocument/2006/relationships/image" Target="../media/image1163.png"/><Relationship Id="rId333" Type="http://schemas.openxmlformats.org/officeDocument/2006/relationships/image" Target="../media/image1265.png"/><Relationship Id="rId540" Type="http://schemas.openxmlformats.org/officeDocument/2006/relationships/customXml" Target="../ink/ink568.xml"/><Relationship Id="rId778" Type="http://schemas.openxmlformats.org/officeDocument/2006/relationships/customXml" Target="../ink/ink687.xml"/><Relationship Id="rId985" Type="http://schemas.openxmlformats.org/officeDocument/2006/relationships/image" Target="../media/image1575.png"/><Relationship Id="rId638" Type="http://schemas.openxmlformats.org/officeDocument/2006/relationships/customXml" Target="../ink/ink617.xml"/><Relationship Id="rId845" Type="http://schemas.openxmlformats.org/officeDocument/2006/relationships/image" Target="../media/image1519.png"/><Relationship Id="rId1030" Type="http://schemas.openxmlformats.org/officeDocument/2006/relationships/customXml" Target="../ink/ink827.xml"/><Relationship Id="rId277" Type="http://schemas.openxmlformats.org/officeDocument/2006/relationships/image" Target="../media/image1237.png"/><Relationship Id="rId400" Type="http://schemas.openxmlformats.org/officeDocument/2006/relationships/customXml" Target="../ink/ink497.xml"/><Relationship Id="rId484" Type="http://schemas.openxmlformats.org/officeDocument/2006/relationships/customXml" Target="../ink/ink540.xml"/><Relationship Id="rId705" Type="http://schemas.openxmlformats.org/officeDocument/2006/relationships/image" Target="../media/image1449.png"/><Relationship Id="rId137" Type="http://schemas.openxmlformats.org/officeDocument/2006/relationships/customXml" Target="../ink/ink364.xml"/><Relationship Id="rId344" Type="http://schemas.openxmlformats.org/officeDocument/2006/relationships/customXml" Target="../ink/ink468.xml"/><Relationship Id="rId691" Type="http://schemas.openxmlformats.org/officeDocument/2006/relationships/image" Target="../media/image1442.png"/><Relationship Id="rId789" Type="http://schemas.openxmlformats.org/officeDocument/2006/relationships/image" Target="../media/image1491.png"/><Relationship Id="rId912" Type="http://schemas.openxmlformats.org/officeDocument/2006/relationships/customXml" Target="../ink/ink756.xml"/><Relationship Id="rId996" Type="http://schemas.openxmlformats.org/officeDocument/2006/relationships/customXml" Target="../ink/ink810.xml"/><Relationship Id="rId41" Type="http://schemas.openxmlformats.org/officeDocument/2006/relationships/customXml" Target="../ink/ink316.xml"/><Relationship Id="rId551" Type="http://schemas.openxmlformats.org/officeDocument/2006/relationships/image" Target="../media/image1372.png"/><Relationship Id="rId649" Type="http://schemas.openxmlformats.org/officeDocument/2006/relationships/image" Target="../media/image1421.png"/><Relationship Id="rId856" Type="http://schemas.openxmlformats.org/officeDocument/2006/relationships/customXml" Target="../ink/ink726.xml"/><Relationship Id="rId190" Type="http://schemas.openxmlformats.org/officeDocument/2006/relationships/image" Target="../media/image1195.png"/><Relationship Id="rId204" Type="http://schemas.openxmlformats.org/officeDocument/2006/relationships/customXml" Target="../ink/ink398.xml"/><Relationship Id="rId288" Type="http://schemas.openxmlformats.org/officeDocument/2006/relationships/customXml" Target="../ink/ink440.xml"/><Relationship Id="rId411" Type="http://schemas.openxmlformats.org/officeDocument/2006/relationships/image" Target="../media/image1302.png"/><Relationship Id="rId509" Type="http://schemas.openxmlformats.org/officeDocument/2006/relationships/image" Target="../media/image1351.png"/><Relationship Id="rId1041" Type="http://schemas.openxmlformats.org/officeDocument/2006/relationships/image" Target="../media/image1603.png"/><Relationship Id="rId495" Type="http://schemas.openxmlformats.org/officeDocument/2006/relationships/image" Target="../media/image1344.png"/><Relationship Id="rId716" Type="http://schemas.openxmlformats.org/officeDocument/2006/relationships/customXml" Target="../ink/ink656.xml"/><Relationship Id="rId923" Type="http://schemas.openxmlformats.org/officeDocument/2006/relationships/image" Target="../media/image1556.png"/><Relationship Id="rId52" Type="http://schemas.openxmlformats.org/officeDocument/2006/relationships/image" Target="../media/image1126.png"/><Relationship Id="rId148" Type="http://schemas.openxmlformats.org/officeDocument/2006/relationships/image" Target="../media/image1174.png"/><Relationship Id="rId355" Type="http://schemas.openxmlformats.org/officeDocument/2006/relationships/image" Target="../media/image1276.png"/><Relationship Id="rId562" Type="http://schemas.openxmlformats.org/officeDocument/2006/relationships/customXml" Target="../ink/ink579.xml"/><Relationship Id="rId215" Type="http://schemas.openxmlformats.org/officeDocument/2006/relationships/image" Target="../media/image1207.png"/><Relationship Id="rId422" Type="http://schemas.openxmlformats.org/officeDocument/2006/relationships/customXml" Target="../ink/ink509.xml"/><Relationship Id="rId867" Type="http://schemas.openxmlformats.org/officeDocument/2006/relationships/customXml" Target="../ink/ink732.xml"/><Relationship Id="rId1052" Type="http://schemas.openxmlformats.org/officeDocument/2006/relationships/customXml" Target="../ink/ink838.xml"/><Relationship Id="rId299" Type="http://schemas.openxmlformats.org/officeDocument/2006/relationships/image" Target="../media/image1248.png"/><Relationship Id="rId727" Type="http://schemas.openxmlformats.org/officeDocument/2006/relationships/image" Target="../media/image1460.png"/><Relationship Id="rId934" Type="http://schemas.openxmlformats.org/officeDocument/2006/relationships/customXml" Target="../ink/ink767.xml"/><Relationship Id="rId63" Type="http://schemas.openxmlformats.org/officeDocument/2006/relationships/customXml" Target="../ink/ink327.xml"/><Relationship Id="rId159" Type="http://schemas.openxmlformats.org/officeDocument/2006/relationships/customXml" Target="../ink/ink375.xml"/><Relationship Id="rId366" Type="http://schemas.openxmlformats.org/officeDocument/2006/relationships/customXml" Target="../ink/ink479.xml"/><Relationship Id="rId573" Type="http://schemas.openxmlformats.org/officeDocument/2006/relationships/image" Target="../media/image1383.png"/><Relationship Id="rId780" Type="http://schemas.openxmlformats.org/officeDocument/2006/relationships/customXml" Target="../ink/ink688.xml"/><Relationship Id="rId226" Type="http://schemas.openxmlformats.org/officeDocument/2006/relationships/customXml" Target="../ink/ink409.xml"/><Relationship Id="rId433" Type="http://schemas.openxmlformats.org/officeDocument/2006/relationships/image" Target="../media/image1313.png"/><Relationship Id="rId878" Type="http://schemas.openxmlformats.org/officeDocument/2006/relationships/customXml" Target="../ink/ink738.xml"/><Relationship Id="rId1063" Type="http://schemas.openxmlformats.org/officeDocument/2006/relationships/image" Target="../media/image1614.png"/><Relationship Id="rId640" Type="http://schemas.openxmlformats.org/officeDocument/2006/relationships/customXml" Target="../ink/ink618.xml"/><Relationship Id="rId738" Type="http://schemas.openxmlformats.org/officeDocument/2006/relationships/customXml" Target="../ink/ink667.xml"/><Relationship Id="rId945" Type="http://schemas.openxmlformats.org/officeDocument/2006/relationships/customXml" Target="../ink/ink774.xml"/><Relationship Id="rId74" Type="http://schemas.openxmlformats.org/officeDocument/2006/relationships/image" Target="../media/image1137.png"/><Relationship Id="rId377" Type="http://schemas.openxmlformats.org/officeDocument/2006/relationships/image" Target="../media/image1287.png"/><Relationship Id="rId500" Type="http://schemas.openxmlformats.org/officeDocument/2006/relationships/customXml" Target="../ink/ink548.xml"/><Relationship Id="rId584" Type="http://schemas.openxmlformats.org/officeDocument/2006/relationships/customXml" Target="../ink/ink590.xml"/><Relationship Id="rId805" Type="http://schemas.openxmlformats.org/officeDocument/2006/relationships/image" Target="../media/image1499.png"/><Relationship Id="rId5" Type="http://schemas.openxmlformats.org/officeDocument/2006/relationships/customXml" Target="../ink/ink298.xml"/><Relationship Id="rId237" Type="http://schemas.openxmlformats.org/officeDocument/2006/relationships/image" Target="../media/image1218.png"/><Relationship Id="rId791" Type="http://schemas.openxmlformats.org/officeDocument/2006/relationships/image" Target="../media/image1492.png"/><Relationship Id="rId889" Type="http://schemas.openxmlformats.org/officeDocument/2006/relationships/customXml" Target="../ink/ink744.xml"/><Relationship Id="rId1074" Type="http://schemas.openxmlformats.org/officeDocument/2006/relationships/customXml" Target="../ink/ink849.xml"/><Relationship Id="rId444" Type="http://schemas.openxmlformats.org/officeDocument/2006/relationships/customXml" Target="../ink/ink520.xml"/><Relationship Id="rId651" Type="http://schemas.openxmlformats.org/officeDocument/2006/relationships/image" Target="../media/image1422.png"/><Relationship Id="rId749" Type="http://schemas.openxmlformats.org/officeDocument/2006/relationships/image" Target="../media/image1471.png"/><Relationship Id="rId290" Type="http://schemas.openxmlformats.org/officeDocument/2006/relationships/customXml" Target="../ink/ink441.xml"/><Relationship Id="rId304" Type="http://schemas.openxmlformats.org/officeDocument/2006/relationships/customXml" Target="../ink/ink448.xml"/><Relationship Id="rId388" Type="http://schemas.openxmlformats.org/officeDocument/2006/relationships/customXml" Target="../ink/ink490.xml"/><Relationship Id="rId511" Type="http://schemas.openxmlformats.org/officeDocument/2006/relationships/image" Target="../media/image1352.png"/><Relationship Id="rId609" Type="http://schemas.openxmlformats.org/officeDocument/2006/relationships/image" Target="../media/image1401.png"/><Relationship Id="rId956" Type="http://schemas.openxmlformats.org/officeDocument/2006/relationships/customXml" Target="../ink/ink785.xml"/><Relationship Id="rId85" Type="http://schemas.openxmlformats.org/officeDocument/2006/relationships/customXml" Target="../ink/ink338.xml"/><Relationship Id="rId150" Type="http://schemas.openxmlformats.org/officeDocument/2006/relationships/image" Target="../media/image1175.png"/><Relationship Id="rId595" Type="http://schemas.openxmlformats.org/officeDocument/2006/relationships/image" Target="../media/image1394.png"/><Relationship Id="rId816" Type="http://schemas.openxmlformats.org/officeDocument/2006/relationships/customXml" Target="../ink/ink706.xml"/><Relationship Id="rId1001" Type="http://schemas.openxmlformats.org/officeDocument/2006/relationships/image" Target="../media/image1583.png"/><Relationship Id="rId248" Type="http://schemas.openxmlformats.org/officeDocument/2006/relationships/customXml" Target="../ink/ink420.xml"/><Relationship Id="rId455" Type="http://schemas.openxmlformats.org/officeDocument/2006/relationships/image" Target="../media/image1324.png"/><Relationship Id="rId662" Type="http://schemas.openxmlformats.org/officeDocument/2006/relationships/customXml" Target="../ink/ink629.xml"/><Relationship Id="rId1085" Type="http://schemas.openxmlformats.org/officeDocument/2006/relationships/image" Target="../media/image1625.png"/><Relationship Id="rId12" Type="http://schemas.openxmlformats.org/officeDocument/2006/relationships/image" Target="../media/image1106.png"/><Relationship Id="rId108" Type="http://schemas.openxmlformats.org/officeDocument/2006/relationships/image" Target="../media/image1154.png"/><Relationship Id="rId315" Type="http://schemas.openxmlformats.org/officeDocument/2006/relationships/image" Target="../media/image1256.png"/><Relationship Id="rId522" Type="http://schemas.openxmlformats.org/officeDocument/2006/relationships/customXml" Target="../ink/ink559.xml"/><Relationship Id="rId967" Type="http://schemas.openxmlformats.org/officeDocument/2006/relationships/image" Target="../media/image1566.png"/><Relationship Id="rId96" Type="http://schemas.openxmlformats.org/officeDocument/2006/relationships/image" Target="../media/image1148.png"/><Relationship Id="rId161" Type="http://schemas.openxmlformats.org/officeDocument/2006/relationships/customXml" Target="../ink/ink376.xml"/><Relationship Id="rId399" Type="http://schemas.openxmlformats.org/officeDocument/2006/relationships/image" Target="../media/image1297.png"/><Relationship Id="rId827" Type="http://schemas.openxmlformats.org/officeDocument/2006/relationships/image" Target="../media/image1510.png"/><Relationship Id="rId1012" Type="http://schemas.openxmlformats.org/officeDocument/2006/relationships/customXml" Target="../ink/ink818.xml"/><Relationship Id="rId259" Type="http://schemas.openxmlformats.org/officeDocument/2006/relationships/customXml" Target="../ink/ink425.xml"/><Relationship Id="rId466" Type="http://schemas.openxmlformats.org/officeDocument/2006/relationships/customXml" Target="../ink/ink531.xml"/><Relationship Id="rId673" Type="http://schemas.openxmlformats.org/officeDocument/2006/relationships/image" Target="../media/image1433.png"/><Relationship Id="rId880" Type="http://schemas.openxmlformats.org/officeDocument/2006/relationships/customXml" Target="../ink/ink739.xml"/><Relationship Id="rId1096" Type="http://schemas.openxmlformats.org/officeDocument/2006/relationships/customXml" Target="../ink/ink860.xml"/><Relationship Id="rId23" Type="http://schemas.openxmlformats.org/officeDocument/2006/relationships/customXml" Target="../ink/ink307.xml"/><Relationship Id="rId119" Type="http://schemas.openxmlformats.org/officeDocument/2006/relationships/customXml" Target="../ink/ink355.xml"/><Relationship Id="rId326" Type="http://schemas.openxmlformats.org/officeDocument/2006/relationships/customXml" Target="../ink/ink459.xml"/><Relationship Id="rId533" Type="http://schemas.openxmlformats.org/officeDocument/2006/relationships/image" Target="../media/image1363.png"/><Relationship Id="rId978" Type="http://schemas.openxmlformats.org/officeDocument/2006/relationships/customXml" Target="../ink/ink801.xml"/><Relationship Id="rId740" Type="http://schemas.openxmlformats.org/officeDocument/2006/relationships/customXml" Target="../ink/ink668.xml"/><Relationship Id="rId838" Type="http://schemas.openxmlformats.org/officeDocument/2006/relationships/customXml" Target="../ink/ink717.xml"/><Relationship Id="rId1023" Type="http://schemas.openxmlformats.org/officeDocument/2006/relationships/image" Target="../media/image1594.png"/><Relationship Id="rId172" Type="http://schemas.openxmlformats.org/officeDocument/2006/relationships/image" Target="../media/image1186.png"/><Relationship Id="rId477" Type="http://schemas.openxmlformats.org/officeDocument/2006/relationships/image" Target="../media/image1335.png"/><Relationship Id="rId600" Type="http://schemas.openxmlformats.org/officeDocument/2006/relationships/customXml" Target="../ink/ink598.xml"/><Relationship Id="rId684" Type="http://schemas.openxmlformats.org/officeDocument/2006/relationships/customXml" Target="../ink/ink640.xml"/><Relationship Id="rId337" Type="http://schemas.openxmlformats.org/officeDocument/2006/relationships/image" Target="../media/image1267.png"/><Relationship Id="rId891" Type="http://schemas.openxmlformats.org/officeDocument/2006/relationships/image" Target="../media/image1540.png"/><Relationship Id="rId905" Type="http://schemas.openxmlformats.org/officeDocument/2006/relationships/image" Target="../media/image1547.png"/><Relationship Id="rId989" Type="http://schemas.openxmlformats.org/officeDocument/2006/relationships/image" Target="../media/image1577.png"/><Relationship Id="rId34" Type="http://schemas.openxmlformats.org/officeDocument/2006/relationships/image" Target="../media/image1117.png"/><Relationship Id="rId544" Type="http://schemas.openxmlformats.org/officeDocument/2006/relationships/customXml" Target="../ink/ink570.xml"/><Relationship Id="rId751" Type="http://schemas.openxmlformats.org/officeDocument/2006/relationships/image" Target="../media/image1472.png"/><Relationship Id="rId849" Type="http://schemas.openxmlformats.org/officeDocument/2006/relationships/image" Target="../media/image1521.png"/><Relationship Id="rId183" Type="http://schemas.openxmlformats.org/officeDocument/2006/relationships/customXml" Target="../ink/ink387.xml"/><Relationship Id="rId390" Type="http://schemas.openxmlformats.org/officeDocument/2006/relationships/customXml" Target="../ink/ink492.xml"/><Relationship Id="rId404" Type="http://schemas.openxmlformats.org/officeDocument/2006/relationships/customXml" Target="../ink/ink499.xml"/><Relationship Id="rId611" Type="http://schemas.openxmlformats.org/officeDocument/2006/relationships/image" Target="../media/image1402.png"/><Relationship Id="rId1034" Type="http://schemas.openxmlformats.org/officeDocument/2006/relationships/customXml" Target="../ink/ink829.xml"/><Relationship Id="rId250" Type="http://schemas.openxmlformats.org/officeDocument/2006/relationships/customXml" Target="../ink/ink421.xml"/><Relationship Id="rId488" Type="http://schemas.openxmlformats.org/officeDocument/2006/relationships/customXml" Target="../ink/ink542.xml"/><Relationship Id="rId695" Type="http://schemas.openxmlformats.org/officeDocument/2006/relationships/image" Target="../media/image1444.png"/><Relationship Id="rId709" Type="http://schemas.openxmlformats.org/officeDocument/2006/relationships/image" Target="../media/image1451.png"/><Relationship Id="rId916" Type="http://schemas.openxmlformats.org/officeDocument/2006/relationships/customXml" Target="../ink/ink758.xml"/><Relationship Id="rId45" Type="http://schemas.openxmlformats.org/officeDocument/2006/relationships/customXml" Target="../ink/ink318.xml"/><Relationship Id="rId110" Type="http://schemas.openxmlformats.org/officeDocument/2006/relationships/image" Target="../media/image1155.png"/><Relationship Id="rId348" Type="http://schemas.openxmlformats.org/officeDocument/2006/relationships/customXml" Target="../ink/ink470.xml"/><Relationship Id="rId555" Type="http://schemas.openxmlformats.org/officeDocument/2006/relationships/image" Target="../media/image1374.png"/><Relationship Id="rId762" Type="http://schemas.openxmlformats.org/officeDocument/2006/relationships/customXml" Target="../ink/ink679.xml"/><Relationship Id="rId194" Type="http://schemas.openxmlformats.org/officeDocument/2006/relationships/image" Target="../media/image1197.png"/><Relationship Id="rId208" Type="http://schemas.openxmlformats.org/officeDocument/2006/relationships/customXml" Target="../ink/ink400.xml"/><Relationship Id="rId415" Type="http://schemas.openxmlformats.org/officeDocument/2006/relationships/image" Target="../media/image1304.png"/><Relationship Id="rId622" Type="http://schemas.openxmlformats.org/officeDocument/2006/relationships/customXml" Target="../ink/ink609.xml"/><Relationship Id="rId1045" Type="http://schemas.openxmlformats.org/officeDocument/2006/relationships/image" Target="../media/image1605.png"/><Relationship Id="rId261" Type="http://schemas.openxmlformats.org/officeDocument/2006/relationships/customXml" Target="../ink/ink426.xml"/><Relationship Id="rId499" Type="http://schemas.openxmlformats.org/officeDocument/2006/relationships/image" Target="../media/image1346.png"/><Relationship Id="rId927" Type="http://schemas.openxmlformats.org/officeDocument/2006/relationships/image" Target="../media/image1558.png"/><Relationship Id="rId56" Type="http://schemas.openxmlformats.org/officeDocument/2006/relationships/image" Target="../media/image1128.png"/><Relationship Id="rId359" Type="http://schemas.openxmlformats.org/officeDocument/2006/relationships/image" Target="../media/image1278.png"/><Relationship Id="rId566" Type="http://schemas.openxmlformats.org/officeDocument/2006/relationships/customXml" Target="../ink/ink581.xml"/><Relationship Id="rId773" Type="http://schemas.openxmlformats.org/officeDocument/2006/relationships/image" Target="../media/image1483.png"/><Relationship Id="rId121" Type="http://schemas.openxmlformats.org/officeDocument/2006/relationships/customXml" Target="../ink/ink356.xml"/><Relationship Id="rId219" Type="http://schemas.openxmlformats.org/officeDocument/2006/relationships/image" Target="../media/image1209.png"/><Relationship Id="rId426" Type="http://schemas.openxmlformats.org/officeDocument/2006/relationships/customXml" Target="../ink/ink511.xml"/><Relationship Id="rId633" Type="http://schemas.openxmlformats.org/officeDocument/2006/relationships/image" Target="../media/image1413.png"/><Relationship Id="rId980" Type="http://schemas.openxmlformats.org/officeDocument/2006/relationships/customXml" Target="../ink/ink802.xml"/><Relationship Id="rId1056" Type="http://schemas.openxmlformats.org/officeDocument/2006/relationships/customXml" Target="../ink/ink840.xml"/><Relationship Id="rId840" Type="http://schemas.openxmlformats.org/officeDocument/2006/relationships/customXml" Target="../ink/ink718.xml"/><Relationship Id="rId938" Type="http://schemas.openxmlformats.org/officeDocument/2006/relationships/customXml" Target="../ink/ink769.xml"/><Relationship Id="rId67" Type="http://schemas.openxmlformats.org/officeDocument/2006/relationships/customXml" Target="../ink/ink329.xml"/><Relationship Id="rId272" Type="http://schemas.openxmlformats.org/officeDocument/2006/relationships/customXml" Target="../ink/ink432.xml"/><Relationship Id="rId577" Type="http://schemas.openxmlformats.org/officeDocument/2006/relationships/image" Target="../media/image1385.png"/><Relationship Id="rId700" Type="http://schemas.openxmlformats.org/officeDocument/2006/relationships/customXml" Target="../ink/ink648.xml"/><Relationship Id="rId132" Type="http://schemas.openxmlformats.org/officeDocument/2006/relationships/image" Target="../media/image1166.png"/><Relationship Id="rId784" Type="http://schemas.openxmlformats.org/officeDocument/2006/relationships/customXml" Target="../ink/ink690.xml"/><Relationship Id="rId991" Type="http://schemas.openxmlformats.org/officeDocument/2006/relationships/image" Target="../media/image1578.png"/><Relationship Id="rId1067" Type="http://schemas.openxmlformats.org/officeDocument/2006/relationships/image" Target="../media/image1616.png"/><Relationship Id="rId437" Type="http://schemas.openxmlformats.org/officeDocument/2006/relationships/image" Target="../media/image1315.png"/><Relationship Id="rId644" Type="http://schemas.openxmlformats.org/officeDocument/2006/relationships/customXml" Target="../ink/ink620.xml"/><Relationship Id="rId851" Type="http://schemas.openxmlformats.org/officeDocument/2006/relationships/image" Target="../media/image1522.png"/><Relationship Id="rId283" Type="http://schemas.openxmlformats.org/officeDocument/2006/relationships/image" Target="../media/image1240.png"/><Relationship Id="rId490" Type="http://schemas.openxmlformats.org/officeDocument/2006/relationships/customXml" Target="../ink/ink543.xml"/><Relationship Id="rId504" Type="http://schemas.openxmlformats.org/officeDocument/2006/relationships/customXml" Target="../ink/ink550.xml"/><Relationship Id="rId711" Type="http://schemas.openxmlformats.org/officeDocument/2006/relationships/image" Target="../media/image1452.png"/><Relationship Id="rId949" Type="http://schemas.openxmlformats.org/officeDocument/2006/relationships/customXml" Target="../ink/ink778.xml"/><Relationship Id="rId78" Type="http://schemas.openxmlformats.org/officeDocument/2006/relationships/image" Target="../media/image1139.png"/><Relationship Id="rId143" Type="http://schemas.openxmlformats.org/officeDocument/2006/relationships/customXml" Target="../ink/ink367.xml"/><Relationship Id="rId350" Type="http://schemas.openxmlformats.org/officeDocument/2006/relationships/customXml" Target="../ink/ink471.xml"/><Relationship Id="rId588" Type="http://schemas.openxmlformats.org/officeDocument/2006/relationships/customXml" Target="../ink/ink592.xml"/><Relationship Id="rId795" Type="http://schemas.openxmlformats.org/officeDocument/2006/relationships/image" Target="../media/image1494.png"/><Relationship Id="rId809" Type="http://schemas.openxmlformats.org/officeDocument/2006/relationships/image" Target="../media/image1501.png"/><Relationship Id="rId9" Type="http://schemas.openxmlformats.org/officeDocument/2006/relationships/customXml" Target="../ink/ink300.xml"/><Relationship Id="rId210" Type="http://schemas.openxmlformats.org/officeDocument/2006/relationships/customXml" Target="../ink/ink401.xml"/><Relationship Id="rId448" Type="http://schemas.openxmlformats.org/officeDocument/2006/relationships/customXml" Target="../ink/ink522.xml"/><Relationship Id="rId655" Type="http://schemas.openxmlformats.org/officeDocument/2006/relationships/image" Target="../media/image1424.png"/><Relationship Id="rId862" Type="http://schemas.openxmlformats.org/officeDocument/2006/relationships/customXml" Target="../ink/ink729.xml"/><Relationship Id="rId1078" Type="http://schemas.openxmlformats.org/officeDocument/2006/relationships/customXml" Target="../ink/ink851.xml"/><Relationship Id="rId294" Type="http://schemas.openxmlformats.org/officeDocument/2006/relationships/customXml" Target="../ink/ink443.xml"/><Relationship Id="rId308" Type="http://schemas.openxmlformats.org/officeDocument/2006/relationships/customXml" Target="../ink/ink450.xml"/><Relationship Id="rId515" Type="http://schemas.openxmlformats.org/officeDocument/2006/relationships/image" Target="../media/image1354.png"/><Relationship Id="rId722" Type="http://schemas.openxmlformats.org/officeDocument/2006/relationships/customXml" Target="../ink/ink659.xml"/><Relationship Id="rId89" Type="http://schemas.openxmlformats.org/officeDocument/2006/relationships/customXml" Target="../ink/ink340.xml"/><Relationship Id="rId154" Type="http://schemas.openxmlformats.org/officeDocument/2006/relationships/image" Target="../media/image1177.png"/><Relationship Id="rId361" Type="http://schemas.openxmlformats.org/officeDocument/2006/relationships/image" Target="../media/image1279.png"/><Relationship Id="rId599" Type="http://schemas.openxmlformats.org/officeDocument/2006/relationships/image" Target="../media/image1396.png"/><Relationship Id="rId1005" Type="http://schemas.openxmlformats.org/officeDocument/2006/relationships/image" Target="../media/image1585.png"/><Relationship Id="rId459" Type="http://schemas.openxmlformats.org/officeDocument/2006/relationships/image" Target="../media/image1326.png"/><Relationship Id="rId666" Type="http://schemas.openxmlformats.org/officeDocument/2006/relationships/customXml" Target="../ink/ink631.xml"/><Relationship Id="rId873" Type="http://schemas.openxmlformats.org/officeDocument/2006/relationships/customXml" Target="../ink/ink735.xml"/><Relationship Id="rId1089" Type="http://schemas.openxmlformats.org/officeDocument/2006/relationships/image" Target="../media/image1627.png"/><Relationship Id="rId16" Type="http://schemas.openxmlformats.org/officeDocument/2006/relationships/image" Target="../media/image1108.png"/><Relationship Id="rId221" Type="http://schemas.openxmlformats.org/officeDocument/2006/relationships/image" Target="../media/image1210.png"/><Relationship Id="rId319" Type="http://schemas.openxmlformats.org/officeDocument/2006/relationships/image" Target="../media/image1258.png"/><Relationship Id="rId526" Type="http://schemas.openxmlformats.org/officeDocument/2006/relationships/customXml" Target="../ink/ink561.xml"/><Relationship Id="rId733" Type="http://schemas.openxmlformats.org/officeDocument/2006/relationships/image" Target="../media/image1463.png"/><Relationship Id="rId940" Type="http://schemas.openxmlformats.org/officeDocument/2006/relationships/customXml" Target="../ink/ink770.xml"/><Relationship Id="rId1016" Type="http://schemas.openxmlformats.org/officeDocument/2006/relationships/customXml" Target="../ink/ink820.xml"/><Relationship Id="rId165" Type="http://schemas.openxmlformats.org/officeDocument/2006/relationships/customXml" Target="../ink/ink378.xml"/><Relationship Id="rId372" Type="http://schemas.openxmlformats.org/officeDocument/2006/relationships/customXml" Target="../ink/ink482.xml"/><Relationship Id="rId677" Type="http://schemas.openxmlformats.org/officeDocument/2006/relationships/image" Target="../media/image1435.png"/><Relationship Id="rId800" Type="http://schemas.openxmlformats.org/officeDocument/2006/relationships/customXml" Target="../ink/ink698.xml"/><Relationship Id="rId232" Type="http://schemas.openxmlformats.org/officeDocument/2006/relationships/customXml" Target="../ink/ink412.xml"/><Relationship Id="rId884" Type="http://schemas.openxmlformats.org/officeDocument/2006/relationships/customXml" Target="../ink/ink741.xml"/><Relationship Id="rId27" Type="http://schemas.openxmlformats.org/officeDocument/2006/relationships/customXml" Target="../ink/ink309.xml"/><Relationship Id="rId537" Type="http://schemas.openxmlformats.org/officeDocument/2006/relationships/image" Target="../media/image1365.png"/><Relationship Id="rId744" Type="http://schemas.openxmlformats.org/officeDocument/2006/relationships/customXml" Target="../ink/ink670.xml"/><Relationship Id="rId951" Type="http://schemas.openxmlformats.org/officeDocument/2006/relationships/customXml" Target="../ink/ink780.xml"/><Relationship Id="rId80" Type="http://schemas.openxmlformats.org/officeDocument/2006/relationships/image" Target="../media/image1140.png"/><Relationship Id="rId176" Type="http://schemas.openxmlformats.org/officeDocument/2006/relationships/image" Target="../media/image1188.png"/><Relationship Id="rId383" Type="http://schemas.openxmlformats.org/officeDocument/2006/relationships/image" Target="../media/image1290.png"/><Relationship Id="rId590" Type="http://schemas.openxmlformats.org/officeDocument/2006/relationships/customXml" Target="../ink/ink593.xml"/><Relationship Id="rId604" Type="http://schemas.openxmlformats.org/officeDocument/2006/relationships/customXml" Target="../ink/ink600.xml"/><Relationship Id="rId811" Type="http://schemas.openxmlformats.org/officeDocument/2006/relationships/image" Target="../media/image1502.png"/><Relationship Id="rId1027" Type="http://schemas.openxmlformats.org/officeDocument/2006/relationships/image" Target="../media/image1596.png"/><Relationship Id="rId243" Type="http://schemas.openxmlformats.org/officeDocument/2006/relationships/image" Target="../media/image1221.png"/><Relationship Id="rId450" Type="http://schemas.openxmlformats.org/officeDocument/2006/relationships/customXml" Target="../ink/ink523.xml"/><Relationship Id="rId688" Type="http://schemas.openxmlformats.org/officeDocument/2006/relationships/customXml" Target="../ink/ink642.xml"/><Relationship Id="rId895" Type="http://schemas.openxmlformats.org/officeDocument/2006/relationships/image" Target="../media/image1542.png"/><Relationship Id="rId909" Type="http://schemas.openxmlformats.org/officeDocument/2006/relationships/image" Target="../media/image1549.png"/><Relationship Id="rId1080" Type="http://schemas.openxmlformats.org/officeDocument/2006/relationships/customXml" Target="../ink/ink852.xml"/><Relationship Id="rId38" Type="http://schemas.openxmlformats.org/officeDocument/2006/relationships/image" Target="../media/image1119.png"/><Relationship Id="rId103" Type="http://schemas.openxmlformats.org/officeDocument/2006/relationships/customXml" Target="../ink/ink347.xml"/><Relationship Id="rId310" Type="http://schemas.openxmlformats.org/officeDocument/2006/relationships/customXml" Target="../ink/ink451.xml"/><Relationship Id="rId548" Type="http://schemas.openxmlformats.org/officeDocument/2006/relationships/customXml" Target="../ink/ink572.xml"/><Relationship Id="rId755" Type="http://schemas.openxmlformats.org/officeDocument/2006/relationships/image" Target="../media/image1474.png"/><Relationship Id="rId962" Type="http://schemas.openxmlformats.org/officeDocument/2006/relationships/customXml" Target="../ink/ink791.xml"/><Relationship Id="rId91" Type="http://schemas.openxmlformats.org/officeDocument/2006/relationships/customXml" Target="../ink/ink341.xml"/><Relationship Id="rId187" Type="http://schemas.openxmlformats.org/officeDocument/2006/relationships/customXml" Target="../ink/ink389.xml"/><Relationship Id="rId394" Type="http://schemas.openxmlformats.org/officeDocument/2006/relationships/customXml" Target="../ink/ink494.xml"/><Relationship Id="rId408" Type="http://schemas.openxmlformats.org/officeDocument/2006/relationships/customXml" Target="../ink/ink501.xml"/><Relationship Id="rId615" Type="http://schemas.openxmlformats.org/officeDocument/2006/relationships/image" Target="../media/image1404.png"/><Relationship Id="rId822" Type="http://schemas.openxmlformats.org/officeDocument/2006/relationships/customXml" Target="../ink/ink709.xml"/><Relationship Id="rId1038" Type="http://schemas.openxmlformats.org/officeDocument/2006/relationships/customXml" Target="../ink/ink831.xml"/><Relationship Id="rId254" Type="http://schemas.openxmlformats.org/officeDocument/2006/relationships/image" Target="../media/image28.png"/><Relationship Id="rId699" Type="http://schemas.openxmlformats.org/officeDocument/2006/relationships/image" Target="../media/image1446.png"/><Relationship Id="rId1091" Type="http://schemas.openxmlformats.org/officeDocument/2006/relationships/image" Target="../media/image1628.png"/><Relationship Id="rId49" Type="http://schemas.openxmlformats.org/officeDocument/2006/relationships/customXml" Target="../ink/ink320.xml"/><Relationship Id="rId114" Type="http://schemas.openxmlformats.org/officeDocument/2006/relationships/image" Target="../media/image1157.png"/><Relationship Id="rId461" Type="http://schemas.openxmlformats.org/officeDocument/2006/relationships/image" Target="../media/image1327.png"/><Relationship Id="rId559" Type="http://schemas.openxmlformats.org/officeDocument/2006/relationships/image" Target="../media/image1376.png"/><Relationship Id="rId766" Type="http://schemas.openxmlformats.org/officeDocument/2006/relationships/customXml" Target="../ink/ink681.xml"/><Relationship Id="rId198" Type="http://schemas.openxmlformats.org/officeDocument/2006/relationships/image" Target="../media/image1199.png"/><Relationship Id="rId321" Type="http://schemas.openxmlformats.org/officeDocument/2006/relationships/image" Target="../media/image1259.png"/><Relationship Id="rId419" Type="http://schemas.openxmlformats.org/officeDocument/2006/relationships/image" Target="../media/image1306.png"/><Relationship Id="rId626" Type="http://schemas.openxmlformats.org/officeDocument/2006/relationships/customXml" Target="../ink/ink611.xml"/><Relationship Id="rId973" Type="http://schemas.openxmlformats.org/officeDocument/2006/relationships/image" Target="../media/image1569.png"/><Relationship Id="rId1049" Type="http://schemas.openxmlformats.org/officeDocument/2006/relationships/image" Target="../media/image1607.png"/><Relationship Id="rId833" Type="http://schemas.openxmlformats.org/officeDocument/2006/relationships/image" Target="../media/image1513.png"/><Relationship Id="rId265" Type="http://schemas.openxmlformats.org/officeDocument/2006/relationships/customXml" Target="../ink/ink428.xml"/><Relationship Id="rId472" Type="http://schemas.openxmlformats.org/officeDocument/2006/relationships/customXml" Target="../ink/ink534.xml"/><Relationship Id="rId900" Type="http://schemas.openxmlformats.org/officeDocument/2006/relationships/customXml" Target="../ink/ink750.xml"/><Relationship Id="rId125" Type="http://schemas.openxmlformats.org/officeDocument/2006/relationships/customXml" Target="../ink/ink358.xml"/><Relationship Id="rId332" Type="http://schemas.openxmlformats.org/officeDocument/2006/relationships/customXml" Target="../ink/ink462.xml"/><Relationship Id="rId777" Type="http://schemas.openxmlformats.org/officeDocument/2006/relationships/image" Target="../media/image1485.png"/><Relationship Id="rId984" Type="http://schemas.openxmlformats.org/officeDocument/2006/relationships/customXml" Target="../ink/ink804.xml"/><Relationship Id="rId637" Type="http://schemas.openxmlformats.org/officeDocument/2006/relationships/image" Target="../media/image1415.png"/><Relationship Id="rId844" Type="http://schemas.openxmlformats.org/officeDocument/2006/relationships/customXml" Target="../ink/ink720.xml"/><Relationship Id="rId276" Type="http://schemas.openxmlformats.org/officeDocument/2006/relationships/customXml" Target="../ink/ink434.xml"/><Relationship Id="rId483" Type="http://schemas.openxmlformats.org/officeDocument/2006/relationships/image" Target="../media/image1338.png"/><Relationship Id="rId690" Type="http://schemas.openxmlformats.org/officeDocument/2006/relationships/customXml" Target="../ink/ink643.xml"/><Relationship Id="rId704" Type="http://schemas.openxmlformats.org/officeDocument/2006/relationships/customXml" Target="../ink/ink650.xml"/><Relationship Id="rId911" Type="http://schemas.openxmlformats.org/officeDocument/2006/relationships/image" Target="../media/image1550.png"/><Relationship Id="rId40" Type="http://schemas.openxmlformats.org/officeDocument/2006/relationships/image" Target="../media/image1120.png"/><Relationship Id="rId136" Type="http://schemas.openxmlformats.org/officeDocument/2006/relationships/image" Target="../media/image1168.png"/><Relationship Id="rId343" Type="http://schemas.openxmlformats.org/officeDocument/2006/relationships/image" Target="../media/image1270.png"/><Relationship Id="rId550" Type="http://schemas.openxmlformats.org/officeDocument/2006/relationships/customXml" Target="../ink/ink573.xml"/><Relationship Id="rId788" Type="http://schemas.openxmlformats.org/officeDocument/2006/relationships/customXml" Target="../ink/ink692.xml"/><Relationship Id="rId995" Type="http://schemas.openxmlformats.org/officeDocument/2006/relationships/image" Target="../media/image1580.png"/><Relationship Id="rId203" Type="http://schemas.openxmlformats.org/officeDocument/2006/relationships/image" Target="../media/image1201.png"/><Relationship Id="rId648" Type="http://schemas.openxmlformats.org/officeDocument/2006/relationships/customXml" Target="../ink/ink622.xml"/><Relationship Id="rId855" Type="http://schemas.openxmlformats.org/officeDocument/2006/relationships/image" Target="../media/image1524.png"/><Relationship Id="rId1040" Type="http://schemas.openxmlformats.org/officeDocument/2006/relationships/customXml" Target="../ink/ink832.xml"/><Relationship Id="rId287" Type="http://schemas.openxmlformats.org/officeDocument/2006/relationships/image" Target="../media/image1242.png"/><Relationship Id="rId410" Type="http://schemas.openxmlformats.org/officeDocument/2006/relationships/customXml" Target="../ink/ink503.xml"/><Relationship Id="rId494" Type="http://schemas.openxmlformats.org/officeDocument/2006/relationships/customXml" Target="../ink/ink545.xml"/><Relationship Id="rId508" Type="http://schemas.openxmlformats.org/officeDocument/2006/relationships/customXml" Target="../ink/ink552.xml"/><Relationship Id="rId715" Type="http://schemas.openxmlformats.org/officeDocument/2006/relationships/image" Target="../media/image1454.png"/><Relationship Id="rId922" Type="http://schemas.openxmlformats.org/officeDocument/2006/relationships/customXml" Target="../ink/ink761.xml"/><Relationship Id="rId147" Type="http://schemas.openxmlformats.org/officeDocument/2006/relationships/customXml" Target="../ink/ink369.xml"/><Relationship Id="rId354" Type="http://schemas.openxmlformats.org/officeDocument/2006/relationships/customXml" Target="../ink/ink473.xml"/><Relationship Id="rId799" Type="http://schemas.openxmlformats.org/officeDocument/2006/relationships/image" Target="../media/image1496.png"/><Relationship Id="rId51" Type="http://schemas.openxmlformats.org/officeDocument/2006/relationships/customXml" Target="../ink/ink321.xml"/><Relationship Id="rId561" Type="http://schemas.openxmlformats.org/officeDocument/2006/relationships/image" Target="../media/image1377.png"/><Relationship Id="rId659" Type="http://schemas.openxmlformats.org/officeDocument/2006/relationships/image" Target="../media/image1426.png"/><Relationship Id="rId866" Type="http://schemas.openxmlformats.org/officeDocument/2006/relationships/image" Target="../media/image1529.png"/><Relationship Id="rId214" Type="http://schemas.openxmlformats.org/officeDocument/2006/relationships/customXml" Target="../ink/ink403.xml"/><Relationship Id="rId298" Type="http://schemas.openxmlformats.org/officeDocument/2006/relationships/customXml" Target="../ink/ink445.xml"/><Relationship Id="rId421" Type="http://schemas.openxmlformats.org/officeDocument/2006/relationships/image" Target="../media/image1307.png"/><Relationship Id="rId519" Type="http://schemas.openxmlformats.org/officeDocument/2006/relationships/image" Target="../media/image1356.png"/><Relationship Id="rId1051" Type="http://schemas.openxmlformats.org/officeDocument/2006/relationships/image" Target="../media/image1608.png"/><Relationship Id="rId158" Type="http://schemas.openxmlformats.org/officeDocument/2006/relationships/image" Target="../media/image1179.png"/><Relationship Id="rId726" Type="http://schemas.openxmlformats.org/officeDocument/2006/relationships/customXml" Target="../ink/ink661.xml"/><Relationship Id="rId933" Type="http://schemas.openxmlformats.org/officeDocument/2006/relationships/image" Target="../media/image1561.png"/><Relationship Id="rId1009" Type="http://schemas.openxmlformats.org/officeDocument/2006/relationships/image" Target="../media/image1587.png"/><Relationship Id="rId62" Type="http://schemas.openxmlformats.org/officeDocument/2006/relationships/image" Target="../media/image1131.png"/><Relationship Id="rId365" Type="http://schemas.openxmlformats.org/officeDocument/2006/relationships/image" Target="../media/image1281.png"/><Relationship Id="rId572" Type="http://schemas.openxmlformats.org/officeDocument/2006/relationships/customXml" Target="../ink/ink584.xml"/><Relationship Id="rId225" Type="http://schemas.openxmlformats.org/officeDocument/2006/relationships/image" Target="../media/image1212.png"/><Relationship Id="rId432" Type="http://schemas.openxmlformats.org/officeDocument/2006/relationships/customXml" Target="../ink/ink514.xml"/><Relationship Id="rId877" Type="http://schemas.openxmlformats.org/officeDocument/2006/relationships/image" Target="../media/image1534.png"/><Relationship Id="rId1062" Type="http://schemas.openxmlformats.org/officeDocument/2006/relationships/customXml" Target="../ink/ink843.xml"/><Relationship Id="rId737" Type="http://schemas.openxmlformats.org/officeDocument/2006/relationships/image" Target="../media/image1465.png"/><Relationship Id="rId944" Type="http://schemas.openxmlformats.org/officeDocument/2006/relationships/customXml" Target="../ink/ink773.xml"/><Relationship Id="rId73" Type="http://schemas.openxmlformats.org/officeDocument/2006/relationships/customXml" Target="../ink/ink332.xml"/><Relationship Id="rId169" Type="http://schemas.openxmlformats.org/officeDocument/2006/relationships/customXml" Target="../ink/ink380.xml"/><Relationship Id="rId376" Type="http://schemas.openxmlformats.org/officeDocument/2006/relationships/customXml" Target="../ink/ink484.xml"/><Relationship Id="rId583" Type="http://schemas.openxmlformats.org/officeDocument/2006/relationships/image" Target="../media/image1388.png"/><Relationship Id="rId790" Type="http://schemas.openxmlformats.org/officeDocument/2006/relationships/customXml" Target="../ink/ink693.xml"/><Relationship Id="rId804" Type="http://schemas.openxmlformats.org/officeDocument/2006/relationships/customXml" Target="../ink/ink700.xml"/><Relationship Id="rId4" Type="http://schemas.openxmlformats.org/officeDocument/2006/relationships/image" Target="../media/image1102.png"/><Relationship Id="rId236" Type="http://schemas.openxmlformats.org/officeDocument/2006/relationships/customXml" Target="../ink/ink414.xml"/><Relationship Id="rId443" Type="http://schemas.openxmlformats.org/officeDocument/2006/relationships/image" Target="../media/image1318.png"/><Relationship Id="rId650" Type="http://schemas.openxmlformats.org/officeDocument/2006/relationships/customXml" Target="../ink/ink623.xml"/><Relationship Id="rId888" Type="http://schemas.openxmlformats.org/officeDocument/2006/relationships/customXml" Target="../ink/ink743.xml"/><Relationship Id="rId1073" Type="http://schemas.openxmlformats.org/officeDocument/2006/relationships/image" Target="../media/image1619.png"/><Relationship Id="rId303" Type="http://schemas.openxmlformats.org/officeDocument/2006/relationships/image" Target="../media/image1250.png"/><Relationship Id="rId748" Type="http://schemas.openxmlformats.org/officeDocument/2006/relationships/customXml" Target="../ink/ink672.xml"/><Relationship Id="rId955" Type="http://schemas.openxmlformats.org/officeDocument/2006/relationships/customXml" Target="../ink/ink784.xml"/><Relationship Id="rId84" Type="http://schemas.openxmlformats.org/officeDocument/2006/relationships/image" Target="../media/image1142.png"/><Relationship Id="rId387" Type="http://schemas.openxmlformats.org/officeDocument/2006/relationships/image" Target="../media/image1292.png"/><Relationship Id="rId510" Type="http://schemas.openxmlformats.org/officeDocument/2006/relationships/customXml" Target="../ink/ink553.xml"/><Relationship Id="rId594" Type="http://schemas.openxmlformats.org/officeDocument/2006/relationships/customXml" Target="../ink/ink595.xml"/><Relationship Id="rId608" Type="http://schemas.openxmlformats.org/officeDocument/2006/relationships/customXml" Target="../ink/ink602.xml"/><Relationship Id="rId815" Type="http://schemas.openxmlformats.org/officeDocument/2006/relationships/image" Target="../media/image1504.png"/><Relationship Id="rId247" Type="http://schemas.openxmlformats.org/officeDocument/2006/relationships/image" Target="../media/image1223.png"/><Relationship Id="rId899" Type="http://schemas.openxmlformats.org/officeDocument/2006/relationships/image" Target="../media/image1544.png"/><Relationship Id="rId1000" Type="http://schemas.openxmlformats.org/officeDocument/2006/relationships/customXml" Target="../ink/ink812.xml"/><Relationship Id="rId1084" Type="http://schemas.openxmlformats.org/officeDocument/2006/relationships/customXml" Target="../ink/ink854.xml"/><Relationship Id="rId107" Type="http://schemas.openxmlformats.org/officeDocument/2006/relationships/customXml" Target="../ink/ink349.xml"/><Relationship Id="rId454" Type="http://schemas.openxmlformats.org/officeDocument/2006/relationships/customXml" Target="../ink/ink525.xml"/><Relationship Id="rId661" Type="http://schemas.openxmlformats.org/officeDocument/2006/relationships/image" Target="../media/image1427.png"/><Relationship Id="rId759" Type="http://schemas.openxmlformats.org/officeDocument/2006/relationships/image" Target="../media/image1476.png"/><Relationship Id="rId966" Type="http://schemas.openxmlformats.org/officeDocument/2006/relationships/customXml" Target="../ink/ink795.xml"/><Relationship Id="rId11" Type="http://schemas.openxmlformats.org/officeDocument/2006/relationships/customXml" Target="../ink/ink301.xml"/><Relationship Id="rId314" Type="http://schemas.openxmlformats.org/officeDocument/2006/relationships/customXml" Target="../ink/ink453.xml"/><Relationship Id="rId398" Type="http://schemas.openxmlformats.org/officeDocument/2006/relationships/customXml" Target="../ink/ink496.xml"/><Relationship Id="rId521" Type="http://schemas.openxmlformats.org/officeDocument/2006/relationships/image" Target="../media/image1357.png"/><Relationship Id="rId619" Type="http://schemas.openxmlformats.org/officeDocument/2006/relationships/image" Target="../media/image1406.png"/><Relationship Id="rId95" Type="http://schemas.openxmlformats.org/officeDocument/2006/relationships/customXml" Target="../ink/ink343.xml"/><Relationship Id="rId160" Type="http://schemas.openxmlformats.org/officeDocument/2006/relationships/image" Target="../media/image1180.png"/><Relationship Id="rId826" Type="http://schemas.openxmlformats.org/officeDocument/2006/relationships/customXml" Target="../ink/ink711.xml"/><Relationship Id="rId1011" Type="http://schemas.openxmlformats.org/officeDocument/2006/relationships/image" Target="../media/image1588.png"/><Relationship Id="rId258" Type="http://schemas.openxmlformats.org/officeDocument/2006/relationships/image" Target="../media/image1228.png"/><Relationship Id="rId465" Type="http://schemas.openxmlformats.org/officeDocument/2006/relationships/image" Target="../media/image1329.png"/><Relationship Id="rId672" Type="http://schemas.openxmlformats.org/officeDocument/2006/relationships/customXml" Target="../ink/ink634.xml"/><Relationship Id="rId1095" Type="http://schemas.openxmlformats.org/officeDocument/2006/relationships/image" Target="../media/image1630.png"/><Relationship Id="rId22" Type="http://schemas.openxmlformats.org/officeDocument/2006/relationships/image" Target="../media/image1111.png"/><Relationship Id="rId118" Type="http://schemas.openxmlformats.org/officeDocument/2006/relationships/image" Target="../media/image1159.png"/><Relationship Id="rId325" Type="http://schemas.openxmlformats.org/officeDocument/2006/relationships/image" Target="../media/image1261.png"/><Relationship Id="rId532" Type="http://schemas.openxmlformats.org/officeDocument/2006/relationships/customXml" Target="../ink/ink564.xml"/><Relationship Id="rId977" Type="http://schemas.openxmlformats.org/officeDocument/2006/relationships/image" Target="../media/image1571.png"/><Relationship Id="rId171" Type="http://schemas.openxmlformats.org/officeDocument/2006/relationships/customXml" Target="../ink/ink381.xml"/><Relationship Id="rId837" Type="http://schemas.openxmlformats.org/officeDocument/2006/relationships/image" Target="../media/image1515.png"/><Relationship Id="rId1022" Type="http://schemas.openxmlformats.org/officeDocument/2006/relationships/customXml" Target="../ink/ink823.xml"/><Relationship Id="rId269" Type="http://schemas.openxmlformats.org/officeDocument/2006/relationships/image" Target="../media/image1233.png"/><Relationship Id="rId476" Type="http://schemas.openxmlformats.org/officeDocument/2006/relationships/customXml" Target="../ink/ink536.xml"/><Relationship Id="rId683" Type="http://schemas.openxmlformats.org/officeDocument/2006/relationships/image" Target="../media/image1438.png"/><Relationship Id="rId890" Type="http://schemas.openxmlformats.org/officeDocument/2006/relationships/customXml" Target="../ink/ink745.xml"/><Relationship Id="rId904" Type="http://schemas.openxmlformats.org/officeDocument/2006/relationships/customXml" Target="../ink/ink752.xml"/><Relationship Id="rId33" Type="http://schemas.openxmlformats.org/officeDocument/2006/relationships/customXml" Target="../ink/ink312.xml"/><Relationship Id="rId129" Type="http://schemas.openxmlformats.org/officeDocument/2006/relationships/customXml" Target="../ink/ink360.xml"/><Relationship Id="rId336" Type="http://schemas.openxmlformats.org/officeDocument/2006/relationships/customXml" Target="../ink/ink464.xml"/><Relationship Id="rId543" Type="http://schemas.openxmlformats.org/officeDocument/2006/relationships/image" Target="../media/image1368.png"/><Relationship Id="rId988" Type="http://schemas.openxmlformats.org/officeDocument/2006/relationships/customXml" Target="../ink/ink806.xml"/><Relationship Id="rId182" Type="http://schemas.openxmlformats.org/officeDocument/2006/relationships/image" Target="../media/image1191.png"/><Relationship Id="rId403" Type="http://schemas.openxmlformats.org/officeDocument/2006/relationships/image" Target="../media/image1299.png"/><Relationship Id="rId750" Type="http://schemas.openxmlformats.org/officeDocument/2006/relationships/customXml" Target="../ink/ink673.xml"/><Relationship Id="rId848" Type="http://schemas.openxmlformats.org/officeDocument/2006/relationships/customXml" Target="../ink/ink722.xml"/><Relationship Id="rId1033" Type="http://schemas.openxmlformats.org/officeDocument/2006/relationships/image" Target="../media/image1599.png"/><Relationship Id="rId487" Type="http://schemas.openxmlformats.org/officeDocument/2006/relationships/image" Target="../media/image1340.png"/><Relationship Id="rId610" Type="http://schemas.openxmlformats.org/officeDocument/2006/relationships/customXml" Target="../ink/ink603.xml"/><Relationship Id="rId694" Type="http://schemas.openxmlformats.org/officeDocument/2006/relationships/customXml" Target="../ink/ink645.xml"/><Relationship Id="rId708" Type="http://schemas.openxmlformats.org/officeDocument/2006/relationships/customXml" Target="../ink/ink652.xml"/><Relationship Id="rId915" Type="http://schemas.openxmlformats.org/officeDocument/2006/relationships/image" Target="../media/image1552.png"/><Relationship Id="rId347" Type="http://schemas.openxmlformats.org/officeDocument/2006/relationships/image" Target="../media/image1272.png"/><Relationship Id="rId999" Type="http://schemas.openxmlformats.org/officeDocument/2006/relationships/image" Target="../media/image1582.png"/><Relationship Id="rId44" Type="http://schemas.openxmlformats.org/officeDocument/2006/relationships/image" Target="../media/image1122.png"/><Relationship Id="rId554" Type="http://schemas.openxmlformats.org/officeDocument/2006/relationships/customXml" Target="../ink/ink575.xml"/><Relationship Id="rId761" Type="http://schemas.openxmlformats.org/officeDocument/2006/relationships/image" Target="../media/image1477.png"/><Relationship Id="rId859" Type="http://schemas.openxmlformats.org/officeDocument/2006/relationships/image" Target="../media/image1526.png"/><Relationship Id="rId193" Type="http://schemas.openxmlformats.org/officeDocument/2006/relationships/customXml" Target="../ink/ink392.xml"/><Relationship Id="rId207" Type="http://schemas.openxmlformats.org/officeDocument/2006/relationships/image" Target="../media/image1203.png"/><Relationship Id="rId414" Type="http://schemas.openxmlformats.org/officeDocument/2006/relationships/customXml" Target="../ink/ink505.xml"/><Relationship Id="rId498" Type="http://schemas.openxmlformats.org/officeDocument/2006/relationships/customXml" Target="../ink/ink547.xml"/><Relationship Id="rId621" Type="http://schemas.openxmlformats.org/officeDocument/2006/relationships/image" Target="../media/image1407.png"/><Relationship Id="rId1044" Type="http://schemas.openxmlformats.org/officeDocument/2006/relationships/customXml" Target="../ink/ink834.xml"/><Relationship Id="rId260" Type="http://schemas.openxmlformats.org/officeDocument/2006/relationships/image" Target="../media/image1229.png"/><Relationship Id="rId719" Type="http://schemas.openxmlformats.org/officeDocument/2006/relationships/image" Target="../media/image1456.png"/><Relationship Id="rId926" Type="http://schemas.openxmlformats.org/officeDocument/2006/relationships/customXml" Target="../ink/ink763.xml"/><Relationship Id="rId55" Type="http://schemas.openxmlformats.org/officeDocument/2006/relationships/customXml" Target="../ink/ink323.xml"/><Relationship Id="rId120" Type="http://schemas.openxmlformats.org/officeDocument/2006/relationships/image" Target="../media/image1160.png"/><Relationship Id="rId358" Type="http://schemas.openxmlformats.org/officeDocument/2006/relationships/customXml" Target="../ink/ink475.xml"/><Relationship Id="rId565" Type="http://schemas.openxmlformats.org/officeDocument/2006/relationships/image" Target="../media/image1379.png"/><Relationship Id="rId772" Type="http://schemas.openxmlformats.org/officeDocument/2006/relationships/customXml" Target="../ink/ink684.xml"/><Relationship Id="rId218" Type="http://schemas.openxmlformats.org/officeDocument/2006/relationships/customXml" Target="../ink/ink405.xml"/><Relationship Id="rId425" Type="http://schemas.openxmlformats.org/officeDocument/2006/relationships/image" Target="../media/image1309.png"/><Relationship Id="rId632" Type="http://schemas.openxmlformats.org/officeDocument/2006/relationships/customXml" Target="../ink/ink614.xml"/><Relationship Id="rId1055" Type="http://schemas.openxmlformats.org/officeDocument/2006/relationships/image" Target="../media/image1610.png"/><Relationship Id="rId271" Type="http://schemas.openxmlformats.org/officeDocument/2006/relationships/image" Target="../media/image1234.png"/><Relationship Id="rId937" Type="http://schemas.openxmlformats.org/officeDocument/2006/relationships/image" Target="../media/image1563.png"/><Relationship Id="rId66" Type="http://schemas.openxmlformats.org/officeDocument/2006/relationships/image" Target="../media/image1133.png"/><Relationship Id="rId131" Type="http://schemas.openxmlformats.org/officeDocument/2006/relationships/customXml" Target="../ink/ink361.xml"/><Relationship Id="rId369" Type="http://schemas.openxmlformats.org/officeDocument/2006/relationships/image" Target="../media/image1283.png"/><Relationship Id="rId576" Type="http://schemas.openxmlformats.org/officeDocument/2006/relationships/customXml" Target="../ink/ink586.xml"/><Relationship Id="rId783" Type="http://schemas.openxmlformats.org/officeDocument/2006/relationships/image" Target="../media/image1488.png"/><Relationship Id="rId990" Type="http://schemas.openxmlformats.org/officeDocument/2006/relationships/customXml" Target="../ink/ink807.xml"/><Relationship Id="rId229" Type="http://schemas.openxmlformats.org/officeDocument/2006/relationships/image" Target="../media/image1214.png"/><Relationship Id="rId436" Type="http://schemas.openxmlformats.org/officeDocument/2006/relationships/customXml" Target="../ink/ink516.xml"/><Relationship Id="rId643" Type="http://schemas.openxmlformats.org/officeDocument/2006/relationships/image" Target="../media/image1418.png"/><Relationship Id="rId1066" Type="http://schemas.openxmlformats.org/officeDocument/2006/relationships/customXml" Target="../ink/ink845.xml"/><Relationship Id="rId850" Type="http://schemas.openxmlformats.org/officeDocument/2006/relationships/customXml" Target="../ink/ink723.xml"/><Relationship Id="rId948" Type="http://schemas.openxmlformats.org/officeDocument/2006/relationships/customXml" Target="../ink/ink777.xml"/><Relationship Id="rId77" Type="http://schemas.openxmlformats.org/officeDocument/2006/relationships/customXml" Target="../ink/ink334.xml"/><Relationship Id="rId282" Type="http://schemas.openxmlformats.org/officeDocument/2006/relationships/customXml" Target="../ink/ink437.xml"/><Relationship Id="rId503" Type="http://schemas.openxmlformats.org/officeDocument/2006/relationships/image" Target="../media/image1348.png"/><Relationship Id="rId587" Type="http://schemas.openxmlformats.org/officeDocument/2006/relationships/image" Target="../media/image1390.png"/><Relationship Id="rId710" Type="http://schemas.openxmlformats.org/officeDocument/2006/relationships/customXml" Target="../ink/ink653.xml"/><Relationship Id="rId808" Type="http://schemas.openxmlformats.org/officeDocument/2006/relationships/customXml" Target="../ink/ink702.xml"/><Relationship Id="rId8" Type="http://schemas.openxmlformats.org/officeDocument/2006/relationships/image" Target="../media/image1104.png"/><Relationship Id="rId142" Type="http://schemas.openxmlformats.org/officeDocument/2006/relationships/image" Target="../media/image1171.png"/><Relationship Id="rId447" Type="http://schemas.openxmlformats.org/officeDocument/2006/relationships/image" Target="../media/image1320.png"/><Relationship Id="rId794" Type="http://schemas.openxmlformats.org/officeDocument/2006/relationships/customXml" Target="../ink/ink695.xml"/><Relationship Id="rId1077" Type="http://schemas.openxmlformats.org/officeDocument/2006/relationships/image" Target="../media/image1621.png"/><Relationship Id="rId654" Type="http://schemas.openxmlformats.org/officeDocument/2006/relationships/customXml" Target="../ink/ink625.xml"/><Relationship Id="rId861" Type="http://schemas.openxmlformats.org/officeDocument/2006/relationships/image" Target="../media/image1527.png"/><Relationship Id="rId959" Type="http://schemas.openxmlformats.org/officeDocument/2006/relationships/customXml" Target="../ink/ink788.xml"/><Relationship Id="rId293" Type="http://schemas.openxmlformats.org/officeDocument/2006/relationships/image" Target="../media/image1245.png"/><Relationship Id="rId307" Type="http://schemas.openxmlformats.org/officeDocument/2006/relationships/image" Target="../media/image1252.png"/><Relationship Id="rId514" Type="http://schemas.openxmlformats.org/officeDocument/2006/relationships/customXml" Target="../ink/ink555.xml"/><Relationship Id="rId721" Type="http://schemas.openxmlformats.org/officeDocument/2006/relationships/image" Target="../media/image1457.png"/><Relationship Id="rId88" Type="http://schemas.openxmlformats.org/officeDocument/2006/relationships/image" Target="../media/image1144.png"/><Relationship Id="rId153" Type="http://schemas.openxmlformats.org/officeDocument/2006/relationships/customXml" Target="../ink/ink372.xml"/><Relationship Id="rId360" Type="http://schemas.openxmlformats.org/officeDocument/2006/relationships/customXml" Target="../ink/ink476.xml"/><Relationship Id="rId598" Type="http://schemas.openxmlformats.org/officeDocument/2006/relationships/customXml" Target="../ink/ink597.xml"/><Relationship Id="rId819" Type="http://schemas.openxmlformats.org/officeDocument/2006/relationships/image" Target="../media/image1506.png"/><Relationship Id="rId1004" Type="http://schemas.openxmlformats.org/officeDocument/2006/relationships/customXml" Target="../ink/ink814.xml"/><Relationship Id="rId220" Type="http://schemas.openxmlformats.org/officeDocument/2006/relationships/customXml" Target="../ink/ink406.xml"/><Relationship Id="rId458" Type="http://schemas.openxmlformats.org/officeDocument/2006/relationships/customXml" Target="../ink/ink527.xml"/><Relationship Id="rId665" Type="http://schemas.openxmlformats.org/officeDocument/2006/relationships/image" Target="../media/image1429.png"/><Relationship Id="rId872" Type="http://schemas.openxmlformats.org/officeDocument/2006/relationships/image" Target="../media/image1532.png"/><Relationship Id="rId1088" Type="http://schemas.openxmlformats.org/officeDocument/2006/relationships/customXml" Target="../ink/ink856.xml"/><Relationship Id="rId15" Type="http://schemas.openxmlformats.org/officeDocument/2006/relationships/customXml" Target="../ink/ink303.xml"/><Relationship Id="rId318" Type="http://schemas.openxmlformats.org/officeDocument/2006/relationships/customXml" Target="../ink/ink455.xml"/><Relationship Id="rId525" Type="http://schemas.openxmlformats.org/officeDocument/2006/relationships/image" Target="../media/image1359.png"/><Relationship Id="rId732" Type="http://schemas.openxmlformats.org/officeDocument/2006/relationships/customXml" Target="../ink/ink664.xml"/><Relationship Id="rId99" Type="http://schemas.openxmlformats.org/officeDocument/2006/relationships/customXml" Target="../ink/ink345.xml"/><Relationship Id="rId164" Type="http://schemas.openxmlformats.org/officeDocument/2006/relationships/image" Target="../media/image1182.png"/><Relationship Id="rId371" Type="http://schemas.openxmlformats.org/officeDocument/2006/relationships/image" Target="../media/image1284.png"/><Relationship Id="rId1015" Type="http://schemas.openxmlformats.org/officeDocument/2006/relationships/image" Target="../media/image1590.png"/><Relationship Id="rId469" Type="http://schemas.openxmlformats.org/officeDocument/2006/relationships/image" Target="../media/image1331.png"/><Relationship Id="rId676" Type="http://schemas.openxmlformats.org/officeDocument/2006/relationships/customXml" Target="../ink/ink636.xml"/><Relationship Id="rId883" Type="http://schemas.openxmlformats.org/officeDocument/2006/relationships/image" Target="../media/image1537.png"/><Relationship Id="rId26" Type="http://schemas.openxmlformats.org/officeDocument/2006/relationships/image" Target="../media/image1113.png"/><Relationship Id="rId231" Type="http://schemas.openxmlformats.org/officeDocument/2006/relationships/image" Target="../media/image1215.png"/><Relationship Id="rId329" Type="http://schemas.openxmlformats.org/officeDocument/2006/relationships/image" Target="../media/image1263.png"/><Relationship Id="rId536" Type="http://schemas.openxmlformats.org/officeDocument/2006/relationships/customXml" Target="../ink/ink566.xml"/><Relationship Id="rId175" Type="http://schemas.openxmlformats.org/officeDocument/2006/relationships/customXml" Target="../ink/ink383.xml"/><Relationship Id="rId743" Type="http://schemas.openxmlformats.org/officeDocument/2006/relationships/image" Target="../media/image1468.png"/><Relationship Id="rId950" Type="http://schemas.openxmlformats.org/officeDocument/2006/relationships/customXml" Target="../ink/ink779.xml"/><Relationship Id="rId1026" Type="http://schemas.openxmlformats.org/officeDocument/2006/relationships/customXml" Target="../ink/ink825.xml"/><Relationship Id="rId382" Type="http://schemas.openxmlformats.org/officeDocument/2006/relationships/customXml" Target="../ink/ink487.xml"/><Relationship Id="rId603" Type="http://schemas.openxmlformats.org/officeDocument/2006/relationships/image" Target="../media/image1398.png"/><Relationship Id="rId687" Type="http://schemas.openxmlformats.org/officeDocument/2006/relationships/image" Target="../media/image1440.png"/><Relationship Id="rId810" Type="http://schemas.openxmlformats.org/officeDocument/2006/relationships/customXml" Target="../ink/ink703.xml"/><Relationship Id="rId908" Type="http://schemas.openxmlformats.org/officeDocument/2006/relationships/customXml" Target="../ink/ink754.xml"/><Relationship Id="rId242" Type="http://schemas.openxmlformats.org/officeDocument/2006/relationships/customXml" Target="../ink/ink417.xml"/><Relationship Id="rId894" Type="http://schemas.openxmlformats.org/officeDocument/2006/relationships/customXml" Target="../ink/ink747.xml"/><Relationship Id="rId37" Type="http://schemas.openxmlformats.org/officeDocument/2006/relationships/customXml" Target="../ink/ink314.xml"/><Relationship Id="rId102" Type="http://schemas.openxmlformats.org/officeDocument/2006/relationships/image" Target="../media/image1151.png"/><Relationship Id="rId547" Type="http://schemas.openxmlformats.org/officeDocument/2006/relationships/image" Target="../media/image1370.png"/><Relationship Id="rId754" Type="http://schemas.openxmlformats.org/officeDocument/2006/relationships/customXml" Target="../ink/ink675.xml"/><Relationship Id="rId961" Type="http://schemas.openxmlformats.org/officeDocument/2006/relationships/customXml" Target="../ink/ink790.xml"/><Relationship Id="rId90" Type="http://schemas.openxmlformats.org/officeDocument/2006/relationships/image" Target="../media/image1145.png"/><Relationship Id="rId186" Type="http://schemas.openxmlformats.org/officeDocument/2006/relationships/image" Target="../media/image1193.png"/><Relationship Id="rId393" Type="http://schemas.openxmlformats.org/officeDocument/2006/relationships/image" Target="../media/image1294.png"/><Relationship Id="rId407" Type="http://schemas.openxmlformats.org/officeDocument/2006/relationships/image" Target="../media/image1301.png"/><Relationship Id="rId614" Type="http://schemas.openxmlformats.org/officeDocument/2006/relationships/customXml" Target="../ink/ink605.xml"/><Relationship Id="rId821" Type="http://schemas.openxmlformats.org/officeDocument/2006/relationships/image" Target="../media/image1507.png"/><Relationship Id="rId1037" Type="http://schemas.openxmlformats.org/officeDocument/2006/relationships/image" Target="../media/image1601.png"/><Relationship Id="rId253" Type="http://schemas.openxmlformats.org/officeDocument/2006/relationships/image" Target="../media/image1226.png"/><Relationship Id="rId460" Type="http://schemas.openxmlformats.org/officeDocument/2006/relationships/customXml" Target="../ink/ink528.xml"/><Relationship Id="rId698" Type="http://schemas.openxmlformats.org/officeDocument/2006/relationships/customXml" Target="../ink/ink647.xml"/><Relationship Id="rId919" Type="http://schemas.openxmlformats.org/officeDocument/2006/relationships/image" Target="../media/image1554.png"/><Relationship Id="rId1090" Type="http://schemas.openxmlformats.org/officeDocument/2006/relationships/customXml" Target="../ink/ink857.xml"/><Relationship Id="rId48" Type="http://schemas.openxmlformats.org/officeDocument/2006/relationships/image" Target="../media/image1124.png"/><Relationship Id="rId113" Type="http://schemas.openxmlformats.org/officeDocument/2006/relationships/customXml" Target="../ink/ink352.xml"/><Relationship Id="rId320" Type="http://schemas.openxmlformats.org/officeDocument/2006/relationships/customXml" Target="../ink/ink456.xml"/><Relationship Id="rId558" Type="http://schemas.openxmlformats.org/officeDocument/2006/relationships/customXml" Target="../ink/ink577.xml"/><Relationship Id="rId765" Type="http://schemas.openxmlformats.org/officeDocument/2006/relationships/image" Target="../media/image1479.png"/><Relationship Id="rId972" Type="http://schemas.openxmlformats.org/officeDocument/2006/relationships/customXml" Target="../ink/ink798.xml"/><Relationship Id="rId197" Type="http://schemas.openxmlformats.org/officeDocument/2006/relationships/customXml" Target="../ink/ink394.xml"/><Relationship Id="rId418" Type="http://schemas.openxmlformats.org/officeDocument/2006/relationships/customXml" Target="../ink/ink507.xml"/><Relationship Id="rId625" Type="http://schemas.openxmlformats.org/officeDocument/2006/relationships/image" Target="../media/image1409.png"/><Relationship Id="rId832" Type="http://schemas.openxmlformats.org/officeDocument/2006/relationships/customXml" Target="../ink/ink714.xml"/><Relationship Id="rId1048" Type="http://schemas.openxmlformats.org/officeDocument/2006/relationships/customXml" Target="../ink/ink836.xml"/><Relationship Id="rId264" Type="http://schemas.openxmlformats.org/officeDocument/2006/relationships/image" Target="../media/image1231.png"/><Relationship Id="rId471" Type="http://schemas.openxmlformats.org/officeDocument/2006/relationships/image" Target="../media/image1332.png"/><Relationship Id="rId59" Type="http://schemas.openxmlformats.org/officeDocument/2006/relationships/customXml" Target="../ink/ink325.xml"/><Relationship Id="rId124" Type="http://schemas.openxmlformats.org/officeDocument/2006/relationships/image" Target="../media/image1162.png"/><Relationship Id="rId569" Type="http://schemas.openxmlformats.org/officeDocument/2006/relationships/image" Target="../media/image1381.png"/><Relationship Id="rId776" Type="http://schemas.openxmlformats.org/officeDocument/2006/relationships/customXml" Target="../ink/ink686.xml"/><Relationship Id="rId983" Type="http://schemas.openxmlformats.org/officeDocument/2006/relationships/image" Target="../media/image1574.png"/><Relationship Id="rId331" Type="http://schemas.openxmlformats.org/officeDocument/2006/relationships/image" Target="../media/image1264.png"/><Relationship Id="rId429" Type="http://schemas.openxmlformats.org/officeDocument/2006/relationships/image" Target="../media/image1311.png"/><Relationship Id="rId636" Type="http://schemas.openxmlformats.org/officeDocument/2006/relationships/customXml" Target="../ink/ink616.xml"/><Relationship Id="rId1059" Type="http://schemas.openxmlformats.org/officeDocument/2006/relationships/image" Target="../media/image1612.png"/><Relationship Id="rId843" Type="http://schemas.openxmlformats.org/officeDocument/2006/relationships/image" Target="../media/image1518.png"/><Relationship Id="rId275" Type="http://schemas.openxmlformats.org/officeDocument/2006/relationships/image" Target="../media/image1236.png"/><Relationship Id="rId482" Type="http://schemas.openxmlformats.org/officeDocument/2006/relationships/customXml" Target="../ink/ink539.xml"/><Relationship Id="rId703" Type="http://schemas.openxmlformats.org/officeDocument/2006/relationships/image" Target="../media/image1448.png"/><Relationship Id="rId910" Type="http://schemas.openxmlformats.org/officeDocument/2006/relationships/customXml" Target="../ink/ink755.xml"/><Relationship Id="rId135" Type="http://schemas.openxmlformats.org/officeDocument/2006/relationships/customXml" Target="../ink/ink363.xml"/><Relationship Id="rId342" Type="http://schemas.openxmlformats.org/officeDocument/2006/relationships/customXml" Target="../ink/ink467.xml"/><Relationship Id="rId787" Type="http://schemas.openxmlformats.org/officeDocument/2006/relationships/image" Target="../media/image1490.png"/><Relationship Id="rId994" Type="http://schemas.openxmlformats.org/officeDocument/2006/relationships/customXml" Target="../ink/ink809.xml"/><Relationship Id="rId202" Type="http://schemas.openxmlformats.org/officeDocument/2006/relationships/customXml" Target="../ink/ink397.xml"/><Relationship Id="rId647" Type="http://schemas.openxmlformats.org/officeDocument/2006/relationships/image" Target="../media/image1420.png"/><Relationship Id="rId854" Type="http://schemas.openxmlformats.org/officeDocument/2006/relationships/customXml" Target="../ink/ink725.xml"/><Relationship Id="rId286" Type="http://schemas.openxmlformats.org/officeDocument/2006/relationships/customXml" Target="../ink/ink439.xml"/><Relationship Id="rId493" Type="http://schemas.openxmlformats.org/officeDocument/2006/relationships/image" Target="../media/image1343.png"/><Relationship Id="rId507" Type="http://schemas.openxmlformats.org/officeDocument/2006/relationships/image" Target="../media/image1350.png"/><Relationship Id="rId714" Type="http://schemas.openxmlformats.org/officeDocument/2006/relationships/customXml" Target="../ink/ink655.xml"/><Relationship Id="rId921" Type="http://schemas.openxmlformats.org/officeDocument/2006/relationships/image" Target="../media/image1555.png"/><Relationship Id="rId50" Type="http://schemas.openxmlformats.org/officeDocument/2006/relationships/image" Target="../media/image1125.png"/><Relationship Id="rId146" Type="http://schemas.openxmlformats.org/officeDocument/2006/relationships/image" Target="../media/image1173.png"/><Relationship Id="rId353" Type="http://schemas.openxmlformats.org/officeDocument/2006/relationships/image" Target="../media/image1275.png"/><Relationship Id="rId560" Type="http://schemas.openxmlformats.org/officeDocument/2006/relationships/customXml" Target="../ink/ink578.xml"/><Relationship Id="rId798" Type="http://schemas.openxmlformats.org/officeDocument/2006/relationships/customXml" Target="../ink/ink697.xml"/><Relationship Id="rId213" Type="http://schemas.openxmlformats.org/officeDocument/2006/relationships/image" Target="../media/image1206.png"/><Relationship Id="rId420" Type="http://schemas.openxmlformats.org/officeDocument/2006/relationships/customXml" Target="../ink/ink508.xml"/><Relationship Id="rId658" Type="http://schemas.openxmlformats.org/officeDocument/2006/relationships/customXml" Target="../ink/ink627.xml"/><Relationship Id="rId865" Type="http://schemas.openxmlformats.org/officeDocument/2006/relationships/customXml" Target="../ink/ink731.xml"/><Relationship Id="rId1050" Type="http://schemas.openxmlformats.org/officeDocument/2006/relationships/customXml" Target="../ink/ink837.xml"/><Relationship Id="rId297" Type="http://schemas.openxmlformats.org/officeDocument/2006/relationships/image" Target="../media/image1247.png"/><Relationship Id="rId518" Type="http://schemas.openxmlformats.org/officeDocument/2006/relationships/customXml" Target="../ink/ink557.xml"/><Relationship Id="rId725" Type="http://schemas.openxmlformats.org/officeDocument/2006/relationships/image" Target="../media/image1459.png"/><Relationship Id="rId932" Type="http://schemas.openxmlformats.org/officeDocument/2006/relationships/customXml" Target="../ink/ink766.xml"/><Relationship Id="rId157" Type="http://schemas.openxmlformats.org/officeDocument/2006/relationships/customXml" Target="../ink/ink374.xml"/><Relationship Id="rId364" Type="http://schemas.openxmlformats.org/officeDocument/2006/relationships/customXml" Target="../ink/ink478.xml"/><Relationship Id="rId1008" Type="http://schemas.openxmlformats.org/officeDocument/2006/relationships/customXml" Target="../ink/ink816.xml"/><Relationship Id="rId61" Type="http://schemas.openxmlformats.org/officeDocument/2006/relationships/customXml" Target="../ink/ink326.xml"/><Relationship Id="rId571" Type="http://schemas.openxmlformats.org/officeDocument/2006/relationships/image" Target="../media/image1382.png"/><Relationship Id="rId669" Type="http://schemas.openxmlformats.org/officeDocument/2006/relationships/image" Target="../media/image1431.png"/><Relationship Id="rId876" Type="http://schemas.openxmlformats.org/officeDocument/2006/relationships/customXml" Target="../ink/ink737.xml"/><Relationship Id="rId19" Type="http://schemas.openxmlformats.org/officeDocument/2006/relationships/customXml" Target="../ink/ink305.xml"/><Relationship Id="rId224" Type="http://schemas.openxmlformats.org/officeDocument/2006/relationships/customXml" Target="../ink/ink408.xml"/><Relationship Id="rId431" Type="http://schemas.openxmlformats.org/officeDocument/2006/relationships/image" Target="../media/image1312.png"/><Relationship Id="rId529" Type="http://schemas.openxmlformats.org/officeDocument/2006/relationships/image" Target="../media/image1361.png"/><Relationship Id="rId736" Type="http://schemas.openxmlformats.org/officeDocument/2006/relationships/customXml" Target="../ink/ink666.xml"/><Relationship Id="rId1061" Type="http://schemas.openxmlformats.org/officeDocument/2006/relationships/image" Target="../media/image1613.png"/><Relationship Id="rId168" Type="http://schemas.openxmlformats.org/officeDocument/2006/relationships/image" Target="../media/image1184.png"/><Relationship Id="rId943" Type="http://schemas.openxmlformats.org/officeDocument/2006/relationships/customXml" Target="../ink/ink772.xml"/><Relationship Id="rId1019" Type="http://schemas.openxmlformats.org/officeDocument/2006/relationships/image" Target="../media/image1592.png"/><Relationship Id="rId72" Type="http://schemas.openxmlformats.org/officeDocument/2006/relationships/image" Target="../media/image1136.png"/><Relationship Id="rId375" Type="http://schemas.openxmlformats.org/officeDocument/2006/relationships/image" Target="../media/image1286.png"/><Relationship Id="rId582" Type="http://schemas.openxmlformats.org/officeDocument/2006/relationships/customXml" Target="../ink/ink589.xml"/><Relationship Id="rId803" Type="http://schemas.openxmlformats.org/officeDocument/2006/relationships/image" Target="../media/image1498.png"/><Relationship Id="rId3" Type="http://schemas.openxmlformats.org/officeDocument/2006/relationships/customXml" Target="../ink/ink297.xml"/><Relationship Id="rId235" Type="http://schemas.openxmlformats.org/officeDocument/2006/relationships/image" Target="../media/image1217.png"/><Relationship Id="rId442" Type="http://schemas.openxmlformats.org/officeDocument/2006/relationships/customXml" Target="../ink/ink519.xml"/><Relationship Id="rId887" Type="http://schemas.openxmlformats.org/officeDocument/2006/relationships/image" Target="../media/image1539.png"/><Relationship Id="rId1072" Type="http://schemas.openxmlformats.org/officeDocument/2006/relationships/customXml" Target="../ink/ink848.xml"/><Relationship Id="rId302" Type="http://schemas.openxmlformats.org/officeDocument/2006/relationships/customXml" Target="../ink/ink447.xml"/><Relationship Id="rId747" Type="http://schemas.openxmlformats.org/officeDocument/2006/relationships/image" Target="../media/image1470.png"/><Relationship Id="rId954" Type="http://schemas.openxmlformats.org/officeDocument/2006/relationships/customXml" Target="../ink/ink783.xml"/><Relationship Id="rId83" Type="http://schemas.openxmlformats.org/officeDocument/2006/relationships/customXml" Target="../ink/ink337.xml"/><Relationship Id="rId179" Type="http://schemas.openxmlformats.org/officeDocument/2006/relationships/customXml" Target="../ink/ink385.xml"/><Relationship Id="rId386" Type="http://schemas.openxmlformats.org/officeDocument/2006/relationships/customXml" Target="../ink/ink489.xml"/><Relationship Id="rId593" Type="http://schemas.openxmlformats.org/officeDocument/2006/relationships/image" Target="../media/image1393.png"/><Relationship Id="rId607" Type="http://schemas.openxmlformats.org/officeDocument/2006/relationships/image" Target="../media/image1400.png"/><Relationship Id="rId814" Type="http://schemas.openxmlformats.org/officeDocument/2006/relationships/customXml" Target="../ink/ink705.xml"/><Relationship Id="rId246" Type="http://schemas.openxmlformats.org/officeDocument/2006/relationships/customXml" Target="../ink/ink419.xml"/><Relationship Id="rId453" Type="http://schemas.openxmlformats.org/officeDocument/2006/relationships/image" Target="../media/image1323.png"/><Relationship Id="rId660" Type="http://schemas.openxmlformats.org/officeDocument/2006/relationships/customXml" Target="../ink/ink628.xml"/><Relationship Id="rId898" Type="http://schemas.openxmlformats.org/officeDocument/2006/relationships/customXml" Target="../ink/ink749.xml"/><Relationship Id="rId1083" Type="http://schemas.openxmlformats.org/officeDocument/2006/relationships/image" Target="../media/image1624.png"/><Relationship Id="rId106" Type="http://schemas.openxmlformats.org/officeDocument/2006/relationships/image" Target="../media/image1153.png"/><Relationship Id="rId313" Type="http://schemas.openxmlformats.org/officeDocument/2006/relationships/image" Target="../media/image1255.png"/><Relationship Id="rId758" Type="http://schemas.openxmlformats.org/officeDocument/2006/relationships/customXml" Target="../ink/ink677.xml"/><Relationship Id="rId965" Type="http://schemas.openxmlformats.org/officeDocument/2006/relationships/customXml" Target="../ink/ink794.xml"/><Relationship Id="rId10" Type="http://schemas.openxmlformats.org/officeDocument/2006/relationships/image" Target="../media/image1105.png"/><Relationship Id="rId94" Type="http://schemas.openxmlformats.org/officeDocument/2006/relationships/image" Target="../media/image1147.png"/><Relationship Id="rId397" Type="http://schemas.openxmlformats.org/officeDocument/2006/relationships/image" Target="../media/image1296.png"/><Relationship Id="rId520" Type="http://schemas.openxmlformats.org/officeDocument/2006/relationships/customXml" Target="../ink/ink558.xml"/><Relationship Id="rId618" Type="http://schemas.openxmlformats.org/officeDocument/2006/relationships/customXml" Target="../ink/ink607.xml"/><Relationship Id="rId825" Type="http://schemas.openxmlformats.org/officeDocument/2006/relationships/image" Target="../media/image1509.png"/><Relationship Id="rId257" Type="http://schemas.openxmlformats.org/officeDocument/2006/relationships/customXml" Target="../ink/ink424.xml"/><Relationship Id="rId464" Type="http://schemas.openxmlformats.org/officeDocument/2006/relationships/customXml" Target="../ink/ink530.xml"/><Relationship Id="rId1010" Type="http://schemas.openxmlformats.org/officeDocument/2006/relationships/customXml" Target="../ink/ink817.xml"/><Relationship Id="rId1094" Type="http://schemas.openxmlformats.org/officeDocument/2006/relationships/customXml" Target="../ink/ink859.xml"/><Relationship Id="rId117" Type="http://schemas.openxmlformats.org/officeDocument/2006/relationships/customXml" Target="../ink/ink354.xml"/><Relationship Id="rId671" Type="http://schemas.openxmlformats.org/officeDocument/2006/relationships/image" Target="../media/image1432.png"/><Relationship Id="rId769" Type="http://schemas.openxmlformats.org/officeDocument/2006/relationships/image" Target="../media/image1481.png"/><Relationship Id="rId976" Type="http://schemas.openxmlformats.org/officeDocument/2006/relationships/customXml" Target="../ink/ink800.xml"/><Relationship Id="rId324" Type="http://schemas.openxmlformats.org/officeDocument/2006/relationships/customXml" Target="../ink/ink458.xml"/><Relationship Id="rId531" Type="http://schemas.openxmlformats.org/officeDocument/2006/relationships/image" Target="../media/image1362.png"/><Relationship Id="rId629" Type="http://schemas.openxmlformats.org/officeDocument/2006/relationships/image" Target="../media/image1411.png"/><Relationship Id="rId836" Type="http://schemas.openxmlformats.org/officeDocument/2006/relationships/customXml" Target="../ink/ink716.xml"/><Relationship Id="rId1021" Type="http://schemas.openxmlformats.org/officeDocument/2006/relationships/image" Target="../media/image1593.png"/><Relationship Id="rId903" Type="http://schemas.openxmlformats.org/officeDocument/2006/relationships/image" Target="../media/image1546.png"/><Relationship Id="rId32" Type="http://schemas.openxmlformats.org/officeDocument/2006/relationships/image" Target="../media/image1116.png"/><Relationship Id="rId181" Type="http://schemas.openxmlformats.org/officeDocument/2006/relationships/customXml" Target="../ink/ink386.xml"/><Relationship Id="rId279" Type="http://schemas.openxmlformats.org/officeDocument/2006/relationships/image" Target="../media/image1238.png"/><Relationship Id="rId486" Type="http://schemas.openxmlformats.org/officeDocument/2006/relationships/customXml" Target="../ink/ink541.xml"/><Relationship Id="rId693" Type="http://schemas.openxmlformats.org/officeDocument/2006/relationships/image" Target="../media/image1443.png"/><Relationship Id="rId139" Type="http://schemas.openxmlformats.org/officeDocument/2006/relationships/customXml" Target="../ink/ink365.xml"/><Relationship Id="rId346" Type="http://schemas.openxmlformats.org/officeDocument/2006/relationships/customXml" Target="../ink/ink469.xml"/><Relationship Id="rId553" Type="http://schemas.openxmlformats.org/officeDocument/2006/relationships/image" Target="../media/image1373.png"/><Relationship Id="rId760" Type="http://schemas.openxmlformats.org/officeDocument/2006/relationships/customXml" Target="../ink/ink678.xml"/><Relationship Id="rId998" Type="http://schemas.openxmlformats.org/officeDocument/2006/relationships/customXml" Target="../ink/ink811.xml"/><Relationship Id="rId206" Type="http://schemas.openxmlformats.org/officeDocument/2006/relationships/customXml" Target="../ink/ink399.xml"/><Relationship Id="rId413" Type="http://schemas.openxmlformats.org/officeDocument/2006/relationships/image" Target="../media/image1303.png"/><Relationship Id="rId858" Type="http://schemas.openxmlformats.org/officeDocument/2006/relationships/customXml" Target="../ink/ink727.xml"/><Relationship Id="rId1043" Type="http://schemas.openxmlformats.org/officeDocument/2006/relationships/image" Target="../media/image1604.png"/><Relationship Id="rId620" Type="http://schemas.openxmlformats.org/officeDocument/2006/relationships/customXml" Target="../ink/ink608.xml"/><Relationship Id="rId718" Type="http://schemas.openxmlformats.org/officeDocument/2006/relationships/customXml" Target="../ink/ink657.xml"/><Relationship Id="rId925" Type="http://schemas.openxmlformats.org/officeDocument/2006/relationships/image" Target="../media/image1557.png"/><Relationship Id="rId54" Type="http://schemas.openxmlformats.org/officeDocument/2006/relationships/image" Target="../media/image1127.png"/><Relationship Id="rId270" Type="http://schemas.openxmlformats.org/officeDocument/2006/relationships/customXml" Target="../ink/ink431.xml"/><Relationship Id="rId130" Type="http://schemas.openxmlformats.org/officeDocument/2006/relationships/image" Target="../media/image1165.png"/><Relationship Id="rId368" Type="http://schemas.openxmlformats.org/officeDocument/2006/relationships/customXml" Target="../ink/ink480.xml"/><Relationship Id="rId575" Type="http://schemas.openxmlformats.org/officeDocument/2006/relationships/image" Target="../media/image1384.png"/><Relationship Id="rId782" Type="http://schemas.openxmlformats.org/officeDocument/2006/relationships/customXml" Target="../ink/ink689.xml"/><Relationship Id="rId228" Type="http://schemas.openxmlformats.org/officeDocument/2006/relationships/customXml" Target="../ink/ink410.xml"/><Relationship Id="rId435" Type="http://schemas.openxmlformats.org/officeDocument/2006/relationships/image" Target="../media/image1314.png"/><Relationship Id="rId642" Type="http://schemas.openxmlformats.org/officeDocument/2006/relationships/customXml" Target="../ink/ink619.xml"/><Relationship Id="rId1065" Type="http://schemas.openxmlformats.org/officeDocument/2006/relationships/image" Target="../media/image1615.png"/><Relationship Id="rId502" Type="http://schemas.openxmlformats.org/officeDocument/2006/relationships/customXml" Target="../ink/ink549.xml"/><Relationship Id="rId947" Type="http://schemas.openxmlformats.org/officeDocument/2006/relationships/customXml" Target="../ink/ink776.xml"/><Relationship Id="rId76" Type="http://schemas.openxmlformats.org/officeDocument/2006/relationships/image" Target="../media/image1138.png"/><Relationship Id="rId807" Type="http://schemas.openxmlformats.org/officeDocument/2006/relationships/image" Target="../media/image1500.png"/></Relationships>
</file>

<file path=ppt/slides/_rels/slide14.xml.rels><?xml version="1.0" encoding="UTF-8" standalone="yes"?>
<Relationships xmlns="http://schemas.openxmlformats.org/package/2006/relationships"><Relationship Id="rId117" Type="http://schemas.openxmlformats.org/officeDocument/2006/relationships/image" Target="../media/image1690.png"/><Relationship Id="rId21" Type="http://schemas.openxmlformats.org/officeDocument/2006/relationships/image" Target="../media/image1642.png"/><Relationship Id="rId42" Type="http://schemas.openxmlformats.org/officeDocument/2006/relationships/customXml" Target="../ink/ink880.xml"/><Relationship Id="rId63" Type="http://schemas.openxmlformats.org/officeDocument/2006/relationships/image" Target="../media/image1663.png"/><Relationship Id="rId84" Type="http://schemas.openxmlformats.org/officeDocument/2006/relationships/customXml" Target="../ink/ink901.xml"/><Relationship Id="rId138" Type="http://schemas.openxmlformats.org/officeDocument/2006/relationships/customXml" Target="../ink/ink928.xml"/><Relationship Id="rId159" Type="http://schemas.openxmlformats.org/officeDocument/2006/relationships/image" Target="../media/image1711.png"/><Relationship Id="rId170" Type="http://schemas.openxmlformats.org/officeDocument/2006/relationships/customXml" Target="../ink/ink944.xml"/><Relationship Id="rId107" Type="http://schemas.openxmlformats.org/officeDocument/2006/relationships/image" Target="../media/image1685.png"/><Relationship Id="rId11" Type="http://schemas.openxmlformats.org/officeDocument/2006/relationships/image" Target="../media/image1637.png"/><Relationship Id="rId32" Type="http://schemas.openxmlformats.org/officeDocument/2006/relationships/customXml" Target="../ink/ink875.xml"/><Relationship Id="rId53" Type="http://schemas.openxmlformats.org/officeDocument/2006/relationships/image" Target="../media/image1658.png"/><Relationship Id="rId74" Type="http://schemas.openxmlformats.org/officeDocument/2006/relationships/customXml" Target="../ink/ink896.xml"/><Relationship Id="rId128" Type="http://schemas.openxmlformats.org/officeDocument/2006/relationships/customXml" Target="../ink/ink923.xml"/><Relationship Id="rId149" Type="http://schemas.openxmlformats.org/officeDocument/2006/relationships/image" Target="../media/image1706.png"/><Relationship Id="rId5" Type="http://schemas.openxmlformats.org/officeDocument/2006/relationships/image" Target="../media/image1634.png"/><Relationship Id="rId95" Type="http://schemas.openxmlformats.org/officeDocument/2006/relationships/image" Target="../media/image1679.png"/><Relationship Id="rId160" Type="http://schemas.openxmlformats.org/officeDocument/2006/relationships/customXml" Target="../ink/ink939.xml"/><Relationship Id="rId181" Type="http://schemas.openxmlformats.org/officeDocument/2006/relationships/image" Target="../media/image1722.png"/><Relationship Id="rId22" Type="http://schemas.openxmlformats.org/officeDocument/2006/relationships/customXml" Target="../ink/ink870.xml"/><Relationship Id="rId43" Type="http://schemas.openxmlformats.org/officeDocument/2006/relationships/image" Target="../media/image1653.png"/><Relationship Id="rId64" Type="http://schemas.openxmlformats.org/officeDocument/2006/relationships/customXml" Target="../ink/ink891.xml"/><Relationship Id="rId118" Type="http://schemas.openxmlformats.org/officeDocument/2006/relationships/customXml" Target="../ink/ink918.xml"/><Relationship Id="rId139" Type="http://schemas.openxmlformats.org/officeDocument/2006/relationships/image" Target="../media/image1701.png"/><Relationship Id="rId85" Type="http://schemas.openxmlformats.org/officeDocument/2006/relationships/image" Target="../media/image1674.png"/><Relationship Id="rId150" Type="http://schemas.openxmlformats.org/officeDocument/2006/relationships/customXml" Target="../ink/ink934.xml"/><Relationship Id="rId171" Type="http://schemas.openxmlformats.org/officeDocument/2006/relationships/image" Target="../media/image1717.png"/><Relationship Id="rId12" Type="http://schemas.openxmlformats.org/officeDocument/2006/relationships/customXml" Target="../ink/ink865.xml"/><Relationship Id="rId33" Type="http://schemas.openxmlformats.org/officeDocument/2006/relationships/image" Target="../media/image1648.png"/><Relationship Id="rId108" Type="http://schemas.openxmlformats.org/officeDocument/2006/relationships/customXml" Target="../ink/ink913.xml"/><Relationship Id="rId129" Type="http://schemas.openxmlformats.org/officeDocument/2006/relationships/image" Target="../media/image1696.png"/><Relationship Id="rId54" Type="http://schemas.openxmlformats.org/officeDocument/2006/relationships/customXml" Target="../ink/ink886.xml"/><Relationship Id="rId75" Type="http://schemas.openxmlformats.org/officeDocument/2006/relationships/image" Target="../media/image1669.png"/><Relationship Id="rId96" Type="http://schemas.openxmlformats.org/officeDocument/2006/relationships/customXml" Target="../ink/ink907.xml"/><Relationship Id="rId140" Type="http://schemas.openxmlformats.org/officeDocument/2006/relationships/customXml" Target="../ink/ink929.xml"/><Relationship Id="rId161" Type="http://schemas.openxmlformats.org/officeDocument/2006/relationships/image" Target="../media/image1712.png"/><Relationship Id="rId182" Type="http://schemas.openxmlformats.org/officeDocument/2006/relationships/customXml" Target="../ink/ink950.xml"/><Relationship Id="rId6" Type="http://schemas.openxmlformats.org/officeDocument/2006/relationships/customXml" Target="../ink/ink862.xml"/><Relationship Id="rId23" Type="http://schemas.openxmlformats.org/officeDocument/2006/relationships/image" Target="../media/image1643.png"/><Relationship Id="rId119" Type="http://schemas.openxmlformats.org/officeDocument/2006/relationships/image" Target="../media/image1691.png"/><Relationship Id="rId44" Type="http://schemas.openxmlformats.org/officeDocument/2006/relationships/customXml" Target="../ink/ink881.xml"/><Relationship Id="rId65" Type="http://schemas.openxmlformats.org/officeDocument/2006/relationships/image" Target="../media/image1664.png"/><Relationship Id="rId86" Type="http://schemas.openxmlformats.org/officeDocument/2006/relationships/customXml" Target="../ink/ink902.xml"/><Relationship Id="rId130" Type="http://schemas.openxmlformats.org/officeDocument/2006/relationships/customXml" Target="../ink/ink924.xml"/><Relationship Id="rId151" Type="http://schemas.openxmlformats.org/officeDocument/2006/relationships/image" Target="../media/image1707.png"/><Relationship Id="rId172" Type="http://schemas.openxmlformats.org/officeDocument/2006/relationships/customXml" Target="../ink/ink945.xml"/><Relationship Id="rId13" Type="http://schemas.openxmlformats.org/officeDocument/2006/relationships/image" Target="../media/image1638.png"/><Relationship Id="rId18" Type="http://schemas.openxmlformats.org/officeDocument/2006/relationships/customXml" Target="../ink/ink868.xml"/><Relationship Id="rId39" Type="http://schemas.openxmlformats.org/officeDocument/2006/relationships/image" Target="../media/image1651.png"/><Relationship Id="rId109" Type="http://schemas.openxmlformats.org/officeDocument/2006/relationships/image" Target="../media/image1686.png"/><Relationship Id="rId34" Type="http://schemas.openxmlformats.org/officeDocument/2006/relationships/customXml" Target="../ink/ink876.xml"/><Relationship Id="rId50" Type="http://schemas.openxmlformats.org/officeDocument/2006/relationships/customXml" Target="../ink/ink884.xml"/><Relationship Id="rId55" Type="http://schemas.openxmlformats.org/officeDocument/2006/relationships/image" Target="../media/image1659.png"/><Relationship Id="rId76" Type="http://schemas.openxmlformats.org/officeDocument/2006/relationships/customXml" Target="../ink/ink897.xml"/><Relationship Id="rId97" Type="http://schemas.openxmlformats.org/officeDocument/2006/relationships/image" Target="../media/image1680.png"/><Relationship Id="rId104" Type="http://schemas.openxmlformats.org/officeDocument/2006/relationships/customXml" Target="../ink/ink911.xml"/><Relationship Id="rId120" Type="http://schemas.openxmlformats.org/officeDocument/2006/relationships/customXml" Target="../ink/ink919.xml"/><Relationship Id="rId125" Type="http://schemas.openxmlformats.org/officeDocument/2006/relationships/image" Target="../media/image1694.png"/><Relationship Id="rId141" Type="http://schemas.openxmlformats.org/officeDocument/2006/relationships/image" Target="../media/image1702.png"/><Relationship Id="rId146" Type="http://schemas.openxmlformats.org/officeDocument/2006/relationships/customXml" Target="../ink/ink932.xml"/><Relationship Id="rId167" Type="http://schemas.openxmlformats.org/officeDocument/2006/relationships/image" Target="../media/image1715.png"/><Relationship Id="rId7" Type="http://schemas.openxmlformats.org/officeDocument/2006/relationships/image" Target="../media/image1635.png"/><Relationship Id="rId71" Type="http://schemas.openxmlformats.org/officeDocument/2006/relationships/image" Target="../media/image1667.png"/><Relationship Id="rId92" Type="http://schemas.openxmlformats.org/officeDocument/2006/relationships/customXml" Target="../ink/ink905.xml"/><Relationship Id="rId162" Type="http://schemas.openxmlformats.org/officeDocument/2006/relationships/customXml" Target="../ink/ink940.xml"/><Relationship Id="rId183" Type="http://schemas.openxmlformats.org/officeDocument/2006/relationships/image" Target="../media/image1723.png"/><Relationship Id="rId2" Type="http://schemas.openxmlformats.org/officeDocument/2006/relationships/notesSlide" Target="../notesSlides/notesSlide14.xml"/><Relationship Id="rId29" Type="http://schemas.openxmlformats.org/officeDocument/2006/relationships/image" Target="../media/image1646.png"/><Relationship Id="rId24" Type="http://schemas.openxmlformats.org/officeDocument/2006/relationships/customXml" Target="../ink/ink871.xml"/><Relationship Id="rId40" Type="http://schemas.openxmlformats.org/officeDocument/2006/relationships/customXml" Target="../ink/ink879.xml"/><Relationship Id="rId45" Type="http://schemas.openxmlformats.org/officeDocument/2006/relationships/image" Target="../media/image1654.png"/><Relationship Id="rId66" Type="http://schemas.openxmlformats.org/officeDocument/2006/relationships/customXml" Target="../ink/ink892.xml"/><Relationship Id="rId87" Type="http://schemas.openxmlformats.org/officeDocument/2006/relationships/image" Target="../media/image1675.png"/><Relationship Id="rId110" Type="http://schemas.openxmlformats.org/officeDocument/2006/relationships/customXml" Target="../ink/ink914.xml"/><Relationship Id="rId115" Type="http://schemas.openxmlformats.org/officeDocument/2006/relationships/image" Target="../media/image1689.png"/><Relationship Id="rId131" Type="http://schemas.openxmlformats.org/officeDocument/2006/relationships/image" Target="../media/image1697.png"/><Relationship Id="rId136" Type="http://schemas.openxmlformats.org/officeDocument/2006/relationships/customXml" Target="../ink/ink927.xml"/><Relationship Id="rId157" Type="http://schemas.openxmlformats.org/officeDocument/2006/relationships/image" Target="../media/image1710.png"/><Relationship Id="rId178" Type="http://schemas.openxmlformats.org/officeDocument/2006/relationships/customXml" Target="../ink/ink948.xml"/><Relationship Id="rId61" Type="http://schemas.openxmlformats.org/officeDocument/2006/relationships/image" Target="../media/image1662.png"/><Relationship Id="rId82" Type="http://schemas.openxmlformats.org/officeDocument/2006/relationships/customXml" Target="../ink/ink900.xml"/><Relationship Id="rId152" Type="http://schemas.openxmlformats.org/officeDocument/2006/relationships/customXml" Target="../ink/ink935.xml"/><Relationship Id="rId173" Type="http://schemas.openxmlformats.org/officeDocument/2006/relationships/image" Target="../media/image1718.png"/><Relationship Id="rId19" Type="http://schemas.openxmlformats.org/officeDocument/2006/relationships/image" Target="../media/image1641.png"/><Relationship Id="rId14" Type="http://schemas.openxmlformats.org/officeDocument/2006/relationships/customXml" Target="../ink/ink866.xml"/><Relationship Id="rId30" Type="http://schemas.openxmlformats.org/officeDocument/2006/relationships/customXml" Target="../ink/ink874.xml"/><Relationship Id="rId35" Type="http://schemas.openxmlformats.org/officeDocument/2006/relationships/image" Target="../media/image1649.png"/><Relationship Id="rId56" Type="http://schemas.openxmlformats.org/officeDocument/2006/relationships/customXml" Target="../ink/ink887.xml"/><Relationship Id="rId77" Type="http://schemas.openxmlformats.org/officeDocument/2006/relationships/image" Target="../media/image1670.png"/><Relationship Id="rId100" Type="http://schemas.openxmlformats.org/officeDocument/2006/relationships/customXml" Target="../ink/ink909.xml"/><Relationship Id="rId105" Type="http://schemas.openxmlformats.org/officeDocument/2006/relationships/image" Target="../media/image1684.png"/><Relationship Id="rId126" Type="http://schemas.openxmlformats.org/officeDocument/2006/relationships/customXml" Target="../ink/ink922.xml"/><Relationship Id="rId147" Type="http://schemas.openxmlformats.org/officeDocument/2006/relationships/image" Target="../media/image1705.png"/><Relationship Id="rId168" Type="http://schemas.openxmlformats.org/officeDocument/2006/relationships/customXml" Target="../ink/ink943.xml"/><Relationship Id="rId8" Type="http://schemas.openxmlformats.org/officeDocument/2006/relationships/customXml" Target="../ink/ink863.xml"/><Relationship Id="rId51" Type="http://schemas.openxmlformats.org/officeDocument/2006/relationships/image" Target="../media/image1657.png"/><Relationship Id="rId72" Type="http://schemas.openxmlformats.org/officeDocument/2006/relationships/customXml" Target="../ink/ink895.xml"/><Relationship Id="rId93" Type="http://schemas.openxmlformats.org/officeDocument/2006/relationships/image" Target="../media/image1678.png"/><Relationship Id="rId98" Type="http://schemas.openxmlformats.org/officeDocument/2006/relationships/customXml" Target="../ink/ink908.xml"/><Relationship Id="rId121" Type="http://schemas.openxmlformats.org/officeDocument/2006/relationships/image" Target="../media/image1692.png"/><Relationship Id="rId142" Type="http://schemas.openxmlformats.org/officeDocument/2006/relationships/customXml" Target="../ink/ink930.xml"/><Relationship Id="rId163" Type="http://schemas.openxmlformats.org/officeDocument/2006/relationships/image" Target="../media/image1713.png"/><Relationship Id="rId184" Type="http://schemas.openxmlformats.org/officeDocument/2006/relationships/customXml" Target="../ink/ink951.xml"/><Relationship Id="rId3" Type="http://schemas.openxmlformats.org/officeDocument/2006/relationships/image" Target="../media/image30.png"/><Relationship Id="rId25" Type="http://schemas.openxmlformats.org/officeDocument/2006/relationships/image" Target="../media/image1644.png"/><Relationship Id="rId46" Type="http://schemas.openxmlformats.org/officeDocument/2006/relationships/customXml" Target="../ink/ink882.xml"/><Relationship Id="rId67" Type="http://schemas.openxmlformats.org/officeDocument/2006/relationships/image" Target="../media/image1665.png"/><Relationship Id="rId116" Type="http://schemas.openxmlformats.org/officeDocument/2006/relationships/customXml" Target="../ink/ink917.xml"/><Relationship Id="rId137" Type="http://schemas.openxmlformats.org/officeDocument/2006/relationships/image" Target="../media/image1700.png"/><Relationship Id="rId158" Type="http://schemas.openxmlformats.org/officeDocument/2006/relationships/customXml" Target="../ink/ink938.xml"/><Relationship Id="rId20" Type="http://schemas.openxmlformats.org/officeDocument/2006/relationships/customXml" Target="../ink/ink869.xml"/><Relationship Id="rId41" Type="http://schemas.openxmlformats.org/officeDocument/2006/relationships/image" Target="../media/image1652.png"/><Relationship Id="rId62" Type="http://schemas.openxmlformats.org/officeDocument/2006/relationships/customXml" Target="../ink/ink890.xml"/><Relationship Id="rId83" Type="http://schemas.openxmlformats.org/officeDocument/2006/relationships/image" Target="../media/image1673.png"/><Relationship Id="rId88" Type="http://schemas.openxmlformats.org/officeDocument/2006/relationships/customXml" Target="../ink/ink903.xml"/><Relationship Id="rId111" Type="http://schemas.openxmlformats.org/officeDocument/2006/relationships/image" Target="../media/image1687.png"/><Relationship Id="rId132" Type="http://schemas.openxmlformats.org/officeDocument/2006/relationships/customXml" Target="../ink/ink925.xml"/><Relationship Id="rId153" Type="http://schemas.openxmlformats.org/officeDocument/2006/relationships/image" Target="../media/image1708.png"/><Relationship Id="rId174" Type="http://schemas.openxmlformats.org/officeDocument/2006/relationships/customXml" Target="../ink/ink946.xml"/><Relationship Id="rId179" Type="http://schemas.openxmlformats.org/officeDocument/2006/relationships/image" Target="../media/image1721.png"/><Relationship Id="rId15" Type="http://schemas.openxmlformats.org/officeDocument/2006/relationships/image" Target="../media/image1639.png"/><Relationship Id="rId36" Type="http://schemas.openxmlformats.org/officeDocument/2006/relationships/customXml" Target="../ink/ink877.xml"/><Relationship Id="rId57" Type="http://schemas.openxmlformats.org/officeDocument/2006/relationships/image" Target="../media/image1660.png"/><Relationship Id="rId106" Type="http://schemas.openxmlformats.org/officeDocument/2006/relationships/customXml" Target="../ink/ink912.xml"/><Relationship Id="rId127" Type="http://schemas.openxmlformats.org/officeDocument/2006/relationships/image" Target="../media/image1695.png"/><Relationship Id="rId10" Type="http://schemas.openxmlformats.org/officeDocument/2006/relationships/customXml" Target="../ink/ink864.xml"/><Relationship Id="rId31" Type="http://schemas.openxmlformats.org/officeDocument/2006/relationships/image" Target="../media/image1647.png"/><Relationship Id="rId52" Type="http://schemas.openxmlformats.org/officeDocument/2006/relationships/customXml" Target="../ink/ink885.xml"/><Relationship Id="rId73" Type="http://schemas.openxmlformats.org/officeDocument/2006/relationships/image" Target="../media/image1668.png"/><Relationship Id="rId78" Type="http://schemas.openxmlformats.org/officeDocument/2006/relationships/customXml" Target="../ink/ink898.xml"/><Relationship Id="rId94" Type="http://schemas.openxmlformats.org/officeDocument/2006/relationships/customXml" Target="../ink/ink906.xml"/><Relationship Id="rId99" Type="http://schemas.openxmlformats.org/officeDocument/2006/relationships/image" Target="../media/image1681.png"/><Relationship Id="rId101" Type="http://schemas.openxmlformats.org/officeDocument/2006/relationships/image" Target="../media/image1682.png"/><Relationship Id="rId122" Type="http://schemas.openxmlformats.org/officeDocument/2006/relationships/customXml" Target="../ink/ink920.xml"/><Relationship Id="rId143" Type="http://schemas.openxmlformats.org/officeDocument/2006/relationships/image" Target="../media/image1703.png"/><Relationship Id="rId148" Type="http://schemas.openxmlformats.org/officeDocument/2006/relationships/customXml" Target="../ink/ink933.xml"/><Relationship Id="rId164" Type="http://schemas.openxmlformats.org/officeDocument/2006/relationships/customXml" Target="../ink/ink941.xml"/><Relationship Id="rId169" Type="http://schemas.openxmlformats.org/officeDocument/2006/relationships/image" Target="../media/image1716.png"/><Relationship Id="rId185" Type="http://schemas.openxmlformats.org/officeDocument/2006/relationships/image" Target="../media/image1724.png"/><Relationship Id="rId4" Type="http://schemas.openxmlformats.org/officeDocument/2006/relationships/customXml" Target="../ink/ink861.xml"/><Relationship Id="rId9" Type="http://schemas.openxmlformats.org/officeDocument/2006/relationships/image" Target="../media/image1636.png"/><Relationship Id="rId180" Type="http://schemas.openxmlformats.org/officeDocument/2006/relationships/customXml" Target="../ink/ink949.xml"/><Relationship Id="rId26" Type="http://schemas.openxmlformats.org/officeDocument/2006/relationships/customXml" Target="../ink/ink872.xml"/><Relationship Id="rId47" Type="http://schemas.openxmlformats.org/officeDocument/2006/relationships/image" Target="../media/image1655.png"/><Relationship Id="rId68" Type="http://schemas.openxmlformats.org/officeDocument/2006/relationships/customXml" Target="../ink/ink893.xml"/><Relationship Id="rId89" Type="http://schemas.openxmlformats.org/officeDocument/2006/relationships/image" Target="../media/image1676.png"/><Relationship Id="rId112" Type="http://schemas.openxmlformats.org/officeDocument/2006/relationships/customXml" Target="../ink/ink915.xml"/><Relationship Id="rId133" Type="http://schemas.openxmlformats.org/officeDocument/2006/relationships/image" Target="../media/image1698.png"/><Relationship Id="rId154" Type="http://schemas.openxmlformats.org/officeDocument/2006/relationships/customXml" Target="../ink/ink936.xml"/><Relationship Id="rId175" Type="http://schemas.openxmlformats.org/officeDocument/2006/relationships/image" Target="../media/image1719.png"/><Relationship Id="rId16" Type="http://schemas.openxmlformats.org/officeDocument/2006/relationships/customXml" Target="../ink/ink867.xml"/><Relationship Id="rId37" Type="http://schemas.openxmlformats.org/officeDocument/2006/relationships/image" Target="../media/image1650.png"/><Relationship Id="rId58" Type="http://schemas.openxmlformats.org/officeDocument/2006/relationships/customXml" Target="../ink/ink888.xml"/><Relationship Id="rId79" Type="http://schemas.openxmlformats.org/officeDocument/2006/relationships/image" Target="../media/image1671.png"/><Relationship Id="rId102" Type="http://schemas.openxmlformats.org/officeDocument/2006/relationships/customXml" Target="../ink/ink910.xml"/><Relationship Id="rId123" Type="http://schemas.openxmlformats.org/officeDocument/2006/relationships/image" Target="../media/image1693.png"/><Relationship Id="rId144" Type="http://schemas.openxmlformats.org/officeDocument/2006/relationships/customXml" Target="../ink/ink931.xml"/><Relationship Id="rId90" Type="http://schemas.openxmlformats.org/officeDocument/2006/relationships/customXml" Target="../ink/ink904.xml"/><Relationship Id="rId165" Type="http://schemas.openxmlformats.org/officeDocument/2006/relationships/image" Target="../media/image1714.png"/><Relationship Id="rId27" Type="http://schemas.openxmlformats.org/officeDocument/2006/relationships/image" Target="../media/image1645.png"/><Relationship Id="rId48" Type="http://schemas.openxmlformats.org/officeDocument/2006/relationships/customXml" Target="../ink/ink883.xml"/><Relationship Id="rId69" Type="http://schemas.openxmlformats.org/officeDocument/2006/relationships/image" Target="../media/image1666.png"/><Relationship Id="rId113" Type="http://schemas.openxmlformats.org/officeDocument/2006/relationships/image" Target="../media/image1688.png"/><Relationship Id="rId134" Type="http://schemas.openxmlformats.org/officeDocument/2006/relationships/customXml" Target="../ink/ink926.xml"/><Relationship Id="rId80" Type="http://schemas.openxmlformats.org/officeDocument/2006/relationships/customXml" Target="../ink/ink899.xml"/><Relationship Id="rId155" Type="http://schemas.openxmlformats.org/officeDocument/2006/relationships/image" Target="../media/image1709.png"/><Relationship Id="rId176" Type="http://schemas.openxmlformats.org/officeDocument/2006/relationships/customXml" Target="../ink/ink947.xml"/><Relationship Id="rId17" Type="http://schemas.openxmlformats.org/officeDocument/2006/relationships/image" Target="../media/image1640.png"/><Relationship Id="rId38" Type="http://schemas.openxmlformats.org/officeDocument/2006/relationships/customXml" Target="../ink/ink878.xml"/><Relationship Id="rId59" Type="http://schemas.openxmlformats.org/officeDocument/2006/relationships/image" Target="../media/image1661.png"/><Relationship Id="rId103" Type="http://schemas.openxmlformats.org/officeDocument/2006/relationships/image" Target="../media/image1683.png"/><Relationship Id="rId124" Type="http://schemas.openxmlformats.org/officeDocument/2006/relationships/customXml" Target="../ink/ink921.xml"/><Relationship Id="rId70" Type="http://schemas.openxmlformats.org/officeDocument/2006/relationships/customXml" Target="../ink/ink894.xml"/><Relationship Id="rId91" Type="http://schemas.openxmlformats.org/officeDocument/2006/relationships/image" Target="../media/image1677.png"/><Relationship Id="rId145" Type="http://schemas.openxmlformats.org/officeDocument/2006/relationships/image" Target="../media/image1704.png"/><Relationship Id="rId166" Type="http://schemas.openxmlformats.org/officeDocument/2006/relationships/customXml" Target="../ink/ink942.xml"/><Relationship Id="rId1" Type="http://schemas.openxmlformats.org/officeDocument/2006/relationships/slideLayout" Target="../slideLayouts/slideLayout2.xml"/><Relationship Id="rId28" Type="http://schemas.openxmlformats.org/officeDocument/2006/relationships/customXml" Target="../ink/ink873.xml"/><Relationship Id="rId49" Type="http://schemas.openxmlformats.org/officeDocument/2006/relationships/image" Target="../media/image1656.png"/><Relationship Id="rId114" Type="http://schemas.openxmlformats.org/officeDocument/2006/relationships/customXml" Target="../ink/ink916.xml"/><Relationship Id="rId60" Type="http://schemas.openxmlformats.org/officeDocument/2006/relationships/customXml" Target="../ink/ink889.xml"/><Relationship Id="rId81" Type="http://schemas.openxmlformats.org/officeDocument/2006/relationships/image" Target="../media/image1672.png"/><Relationship Id="rId135" Type="http://schemas.openxmlformats.org/officeDocument/2006/relationships/image" Target="../media/image1699.png"/><Relationship Id="rId156" Type="http://schemas.openxmlformats.org/officeDocument/2006/relationships/customXml" Target="../ink/ink937.xml"/><Relationship Id="rId177" Type="http://schemas.openxmlformats.org/officeDocument/2006/relationships/image" Target="../media/image1720.png"/></Relationships>
</file>

<file path=ppt/slides/_rels/slide15.xml.rels><?xml version="1.0" encoding="UTF-8" standalone="yes"?>
<Relationships xmlns="http://schemas.openxmlformats.org/package/2006/relationships"><Relationship Id="rId21" Type="http://schemas.openxmlformats.org/officeDocument/2006/relationships/customXml" Target="../ink/ink961.xml"/><Relationship Id="rId170" Type="http://schemas.openxmlformats.org/officeDocument/2006/relationships/image" Target="../media/image1808.png"/><Relationship Id="rId268" Type="http://schemas.openxmlformats.org/officeDocument/2006/relationships/image" Target="../media/image1857.png"/><Relationship Id="rId475" Type="http://schemas.openxmlformats.org/officeDocument/2006/relationships/customXml" Target="../ink/ink1188.xml"/><Relationship Id="rId682" Type="http://schemas.openxmlformats.org/officeDocument/2006/relationships/image" Target="../media/image2064.png"/><Relationship Id="rId128" Type="http://schemas.openxmlformats.org/officeDocument/2006/relationships/image" Target="../media/image1787.png"/><Relationship Id="rId335" Type="http://schemas.openxmlformats.org/officeDocument/2006/relationships/customXml" Target="../ink/ink1118.xml"/><Relationship Id="rId542" Type="http://schemas.openxmlformats.org/officeDocument/2006/relationships/image" Target="../media/image1994.png"/><Relationship Id="rId987" Type="http://schemas.openxmlformats.org/officeDocument/2006/relationships/customXml" Target="../ink/ink1444.xml"/><Relationship Id="rId1172" Type="http://schemas.openxmlformats.org/officeDocument/2006/relationships/image" Target="../media/image2309.png"/><Relationship Id="rId402" Type="http://schemas.openxmlformats.org/officeDocument/2006/relationships/image" Target="../media/image1924.png"/><Relationship Id="rId847" Type="http://schemas.openxmlformats.org/officeDocument/2006/relationships/customXml" Target="../ink/ink1374.xml"/><Relationship Id="rId1032" Type="http://schemas.openxmlformats.org/officeDocument/2006/relationships/image" Target="../media/image2239.png"/><Relationship Id="rId707" Type="http://schemas.openxmlformats.org/officeDocument/2006/relationships/customXml" Target="../ink/ink1304.xml"/><Relationship Id="rId914" Type="http://schemas.openxmlformats.org/officeDocument/2006/relationships/image" Target="../media/image2180.png"/><Relationship Id="rId43" Type="http://schemas.openxmlformats.org/officeDocument/2006/relationships/customXml" Target="../ink/ink972.xml"/><Relationship Id="rId192" Type="http://schemas.openxmlformats.org/officeDocument/2006/relationships/image" Target="../media/image1819.png"/><Relationship Id="rId497" Type="http://schemas.openxmlformats.org/officeDocument/2006/relationships/customXml" Target="../ink/ink1199.xml"/><Relationship Id="rId357" Type="http://schemas.openxmlformats.org/officeDocument/2006/relationships/customXml" Target="../ink/ink1129.xml"/><Relationship Id="rId217" Type="http://schemas.openxmlformats.org/officeDocument/2006/relationships/customXml" Target="../ink/ink1059.xml"/><Relationship Id="rId564" Type="http://schemas.openxmlformats.org/officeDocument/2006/relationships/image" Target="../media/image2005.png"/><Relationship Id="rId771" Type="http://schemas.openxmlformats.org/officeDocument/2006/relationships/customXml" Target="../ink/ink1336.xml"/><Relationship Id="rId869" Type="http://schemas.openxmlformats.org/officeDocument/2006/relationships/customXml" Target="../ink/ink1385.xml"/><Relationship Id="rId424" Type="http://schemas.openxmlformats.org/officeDocument/2006/relationships/image" Target="../media/image1935.png"/><Relationship Id="rId631" Type="http://schemas.openxmlformats.org/officeDocument/2006/relationships/customXml" Target="../ink/ink1266.xml"/><Relationship Id="rId729" Type="http://schemas.openxmlformats.org/officeDocument/2006/relationships/customXml" Target="../ink/ink1315.xml"/><Relationship Id="rId1054" Type="http://schemas.openxmlformats.org/officeDocument/2006/relationships/image" Target="../media/image2250.png"/><Relationship Id="rId936" Type="http://schemas.openxmlformats.org/officeDocument/2006/relationships/image" Target="../media/image2191.png"/><Relationship Id="rId1121" Type="http://schemas.openxmlformats.org/officeDocument/2006/relationships/customXml" Target="../ink/ink1511.xml"/><Relationship Id="rId65" Type="http://schemas.openxmlformats.org/officeDocument/2006/relationships/customXml" Target="../ink/ink983.xml"/><Relationship Id="rId281" Type="http://schemas.openxmlformats.org/officeDocument/2006/relationships/customXml" Target="../ink/ink1091.xml"/><Relationship Id="rId141" Type="http://schemas.openxmlformats.org/officeDocument/2006/relationships/customXml" Target="../ink/ink1021.xml"/><Relationship Id="rId379" Type="http://schemas.openxmlformats.org/officeDocument/2006/relationships/customXml" Target="../ink/ink1140.xml"/><Relationship Id="rId586" Type="http://schemas.openxmlformats.org/officeDocument/2006/relationships/image" Target="../media/image2016.png"/><Relationship Id="rId793" Type="http://schemas.openxmlformats.org/officeDocument/2006/relationships/customXml" Target="../ink/ink1347.xml"/><Relationship Id="rId7" Type="http://schemas.openxmlformats.org/officeDocument/2006/relationships/customXml" Target="../ink/ink954.xml"/><Relationship Id="rId239" Type="http://schemas.openxmlformats.org/officeDocument/2006/relationships/customXml" Target="../ink/ink1070.xml"/><Relationship Id="rId446" Type="http://schemas.openxmlformats.org/officeDocument/2006/relationships/image" Target="../media/image1946.png"/><Relationship Id="rId653" Type="http://schemas.openxmlformats.org/officeDocument/2006/relationships/customXml" Target="../ink/ink1277.xml"/><Relationship Id="rId1076" Type="http://schemas.openxmlformats.org/officeDocument/2006/relationships/image" Target="../media/image2261.png"/><Relationship Id="rId306" Type="http://schemas.openxmlformats.org/officeDocument/2006/relationships/image" Target="../media/image1876.png"/><Relationship Id="rId860" Type="http://schemas.openxmlformats.org/officeDocument/2006/relationships/image" Target="../media/image2153.png"/><Relationship Id="rId958" Type="http://schemas.openxmlformats.org/officeDocument/2006/relationships/image" Target="../media/image2202.png"/><Relationship Id="rId1143" Type="http://schemas.openxmlformats.org/officeDocument/2006/relationships/customXml" Target="../ink/ink1522.xml"/><Relationship Id="rId87" Type="http://schemas.openxmlformats.org/officeDocument/2006/relationships/customXml" Target="../ink/ink994.xml"/><Relationship Id="rId513" Type="http://schemas.openxmlformats.org/officeDocument/2006/relationships/customXml" Target="../ink/ink1207.xml"/><Relationship Id="rId720" Type="http://schemas.openxmlformats.org/officeDocument/2006/relationships/image" Target="../media/image2083.png"/><Relationship Id="rId818" Type="http://schemas.openxmlformats.org/officeDocument/2006/relationships/image" Target="../media/image2132.png"/><Relationship Id="rId1003" Type="http://schemas.openxmlformats.org/officeDocument/2006/relationships/customXml" Target="../ink/ink1452.xml"/><Relationship Id="rId14" Type="http://schemas.openxmlformats.org/officeDocument/2006/relationships/image" Target="../media/image1730.png"/><Relationship Id="rId163" Type="http://schemas.openxmlformats.org/officeDocument/2006/relationships/customXml" Target="../ink/ink1032.xml"/><Relationship Id="rId370" Type="http://schemas.openxmlformats.org/officeDocument/2006/relationships/image" Target="../media/image1908.png"/><Relationship Id="rId230" Type="http://schemas.openxmlformats.org/officeDocument/2006/relationships/image" Target="../media/image1838.png"/><Relationship Id="rId468" Type="http://schemas.openxmlformats.org/officeDocument/2006/relationships/image" Target="../media/image1957.png"/><Relationship Id="rId675" Type="http://schemas.openxmlformats.org/officeDocument/2006/relationships/customXml" Target="../ink/ink1288.xml"/><Relationship Id="rId882" Type="http://schemas.openxmlformats.org/officeDocument/2006/relationships/image" Target="../media/image2164.png"/><Relationship Id="rId1098" Type="http://schemas.openxmlformats.org/officeDocument/2006/relationships/image" Target="../media/image2272.png"/><Relationship Id="rId328" Type="http://schemas.openxmlformats.org/officeDocument/2006/relationships/image" Target="../media/image1887.png"/><Relationship Id="rId535" Type="http://schemas.openxmlformats.org/officeDocument/2006/relationships/customXml" Target="../ink/ink1218.xml"/><Relationship Id="rId742" Type="http://schemas.openxmlformats.org/officeDocument/2006/relationships/image" Target="../media/image2094.png"/><Relationship Id="rId1165" Type="http://schemas.openxmlformats.org/officeDocument/2006/relationships/customXml" Target="../ink/ink1533.xml"/><Relationship Id="rId602" Type="http://schemas.openxmlformats.org/officeDocument/2006/relationships/image" Target="../media/image2024.png"/><Relationship Id="rId1025" Type="http://schemas.openxmlformats.org/officeDocument/2006/relationships/customXml" Target="../ink/ink1463.xml"/><Relationship Id="rId907" Type="http://schemas.openxmlformats.org/officeDocument/2006/relationships/customXml" Target="../ink/ink1404.xml"/><Relationship Id="rId36" Type="http://schemas.openxmlformats.org/officeDocument/2006/relationships/image" Target="../media/image1741.png"/><Relationship Id="rId185" Type="http://schemas.openxmlformats.org/officeDocument/2006/relationships/customXml" Target="../ink/ink1043.xml"/><Relationship Id="rId392" Type="http://schemas.openxmlformats.org/officeDocument/2006/relationships/image" Target="../media/image1919.png"/><Relationship Id="rId697" Type="http://schemas.openxmlformats.org/officeDocument/2006/relationships/customXml" Target="../ink/ink1299.xml"/><Relationship Id="rId252" Type="http://schemas.openxmlformats.org/officeDocument/2006/relationships/image" Target="../media/image1849.png"/><Relationship Id="rId112" Type="http://schemas.openxmlformats.org/officeDocument/2006/relationships/image" Target="../media/image1779.png"/><Relationship Id="rId557" Type="http://schemas.openxmlformats.org/officeDocument/2006/relationships/customXml" Target="../ink/ink1229.xml"/><Relationship Id="rId764" Type="http://schemas.openxmlformats.org/officeDocument/2006/relationships/image" Target="../media/image2105.png"/><Relationship Id="rId971" Type="http://schemas.openxmlformats.org/officeDocument/2006/relationships/customXml" Target="../ink/ink1436.xml"/><Relationship Id="rId417" Type="http://schemas.openxmlformats.org/officeDocument/2006/relationships/customXml" Target="../ink/ink1159.xml"/><Relationship Id="rId624" Type="http://schemas.openxmlformats.org/officeDocument/2006/relationships/image" Target="../media/image2035.png"/><Relationship Id="rId831" Type="http://schemas.openxmlformats.org/officeDocument/2006/relationships/customXml" Target="../ink/ink1366.xml"/><Relationship Id="rId1047" Type="http://schemas.openxmlformats.org/officeDocument/2006/relationships/customXml" Target="../ink/ink1474.xml"/><Relationship Id="rId929" Type="http://schemas.openxmlformats.org/officeDocument/2006/relationships/customXml" Target="../ink/ink1415.xml"/><Relationship Id="rId1114" Type="http://schemas.openxmlformats.org/officeDocument/2006/relationships/image" Target="../media/image2280.png"/><Relationship Id="rId58" Type="http://schemas.openxmlformats.org/officeDocument/2006/relationships/image" Target="../media/image1752.png"/><Relationship Id="rId274" Type="http://schemas.openxmlformats.org/officeDocument/2006/relationships/image" Target="../media/image1860.png"/><Relationship Id="rId481" Type="http://schemas.openxmlformats.org/officeDocument/2006/relationships/customXml" Target="../ink/ink1191.xml"/><Relationship Id="rId134" Type="http://schemas.openxmlformats.org/officeDocument/2006/relationships/image" Target="../media/image1790.png"/><Relationship Id="rId579" Type="http://schemas.openxmlformats.org/officeDocument/2006/relationships/customXml" Target="../ink/ink1240.xml"/><Relationship Id="rId786" Type="http://schemas.openxmlformats.org/officeDocument/2006/relationships/image" Target="../media/image2116.png"/><Relationship Id="rId993" Type="http://schemas.openxmlformats.org/officeDocument/2006/relationships/customXml" Target="../ink/ink1447.xml"/><Relationship Id="rId341" Type="http://schemas.openxmlformats.org/officeDocument/2006/relationships/customXml" Target="../ink/ink1121.xml"/><Relationship Id="rId439" Type="http://schemas.openxmlformats.org/officeDocument/2006/relationships/customXml" Target="../ink/ink1170.xml"/><Relationship Id="rId646" Type="http://schemas.openxmlformats.org/officeDocument/2006/relationships/image" Target="../media/image2046.png"/><Relationship Id="rId1069" Type="http://schemas.openxmlformats.org/officeDocument/2006/relationships/customXml" Target="../ink/ink1485.xml"/><Relationship Id="rId201" Type="http://schemas.openxmlformats.org/officeDocument/2006/relationships/customXml" Target="../ink/ink1051.xml"/><Relationship Id="rId285" Type="http://schemas.openxmlformats.org/officeDocument/2006/relationships/customXml" Target="../ink/ink1093.xml"/><Relationship Id="rId506" Type="http://schemas.openxmlformats.org/officeDocument/2006/relationships/image" Target="../media/image1976.png"/><Relationship Id="rId853" Type="http://schemas.openxmlformats.org/officeDocument/2006/relationships/customXml" Target="../ink/ink1377.xml"/><Relationship Id="rId1136" Type="http://schemas.openxmlformats.org/officeDocument/2006/relationships/image" Target="../media/image2291.png"/><Relationship Id="rId492" Type="http://schemas.openxmlformats.org/officeDocument/2006/relationships/image" Target="../media/image1969.png"/><Relationship Id="rId713" Type="http://schemas.openxmlformats.org/officeDocument/2006/relationships/customXml" Target="../ink/ink1307.xml"/><Relationship Id="rId797" Type="http://schemas.openxmlformats.org/officeDocument/2006/relationships/customXml" Target="../ink/ink1349.xml"/><Relationship Id="rId920" Type="http://schemas.openxmlformats.org/officeDocument/2006/relationships/image" Target="../media/image2183.png"/><Relationship Id="rId145" Type="http://schemas.openxmlformats.org/officeDocument/2006/relationships/customXml" Target="../ink/ink1023.xml"/><Relationship Id="rId352" Type="http://schemas.openxmlformats.org/officeDocument/2006/relationships/image" Target="../media/image1899.png"/><Relationship Id="rId212" Type="http://schemas.openxmlformats.org/officeDocument/2006/relationships/image" Target="../media/image1829.png"/><Relationship Id="rId657" Type="http://schemas.openxmlformats.org/officeDocument/2006/relationships/customXml" Target="../ink/ink1279.xml"/><Relationship Id="rId864" Type="http://schemas.openxmlformats.org/officeDocument/2006/relationships/image" Target="../media/image2155.png"/><Relationship Id="rId296" Type="http://schemas.openxmlformats.org/officeDocument/2006/relationships/image" Target="../media/image1871.png"/><Relationship Id="rId517" Type="http://schemas.openxmlformats.org/officeDocument/2006/relationships/customXml" Target="../ink/ink1209.xml"/><Relationship Id="rId724" Type="http://schemas.openxmlformats.org/officeDocument/2006/relationships/image" Target="../media/image2085.png"/><Relationship Id="rId931" Type="http://schemas.openxmlformats.org/officeDocument/2006/relationships/customXml" Target="../ink/ink1416.xml"/><Relationship Id="rId1147" Type="http://schemas.openxmlformats.org/officeDocument/2006/relationships/customXml" Target="../ink/ink1524.xml"/><Relationship Id="rId60" Type="http://schemas.openxmlformats.org/officeDocument/2006/relationships/image" Target="../media/image1753.png"/><Relationship Id="rId156" Type="http://schemas.openxmlformats.org/officeDocument/2006/relationships/image" Target="../media/image1801.png"/><Relationship Id="rId363" Type="http://schemas.openxmlformats.org/officeDocument/2006/relationships/customXml" Target="../ink/ink1132.xml"/><Relationship Id="rId570" Type="http://schemas.openxmlformats.org/officeDocument/2006/relationships/image" Target="../media/image2008.png"/><Relationship Id="rId1007" Type="http://schemas.openxmlformats.org/officeDocument/2006/relationships/customXml" Target="../ink/ink1454.xml"/><Relationship Id="rId223" Type="http://schemas.openxmlformats.org/officeDocument/2006/relationships/customXml" Target="../ink/ink1062.xml"/><Relationship Id="rId430" Type="http://schemas.openxmlformats.org/officeDocument/2006/relationships/image" Target="../media/image1938.png"/><Relationship Id="rId668" Type="http://schemas.openxmlformats.org/officeDocument/2006/relationships/image" Target="../media/image2057.png"/><Relationship Id="rId875" Type="http://schemas.openxmlformats.org/officeDocument/2006/relationships/customXml" Target="../ink/ink1388.xml"/><Relationship Id="rId1060" Type="http://schemas.openxmlformats.org/officeDocument/2006/relationships/image" Target="../media/image2253.png"/><Relationship Id="rId18" Type="http://schemas.openxmlformats.org/officeDocument/2006/relationships/image" Target="../media/image1732.png"/><Relationship Id="rId528" Type="http://schemas.openxmlformats.org/officeDocument/2006/relationships/image" Target="../media/image1987.png"/><Relationship Id="rId735" Type="http://schemas.openxmlformats.org/officeDocument/2006/relationships/customXml" Target="../ink/ink1318.xml"/><Relationship Id="rId942" Type="http://schemas.openxmlformats.org/officeDocument/2006/relationships/image" Target="../media/image2194.png"/><Relationship Id="rId1158" Type="http://schemas.openxmlformats.org/officeDocument/2006/relationships/image" Target="../media/image2302.png"/><Relationship Id="rId167" Type="http://schemas.openxmlformats.org/officeDocument/2006/relationships/customXml" Target="../ink/ink1034.xml"/><Relationship Id="rId374" Type="http://schemas.openxmlformats.org/officeDocument/2006/relationships/image" Target="../media/image1910.png"/><Relationship Id="rId581" Type="http://schemas.openxmlformats.org/officeDocument/2006/relationships/customXml" Target="../ink/ink1241.xml"/><Relationship Id="rId1018" Type="http://schemas.openxmlformats.org/officeDocument/2006/relationships/image" Target="../media/image2232.png"/><Relationship Id="rId71" Type="http://schemas.openxmlformats.org/officeDocument/2006/relationships/customXml" Target="../ink/ink986.xml"/><Relationship Id="rId234" Type="http://schemas.openxmlformats.org/officeDocument/2006/relationships/image" Target="../media/image1840.png"/><Relationship Id="rId679" Type="http://schemas.openxmlformats.org/officeDocument/2006/relationships/customXml" Target="../ink/ink1290.xml"/><Relationship Id="rId802" Type="http://schemas.openxmlformats.org/officeDocument/2006/relationships/image" Target="../media/image2124.png"/><Relationship Id="rId886" Type="http://schemas.openxmlformats.org/officeDocument/2006/relationships/image" Target="../media/image2166.png"/><Relationship Id="rId2" Type="http://schemas.openxmlformats.org/officeDocument/2006/relationships/notesSlide" Target="../notesSlides/notesSlide15.xml"/><Relationship Id="rId29" Type="http://schemas.openxmlformats.org/officeDocument/2006/relationships/customXml" Target="../ink/ink965.xml"/><Relationship Id="rId441" Type="http://schemas.openxmlformats.org/officeDocument/2006/relationships/customXml" Target="../ink/ink1171.xml"/><Relationship Id="rId539" Type="http://schemas.openxmlformats.org/officeDocument/2006/relationships/customXml" Target="../ink/ink1220.xml"/><Relationship Id="rId746" Type="http://schemas.openxmlformats.org/officeDocument/2006/relationships/image" Target="../media/image2096.png"/><Relationship Id="rId1071" Type="http://schemas.openxmlformats.org/officeDocument/2006/relationships/customXml" Target="../ink/ink1486.xml"/><Relationship Id="rId1169" Type="http://schemas.openxmlformats.org/officeDocument/2006/relationships/customXml" Target="../ink/ink1535.xml"/><Relationship Id="rId178" Type="http://schemas.openxmlformats.org/officeDocument/2006/relationships/image" Target="../media/image1812.png"/><Relationship Id="rId301" Type="http://schemas.openxmlformats.org/officeDocument/2006/relationships/customXml" Target="../ink/ink1101.xml"/><Relationship Id="rId953" Type="http://schemas.openxmlformats.org/officeDocument/2006/relationships/customXml" Target="../ink/ink1427.xml"/><Relationship Id="rId1029" Type="http://schemas.openxmlformats.org/officeDocument/2006/relationships/customXml" Target="../ink/ink1465.xml"/><Relationship Id="rId82" Type="http://schemas.openxmlformats.org/officeDocument/2006/relationships/image" Target="../media/image1764.png"/><Relationship Id="rId385" Type="http://schemas.openxmlformats.org/officeDocument/2006/relationships/customXml" Target="../ink/ink1143.xml"/><Relationship Id="rId592" Type="http://schemas.openxmlformats.org/officeDocument/2006/relationships/image" Target="../media/image2019.png"/><Relationship Id="rId606" Type="http://schemas.openxmlformats.org/officeDocument/2006/relationships/image" Target="../media/image2026.png"/><Relationship Id="rId813" Type="http://schemas.openxmlformats.org/officeDocument/2006/relationships/customXml" Target="../ink/ink1357.xml"/><Relationship Id="rId245" Type="http://schemas.openxmlformats.org/officeDocument/2006/relationships/customXml" Target="../ink/ink1073.xml"/><Relationship Id="rId452" Type="http://schemas.openxmlformats.org/officeDocument/2006/relationships/image" Target="../media/image1949.png"/><Relationship Id="rId897" Type="http://schemas.openxmlformats.org/officeDocument/2006/relationships/customXml" Target="../ink/ink1399.xml"/><Relationship Id="rId1082" Type="http://schemas.openxmlformats.org/officeDocument/2006/relationships/image" Target="../media/image2264.png"/><Relationship Id="rId105" Type="http://schemas.openxmlformats.org/officeDocument/2006/relationships/customXml" Target="../ink/ink1003.xml"/><Relationship Id="rId312" Type="http://schemas.openxmlformats.org/officeDocument/2006/relationships/image" Target="../media/image1879.png"/><Relationship Id="rId757" Type="http://schemas.openxmlformats.org/officeDocument/2006/relationships/customXml" Target="../ink/ink1329.xml"/><Relationship Id="rId964" Type="http://schemas.openxmlformats.org/officeDocument/2006/relationships/image" Target="../media/image2205.png"/><Relationship Id="rId93" Type="http://schemas.openxmlformats.org/officeDocument/2006/relationships/customXml" Target="../ink/ink997.xml"/><Relationship Id="rId189" Type="http://schemas.openxmlformats.org/officeDocument/2006/relationships/customXml" Target="../ink/ink1045.xml"/><Relationship Id="rId396" Type="http://schemas.openxmlformats.org/officeDocument/2006/relationships/image" Target="../media/image1921.png"/><Relationship Id="rId617" Type="http://schemas.openxmlformats.org/officeDocument/2006/relationships/customXml" Target="../ink/ink1259.xml"/><Relationship Id="rId824" Type="http://schemas.openxmlformats.org/officeDocument/2006/relationships/image" Target="../media/image2135.png"/><Relationship Id="rId256" Type="http://schemas.openxmlformats.org/officeDocument/2006/relationships/image" Target="../media/image1851.png"/><Relationship Id="rId463" Type="http://schemas.openxmlformats.org/officeDocument/2006/relationships/customXml" Target="../ink/ink1182.xml"/><Relationship Id="rId670" Type="http://schemas.openxmlformats.org/officeDocument/2006/relationships/image" Target="../media/image2058.png"/><Relationship Id="rId1093" Type="http://schemas.openxmlformats.org/officeDocument/2006/relationships/customXml" Target="../ink/ink1497.xml"/><Relationship Id="rId1107" Type="http://schemas.openxmlformats.org/officeDocument/2006/relationships/customXml" Target="../ink/ink1504.xml"/><Relationship Id="rId116" Type="http://schemas.openxmlformats.org/officeDocument/2006/relationships/image" Target="../media/image1781.png"/><Relationship Id="rId323" Type="http://schemas.openxmlformats.org/officeDocument/2006/relationships/customXml" Target="../ink/ink1112.xml"/><Relationship Id="rId530" Type="http://schemas.openxmlformats.org/officeDocument/2006/relationships/image" Target="../media/image1988.png"/><Relationship Id="rId768" Type="http://schemas.openxmlformats.org/officeDocument/2006/relationships/image" Target="../media/image2107.png"/><Relationship Id="rId975" Type="http://schemas.openxmlformats.org/officeDocument/2006/relationships/customXml" Target="../ink/ink1438.xml"/><Relationship Id="rId1160" Type="http://schemas.openxmlformats.org/officeDocument/2006/relationships/image" Target="../media/image2303.png"/><Relationship Id="rId20" Type="http://schemas.openxmlformats.org/officeDocument/2006/relationships/image" Target="../media/image1733.png"/><Relationship Id="rId628" Type="http://schemas.openxmlformats.org/officeDocument/2006/relationships/image" Target="../media/image2037.png"/><Relationship Id="rId835" Type="http://schemas.openxmlformats.org/officeDocument/2006/relationships/customXml" Target="../ink/ink1368.xml"/><Relationship Id="rId267" Type="http://schemas.openxmlformats.org/officeDocument/2006/relationships/customXml" Target="../ink/ink1084.xml"/><Relationship Id="rId474" Type="http://schemas.openxmlformats.org/officeDocument/2006/relationships/image" Target="../media/image1960.png"/><Relationship Id="rId1020" Type="http://schemas.openxmlformats.org/officeDocument/2006/relationships/image" Target="../media/image2233.png"/><Relationship Id="rId1118" Type="http://schemas.openxmlformats.org/officeDocument/2006/relationships/image" Target="../media/image2282.png"/><Relationship Id="rId127" Type="http://schemas.openxmlformats.org/officeDocument/2006/relationships/customXml" Target="../ink/ink1014.xml"/><Relationship Id="rId681" Type="http://schemas.openxmlformats.org/officeDocument/2006/relationships/customXml" Target="../ink/ink1291.xml"/><Relationship Id="rId779" Type="http://schemas.openxmlformats.org/officeDocument/2006/relationships/customXml" Target="../ink/ink1340.xml"/><Relationship Id="rId902" Type="http://schemas.openxmlformats.org/officeDocument/2006/relationships/image" Target="../media/image2174.png"/><Relationship Id="rId986" Type="http://schemas.openxmlformats.org/officeDocument/2006/relationships/image" Target="../media/image2216.png"/><Relationship Id="rId31" Type="http://schemas.openxmlformats.org/officeDocument/2006/relationships/customXml" Target="../ink/ink966.xml"/><Relationship Id="rId334" Type="http://schemas.openxmlformats.org/officeDocument/2006/relationships/image" Target="../media/image1890.png"/><Relationship Id="rId541" Type="http://schemas.openxmlformats.org/officeDocument/2006/relationships/customXml" Target="../ink/ink1221.xml"/><Relationship Id="rId639" Type="http://schemas.openxmlformats.org/officeDocument/2006/relationships/customXml" Target="../ink/ink1270.xml"/><Relationship Id="rId1171" Type="http://schemas.openxmlformats.org/officeDocument/2006/relationships/customXml" Target="../ink/ink1536.xml"/><Relationship Id="rId180" Type="http://schemas.openxmlformats.org/officeDocument/2006/relationships/image" Target="../media/image1813.png"/><Relationship Id="rId278" Type="http://schemas.openxmlformats.org/officeDocument/2006/relationships/image" Target="../media/image1862.png"/><Relationship Id="rId401" Type="http://schemas.openxmlformats.org/officeDocument/2006/relationships/customXml" Target="../ink/ink1151.xml"/><Relationship Id="rId846" Type="http://schemas.openxmlformats.org/officeDocument/2006/relationships/image" Target="../media/image2146.png"/><Relationship Id="rId1031" Type="http://schemas.openxmlformats.org/officeDocument/2006/relationships/customXml" Target="../ink/ink1466.xml"/><Relationship Id="rId1129" Type="http://schemas.openxmlformats.org/officeDocument/2006/relationships/customXml" Target="../ink/ink1515.xml"/><Relationship Id="rId485" Type="http://schemas.openxmlformats.org/officeDocument/2006/relationships/customXml" Target="../ink/ink1193.xml"/><Relationship Id="rId692" Type="http://schemas.openxmlformats.org/officeDocument/2006/relationships/image" Target="../media/image2069.png"/><Relationship Id="rId706" Type="http://schemas.openxmlformats.org/officeDocument/2006/relationships/image" Target="../media/image2076.png"/><Relationship Id="rId913" Type="http://schemas.openxmlformats.org/officeDocument/2006/relationships/customXml" Target="../ink/ink1407.xml"/><Relationship Id="rId42" Type="http://schemas.openxmlformats.org/officeDocument/2006/relationships/image" Target="../media/image1744.png"/><Relationship Id="rId138" Type="http://schemas.openxmlformats.org/officeDocument/2006/relationships/image" Target="../media/image1792.png"/><Relationship Id="rId345" Type="http://schemas.openxmlformats.org/officeDocument/2006/relationships/customXml" Target="../ink/ink1123.xml"/><Relationship Id="rId552" Type="http://schemas.openxmlformats.org/officeDocument/2006/relationships/image" Target="../media/image1999.png"/><Relationship Id="rId997" Type="http://schemas.openxmlformats.org/officeDocument/2006/relationships/customXml" Target="../ink/ink1449.xml"/><Relationship Id="rId1182" Type="http://schemas.openxmlformats.org/officeDocument/2006/relationships/image" Target="../media/image2314.png"/><Relationship Id="rId191" Type="http://schemas.openxmlformats.org/officeDocument/2006/relationships/customXml" Target="../ink/ink1046.xml"/><Relationship Id="rId205" Type="http://schemas.openxmlformats.org/officeDocument/2006/relationships/customXml" Target="../ink/ink1053.xml"/><Relationship Id="rId412" Type="http://schemas.openxmlformats.org/officeDocument/2006/relationships/image" Target="../media/image1929.png"/><Relationship Id="rId857" Type="http://schemas.openxmlformats.org/officeDocument/2006/relationships/customXml" Target="../ink/ink1379.xml"/><Relationship Id="rId1042" Type="http://schemas.openxmlformats.org/officeDocument/2006/relationships/image" Target="../media/image2244.png"/><Relationship Id="rId289" Type="http://schemas.openxmlformats.org/officeDocument/2006/relationships/customXml" Target="../ink/ink1095.xml"/><Relationship Id="rId496" Type="http://schemas.openxmlformats.org/officeDocument/2006/relationships/image" Target="../media/image1971.png"/><Relationship Id="rId717" Type="http://schemas.openxmlformats.org/officeDocument/2006/relationships/customXml" Target="../ink/ink1309.xml"/><Relationship Id="rId924" Type="http://schemas.openxmlformats.org/officeDocument/2006/relationships/image" Target="../media/image2185.png"/><Relationship Id="rId53" Type="http://schemas.openxmlformats.org/officeDocument/2006/relationships/customXml" Target="../ink/ink977.xml"/><Relationship Id="rId149" Type="http://schemas.openxmlformats.org/officeDocument/2006/relationships/customXml" Target="../ink/ink1025.xml"/><Relationship Id="rId356" Type="http://schemas.openxmlformats.org/officeDocument/2006/relationships/image" Target="../media/image1901.png"/><Relationship Id="rId563" Type="http://schemas.openxmlformats.org/officeDocument/2006/relationships/customXml" Target="../ink/ink1232.xml"/><Relationship Id="rId770" Type="http://schemas.openxmlformats.org/officeDocument/2006/relationships/image" Target="../media/image2108.png"/><Relationship Id="rId216" Type="http://schemas.openxmlformats.org/officeDocument/2006/relationships/image" Target="../media/image1831.png"/><Relationship Id="rId423" Type="http://schemas.openxmlformats.org/officeDocument/2006/relationships/customXml" Target="../ink/ink1162.xml"/><Relationship Id="rId868" Type="http://schemas.openxmlformats.org/officeDocument/2006/relationships/image" Target="../media/image2157.png"/><Relationship Id="rId1053" Type="http://schemas.openxmlformats.org/officeDocument/2006/relationships/customXml" Target="../ink/ink1477.xml"/><Relationship Id="rId630" Type="http://schemas.openxmlformats.org/officeDocument/2006/relationships/image" Target="../media/image2038.png"/><Relationship Id="rId728" Type="http://schemas.openxmlformats.org/officeDocument/2006/relationships/image" Target="../media/image2087.png"/><Relationship Id="rId935" Type="http://schemas.openxmlformats.org/officeDocument/2006/relationships/customXml" Target="../ink/ink1418.xml"/><Relationship Id="rId64" Type="http://schemas.openxmlformats.org/officeDocument/2006/relationships/image" Target="../media/image1755.png"/><Relationship Id="rId367" Type="http://schemas.openxmlformats.org/officeDocument/2006/relationships/customXml" Target="../ink/ink1134.xml"/><Relationship Id="rId574" Type="http://schemas.openxmlformats.org/officeDocument/2006/relationships/image" Target="../media/image2010.png"/><Relationship Id="rId1120" Type="http://schemas.openxmlformats.org/officeDocument/2006/relationships/image" Target="../media/image2283.png"/><Relationship Id="rId227" Type="http://schemas.openxmlformats.org/officeDocument/2006/relationships/customXml" Target="../ink/ink1064.xml"/><Relationship Id="rId781" Type="http://schemas.openxmlformats.org/officeDocument/2006/relationships/customXml" Target="../ink/ink1341.xml"/><Relationship Id="rId879" Type="http://schemas.openxmlformats.org/officeDocument/2006/relationships/customXml" Target="../ink/ink1390.xml"/><Relationship Id="rId434" Type="http://schemas.openxmlformats.org/officeDocument/2006/relationships/image" Target="../media/image1940.png"/><Relationship Id="rId641" Type="http://schemas.openxmlformats.org/officeDocument/2006/relationships/customXml" Target="../ink/ink1271.xml"/><Relationship Id="rId739" Type="http://schemas.openxmlformats.org/officeDocument/2006/relationships/customXml" Target="../ink/ink1320.xml"/><Relationship Id="rId1064" Type="http://schemas.openxmlformats.org/officeDocument/2006/relationships/image" Target="../media/image2255.png"/><Relationship Id="rId280" Type="http://schemas.openxmlformats.org/officeDocument/2006/relationships/image" Target="../media/image1863.png"/><Relationship Id="rId501" Type="http://schemas.openxmlformats.org/officeDocument/2006/relationships/customXml" Target="../ink/ink1201.xml"/><Relationship Id="rId946" Type="http://schemas.openxmlformats.org/officeDocument/2006/relationships/image" Target="../media/image2196.png"/><Relationship Id="rId1131" Type="http://schemas.openxmlformats.org/officeDocument/2006/relationships/customXml" Target="../ink/ink1516.xml"/><Relationship Id="rId75" Type="http://schemas.openxmlformats.org/officeDocument/2006/relationships/customXml" Target="../ink/ink988.xml"/><Relationship Id="rId140" Type="http://schemas.openxmlformats.org/officeDocument/2006/relationships/image" Target="../media/image1793.png"/><Relationship Id="rId378" Type="http://schemas.openxmlformats.org/officeDocument/2006/relationships/image" Target="../media/image1912.png"/><Relationship Id="rId585" Type="http://schemas.openxmlformats.org/officeDocument/2006/relationships/customXml" Target="../ink/ink1243.xml"/><Relationship Id="rId792" Type="http://schemas.openxmlformats.org/officeDocument/2006/relationships/image" Target="../media/image2119.png"/><Relationship Id="rId806" Type="http://schemas.openxmlformats.org/officeDocument/2006/relationships/image" Target="../media/image2126.png"/><Relationship Id="rId6" Type="http://schemas.openxmlformats.org/officeDocument/2006/relationships/image" Target="../media/image1726.png"/><Relationship Id="rId238" Type="http://schemas.openxmlformats.org/officeDocument/2006/relationships/image" Target="../media/image1842.png"/><Relationship Id="rId445" Type="http://schemas.openxmlformats.org/officeDocument/2006/relationships/customXml" Target="../ink/ink1173.xml"/><Relationship Id="rId652" Type="http://schemas.openxmlformats.org/officeDocument/2006/relationships/image" Target="../media/image2049.png"/><Relationship Id="rId1075" Type="http://schemas.openxmlformats.org/officeDocument/2006/relationships/customXml" Target="../ink/ink1488.xml"/><Relationship Id="rId291" Type="http://schemas.openxmlformats.org/officeDocument/2006/relationships/customXml" Target="../ink/ink1096.xml"/><Relationship Id="rId305" Type="http://schemas.openxmlformats.org/officeDocument/2006/relationships/customXml" Target="../ink/ink1103.xml"/><Relationship Id="rId512" Type="http://schemas.openxmlformats.org/officeDocument/2006/relationships/image" Target="../media/image1979.png"/><Relationship Id="rId957" Type="http://schemas.openxmlformats.org/officeDocument/2006/relationships/customXml" Target="../ink/ink1429.xml"/><Relationship Id="rId1142" Type="http://schemas.openxmlformats.org/officeDocument/2006/relationships/image" Target="../media/image2294.png"/><Relationship Id="rId86" Type="http://schemas.openxmlformats.org/officeDocument/2006/relationships/image" Target="../media/image1766.png"/><Relationship Id="rId151" Type="http://schemas.openxmlformats.org/officeDocument/2006/relationships/customXml" Target="../ink/ink1026.xml"/><Relationship Id="rId389" Type="http://schemas.openxmlformats.org/officeDocument/2006/relationships/customXml" Target="../ink/ink1145.xml"/><Relationship Id="rId596" Type="http://schemas.openxmlformats.org/officeDocument/2006/relationships/image" Target="../media/image2021.png"/><Relationship Id="rId817" Type="http://schemas.openxmlformats.org/officeDocument/2006/relationships/customXml" Target="../ink/ink1359.xml"/><Relationship Id="rId1002" Type="http://schemas.openxmlformats.org/officeDocument/2006/relationships/image" Target="../media/image2224.png"/><Relationship Id="rId249" Type="http://schemas.openxmlformats.org/officeDocument/2006/relationships/customXml" Target="../ink/ink1075.xml"/><Relationship Id="rId456" Type="http://schemas.openxmlformats.org/officeDocument/2006/relationships/image" Target="../media/image1951.png"/><Relationship Id="rId663" Type="http://schemas.openxmlformats.org/officeDocument/2006/relationships/customXml" Target="../ink/ink1282.xml"/><Relationship Id="rId870" Type="http://schemas.openxmlformats.org/officeDocument/2006/relationships/image" Target="../media/image2158.png"/><Relationship Id="rId1086" Type="http://schemas.openxmlformats.org/officeDocument/2006/relationships/image" Target="../media/image2266.png"/><Relationship Id="rId13" Type="http://schemas.openxmlformats.org/officeDocument/2006/relationships/customXml" Target="../ink/ink957.xml"/><Relationship Id="rId109" Type="http://schemas.openxmlformats.org/officeDocument/2006/relationships/customXml" Target="../ink/ink1005.xml"/><Relationship Id="rId316" Type="http://schemas.openxmlformats.org/officeDocument/2006/relationships/image" Target="../media/image1881.png"/><Relationship Id="rId523" Type="http://schemas.openxmlformats.org/officeDocument/2006/relationships/customXml" Target="../ink/ink1212.xml"/><Relationship Id="rId968" Type="http://schemas.openxmlformats.org/officeDocument/2006/relationships/image" Target="../media/image2207.png"/><Relationship Id="rId1153" Type="http://schemas.openxmlformats.org/officeDocument/2006/relationships/customXml" Target="../ink/ink1527.xml"/><Relationship Id="rId97" Type="http://schemas.openxmlformats.org/officeDocument/2006/relationships/customXml" Target="../ink/ink999.xml"/><Relationship Id="rId730" Type="http://schemas.openxmlformats.org/officeDocument/2006/relationships/image" Target="../media/image2088.png"/><Relationship Id="rId828" Type="http://schemas.openxmlformats.org/officeDocument/2006/relationships/image" Target="../media/image2137.png"/><Relationship Id="rId1013" Type="http://schemas.openxmlformats.org/officeDocument/2006/relationships/customXml" Target="../ink/ink1457.xml"/><Relationship Id="rId162" Type="http://schemas.openxmlformats.org/officeDocument/2006/relationships/image" Target="../media/image1804.png"/><Relationship Id="rId467" Type="http://schemas.openxmlformats.org/officeDocument/2006/relationships/customXml" Target="../ink/ink1184.xml"/><Relationship Id="rId1097" Type="http://schemas.openxmlformats.org/officeDocument/2006/relationships/customXml" Target="../ink/ink1499.xml"/><Relationship Id="rId674" Type="http://schemas.openxmlformats.org/officeDocument/2006/relationships/image" Target="../media/image2060.png"/><Relationship Id="rId881" Type="http://schemas.openxmlformats.org/officeDocument/2006/relationships/customXml" Target="../ink/ink1391.xml"/><Relationship Id="rId979" Type="http://schemas.openxmlformats.org/officeDocument/2006/relationships/customXml" Target="../ink/ink1440.xml"/><Relationship Id="rId24" Type="http://schemas.openxmlformats.org/officeDocument/2006/relationships/image" Target="../media/image1735.png"/><Relationship Id="rId327" Type="http://schemas.openxmlformats.org/officeDocument/2006/relationships/customXml" Target="../ink/ink1114.xml"/><Relationship Id="rId534" Type="http://schemas.openxmlformats.org/officeDocument/2006/relationships/image" Target="../media/image1990.png"/><Relationship Id="rId741" Type="http://schemas.openxmlformats.org/officeDocument/2006/relationships/customXml" Target="../ink/ink1321.xml"/><Relationship Id="rId839" Type="http://schemas.openxmlformats.org/officeDocument/2006/relationships/customXml" Target="../ink/ink1370.xml"/><Relationship Id="rId1164" Type="http://schemas.openxmlformats.org/officeDocument/2006/relationships/image" Target="../media/image2305.png"/><Relationship Id="rId173" Type="http://schemas.openxmlformats.org/officeDocument/2006/relationships/customXml" Target="../ink/ink1037.xml"/><Relationship Id="rId380" Type="http://schemas.openxmlformats.org/officeDocument/2006/relationships/image" Target="../media/image1913.png"/><Relationship Id="rId601" Type="http://schemas.openxmlformats.org/officeDocument/2006/relationships/customXml" Target="../ink/ink1251.xml"/><Relationship Id="rId1024" Type="http://schemas.openxmlformats.org/officeDocument/2006/relationships/image" Target="../media/image2235.png"/><Relationship Id="rId240" Type="http://schemas.openxmlformats.org/officeDocument/2006/relationships/image" Target="../media/image1843.png"/><Relationship Id="rId478" Type="http://schemas.openxmlformats.org/officeDocument/2006/relationships/image" Target="../media/image1962.png"/><Relationship Id="rId685" Type="http://schemas.openxmlformats.org/officeDocument/2006/relationships/customXml" Target="../ink/ink1293.xml"/><Relationship Id="rId892" Type="http://schemas.openxmlformats.org/officeDocument/2006/relationships/image" Target="../media/image2169.png"/><Relationship Id="rId906" Type="http://schemas.openxmlformats.org/officeDocument/2006/relationships/image" Target="../media/image2176.png"/><Relationship Id="rId35" Type="http://schemas.openxmlformats.org/officeDocument/2006/relationships/customXml" Target="../ink/ink968.xml"/><Relationship Id="rId100" Type="http://schemas.openxmlformats.org/officeDocument/2006/relationships/image" Target="../media/image1773.png"/><Relationship Id="rId338" Type="http://schemas.openxmlformats.org/officeDocument/2006/relationships/image" Target="../media/image1892.png"/><Relationship Id="rId545" Type="http://schemas.openxmlformats.org/officeDocument/2006/relationships/customXml" Target="../ink/ink1223.xml"/><Relationship Id="rId752" Type="http://schemas.openxmlformats.org/officeDocument/2006/relationships/image" Target="../media/image2099.png"/><Relationship Id="rId1175" Type="http://schemas.openxmlformats.org/officeDocument/2006/relationships/customXml" Target="../ink/ink1538.xml"/><Relationship Id="rId184" Type="http://schemas.openxmlformats.org/officeDocument/2006/relationships/image" Target="../media/image1815.png"/><Relationship Id="rId391" Type="http://schemas.openxmlformats.org/officeDocument/2006/relationships/customXml" Target="../ink/ink1146.xml"/><Relationship Id="rId405" Type="http://schemas.openxmlformats.org/officeDocument/2006/relationships/customXml" Target="../ink/ink1153.xml"/><Relationship Id="rId612" Type="http://schemas.openxmlformats.org/officeDocument/2006/relationships/image" Target="../media/image2029.png"/><Relationship Id="rId1035" Type="http://schemas.openxmlformats.org/officeDocument/2006/relationships/customXml" Target="../ink/ink1468.xml"/><Relationship Id="rId251" Type="http://schemas.openxmlformats.org/officeDocument/2006/relationships/customXml" Target="../ink/ink1076.xml"/><Relationship Id="rId489" Type="http://schemas.openxmlformats.org/officeDocument/2006/relationships/customXml" Target="../ink/ink1195.xml"/><Relationship Id="rId696" Type="http://schemas.openxmlformats.org/officeDocument/2006/relationships/image" Target="../media/image2071.png"/><Relationship Id="rId917" Type="http://schemas.openxmlformats.org/officeDocument/2006/relationships/customXml" Target="../ink/ink1409.xml"/><Relationship Id="rId1102" Type="http://schemas.openxmlformats.org/officeDocument/2006/relationships/image" Target="../media/image2274.png"/><Relationship Id="rId46" Type="http://schemas.openxmlformats.org/officeDocument/2006/relationships/image" Target="../media/image1746.png"/><Relationship Id="rId349" Type="http://schemas.openxmlformats.org/officeDocument/2006/relationships/customXml" Target="../ink/ink1125.xml"/><Relationship Id="rId556" Type="http://schemas.openxmlformats.org/officeDocument/2006/relationships/image" Target="../media/image2001.png"/><Relationship Id="rId763" Type="http://schemas.openxmlformats.org/officeDocument/2006/relationships/customXml" Target="../ink/ink1332.xml"/><Relationship Id="rId111" Type="http://schemas.openxmlformats.org/officeDocument/2006/relationships/customXml" Target="../ink/ink1006.xml"/><Relationship Id="rId195" Type="http://schemas.openxmlformats.org/officeDocument/2006/relationships/customXml" Target="../ink/ink1048.xml"/><Relationship Id="rId209" Type="http://schemas.openxmlformats.org/officeDocument/2006/relationships/customXml" Target="../ink/ink1055.xml"/><Relationship Id="rId416" Type="http://schemas.openxmlformats.org/officeDocument/2006/relationships/image" Target="../media/image1931.png"/><Relationship Id="rId970" Type="http://schemas.openxmlformats.org/officeDocument/2006/relationships/image" Target="../media/image2208.png"/><Relationship Id="rId1046" Type="http://schemas.openxmlformats.org/officeDocument/2006/relationships/image" Target="../media/image2246.png"/><Relationship Id="rId623" Type="http://schemas.openxmlformats.org/officeDocument/2006/relationships/customXml" Target="../ink/ink1262.xml"/><Relationship Id="rId830" Type="http://schemas.openxmlformats.org/officeDocument/2006/relationships/image" Target="../media/image2138.png"/><Relationship Id="rId928" Type="http://schemas.openxmlformats.org/officeDocument/2006/relationships/image" Target="../media/image2187.png"/><Relationship Id="rId57" Type="http://schemas.openxmlformats.org/officeDocument/2006/relationships/customXml" Target="../ink/ink979.xml"/><Relationship Id="rId262" Type="http://schemas.openxmlformats.org/officeDocument/2006/relationships/image" Target="../media/image1854.png"/><Relationship Id="rId567" Type="http://schemas.openxmlformats.org/officeDocument/2006/relationships/customXml" Target="../ink/ink1234.xml"/><Relationship Id="rId1113" Type="http://schemas.openxmlformats.org/officeDocument/2006/relationships/customXml" Target="../ink/ink1507.xml"/><Relationship Id="rId122" Type="http://schemas.openxmlformats.org/officeDocument/2006/relationships/image" Target="../media/image1784.png"/><Relationship Id="rId774" Type="http://schemas.openxmlformats.org/officeDocument/2006/relationships/image" Target="../media/image2110.png"/><Relationship Id="rId981" Type="http://schemas.openxmlformats.org/officeDocument/2006/relationships/customXml" Target="../ink/ink1441.xml"/><Relationship Id="rId1057" Type="http://schemas.openxmlformats.org/officeDocument/2006/relationships/customXml" Target="../ink/ink1479.xml"/><Relationship Id="rId427" Type="http://schemas.openxmlformats.org/officeDocument/2006/relationships/customXml" Target="../ink/ink1164.xml"/><Relationship Id="rId634" Type="http://schemas.openxmlformats.org/officeDocument/2006/relationships/image" Target="../media/image2040.png"/><Relationship Id="rId841" Type="http://schemas.openxmlformats.org/officeDocument/2006/relationships/customXml" Target="../ink/ink1371.xml"/><Relationship Id="rId273" Type="http://schemas.openxmlformats.org/officeDocument/2006/relationships/customXml" Target="../ink/ink1087.xml"/><Relationship Id="rId480" Type="http://schemas.openxmlformats.org/officeDocument/2006/relationships/image" Target="../media/image1963.png"/><Relationship Id="rId701" Type="http://schemas.openxmlformats.org/officeDocument/2006/relationships/customXml" Target="../ink/ink1301.xml"/><Relationship Id="rId939" Type="http://schemas.openxmlformats.org/officeDocument/2006/relationships/customXml" Target="../ink/ink1420.xml"/><Relationship Id="rId1124" Type="http://schemas.openxmlformats.org/officeDocument/2006/relationships/image" Target="../media/image2285.png"/><Relationship Id="rId68" Type="http://schemas.openxmlformats.org/officeDocument/2006/relationships/image" Target="../media/image1757.png"/><Relationship Id="rId133" Type="http://schemas.openxmlformats.org/officeDocument/2006/relationships/customXml" Target="../ink/ink1017.xml"/><Relationship Id="rId340" Type="http://schemas.openxmlformats.org/officeDocument/2006/relationships/image" Target="../media/image1893.png"/><Relationship Id="rId578" Type="http://schemas.openxmlformats.org/officeDocument/2006/relationships/image" Target="../media/image2012.png"/><Relationship Id="rId785" Type="http://schemas.openxmlformats.org/officeDocument/2006/relationships/customXml" Target="../ink/ink1343.xml"/><Relationship Id="rId992" Type="http://schemas.openxmlformats.org/officeDocument/2006/relationships/image" Target="../media/image2219.png"/><Relationship Id="rId200" Type="http://schemas.openxmlformats.org/officeDocument/2006/relationships/image" Target="../media/image1823.png"/><Relationship Id="rId438" Type="http://schemas.openxmlformats.org/officeDocument/2006/relationships/image" Target="../media/image1942.png"/><Relationship Id="rId645" Type="http://schemas.openxmlformats.org/officeDocument/2006/relationships/customXml" Target="../ink/ink1273.xml"/><Relationship Id="rId852" Type="http://schemas.openxmlformats.org/officeDocument/2006/relationships/image" Target="../media/image2149.png"/><Relationship Id="rId1068" Type="http://schemas.openxmlformats.org/officeDocument/2006/relationships/image" Target="../media/image2257.png"/><Relationship Id="rId284" Type="http://schemas.openxmlformats.org/officeDocument/2006/relationships/image" Target="../media/image1865.png"/><Relationship Id="rId491" Type="http://schemas.openxmlformats.org/officeDocument/2006/relationships/customXml" Target="../ink/ink1196.xml"/><Relationship Id="rId505" Type="http://schemas.openxmlformats.org/officeDocument/2006/relationships/customXml" Target="../ink/ink1203.xml"/><Relationship Id="rId712" Type="http://schemas.openxmlformats.org/officeDocument/2006/relationships/image" Target="../media/image2079.png"/><Relationship Id="rId1135" Type="http://schemas.openxmlformats.org/officeDocument/2006/relationships/customXml" Target="../ink/ink1518.xml"/><Relationship Id="rId79" Type="http://schemas.openxmlformats.org/officeDocument/2006/relationships/customXml" Target="../ink/ink990.xml"/><Relationship Id="rId144" Type="http://schemas.openxmlformats.org/officeDocument/2006/relationships/image" Target="../media/image1795.png"/><Relationship Id="rId589" Type="http://schemas.openxmlformats.org/officeDocument/2006/relationships/customXml" Target="../ink/ink1245.xml"/><Relationship Id="rId796" Type="http://schemas.openxmlformats.org/officeDocument/2006/relationships/image" Target="../media/image2121.png"/><Relationship Id="rId351" Type="http://schemas.openxmlformats.org/officeDocument/2006/relationships/customXml" Target="../ink/ink1126.xml"/><Relationship Id="rId449" Type="http://schemas.openxmlformats.org/officeDocument/2006/relationships/customXml" Target="../ink/ink1175.xml"/><Relationship Id="rId656" Type="http://schemas.openxmlformats.org/officeDocument/2006/relationships/image" Target="../media/image2051.png"/><Relationship Id="rId863" Type="http://schemas.openxmlformats.org/officeDocument/2006/relationships/customXml" Target="../ink/ink1382.xml"/><Relationship Id="rId1079" Type="http://schemas.openxmlformats.org/officeDocument/2006/relationships/customXml" Target="../ink/ink1490.xml"/><Relationship Id="rId211" Type="http://schemas.openxmlformats.org/officeDocument/2006/relationships/customXml" Target="../ink/ink1056.xml"/><Relationship Id="rId295" Type="http://schemas.openxmlformats.org/officeDocument/2006/relationships/customXml" Target="../ink/ink1098.xml"/><Relationship Id="rId309" Type="http://schemas.openxmlformats.org/officeDocument/2006/relationships/customXml" Target="../ink/ink1105.xml"/><Relationship Id="rId516" Type="http://schemas.openxmlformats.org/officeDocument/2006/relationships/image" Target="../media/image1981.png"/><Relationship Id="rId1146" Type="http://schemas.openxmlformats.org/officeDocument/2006/relationships/image" Target="../media/image2296.png"/><Relationship Id="rId723" Type="http://schemas.openxmlformats.org/officeDocument/2006/relationships/customXml" Target="../ink/ink1312.xml"/><Relationship Id="rId930" Type="http://schemas.openxmlformats.org/officeDocument/2006/relationships/image" Target="../media/image2188.png"/><Relationship Id="rId1006" Type="http://schemas.openxmlformats.org/officeDocument/2006/relationships/image" Target="../media/image2226.png"/><Relationship Id="rId155" Type="http://schemas.openxmlformats.org/officeDocument/2006/relationships/customXml" Target="../ink/ink1028.xml"/><Relationship Id="rId362" Type="http://schemas.openxmlformats.org/officeDocument/2006/relationships/image" Target="../media/image1904.png"/><Relationship Id="rId222" Type="http://schemas.openxmlformats.org/officeDocument/2006/relationships/image" Target="../media/image1834.png"/><Relationship Id="rId667" Type="http://schemas.openxmlformats.org/officeDocument/2006/relationships/customXml" Target="../ink/ink1284.xml"/><Relationship Id="rId874" Type="http://schemas.openxmlformats.org/officeDocument/2006/relationships/image" Target="../media/image2160.png"/><Relationship Id="rId17" Type="http://schemas.openxmlformats.org/officeDocument/2006/relationships/customXml" Target="../ink/ink959.xml"/><Relationship Id="rId527" Type="http://schemas.openxmlformats.org/officeDocument/2006/relationships/customXml" Target="../ink/ink1214.xml"/><Relationship Id="rId734" Type="http://schemas.openxmlformats.org/officeDocument/2006/relationships/image" Target="../media/image2090.png"/><Relationship Id="rId941" Type="http://schemas.openxmlformats.org/officeDocument/2006/relationships/customXml" Target="../ink/ink1421.xml"/><Relationship Id="rId1157" Type="http://schemas.openxmlformats.org/officeDocument/2006/relationships/customXml" Target="../ink/ink1529.xml"/><Relationship Id="rId70" Type="http://schemas.openxmlformats.org/officeDocument/2006/relationships/image" Target="../media/image1758.png"/><Relationship Id="rId166" Type="http://schemas.openxmlformats.org/officeDocument/2006/relationships/image" Target="../media/image1806.png"/><Relationship Id="rId373" Type="http://schemas.openxmlformats.org/officeDocument/2006/relationships/customXml" Target="../ink/ink1137.xml"/><Relationship Id="rId580" Type="http://schemas.openxmlformats.org/officeDocument/2006/relationships/image" Target="../media/image2013.png"/><Relationship Id="rId801" Type="http://schemas.openxmlformats.org/officeDocument/2006/relationships/customXml" Target="../ink/ink1351.xml"/><Relationship Id="rId1017" Type="http://schemas.openxmlformats.org/officeDocument/2006/relationships/customXml" Target="../ink/ink1459.xml"/><Relationship Id="rId1" Type="http://schemas.openxmlformats.org/officeDocument/2006/relationships/slideLayout" Target="../slideLayouts/slideLayout2.xml"/><Relationship Id="rId233" Type="http://schemas.openxmlformats.org/officeDocument/2006/relationships/customXml" Target="../ink/ink1067.xml"/><Relationship Id="rId440" Type="http://schemas.openxmlformats.org/officeDocument/2006/relationships/image" Target="../media/image1943.png"/><Relationship Id="rId678" Type="http://schemas.openxmlformats.org/officeDocument/2006/relationships/image" Target="../media/image2062.png"/><Relationship Id="rId885" Type="http://schemas.openxmlformats.org/officeDocument/2006/relationships/customXml" Target="../ink/ink1393.xml"/><Relationship Id="rId1070" Type="http://schemas.openxmlformats.org/officeDocument/2006/relationships/image" Target="../media/image2258.png"/><Relationship Id="rId28" Type="http://schemas.openxmlformats.org/officeDocument/2006/relationships/image" Target="../media/image1737.png"/><Relationship Id="rId300" Type="http://schemas.openxmlformats.org/officeDocument/2006/relationships/image" Target="../media/image1873.png"/><Relationship Id="rId538" Type="http://schemas.openxmlformats.org/officeDocument/2006/relationships/image" Target="../media/image1992.png"/><Relationship Id="rId745" Type="http://schemas.openxmlformats.org/officeDocument/2006/relationships/customXml" Target="../ink/ink1323.xml"/><Relationship Id="rId952" Type="http://schemas.openxmlformats.org/officeDocument/2006/relationships/image" Target="../media/image2199.png"/><Relationship Id="rId1168" Type="http://schemas.openxmlformats.org/officeDocument/2006/relationships/image" Target="../media/image2307.png"/><Relationship Id="rId81" Type="http://schemas.openxmlformats.org/officeDocument/2006/relationships/customXml" Target="../ink/ink991.xml"/><Relationship Id="rId177" Type="http://schemas.openxmlformats.org/officeDocument/2006/relationships/customXml" Target="../ink/ink1039.xml"/><Relationship Id="rId384" Type="http://schemas.openxmlformats.org/officeDocument/2006/relationships/image" Target="../media/image1915.png"/><Relationship Id="rId591" Type="http://schemas.openxmlformats.org/officeDocument/2006/relationships/customXml" Target="../ink/ink1246.xml"/><Relationship Id="rId605" Type="http://schemas.openxmlformats.org/officeDocument/2006/relationships/customXml" Target="../ink/ink1253.xml"/><Relationship Id="rId812" Type="http://schemas.openxmlformats.org/officeDocument/2006/relationships/image" Target="../media/image2129.png"/><Relationship Id="rId1028" Type="http://schemas.openxmlformats.org/officeDocument/2006/relationships/image" Target="../media/image2237.png"/><Relationship Id="rId244" Type="http://schemas.openxmlformats.org/officeDocument/2006/relationships/image" Target="../media/image1845.png"/><Relationship Id="rId689" Type="http://schemas.openxmlformats.org/officeDocument/2006/relationships/customXml" Target="../ink/ink1295.xml"/><Relationship Id="rId896" Type="http://schemas.openxmlformats.org/officeDocument/2006/relationships/image" Target="../media/image2171.png"/><Relationship Id="rId1081" Type="http://schemas.openxmlformats.org/officeDocument/2006/relationships/customXml" Target="../ink/ink1491.xml"/><Relationship Id="rId39" Type="http://schemas.openxmlformats.org/officeDocument/2006/relationships/customXml" Target="../ink/ink970.xml"/><Relationship Id="rId451" Type="http://schemas.openxmlformats.org/officeDocument/2006/relationships/customXml" Target="../ink/ink1176.xml"/><Relationship Id="rId549" Type="http://schemas.openxmlformats.org/officeDocument/2006/relationships/customXml" Target="../ink/ink1225.xml"/><Relationship Id="rId756" Type="http://schemas.openxmlformats.org/officeDocument/2006/relationships/image" Target="../media/image2101.png"/><Relationship Id="rId1179" Type="http://schemas.openxmlformats.org/officeDocument/2006/relationships/customXml" Target="../ink/ink1540.xml"/><Relationship Id="rId104" Type="http://schemas.openxmlformats.org/officeDocument/2006/relationships/image" Target="../media/image1775.png"/><Relationship Id="rId188" Type="http://schemas.openxmlformats.org/officeDocument/2006/relationships/image" Target="../media/image1817.png"/><Relationship Id="rId311" Type="http://schemas.openxmlformats.org/officeDocument/2006/relationships/customXml" Target="../ink/ink1106.xml"/><Relationship Id="rId395" Type="http://schemas.openxmlformats.org/officeDocument/2006/relationships/customXml" Target="../ink/ink1148.xml"/><Relationship Id="rId409" Type="http://schemas.openxmlformats.org/officeDocument/2006/relationships/customXml" Target="../ink/ink1155.xml"/><Relationship Id="rId963" Type="http://schemas.openxmlformats.org/officeDocument/2006/relationships/customXml" Target="../ink/ink1432.xml"/><Relationship Id="rId1039" Type="http://schemas.openxmlformats.org/officeDocument/2006/relationships/customXml" Target="../ink/ink1470.xml"/><Relationship Id="rId92" Type="http://schemas.openxmlformats.org/officeDocument/2006/relationships/image" Target="../media/image1769.png"/><Relationship Id="rId616" Type="http://schemas.openxmlformats.org/officeDocument/2006/relationships/image" Target="../media/image2031.png"/><Relationship Id="rId823" Type="http://schemas.openxmlformats.org/officeDocument/2006/relationships/customXml" Target="../ink/ink1362.xml"/><Relationship Id="rId255" Type="http://schemas.openxmlformats.org/officeDocument/2006/relationships/customXml" Target="../ink/ink1078.xml"/><Relationship Id="rId462" Type="http://schemas.openxmlformats.org/officeDocument/2006/relationships/image" Target="../media/image1954.png"/><Relationship Id="rId1092" Type="http://schemas.openxmlformats.org/officeDocument/2006/relationships/image" Target="../media/image2269.png"/><Relationship Id="rId1106" Type="http://schemas.openxmlformats.org/officeDocument/2006/relationships/image" Target="../media/image2276.png"/><Relationship Id="rId115" Type="http://schemas.openxmlformats.org/officeDocument/2006/relationships/customXml" Target="../ink/ink1008.xml"/><Relationship Id="rId322" Type="http://schemas.openxmlformats.org/officeDocument/2006/relationships/image" Target="../media/image1884.png"/><Relationship Id="rId767" Type="http://schemas.openxmlformats.org/officeDocument/2006/relationships/customXml" Target="../ink/ink1334.xml"/><Relationship Id="rId974" Type="http://schemas.openxmlformats.org/officeDocument/2006/relationships/image" Target="../media/image2210.png"/><Relationship Id="rId199" Type="http://schemas.openxmlformats.org/officeDocument/2006/relationships/customXml" Target="../ink/ink1050.xml"/><Relationship Id="rId627" Type="http://schemas.openxmlformats.org/officeDocument/2006/relationships/customXml" Target="../ink/ink1264.xml"/><Relationship Id="rId834" Type="http://schemas.openxmlformats.org/officeDocument/2006/relationships/image" Target="../media/image2140.png"/><Relationship Id="rId266" Type="http://schemas.openxmlformats.org/officeDocument/2006/relationships/image" Target="../media/image1856.png"/><Relationship Id="rId473" Type="http://schemas.openxmlformats.org/officeDocument/2006/relationships/customXml" Target="../ink/ink1187.xml"/><Relationship Id="rId680" Type="http://schemas.openxmlformats.org/officeDocument/2006/relationships/image" Target="../media/image2063.png"/><Relationship Id="rId901" Type="http://schemas.openxmlformats.org/officeDocument/2006/relationships/customXml" Target="../ink/ink1401.xml"/><Relationship Id="rId1117" Type="http://schemas.openxmlformats.org/officeDocument/2006/relationships/customXml" Target="../ink/ink1509.xml"/><Relationship Id="rId30" Type="http://schemas.openxmlformats.org/officeDocument/2006/relationships/image" Target="../media/image1738.png"/><Relationship Id="rId126" Type="http://schemas.openxmlformats.org/officeDocument/2006/relationships/image" Target="../media/image1786.png"/><Relationship Id="rId333" Type="http://schemas.openxmlformats.org/officeDocument/2006/relationships/customXml" Target="../ink/ink1117.xml"/><Relationship Id="rId540" Type="http://schemas.openxmlformats.org/officeDocument/2006/relationships/image" Target="../media/image1993.png"/><Relationship Id="rId778" Type="http://schemas.openxmlformats.org/officeDocument/2006/relationships/image" Target="../media/image2112.png"/><Relationship Id="rId985" Type="http://schemas.openxmlformats.org/officeDocument/2006/relationships/customXml" Target="../ink/ink1443.xml"/><Relationship Id="rId1170" Type="http://schemas.openxmlformats.org/officeDocument/2006/relationships/image" Target="../media/image2308.png"/><Relationship Id="rId638" Type="http://schemas.openxmlformats.org/officeDocument/2006/relationships/image" Target="../media/image2042.png"/><Relationship Id="rId845" Type="http://schemas.openxmlformats.org/officeDocument/2006/relationships/customXml" Target="../ink/ink1373.xml"/><Relationship Id="rId1030" Type="http://schemas.openxmlformats.org/officeDocument/2006/relationships/image" Target="../media/image2238.png"/><Relationship Id="rId277" Type="http://schemas.openxmlformats.org/officeDocument/2006/relationships/customXml" Target="../ink/ink1089.xml"/><Relationship Id="rId400" Type="http://schemas.openxmlformats.org/officeDocument/2006/relationships/image" Target="../media/image1923.png"/><Relationship Id="rId484" Type="http://schemas.openxmlformats.org/officeDocument/2006/relationships/image" Target="../media/image1965.png"/><Relationship Id="rId705" Type="http://schemas.openxmlformats.org/officeDocument/2006/relationships/customXml" Target="../ink/ink1303.xml"/><Relationship Id="rId1128" Type="http://schemas.openxmlformats.org/officeDocument/2006/relationships/image" Target="../media/image2287.png"/><Relationship Id="rId137" Type="http://schemas.openxmlformats.org/officeDocument/2006/relationships/customXml" Target="../ink/ink1019.xml"/><Relationship Id="rId344" Type="http://schemas.openxmlformats.org/officeDocument/2006/relationships/image" Target="../media/image1895.png"/><Relationship Id="rId691" Type="http://schemas.openxmlformats.org/officeDocument/2006/relationships/customXml" Target="../ink/ink1296.xml"/><Relationship Id="rId789" Type="http://schemas.openxmlformats.org/officeDocument/2006/relationships/customXml" Target="../ink/ink1345.xml"/><Relationship Id="rId912" Type="http://schemas.openxmlformats.org/officeDocument/2006/relationships/image" Target="../media/image2179.png"/><Relationship Id="rId996" Type="http://schemas.openxmlformats.org/officeDocument/2006/relationships/image" Target="../media/image2221.png"/><Relationship Id="rId41" Type="http://schemas.openxmlformats.org/officeDocument/2006/relationships/customXml" Target="../ink/ink971.xml"/><Relationship Id="rId551" Type="http://schemas.openxmlformats.org/officeDocument/2006/relationships/customXml" Target="../ink/ink1226.xml"/><Relationship Id="rId649" Type="http://schemas.openxmlformats.org/officeDocument/2006/relationships/customXml" Target="../ink/ink1275.xml"/><Relationship Id="rId856" Type="http://schemas.openxmlformats.org/officeDocument/2006/relationships/image" Target="../media/image2151.png"/><Relationship Id="rId1181" Type="http://schemas.openxmlformats.org/officeDocument/2006/relationships/customXml" Target="../ink/ink1541.xml"/><Relationship Id="rId190" Type="http://schemas.openxmlformats.org/officeDocument/2006/relationships/image" Target="../media/image1818.png"/><Relationship Id="rId204" Type="http://schemas.openxmlformats.org/officeDocument/2006/relationships/image" Target="../media/image1825.png"/><Relationship Id="rId288" Type="http://schemas.openxmlformats.org/officeDocument/2006/relationships/image" Target="../media/image1867.png"/><Relationship Id="rId411" Type="http://schemas.openxmlformats.org/officeDocument/2006/relationships/customXml" Target="../ink/ink1156.xml"/><Relationship Id="rId509" Type="http://schemas.openxmlformats.org/officeDocument/2006/relationships/customXml" Target="../ink/ink1205.xml"/><Relationship Id="rId1041" Type="http://schemas.openxmlformats.org/officeDocument/2006/relationships/customXml" Target="../ink/ink1471.xml"/><Relationship Id="rId1139" Type="http://schemas.openxmlformats.org/officeDocument/2006/relationships/customXml" Target="../ink/ink1520.xml"/><Relationship Id="rId495" Type="http://schemas.openxmlformats.org/officeDocument/2006/relationships/customXml" Target="../ink/ink1198.xml"/><Relationship Id="rId716" Type="http://schemas.openxmlformats.org/officeDocument/2006/relationships/image" Target="../media/image2081.png"/><Relationship Id="rId923" Type="http://schemas.openxmlformats.org/officeDocument/2006/relationships/customXml" Target="../ink/ink1412.xml"/><Relationship Id="rId52" Type="http://schemas.openxmlformats.org/officeDocument/2006/relationships/image" Target="../media/image1749.png"/><Relationship Id="rId148" Type="http://schemas.openxmlformats.org/officeDocument/2006/relationships/image" Target="../media/image1797.png"/><Relationship Id="rId355" Type="http://schemas.openxmlformats.org/officeDocument/2006/relationships/customXml" Target="../ink/ink1128.xml"/><Relationship Id="rId562" Type="http://schemas.openxmlformats.org/officeDocument/2006/relationships/image" Target="../media/image2004.png"/><Relationship Id="rId215" Type="http://schemas.openxmlformats.org/officeDocument/2006/relationships/customXml" Target="../ink/ink1058.xml"/><Relationship Id="rId422" Type="http://schemas.openxmlformats.org/officeDocument/2006/relationships/image" Target="../media/image1934.png"/><Relationship Id="rId867" Type="http://schemas.openxmlformats.org/officeDocument/2006/relationships/customXml" Target="../ink/ink1384.xml"/><Relationship Id="rId1052" Type="http://schemas.openxmlformats.org/officeDocument/2006/relationships/image" Target="../media/image2249.png"/><Relationship Id="rId299" Type="http://schemas.openxmlformats.org/officeDocument/2006/relationships/customXml" Target="../ink/ink1100.xml"/><Relationship Id="rId727" Type="http://schemas.openxmlformats.org/officeDocument/2006/relationships/customXml" Target="../ink/ink1314.xml"/><Relationship Id="rId934" Type="http://schemas.openxmlformats.org/officeDocument/2006/relationships/image" Target="../media/image2190.png"/><Relationship Id="rId63" Type="http://schemas.openxmlformats.org/officeDocument/2006/relationships/customXml" Target="../ink/ink982.xml"/><Relationship Id="rId159" Type="http://schemas.openxmlformats.org/officeDocument/2006/relationships/customXml" Target="../ink/ink1030.xml"/><Relationship Id="rId366" Type="http://schemas.openxmlformats.org/officeDocument/2006/relationships/image" Target="../media/image1906.png"/><Relationship Id="rId573" Type="http://schemas.openxmlformats.org/officeDocument/2006/relationships/customXml" Target="../ink/ink1237.xml"/><Relationship Id="rId780" Type="http://schemas.openxmlformats.org/officeDocument/2006/relationships/image" Target="../media/image2113.png"/><Relationship Id="rId226" Type="http://schemas.openxmlformats.org/officeDocument/2006/relationships/image" Target="../media/image1836.png"/><Relationship Id="rId433" Type="http://schemas.openxmlformats.org/officeDocument/2006/relationships/customXml" Target="../ink/ink1167.xml"/><Relationship Id="rId878" Type="http://schemas.openxmlformats.org/officeDocument/2006/relationships/image" Target="../media/image2162.png"/><Relationship Id="rId1063" Type="http://schemas.openxmlformats.org/officeDocument/2006/relationships/customXml" Target="../ink/ink1482.xml"/><Relationship Id="rId640" Type="http://schemas.openxmlformats.org/officeDocument/2006/relationships/image" Target="../media/image2043.png"/><Relationship Id="rId738" Type="http://schemas.openxmlformats.org/officeDocument/2006/relationships/image" Target="../media/image2092.png"/><Relationship Id="rId945" Type="http://schemas.openxmlformats.org/officeDocument/2006/relationships/customXml" Target="../ink/ink1423.xml"/><Relationship Id="rId74" Type="http://schemas.openxmlformats.org/officeDocument/2006/relationships/image" Target="../media/image1760.png"/><Relationship Id="rId377" Type="http://schemas.openxmlformats.org/officeDocument/2006/relationships/customXml" Target="../ink/ink1139.xml"/><Relationship Id="rId500" Type="http://schemas.openxmlformats.org/officeDocument/2006/relationships/image" Target="../media/image1973.png"/><Relationship Id="rId584" Type="http://schemas.openxmlformats.org/officeDocument/2006/relationships/image" Target="../media/image2015.png"/><Relationship Id="rId805" Type="http://schemas.openxmlformats.org/officeDocument/2006/relationships/customXml" Target="../ink/ink1353.xml"/><Relationship Id="rId1130" Type="http://schemas.openxmlformats.org/officeDocument/2006/relationships/image" Target="../media/image2288.png"/><Relationship Id="rId5" Type="http://schemas.openxmlformats.org/officeDocument/2006/relationships/customXml" Target="../ink/ink953.xml"/><Relationship Id="rId237" Type="http://schemas.openxmlformats.org/officeDocument/2006/relationships/customXml" Target="../ink/ink1069.xml"/><Relationship Id="rId791" Type="http://schemas.openxmlformats.org/officeDocument/2006/relationships/customXml" Target="../ink/ink1346.xml"/><Relationship Id="rId889" Type="http://schemas.openxmlformats.org/officeDocument/2006/relationships/customXml" Target="../ink/ink1395.xml"/><Relationship Id="rId1074" Type="http://schemas.openxmlformats.org/officeDocument/2006/relationships/image" Target="../media/image2260.png"/><Relationship Id="rId444" Type="http://schemas.openxmlformats.org/officeDocument/2006/relationships/image" Target="../media/image1945.png"/><Relationship Id="rId651" Type="http://schemas.openxmlformats.org/officeDocument/2006/relationships/customXml" Target="../ink/ink1276.xml"/><Relationship Id="rId749" Type="http://schemas.openxmlformats.org/officeDocument/2006/relationships/customXml" Target="../ink/ink1325.xml"/><Relationship Id="rId290" Type="http://schemas.openxmlformats.org/officeDocument/2006/relationships/image" Target="../media/image1868.png"/><Relationship Id="rId304" Type="http://schemas.openxmlformats.org/officeDocument/2006/relationships/image" Target="../media/image1875.png"/><Relationship Id="rId388" Type="http://schemas.openxmlformats.org/officeDocument/2006/relationships/image" Target="../media/image1917.png"/><Relationship Id="rId511" Type="http://schemas.openxmlformats.org/officeDocument/2006/relationships/customXml" Target="../ink/ink1206.xml"/><Relationship Id="rId609" Type="http://schemas.openxmlformats.org/officeDocument/2006/relationships/customXml" Target="../ink/ink1255.xml"/><Relationship Id="rId956" Type="http://schemas.openxmlformats.org/officeDocument/2006/relationships/image" Target="../media/image2201.png"/><Relationship Id="rId1141" Type="http://schemas.openxmlformats.org/officeDocument/2006/relationships/customXml" Target="../ink/ink1521.xml"/><Relationship Id="rId85" Type="http://schemas.openxmlformats.org/officeDocument/2006/relationships/customXml" Target="../ink/ink993.xml"/><Relationship Id="rId150" Type="http://schemas.openxmlformats.org/officeDocument/2006/relationships/image" Target="../media/image1798.png"/><Relationship Id="rId595" Type="http://schemas.openxmlformats.org/officeDocument/2006/relationships/customXml" Target="../ink/ink1248.xml"/><Relationship Id="rId816" Type="http://schemas.openxmlformats.org/officeDocument/2006/relationships/image" Target="../media/image2131.png"/><Relationship Id="rId1001" Type="http://schemas.openxmlformats.org/officeDocument/2006/relationships/customXml" Target="../ink/ink1451.xml"/><Relationship Id="rId248" Type="http://schemas.openxmlformats.org/officeDocument/2006/relationships/image" Target="../media/image1847.png"/><Relationship Id="rId455" Type="http://schemas.openxmlformats.org/officeDocument/2006/relationships/customXml" Target="../ink/ink1178.xml"/><Relationship Id="rId662" Type="http://schemas.openxmlformats.org/officeDocument/2006/relationships/image" Target="../media/image2054.png"/><Relationship Id="rId1085" Type="http://schemas.openxmlformats.org/officeDocument/2006/relationships/customXml" Target="../ink/ink1493.xml"/><Relationship Id="rId12" Type="http://schemas.openxmlformats.org/officeDocument/2006/relationships/image" Target="../media/image1729.png"/><Relationship Id="rId108" Type="http://schemas.openxmlformats.org/officeDocument/2006/relationships/image" Target="../media/image1777.png"/><Relationship Id="rId315" Type="http://schemas.openxmlformats.org/officeDocument/2006/relationships/customXml" Target="../ink/ink1108.xml"/><Relationship Id="rId522" Type="http://schemas.openxmlformats.org/officeDocument/2006/relationships/image" Target="../media/image1984.png"/><Relationship Id="rId967" Type="http://schemas.openxmlformats.org/officeDocument/2006/relationships/customXml" Target="../ink/ink1434.xml"/><Relationship Id="rId1152" Type="http://schemas.openxmlformats.org/officeDocument/2006/relationships/image" Target="../media/image2299.png"/><Relationship Id="rId96" Type="http://schemas.openxmlformats.org/officeDocument/2006/relationships/image" Target="../media/image1771.png"/><Relationship Id="rId161" Type="http://schemas.openxmlformats.org/officeDocument/2006/relationships/customXml" Target="../ink/ink1031.xml"/><Relationship Id="rId399" Type="http://schemas.openxmlformats.org/officeDocument/2006/relationships/customXml" Target="../ink/ink1150.xml"/><Relationship Id="rId827" Type="http://schemas.openxmlformats.org/officeDocument/2006/relationships/customXml" Target="../ink/ink1364.xml"/><Relationship Id="rId1012" Type="http://schemas.openxmlformats.org/officeDocument/2006/relationships/image" Target="../media/image2229.png"/><Relationship Id="rId259" Type="http://schemas.openxmlformats.org/officeDocument/2006/relationships/customXml" Target="../ink/ink1080.xml"/><Relationship Id="rId466" Type="http://schemas.openxmlformats.org/officeDocument/2006/relationships/image" Target="../media/image1956.png"/><Relationship Id="rId673" Type="http://schemas.openxmlformats.org/officeDocument/2006/relationships/customXml" Target="../ink/ink1287.xml"/><Relationship Id="rId880" Type="http://schemas.openxmlformats.org/officeDocument/2006/relationships/image" Target="../media/image2163.png"/><Relationship Id="rId1096" Type="http://schemas.openxmlformats.org/officeDocument/2006/relationships/image" Target="../media/image2271.png"/><Relationship Id="rId23" Type="http://schemas.openxmlformats.org/officeDocument/2006/relationships/customXml" Target="../ink/ink962.xml"/><Relationship Id="rId119" Type="http://schemas.openxmlformats.org/officeDocument/2006/relationships/customXml" Target="../ink/ink1010.xml"/><Relationship Id="rId326" Type="http://schemas.openxmlformats.org/officeDocument/2006/relationships/image" Target="../media/image1886.png"/><Relationship Id="rId533" Type="http://schemas.openxmlformats.org/officeDocument/2006/relationships/customXml" Target="../ink/ink1217.xml"/><Relationship Id="rId978" Type="http://schemas.openxmlformats.org/officeDocument/2006/relationships/image" Target="../media/image2212.png"/><Relationship Id="rId1163" Type="http://schemas.openxmlformats.org/officeDocument/2006/relationships/customXml" Target="../ink/ink1532.xml"/><Relationship Id="rId740" Type="http://schemas.openxmlformats.org/officeDocument/2006/relationships/image" Target="../media/image2093.png"/><Relationship Id="rId838" Type="http://schemas.openxmlformats.org/officeDocument/2006/relationships/image" Target="../media/image2142.png"/><Relationship Id="rId1023" Type="http://schemas.openxmlformats.org/officeDocument/2006/relationships/customXml" Target="../ink/ink1462.xml"/><Relationship Id="rId172" Type="http://schemas.openxmlformats.org/officeDocument/2006/relationships/image" Target="../media/image1809.png"/><Relationship Id="rId477" Type="http://schemas.openxmlformats.org/officeDocument/2006/relationships/customXml" Target="../ink/ink1189.xml"/><Relationship Id="rId600" Type="http://schemas.openxmlformats.org/officeDocument/2006/relationships/image" Target="../media/image2023.png"/><Relationship Id="rId684" Type="http://schemas.openxmlformats.org/officeDocument/2006/relationships/image" Target="../media/image2065.png"/><Relationship Id="rId337" Type="http://schemas.openxmlformats.org/officeDocument/2006/relationships/customXml" Target="../ink/ink1119.xml"/><Relationship Id="rId891" Type="http://schemas.openxmlformats.org/officeDocument/2006/relationships/customXml" Target="../ink/ink1396.xml"/><Relationship Id="rId905" Type="http://schemas.openxmlformats.org/officeDocument/2006/relationships/customXml" Target="../ink/ink1403.xml"/><Relationship Id="rId989" Type="http://schemas.openxmlformats.org/officeDocument/2006/relationships/customXml" Target="../ink/ink1445.xml"/><Relationship Id="rId34" Type="http://schemas.openxmlformats.org/officeDocument/2006/relationships/image" Target="../media/image1740.png"/><Relationship Id="rId544" Type="http://schemas.openxmlformats.org/officeDocument/2006/relationships/image" Target="../media/image1995.png"/><Relationship Id="rId751" Type="http://schemas.openxmlformats.org/officeDocument/2006/relationships/customXml" Target="../ink/ink1326.xml"/><Relationship Id="rId849" Type="http://schemas.openxmlformats.org/officeDocument/2006/relationships/customXml" Target="../ink/ink1375.xml"/><Relationship Id="rId1174" Type="http://schemas.openxmlformats.org/officeDocument/2006/relationships/image" Target="../media/image2310.png"/><Relationship Id="rId183" Type="http://schemas.openxmlformats.org/officeDocument/2006/relationships/customXml" Target="../ink/ink1042.xml"/><Relationship Id="rId390" Type="http://schemas.openxmlformats.org/officeDocument/2006/relationships/image" Target="../media/image1918.png"/><Relationship Id="rId404" Type="http://schemas.openxmlformats.org/officeDocument/2006/relationships/image" Target="../media/image1925.png"/><Relationship Id="rId611" Type="http://schemas.openxmlformats.org/officeDocument/2006/relationships/customXml" Target="../ink/ink1256.xml"/><Relationship Id="rId1034" Type="http://schemas.openxmlformats.org/officeDocument/2006/relationships/image" Target="../media/image2240.png"/><Relationship Id="rId250" Type="http://schemas.openxmlformats.org/officeDocument/2006/relationships/image" Target="../media/image1848.png"/><Relationship Id="rId488" Type="http://schemas.openxmlformats.org/officeDocument/2006/relationships/image" Target="../media/image1967.png"/><Relationship Id="rId695" Type="http://schemas.openxmlformats.org/officeDocument/2006/relationships/customXml" Target="../ink/ink1298.xml"/><Relationship Id="rId709" Type="http://schemas.openxmlformats.org/officeDocument/2006/relationships/customXml" Target="../ink/ink1305.xml"/><Relationship Id="rId916" Type="http://schemas.openxmlformats.org/officeDocument/2006/relationships/image" Target="../media/image2181.png"/><Relationship Id="rId1101" Type="http://schemas.openxmlformats.org/officeDocument/2006/relationships/customXml" Target="../ink/ink1501.xml"/><Relationship Id="rId45" Type="http://schemas.openxmlformats.org/officeDocument/2006/relationships/customXml" Target="../ink/ink973.xml"/><Relationship Id="rId110" Type="http://schemas.openxmlformats.org/officeDocument/2006/relationships/image" Target="../media/image1778.png"/><Relationship Id="rId348" Type="http://schemas.openxmlformats.org/officeDocument/2006/relationships/image" Target="../media/image1897.png"/><Relationship Id="rId555" Type="http://schemas.openxmlformats.org/officeDocument/2006/relationships/customXml" Target="../ink/ink1228.xml"/><Relationship Id="rId762" Type="http://schemas.openxmlformats.org/officeDocument/2006/relationships/image" Target="../media/image2104.png"/><Relationship Id="rId194" Type="http://schemas.openxmlformats.org/officeDocument/2006/relationships/image" Target="../media/image1820.png"/><Relationship Id="rId208" Type="http://schemas.openxmlformats.org/officeDocument/2006/relationships/image" Target="../media/image1827.png"/><Relationship Id="rId415" Type="http://schemas.openxmlformats.org/officeDocument/2006/relationships/customXml" Target="../ink/ink1158.xml"/><Relationship Id="rId622" Type="http://schemas.openxmlformats.org/officeDocument/2006/relationships/image" Target="../media/image2034.png"/><Relationship Id="rId1045" Type="http://schemas.openxmlformats.org/officeDocument/2006/relationships/customXml" Target="../ink/ink1473.xml"/><Relationship Id="rId261" Type="http://schemas.openxmlformats.org/officeDocument/2006/relationships/customXml" Target="../ink/ink1081.xml"/><Relationship Id="rId499" Type="http://schemas.openxmlformats.org/officeDocument/2006/relationships/customXml" Target="../ink/ink1200.xml"/><Relationship Id="rId927" Type="http://schemas.openxmlformats.org/officeDocument/2006/relationships/customXml" Target="../ink/ink1414.xml"/><Relationship Id="rId1112" Type="http://schemas.openxmlformats.org/officeDocument/2006/relationships/image" Target="../media/image2279.png"/><Relationship Id="rId56" Type="http://schemas.openxmlformats.org/officeDocument/2006/relationships/image" Target="../media/image1751.png"/><Relationship Id="rId359" Type="http://schemas.openxmlformats.org/officeDocument/2006/relationships/customXml" Target="../ink/ink1130.xml"/><Relationship Id="rId566" Type="http://schemas.openxmlformats.org/officeDocument/2006/relationships/image" Target="../media/image2006.png"/><Relationship Id="rId773" Type="http://schemas.openxmlformats.org/officeDocument/2006/relationships/customXml" Target="../ink/ink1337.xml"/><Relationship Id="rId121" Type="http://schemas.openxmlformats.org/officeDocument/2006/relationships/customXml" Target="../ink/ink1011.xml"/><Relationship Id="rId219" Type="http://schemas.openxmlformats.org/officeDocument/2006/relationships/customXml" Target="../ink/ink1060.xml"/><Relationship Id="rId426" Type="http://schemas.openxmlformats.org/officeDocument/2006/relationships/image" Target="../media/image1936.png"/><Relationship Id="rId633" Type="http://schemas.openxmlformats.org/officeDocument/2006/relationships/customXml" Target="../ink/ink1267.xml"/><Relationship Id="rId980" Type="http://schemas.openxmlformats.org/officeDocument/2006/relationships/image" Target="../media/image2213.png"/><Relationship Id="rId1056" Type="http://schemas.openxmlformats.org/officeDocument/2006/relationships/image" Target="../media/image2251.png"/><Relationship Id="rId840" Type="http://schemas.openxmlformats.org/officeDocument/2006/relationships/image" Target="../media/image2143.png"/><Relationship Id="rId938" Type="http://schemas.openxmlformats.org/officeDocument/2006/relationships/image" Target="../media/image2192.png"/><Relationship Id="rId67" Type="http://schemas.openxmlformats.org/officeDocument/2006/relationships/customXml" Target="../ink/ink984.xml"/><Relationship Id="rId272" Type="http://schemas.openxmlformats.org/officeDocument/2006/relationships/image" Target="../media/image1859.png"/><Relationship Id="rId577" Type="http://schemas.openxmlformats.org/officeDocument/2006/relationships/customXml" Target="../ink/ink1239.xml"/><Relationship Id="rId700" Type="http://schemas.openxmlformats.org/officeDocument/2006/relationships/image" Target="../media/image2073.png"/><Relationship Id="rId1123" Type="http://schemas.openxmlformats.org/officeDocument/2006/relationships/customXml" Target="../ink/ink1512.xml"/><Relationship Id="rId132" Type="http://schemas.openxmlformats.org/officeDocument/2006/relationships/image" Target="../media/image1789.png"/><Relationship Id="rId784" Type="http://schemas.openxmlformats.org/officeDocument/2006/relationships/image" Target="../media/image2115.png"/><Relationship Id="rId991" Type="http://schemas.openxmlformats.org/officeDocument/2006/relationships/customXml" Target="../ink/ink1446.xml"/><Relationship Id="rId1067" Type="http://schemas.openxmlformats.org/officeDocument/2006/relationships/customXml" Target="../ink/ink1484.xml"/><Relationship Id="rId437" Type="http://schemas.openxmlformats.org/officeDocument/2006/relationships/customXml" Target="../ink/ink1169.xml"/><Relationship Id="rId644" Type="http://schemas.openxmlformats.org/officeDocument/2006/relationships/image" Target="../media/image2045.png"/><Relationship Id="rId851" Type="http://schemas.openxmlformats.org/officeDocument/2006/relationships/customXml" Target="../ink/ink1376.xml"/><Relationship Id="rId283" Type="http://schemas.openxmlformats.org/officeDocument/2006/relationships/customXml" Target="../ink/ink1092.xml"/><Relationship Id="rId490" Type="http://schemas.openxmlformats.org/officeDocument/2006/relationships/image" Target="../media/image1968.png"/><Relationship Id="rId504" Type="http://schemas.openxmlformats.org/officeDocument/2006/relationships/image" Target="../media/image1975.png"/><Relationship Id="rId711" Type="http://schemas.openxmlformats.org/officeDocument/2006/relationships/customXml" Target="../ink/ink1306.xml"/><Relationship Id="rId949" Type="http://schemas.openxmlformats.org/officeDocument/2006/relationships/customXml" Target="../ink/ink1425.xml"/><Relationship Id="rId1134" Type="http://schemas.openxmlformats.org/officeDocument/2006/relationships/image" Target="../media/image2290.png"/><Relationship Id="rId78" Type="http://schemas.openxmlformats.org/officeDocument/2006/relationships/image" Target="../media/image1762.png"/><Relationship Id="rId143" Type="http://schemas.openxmlformats.org/officeDocument/2006/relationships/customXml" Target="../ink/ink1022.xml"/><Relationship Id="rId350" Type="http://schemas.openxmlformats.org/officeDocument/2006/relationships/image" Target="../media/image1898.png"/><Relationship Id="rId588" Type="http://schemas.openxmlformats.org/officeDocument/2006/relationships/image" Target="../media/image2017.png"/><Relationship Id="rId795" Type="http://schemas.openxmlformats.org/officeDocument/2006/relationships/customXml" Target="../ink/ink1348.xml"/><Relationship Id="rId809" Type="http://schemas.openxmlformats.org/officeDocument/2006/relationships/customXml" Target="../ink/ink1355.xml"/><Relationship Id="rId9" Type="http://schemas.openxmlformats.org/officeDocument/2006/relationships/customXml" Target="../ink/ink955.xml"/><Relationship Id="rId210" Type="http://schemas.openxmlformats.org/officeDocument/2006/relationships/image" Target="../media/image1828.png"/><Relationship Id="rId448" Type="http://schemas.openxmlformats.org/officeDocument/2006/relationships/image" Target="../media/image1947.png"/><Relationship Id="rId655" Type="http://schemas.openxmlformats.org/officeDocument/2006/relationships/customXml" Target="../ink/ink1278.xml"/><Relationship Id="rId862" Type="http://schemas.openxmlformats.org/officeDocument/2006/relationships/image" Target="../media/image2154.png"/><Relationship Id="rId1078" Type="http://schemas.openxmlformats.org/officeDocument/2006/relationships/image" Target="../media/image2262.png"/><Relationship Id="rId294" Type="http://schemas.openxmlformats.org/officeDocument/2006/relationships/image" Target="../media/image1870.png"/><Relationship Id="rId308" Type="http://schemas.openxmlformats.org/officeDocument/2006/relationships/image" Target="../media/image1877.png"/><Relationship Id="rId515" Type="http://schemas.openxmlformats.org/officeDocument/2006/relationships/customXml" Target="../ink/ink1208.xml"/><Relationship Id="rId722" Type="http://schemas.openxmlformats.org/officeDocument/2006/relationships/image" Target="../media/image2084.png"/><Relationship Id="rId1145" Type="http://schemas.openxmlformats.org/officeDocument/2006/relationships/customXml" Target="../ink/ink1523.xml"/><Relationship Id="rId89" Type="http://schemas.openxmlformats.org/officeDocument/2006/relationships/customXml" Target="../ink/ink995.xml"/><Relationship Id="rId154" Type="http://schemas.openxmlformats.org/officeDocument/2006/relationships/image" Target="../media/image1800.png"/><Relationship Id="rId361" Type="http://schemas.openxmlformats.org/officeDocument/2006/relationships/customXml" Target="../ink/ink1131.xml"/><Relationship Id="rId599" Type="http://schemas.openxmlformats.org/officeDocument/2006/relationships/customXml" Target="../ink/ink1250.xml"/><Relationship Id="rId1005" Type="http://schemas.openxmlformats.org/officeDocument/2006/relationships/customXml" Target="../ink/ink1453.xml"/><Relationship Id="rId459" Type="http://schemas.openxmlformats.org/officeDocument/2006/relationships/customXml" Target="../ink/ink1180.xml"/><Relationship Id="rId666" Type="http://schemas.openxmlformats.org/officeDocument/2006/relationships/image" Target="../media/image2056.png"/><Relationship Id="rId873" Type="http://schemas.openxmlformats.org/officeDocument/2006/relationships/customXml" Target="../ink/ink1387.xml"/><Relationship Id="rId1089" Type="http://schemas.openxmlformats.org/officeDocument/2006/relationships/customXml" Target="../ink/ink1495.xml"/><Relationship Id="rId16" Type="http://schemas.openxmlformats.org/officeDocument/2006/relationships/image" Target="../media/image1731.png"/><Relationship Id="rId221" Type="http://schemas.openxmlformats.org/officeDocument/2006/relationships/customXml" Target="../ink/ink1061.xml"/><Relationship Id="rId319" Type="http://schemas.openxmlformats.org/officeDocument/2006/relationships/customXml" Target="../ink/ink1110.xml"/><Relationship Id="rId526" Type="http://schemas.openxmlformats.org/officeDocument/2006/relationships/image" Target="../media/image1986.png"/><Relationship Id="rId1156" Type="http://schemas.openxmlformats.org/officeDocument/2006/relationships/image" Target="../media/image2301.png"/><Relationship Id="rId733" Type="http://schemas.openxmlformats.org/officeDocument/2006/relationships/customXml" Target="../ink/ink1317.xml"/><Relationship Id="rId940" Type="http://schemas.openxmlformats.org/officeDocument/2006/relationships/image" Target="../media/image2193.png"/><Relationship Id="rId1016" Type="http://schemas.openxmlformats.org/officeDocument/2006/relationships/image" Target="../media/image2231.png"/><Relationship Id="rId165" Type="http://schemas.openxmlformats.org/officeDocument/2006/relationships/customXml" Target="../ink/ink1033.xml"/><Relationship Id="rId372" Type="http://schemas.openxmlformats.org/officeDocument/2006/relationships/image" Target="../media/image1909.png"/><Relationship Id="rId677" Type="http://schemas.openxmlformats.org/officeDocument/2006/relationships/customXml" Target="../ink/ink1289.xml"/><Relationship Id="rId800" Type="http://schemas.openxmlformats.org/officeDocument/2006/relationships/image" Target="../media/image2123.png"/><Relationship Id="rId232" Type="http://schemas.openxmlformats.org/officeDocument/2006/relationships/image" Target="../media/image1839.png"/><Relationship Id="rId884" Type="http://schemas.openxmlformats.org/officeDocument/2006/relationships/image" Target="../media/image2165.png"/><Relationship Id="rId27" Type="http://schemas.openxmlformats.org/officeDocument/2006/relationships/customXml" Target="../ink/ink964.xml"/><Relationship Id="rId537" Type="http://schemas.openxmlformats.org/officeDocument/2006/relationships/customXml" Target="../ink/ink1219.xml"/><Relationship Id="rId744" Type="http://schemas.openxmlformats.org/officeDocument/2006/relationships/image" Target="../media/image2095.png"/><Relationship Id="rId951" Type="http://schemas.openxmlformats.org/officeDocument/2006/relationships/customXml" Target="../ink/ink1426.xml"/><Relationship Id="rId1167" Type="http://schemas.openxmlformats.org/officeDocument/2006/relationships/customXml" Target="../ink/ink1534.xml"/><Relationship Id="rId80" Type="http://schemas.openxmlformats.org/officeDocument/2006/relationships/image" Target="../media/image1763.png"/><Relationship Id="rId176" Type="http://schemas.openxmlformats.org/officeDocument/2006/relationships/image" Target="../media/image1811.png"/><Relationship Id="rId383" Type="http://schemas.openxmlformats.org/officeDocument/2006/relationships/customXml" Target="../ink/ink1142.xml"/><Relationship Id="rId590" Type="http://schemas.openxmlformats.org/officeDocument/2006/relationships/image" Target="../media/image2018.png"/><Relationship Id="rId604" Type="http://schemas.openxmlformats.org/officeDocument/2006/relationships/image" Target="../media/image2025.png"/><Relationship Id="rId811" Type="http://schemas.openxmlformats.org/officeDocument/2006/relationships/customXml" Target="../ink/ink1356.xml"/><Relationship Id="rId1027" Type="http://schemas.openxmlformats.org/officeDocument/2006/relationships/customXml" Target="../ink/ink1464.xml"/><Relationship Id="rId243" Type="http://schemas.openxmlformats.org/officeDocument/2006/relationships/customXml" Target="../ink/ink1072.xml"/><Relationship Id="rId450" Type="http://schemas.openxmlformats.org/officeDocument/2006/relationships/image" Target="../media/image1948.png"/><Relationship Id="rId688" Type="http://schemas.openxmlformats.org/officeDocument/2006/relationships/image" Target="../media/image2067.png"/><Relationship Id="rId895" Type="http://schemas.openxmlformats.org/officeDocument/2006/relationships/customXml" Target="../ink/ink1398.xml"/><Relationship Id="rId909" Type="http://schemas.openxmlformats.org/officeDocument/2006/relationships/customXml" Target="../ink/ink1405.xml"/><Relationship Id="rId1080" Type="http://schemas.openxmlformats.org/officeDocument/2006/relationships/image" Target="../media/image2263.png"/><Relationship Id="rId38" Type="http://schemas.openxmlformats.org/officeDocument/2006/relationships/image" Target="../media/image1742.png"/><Relationship Id="rId103" Type="http://schemas.openxmlformats.org/officeDocument/2006/relationships/customXml" Target="../ink/ink1002.xml"/><Relationship Id="rId310" Type="http://schemas.openxmlformats.org/officeDocument/2006/relationships/image" Target="../media/image1878.png"/><Relationship Id="rId548" Type="http://schemas.openxmlformats.org/officeDocument/2006/relationships/image" Target="../media/image1997.png"/><Relationship Id="rId755" Type="http://schemas.openxmlformats.org/officeDocument/2006/relationships/customXml" Target="../ink/ink1328.xml"/><Relationship Id="rId962" Type="http://schemas.openxmlformats.org/officeDocument/2006/relationships/image" Target="../media/image2204.png"/><Relationship Id="rId1178" Type="http://schemas.openxmlformats.org/officeDocument/2006/relationships/image" Target="../media/image2312.png"/><Relationship Id="rId91" Type="http://schemas.openxmlformats.org/officeDocument/2006/relationships/customXml" Target="../ink/ink996.xml"/><Relationship Id="rId187" Type="http://schemas.openxmlformats.org/officeDocument/2006/relationships/customXml" Target="../ink/ink1044.xml"/><Relationship Id="rId394" Type="http://schemas.openxmlformats.org/officeDocument/2006/relationships/image" Target="../media/image1920.png"/><Relationship Id="rId408" Type="http://schemas.openxmlformats.org/officeDocument/2006/relationships/image" Target="../media/image1927.png"/><Relationship Id="rId615" Type="http://schemas.openxmlformats.org/officeDocument/2006/relationships/customXml" Target="../ink/ink1258.xml"/><Relationship Id="rId822" Type="http://schemas.openxmlformats.org/officeDocument/2006/relationships/image" Target="../media/image2134.png"/><Relationship Id="rId1038" Type="http://schemas.openxmlformats.org/officeDocument/2006/relationships/image" Target="../media/image2242.png"/><Relationship Id="rId254" Type="http://schemas.openxmlformats.org/officeDocument/2006/relationships/image" Target="../media/image1850.png"/><Relationship Id="rId699" Type="http://schemas.openxmlformats.org/officeDocument/2006/relationships/customXml" Target="../ink/ink1300.xml"/><Relationship Id="rId1091" Type="http://schemas.openxmlformats.org/officeDocument/2006/relationships/customXml" Target="../ink/ink1496.xml"/><Relationship Id="rId1105" Type="http://schemas.openxmlformats.org/officeDocument/2006/relationships/customXml" Target="../ink/ink1503.xml"/><Relationship Id="rId49" Type="http://schemas.openxmlformats.org/officeDocument/2006/relationships/customXml" Target="../ink/ink975.xml"/><Relationship Id="rId114" Type="http://schemas.openxmlformats.org/officeDocument/2006/relationships/image" Target="../media/image1780.png"/><Relationship Id="rId461" Type="http://schemas.openxmlformats.org/officeDocument/2006/relationships/customXml" Target="../ink/ink1181.xml"/><Relationship Id="rId559" Type="http://schemas.openxmlformats.org/officeDocument/2006/relationships/customXml" Target="../ink/ink1230.xml"/><Relationship Id="rId766" Type="http://schemas.openxmlformats.org/officeDocument/2006/relationships/image" Target="../media/image2106.png"/><Relationship Id="rId198" Type="http://schemas.openxmlformats.org/officeDocument/2006/relationships/image" Target="../media/image1822.png"/><Relationship Id="rId321" Type="http://schemas.openxmlformats.org/officeDocument/2006/relationships/customXml" Target="../ink/ink1111.xml"/><Relationship Id="rId419" Type="http://schemas.openxmlformats.org/officeDocument/2006/relationships/customXml" Target="../ink/ink1160.xml"/><Relationship Id="rId626" Type="http://schemas.openxmlformats.org/officeDocument/2006/relationships/image" Target="../media/image2036.png"/><Relationship Id="rId973" Type="http://schemas.openxmlformats.org/officeDocument/2006/relationships/customXml" Target="../ink/ink1437.xml"/><Relationship Id="rId1049" Type="http://schemas.openxmlformats.org/officeDocument/2006/relationships/customXml" Target="../ink/ink1475.xml"/><Relationship Id="rId833" Type="http://schemas.openxmlformats.org/officeDocument/2006/relationships/customXml" Target="../ink/ink1367.xml"/><Relationship Id="rId1116" Type="http://schemas.openxmlformats.org/officeDocument/2006/relationships/image" Target="../media/image2281.png"/><Relationship Id="rId265" Type="http://schemas.openxmlformats.org/officeDocument/2006/relationships/customXml" Target="../ink/ink1083.xml"/><Relationship Id="rId472" Type="http://schemas.openxmlformats.org/officeDocument/2006/relationships/image" Target="../media/image1959.png"/><Relationship Id="rId900" Type="http://schemas.openxmlformats.org/officeDocument/2006/relationships/image" Target="../media/image2173.png"/><Relationship Id="rId125" Type="http://schemas.openxmlformats.org/officeDocument/2006/relationships/customXml" Target="../ink/ink1013.xml"/><Relationship Id="rId332" Type="http://schemas.openxmlformats.org/officeDocument/2006/relationships/image" Target="../media/image1889.png"/><Relationship Id="rId777" Type="http://schemas.openxmlformats.org/officeDocument/2006/relationships/customXml" Target="../ink/ink1339.xml"/><Relationship Id="rId984" Type="http://schemas.openxmlformats.org/officeDocument/2006/relationships/image" Target="../media/image2215.png"/><Relationship Id="rId637" Type="http://schemas.openxmlformats.org/officeDocument/2006/relationships/customXml" Target="../ink/ink1269.xml"/><Relationship Id="rId844" Type="http://schemas.openxmlformats.org/officeDocument/2006/relationships/image" Target="../media/image2145.png"/><Relationship Id="rId276" Type="http://schemas.openxmlformats.org/officeDocument/2006/relationships/image" Target="../media/image1861.png"/><Relationship Id="rId483" Type="http://schemas.openxmlformats.org/officeDocument/2006/relationships/customXml" Target="../ink/ink1192.xml"/><Relationship Id="rId690" Type="http://schemas.openxmlformats.org/officeDocument/2006/relationships/image" Target="../media/image2068.png"/><Relationship Id="rId704" Type="http://schemas.openxmlformats.org/officeDocument/2006/relationships/image" Target="../media/image2075.png"/><Relationship Id="rId911" Type="http://schemas.openxmlformats.org/officeDocument/2006/relationships/customXml" Target="../ink/ink1406.xml"/><Relationship Id="rId1127" Type="http://schemas.openxmlformats.org/officeDocument/2006/relationships/customXml" Target="../ink/ink1514.xml"/><Relationship Id="rId40" Type="http://schemas.openxmlformats.org/officeDocument/2006/relationships/image" Target="../media/image1743.png"/><Relationship Id="rId136" Type="http://schemas.openxmlformats.org/officeDocument/2006/relationships/image" Target="../media/image1791.png"/><Relationship Id="rId343" Type="http://schemas.openxmlformats.org/officeDocument/2006/relationships/customXml" Target="../ink/ink1122.xml"/><Relationship Id="rId550" Type="http://schemas.openxmlformats.org/officeDocument/2006/relationships/image" Target="../media/image1998.png"/><Relationship Id="rId788" Type="http://schemas.openxmlformats.org/officeDocument/2006/relationships/image" Target="../media/image2117.png"/><Relationship Id="rId995" Type="http://schemas.openxmlformats.org/officeDocument/2006/relationships/customXml" Target="../ink/ink1448.xml"/><Relationship Id="rId1180" Type="http://schemas.openxmlformats.org/officeDocument/2006/relationships/image" Target="../media/image2313.png"/><Relationship Id="rId203" Type="http://schemas.openxmlformats.org/officeDocument/2006/relationships/customXml" Target="../ink/ink1052.xml"/><Relationship Id="rId648" Type="http://schemas.openxmlformats.org/officeDocument/2006/relationships/image" Target="../media/image2047.png"/><Relationship Id="rId855" Type="http://schemas.openxmlformats.org/officeDocument/2006/relationships/customXml" Target="../ink/ink1378.xml"/><Relationship Id="rId1040" Type="http://schemas.openxmlformats.org/officeDocument/2006/relationships/image" Target="../media/image2243.png"/><Relationship Id="rId287" Type="http://schemas.openxmlformats.org/officeDocument/2006/relationships/customXml" Target="../ink/ink1094.xml"/><Relationship Id="rId410" Type="http://schemas.openxmlformats.org/officeDocument/2006/relationships/image" Target="../media/image1928.png"/><Relationship Id="rId494" Type="http://schemas.openxmlformats.org/officeDocument/2006/relationships/image" Target="../media/image1970.png"/><Relationship Id="rId508" Type="http://schemas.openxmlformats.org/officeDocument/2006/relationships/image" Target="../media/image1977.png"/><Relationship Id="rId715" Type="http://schemas.openxmlformats.org/officeDocument/2006/relationships/customXml" Target="../ink/ink1308.xml"/><Relationship Id="rId922" Type="http://schemas.openxmlformats.org/officeDocument/2006/relationships/image" Target="../media/image2184.png"/><Relationship Id="rId1138" Type="http://schemas.openxmlformats.org/officeDocument/2006/relationships/image" Target="../media/image2292.png"/><Relationship Id="rId147" Type="http://schemas.openxmlformats.org/officeDocument/2006/relationships/customXml" Target="../ink/ink1024.xml"/><Relationship Id="rId354" Type="http://schemas.openxmlformats.org/officeDocument/2006/relationships/image" Target="../media/image1900.png"/><Relationship Id="rId799" Type="http://schemas.openxmlformats.org/officeDocument/2006/relationships/customXml" Target="../ink/ink1350.xml"/><Relationship Id="rId51" Type="http://schemas.openxmlformats.org/officeDocument/2006/relationships/customXml" Target="../ink/ink976.xml"/><Relationship Id="rId561" Type="http://schemas.openxmlformats.org/officeDocument/2006/relationships/customXml" Target="../ink/ink1231.xml"/><Relationship Id="rId659" Type="http://schemas.openxmlformats.org/officeDocument/2006/relationships/customXml" Target="../ink/ink1280.xml"/><Relationship Id="rId866" Type="http://schemas.openxmlformats.org/officeDocument/2006/relationships/image" Target="../media/image2156.png"/><Relationship Id="rId214" Type="http://schemas.openxmlformats.org/officeDocument/2006/relationships/image" Target="../media/image1830.png"/><Relationship Id="rId298" Type="http://schemas.openxmlformats.org/officeDocument/2006/relationships/image" Target="../media/image1872.png"/><Relationship Id="rId421" Type="http://schemas.openxmlformats.org/officeDocument/2006/relationships/customXml" Target="../ink/ink1161.xml"/><Relationship Id="rId519" Type="http://schemas.openxmlformats.org/officeDocument/2006/relationships/customXml" Target="../ink/ink1210.xml"/><Relationship Id="rId1051" Type="http://schemas.openxmlformats.org/officeDocument/2006/relationships/customXml" Target="../ink/ink1476.xml"/><Relationship Id="rId1149" Type="http://schemas.openxmlformats.org/officeDocument/2006/relationships/customXml" Target="../ink/ink1525.xml"/><Relationship Id="rId158" Type="http://schemas.openxmlformats.org/officeDocument/2006/relationships/image" Target="../media/image1802.png"/><Relationship Id="rId726" Type="http://schemas.openxmlformats.org/officeDocument/2006/relationships/image" Target="../media/image2086.png"/><Relationship Id="rId933" Type="http://schemas.openxmlformats.org/officeDocument/2006/relationships/customXml" Target="../ink/ink1417.xml"/><Relationship Id="rId1009" Type="http://schemas.openxmlformats.org/officeDocument/2006/relationships/customXml" Target="../ink/ink1455.xml"/><Relationship Id="rId62" Type="http://schemas.openxmlformats.org/officeDocument/2006/relationships/image" Target="../media/image1754.png"/><Relationship Id="rId365" Type="http://schemas.openxmlformats.org/officeDocument/2006/relationships/customXml" Target="../ink/ink1133.xml"/><Relationship Id="rId572" Type="http://schemas.openxmlformats.org/officeDocument/2006/relationships/image" Target="../media/image2009.png"/><Relationship Id="rId225" Type="http://schemas.openxmlformats.org/officeDocument/2006/relationships/customXml" Target="../ink/ink1063.xml"/><Relationship Id="rId432" Type="http://schemas.openxmlformats.org/officeDocument/2006/relationships/image" Target="../media/image1939.png"/><Relationship Id="rId877" Type="http://schemas.openxmlformats.org/officeDocument/2006/relationships/customXml" Target="../ink/ink1389.xml"/><Relationship Id="rId1062" Type="http://schemas.openxmlformats.org/officeDocument/2006/relationships/image" Target="../media/image2254.png"/><Relationship Id="rId737" Type="http://schemas.openxmlformats.org/officeDocument/2006/relationships/customXml" Target="../ink/ink1319.xml"/><Relationship Id="rId944" Type="http://schemas.openxmlformats.org/officeDocument/2006/relationships/image" Target="../media/image2195.png"/><Relationship Id="rId73" Type="http://schemas.openxmlformats.org/officeDocument/2006/relationships/customXml" Target="../ink/ink987.xml"/><Relationship Id="rId169" Type="http://schemas.openxmlformats.org/officeDocument/2006/relationships/customXml" Target="../ink/ink1035.xml"/><Relationship Id="rId376" Type="http://schemas.openxmlformats.org/officeDocument/2006/relationships/image" Target="../media/image1911.png"/><Relationship Id="rId583" Type="http://schemas.openxmlformats.org/officeDocument/2006/relationships/customXml" Target="../ink/ink1242.xml"/><Relationship Id="rId790" Type="http://schemas.openxmlformats.org/officeDocument/2006/relationships/image" Target="../media/image2118.png"/><Relationship Id="rId804" Type="http://schemas.openxmlformats.org/officeDocument/2006/relationships/image" Target="../media/image2125.png"/><Relationship Id="rId4" Type="http://schemas.openxmlformats.org/officeDocument/2006/relationships/image" Target="../media/image1725.png"/><Relationship Id="rId236" Type="http://schemas.openxmlformats.org/officeDocument/2006/relationships/image" Target="../media/image1841.png"/><Relationship Id="rId443" Type="http://schemas.openxmlformats.org/officeDocument/2006/relationships/customXml" Target="../ink/ink1172.xml"/><Relationship Id="rId650" Type="http://schemas.openxmlformats.org/officeDocument/2006/relationships/image" Target="../media/image2048.png"/><Relationship Id="rId888" Type="http://schemas.openxmlformats.org/officeDocument/2006/relationships/image" Target="../media/image2167.png"/><Relationship Id="rId1073" Type="http://schemas.openxmlformats.org/officeDocument/2006/relationships/customXml" Target="../ink/ink1487.xml"/><Relationship Id="rId303" Type="http://schemas.openxmlformats.org/officeDocument/2006/relationships/customXml" Target="../ink/ink1102.xml"/><Relationship Id="rId748" Type="http://schemas.openxmlformats.org/officeDocument/2006/relationships/image" Target="../media/image2097.png"/><Relationship Id="rId955" Type="http://schemas.openxmlformats.org/officeDocument/2006/relationships/customXml" Target="../ink/ink1428.xml"/><Relationship Id="rId1140" Type="http://schemas.openxmlformats.org/officeDocument/2006/relationships/image" Target="../media/image2293.png"/><Relationship Id="rId84" Type="http://schemas.openxmlformats.org/officeDocument/2006/relationships/image" Target="../media/image1765.png"/><Relationship Id="rId387" Type="http://schemas.openxmlformats.org/officeDocument/2006/relationships/customXml" Target="../ink/ink1144.xml"/><Relationship Id="rId510" Type="http://schemas.openxmlformats.org/officeDocument/2006/relationships/image" Target="../media/image1978.png"/><Relationship Id="rId594" Type="http://schemas.openxmlformats.org/officeDocument/2006/relationships/image" Target="../media/image2020.png"/><Relationship Id="rId608" Type="http://schemas.openxmlformats.org/officeDocument/2006/relationships/image" Target="../media/image2027.png"/><Relationship Id="rId815" Type="http://schemas.openxmlformats.org/officeDocument/2006/relationships/customXml" Target="../ink/ink1358.xml"/><Relationship Id="rId247" Type="http://schemas.openxmlformats.org/officeDocument/2006/relationships/customXml" Target="../ink/ink1074.xml"/><Relationship Id="rId899" Type="http://schemas.openxmlformats.org/officeDocument/2006/relationships/customXml" Target="../ink/ink1400.xml"/><Relationship Id="rId1000" Type="http://schemas.openxmlformats.org/officeDocument/2006/relationships/image" Target="../media/image2223.png"/><Relationship Id="rId1084" Type="http://schemas.openxmlformats.org/officeDocument/2006/relationships/image" Target="../media/image2265.png"/><Relationship Id="rId107" Type="http://schemas.openxmlformats.org/officeDocument/2006/relationships/customXml" Target="../ink/ink1004.xml"/><Relationship Id="rId454" Type="http://schemas.openxmlformats.org/officeDocument/2006/relationships/image" Target="../media/image1950.png"/><Relationship Id="rId661" Type="http://schemas.openxmlformats.org/officeDocument/2006/relationships/customXml" Target="../ink/ink1281.xml"/><Relationship Id="rId759" Type="http://schemas.openxmlformats.org/officeDocument/2006/relationships/customXml" Target="../ink/ink1330.xml"/><Relationship Id="rId966" Type="http://schemas.openxmlformats.org/officeDocument/2006/relationships/image" Target="../media/image2206.png"/><Relationship Id="rId11" Type="http://schemas.openxmlformats.org/officeDocument/2006/relationships/customXml" Target="../ink/ink956.xml"/><Relationship Id="rId314" Type="http://schemas.openxmlformats.org/officeDocument/2006/relationships/image" Target="../media/image1880.png"/><Relationship Id="rId398" Type="http://schemas.openxmlformats.org/officeDocument/2006/relationships/image" Target="../media/image1922.png"/><Relationship Id="rId521" Type="http://schemas.openxmlformats.org/officeDocument/2006/relationships/customXml" Target="../ink/ink1211.xml"/><Relationship Id="rId619" Type="http://schemas.openxmlformats.org/officeDocument/2006/relationships/customXml" Target="../ink/ink1260.xml"/><Relationship Id="rId1151" Type="http://schemas.openxmlformats.org/officeDocument/2006/relationships/customXml" Target="../ink/ink1526.xml"/><Relationship Id="rId95" Type="http://schemas.openxmlformats.org/officeDocument/2006/relationships/customXml" Target="../ink/ink998.xml"/><Relationship Id="rId160" Type="http://schemas.openxmlformats.org/officeDocument/2006/relationships/image" Target="../media/image1803.png"/><Relationship Id="rId826" Type="http://schemas.openxmlformats.org/officeDocument/2006/relationships/image" Target="../media/image2136.png"/><Relationship Id="rId1011" Type="http://schemas.openxmlformats.org/officeDocument/2006/relationships/customXml" Target="../ink/ink1456.xml"/><Relationship Id="rId1109" Type="http://schemas.openxmlformats.org/officeDocument/2006/relationships/customXml" Target="../ink/ink1505.xml"/><Relationship Id="rId258" Type="http://schemas.openxmlformats.org/officeDocument/2006/relationships/image" Target="../media/image1852.png"/><Relationship Id="rId465" Type="http://schemas.openxmlformats.org/officeDocument/2006/relationships/customXml" Target="../ink/ink1183.xml"/><Relationship Id="rId672" Type="http://schemas.openxmlformats.org/officeDocument/2006/relationships/image" Target="../media/image2059.png"/><Relationship Id="rId1095" Type="http://schemas.openxmlformats.org/officeDocument/2006/relationships/customXml" Target="../ink/ink1498.xml"/><Relationship Id="rId22" Type="http://schemas.openxmlformats.org/officeDocument/2006/relationships/image" Target="../media/image1734.png"/><Relationship Id="rId118" Type="http://schemas.openxmlformats.org/officeDocument/2006/relationships/image" Target="../media/image1782.png"/><Relationship Id="rId325" Type="http://schemas.openxmlformats.org/officeDocument/2006/relationships/customXml" Target="../ink/ink1113.xml"/><Relationship Id="rId532" Type="http://schemas.openxmlformats.org/officeDocument/2006/relationships/image" Target="../media/image1989.png"/><Relationship Id="rId977" Type="http://schemas.openxmlformats.org/officeDocument/2006/relationships/customXml" Target="../ink/ink1439.xml"/><Relationship Id="rId1162" Type="http://schemas.openxmlformats.org/officeDocument/2006/relationships/image" Target="../media/image2304.png"/><Relationship Id="rId171" Type="http://schemas.openxmlformats.org/officeDocument/2006/relationships/customXml" Target="../ink/ink1036.xml"/><Relationship Id="rId837" Type="http://schemas.openxmlformats.org/officeDocument/2006/relationships/customXml" Target="../ink/ink1369.xml"/><Relationship Id="rId1022" Type="http://schemas.openxmlformats.org/officeDocument/2006/relationships/image" Target="../media/image2234.png"/><Relationship Id="rId269" Type="http://schemas.openxmlformats.org/officeDocument/2006/relationships/customXml" Target="../ink/ink1085.xml"/><Relationship Id="rId476" Type="http://schemas.openxmlformats.org/officeDocument/2006/relationships/image" Target="../media/image1961.png"/><Relationship Id="rId683" Type="http://schemas.openxmlformats.org/officeDocument/2006/relationships/customXml" Target="../ink/ink1292.xml"/><Relationship Id="rId890" Type="http://schemas.openxmlformats.org/officeDocument/2006/relationships/image" Target="../media/image2168.png"/><Relationship Id="rId904" Type="http://schemas.openxmlformats.org/officeDocument/2006/relationships/image" Target="../media/image2175.png"/><Relationship Id="rId33" Type="http://schemas.openxmlformats.org/officeDocument/2006/relationships/customXml" Target="../ink/ink967.xml"/><Relationship Id="rId129" Type="http://schemas.openxmlformats.org/officeDocument/2006/relationships/customXml" Target="../ink/ink1015.xml"/><Relationship Id="rId336" Type="http://schemas.openxmlformats.org/officeDocument/2006/relationships/image" Target="../media/image1891.png"/><Relationship Id="rId543" Type="http://schemas.openxmlformats.org/officeDocument/2006/relationships/customXml" Target="../ink/ink1222.xml"/><Relationship Id="rId988" Type="http://schemas.openxmlformats.org/officeDocument/2006/relationships/image" Target="../media/image2217.png"/><Relationship Id="rId1173" Type="http://schemas.openxmlformats.org/officeDocument/2006/relationships/customXml" Target="../ink/ink1537.xml"/><Relationship Id="rId182" Type="http://schemas.openxmlformats.org/officeDocument/2006/relationships/image" Target="../media/image1814.png"/><Relationship Id="rId403" Type="http://schemas.openxmlformats.org/officeDocument/2006/relationships/customXml" Target="../ink/ink1152.xml"/><Relationship Id="rId750" Type="http://schemas.openxmlformats.org/officeDocument/2006/relationships/image" Target="../media/image2098.png"/><Relationship Id="rId848" Type="http://schemas.openxmlformats.org/officeDocument/2006/relationships/image" Target="../media/image2147.png"/><Relationship Id="rId1033" Type="http://schemas.openxmlformats.org/officeDocument/2006/relationships/customXml" Target="../ink/ink1467.xml"/><Relationship Id="rId487" Type="http://schemas.openxmlformats.org/officeDocument/2006/relationships/customXml" Target="../ink/ink1194.xml"/><Relationship Id="rId610" Type="http://schemas.openxmlformats.org/officeDocument/2006/relationships/image" Target="../media/image2028.png"/><Relationship Id="rId694" Type="http://schemas.openxmlformats.org/officeDocument/2006/relationships/image" Target="../media/image2070.png"/><Relationship Id="rId708" Type="http://schemas.openxmlformats.org/officeDocument/2006/relationships/image" Target="../media/image2077.png"/><Relationship Id="rId915" Type="http://schemas.openxmlformats.org/officeDocument/2006/relationships/customXml" Target="../ink/ink1408.xml"/><Relationship Id="rId347" Type="http://schemas.openxmlformats.org/officeDocument/2006/relationships/customXml" Target="../ink/ink1124.xml"/><Relationship Id="rId999" Type="http://schemas.openxmlformats.org/officeDocument/2006/relationships/customXml" Target="../ink/ink1450.xml"/><Relationship Id="rId1100" Type="http://schemas.openxmlformats.org/officeDocument/2006/relationships/image" Target="../media/image2273.png"/><Relationship Id="rId44" Type="http://schemas.openxmlformats.org/officeDocument/2006/relationships/image" Target="../media/image1745.png"/><Relationship Id="rId554" Type="http://schemas.openxmlformats.org/officeDocument/2006/relationships/image" Target="../media/image2000.png"/><Relationship Id="rId761" Type="http://schemas.openxmlformats.org/officeDocument/2006/relationships/customXml" Target="../ink/ink1331.xml"/><Relationship Id="rId859" Type="http://schemas.openxmlformats.org/officeDocument/2006/relationships/customXml" Target="../ink/ink1380.xml"/><Relationship Id="rId193" Type="http://schemas.openxmlformats.org/officeDocument/2006/relationships/customXml" Target="../ink/ink1047.xml"/><Relationship Id="rId207" Type="http://schemas.openxmlformats.org/officeDocument/2006/relationships/customXml" Target="../ink/ink1054.xml"/><Relationship Id="rId414" Type="http://schemas.openxmlformats.org/officeDocument/2006/relationships/image" Target="../media/image1930.png"/><Relationship Id="rId498" Type="http://schemas.openxmlformats.org/officeDocument/2006/relationships/image" Target="../media/image1972.png"/><Relationship Id="rId621" Type="http://schemas.openxmlformats.org/officeDocument/2006/relationships/customXml" Target="../ink/ink1261.xml"/><Relationship Id="rId1044" Type="http://schemas.openxmlformats.org/officeDocument/2006/relationships/image" Target="../media/image2245.png"/><Relationship Id="rId260" Type="http://schemas.openxmlformats.org/officeDocument/2006/relationships/image" Target="../media/image1853.png"/><Relationship Id="rId719" Type="http://schemas.openxmlformats.org/officeDocument/2006/relationships/customXml" Target="../ink/ink1310.xml"/><Relationship Id="rId926" Type="http://schemas.openxmlformats.org/officeDocument/2006/relationships/image" Target="../media/image2186.png"/><Relationship Id="rId1111" Type="http://schemas.openxmlformats.org/officeDocument/2006/relationships/customXml" Target="../ink/ink1506.xml"/><Relationship Id="rId55" Type="http://schemas.openxmlformats.org/officeDocument/2006/relationships/customXml" Target="../ink/ink978.xml"/><Relationship Id="rId120" Type="http://schemas.openxmlformats.org/officeDocument/2006/relationships/image" Target="../media/image1783.png"/><Relationship Id="rId358" Type="http://schemas.openxmlformats.org/officeDocument/2006/relationships/image" Target="../media/image1902.png"/><Relationship Id="rId565" Type="http://schemas.openxmlformats.org/officeDocument/2006/relationships/customXml" Target="../ink/ink1233.xml"/><Relationship Id="rId772" Type="http://schemas.openxmlformats.org/officeDocument/2006/relationships/image" Target="../media/image2109.png"/><Relationship Id="rId218" Type="http://schemas.openxmlformats.org/officeDocument/2006/relationships/image" Target="../media/image1832.png"/><Relationship Id="rId425" Type="http://schemas.openxmlformats.org/officeDocument/2006/relationships/customXml" Target="../ink/ink1163.xml"/><Relationship Id="rId632" Type="http://schemas.openxmlformats.org/officeDocument/2006/relationships/image" Target="../media/image2039.png"/><Relationship Id="rId1055" Type="http://schemas.openxmlformats.org/officeDocument/2006/relationships/customXml" Target="../ink/ink1478.xml"/><Relationship Id="rId271" Type="http://schemas.openxmlformats.org/officeDocument/2006/relationships/customXml" Target="../ink/ink1086.xml"/><Relationship Id="rId937" Type="http://schemas.openxmlformats.org/officeDocument/2006/relationships/customXml" Target="../ink/ink1419.xml"/><Relationship Id="rId1122" Type="http://schemas.openxmlformats.org/officeDocument/2006/relationships/image" Target="../media/image2284.png"/><Relationship Id="rId66" Type="http://schemas.openxmlformats.org/officeDocument/2006/relationships/image" Target="../media/image1756.png"/><Relationship Id="rId131" Type="http://schemas.openxmlformats.org/officeDocument/2006/relationships/customXml" Target="../ink/ink1016.xml"/><Relationship Id="rId369" Type="http://schemas.openxmlformats.org/officeDocument/2006/relationships/customXml" Target="../ink/ink1135.xml"/><Relationship Id="rId576" Type="http://schemas.openxmlformats.org/officeDocument/2006/relationships/image" Target="../media/image2011.png"/><Relationship Id="rId783" Type="http://schemas.openxmlformats.org/officeDocument/2006/relationships/customXml" Target="../ink/ink1342.xml"/><Relationship Id="rId990" Type="http://schemas.openxmlformats.org/officeDocument/2006/relationships/image" Target="../media/image2218.png"/><Relationship Id="rId229" Type="http://schemas.openxmlformats.org/officeDocument/2006/relationships/customXml" Target="../ink/ink1065.xml"/><Relationship Id="rId436" Type="http://schemas.openxmlformats.org/officeDocument/2006/relationships/image" Target="../media/image1941.png"/><Relationship Id="rId643" Type="http://schemas.openxmlformats.org/officeDocument/2006/relationships/customXml" Target="../ink/ink1272.xml"/><Relationship Id="rId1066" Type="http://schemas.openxmlformats.org/officeDocument/2006/relationships/image" Target="../media/image2256.png"/><Relationship Id="rId850" Type="http://schemas.openxmlformats.org/officeDocument/2006/relationships/image" Target="../media/image2148.png"/><Relationship Id="rId948" Type="http://schemas.openxmlformats.org/officeDocument/2006/relationships/image" Target="../media/image2197.png"/><Relationship Id="rId1133" Type="http://schemas.openxmlformats.org/officeDocument/2006/relationships/customXml" Target="../ink/ink1517.xml"/><Relationship Id="rId77" Type="http://schemas.openxmlformats.org/officeDocument/2006/relationships/customXml" Target="../ink/ink989.xml"/><Relationship Id="rId282" Type="http://schemas.openxmlformats.org/officeDocument/2006/relationships/image" Target="../media/image1864.png"/><Relationship Id="rId503" Type="http://schemas.openxmlformats.org/officeDocument/2006/relationships/customXml" Target="../ink/ink1202.xml"/><Relationship Id="rId587" Type="http://schemas.openxmlformats.org/officeDocument/2006/relationships/customXml" Target="../ink/ink1244.xml"/><Relationship Id="rId710" Type="http://schemas.openxmlformats.org/officeDocument/2006/relationships/image" Target="../media/image2078.png"/><Relationship Id="rId808" Type="http://schemas.openxmlformats.org/officeDocument/2006/relationships/image" Target="../media/image2127.png"/><Relationship Id="rId8" Type="http://schemas.openxmlformats.org/officeDocument/2006/relationships/image" Target="../media/image1727.png"/><Relationship Id="rId142" Type="http://schemas.openxmlformats.org/officeDocument/2006/relationships/image" Target="../media/image1794.png"/><Relationship Id="rId447" Type="http://schemas.openxmlformats.org/officeDocument/2006/relationships/customXml" Target="../ink/ink1174.xml"/><Relationship Id="rId794" Type="http://schemas.openxmlformats.org/officeDocument/2006/relationships/image" Target="../media/image2120.png"/><Relationship Id="rId1077" Type="http://schemas.openxmlformats.org/officeDocument/2006/relationships/customXml" Target="../ink/ink1489.xml"/><Relationship Id="rId654" Type="http://schemas.openxmlformats.org/officeDocument/2006/relationships/image" Target="../media/image2050.png"/><Relationship Id="rId861" Type="http://schemas.openxmlformats.org/officeDocument/2006/relationships/customXml" Target="../ink/ink1381.xml"/><Relationship Id="rId959" Type="http://schemas.openxmlformats.org/officeDocument/2006/relationships/customXml" Target="../ink/ink1430.xml"/><Relationship Id="rId293" Type="http://schemas.openxmlformats.org/officeDocument/2006/relationships/customXml" Target="../ink/ink1097.xml"/><Relationship Id="rId307" Type="http://schemas.openxmlformats.org/officeDocument/2006/relationships/customXml" Target="../ink/ink1104.xml"/><Relationship Id="rId514" Type="http://schemas.openxmlformats.org/officeDocument/2006/relationships/image" Target="../media/image1980.png"/><Relationship Id="rId721" Type="http://schemas.openxmlformats.org/officeDocument/2006/relationships/customXml" Target="../ink/ink1311.xml"/><Relationship Id="rId1144" Type="http://schemas.openxmlformats.org/officeDocument/2006/relationships/image" Target="../media/image2295.png"/><Relationship Id="rId88" Type="http://schemas.openxmlformats.org/officeDocument/2006/relationships/image" Target="../media/image1767.png"/><Relationship Id="rId153" Type="http://schemas.openxmlformats.org/officeDocument/2006/relationships/customXml" Target="../ink/ink1027.xml"/><Relationship Id="rId360" Type="http://schemas.openxmlformats.org/officeDocument/2006/relationships/image" Target="../media/image1903.png"/><Relationship Id="rId598" Type="http://schemas.openxmlformats.org/officeDocument/2006/relationships/image" Target="../media/image2022.png"/><Relationship Id="rId819" Type="http://schemas.openxmlformats.org/officeDocument/2006/relationships/customXml" Target="../ink/ink1360.xml"/><Relationship Id="rId1004" Type="http://schemas.openxmlformats.org/officeDocument/2006/relationships/image" Target="../media/image2225.png"/><Relationship Id="rId220" Type="http://schemas.openxmlformats.org/officeDocument/2006/relationships/image" Target="../media/image1833.png"/><Relationship Id="rId458" Type="http://schemas.openxmlformats.org/officeDocument/2006/relationships/image" Target="../media/image1952.png"/><Relationship Id="rId665" Type="http://schemas.openxmlformats.org/officeDocument/2006/relationships/customXml" Target="../ink/ink1283.xml"/><Relationship Id="rId872" Type="http://schemas.openxmlformats.org/officeDocument/2006/relationships/image" Target="../media/image2159.png"/><Relationship Id="rId1088" Type="http://schemas.openxmlformats.org/officeDocument/2006/relationships/image" Target="../media/image2267.png"/><Relationship Id="rId15" Type="http://schemas.openxmlformats.org/officeDocument/2006/relationships/customXml" Target="../ink/ink958.xml"/><Relationship Id="rId318" Type="http://schemas.openxmlformats.org/officeDocument/2006/relationships/image" Target="../media/image1882.png"/><Relationship Id="rId525" Type="http://schemas.openxmlformats.org/officeDocument/2006/relationships/customXml" Target="../ink/ink1213.xml"/><Relationship Id="rId732" Type="http://schemas.openxmlformats.org/officeDocument/2006/relationships/image" Target="../media/image2089.png"/><Relationship Id="rId1155" Type="http://schemas.openxmlformats.org/officeDocument/2006/relationships/customXml" Target="../ink/ink1528.xml"/><Relationship Id="rId99" Type="http://schemas.openxmlformats.org/officeDocument/2006/relationships/customXml" Target="../ink/ink1000.xml"/><Relationship Id="rId164" Type="http://schemas.openxmlformats.org/officeDocument/2006/relationships/image" Target="../media/image1805.png"/><Relationship Id="rId371" Type="http://schemas.openxmlformats.org/officeDocument/2006/relationships/customXml" Target="../ink/ink1136.xml"/><Relationship Id="rId1015" Type="http://schemas.openxmlformats.org/officeDocument/2006/relationships/customXml" Target="../ink/ink1458.xml"/><Relationship Id="rId469" Type="http://schemas.openxmlformats.org/officeDocument/2006/relationships/customXml" Target="../ink/ink1185.xml"/><Relationship Id="rId676" Type="http://schemas.openxmlformats.org/officeDocument/2006/relationships/image" Target="../media/image2061.png"/><Relationship Id="rId883" Type="http://schemas.openxmlformats.org/officeDocument/2006/relationships/customXml" Target="../ink/ink1392.xml"/><Relationship Id="rId1099" Type="http://schemas.openxmlformats.org/officeDocument/2006/relationships/customXml" Target="../ink/ink1500.xml"/><Relationship Id="rId26" Type="http://schemas.openxmlformats.org/officeDocument/2006/relationships/image" Target="../media/image1736.png"/><Relationship Id="rId231" Type="http://schemas.openxmlformats.org/officeDocument/2006/relationships/customXml" Target="../ink/ink1066.xml"/><Relationship Id="rId329" Type="http://schemas.openxmlformats.org/officeDocument/2006/relationships/customXml" Target="../ink/ink1115.xml"/><Relationship Id="rId536" Type="http://schemas.openxmlformats.org/officeDocument/2006/relationships/image" Target="../media/image1991.png"/><Relationship Id="rId1166" Type="http://schemas.openxmlformats.org/officeDocument/2006/relationships/image" Target="../media/image2306.png"/><Relationship Id="rId175" Type="http://schemas.openxmlformats.org/officeDocument/2006/relationships/customXml" Target="../ink/ink1038.xml"/><Relationship Id="rId743" Type="http://schemas.openxmlformats.org/officeDocument/2006/relationships/customXml" Target="../ink/ink1322.xml"/><Relationship Id="rId950" Type="http://schemas.openxmlformats.org/officeDocument/2006/relationships/image" Target="../media/image2198.png"/><Relationship Id="rId1026" Type="http://schemas.openxmlformats.org/officeDocument/2006/relationships/image" Target="../media/image2236.png"/><Relationship Id="rId382" Type="http://schemas.openxmlformats.org/officeDocument/2006/relationships/image" Target="../media/image1914.png"/><Relationship Id="rId603" Type="http://schemas.openxmlformats.org/officeDocument/2006/relationships/customXml" Target="../ink/ink1252.xml"/><Relationship Id="rId687" Type="http://schemas.openxmlformats.org/officeDocument/2006/relationships/customXml" Target="../ink/ink1294.xml"/><Relationship Id="rId810" Type="http://schemas.openxmlformats.org/officeDocument/2006/relationships/image" Target="../media/image2128.png"/><Relationship Id="rId908" Type="http://schemas.openxmlformats.org/officeDocument/2006/relationships/image" Target="../media/image2177.png"/><Relationship Id="rId242" Type="http://schemas.openxmlformats.org/officeDocument/2006/relationships/image" Target="../media/image1844.png"/><Relationship Id="rId894" Type="http://schemas.openxmlformats.org/officeDocument/2006/relationships/image" Target="../media/image2170.png"/><Relationship Id="rId1177" Type="http://schemas.openxmlformats.org/officeDocument/2006/relationships/customXml" Target="../ink/ink1539.xml"/><Relationship Id="rId37" Type="http://schemas.openxmlformats.org/officeDocument/2006/relationships/customXml" Target="../ink/ink969.xml"/><Relationship Id="rId102" Type="http://schemas.openxmlformats.org/officeDocument/2006/relationships/image" Target="../media/image1774.png"/><Relationship Id="rId547" Type="http://schemas.openxmlformats.org/officeDocument/2006/relationships/customXml" Target="../ink/ink1224.xml"/><Relationship Id="rId754" Type="http://schemas.openxmlformats.org/officeDocument/2006/relationships/image" Target="../media/image2100.png"/><Relationship Id="rId961" Type="http://schemas.openxmlformats.org/officeDocument/2006/relationships/customXml" Target="../ink/ink1431.xml"/><Relationship Id="rId90" Type="http://schemas.openxmlformats.org/officeDocument/2006/relationships/image" Target="../media/image1768.png"/><Relationship Id="rId186" Type="http://schemas.openxmlformats.org/officeDocument/2006/relationships/image" Target="../media/image1816.png"/><Relationship Id="rId393" Type="http://schemas.openxmlformats.org/officeDocument/2006/relationships/customXml" Target="../ink/ink1147.xml"/><Relationship Id="rId407" Type="http://schemas.openxmlformats.org/officeDocument/2006/relationships/customXml" Target="../ink/ink1154.xml"/><Relationship Id="rId614" Type="http://schemas.openxmlformats.org/officeDocument/2006/relationships/image" Target="../media/image2030.png"/><Relationship Id="rId821" Type="http://schemas.openxmlformats.org/officeDocument/2006/relationships/customXml" Target="../ink/ink1361.xml"/><Relationship Id="rId1037" Type="http://schemas.openxmlformats.org/officeDocument/2006/relationships/customXml" Target="../ink/ink1469.xml"/><Relationship Id="rId253" Type="http://schemas.openxmlformats.org/officeDocument/2006/relationships/customXml" Target="../ink/ink1077.xml"/><Relationship Id="rId460" Type="http://schemas.openxmlformats.org/officeDocument/2006/relationships/image" Target="../media/image1953.png"/><Relationship Id="rId698" Type="http://schemas.openxmlformats.org/officeDocument/2006/relationships/image" Target="../media/image2072.png"/><Relationship Id="rId919" Type="http://schemas.openxmlformats.org/officeDocument/2006/relationships/customXml" Target="../ink/ink1410.xml"/><Relationship Id="rId1090" Type="http://schemas.openxmlformats.org/officeDocument/2006/relationships/image" Target="../media/image2268.png"/><Relationship Id="rId1104" Type="http://schemas.openxmlformats.org/officeDocument/2006/relationships/image" Target="../media/image2275.png"/><Relationship Id="rId48" Type="http://schemas.openxmlformats.org/officeDocument/2006/relationships/image" Target="../media/image1747.png"/><Relationship Id="rId113" Type="http://schemas.openxmlformats.org/officeDocument/2006/relationships/customXml" Target="../ink/ink1007.xml"/><Relationship Id="rId320" Type="http://schemas.openxmlformats.org/officeDocument/2006/relationships/image" Target="../media/image1883.png"/><Relationship Id="rId558" Type="http://schemas.openxmlformats.org/officeDocument/2006/relationships/image" Target="../media/image2002.png"/><Relationship Id="rId765" Type="http://schemas.openxmlformats.org/officeDocument/2006/relationships/customXml" Target="../ink/ink1333.xml"/><Relationship Id="rId972" Type="http://schemas.openxmlformats.org/officeDocument/2006/relationships/image" Target="../media/image2209.png"/><Relationship Id="rId197" Type="http://schemas.openxmlformats.org/officeDocument/2006/relationships/customXml" Target="../ink/ink1049.xml"/><Relationship Id="rId418" Type="http://schemas.openxmlformats.org/officeDocument/2006/relationships/image" Target="../media/image1932.png"/><Relationship Id="rId625" Type="http://schemas.openxmlformats.org/officeDocument/2006/relationships/customXml" Target="../ink/ink1263.xml"/><Relationship Id="rId832" Type="http://schemas.openxmlformats.org/officeDocument/2006/relationships/image" Target="../media/image2139.png"/><Relationship Id="rId1048" Type="http://schemas.openxmlformats.org/officeDocument/2006/relationships/image" Target="../media/image2247.png"/><Relationship Id="rId264" Type="http://schemas.openxmlformats.org/officeDocument/2006/relationships/image" Target="../media/image1855.png"/><Relationship Id="rId471" Type="http://schemas.openxmlformats.org/officeDocument/2006/relationships/customXml" Target="../ink/ink1186.xml"/><Relationship Id="rId1115" Type="http://schemas.openxmlformats.org/officeDocument/2006/relationships/customXml" Target="../ink/ink1508.xml"/><Relationship Id="rId59" Type="http://schemas.openxmlformats.org/officeDocument/2006/relationships/customXml" Target="../ink/ink980.xml"/><Relationship Id="rId124" Type="http://schemas.openxmlformats.org/officeDocument/2006/relationships/image" Target="../media/image1785.png"/><Relationship Id="rId569" Type="http://schemas.openxmlformats.org/officeDocument/2006/relationships/customXml" Target="../ink/ink1235.xml"/><Relationship Id="rId776" Type="http://schemas.openxmlformats.org/officeDocument/2006/relationships/image" Target="../media/image2111.png"/><Relationship Id="rId983" Type="http://schemas.openxmlformats.org/officeDocument/2006/relationships/customXml" Target="../ink/ink1442.xml"/><Relationship Id="rId331" Type="http://schemas.openxmlformats.org/officeDocument/2006/relationships/customXml" Target="../ink/ink1116.xml"/><Relationship Id="rId429" Type="http://schemas.openxmlformats.org/officeDocument/2006/relationships/customXml" Target="../ink/ink1165.xml"/><Relationship Id="rId636" Type="http://schemas.openxmlformats.org/officeDocument/2006/relationships/image" Target="../media/image2041.png"/><Relationship Id="rId1059" Type="http://schemas.openxmlformats.org/officeDocument/2006/relationships/customXml" Target="../ink/ink1480.xml"/><Relationship Id="rId843" Type="http://schemas.openxmlformats.org/officeDocument/2006/relationships/customXml" Target="../ink/ink1372.xml"/><Relationship Id="rId1126" Type="http://schemas.openxmlformats.org/officeDocument/2006/relationships/image" Target="../media/image2286.png"/><Relationship Id="rId275" Type="http://schemas.openxmlformats.org/officeDocument/2006/relationships/customXml" Target="../ink/ink1088.xml"/><Relationship Id="rId482" Type="http://schemas.openxmlformats.org/officeDocument/2006/relationships/image" Target="../media/image1964.png"/><Relationship Id="rId703" Type="http://schemas.openxmlformats.org/officeDocument/2006/relationships/customXml" Target="../ink/ink1302.xml"/><Relationship Id="rId910" Type="http://schemas.openxmlformats.org/officeDocument/2006/relationships/image" Target="../media/image2178.png"/><Relationship Id="rId135" Type="http://schemas.openxmlformats.org/officeDocument/2006/relationships/customXml" Target="../ink/ink1018.xml"/><Relationship Id="rId342" Type="http://schemas.openxmlformats.org/officeDocument/2006/relationships/image" Target="../media/image1894.png"/><Relationship Id="rId787" Type="http://schemas.openxmlformats.org/officeDocument/2006/relationships/customXml" Target="../ink/ink1344.xml"/><Relationship Id="rId994" Type="http://schemas.openxmlformats.org/officeDocument/2006/relationships/image" Target="../media/image2220.png"/><Relationship Id="rId202" Type="http://schemas.openxmlformats.org/officeDocument/2006/relationships/image" Target="../media/image1824.png"/><Relationship Id="rId647" Type="http://schemas.openxmlformats.org/officeDocument/2006/relationships/customXml" Target="../ink/ink1274.xml"/><Relationship Id="rId854" Type="http://schemas.openxmlformats.org/officeDocument/2006/relationships/image" Target="../media/image2150.png"/><Relationship Id="rId286" Type="http://schemas.openxmlformats.org/officeDocument/2006/relationships/image" Target="../media/image1866.png"/><Relationship Id="rId493" Type="http://schemas.openxmlformats.org/officeDocument/2006/relationships/customXml" Target="../ink/ink1197.xml"/><Relationship Id="rId507" Type="http://schemas.openxmlformats.org/officeDocument/2006/relationships/customXml" Target="../ink/ink1204.xml"/><Relationship Id="rId714" Type="http://schemas.openxmlformats.org/officeDocument/2006/relationships/image" Target="../media/image2080.png"/><Relationship Id="rId921" Type="http://schemas.openxmlformats.org/officeDocument/2006/relationships/customXml" Target="../ink/ink1411.xml"/><Relationship Id="rId1137" Type="http://schemas.openxmlformats.org/officeDocument/2006/relationships/customXml" Target="../ink/ink1519.xml"/><Relationship Id="rId50" Type="http://schemas.openxmlformats.org/officeDocument/2006/relationships/image" Target="../media/image1748.png"/><Relationship Id="rId146" Type="http://schemas.openxmlformats.org/officeDocument/2006/relationships/image" Target="../media/image1796.png"/><Relationship Id="rId353" Type="http://schemas.openxmlformats.org/officeDocument/2006/relationships/customXml" Target="../ink/ink1127.xml"/><Relationship Id="rId560" Type="http://schemas.openxmlformats.org/officeDocument/2006/relationships/image" Target="../media/image2003.png"/><Relationship Id="rId798" Type="http://schemas.openxmlformats.org/officeDocument/2006/relationships/image" Target="../media/image2122.png"/><Relationship Id="rId213" Type="http://schemas.openxmlformats.org/officeDocument/2006/relationships/customXml" Target="../ink/ink1057.xml"/><Relationship Id="rId420" Type="http://schemas.openxmlformats.org/officeDocument/2006/relationships/image" Target="../media/image1933.png"/><Relationship Id="rId658" Type="http://schemas.openxmlformats.org/officeDocument/2006/relationships/image" Target="../media/image2052.png"/><Relationship Id="rId865" Type="http://schemas.openxmlformats.org/officeDocument/2006/relationships/customXml" Target="../ink/ink1383.xml"/><Relationship Id="rId1050" Type="http://schemas.openxmlformats.org/officeDocument/2006/relationships/image" Target="../media/image2248.png"/><Relationship Id="rId297" Type="http://schemas.openxmlformats.org/officeDocument/2006/relationships/customXml" Target="../ink/ink1099.xml"/><Relationship Id="rId518" Type="http://schemas.openxmlformats.org/officeDocument/2006/relationships/image" Target="../media/image1982.png"/><Relationship Id="rId725" Type="http://schemas.openxmlformats.org/officeDocument/2006/relationships/customXml" Target="../ink/ink1313.xml"/><Relationship Id="rId932" Type="http://schemas.openxmlformats.org/officeDocument/2006/relationships/image" Target="../media/image2189.png"/><Relationship Id="rId1148" Type="http://schemas.openxmlformats.org/officeDocument/2006/relationships/image" Target="../media/image2297.png"/><Relationship Id="rId157" Type="http://schemas.openxmlformats.org/officeDocument/2006/relationships/customXml" Target="../ink/ink1029.xml"/><Relationship Id="rId364" Type="http://schemas.openxmlformats.org/officeDocument/2006/relationships/image" Target="../media/image1905.png"/><Relationship Id="rId1008" Type="http://schemas.openxmlformats.org/officeDocument/2006/relationships/image" Target="../media/image2227.png"/><Relationship Id="rId61" Type="http://schemas.openxmlformats.org/officeDocument/2006/relationships/customXml" Target="../ink/ink981.xml"/><Relationship Id="rId571" Type="http://schemas.openxmlformats.org/officeDocument/2006/relationships/customXml" Target="../ink/ink1236.xml"/><Relationship Id="rId669" Type="http://schemas.openxmlformats.org/officeDocument/2006/relationships/customXml" Target="../ink/ink1285.xml"/><Relationship Id="rId876" Type="http://schemas.openxmlformats.org/officeDocument/2006/relationships/image" Target="../media/image2161.png"/><Relationship Id="rId19" Type="http://schemas.openxmlformats.org/officeDocument/2006/relationships/customXml" Target="../ink/ink960.xml"/><Relationship Id="rId224" Type="http://schemas.openxmlformats.org/officeDocument/2006/relationships/image" Target="../media/image1835.png"/><Relationship Id="rId431" Type="http://schemas.openxmlformats.org/officeDocument/2006/relationships/customXml" Target="../ink/ink1166.xml"/><Relationship Id="rId529" Type="http://schemas.openxmlformats.org/officeDocument/2006/relationships/customXml" Target="../ink/ink1215.xml"/><Relationship Id="rId736" Type="http://schemas.openxmlformats.org/officeDocument/2006/relationships/image" Target="../media/image2091.png"/><Relationship Id="rId1061" Type="http://schemas.openxmlformats.org/officeDocument/2006/relationships/customXml" Target="../ink/ink1481.xml"/><Relationship Id="rId1159" Type="http://schemas.openxmlformats.org/officeDocument/2006/relationships/customXml" Target="../ink/ink1530.xml"/><Relationship Id="rId168" Type="http://schemas.openxmlformats.org/officeDocument/2006/relationships/image" Target="../media/image1807.png"/><Relationship Id="rId943" Type="http://schemas.openxmlformats.org/officeDocument/2006/relationships/customXml" Target="../ink/ink1422.xml"/><Relationship Id="rId1019" Type="http://schemas.openxmlformats.org/officeDocument/2006/relationships/customXml" Target="../ink/ink1460.xml"/><Relationship Id="rId72" Type="http://schemas.openxmlformats.org/officeDocument/2006/relationships/image" Target="../media/image1759.png"/><Relationship Id="rId375" Type="http://schemas.openxmlformats.org/officeDocument/2006/relationships/customXml" Target="../ink/ink1138.xml"/><Relationship Id="rId582" Type="http://schemas.openxmlformats.org/officeDocument/2006/relationships/image" Target="../media/image2014.png"/><Relationship Id="rId803" Type="http://schemas.openxmlformats.org/officeDocument/2006/relationships/customXml" Target="../ink/ink1352.xml"/><Relationship Id="rId3" Type="http://schemas.openxmlformats.org/officeDocument/2006/relationships/customXml" Target="../ink/ink952.xml"/><Relationship Id="rId235" Type="http://schemas.openxmlformats.org/officeDocument/2006/relationships/customXml" Target="../ink/ink1068.xml"/><Relationship Id="rId442" Type="http://schemas.openxmlformats.org/officeDocument/2006/relationships/image" Target="../media/image1944.png"/><Relationship Id="rId887" Type="http://schemas.openxmlformats.org/officeDocument/2006/relationships/customXml" Target="../ink/ink1394.xml"/><Relationship Id="rId1072" Type="http://schemas.openxmlformats.org/officeDocument/2006/relationships/image" Target="../media/image2259.png"/><Relationship Id="rId302" Type="http://schemas.openxmlformats.org/officeDocument/2006/relationships/image" Target="../media/image1874.png"/><Relationship Id="rId747" Type="http://schemas.openxmlformats.org/officeDocument/2006/relationships/customXml" Target="../ink/ink1324.xml"/><Relationship Id="rId954" Type="http://schemas.openxmlformats.org/officeDocument/2006/relationships/image" Target="../media/image2200.png"/><Relationship Id="rId83" Type="http://schemas.openxmlformats.org/officeDocument/2006/relationships/customXml" Target="../ink/ink992.xml"/><Relationship Id="rId179" Type="http://schemas.openxmlformats.org/officeDocument/2006/relationships/customXml" Target="../ink/ink1040.xml"/><Relationship Id="rId386" Type="http://schemas.openxmlformats.org/officeDocument/2006/relationships/image" Target="../media/image1916.png"/><Relationship Id="rId593" Type="http://schemas.openxmlformats.org/officeDocument/2006/relationships/customXml" Target="../ink/ink1247.xml"/><Relationship Id="rId607" Type="http://schemas.openxmlformats.org/officeDocument/2006/relationships/customXml" Target="../ink/ink1254.xml"/><Relationship Id="rId814" Type="http://schemas.openxmlformats.org/officeDocument/2006/relationships/image" Target="../media/image2130.png"/><Relationship Id="rId246" Type="http://schemas.openxmlformats.org/officeDocument/2006/relationships/image" Target="../media/image1846.png"/><Relationship Id="rId453" Type="http://schemas.openxmlformats.org/officeDocument/2006/relationships/customXml" Target="../ink/ink1177.xml"/><Relationship Id="rId660" Type="http://schemas.openxmlformats.org/officeDocument/2006/relationships/image" Target="../media/image2053.png"/><Relationship Id="rId898" Type="http://schemas.openxmlformats.org/officeDocument/2006/relationships/image" Target="../media/image2172.png"/><Relationship Id="rId1083" Type="http://schemas.openxmlformats.org/officeDocument/2006/relationships/customXml" Target="../ink/ink1492.xml"/><Relationship Id="rId106" Type="http://schemas.openxmlformats.org/officeDocument/2006/relationships/image" Target="../media/image1776.png"/><Relationship Id="rId313" Type="http://schemas.openxmlformats.org/officeDocument/2006/relationships/customXml" Target="../ink/ink1107.xml"/><Relationship Id="rId758" Type="http://schemas.openxmlformats.org/officeDocument/2006/relationships/image" Target="../media/image2102.png"/><Relationship Id="rId965" Type="http://schemas.openxmlformats.org/officeDocument/2006/relationships/customXml" Target="../ink/ink1433.xml"/><Relationship Id="rId1150" Type="http://schemas.openxmlformats.org/officeDocument/2006/relationships/image" Target="../media/image2298.png"/><Relationship Id="rId10" Type="http://schemas.openxmlformats.org/officeDocument/2006/relationships/image" Target="../media/image1728.png"/><Relationship Id="rId94" Type="http://schemas.openxmlformats.org/officeDocument/2006/relationships/image" Target="../media/image1770.png"/><Relationship Id="rId397" Type="http://schemas.openxmlformats.org/officeDocument/2006/relationships/customXml" Target="../ink/ink1149.xml"/><Relationship Id="rId520" Type="http://schemas.openxmlformats.org/officeDocument/2006/relationships/image" Target="../media/image1983.png"/><Relationship Id="rId618" Type="http://schemas.openxmlformats.org/officeDocument/2006/relationships/image" Target="../media/image2032.png"/><Relationship Id="rId825" Type="http://schemas.openxmlformats.org/officeDocument/2006/relationships/customXml" Target="../ink/ink1363.xml"/><Relationship Id="rId257" Type="http://schemas.openxmlformats.org/officeDocument/2006/relationships/customXml" Target="../ink/ink1079.xml"/><Relationship Id="rId464" Type="http://schemas.openxmlformats.org/officeDocument/2006/relationships/image" Target="../media/image1955.png"/><Relationship Id="rId1010" Type="http://schemas.openxmlformats.org/officeDocument/2006/relationships/image" Target="../media/image2228.png"/><Relationship Id="rId1094" Type="http://schemas.openxmlformats.org/officeDocument/2006/relationships/image" Target="../media/image2270.png"/><Relationship Id="rId1108" Type="http://schemas.openxmlformats.org/officeDocument/2006/relationships/image" Target="../media/image2277.png"/><Relationship Id="rId117" Type="http://schemas.openxmlformats.org/officeDocument/2006/relationships/customXml" Target="../ink/ink1009.xml"/><Relationship Id="rId671" Type="http://schemas.openxmlformats.org/officeDocument/2006/relationships/customXml" Target="../ink/ink1286.xml"/><Relationship Id="rId769" Type="http://schemas.openxmlformats.org/officeDocument/2006/relationships/customXml" Target="../ink/ink1335.xml"/><Relationship Id="rId976" Type="http://schemas.openxmlformats.org/officeDocument/2006/relationships/image" Target="../media/image2211.png"/><Relationship Id="rId324" Type="http://schemas.openxmlformats.org/officeDocument/2006/relationships/image" Target="../media/image1885.png"/><Relationship Id="rId531" Type="http://schemas.openxmlformats.org/officeDocument/2006/relationships/customXml" Target="../ink/ink1216.xml"/><Relationship Id="rId629" Type="http://schemas.openxmlformats.org/officeDocument/2006/relationships/customXml" Target="../ink/ink1265.xml"/><Relationship Id="rId1161" Type="http://schemas.openxmlformats.org/officeDocument/2006/relationships/customXml" Target="../ink/ink1531.xml"/><Relationship Id="rId836" Type="http://schemas.openxmlformats.org/officeDocument/2006/relationships/image" Target="../media/image2141.png"/><Relationship Id="rId1021" Type="http://schemas.openxmlformats.org/officeDocument/2006/relationships/customXml" Target="../ink/ink1461.xml"/><Relationship Id="rId1119" Type="http://schemas.openxmlformats.org/officeDocument/2006/relationships/customXml" Target="../ink/ink1510.xml"/><Relationship Id="rId903" Type="http://schemas.openxmlformats.org/officeDocument/2006/relationships/customXml" Target="../ink/ink1402.xml"/><Relationship Id="rId32" Type="http://schemas.openxmlformats.org/officeDocument/2006/relationships/image" Target="../media/image1739.png"/><Relationship Id="rId181" Type="http://schemas.openxmlformats.org/officeDocument/2006/relationships/customXml" Target="../ink/ink1041.xml"/><Relationship Id="rId279" Type="http://schemas.openxmlformats.org/officeDocument/2006/relationships/customXml" Target="../ink/ink1090.xml"/><Relationship Id="rId486" Type="http://schemas.openxmlformats.org/officeDocument/2006/relationships/image" Target="../media/image1966.png"/><Relationship Id="rId693" Type="http://schemas.openxmlformats.org/officeDocument/2006/relationships/customXml" Target="../ink/ink1297.xml"/><Relationship Id="rId139" Type="http://schemas.openxmlformats.org/officeDocument/2006/relationships/customXml" Target="../ink/ink1020.xml"/><Relationship Id="rId346" Type="http://schemas.openxmlformats.org/officeDocument/2006/relationships/image" Target="../media/image1896.png"/><Relationship Id="rId553" Type="http://schemas.openxmlformats.org/officeDocument/2006/relationships/customXml" Target="../ink/ink1227.xml"/><Relationship Id="rId760" Type="http://schemas.openxmlformats.org/officeDocument/2006/relationships/image" Target="../media/image2103.png"/><Relationship Id="rId998" Type="http://schemas.openxmlformats.org/officeDocument/2006/relationships/image" Target="../media/image2222.png"/><Relationship Id="rId206" Type="http://schemas.openxmlformats.org/officeDocument/2006/relationships/image" Target="../media/image1826.png"/><Relationship Id="rId413" Type="http://schemas.openxmlformats.org/officeDocument/2006/relationships/customXml" Target="../ink/ink1157.xml"/><Relationship Id="rId858" Type="http://schemas.openxmlformats.org/officeDocument/2006/relationships/image" Target="../media/image2152.png"/><Relationship Id="rId1043" Type="http://schemas.openxmlformats.org/officeDocument/2006/relationships/customXml" Target="../ink/ink1472.xml"/><Relationship Id="rId620" Type="http://schemas.openxmlformats.org/officeDocument/2006/relationships/image" Target="../media/image2033.png"/><Relationship Id="rId718" Type="http://schemas.openxmlformats.org/officeDocument/2006/relationships/image" Target="../media/image2082.png"/><Relationship Id="rId925" Type="http://schemas.openxmlformats.org/officeDocument/2006/relationships/customXml" Target="../ink/ink1413.xml"/><Relationship Id="rId1110" Type="http://schemas.openxmlformats.org/officeDocument/2006/relationships/image" Target="../media/image2278.png"/><Relationship Id="rId54" Type="http://schemas.openxmlformats.org/officeDocument/2006/relationships/image" Target="../media/image1750.png"/><Relationship Id="rId270" Type="http://schemas.openxmlformats.org/officeDocument/2006/relationships/image" Target="../media/image1858.png"/><Relationship Id="rId130" Type="http://schemas.openxmlformats.org/officeDocument/2006/relationships/image" Target="../media/image1788.png"/><Relationship Id="rId368" Type="http://schemas.openxmlformats.org/officeDocument/2006/relationships/image" Target="../media/image1907.png"/><Relationship Id="rId575" Type="http://schemas.openxmlformats.org/officeDocument/2006/relationships/customXml" Target="../ink/ink1238.xml"/><Relationship Id="rId782" Type="http://schemas.openxmlformats.org/officeDocument/2006/relationships/image" Target="../media/image2114.png"/><Relationship Id="rId228" Type="http://schemas.openxmlformats.org/officeDocument/2006/relationships/image" Target="../media/image1837.png"/><Relationship Id="rId435" Type="http://schemas.openxmlformats.org/officeDocument/2006/relationships/customXml" Target="../ink/ink1168.xml"/><Relationship Id="rId642" Type="http://schemas.openxmlformats.org/officeDocument/2006/relationships/image" Target="../media/image2044.png"/><Relationship Id="rId1065" Type="http://schemas.openxmlformats.org/officeDocument/2006/relationships/customXml" Target="../ink/ink1483.xml"/><Relationship Id="rId502" Type="http://schemas.openxmlformats.org/officeDocument/2006/relationships/image" Target="../media/image1974.png"/><Relationship Id="rId947" Type="http://schemas.openxmlformats.org/officeDocument/2006/relationships/customXml" Target="../ink/ink1424.xml"/><Relationship Id="rId1132" Type="http://schemas.openxmlformats.org/officeDocument/2006/relationships/image" Target="../media/image2289.png"/><Relationship Id="rId76" Type="http://schemas.openxmlformats.org/officeDocument/2006/relationships/image" Target="../media/image1761.png"/><Relationship Id="rId807" Type="http://schemas.openxmlformats.org/officeDocument/2006/relationships/customXml" Target="../ink/ink1354.xml"/><Relationship Id="rId292" Type="http://schemas.openxmlformats.org/officeDocument/2006/relationships/image" Target="../media/image1869.png"/><Relationship Id="rId597" Type="http://schemas.openxmlformats.org/officeDocument/2006/relationships/customXml" Target="../ink/ink1249.xml"/><Relationship Id="rId152" Type="http://schemas.openxmlformats.org/officeDocument/2006/relationships/image" Target="../media/image1799.png"/><Relationship Id="rId457" Type="http://schemas.openxmlformats.org/officeDocument/2006/relationships/customXml" Target="../ink/ink1179.xml"/><Relationship Id="rId1087" Type="http://schemas.openxmlformats.org/officeDocument/2006/relationships/customXml" Target="../ink/ink1494.xml"/><Relationship Id="rId664" Type="http://schemas.openxmlformats.org/officeDocument/2006/relationships/image" Target="../media/image2055.png"/><Relationship Id="rId871" Type="http://schemas.openxmlformats.org/officeDocument/2006/relationships/customXml" Target="../ink/ink1386.xml"/><Relationship Id="rId969" Type="http://schemas.openxmlformats.org/officeDocument/2006/relationships/customXml" Target="../ink/ink1435.xml"/><Relationship Id="rId317" Type="http://schemas.openxmlformats.org/officeDocument/2006/relationships/customXml" Target="../ink/ink1109.xml"/><Relationship Id="rId524" Type="http://schemas.openxmlformats.org/officeDocument/2006/relationships/image" Target="../media/image1985.png"/><Relationship Id="rId731" Type="http://schemas.openxmlformats.org/officeDocument/2006/relationships/customXml" Target="../ink/ink1316.xml"/><Relationship Id="rId1154" Type="http://schemas.openxmlformats.org/officeDocument/2006/relationships/image" Target="../media/image2300.png"/><Relationship Id="rId98" Type="http://schemas.openxmlformats.org/officeDocument/2006/relationships/image" Target="../media/image1772.png"/><Relationship Id="rId829" Type="http://schemas.openxmlformats.org/officeDocument/2006/relationships/customXml" Target="../ink/ink1365.xml"/><Relationship Id="rId1014" Type="http://schemas.openxmlformats.org/officeDocument/2006/relationships/image" Target="../media/image2230.png"/><Relationship Id="rId25" Type="http://schemas.openxmlformats.org/officeDocument/2006/relationships/customXml" Target="../ink/ink963.xml"/><Relationship Id="rId174" Type="http://schemas.openxmlformats.org/officeDocument/2006/relationships/image" Target="../media/image1810.png"/><Relationship Id="rId381" Type="http://schemas.openxmlformats.org/officeDocument/2006/relationships/customXml" Target="../ink/ink1141.xml"/><Relationship Id="rId241" Type="http://schemas.openxmlformats.org/officeDocument/2006/relationships/customXml" Target="../ink/ink1071.xml"/><Relationship Id="rId479" Type="http://schemas.openxmlformats.org/officeDocument/2006/relationships/customXml" Target="../ink/ink1190.xml"/><Relationship Id="rId686" Type="http://schemas.openxmlformats.org/officeDocument/2006/relationships/image" Target="../media/image2066.png"/><Relationship Id="rId893" Type="http://schemas.openxmlformats.org/officeDocument/2006/relationships/customXml" Target="../ink/ink1397.xml"/><Relationship Id="rId339" Type="http://schemas.openxmlformats.org/officeDocument/2006/relationships/customXml" Target="../ink/ink1120.xml"/><Relationship Id="rId546" Type="http://schemas.openxmlformats.org/officeDocument/2006/relationships/image" Target="../media/image1996.png"/><Relationship Id="rId753" Type="http://schemas.openxmlformats.org/officeDocument/2006/relationships/customXml" Target="../ink/ink1327.xml"/><Relationship Id="rId1176" Type="http://schemas.openxmlformats.org/officeDocument/2006/relationships/image" Target="../media/image2311.png"/><Relationship Id="rId101" Type="http://schemas.openxmlformats.org/officeDocument/2006/relationships/customXml" Target="../ink/ink1001.xml"/><Relationship Id="rId406" Type="http://schemas.openxmlformats.org/officeDocument/2006/relationships/image" Target="../media/image1926.png"/><Relationship Id="rId960" Type="http://schemas.openxmlformats.org/officeDocument/2006/relationships/image" Target="../media/image2203.png"/><Relationship Id="rId1036" Type="http://schemas.openxmlformats.org/officeDocument/2006/relationships/image" Target="../media/image2241.png"/><Relationship Id="rId613" Type="http://schemas.openxmlformats.org/officeDocument/2006/relationships/customXml" Target="../ink/ink1257.xml"/><Relationship Id="rId820" Type="http://schemas.openxmlformats.org/officeDocument/2006/relationships/image" Target="../media/image2133.png"/><Relationship Id="rId918" Type="http://schemas.openxmlformats.org/officeDocument/2006/relationships/image" Target="../media/image2182.png"/><Relationship Id="rId1103" Type="http://schemas.openxmlformats.org/officeDocument/2006/relationships/customXml" Target="../ink/ink1502.xml"/><Relationship Id="rId47" Type="http://schemas.openxmlformats.org/officeDocument/2006/relationships/customXml" Target="../ink/ink974.xml"/><Relationship Id="rId196" Type="http://schemas.openxmlformats.org/officeDocument/2006/relationships/image" Target="../media/image1821.png"/><Relationship Id="rId263" Type="http://schemas.openxmlformats.org/officeDocument/2006/relationships/customXml" Target="../ink/ink1082.xml"/><Relationship Id="rId470" Type="http://schemas.openxmlformats.org/officeDocument/2006/relationships/image" Target="../media/image1958.png"/><Relationship Id="rId123" Type="http://schemas.openxmlformats.org/officeDocument/2006/relationships/customXml" Target="../ink/ink1012.xml"/><Relationship Id="rId330" Type="http://schemas.openxmlformats.org/officeDocument/2006/relationships/image" Target="../media/image1888.png"/><Relationship Id="rId568" Type="http://schemas.openxmlformats.org/officeDocument/2006/relationships/image" Target="../media/image2007.png"/><Relationship Id="rId775" Type="http://schemas.openxmlformats.org/officeDocument/2006/relationships/customXml" Target="../ink/ink1338.xml"/><Relationship Id="rId982" Type="http://schemas.openxmlformats.org/officeDocument/2006/relationships/image" Target="../media/image2214.png"/><Relationship Id="rId428" Type="http://schemas.openxmlformats.org/officeDocument/2006/relationships/image" Target="../media/image1937.png"/><Relationship Id="rId635" Type="http://schemas.openxmlformats.org/officeDocument/2006/relationships/customXml" Target="../ink/ink1268.xml"/><Relationship Id="rId842" Type="http://schemas.openxmlformats.org/officeDocument/2006/relationships/image" Target="../media/image2144.png"/><Relationship Id="rId1058" Type="http://schemas.openxmlformats.org/officeDocument/2006/relationships/image" Target="../media/image2252.png"/><Relationship Id="rId702" Type="http://schemas.openxmlformats.org/officeDocument/2006/relationships/image" Target="../media/image2074.png"/><Relationship Id="rId1125" Type="http://schemas.openxmlformats.org/officeDocument/2006/relationships/customXml" Target="../ink/ink1513.xml"/><Relationship Id="rId69" Type="http://schemas.openxmlformats.org/officeDocument/2006/relationships/customXml" Target="../ink/ink985.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3" Type="http://schemas.openxmlformats.org/officeDocument/2006/relationships/image" Target="../media/image36.png"/><Relationship Id="rId18" Type="http://schemas.openxmlformats.org/officeDocument/2006/relationships/customXml" Target="../ink/ink1549.xml"/><Relationship Id="rId26" Type="http://schemas.openxmlformats.org/officeDocument/2006/relationships/customXml" Target="../ink/ink1553.xml"/><Relationship Id="rId39" Type="http://schemas.openxmlformats.org/officeDocument/2006/relationships/image" Target="../media/image49.png"/><Relationship Id="rId21" Type="http://schemas.openxmlformats.org/officeDocument/2006/relationships/image" Target="../media/image40.png"/><Relationship Id="rId34" Type="http://schemas.openxmlformats.org/officeDocument/2006/relationships/customXml" Target="../ink/ink1557.xml"/><Relationship Id="rId42" Type="http://schemas.openxmlformats.org/officeDocument/2006/relationships/customXml" Target="../ink/ink1561.xml"/><Relationship Id="rId47" Type="http://schemas.openxmlformats.org/officeDocument/2006/relationships/image" Target="../media/image53.png"/><Relationship Id="rId50" Type="http://schemas.openxmlformats.org/officeDocument/2006/relationships/customXml" Target="../ink/ink1565.xml"/><Relationship Id="rId55" Type="http://schemas.openxmlformats.org/officeDocument/2006/relationships/image" Target="../media/image57.png"/><Relationship Id="rId63"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notesSlide" Target="../notesSlides/notesSlide18.xml"/><Relationship Id="rId16" Type="http://schemas.openxmlformats.org/officeDocument/2006/relationships/customXml" Target="../ink/ink1548.xml"/><Relationship Id="rId29" Type="http://schemas.openxmlformats.org/officeDocument/2006/relationships/image" Target="../media/image44.png"/><Relationship Id="rId11" Type="http://schemas.openxmlformats.org/officeDocument/2006/relationships/image" Target="../media/image35.png"/><Relationship Id="rId24" Type="http://schemas.openxmlformats.org/officeDocument/2006/relationships/customXml" Target="../ink/ink1552.xml"/><Relationship Id="rId32" Type="http://schemas.openxmlformats.org/officeDocument/2006/relationships/customXml" Target="../ink/ink1556.xml"/><Relationship Id="rId37" Type="http://schemas.openxmlformats.org/officeDocument/2006/relationships/image" Target="../media/image48.png"/><Relationship Id="rId40" Type="http://schemas.openxmlformats.org/officeDocument/2006/relationships/customXml" Target="../ink/ink1560.xml"/><Relationship Id="rId45" Type="http://schemas.openxmlformats.org/officeDocument/2006/relationships/image" Target="../media/image52.png"/><Relationship Id="rId53" Type="http://schemas.openxmlformats.org/officeDocument/2006/relationships/image" Target="../media/image56.png"/><Relationship Id="rId58" Type="http://schemas.openxmlformats.org/officeDocument/2006/relationships/customXml" Target="../ink/ink1569.xml"/><Relationship Id="rId5" Type="http://schemas.openxmlformats.org/officeDocument/2006/relationships/image" Target="../media/image32.png"/><Relationship Id="rId61" Type="http://schemas.openxmlformats.org/officeDocument/2006/relationships/image" Target="../media/image60.png"/><Relationship Id="rId19" Type="http://schemas.openxmlformats.org/officeDocument/2006/relationships/image" Target="../media/image39.png"/><Relationship Id="rId14" Type="http://schemas.openxmlformats.org/officeDocument/2006/relationships/customXml" Target="../ink/ink1547.xml"/><Relationship Id="rId22" Type="http://schemas.openxmlformats.org/officeDocument/2006/relationships/customXml" Target="../ink/ink1551.xml"/><Relationship Id="rId27" Type="http://schemas.openxmlformats.org/officeDocument/2006/relationships/image" Target="../media/image43.png"/><Relationship Id="rId30" Type="http://schemas.openxmlformats.org/officeDocument/2006/relationships/customXml" Target="../ink/ink1555.xml"/><Relationship Id="rId35" Type="http://schemas.openxmlformats.org/officeDocument/2006/relationships/image" Target="../media/image47.png"/><Relationship Id="rId43" Type="http://schemas.openxmlformats.org/officeDocument/2006/relationships/image" Target="../media/image51.png"/><Relationship Id="rId48" Type="http://schemas.openxmlformats.org/officeDocument/2006/relationships/customXml" Target="../ink/ink1564.xml"/><Relationship Id="rId56" Type="http://schemas.openxmlformats.org/officeDocument/2006/relationships/customXml" Target="../ink/ink1568.xml"/><Relationship Id="rId8" Type="http://schemas.openxmlformats.org/officeDocument/2006/relationships/customXml" Target="../ink/ink1544.xml"/><Relationship Id="rId51" Type="http://schemas.openxmlformats.org/officeDocument/2006/relationships/image" Target="../media/image55.png"/><Relationship Id="rId3" Type="http://schemas.openxmlformats.org/officeDocument/2006/relationships/image" Target="../media/image31.png"/><Relationship Id="rId12" Type="http://schemas.openxmlformats.org/officeDocument/2006/relationships/customXml" Target="../ink/ink1546.xml"/><Relationship Id="rId17" Type="http://schemas.openxmlformats.org/officeDocument/2006/relationships/image" Target="../media/image38.png"/><Relationship Id="rId25" Type="http://schemas.openxmlformats.org/officeDocument/2006/relationships/image" Target="../media/image42.png"/><Relationship Id="rId33" Type="http://schemas.openxmlformats.org/officeDocument/2006/relationships/image" Target="../media/image46.png"/><Relationship Id="rId38" Type="http://schemas.openxmlformats.org/officeDocument/2006/relationships/customXml" Target="../ink/ink1559.xml"/><Relationship Id="rId46" Type="http://schemas.openxmlformats.org/officeDocument/2006/relationships/customXml" Target="../ink/ink1563.xml"/><Relationship Id="rId59" Type="http://schemas.openxmlformats.org/officeDocument/2006/relationships/image" Target="../media/image59.png"/><Relationship Id="rId20" Type="http://schemas.openxmlformats.org/officeDocument/2006/relationships/customXml" Target="../ink/ink1550.xml"/><Relationship Id="rId41" Type="http://schemas.openxmlformats.org/officeDocument/2006/relationships/image" Target="../media/image50.png"/><Relationship Id="rId54" Type="http://schemas.openxmlformats.org/officeDocument/2006/relationships/customXml" Target="../ink/ink1567.xml"/><Relationship Id="rId62" Type="http://schemas.openxmlformats.org/officeDocument/2006/relationships/customXml" Target="../ink/ink1571.xml"/><Relationship Id="rId1" Type="http://schemas.openxmlformats.org/officeDocument/2006/relationships/slideLayout" Target="../slideLayouts/slideLayout2.xml"/><Relationship Id="rId6" Type="http://schemas.openxmlformats.org/officeDocument/2006/relationships/customXml" Target="../ink/ink1543.xml"/><Relationship Id="rId15" Type="http://schemas.openxmlformats.org/officeDocument/2006/relationships/image" Target="../media/image37.png"/><Relationship Id="rId23" Type="http://schemas.openxmlformats.org/officeDocument/2006/relationships/image" Target="../media/image41.png"/><Relationship Id="rId28" Type="http://schemas.openxmlformats.org/officeDocument/2006/relationships/customXml" Target="../ink/ink1554.xml"/><Relationship Id="rId36" Type="http://schemas.openxmlformats.org/officeDocument/2006/relationships/customXml" Target="../ink/ink1558.xml"/><Relationship Id="rId49" Type="http://schemas.openxmlformats.org/officeDocument/2006/relationships/image" Target="../media/image54.png"/><Relationship Id="rId57" Type="http://schemas.openxmlformats.org/officeDocument/2006/relationships/image" Target="../media/image58.png"/><Relationship Id="rId10" Type="http://schemas.openxmlformats.org/officeDocument/2006/relationships/customXml" Target="../ink/ink1545.xml"/><Relationship Id="rId31" Type="http://schemas.openxmlformats.org/officeDocument/2006/relationships/image" Target="../media/image45.png"/><Relationship Id="rId44" Type="http://schemas.openxmlformats.org/officeDocument/2006/relationships/customXml" Target="../ink/ink1562.xml"/><Relationship Id="rId52" Type="http://schemas.openxmlformats.org/officeDocument/2006/relationships/customXml" Target="../ink/ink1566.xml"/><Relationship Id="rId60" Type="http://schemas.openxmlformats.org/officeDocument/2006/relationships/customXml" Target="../ink/ink1570.xml"/><Relationship Id="rId4" Type="http://schemas.openxmlformats.org/officeDocument/2006/relationships/customXml" Target="../ink/ink1542.xml"/><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17" Type="http://schemas.openxmlformats.org/officeDocument/2006/relationships/image" Target="../media/image416.png"/><Relationship Id="rId21" Type="http://schemas.openxmlformats.org/officeDocument/2006/relationships/image" Target="../media/image72.png"/><Relationship Id="rId42" Type="http://schemas.openxmlformats.org/officeDocument/2006/relationships/customXml" Target="../ink/ink1591.xml"/><Relationship Id="rId63" Type="http://schemas.openxmlformats.org/officeDocument/2006/relationships/image" Target="../media/image389.png"/><Relationship Id="rId84" Type="http://schemas.openxmlformats.org/officeDocument/2006/relationships/customXml" Target="../ink/ink1612.xml"/><Relationship Id="rId138" Type="http://schemas.openxmlformats.org/officeDocument/2006/relationships/customXml" Target="../ink/ink1639.xml"/><Relationship Id="rId107" Type="http://schemas.openxmlformats.org/officeDocument/2006/relationships/image" Target="../media/image411.png"/><Relationship Id="rId11" Type="http://schemas.openxmlformats.org/officeDocument/2006/relationships/image" Target="../media/image67.png"/><Relationship Id="rId32" Type="http://schemas.openxmlformats.org/officeDocument/2006/relationships/customXml" Target="../ink/ink1586.xml"/><Relationship Id="rId53" Type="http://schemas.openxmlformats.org/officeDocument/2006/relationships/image" Target="../media/image384.png"/><Relationship Id="rId74" Type="http://schemas.openxmlformats.org/officeDocument/2006/relationships/customXml" Target="../ink/ink1607.xml"/><Relationship Id="rId128" Type="http://schemas.openxmlformats.org/officeDocument/2006/relationships/customXml" Target="../ink/ink1634.xml"/><Relationship Id="rId149" Type="http://schemas.openxmlformats.org/officeDocument/2006/relationships/image" Target="../media/image432.png"/><Relationship Id="rId5" Type="http://schemas.openxmlformats.org/officeDocument/2006/relationships/image" Target="../media/image64.png"/><Relationship Id="rId95" Type="http://schemas.openxmlformats.org/officeDocument/2006/relationships/image" Target="../media/image405.png"/><Relationship Id="rId22" Type="http://schemas.openxmlformats.org/officeDocument/2006/relationships/customXml" Target="../ink/ink1581.xml"/><Relationship Id="rId27" Type="http://schemas.openxmlformats.org/officeDocument/2006/relationships/image" Target="../media/image311.png"/><Relationship Id="rId43" Type="http://schemas.openxmlformats.org/officeDocument/2006/relationships/image" Target="../media/image379.png"/><Relationship Id="rId48" Type="http://schemas.openxmlformats.org/officeDocument/2006/relationships/customXml" Target="../ink/ink1594.xml"/><Relationship Id="rId64" Type="http://schemas.openxmlformats.org/officeDocument/2006/relationships/customXml" Target="../ink/ink1602.xml"/><Relationship Id="rId69" Type="http://schemas.openxmlformats.org/officeDocument/2006/relationships/image" Target="../media/image392.png"/><Relationship Id="rId113" Type="http://schemas.openxmlformats.org/officeDocument/2006/relationships/image" Target="../media/image414.png"/><Relationship Id="rId118" Type="http://schemas.openxmlformats.org/officeDocument/2006/relationships/customXml" Target="../ink/ink1629.xml"/><Relationship Id="rId134" Type="http://schemas.openxmlformats.org/officeDocument/2006/relationships/customXml" Target="../ink/ink1637.xml"/><Relationship Id="rId139" Type="http://schemas.openxmlformats.org/officeDocument/2006/relationships/image" Target="../media/image427.png"/><Relationship Id="rId80" Type="http://schemas.openxmlformats.org/officeDocument/2006/relationships/customXml" Target="../ink/ink1610.xml"/><Relationship Id="rId85" Type="http://schemas.openxmlformats.org/officeDocument/2006/relationships/image" Target="../media/image400.png"/><Relationship Id="rId150" Type="http://schemas.openxmlformats.org/officeDocument/2006/relationships/customXml" Target="../ink/ink1645.xml"/><Relationship Id="rId12" Type="http://schemas.openxmlformats.org/officeDocument/2006/relationships/customXml" Target="../ink/ink1576.xml"/><Relationship Id="rId17" Type="http://schemas.openxmlformats.org/officeDocument/2006/relationships/image" Target="../media/image70.png"/><Relationship Id="rId33" Type="http://schemas.openxmlformats.org/officeDocument/2006/relationships/image" Target="../media/image374.png"/><Relationship Id="rId38" Type="http://schemas.openxmlformats.org/officeDocument/2006/relationships/customXml" Target="../ink/ink1589.xml"/><Relationship Id="rId59" Type="http://schemas.openxmlformats.org/officeDocument/2006/relationships/image" Target="../media/image387.png"/><Relationship Id="rId103" Type="http://schemas.openxmlformats.org/officeDocument/2006/relationships/image" Target="../media/image409.png"/><Relationship Id="rId108" Type="http://schemas.openxmlformats.org/officeDocument/2006/relationships/customXml" Target="../ink/ink1624.xml"/><Relationship Id="rId124" Type="http://schemas.openxmlformats.org/officeDocument/2006/relationships/customXml" Target="../ink/ink1632.xml"/><Relationship Id="rId129" Type="http://schemas.openxmlformats.org/officeDocument/2006/relationships/image" Target="../media/image422.png"/><Relationship Id="rId54" Type="http://schemas.openxmlformats.org/officeDocument/2006/relationships/customXml" Target="../ink/ink1597.xml"/><Relationship Id="rId70" Type="http://schemas.openxmlformats.org/officeDocument/2006/relationships/customXml" Target="../ink/ink1605.xml"/><Relationship Id="rId75" Type="http://schemas.openxmlformats.org/officeDocument/2006/relationships/image" Target="../media/image395.png"/><Relationship Id="rId91" Type="http://schemas.openxmlformats.org/officeDocument/2006/relationships/image" Target="../media/image403.png"/><Relationship Id="rId96" Type="http://schemas.openxmlformats.org/officeDocument/2006/relationships/customXml" Target="../ink/ink1618.xml"/><Relationship Id="rId140" Type="http://schemas.openxmlformats.org/officeDocument/2006/relationships/customXml" Target="../ink/ink1640.xml"/><Relationship Id="rId145" Type="http://schemas.openxmlformats.org/officeDocument/2006/relationships/image" Target="../media/image430.png"/><Relationship Id="rId1" Type="http://schemas.openxmlformats.org/officeDocument/2006/relationships/slideLayout" Target="../slideLayouts/slideLayout2.xml"/><Relationship Id="rId6" Type="http://schemas.openxmlformats.org/officeDocument/2006/relationships/customXml" Target="../ink/ink1573.xml"/><Relationship Id="rId23" Type="http://schemas.openxmlformats.org/officeDocument/2006/relationships/image" Target="../media/image73.png"/><Relationship Id="rId28" Type="http://schemas.openxmlformats.org/officeDocument/2006/relationships/customXml" Target="../ink/ink1584.xml"/><Relationship Id="rId49" Type="http://schemas.openxmlformats.org/officeDocument/2006/relationships/image" Target="../media/image382.png"/><Relationship Id="rId114" Type="http://schemas.openxmlformats.org/officeDocument/2006/relationships/customXml" Target="../ink/ink1627.xml"/><Relationship Id="rId119" Type="http://schemas.openxmlformats.org/officeDocument/2006/relationships/image" Target="../media/image417.png"/><Relationship Id="rId44" Type="http://schemas.openxmlformats.org/officeDocument/2006/relationships/customXml" Target="../ink/ink1592.xml"/><Relationship Id="rId60" Type="http://schemas.openxmlformats.org/officeDocument/2006/relationships/customXml" Target="../ink/ink1600.xml"/><Relationship Id="rId65" Type="http://schemas.openxmlformats.org/officeDocument/2006/relationships/image" Target="../media/image390.png"/><Relationship Id="rId81" Type="http://schemas.openxmlformats.org/officeDocument/2006/relationships/image" Target="../media/image398.png"/><Relationship Id="rId86" Type="http://schemas.openxmlformats.org/officeDocument/2006/relationships/customXml" Target="../ink/ink1613.xml"/><Relationship Id="rId130" Type="http://schemas.openxmlformats.org/officeDocument/2006/relationships/customXml" Target="../ink/ink1635.xml"/><Relationship Id="rId135" Type="http://schemas.openxmlformats.org/officeDocument/2006/relationships/image" Target="../media/image425.png"/><Relationship Id="rId151" Type="http://schemas.openxmlformats.org/officeDocument/2006/relationships/image" Target="../media/image433.png"/><Relationship Id="rId13" Type="http://schemas.openxmlformats.org/officeDocument/2006/relationships/image" Target="../media/image68.png"/><Relationship Id="rId18" Type="http://schemas.openxmlformats.org/officeDocument/2006/relationships/customXml" Target="../ink/ink1579.xml"/><Relationship Id="rId39" Type="http://schemas.openxmlformats.org/officeDocument/2006/relationships/image" Target="../media/image377.png"/><Relationship Id="rId109" Type="http://schemas.openxmlformats.org/officeDocument/2006/relationships/image" Target="../media/image412.png"/><Relationship Id="rId34" Type="http://schemas.openxmlformats.org/officeDocument/2006/relationships/customXml" Target="../ink/ink1587.xml"/><Relationship Id="rId50" Type="http://schemas.openxmlformats.org/officeDocument/2006/relationships/customXml" Target="../ink/ink1595.xml"/><Relationship Id="rId55" Type="http://schemas.openxmlformats.org/officeDocument/2006/relationships/image" Target="../media/image385.png"/><Relationship Id="rId76" Type="http://schemas.openxmlformats.org/officeDocument/2006/relationships/customXml" Target="../ink/ink1608.xml"/><Relationship Id="rId97" Type="http://schemas.openxmlformats.org/officeDocument/2006/relationships/image" Target="../media/image406.png"/><Relationship Id="rId104" Type="http://schemas.openxmlformats.org/officeDocument/2006/relationships/customXml" Target="../ink/ink1622.xml"/><Relationship Id="rId120" Type="http://schemas.openxmlformats.org/officeDocument/2006/relationships/customXml" Target="../ink/ink1630.xml"/><Relationship Id="rId125" Type="http://schemas.openxmlformats.org/officeDocument/2006/relationships/image" Target="../media/image420.png"/><Relationship Id="rId141" Type="http://schemas.openxmlformats.org/officeDocument/2006/relationships/image" Target="../media/image428.png"/><Relationship Id="rId146" Type="http://schemas.openxmlformats.org/officeDocument/2006/relationships/customXml" Target="../ink/ink1643.xml"/><Relationship Id="rId7" Type="http://schemas.openxmlformats.org/officeDocument/2006/relationships/image" Target="../media/image65.png"/><Relationship Id="rId71" Type="http://schemas.openxmlformats.org/officeDocument/2006/relationships/image" Target="../media/image393.png"/><Relationship Id="rId92" Type="http://schemas.openxmlformats.org/officeDocument/2006/relationships/customXml" Target="../ink/ink1616.xml"/><Relationship Id="rId2" Type="http://schemas.openxmlformats.org/officeDocument/2006/relationships/notesSlide" Target="../notesSlides/notesSlide20.xml"/><Relationship Id="rId29" Type="http://schemas.openxmlformats.org/officeDocument/2006/relationships/image" Target="../media/image372.png"/><Relationship Id="rId24" Type="http://schemas.openxmlformats.org/officeDocument/2006/relationships/customXml" Target="../ink/ink1582.xml"/><Relationship Id="rId40" Type="http://schemas.openxmlformats.org/officeDocument/2006/relationships/customXml" Target="../ink/ink1590.xml"/><Relationship Id="rId45" Type="http://schemas.openxmlformats.org/officeDocument/2006/relationships/image" Target="../media/image380.png"/><Relationship Id="rId66" Type="http://schemas.openxmlformats.org/officeDocument/2006/relationships/customXml" Target="../ink/ink1603.xml"/><Relationship Id="rId87" Type="http://schemas.openxmlformats.org/officeDocument/2006/relationships/image" Target="../media/image401.png"/><Relationship Id="rId110" Type="http://schemas.openxmlformats.org/officeDocument/2006/relationships/customXml" Target="../ink/ink1625.xml"/><Relationship Id="rId115" Type="http://schemas.openxmlformats.org/officeDocument/2006/relationships/image" Target="../media/image415.png"/><Relationship Id="rId131" Type="http://schemas.openxmlformats.org/officeDocument/2006/relationships/image" Target="../media/image423.png"/><Relationship Id="rId136" Type="http://schemas.openxmlformats.org/officeDocument/2006/relationships/customXml" Target="../ink/ink1638.xml"/><Relationship Id="rId61" Type="http://schemas.openxmlformats.org/officeDocument/2006/relationships/image" Target="../media/image388.png"/><Relationship Id="rId82" Type="http://schemas.openxmlformats.org/officeDocument/2006/relationships/customXml" Target="../ink/ink1611.xml"/><Relationship Id="rId152" Type="http://schemas.openxmlformats.org/officeDocument/2006/relationships/customXml" Target="../ink/ink1646.xml"/><Relationship Id="rId19" Type="http://schemas.openxmlformats.org/officeDocument/2006/relationships/image" Target="../media/image71.png"/><Relationship Id="rId14" Type="http://schemas.openxmlformats.org/officeDocument/2006/relationships/customXml" Target="../ink/ink1577.xml"/><Relationship Id="rId30" Type="http://schemas.openxmlformats.org/officeDocument/2006/relationships/customXml" Target="../ink/ink1585.xml"/><Relationship Id="rId35" Type="http://schemas.openxmlformats.org/officeDocument/2006/relationships/image" Target="../media/image375.png"/><Relationship Id="rId56" Type="http://schemas.openxmlformats.org/officeDocument/2006/relationships/customXml" Target="../ink/ink1598.xml"/><Relationship Id="rId77" Type="http://schemas.openxmlformats.org/officeDocument/2006/relationships/image" Target="../media/image396.png"/><Relationship Id="rId100" Type="http://schemas.openxmlformats.org/officeDocument/2006/relationships/customXml" Target="../ink/ink1620.xml"/><Relationship Id="rId105" Type="http://schemas.openxmlformats.org/officeDocument/2006/relationships/image" Target="../media/image410.png"/><Relationship Id="rId126" Type="http://schemas.openxmlformats.org/officeDocument/2006/relationships/customXml" Target="../ink/ink1633.xml"/><Relationship Id="rId147" Type="http://schemas.openxmlformats.org/officeDocument/2006/relationships/image" Target="../media/image431.png"/><Relationship Id="rId8" Type="http://schemas.openxmlformats.org/officeDocument/2006/relationships/customXml" Target="../ink/ink1574.xml"/><Relationship Id="rId51" Type="http://schemas.openxmlformats.org/officeDocument/2006/relationships/image" Target="../media/image383.png"/><Relationship Id="rId72" Type="http://schemas.openxmlformats.org/officeDocument/2006/relationships/customXml" Target="../ink/ink1606.xml"/><Relationship Id="rId93" Type="http://schemas.openxmlformats.org/officeDocument/2006/relationships/image" Target="../media/image404.png"/><Relationship Id="rId98" Type="http://schemas.openxmlformats.org/officeDocument/2006/relationships/customXml" Target="../ink/ink1619.xml"/><Relationship Id="rId121" Type="http://schemas.openxmlformats.org/officeDocument/2006/relationships/image" Target="../media/image418.png"/><Relationship Id="rId142" Type="http://schemas.openxmlformats.org/officeDocument/2006/relationships/customXml" Target="../ink/ink1641.xml"/><Relationship Id="rId3" Type="http://schemas.openxmlformats.org/officeDocument/2006/relationships/image" Target="../media/image63.png"/><Relationship Id="rId25" Type="http://schemas.openxmlformats.org/officeDocument/2006/relationships/image" Target="../media/image74.png"/><Relationship Id="rId46" Type="http://schemas.openxmlformats.org/officeDocument/2006/relationships/customXml" Target="../ink/ink1593.xml"/><Relationship Id="rId67" Type="http://schemas.openxmlformats.org/officeDocument/2006/relationships/image" Target="../media/image391.png"/><Relationship Id="rId116" Type="http://schemas.openxmlformats.org/officeDocument/2006/relationships/customXml" Target="../ink/ink1628.xml"/><Relationship Id="rId137" Type="http://schemas.openxmlformats.org/officeDocument/2006/relationships/image" Target="../media/image426.png"/><Relationship Id="rId20" Type="http://schemas.openxmlformats.org/officeDocument/2006/relationships/customXml" Target="../ink/ink1580.xml"/><Relationship Id="rId41" Type="http://schemas.openxmlformats.org/officeDocument/2006/relationships/image" Target="../media/image378.png"/><Relationship Id="rId62" Type="http://schemas.openxmlformats.org/officeDocument/2006/relationships/customXml" Target="../ink/ink1601.xml"/><Relationship Id="rId83" Type="http://schemas.openxmlformats.org/officeDocument/2006/relationships/image" Target="../media/image399.png"/><Relationship Id="rId88" Type="http://schemas.openxmlformats.org/officeDocument/2006/relationships/customXml" Target="../ink/ink1614.xml"/><Relationship Id="rId111" Type="http://schemas.openxmlformats.org/officeDocument/2006/relationships/image" Target="../media/image413.png"/><Relationship Id="rId132" Type="http://schemas.openxmlformats.org/officeDocument/2006/relationships/customXml" Target="../ink/ink1636.xml"/><Relationship Id="rId153" Type="http://schemas.openxmlformats.org/officeDocument/2006/relationships/image" Target="../media/image434.png"/><Relationship Id="rId15" Type="http://schemas.openxmlformats.org/officeDocument/2006/relationships/image" Target="../media/image69.png"/><Relationship Id="rId36" Type="http://schemas.openxmlformats.org/officeDocument/2006/relationships/customXml" Target="../ink/ink1588.xml"/><Relationship Id="rId57" Type="http://schemas.openxmlformats.org/officeDocument/2006/relationships/image" Target="../media/image386.png"/><Relationship Id="rId106" Type="http://schemas.openxmlformats.org/officeDocument/2006/relationships/customXml" Target="../ink/ink1623.xml"/><Relationship Id="rId127" Type="http://schemas.openxmlformats.org/officeDocument/2006/relationships/image" Target="../media/image421.png"/><Relationship Id="rId10" Type="http://schemas.openxmlformats.org/officeDocument/2006/relationships/customXml" Target="../ink/ink1575.xml"/><Relationship Id="rId31" Type="http://schemas.openxmlformats.org/officeDocument/2006/relationships/image" Target="../media/image373.png"/><Relationship Id="rId52" Type="http://schemas.openxmlformats.org/officeDocument/2006/relationships/customXml" Target="../ink/ink1596.xml"/><Relationship Id="rId73" Type="http://schemas.openxmlformats.org/officeDocument/2006/relationships/image" Target="../media/image394.png"/><Relationship Id="rId78" Type="http://schemas.openxmlformats.org/officeDocument/2006/relationships/customXml" Target="../ink/ink1609.xml"/><Relationship Id="rId94" Type="http://schemas.openxmlformats.org/officeDocument/2006/relationships/customXml" Target="../ink/ink1617.xml"/><Relationship Id="rId99" Type="http://schemas.openxmlformats.org/officeDocument/2006/relationships/image" Target="../media/image407.png"/><Relationship Id="rId101" Type="http://schemas.openxmlformats.org/officeDocument/2006/relationships/image" Target="../media/image408.png"/><Relationship Id="rId122" Type="http://schemas.openxmlformats.org/officeDocument/2006/relationships/customXml" Target="../ink/ink1631.xml"/><Relationship Id="rId143" Type="http://schemas.openxmlformats.org/officeDocument/2006/relationships/image" Target="../media/image429.png"/><Relationship Id="rId148" Type="http://schemas.openxmlformats.org/officeDocument/2006/relationships/customXml" Target="../ink/ink1644.xml"/><Relationship Id="rId4" Type="http://schemas.openxmlformats.org/officeDocument/2006/relationships/customXml" Target="../ink/ink1572.xml"/><Relationship Id="rId9" Type="http://schemas.openxmlformats.org/officeDocument/2006/relationships/image" Target="../media/image66.png"/><Relationship Id="rId26" Type="http://schemas.openxmlformats.org/officeDocument/2006/relationships/customXml" Target="../ink/ink1583.xml"/><Relationship Id="rId47" Type="http://schemas.openxmlformats.org/officeDocument/2006/relationships/image" Target="../media/image381.png"/><Relationship Id="rId68" Type="http://schemas.openxmlformats.org/officeDocument/2006/relationships/customXml" Target="../ink/ink1604.xml"/><Relationship Id="rId89" Type="http://schemas.openxmlformats.org/officeDocument/2006/relationships/image" Target="../media/image402.png"/><Relationship Id="rId112" Type="http://schemas.openxmlformats.org/officeDocument/2006/relationships/customXml" Target="../ink/ink1626.xml"/><Relationship Id="rId133" Type="http://schemas.openxmlformats.org/officeDocument/2006/relationships/image" Target="../media/image424.png"/><Relationship Id="rId16" Type="http://schemas.openxmlformats.org/officeDocument/2006/relationships/customXml" Target="../ink/ink1578.xml"/><Relationship Id="rId37" Type="http://schemas.openxmlformats.org/officeDocument/2006/relationships/image" Target="../media/image376.png"/><Relationship Id="rId58" Type="http://schemas.openxmlformats.org/officeDocument/2006/relationships/customXml" Target="../ink/ink1599.xml"/><Relationship Id="rId79" Type="http://schemas.openxmlformats.org/officeDocument/2006/relationships/image" Target="../media/image397.png"/><Relationship Id="rId102" Type="http://schemas.openxmlformats.org/officeDocument/2006/relationships/customXml" Target="../ink/ink1621.xml"/><Relationship Id="rId123" Type="http://schemas.openxmlformats.org/officeDocument/2006/relationships/image" Target="../media/image419.png"/><Relationship Id="rId144" Type="http://schemas.openxmlformats.org/officeDocument/2006/relationships/customXml" Target="../ink/ink1642.xml"/><Relationship Id="rId90" Type="http://schemas.openxmlformats.org/officeDocument/2006/relationships/customXml" Target="../ink/ink1615.xml"/></Relationships>
</file>

<file path=ppt/slides/_rels/slide21.xml.rels><?xml version="1.0" encoding="UTF-8" standalone="yes"?>
<Relationships xmlns="http://schemas.openxmlformats.org/package/2006/relationships"><Relationship Id="rId26" Type="http://schemas.openxmlformats.org/officeDocument/2006/relationships/image" Target="../media/image447.png"/><Relationship Id="rId21" Type="http://schemas.openxmlformats.org/officeDocument/2006/relationships/customXml" Target="../ink/ink1655.xml"/><Relationship Id="rId42" Type="http://schemas.openxmlformats.org/officeDocument/2006/relationships/image" Target="../media/image455.png"/><Relationship Id="rId47" Type="http://schemas.openxmlformats.org/officeDocument/2006/relationships/customXml" Target="../ink/ink1668.xml"/><Relationship Id="rId63" Type="http://schemas.openxmlformats.org/officeDocument/2006/relationships/customXml" Target="../ink/ink1676.xml"/><Relationship Id="rId68" Type="http://schemas.openxmlformats.org/officeDocument/2006/relationships/image" Target="../media/image468.png"/><Relationship Id="rId84" Type="http://schemas.openxmlformats.org/officeDocument/2006/relationships/image" Target="../media/image476.png"/><Relationship Id="rId89" Type="http://schemas.openxmlformats.org/officeDocument/2006/relationships/customXml" Target="../ink/ink1689.xml"/><Relationship Id="rId16" Type="http://schemas.openxmlformats.org/officeDocument/2006/relationships/image" Target="../media/image442.png"/><Relationship Id="rId11" Type="http://schemas.openxmlformats.org/officeDocument/2006/relationships/customXml" Target="../ink/ink1650.xml"/><Relationship Id="rId32" Type="http://schemas.openxmlformats.org/officeDocument/2006/relationships/image" Target="../media/image450.png"/><Relationship Id="rId37" Type="http://schemas.openxmlformats.org/officeDocument/2006/relationships/customXml" Target="../ink/ink1663.xml"/><Relationship Id="rId53" Type="http://schemas.openxmlformats.org/officeDocument/2006/relationships/customXml" Target="../ink/ink1671.xml"/><Relationship Id="rId58" Type="http://schemas.openxmlformats.org/officeDocument/2006/relationships/image" Target="../media/image463.png"/><Relationship Id="rId74" Type="http://schemas.openxmlformats.org/officeDocument/2006/relationships/image" Target="../media/image471.png"/><Relationship Id="rId79" Type="http://schemas.openxmlformats.org/officeDocument/2006/relationships/customXml" Target="../ink/ink1684.xml"/><Relationship Id="rId102" Type="http://schemas.openxmlformats.org/officeDocument/2006/relationships/image" Target="../media/image485.png"/><Relationship Id="rId5" Type="http://schemas.openxmlformats.org/officeDocument/2006/relationships/customXml" Target="../ink/ink1647.xml"/><Relationship Id="rId90" Type="http://schemas.openxmlformats.org/officeDocument/2006/relationships/image" Target="../media/image479.png"/><Relationship Id="rId95" Type="http://schemas.openxmlformats.org/officeDocument/2006/relationships/customXml" Target="../ink/ink1692.xml"/><Relationship Id="rId22" Type="http://schemas.openxmlformats.org/officeDocument/2006/relationships/image" Target="../media/image445.png"/><Relationship Id="rId27" Type="http://schemas.openxmlformats.org/officeDocument/2006/relationships/customXml" Target="../ink/ink1658.xml"/><Relationship Id="rId43" Type="http://schemas.openxmlformats.org/officeDocument/2006/relationships/customXml" Target="../ink/ink1666.xml"/><Relationship Id="rId48" Type="http://schemas.openxmlformats.org/officeDocument/2006/relationships/image" Target="../media/image458.png"/><Relationship Id="rId64" Type="http://schemas.openxmlformats.org/officeDocument/2006/relationships/image" Target="../media/image466.png"/><Relationship Id="rId69" Type="http://schemas.openxmlformats.org/officeDocument/2006/relationships/customXml" Target="../ink/ink1679.xml"/><Relationship Id="rId80" Type="http://schemas.openxmlformats.org/officeDocument/2006/relationships/image" Target="../media/image474.png"/><Relationship Id="rId85" Type="http://schemas.openxmlformats.org/officeDocument/2006/relationships/customXml" Target="../ink/ink1687.xml"/><Relationship Id="rId12" Type="http://schemas.openxmlformats.org/officeDocument/2006/relationships/image" Target="../media/image440.png"/><Relationship Id="rId17" Type="http://schemas.openxmlformats.org/officeDocument/2006/relationships/customXml" Target="../ink/ink1653.xml"/><Relationship Id="rId25" Type="http://schemas.openxmlformats.org/officeDocument/2006/relationships/customXml" Target="../ink/ink1657.xml"/><Relationship Id="rId33" Type="http://schemas.openxmlformats.org/officeDocument/2006/relationships/customXml" Target="../ink/ink1661.xml"/><Relationship Id="rId38" Type="http://schemas.openxmlformats.org/officeDocument/2006/relationships/image" Target="../media/image453.png"/><Relationship Id="rId46" Type="http://schemas.openxmlformats.org/officeDocument/2006/relationships/image" Target="../media/image457.png"/><Relationship Id="rId59" Type="http://schemas.openxmlformats.org/officeDocument/2006/relationships/customXml" Target="../ink/ink1674.xml"/><Relationship Id="rId67" Type="http://schemas.openxmlformats.org/officeDocument/2006/relationships/customXml" Target="../ink/ink1678.xml"/><Relationship Id="rId103" Type="http://schemas.openxmlformats.org/officeDocument/2006/relationships/customXml" Target="../ink/ink1696.xml"/><Relationship Id="rId20" Type="http://schemas.openxmlformats.org/officeDocument/2006/relationships/image" Target="../media/image444.png"/><Relationship Id="rId41" Type="http://schemas.openxmlformats.org/officeDocument/2006/relationships/customXml" Target="../ink/ink1665.xml"/><Relationship Id="rId54" Type="http://schemas.openxmlformats.org/officeDocument/2006/relationships/image" Target="../media/image461.png"/><Relationship Id="rId62" Type="http://schemas.openxmlformats.org/officeDocument/2006/relationships/image" Target="../media/image465.png"/><Relationship Id="rId70" Type="http://schemas.openxmlformats.org/officeDocument/2006/relationships/image" Target="../media/image469.png"/><Relationship Id="rId75" Type="http://schemas.openxmlformats.org/officeDocument/2006/relationships/customXml" Target="../ink/ink1682.xml"/><Relationship Id="rId83" Type="http://schemas.openxmlformats.org/officeDocument/2006/relationships/customXml" Target="../ink/ink1686.xml"/><Relationship Id="rId88" Type="http://schemas.openxmlformats.org/officeDocument/2006/relationships/image" Target="../media/image478.png"/><Relationship Id="rId91" Type="http://schemas.openxmlformats.org/officeDocument/2006/relationships/customXml" Target="../ink/ink1690.xml"/><Relationship Id="rId96" Type="http://schemas.openxmlformats.org/officeDocument/2006/relationships/image" Target="../media/image482.png"/><Relationship Id="rId1" Type="http://schemas.openxmlformats.org/officeDocument/2006/relationships/slideLayout" Target="../slideLayouts/slideLayout2.xml"/><Relationship Id="rId6" Type="http://schemas.openxmlformats.org/officeDocument/2006/relationships/image" Target="../media/image437.png"/><Relationship Id="rId15" Type="http://schemas.openxmlformats.org/officeDocument/2006/relationships/customXml" Target="../ink/ink1652.xml"/><Relationship Id="rId23" Type="http://schemas.openxmlformats.org/officeDocument/2006/relationships/customXml" Target="../ink/ink1656.xml"/><Relationship Id="rId28" Type="http://schemas.openxmlformats.org/officeDocument/2006/relationships/image" Target="../media/image448.png"/><Relationship Id="rId36" Type="http://schemas.openxmlformats.org/officeDocument/2006/relationships/image" Target="../media/image452.png"/><Relationship Id="rId49" Type="http://schemas.openxmlformats.org/officeDocument/2006/relationships/customXml" Target="../ink/ink1669.xml"/><Relationship Id="rId57" Type="http://schemas.openxmlformats.org/officeDocument/2006/relationships/customXml" Target="../ink/ink1673.xml"/><Relationship Id="rId10" Type="http://schemas.openxmlformats.org/officeDocument/2006/relationships/image" Target="../media/image439.png"/><Relationship Id="rId31" Type="http://schemas.openxmlformats.org/officeDocument/2006/relationships/customXml" Target="../ink/ink1660.xml"/><Relationship Id="rId44" Type="http://schemas.openxmlformats.org/officeDocument/2006/relationships/image" Target="../media/image456.png"/><Relationship Id="rId52" Type="http://schemas.openxmlformats.org/officeDocument/2006/relationships/image" Target="../media/image460.png"/><Relationship Id="rId60" Type="http://schemas.openxmlformats.org/officeDocument/2006/relationships/image" Target="../media/image464.png"/><Relationship Id="rId65" Type="http://schemas.openxmlformats.org/officeDocument/2006/relationships/customXml" Target="../ink/ink1677.xml"/><Relationship Id="rId73" Type="http://schemas.openxmlformats.org/officeDocument/2006/relationships/customXml" Target="../ink/ink1681.xml"/><Relationship Id="rId78" Type="http://schemas.openxmlformats.org/officeDocument/2006/relationships/image" Target="../media/image473.png"/><Relationship Id="rId81" Type="http://schemas.openxmlformats.org/officeDocument/2006/relationships/customXml" Target="../ink/ink1685.xml"/><Relationship Id="rId86" Type="http://schemas.openxmlformats.org/officeDocument/2006/relationships/image" Target="../media/image477.png"/><Relationship Id="rId94" Type="http://schemas.openxmlformats.org/officeDocument/2006/relationships/image" Target="../media/image481.png"/><Relationship Id="rId99" Type="http://schemas.openxmlformats.org/officeDocument/2006/relationships/customXml" Target="../ink/ink1694.xml"/><Relationship Id="rId101" Type="http://schemas.openxmlformats.org/officeDocument/2006/relationships/customXml" Target="../ink/ink1695.xml"/><Relationship Id="rId4" Type="http://schemas.openxmlformats.org/officeDocument/2006/relationships/image" Target="../media/image436.png"/><Relationship Id="rId9" Type="http://schemas.openxmlformats.org/officeDocument/2006/relationships/customXml" Target="../ink/ink1649.xml"/><Relationship Id="rId13" Type="http://schemas.openxmlformats.org/officeDocument/2006/relationships/customXml" Target="../ink/ink1651.xml"/><Relationship Id="rId18" Type="http://schemas.openxmlformats.org/officeDocument/2006/relationships/image" Target="../media/image443.png"/><Relationship Id="rId39" Type="http://schemas.openxmlformats.org/officeDocument/2006/relationships/customXml" Target="../ink/ink1664.xml"/><Relationship Id="rId34" Type="http://schemas.openxmlformats.org/officeDocument/2006/relationships/image" Target="../media/image451.png"/><Relationship Id="rId50" Type="http://schemas.openxmlformats.org/officeDocument/2006/relationships/image" Target="../media/image459.png"/><Relationship Id="rId55" Type="http://schemas.openxmlformats.org/officeDocument/2006/relationships/customXml" Target="../ink/ink1672.xml"/><Relationship Id="rId76" Type="http://schemas.openxmlformats.org/officeDocument/2006/relationships/image" Target="../media/image472.png"/><Relationship Id="rId97" Type="http://schemas.openxmlformats.org/officeDocument/2006/relationships/customXml" Target="../ink/ink1693.xml"/><Relationship Id="rId104" Type="http://schemas.openxmlformats.org/officeDocument/2006/relationships/image" Target="../media/image486.png"/><Relationship Id="rId7" Type="http://schemas.openxmlformats.org/officeDocument/2006/relationships/customXml" Target="../ink/ink1648.xml"/><Relationship Id="rId71" Type="http://schemas.openxmlformats.org/officeDocument/2006/relationships/customXml" Target="../ink/ink1680.xml"/><Relationship Id="rId92" Type="http://schemas.openxmlformats.org/officeDocument/2006/relationships/image" Target="../media/image480.png"/><Relationship Id="rId2" Type="http://schemas.openxmlformats.org/officeDocument/2006/relationships/notesSlide" Target="../notesSlides/notesSlide21.xml"/><Relationship Id="rId29" Type="http://schemas.openxmlformats.org/officeDocument/2006/relationships/customXml" Target="../ink/ink1659.xml"/><Relationship Id="rId24" Type="http://schemas.openxmlformats.org/officeDocument/2006/relationships/image" Target="../media/image446.png"/><Relationship Id="rId40" Type="http://schemas.openxmlformats.org/officeDocument/2006/relationships/image" Target="../media/image454.png"/><Relationship Id="rId45" Type="http://schemas.openxmlformats.org/officeDocument/2006/relationships/customXml" Target="../ink/ink1667.xml"/><Relationship Id="rId66" Type="http://schemas.openxmlformats.org/officeDocument/2006/relationships/image" Target="../media/image467.png"/><Relationship Id="rId87" Type="http://schemas.openxmlformats.org/officeDocument/2006/relationships/customXml" Target="../ink/ink1688.xml"/><Relationship Id="rId61" Type="http://schemas.openxmlformats.org/officeDocument/2006/relationships/customXml" Target="../ink/ink1675.xml"/><Relationship Id="rId82" Type="http://schemas.openxmlformats.org/officeDocument/2006/relationships/image" Target="../media/image475.png"/><Relationship Id="rId19" Type="http://schemas.openxmlformats.org/officeDocument/2006/relationships/customXml" Target="../ink/ink1654.xml"/><Relationship Id="rId14" Type="http://schemas.openxmlformats.org/officeDocument/2006/relationships/image" Target="../media/image441.png"/><Relationship Id="rId30" Type="http://schemas.openxmlformats.org/officeDocument/2006/relationships/image" Target="../media/image449.png"/><Relationship Id="rId35" Type="http://schemas.openxmlformats.org/officeDocument/2006/relationships/customXml" Target="../ink/ink1662.xml"/><Relationship Id="rId56" Type="http://schemas.openxmlformats.org/officeDocument/2006/relationships/image" Target="../media/image462.png"/><Relationship Id="rId77" Type="http://schemas.openxmlformats.org/officeDocument/2006/relationships/customXml" Target="../ink/ink1683.xml"/><Relationship Id="rId100" Type="http://schemas.openxmlformats.org/officeDocument/2006/relationships/image" Target="../media/image484.png"/><Relationship Id="rId8" Type="http://schemas.openxmlformats.org/officeDocument/2006/relationships/image" Target="../media/image438.png"/><Relationship Id="rId51" Type="http://schemas.openxmlformats.org/officeDocument/2006/relationships/customXml" Target="../ink/ink1670.xml"/><Relationship Id="rId72" Type="http://schemas.openxmlformats.org/officeDocument/2006/relationships/image" Target="../media/image470.png"/><Relationship Id="rId93" Type="http://schemas.openxmlformats.org/officeDocument/2006/relationships/customXml" Target="../ink/ink1691.xml"/><Relationship Id="rId98" Type="http://schemas.openxmlformats.org/officeDocument/2006/relationships/image" Target="../media/image483.png"/><Relationship Id="rId3" Type="http://schemas.openxmlformats.org/officeDocument/2006/relationships/image" Target="../media/image435.png"/></Relationships>
</file>

<file path=ppt/slides/_rels/slide22.xml.rels><?xml version="1.0" encoding="UTF-8" standalone="yes"?>
<Relationships xmlns="http://schemas.openxmlformats.org/package/2006/relationships"><Relationship Id="rId13" Type="http://schemas.openxmlformats.org/officeDocument/2006/relationships/customXml" Target="../ink/ink1700.xml"/><Relationship Id="rId18" Type="http://schemas.openxmlformats.org/officeDocument/2006/relationships/image" Target="../media/image496.png"/><Relationship Id="rId26" Type="http://schemas.openxmlformats.org/officeDocument/2006/relationships/image" Target="../media/image500.png"/><Relationship Id="rId3" Type="http://schemas.openxmlformats.org/officeDocument/2006/relationships/image" Target="../media/image487.png"/><Relationship Id="rId21" Type="http://schemas.openxmlformats.org/officeDocument/2006/relationships/customXml" Target="../ink/ink1704.xml"/><Relationship Id="rId34" Type="http://schemas.openxmlformats.org/officeDocument/2006/relationships/image" Target="../media/image504.png"/><Relationship Id="rId7" Type="http://schemas.openxmlformats.org/officeDocument/2006/relationships/customXml" Target="../ink/ink1697.xml"/><Relationship Id="rId12" Type="http://schemas.openxmlformats.org/officeDocument/2006/relationships/image" Target="../media/image493.png"/><Relationship Id="rId17" Type="http://schemas.openxmlformats.org/officeDocument/2006/relationships/customXml" Target="../ink/ink1702.xml"/><Relationship Id="rId25" Type="http://schemas.openxmlformats.org/officeDocument/2006/relationships/customXml" Target="../ink/ink1706.xml"/><Relationship Id="rId33" Type="http://schemas.openxmlformats.org/officeDocument/2006/relationships/customXml" Target="../ink/ink1710.xml"/><Relationship Id="rId2" Type="http://schemas.openxmlformats.org/officeDocument/2006/relationships/notesSlide" Target="../notesSlides/notesSlide22.xml"/><Relationship Id="rId16" Type="http://schemas.openxmlformats.org/officeDocument/2006/relationships/image" Target="../media/image495.png"/><Relationship Id="rId20" Type="http://schemas.openxmlformats.org/officeDocument/2006/relationships/image" Target="../media/image497.png"/><Relationship Id="rId29" Type="http://schemas.openxmlformats.org/officeDocument/2006/relationships/customXml" Target="../ink/ink1708.xml"/><Relationship Id="rId1" Type="http://schemas.openxmlformats.org/officeDocument/2006/relationships/slideLayout" Target="../slideLayouts/slideLayout2.xml"/><Relationship Id="rId6" Type="http://schemas.openxmlformats.org/officeDocument/2006/relationships/image" Target="../media/image490.png"/><Relationship Id="rId11" Type="http://schemas.openxmlformats.org/officeDocument/2006/relationships/customXml" Target="../ink/ink1699.xml"/><Relationship Id="rId24" Type="http://schemas.openxmlformats.org/officeDocument/2006/relationships/image" Target="../media/image499.png"/><Relationship Id="rId32" Type="http://schemas.openxmlformats.org/officeDocument/2006/relationships/image" Target="../media/image503.png"/><Relationship Id="rId5" Type="http://schemas.openxmlformats.org/officeDocument/2006/relationships/image" Target="../media/image489.png"/><Relationship Id="rId15" Type="http://schemas.openxmlformats.org/officeDocument/2006/relationships/customXml" Target="../ink/ink1701.xml"/><Relationship Id="rId23" Type="http://schemas.openxmlformats.org/officeDocument/2006/relationships/customXml" Target="../ink/ink1705.xml"/><Relationship Id="rId28" Type="http://schemas.openxmlformats.org/officeDocument/2006/relationships/image" Target="../media/image501.png"/><Relationship Id="rId36" Type="http://schemas.openxmlformats.org/officeDocument/2006/relationships/image" Target="../media/image505.png"/><Relationship Id="rId10" Type="http://schemas.openxmlformats.org/officeDocument/2006/relationships/image" Target="../media/image492.png"/><Relationship Id="rId19" Type="http://schemas.openxmlformats.org/officeDocument/2006/relationships/customXml" Target="../ink/ink1703.xml"/><Relationship Id="rId31" Type="http://schemas.openxmlformats.org/officeDocument/2006/relationships/customXml" Target="../ink/ink1709.xml"/><Relationship Id="rId4" Type="http://schemas.openxmlformats.org/officeDocument/2006/relationships/image" Target="../media/image488.png"/><Relationship Id="rId9" Type="http://schemas.openxmlformats.org/officeDocument/2006/relationships/customXml" Target="../ink/ink1698.xml"/><Relationship Id="rId14" Type="http://schemas.openxmlformats.org/officeDocument/2006/relationships/image" Target="../media/image494.png"/><Relationship Id="rId22" Type="http://schemas.openxmlformats.org/officeDocument/2006/relationships/image" Target="../media/image498.png"/><Relationship Id="rId27" Type="http://schemas.openxmlformats.org/officeDocument/2006/relationships/customXml" Target="../ink/ink1707.xml"/><Relationship Id="rId30" Type="http://schemas.openxmlformats.org/officeDocument/2006/relationships/image" Target="../media/image502.png"/><Relationship Id="rId35" Type="http://schemas.openxmlformats.org/officeDocument/2006/relationships/customXml" Target="../ink/ink1711.xml"/><Relationship Id="rId8" Type="http://schemas.openxmlformats.org/officeDocument/2006/relationships/image" Target="../media/image49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17" Type="http://schemas.openxmlformats.org/officeDocument/2006/relationships/customXml" Target="../ink/ink58.xml"/><Relationship Id="rId21" Type="http://schemas.openxmlformats.org/officeDocument/2006/relationships/customXml" Target="../ink/ink10.xml"/><Relationship Id="rId324" Type="http://schemas.openxmlformats.org/officeDocument/2006/relationships/image" Target="../media/image235.png"/><Relationship Id="rId531" Type="http://schemas.openxmlformats.org/officeDocument/2006/relationships/image" Target="../media/image339.png"/><Relationship Id="rId170" Type="http://schemas.openxmlformats.org/officeDocument/2006/relationships/image" Target="../media/image158.png"/><Relationship Id="rId268" Type="http://schemas.openxmlformats.org/officeDocument/2006/relationships/image" Target="../media/image207.png"/><Relationship Id="rId475" Type="http://schemas.openxmlformats.org/officeDocument/2006/relationships/image" Target="../media/image4.png"/><Relationship Id="rId32" Type="http://schemas.openxmlformats.org/officeDocument/2006/relationships/image" Target="../media/image89.png"/><Relationship Id="rId128" Type="http://schemas.openxmlformats.org/officeDocument/2006/relationships/image" Target="../media/image137.png"/><Relationship Id="rId335" Type="http://schemas.openxmlformats.org/officeDocument/2006/relationships/customXml" Target="../ink/ink167.xml"/><Relationship Id="rId542" Type="http://schemas.openxmlformats.org/officeDocument/2006/relationships/customXml" Target="../ink/ink270.xml"/><Relationship Id="rId181" Type="http://schemas.openxmlformats.org/officeDocument/2006/relationships/customXml" Target="../ink/ink90.xml"/><Relationship Id="rId402" Type="http://schemas.openxmlformats.org/officeDocument/2006/relationships/image" Target="../media/image274.png"/><Relationship Id="rId279" Type="http://schemas.openxmlformats.org/officeDocument/2006/relationships/customXml" Target="../ink/ink139.xml"/><Relationship Id="rId486" Type="http://schemas.openxmlformats.org/officeDocument/2006/relationships/customXml" Target="../ink/ink242.xml"/><Relationship Id="rId43" Type="http://schemas.openxmlformats.org/officeDocument/2006/relationships/customXml" Target="../ink/ink21.xml"/><Relationship Id="rId139" Type="http://schemas.openxmlformats.org/officeDocument/2006/relationships/customXml" Target="../ink/ink69.xml"/><Relationship Id="rId346" Type="http://schemas.openxmlformats.org/officeDocument/2006/relationships/image" Target="../media/image246.png"/><Relationship Id="rId553" Type="http://schemas.openxmlformats.org/officeDocument/2006/relationships/image" Target="../media/image350.png"/><Relationship Id="rId192" Type="http://schemas.openxmlformats.org/officeDocument/2006/relationships/image" Target="../media/image169.png"/><Relationship Id="rId206" Type="http://schemas.openxmlformats.org/officeDocument/2006/relationships/image" Target="../media/image176.png"/><Relationship Id="rId413" Type="http://schemas.openxmlformats.org/officeDocument/2006/relationships/customXml" Target="../ink/ink206.xml"/><Relationship Id="rId497" Type="http://schemas.openxmlformats.org/officeDocument/2006/relationships/image" Target="../media/image322.png"/><Relationship Id="rId357" Type="http://schemas.openxmlformats.org/officeDocument/2006/relationships/customXml" Target="../ink/ink178.xml"/><Relationship Id="rId54" Type="http://schemas.openxmlformats.org/officeDocument/2006/relationships/image" Target="../media/image100.png"/><Relationship Id="rId217" Type="http://schemas.openxmlformats.org/officeDocument/2006/relationships/customXml" Target="../ink/ink108.xml"/><Relationship Id="rId564" Type="http://schemas.openxmlformats.org/officeDocument/2006/relationships/customXml" Target="../ink/ink281.xml"/><Relationship Id="rId424" Type="http://schemas.openxmlformats.org/officeDocument/2006/relationships/image" Target="../media/image285.png"/><Relationship Id="rId270" Type="http://schemas.openxmlformats.org/officeDocument/2006/relationships/image" Target="../media/image208.png"/><Relationship Id="rId65" Type="http://schemas.openxmlformats.org/officeDocument/2006/relationships/customXml" Target="../ink/ink32.xml"/><Relationship Id="rId130" Type="http://schemas.openxmlformats.org/officeDocument/2006/relationships/image" Target="../media/image138.png"/><Relationship Id="rId368" Type="http://schemas.openxmlformats.org/officeDocument/2006/relationships/image" Target="../media/image257.png"/><Relationship Id="rId575" Type="http://schemas.openxmlformats.org/officeDocument/2006/relationships/image" Target="../media/image361.png"/><Relationship Id="rId228" Type="http://schemas.openxmlformats.org/officeDocument/2006/relationships/image" Target="../media/image187.png"/><Relationship Id="rId435" Type="http://schemas.openxmlformats.org/officeDocument/2006/relationships/customXml" Target="../ink/ink217.xml"/><Relationship Id="rId281" Type="http://schemas.openxmlformats.org/officeDocument/2006/relationships/customXml" Target="../ink/ink140.xml"/><Relationship Id="rId502" Type="http://schemas.openxmlformats.org/officeDocument/2006/relationships/customXml" Target="../ink/ink250.xml"/><Relationship Id="rId76" Type="http://schemas.openxmlformats.org/officeDocument/2006/relationships/image" Target="../media/image111.png"/><Relationship Id="rId141" Type="http://schemas.openxmlformats.org/officeDocument/2006/relationships/customXml" Target="../ink/ink70.xml"/><Relationship Id="rId379" Type="http://schemas.openxmlformats.org/officeDocument/2006/relationships/customXml" Target="../ink/ink189.xml"/><Relationship Id="rId586" Type="http://schemas.openxmlformats.org/officeDocument/2006/relationships/customXml" Target="../ink/ink292.xml"/><Relationship Id="rId7" Type="http://schemas.openxmlformats.org/officeDocument/2006/relationships/customXml" Target="../ink/ink3.xml"/><Relationship Id="rId239" Type="http://schemas.openxmlformats.org/officeDocument/2006/relationships/customXml" Target="../ink/ink119.xml"/><Relationship Id="rId446" Type="http://schemas.openxmlformats.org/officeDocument/2006/relationships/image" Target="../media/image296.png"/><Relationship Id="rId292" Type="http://schemas.openxmlformats.org/officeDocument/2006/relationships/image" Target="../media/image219.png"/><Relationship Id="rId306" Type="http://schemas.openxmlformats.org/officeDocument/2006/relationships/image" Target="../media/image226.png"/><Relationship Id="rId87" Type="http://schemas.openxmlformats.org/officeDocument/2006/relationships/customXml" Target="../ink/ink43.xml"/><Relationship Id="rId513" Type="http://schemas.openxmlformats.org/officeDocument/2006/relationships/image" Target="../media/image330.png"/><Relationship Id="rId152" Type="http://schemas.openxmlformats.org/officeDocument/2006/relationships/image" Target="../media/image149.png"/><Relationship Id="rId194" Type="http://schemas.openxmlformats.org/officeDocument/2006/relationships/image" Target="../media/image170.png"/><Relationship Id="rId208" Type="http://schemas.openxmlformats.org/officeDocument/2006/relationships/image" Target="../media/image177.png"/><Relationship Id="rId415" Type="http://schemas.openxmlformats.org/officeDocument/2006/relationships/customXml" Target="../ink/ink207.xml"/><Relationship Id="rId457" Type="http://schemas.openxmlformats.org/officeDocument/2006/relationships/customXml" Target="../ink/ink228.xml"/><Relationship Id="rId261" Type="http://schemas.openxmlformats.org/officeDocument/2006/relationships/customXml" Target="../ink/ink130.xml"/><Relationship Id="rId499" Type="http://schemas.openxmlformats.org/officeDocument/2006/relationships/image" Target="../media/image323.png"/><Relationship Id="rId14" Type="http://schemas.openxmlformats.org/officeDocument/2006/relationships/image" Target="../media/image80.png"/><Relationship Id="rId56" Type="http://schemas.openxmlformats.org/officeDocument/2006/relationships/image" Target="../media/image101.png"/><Relationship Id="rId317" Type="http://schemas.openxmlformats.org/officeDocument/2006/relationships/customXml" Target="../ink/ink158.xml"/><Relationship Id="rId359" Type="http://schemas.openxmlformats.org/officeDocument/2006/relationships/customXml" Target="../ink/ink179.xml"/><Relationship Id="rId524" Type="http://schemas.openxmlformats.org/officeDocument/2006/relationships/customXml" Target="../ink/ink261.xml"/><Relationship Id="rId566" Type="http://schemas.openxmlformats.org/officeDocument/2006/relationships/customXml" Target="../ink/ink282.xml"/><Relationship Id="rId98" Type="http://schemas.openxmlformats.org/officeDocument/2006/relationships/image" Target="../media/image122.png"/><Relationship Id="rId121" Type="http://schemas.openxmlformats.org/officeDocument/2006/relationships/customXml" Target="../ink/ink60.xml"/><Relationship Id="rId163" Type="http://schemas.openxmlformats.org/officeDocument/2006/relationships/customXml" Target="../ink/ink81.xml"/><Relationship Id="rId219" Type="http://schemas.openxmlformats.org/officeDocument/2006/relationships/customXml" Target="../ink/ink109.xml"/><Relationship Id="rId370" Type="http://schemas.openxmlformats.org/officeDocument/2006/relationships/image" Target="../media/image258.png"/><Relationship Id="rId426" Type="http://schemas.openxmlformats.org/officeDocument/2006/relationships/image" Target="../media/image286.png"/><Relationship Id="rId230" Type="http://schemas.openxmlformats.org/officeDocument/2006/relationships/image" Target="../media/image188.png"/><Relationship Id="rId468" Type="http://schemas.openxmlformats.org/officeDocument/2006/relationships/image" Target="../media/image307.png"/><Relationship Id="rId25" Type="http://schemas.openxmlformats.org/officeDocument/2006/relationships/customXml" Target="../ink/ink12.xml"/><Relationship Id="rId67" Type="http://schemas.openxmlformats.org/officeDocument/2006/relationships/customXml" Target="../ink/ink33.xml"/><Relationship Id="rId272" Type="http://schemas.openxmlformats.org/officeDocument/2006/relationships/image" Target="../media/image209.png"/><Relationship Id="rId328" Type="http://schemas.openxmlformats.org/officeDocument/2006/relationships/image" Target="../media/image237.png"/><Relationship Id="rId535" Type="http://schemas.openxmlformats.org/officeDocument/2006/relationships/image" Target="../media/image341.png"/><Relationship Id="rId577" Type="http://schemas.openxmlformats.org/officeDocument/2006/relationships/image" Target="../media/image362.png"/><Relationship Id="rId132" Type="http://schemas.openxmlformats.org/officeDocument/2006/relationships/image" Target="../media/image139.png"/><Relationship Id="rId174" Type="http://schemas.openxmlformats.org/officeDocument/2006/relationships/image" Target="../media/image160.png"/><Relationship Id="rId381" Type="http://schemas.openxmlformats.org/officeDocument/2006/relationships/customXml" Target="../ink/ink190.xml"/><Relationship Id="rId241" Type="http://schemas.openxmlformats.org/officeDocument/2006/relationships/customXml" Target="../ink/ink120.xml"/><Relationship Id="rId437" Type="http://schemas.openxmlformats.org/officeDocument/2006/relationships/customXml" Target="../ink/ink218.xml"/><Relationship Id="rId479" Type="http://schemas.openxmlformats.org/officeDocument/2006/relationships/image" Target="../media/image313.png"/><Relationship Id="rId36" Type="http://schemas.openxmlformats.org/officeDocument/2006/relationships/image" Target="../media/image91.png"/><Relationship Id="rId283" Type="http://schemas.openxmlformats.org/officeDocument/2006/relationships/customXml" Target="../ink/ink141.xml"/><Relationship Id="rId339" Type="http://schemas.openxmlformats.org/officeDocument/2006/relationships/customXml" Target="../ink/ink169.xml"/><Relationship Id="rId490" Type="http://schemas.openxmlformats.org/officeDocument/2006/relationships/customXml" Target="../ink/ink244.xml"/><Relationship Id="rId504" Type="http://schemas.openxmlformats.org/officeDocument/2006/relationships/customXml" Target="../ink/ink251.xml"/><Relationship Id="rId546" Type="http://schemas.openxmlformats.org/officeDocument/2006/relationships/customXml" Target="../ink/ink272.xml"/><Relationship Id="rId78" Type="http://schemas.openxmlformats.org/officeDocument/2006/relationships/image" Target="../media/image112.png"/><Relationship Id="rId101" Type="http://schemas.openxmlformats.org/officeDocument/2006/relationships/customXml" Target="../ink/ink50.xml"/><Relationship Id="rId143" Type="http://schemas.openxmlformats.org/officeDocument/2006/relationships/customXml" Target="../ink/ink71.xml"/><Relationship Id="rId185" Type="http://schemas.openxmlformats.org/officeDocument/2006/relationships/customXml" Target="../ink/ink92.xml"/><Relationship Id="rId350" Type="http://schemas.openxmlformats.org/officeDocument/2006/relationships/image" Target="../media/image248.png"/><Relationship Id="rId406" Type="http://schemas.openxmlformats.org/officeDocument/2006/relationships/image" Target="../media/image276.png"/><Relationship Id="rId588" Type="http://schemas.openxmlformats.org/officeDocument/2006/relationships/customXml" Target="../ink/ink293.xml"/><Relationship Id="rId9" Type="http://schemas.openxmlformats.org/officeDocument/2006/relationships/customXml" Target="../ink/ink4.xml"/><Relationship Id="rId210" Type="http://schemas.openxmlformats.org/officeDocument/2006/relationships/image" Target="../media/image178.png"/><Relationship Id="rId392" Type="http://schemas.openxmlformats.org/officeDocument/2006/relationships/image" Target="../media/image269.png"/><Relationship Id="rId448" Type="http://schemas.openxmlformats.org/officeDocument/2006/relationships/image" Target="../media/image297.png"/><Relationship Id="rId252" Type="http://schemas.openxmlformats.org/officeDocument/2006/relationships/image" Target="../media/image199.png"/><Relationship Id="rId294" Type="http://schemas.openxmlformats.org/officeDocument/2006/relationships/image" Target="../media/image220.png"/><Relationship Id="rId308" Type="http://schemas.openxmlformats.org/officeDocument/2006/relationships/image" Target="../media/image227.png"/><Relationship Id="rId515" Type="http://schemas.openxmlformats.org/officeDocument/2006/relationships/image" Target="../media/image331.png"/><Relationship Id="rId47" Type="http://schemas.openxmlformats.org/officeDocument/2006/relationships/customXml" Target="../ink/ink23.xml"/><Relationship Id="rId89" Type="http://schemas.openxmlformats.org/officeDocument/2006/relationships/customXml" Target="../ink/ink44.xml"/><Relationship Id="rId112" Type="http://schemas.openxmlformats.org/officeDocument/2006/relationships/image" Target="../media/image129.png"/><Relationship Id="rId154" Type="http://schemas.openxmlformats.org/officeDocument/2006/relationships/image" Target="../media/image150.png"/><Relationship Id="rId361" Type="http://schemas.openxmlformats.org/officeDocument/2006/relationships/customXml" Target="../ink/ink180.xml"/><Relationship Id="rId557" Type="http://schemas.openxmlformats.org/officeDocument/2006/relationships/image" Target="../media/image352.png"/><Relationship Id="rId196" Type="http://schemas.openxmlformats.org/officeDocument/2006/relationships/image" Target="../media/image171.png"/><Relationship Id="rId417" Type="http://schemas.openxmlformats.org/officeDocument/2006/relationships/customXml" Target="../ink/ink208.xml"/><Relationship Id="rId459" Type="http://schemas.openxmlformats.org/officeDocument/2006/relationships/customXml" Target="../ink/ink229.xml"/><Relationship Id="rId16" Type="http://schemas.openxmlformats.org/officeDocument/2006/relationships/image" Target="../media/image81.png"/><Relationship Id="rId221" Type="http://schemas.openxmlformats.org/officeDocument/2006/relationships/customXml" Target="../ink/ink110.xml"/><Relationship Id="rId263" Type="http://schemas.openxmlformats.org/officeDocument/2006/relationships/customXml" Target="../ink/ink131.xml"/><Relationship Id="rId319" Type="http://schemas.openxmlformats.org/officeDocument/2006/relationships/customXml" Target="../ink/ink159.xml"/><Relationship Id="rId470" Type="http://schemas.openxmlformats.org/officeDocument/2006/relationships/image" Target="../media/image308.png"/><Relationship Id="rId526" Type="http://schemas.openxmlformats.org/officeDocument/2006/relationships/customXml" Target="../ink/ink262.xml"/><Relationship Id="rId58" Type="http://schemas.openxmlformats.org/officeDocument/2006/relationships/image" Target="../media/image102.png"/><Relationship Id="rId123" Type="http://schemas.openxmlformats.org/officeDocument/2006/relationships/customXml" Target="../ink/ink61.xml"/><Relationship Id="rId330" Type="http://schemas.openxmlformats.org/officeDocument/2006/relationships/image" Target="../media/image238.png"/><Relationship Id="rId568" Type="http://schemas.openxmlformats.org/officeDocument/2006/relationships/customXml" Target="../ink/ink283.xml"/><Relationship Id="rId165" Type="http://schemas.openxmlformats.org/officeDocument/2006/relationships/customXml" Target="../ink/ink82.xml"/><Relationship Id="rId372" Type="http://schemas.openxmlformats.org/officeDocument/2006/relationships/image" Target="../media/image259.png"/><Relationship Id="rId428" Type="http://schemas.openxmlformats.org/officeDocument/2006/relationships/image" Target="../media/image287.png"/><Relationship Id="rId232" Type="http://schemas.openxmlformats.org/officeDocument/2006/relationships/image" Target="../media/image189.png"/><Relationship Id="rId274" Type="http://schemas.openxmlformats.org/officeDocument/2006/relationships/image" Target="../media/image210.png"/><Relationship Id="rId481" Type="http://schemas.openxmlformats.org/officeDocument/2006/relationships/image" Target="../media/image314.png"/><Relationship Id="rId27" Type="http://schemas.openxmlformats.org/officeDocument/2006/relationships/customXml" Target="../ink/ink13.xml"/><Relationship Id="rId69" Type="http://schemas.openxmlformats.org/officeDocument/2006/relationships/customXml" Target="../ink/ink34.xml"/><Relationship Id="rId134" Type="http://schemas.openxmlformats.org/officeDocument/2006/relationships/image" Target="../media/image140.png"/><Relationship Id="rId537" Type="http://schemas.openxmlformats.org/officeDocument/2006/relationships/image" Target="../media/image342.png"/><Relationship Id="rId579" Type="http://schemas.openxmlformats.org/officeDocument/2006/relationships/image" Target="../media/image363.png"/><Relationship Id="rId80" Type="http://schemas.openxmlformats.org/officeDocument/2006/relationships/image" Target="../media/image113.png"/><Relationship Id="rId176" Type="http://schemas.openxmlformats.org/officeDocument/2006/relationships/image" Target="../media/image161.png"/><Relationship Id="rId341" Type="http://schemas.openxmlformats.org/officeDocument/2006/relationships/customXml" Target="../ink/ink170.xml"/><Relationship Id="rId383" Type="http://schemas.openxmlformats.org/officeDocument/2006/relationships/customXml" Target="../ink/ink191.xml"/><Relationship Id="rId439" Type="http://schemas.openxmlformats.org/officeDocument/2006/relationships/customXml" Target="../ink/ink219.xml"/><Relationship Id="rId590" Type="http://schemas.openxmlformats.org/officeDocument/2006/relationships/customXml" Target="../ink/ink294.xml"/><Relationship Id="rId201" Type="http://schemas.openxmlformats.org/officeDocument/2006/relationships/customXml" Target="../ink/ink100.xml"/><Relationship Id="rId243" Type="http://schemas.openxmlformats.org/officeDocument/2006/relationships/customXml" Target="../ink/ink121.xml"/><Relationship Id="rId285" Type="http://schemas.openxmlformats.org/officeDocument/2006/relationships/customXml" Target="../ink/ink142.xml"/><Relationship Id="rId450" Type="http://schemas.openxmlformats.org/officeDocument/2006/relationships/image" Target="../media/image298.png"/><Relationship Id="rId506" Type="http://schemas.openxmlformats.org/officeDocument/2006/relationships/customXml" Target="../ink/ink252.xml"/><Relationship Id="rId38" Type="http://schemas.openxmlformats.org/officeDocument/2006/relationships/image" Target="../media/image92.png"/><Relationship Id="rId103" Type="http://schemas.openxmlformats.org/officeDocument/2006/relationships/customXml" Target="../ink/ink51.xml"/><Relationship Id="rId310" Type="http://schemas.openxmlformats.org/officeDocument/2006/relationships/image" Target="../media/image228.png"/><Relationship Id="rId492" Type="http://schemas.openxmlformats.org/officeDocument/2006/relationships/customXml" Target="../ink/ink245.xml"/><Relationship Id="rId548" Type="http://schemas.openxmlformats.org/officeDocument/2006/relationships/customXml" Target="../ink/ink273.xml"/><Relationship Id="rId91" Type="http://schemas.openxmlformats.org/officeDocument/2006/relationships/customXml" Target="../ink/ink45.xml"/><Relationship Id="rId145" Type="http://schemas.openxmlformats.org/officeDocument/2006/relationships/customXml" Target="../ink/ink72.xml"/><Relationship Id="rId187" Type="http://schemas.openxmlformats.org/officeDocument/2006/relationships/customXml" Target="../ink/ink93.xml"/><Relationship Id="rId352" Type="http://schemas.openxmlformats.org/officeDocument/2006/relationships/image" Target="../media/image249.png"/><Relationship Id="rId394" Type="http://schemas.openxmlformats.org/officeDocument/2006/relationships/image" Target="../media/image270.png"/><Relationship Id="rId408" Type="http://schemas.openxmlformats.org/officeDocument/2006/relationships/image" Target="../media/image277.png"/><Relationship Id="rId212" Type="http://schemas.openxmlformats.org/officeDocument/2006/relationships/image" Target="../media/image179.png"/><Relationship Id="rId254" Type="http://schemas.openxmlformats.org/officeDocument/2006/relationships/image" Target="../media/image200.png"/><Relationship Id="rId49" Type="http://schemas.openxmlformats.org/officeDocument/2006/relationships/customXml" Target="../ink/ink24.xml"/><Relationship Id="rId114" Type="http://schemas.openxmlformats.org/officeDocument/2006/relationships/image" Target="../media/image130.png"/><Relationship Id="rId296" Type="http://schemas.openxmlformats.org/officeDocument/2006/relationships/image" Target="../media/image221.png"/><Relationship Id="rId461" Type="http://schemas.openxmlformats.org/officeDocument/2006/relationships/customXml" Target="../ink/ink230.xml"/><Relationship Id="rId517" Type="http://schemas.openxmlformats.org/officeDocument/2006/relationships/image" Target="../media/image332.png"/><Relationship Id="rId559" Type="http://schemas.openxmlformats.org/officeDocument/2006/relationships/image" Target="../media/image353.png"/><Relationship Id="rId60" Type="http://schemas.openxmlformats.org/officeDocument/2006/relationships/image" Target="../media/image103.png"/><Relationship Id="rId156" Type="http://schemas.openxmlformats.org/officeDocument/2006/relationships/image" Target="../media/image151.png"/><Relationship Id="rId198" Type="http://schemas.openxmlformats.org/officeDocument/2006/relationships/image" Target="../media/image172.png"/><Relationship Id="rId321" Type="http://schemas.openxmlformats.org/officeDocument/2006/relationships/customXml" Target="../ink/ink160.xml"/><Relationship Id="rId363" Type="http://schemas.openxmlformats.org/officeDocument/2006/relationships/customXml" Target="../ink/ink181.xml"/><Relationship Id="rId419" Type="http://schemas.openxmlformats.org/officeDocument/2006/relationships/customXml" Target="../ink/ink209.xml"/><Relationship Id="rId570" Type="http://schemas.openxmlformats.org/officeDocument/2006/relationships/customXml" Target="../ink/ink284.xml"/><Relationship Id="rId223" Type="http://schemas.openxmlformats.org/officeDocument/2006/relationships/customXml" Target="../ink/ink111.xml"/><Relationship Id="rId430" Type="http://schemas.openxmlformats.org/officeDocument/2006/relationships/image" Target="../media/image288.png"/><Relationship Id="rId18" Type="http://schemas.openxmlformats.org/officeDocument/2006/relationships/image" Target="../media/image82.png"/><Relationship Id="rId265" Type="http://schemas.openxmlformats.org/officeDocument/2006/relationships/customXml" Target="../ink/ink132.xml"/><Relationship Id="rId472" Type="http://schemas.openxmlformats.org/officeDocument/2006/relationships/image" Target="../media/image309.png"/><Relationship Id="rId528" Type="http://schemas.openxmlformats.org/officeDocument/2006/relationships/customXml" Target="../ink/ink263.xml"/><Relationship Id="rId125" Type="http://schemas.openxmlformats.org/officeDocument/2006/relationships/customXml" Target="../ink/ink62.xml"/><Relationship Id="rId167" Type="http://schemas.openxmlformats.org/officeDocument/2006/relationships/customXml" Target="../ink/ink83.xml"/><Relationship Id="rId332" Type="http://schemas.openxmlformats.org/officeDocument/2006/relationships/image" Target="../media/image239.png"/><Relationship Id="rId374" Type="http://schemas.openxmlformats.org/officeDocument/2006/relationships/image" Target="../media/image260.png"/><Relationship Id="rId581" Type="http://schemas.openxmlformats.org/officeDocument/2006/relationships/image" Target="../media/image364.png"/><Relationship Id="rId71" Type="http://schemas.openxmlformats.org/officeDocument/2006/relationships/customXml" Target="../ink/ink35.xml"/><Relationship Id="rId234" Type="http://schemas.openxmlformats.org/officeDocument/2006/relationships/image" Target="../media/image190.png"/><Relationship Id="rId2" Type="http://schemas.openxmlformats.org/officeDocument/2006/relationships/notesSlide" Target="../notesSlides/notesSlide5.xml"/><Relationship Id="rId29" Type="http://schemas.openxmlformats.org/officeDocument/2006/relationships/customXml" Target="../ink/ink14.xml"/><Relationship Id="rId276" Type="http://schemas.openxmlformats.org/officeDocument/2006/relationships/image" Target="../media/image211.png"/><Relationship Id="rId441" Type="http://schemas.openxmlformats.org/officeDocument/2006/relationships/customXml" Target="../ink/ink220.xml"/><Relationship Id="rId483" Type="http://schemas.openxmlformats.org/officeDocument/2006/relationships/image" Target="../media/image315.png"/><Relationship Id="rId539" Type="http://schemas.openxmlformats.org/officeDocument/2006/relationships/image" Target="../media/image343.png"/><Relationship Id="rId40" Type="http://schemas.openxmlformats.org/officeDocument/2006/relationships/image" Target="../media/image93.png"/><Relationship Id="rId136" Type="http://schemas.openxmlformats.org/officeDocument/2006/relationships/image" Target="../media/image141.png"/><Relationship Id="rId178" Type="http://schemas.openxmlformats.org/officeDocument/2006/relationships/image" Target="../media/image162.png"/><Relationship Id="rId301" Type="http://schemas.openxmlformats.org/officeDocument/2006/relationships/customXml" Target="../ink/ink150.xml"/><Relationship Id="rId343" Type="http://schemas.openxmlformats.org/officeDocument/2006/relationships/customXml" Target="../ink/ink171.xml"/><Relationship Id="rId550" Type="http://schemas.openxmlformats.org/officeDocument/2006/relationships/customXml" Target="../ink/ink274.xml"/><Relationship Id="rId82" Type="http://schemas.openxmlformats.org/officeDocument/2006/relationships/image" Target="../media/image114.png"/><Relationship Id="rId203" Type="http://schemas.openxmlformats.org/officeDocument/2006/relationships/customXml" Target="../ink/ink101.xml"/><Relationship Id="rId385" Type="http://schemas.openxmlformats.org/officeDocument/2006/relationships/customXml" Target="../ink/ink192.xml"/><Relationship Id="rId592" Type="http://schemas.openxmlformats.org/officeDocument/2006/relationships/customXml" Target="../ink/ink295.xml"/><Relationship Id="rId245" Type="http://schemas.openxmlformats.org/officeDocument/2006/relationships/customXml" Target="../ink/ink122.xml"/><Relationship Id="rId287" Type="http://schemas.openxmlformats.org/officeDocument/2006/relationships/customXml" Target="../ink/ink143.xml"/><Relationship Id="rId410" Type="http://schemas.openxmlformats.org/officeDocument/2006/relationships/image" Target="../media/image278.png"/><Relationship Id="rId452" Type="http://schemas.openxmlformats.org/officeDocument/2006/relationships/image" Target="../media/image299.png"/><Relationship Id="rId494" Type="http://schemas.openxmlformats.org/officeDocument/2006/relationships/customXml" Target="../ink/ink246.xml"/><Relationship Id="rId508" Type="http://schemas.openxmlformats.org/officeDocument/2006/relationships/customXml" Target="../ink/ink253.xml"/><Relationship Id="rId105" Type="http://schemas.openxmlformats.org/officeDocument/2006/relationships/customXml" Target="../ink/ink52.xml"/><Relationship Id="rId147" Type="http://schemas.openxmlformats.org/officeDocument/2006/relationships/customXml" Target="../ink/ink73.xml"/><Relationship Id="rId312" Type="http://schemas.openxmlformats.org/officeDocument/2006/relationships/image" Target="../media/image229.png"/><Relationship Id="rId354" Type="http://schemas.openxmlformats.org/officeDocument/2006/relationships/image" Target="../media/image250.png"/><Relationship Id="rId51" Type="http://schemas.openxmlformats.org/officeDocument/2006/relationships/customXml" Target="../ink/ink25.xml"/><Relationship Id="rId93" Type="http://schemas.openxmlformats.org/officeDocument/2006/relationships/customXml" Target="../ink/ink46.xml"/><Relationship Id="rId189" Type="http://schemas.openxmlformats.org/officeDocument/2006/relationships/customXml" Target="../ink/ink94.xml"/><Relationship Id="rId396" Type="http://schemas.openxmlformats.org/officeDocument/2006/relationships/image" Target="../media/image271.png"/><Relationship Id="rId561" Type="http://schemas.openxmlformats.org/officeDocument/2006/relationships/image" Target="../media/image354.png"/><Relationship Id="rId214" Type="http://schemas.openxmlformats.org/officeDocument/2006/relationships/image" Target="../media/image180.png"/><Relationship Id="rId256" Type="http://schemas.openxmlformats.org/officeDocument/2006/relationships/image" Target="../media/image201.png"/><Relationship Id="rId298" Type="http://schemas.openxmlformats.org/officeDocument/2006/relationships/image" Target="../media/image222.png"/><Relationship Id="rId421" Type="http://schemas.openxmlformats.org/officeDocument/2006/relationships/customXml" Target="../ink/ink210.xml"/><Relationship Id="rId463" Type="http://schemas.openxmlformats.org/officeDocument/2006/relationships/customXml" Target="../ink/ink231.xml"/><Relationship Id="rId519" Type="http://schemas.openxmlformats.org/officeDocument/2006/relationships/image" Target="../media/image333.png"/><Relationship Id="rId116" Type="http://schemas.openxmlformats.org/officeDocument/2006/relationships/image" Target="../media/image131.png"/><Relationship Id="rId158" Type="http://schemas.openxmlformats.org/officeDocument/2006/relationships/image" Target="../media/image152.png"/><Relationship Id="rId323" Type="http://schemas.openxmlformats.org/officeDocument/2006/relationships/customXml" Target="../ink/ink161.xml"/><Relationship Id="rId530" Type="http://schemas.openxmlformats.org/officeDocument/2006/relationships/customXml" Target="../ink/ink264.xml"/><Relationship Id="rId20" Type="http://schemas.openxmlformats.org/officeDocument/2006/relationships/image" Target="../media/image83.png"/><Relationship Id="rId62" Type="http://schemas.openxmlformats.org/officeDocument/2006/relationships/image" Target="../media/image104.png"/><Relationship Id="rId365" Type="http://schemas.openxmlformats.org/officeDocument/2006/relationships/customXml" Target="../ink/ink182.xml"/><Relationship Id="rId572" Type="http://schemas.openxmlformats.org/officeDocument/2006/relationships/customXml" Target="../ink/ink285.xml"/><Relationship Id="rId225" Type="http://schemas.openxmlformats.org/officeDocument/2006/relationships/customXml" Target="../ink/ink112.xml"/><Relationship Id="rId267" Type="http://schemas.openxmlformats.org/officeDocument/2006/relationships/customXml" Target="../ink/ink133.xml"/><Relationship Id="rId432" Type="http://schemas.openxmlformats.org/officeDocument/2006/relationships/image" Target="../media/image289.png"/><Relationship Id="rId474" Type="http://schemas.openxmlformats.org/officeDocument/2006/relationships/image" Target="../media/image310.png"/><Relationship Id="rId127" Type="http://schemas.openxmlformats.org/officeDocument/2006/relationships/customXml" Target="../ink/ink63.xml"/><Relationship Id="rId31" Type="http://schemas.openxmlformats.org/officeDocument/2006/relationships/customXml" Target="../ink/ink15.xml"/><Relationship Id="rId73" Type="http://schemas.openxmlformats.org/officeDocument/2006/relationships/customXml" Target="../ink/ink36.xml"/><Relationship Id="rId169" Type="http://schemas.openxmlformats.org/officeDocument/2006/relationships/customXml" Target="../ink/ink84.xml"/><Relationship Id="rId334" Type="http://schemas.openxmlformats.org/officeDocument/2006/relationships/image" Target="../media/image240.png"/><Relationship Id="rId376" Type="http://schemas.openxmlformats.org/officeDocument/2006/relationships/image" Target="../media/image261.png"/><Relationship Id="rId541" Type="http://schemas.openxmlformats.org/officeDocument/2006/relationships/image" Target="../media/image344.png"/><Relationship Id="rId583" Type="http://schemas.openxmlformats.org/officeDocument/2006/relationships/image" Target="../media/image365.png"/><Relationship Id="rId4" Type="http://schemas.openxmlformats.org/officeDocument/2006/relationships/image" Target="../media/image75.png"/><Relationship Id="rId180" Type="http://schemas.openxmlformats.org/officeDocument/2006/relationships/image" Target="../media/image163.png"/><Relationship Id="rId236" Type="http://schemas.openxmlformats.org/officeDocument/2006/relationships/image" Target="../media/image191.png"/><Relationship Id="rId278" Type="http://schemas.openxmlformats.org/officeDocument/2006/relationships/image" Target="../media/image212.png"/><Relationship Id="rId401" Type="http://schemas.openxmlformats.org/officeDocument/2006/relationships/customXml" Target="../ink/ink200.xml"/><Relationship Id="rId443" Type="http://schemas.openxmlformats.org/officeDocument/2006/relationships/customXml" Target="../ink/ink221.xml"/><Relationship Id="rId303" Type="http://schemas.openxmlformats.org/officeDocument/2006/relationships/customXml" Target="../ink/ink151.xml"/><Relationship Id="rId485" Type="http://schemas.openxmlformats.org/officeDocument/2006/relationships/image" Target="../media/image316.png"/><Relationship Id="rId42" Type="http://schemas.openxmlformats.org/officeDocument/2006/relationships/image" Target="../media/image94.png"/><Relationship Id="rId84" Type="http://schemas.openxmlformats.org/officeDocument/2006/relationships/image" Target="../media/image115.png"/><Relationship Id="rId138" Type="http://schemas.openxmlformats.org/officeDocument/2006/relationships/image" Target="../media/image142.png"/><Relationship Id="rId345" Type="http://schemas.openxmlformats.org/officeDocument/2006/relationships/customXml" Target="../ink/ink172.xml"/><Relationship Id="rId387" Type="http://schemas.openxmlformats.org/officeDocument/2006/relationships/customXml" Target="../ink/ink193.xml"/><Relationship Id="rId510" Type="http://schemas.openxmlformats.org/officeDocument/2006/relationships/customXml" Target="../ink/ink254.xml"/><Relationship Id="rId552" Type="http://schemas.openxmlformats.org/officeDocument/2006/relationships/customXml" Target="../ink/ink275.xml"/><Relationship Id="rId594" Type="http://schemas.openxmlformats.org/officeDocument/2006/relationships/customXml" Target="../ink/ink296.xml"/><Relationship Id="rId191" Type="http://schemas.openxmlformats.org/officeDocument/2006/relationships/customXml" Target="../ink/ink95.xml"/><Relationship Id="rId205" Type="http://schemas.openxmlformats.org/officeDocument/2006/relationships/customXml" Target="../ink/ink102.xml"/><Relationship Id="rId247" Type="http://schemas.openxmlformats.org/officeDocument/2006/relationships/customXml" Target="../ink/ink123.xml"/><Relationship Id="rId412" Type="http://schemas.openxmlformats.org/officeDocument/2006/relationships/image" Target="../media/image279.png"/><Relationship Id="rId107" Type="http://schemas.openxmlformats.org/officeDocument/2006/relationships/customXml" Target="../ink/ink53.xml"/><Relationship Id="rId289" Type="http://schemas.openxmlformats.org/officeDocument/2006/relationships/customXml" Target="../ink/ink144.xml"/><Relationship Id="rId454" Type="http://schemas.openxmlformats.org/officeDocument/2006/relationships/image" Target="../media/image300.png"/><Relationship Id="rId496" Type="http://schemas.openxmlformats.org/officeDocument/2006/relationships/customXml" Target="../ink/ink247.xml"/><Relationship Id="rId11" Type="http://schemas.openxmlformats.org/officeDocument/2006/relationships/customXml" Target="../ink/ink5.xml"/><Relationship Id="rId53" Type="http://schemas.openxmlformats.org/officeDocument/2006/relationships/customXml" Target="../ink/ink26.xml"/><Relationship Id="rId149" Type="http://schemas.openxmlformats.org/officeDocument/2006/relationships/customXml" Target="../ink/ink74.xml"/><Relationship Id="rId314" Type="http://schemas.openxmlformats.org/officeDocument/2006/relationships/image" Target="../media/image230.png"/><Relationship Id="rId356" Type="http://schemas.openxmlformats.org/officeDocument/2006/relationships/image" Target="../media/image251.png"/><Relationship Id="rId398" Type="http://schemas.openxmlformats.org/officeDocument/2006/relationships/image" Target="../media/image272.png"/><Relationship Id="rId521" Type="http://schemas.openxmlformats.org/officeDocument/2006/relationships/image" Target="../media/image334.png"/><Relationship Id="rId563" Type="http://schemas.openxmlformats.org/officeDocument/2006/relationships/image" Target="../media/image355.png"/><Relationship Id="rId95" Type="http://schemas.openxmlformats.org/officeDocument/2006/relationships/customXml" Target="../ink/ink47.xml"/><Relationship Id="rId160" Type="http://schemas.openxmlformats.org/officeDocument/2006/relationships/image" Target="../media/image153.png"/><Relationship Id="rId216" Type="http://schemas.openxmlformats.org/officeDocument/2006/relationships/image" Target="../media/image181.png"/><Relationship Id="rId423" Type="http://schemas.openxmlformats.org/officeDocument/2006/relationships/customXml" Target="../ink/ink211.xml"/><Relationship Id="rId258" Type="http://schemas.openxmlformats.org/officeDocument/2006/relationships/image" Target="../media/image202.png"/><Relationship Id="rId465" Type="http://schemas.openxmlformats.org/officeDocument/2006/relationships/customXml" Target="../ink/ink232.xml"/><Relationship Id="rId22" Type="http://schemas.openxmlformats.org/officeDocument/2006/relationships/image" Target="../media/image84.png"/><Relationship Id="rId64" Type="http://schemas.openxmlformats.org/officeDocument/2006/relationships/image" Target="../media/image105.png"/><Relationship Id="rId118" Type="http://schemas.openxmlformats.org/officeDocument/2006/relationships/image" Target="../media/image132.png"/><Relationship Id="rId325" Type="http://schemas.openxmlformats.org/officeDocument/2006/relationships/customXml" Target="../ink/ink162.xml"/><Relationship Id="rId367" Type="http://schemas.openxmlformats.org/officeDocument/2006/relationships/customXml" Target="../ink/ink183.xml"/><Relationship Id="rId532" Type="http://schemas.openxmlformats.org/officeDocument/2006/relationships/customXml" Target="../ink/ink265.xml"/><Relationship Id="rId574" Type="http://schemas.openxmlformats.org/officeDocument/2006/relationships/customXml" Target="../ink/ink286.xml"/><Relationship Id="rId171" Type="http://schemas.openxmlformats.org/officeDocument/2006/relationships/customXml" Target="../ink/ink85.xml"/><Relationship Id="rId227" Type="http://schemas.openxmlformats.org/officeDocument/2006/relationships/customXml" Target="../ink/ink113.xml"/><Relationship Id="rId269" Type="http://schemas.openxmlformats.org/officeDocument/2006/relationships/customXml" Target="../ink/ink134.xml"/><Relationship Id="rId434" Type="http://schemas.openxmlformats.org/officeDocument/2006/relationships/image" Target="../media/image290.png"/><Relationship Id="rId476" Type="http://schemas.openxmlformats.org/officeDocument/2006/relationships/customXml" Target="../ink/ink237.xml"/><Relationship Id="rId33" Type="http://schemas.openxmlformats.org/officeDocument/2006/relationships/customXml" Target="../ink/ink16.xml"/><Relationship Id="rId129" Type="http://schemas.openxmlformats.org/officeDocument/2006/relationships/customXml" Target="../ink/ink64.xml"/><Relationship Id="rId280" Type="http://schemas.openxmlformats.org/officeDocument/2006/relationships/image" Target="../media/image213.png"/><Relationship Id="rId336" Type="http://schemas.openxmlformats.org/officeDocument/2006/relationships/image" Target="../media/image241.png"/><Relationship Id="rId501" Type="http://schemas.openxmlformats.org/officeDocument/2006/relationships/image" Target="../media/image324.png"/><Relationship Id="rId543" Type="http://schemas.openxmlformats.org/officeDocument/2006/relationships/image" Target="../media/image345.png"/><Relationship Id="rId75" Type="http://schemas.openxmlformats.org/officeDocument/2006/relationships/customXml" Target="../ink/ink37.xml"/><Relationship Id="rId140" Type="http://schemas.openxmlformats.org/officeDocument/2006/relationships/image" Target="../media/image143.png"/><Relationship Id="rId182" Type="http://schemas.openxmlformats.org/officeDocument/2006/relationships/image" Target="../media/image164.png"/><Relationship Id="rId378" Type="http://schemas.openxmlformats.org/officeDocument/2006/relationships/image" Target="../media/image262.png"/><Relationship Id="rId403" Type="http://schemas.openxmlformats.org/officeDocument/2006/relationships/customXml" Target="../ink/ink201.xml"/><Relationship Id="rId585" Type="http://schemas.openxmlformats.org/officeDocument/2006/relationships/image" Target="../media/image366.png"/><Relationship Id="rId6" Type="http://schemas.openxmlformats.org/officeDocument/2006/relationships/image" Target="../media/image76.png"/><Relationship Id="rId238" Type="http://schemas.openxmlformats.org/officeDocument/2006/relationships/image" Target="../media/image192.png"/><Relationship Id="rId445" Type="http://schemas.openxmlformats.org/officeDocument/2006/relationships/customXml" Target="../ink/ink222.xml"/><Relationship Id="rId487" Type="http://schemas.openxmlformats.org/officeDocument/2006/relationships/image" Target="../media/image317.png"/><Relationship Id="rId291" Type="http://schemas.openxmlformats.org/officeDocument/2006/relationships/customXml" Target="../ink/ink145.xml"/><Relationship Id="rId305" Type="http://schemas.openxmlformats.org/officeDocument/2006/relationships/customXml" Target="../ink/ink152.xml"/><Relationship Id="rId347" Type="http://schemas.openxmlformats.org/officeDocument/2006/relationships/customXml" Target="../ink/ink173.xml"/><Relationship Id="rId512" Type="http://schemas.openxmlformats.org/officeDocument/2006/relationships/customXml" Target="../ink/ink255.xml"/><Relationship Id="rId44" Type="http://schemas.openxmlformats.org/officeDocument/2006/relationships/image" Target="../media/image95.png"/><Relationship Id="rId86" Type="http://schemas.openxmlformats.org/officeDocument/2006/relationships/image" Target="../media/image116.png"/><Relationship Id="rId151" Type="http://schemas.openxmlformats.org/officeDocument/2006/relationships/customXml" Target="../ink/ink75.xml"/><Relationship Id="rId389" Type="http://schemas.openxmlformats.org/officeDocument/2006/relationships/customXml" Target="../ink/ink194.xml"/><Relationship Id="rId554" Type="http://schemas.openxmlformats.org/officeDocument/2006/relationships/customXml" Target="../ink/ink276.xml"/><Relationship Id="rId193" Type="http://schemas.openxmlformats.org/officeDocument/2006/relationships/customXml" Target="../ink/ink96.xml"/><Relationship Id="rId207" Type="http://schemas.openxmlformats.org/officeDocument/2006/relationships/customXml" Target="../ink/ink103.xml"/><Relationship Id="rId249" Type="http://schemas.openxmlformats.org/officeDocument/2006/relationships/customXml" Target="../ink/ink124.xml"/><Relationship Id="rId414" Type="http://schemas.openxmlformats.org/officeDocument/2006/relationships/image" Target="../media/image280.png"/><Relationship Id="rId456" Type="http://schemas.openxmlformats.org/officeDocument/2006/relationships/image" Target="../media/image301.png"/><Relationship Id="rId498" Type="http://schemas.openxmlformats.org/officeDocument/2006/relationships/customXml" Target="../ink/ink248.xml"/><Relationship Id="rId13" Type="http://schemas.openxmlformats.org/officeDocument/2006/relationships/customXml" Target="../ink/ink6.xml"/><Relationship Id="rId109" Type="http://schemas.openxmlformats.org/officeDocument/2006/relationships/customXml" Target="../ink/ink54.xml"/><Relationship Id="rId260" Type="http://schemas.openxmlformats.org/officeDocument/2006/relationships/image" Target="../media/image203.png"/><Relationship Id="rId316" Type="http://schemas.openxmlformats.org/officeDocument/2006/relationships/image" Target="../media/image231.png"/><Relationship Id="rId523" Type="http://schemas.openxmlformats.org/officeDocument/2006/relationships/image" Target="../media/image335.png"/><Relationship Id="rId55" Type="http://schemas.openxmlformats.org/officeDocument/2006/relationships/customXml" Target="../ink/ink27.xml"/><Relationship Id="rId97" Type="http://schemas.openxmlformats.org/officeDocument/2006/relationships/customXml" Target="../ink/ink48.xml"/><Relationship Id="rId120" Type="http://schemas.openxmlformats.org/officeDocument/2006/relationships/image" Target="../media/image133.png"/><Relationship Id="rId358" Type="http://schemas.openxmlformats.org/officeDocument/2006/relationships/image" Target="../media/image252.png"/><Relationship Id="rId565" Type="http://schemas.openxmlformats.org/officeDocument/2006/relationships/image" Target="../media/image356.png"/><Relationship Id="rId162" Type="http://schemas.openxmlformats.org/officeDocument/2006/relationships/image" Target="../media/image154.png"/><Relationship Id="rId218" Type="http://schemas.openxmlformats.org/officeDocument/2006/relationships/image" Target="../media/image182.png"/><Relationship Id="rId425" Type="http://schemas.openxmlformats.org/officeDocument/2006/relationships/customXml" Target="../ink/ink212.xml"/><Relationship Id="rId467" Type="http://schemas.openxmlformats.org/officeDocument/2006/relationships/customXml" Target="../ink/ink233.xml"/><Relationship Id="rId271" Type="http://schemas.openxmlformats.org/officeDocument/2006/relationships/customXml" Target="../ink/ink135.xml"/><Relationship Id="rId24" Type="http://schemas.openxmlformats.org/officeDocument/2006/relationships/image" Target="../media/image85.png"/><Relationship Id="rId66" Type="http://schemas.openxmlformats.org/officeDocument/2006/relationships/image" Target="../media/image106.png"/><Relationship Id="rId131" Type="http://schemas.openxmlformats.org/officeDocument/2006/relationships/customXml" Target="../ink/ink65.xml"/><Relationship Id="rId327" Type="http://schemas.openxmlformats.org/officeDocument/2006/relationships/customXml" Target="../ink/ink163.xml"/><Relationship Id="rId369" Type="http://schemas.openxmlformats.org/officeDocument/2006/relationships/customXml" Target="../ink/ink184.xml"/><Relationship Id="rId534" Type="http://schemas.openxmlformats.org/officeDocument/2006/relationships/customXml" Target="../ink/ink266.xml"/><Relationship Id="rId576" Type="http://schemas.openxmlformats.org/officeDocument/2006/relationships/customXml" Target="../ink/ink287.xml"/><Relationship Id="rId173" Type="http://schemas.openxmlformats.org/officeDocument/2006/relationships/customXml" Target="../ink/ink86.xml"/><Relationship Id="rId229" Type="http://schemas.openxmlformats.org/officeDocument/2006/relationships/customXml" Target="../ink/ink114.xml"/><Relationship Id="rId380" Type="http://schemas.openxmlformats.org/officeDocument/2006/relationships/image" Target="../media/image263.png"/><Relationship Id="rId436" Type="http://schemas.openxmlformats.org/officeDocument/2006/relationships/image" Target="../media/image291.png"/><Relationship Id="rId240" Type="http://schemas.openxmlformats.org/officeDocument/2006/relationships/image" Target="../media/image193.png"/><Relationship Id="rId478" Type="http://schemas.openxmlformats.org/officeDocument/2006/relationships/customXml" Target="../ink/ink238.xml"/><Relationship Id="rId35" Type="http://schemas.openxmlformats.org/officeDocument/2006/relationships/customXml" Target="../ink/ink17.xml"/><Relationship Id="rId77" Type="http://schemas.openxmlformats.org/officeDocument/2006/relationships/customXml" Target="../ink/ink38.xml"/><Relationship Id="rId100" Type="http://schemas.openxmlformats.org/officeDocument/2006/relationships/image" Target="../media/image123.png"/><Relationship Id="rId282" Type="http://schemas.openxmlformats.org/officeDocument/2006/relationships/image" Target="../media/image214.png"/><Relationship Id="rId338" Type="http://schemas.openxmlformats.org/officeDocument/2006/relationships/image" Target="../media/image242.png"/><Relationship Id="rId503" Type="http://schemas.openxmlformats.org/officeDocument/2006/relationships/image" Target="../media/image325.png"/><Relationship Id="rId545" Type="http://schemas.openxmlformats.org/officeDocument/2006/relationships/image" Target="../media/image346.png"/><Relationship Id="rId587" Type="http://schemas.openxmlformats.org/officeDocument/2006/relationships/image" Target="../media/image367.png"/><Relationship Id="rId8" Type="http://schemas.openxmlformats.org/officeDocument/2006/relationships/image" Target="../media/image77.png"/><Relationship Id="rId142" Type="http://schemas.openxmlformats.org/officeDocument/2006/relationships/image" Target="../media/image144.png"/><Relationship Id="rId184" Type="http://schemas.openxmlformats.org/officeDocument/2006/relationships/image" Target="../media/image165.png"/><Relationship Id="rId391" Type="http://schemas.openxmlformats.org/officeDocument/2006/relationships/customXml" Target="../ink/ink195.xml"/><Relationship Id="rId405" Type="http://schemas.openxmlformats.org/officeDocument/2006/relationships/customXml" Target="../ink/ink202.xml"/><Relationship Id="rId447" Type="http://schemas.openxmlformats.org/officeDocument/2006/relationships/customXml" Target="../ink/ink223.xml"/><Relationship Id="rId251" Type="http://schemas.openxmlformats.org/officeDocument/2006/relationships/customXml" Target="../ink/ink125.xml"/><Relationship Id="rId489" Type="http://schemas.openxmlformats.org/officeDocument/2006/relationships/image" Target="../media/image318.png"/><Relationship Id="rId46" Type="http://schemas.openxmlformats.org/officeDocument/2006/relationships/image" Target="../media/image96.png"/><Relationship Id="rId293" Type="http://schemas.openxmlformats.org/officeDocument/2006/relationships/customXml" Target="../ink/ink146.xml"/><Relationship Id="rId307" Type="http://schemas.openxmlformats.org/officeDocument/2006/relationships/customXml" Target="../ink/ink153.xml"/><Relationship Id="rId349" Type="http://schemas.openxmlformats.org/officeDocument/2006/relationships/customXml" Target="../ink/ink174.xml"/><Relationship Id="rId514" Type="http://schemas.openxmlformats.org/officeDocument/2006/relationships/customXml" Target="../ink/ink256.xml"/><Relationship Id="rId556" Type="http://schemas.openxmlformats.org/officeDocument/2006/relationships/customXml" Target="../ink/ink277.xml"/><Relationship Id="rId88" Type="http://schemas.openxmlformats.org/officeDocument/2006/relationships/image" Target="../media/image117.png"/><Relationship Id="rId111" Type="http://schemas.openxmlformats.org/officeDocument/2006/relationships/customXml" Target="../ink/ink55.xml"/><Relationship Id="rId153" Type="http://schemas.openxmlformats.org/officeDocument/2006/relationships/customXml" Target="../ink/ink76.xml"/><Relationship Id="rId195" Type="http://schemas.openxmlformats.org/officeDocument/2006/relationships/customXml" Target="../ink/ink97.xml"/><Relationship Id="rId209" Type="http://schemas.openxmlformats.org/officeDocument/2006/relationships/customXml" Target="../ink/ink104.xml"/><Relationship Id="rId360" Type="http://schemas.openxmlformats.org/officeDocument/2006/relationships/image" Target="../media/image253.png"/><Relationship Id="rId416" Type="http://schemas.openxmlformats.org/officeDocument/2006/relationships/image" Target="../media/image281.png"/><Relationship Id="rId220" Type="http://schemas.openxmlformats.org/officeDocument/2006/relationships/image" Target="../media/image183.png"/><Relationship Id="rId458" Type="http://schemas.openxmlformats.org/officeDocument/2006/relationships/image" Target="../media/image302.png"/><Relationship Id="rId15" Type="http://schemas.openxmlformats.org/officeDocument/2006/relationships/customXml" Target="../ink/ink7.xml"/><Relationship Id="rId57" Type="http://schemas.openxmlformats.org/officeDocument/2006/relationships/customXml" Target="../ink/ink28.xml"/><Relationship Id="rId262" Type="http://schemas.openxmlformats.org/officeDocument/2006/relationships/image" Target="../media/image204.png"/><Relationship Id="rId318" Type="http://schemas.openxmlformats.org/officeDocument/2006/relationships/image" Target="../media/image232.png"/><Relationship Id="rId525" Type="http://schemas.openxmlformats.org/officeDocument/2006/relationships/image" Target="../media/image336.png"/><Relationship Id="rId567" Type="http://schemas.openxmlformats.org/officeDocument/2006/relationships/image" Target="../media/image357.png"/><Relationship Id="rId99" Type="http://schemas.openxmlformats.org/officeDocument/2006/relationships/customXml" Target="../ink/ink49.xml"/><Relationship Id="rId122" Type="http://schemas.openxmlformats.org/officeDocument/2006/relationships/image" Target="../media/image134.png"/><Relationship Id="rId164" Type="http://schemas.openxmlformats.org/officeDocument/2006/relationships/image" Target="../media/image155.png"/><Relationship Id="rId371" Type="http://schemas.openxmlformats.org/officeDocument/2006/relationships/customXml" Target="../ink/ink185.xml"/><Relationship Id="rId427" Type="http://schemas.openxmlformats.org/officeDocument/2006/relationships/customXml" Target="../ink/ink213.xml"/><Relationship Id="rId469" Type="http://schemas.openxmlformats.org/officeDocument/2006/relationships/customXml" Target="../ink/ink234.xml"/><Relationship Id="rId26" Type="http://schemas.openxmlformats.org/officeDocument/2006/relationships/image" Target="../media/image86.png"/><Relationship Id="rId231" Type="http://schemas.openxmlformats.org/officeDocument/2006/relationships/customXml" Target="../ink/ink115.xml"/><Relationship Id="rId273" Type="http://schemas.openxmlformats.org/officeDocument/2006/relationships/customXml" Target="../ink/ink136.xml"/><Relationship Id="rId329" Type="http://schemas.openxmlformats.org/officeDocument/2006/relationships/customXml" Target="../ink/ink164.xml"/><Relationship Id="rId480" Type="http://schemas.openxmlformats.org/officeDocument/2006/relationships/customXml" Target="../ink/ink239.xml"/><Relationship Id="rId536" Type="http://schemas.openxmlformats.org/officeDocument/2006/relationships/customXml" Target="../ink/ink267.xml"/><Relationship Id="rId68" Type="http://schemas.openxmlformats.org/officeDocument/2006/relationships/image" Target="../media/image107.png"/><Relationship Id="rId133" Type="http://schemas.openxmlformats.org/officeDocument/2006/relationships/customXml" Target="../ink/ink66.xml"/><Relationship Id="rId175" Type="http://schemas.openxmlformats.org/officeDocument/2006/relationships/customXml" Target="../ink/ink87.xml"/><Relationship Id="rId340" Type="http://schemas.openxmlformats.org/officeDocument/2006/relationships/image" Target="../media/image243.png"/><Relationship Id="rId578" Type="http://schemas.openxmlformats.org/officeDocument/2006/relationships/customXml" Target="../ink/ink288.xml"/><Relationship Id="rId200" Type="http://schemas.openxmlformats.org/officeDocument/2006/relationships/image" Target="../media/image173.png"/><Relationship Id="rId382" Type="http://schemas.openxmlformats.org/officeDocument/2006/relationships/image" Target="../media/image264.png"/><Relationship Id="rId438" Type="http://schemas.openxmlformats.org/officeDocument/2006/relationships/image" Target="../media/image292.png"/><Relationship Id="rId242" Type="http://schemas.openxmlformats.org/officeDocument/2006/relationships/image" Target="../media/image194.png"/><Relationship Id="rId284" Type="http://schemas.openxmlformats.org/officeDocument/2006/relationships/image" Target="../media/image215.png"/><Relationship Id="rId491" Type="http://schemas.openxmlformats.org/officeDocument/2006/relationships/image" Target="../media/image319.png"/><Relationship Id="rId505" Type="http://schemas.openxmlformats.org/officeDocument/2006/relationships/image" Target="../media/image326.png"/><Relationship Id="rId37" Type="http://schemas.openxmlformats.org/officeDocument/2006/relationships/customXml" Target="../ink/ink18.xml"/><Relationship Id="rId79" Type="http://schemas.openxmlformats.org/officeDocument/2006/relationships/customXml" Target="../ink/ink39.xml"/><Relationship Id="rId102" Type="http://schemas.openxmlformats.org/officeDocument/2006/relationships/image" Target="../media/image124.png"/><Relationship Id="rId144" Type="http://schemas.openxmlformats.org/officeDocument/2006/relationships/image" Target="../media/image145.png"/><Relationship Id="rId547" Type="http://schemas.openxmlformats.org/officeDocument/2006/relationships/image" Target="../media/image347.png"/><Relationship Id="rId589" Type="http://schemas.openxmlformats.org/officeDocument/2006/relationships/image" Target="../media/image368.png"/><Relationship Id="rId90" Type="http://schemas.openxmlformats.org/officeDocument/2006/relationships/image" Target="../media/image118.png"/><Relationship Id="rId186" Type="http://schemas.openxmlformats.org/officeDocument/2006/relationships/image" Target="../media/image166.png"/><Relationship Id="rId351" Type="http://schemas.openxmlformats.org/officeDocument/2006/relationships/customXml" Target="../ink/ink175.xml"/><Relationship Id="rId393" Type="http://schemas.openxmlformats.org/officeDocument/2006/relationships/customXml" Target="../ink/ink196.xml"/><Relationship Id="rId407" Type="http://schemas.openxmlformats.org/officeDocument/2006/relationships/customXml" Target="../ink/ink203.xml"/><Relationship Id="rId449" Type="http://schemas.openxmlformats.org/officeDocument/2006/relationships/customXml" Target="../ink/ink224.xml"/><Relationship Id="rId211" Type="http://schemas.openxmlformats.org/officeDocument/2006/relationships/customXml" Target="../ink/ink105.xml"/><Relationship Id="rId253" Type="http://schemas.openxmlformats.org/officeDocument/2006/relationships/customXml" Target="../ink/ink126.xml"/><Relationship Id="rId295" Type="http://schemas.openxmlformats.org/officeDocument/2006/relationships/customXml" Target="../ink/ink147.xml"/><Relationship Id="rId309" Type="http://schemas.openxmlformats.org/officeDocument/2006/relationships/customXml" Target="../ink/ink154.xml"/><Relationship Id="rId460" Type="http://schemas.openxmlformats.org/officeDocument/2006/relationships/image" Target="../media/image303.png"/><Relationship Id="rId516" Type="http://schemas.openxmlformats.org/officeDocument/2006/relationships/customXml" Target="../ink/ink257.xml"/><Relationship Id="rId48" Type="http://schemas.openxmlformats.org/officeDocument/2006/relationships/image" Target="../media/image97.png"/><Relationship Id="rId113" Type="http://schemas.openxmlformats.org/officeDocument/2006/relationships/customXml" Target="../ink/ink56.xml"/><Relationship Id="rId320" Type="http://schemas.openxmlformats.org/officeDocument/2006/relationships/image" Target="../media/image233.png"/><Relationship Id="rId558" Type="http://schemas.openxmlformats.org/officeDocument/2006/relationships/customXml" Target="../ink/ink278.xml"/><Relationship Id="rId155" Type="http://schemas.openxmlformats.org/officeDocument/2006/relationships/customXml" Target="../ink/ink77.xml"/><Relationship Id="rId197" Type="http://schemas.openxmlformats.org/officeDocument/2006/relationships/customXml" Target="../ink/ink98.xml"/><Relationship Id="rId362" Type="http://schemas.openxmlformats.org/officeDocument/2006/relationships/image" Target="../media/image254.png"/><Relationship Id="rId418" Type="http://schemas.openxmlformats.org/officeDocument/2006/relationships/image" Target="../media/image282.png"/><Relationship Id="rId222" Type="http://schemas.openxmlformats.org/officeDocument/2006/relationships/image" Target="../media/image184.png"/><Relationship Id="rId264" Type="http://schemas.openxmlformats.org/officeDocument/2006/relationships/image" Target="../media/image205.png"/><Relationship Id="rId471" Type="http://schemas.openxmlformats.org/officeDocument/2006/relationships/customXml" Target="../ink/ink235.xml"/><Relationship Id="rId17" Type="http://schemas.openxmlformats.org/officeDocument/2006/relationships/customXml" Target="../ink/ink8.xml"/><Relationship Id="rId59" Type="http://schemas.openxmlformats.org/officeDocument/2006/relationships/customXml" Target="../ink/ink29.xml"/><Relationship Id="rId124" Type="http://schemas.openxmlformats.org/officeDocument/2006/relationships/image" Target="../media/image135.png"/><Relationship Id="rId527" Type="http://schemas.openxmlformats.org/officeDocument/2006/relationships/image" Target="../media/image337.png"/><Relationship Id="rId569" Type="http://schemas.openxmlformats.org/officeDocument/2006/relationships/image" Target="../media/image358.png"/><Relationship Id="rId70" Type="http://schemas.openxmlformats.org/officeDocument/2006/relationships/image" Target="../media/image108.png"/><Relationship Id="rId166" Type="http://schemas.openxmlformats.org/officeDocument/2006/relationships/image" Target="../media/image156.png"/><Relationship Id="rId331" Type="http://schemas.openxmlformats.org/officeDocument/2006/relationships/customXml" Target="../ink/ink165.xml"/><Relationship Id="rId373" Type="http://schemas.openxmlformats.org/officeDocument/2006/relationships/customXml" Target="../ink/ink186.xml"/><Relationship Id="rId429" Type="http://schemas.openxmlformats.org/officeDocument/2006/relationships/customXml" Target="../ink/ink214.xml"/><Relationship Id="rId580" Type="http://schemas.openxmlformats.org/officeDocument/2006/relationships/customXml" Target="../ink/ink289.xml"/><Relationship Id="rId1" Type="http://schemas.openxmlformats.org/officeDocument/2006/relationships/slideLayout" Target="../slideLayouts/slideLayout2.xml"/><Relationship Id="rId233" Type="http://schemas.openxmlformats.org/officeDocument/2006/relationships/customXml" Target="../ink/ink116.xml"/><Relationship Id="rId440" Type="http://schemas.openxmlformats.org/officeDocument/2006/relationships/image" Target="../media/image293.png"/><Relationship Id="rId28" Type="http://schemas.openxmlformats.org/officeDocument/2006/relationships/image" Target="../media/image87.png"/><Relationship Id="rId275" Type="http://schemas.openxmlformats.org/officeDocument/2006/relationships/customXml" Target="../ink/ink137.xml"/><Relationship Id="rId300" Type="http://schemas.openxmlformats.org/officeDocument/2006/relationships/image" Target="../media/image223.png"/><Relationship Id="rId482" Type="http://schemas.openxmlformats.org/officeDocument/2006/relationships/customXml" Target="../ink/ink240.xml"/><Relationship Id="rId538" Type="http://schemas.openxmlformats.org/officeDocument/2006/relationships/customXml" Target="../ink/ink268.xml"/><Relationship Id="rId81" Type="http://schemas.openxmlformats.org/officeDocument/2006/relationships/customXml" Target="../ink/ink40.xml"/><Relationship Id="rId135" Type="http://schemas.openxmlformats.org/officeDocument/2006/relationships/customXml" Target="../ink/ink67.xml"/><Relationship Id="rId177" Type="http://schemas.openxmlformats.org/officeDocument/2006/relationships/customXml" Target="../ink/ink88.xml"/><Relationship Id="rId342" Type="http://schemas.openxmlformats.org/officeDocument/2006/relationships/image" Target="../media/image244.png"/><Relationship Id="rId384" Type="http://schemas.openxmlformats.org/officeDocument/2006/relationships/image" Target="../media/image265.png"/><Relationship Id="rId591" Type="http://schemas.openxmlformats.org/officeDocument/2006/relationships/image" Target="../media/image369.png"/><Relationship Id="rId202" Type="http://schemas.openxmlformats.org/officeDocument/2006/relationships/image" Target="../media/image174.png"/><Relationship Id="rId244" Type="http://schemas.openxmlformats.org/officeDocument/2006/relationships/image" Target="../media/image195.png"/><Relationship Id="rId39" Type="http://schemas.openxmlformats.org/officeDocument/2006/relationships/customXml" Target="../ink/ink19.xml"/><Relationship Id="rId286" Type="http://schemas.openxmlformats.org/officeDocument/2006/relationships/image" Target="../media/image216.png"/><Relationship Id="rId451" Type="http://schemas.openxmlformats.org/officeDocument/2006/relationships/customXml" Target="../ink/ink225.xml"/><Relationship Id="rId493" Type="http://schemas.openxmlformats.org/officeDocument/2006/relationships/image" Target="../media/image320.png"/><Relationship Id="rId507" Type="http://schemas.openxmlformats.org/officeDocument/2006/relationships/image" Target="../media/image327.png"/><Relationship Id="rId549" Type="http://schemas.openxmlformats.org/officeDocument/2006/relationships/image" Target="../media/image348.png"/><Relationship Id="rId50" Type="http://schemas.openxmlformats.org/officeDocument/2006/relationships/image" Target="../media/image98.png"/><Relationship Id="rId104" Type="http://schemas.openxmlformats.org/officeDocument/2006/relationships/image" Target="../media/image125.png"/><Relationship Id="rId146" Type="http://schemas.openxmlformats.org/officeDocument/2006/relationships/image" Target="../media/image146.png"/><Relationship Id="rId188" Type="http://schemas.openxmlformats.org/officeDocument/2006/relationships/image" Target="../media/image167.png"/><Relationship Id="rId311" Type="http://schemas.openxmlformats.org/officeDocument/2006/relationships/customXml" Target="../ink/ink155.xml"/><Relationship Id="rId353" Type="http://schemas.openxmlformats.org/officeDocument/2006/relationships/customXml" Target="../ink/ink176.xml"/><Relationship Id="rId395" Type="http://schemas.openxmlformats.org/officeDocument/2006/relationships/customXml" Target="../ink/ink197.xml"/><Relationship Id="rId409" Type="http://schemas.openxmlformats.org/officeDocument/2006/relationships/customXml" Target="../ink/ink204.xml"/><Relationship Id="rId560" Type="http://schemas.openxmlformats.org/officeDocument/2006/relationships/customXml" Target="../ink/ink279.xml"/><Relationship Id="rId92" Type="http://schemas.openxmlformats.org/officeDocument/2006/relationships/image" Target="../media/image119.png"/><Relationship Id="rId213" Type="http://schemas.openxmlformats.org/officeDocument/2006/relationships/customXml" Target="../ink/ink106.xml"/><Relationship Id="rId420" Type="http://schemas.openxmlformats.org/officeDocument/2006/relationships/image" Target="../media/image283.png"/><Relationship Id="rId255" Type="http://schemas.openxmlformats.org/officeDocument/2006/relationships/customXml" Target="../ink/ink127.xml"/><Relationship Id="rId297" Type="http://schemas.openxmlformats.org/officeDocument/2006/relationships/customXml" Target="../ink/ink148.xml"/><Relationship Id="rId462" Type="http://schemas.openxmlformats.org/officeDocument/2006/relationships/image" Target="../media/image304.png"/><Relationship Id="rId518" Type="http://schemas.openxmlformats.org/officeDocument/2006/relationships/customXml" Target="../ink/ink258.xml"/><Relationship Id="rId115" Type="http://schemas.openxmlformats.org/officeDocument/2006/relationships/customXml" Target="../ink/ink57.xml"/><Relationship Id="rId157" Type="http://schemas.openxmlformats.org/officeDocument/2006/relationships/customXml" Target="../ink/ink78.xml"/><Relationship Id="rId322" Type="http://schemas.openxmlformats.org/officeDocument/2006/relationships/image" Target="../media/image234.png"/><Relationship Id="rId364" Type="http://schemas.openxmlformats.org/officeDocument/2006/relationships/image" Target="../media/image255.png"/><Relationship Id="rId61" Type="http://schemas.openxmlformats.org/officeDocument/2006/relationships/customXml" Target="../ink/ink30.xml"/><Relationship Id="rId199" Type="http://schemas.openxmlformats.org/officeDocument/2006/relationships/customXml" Target="../ink/ink99.xml"/><Relationship Id="rId571" Type="http://schemas.openxmlformats.org/officeDocument/2006/relationships/image" Target="../media/image359.png"/><Relationship Id="rId19" Type="http://schemas.openxmlformats.org/officeDocument/2006/relationships/customXml" Target="../ink/ink9.xml"/><Relationship Id="rId224" Type="http://schemas.openxmlformats.org/officeDocument/2006/relationships/image" Target="../media/image185.png"/><Relationship Id="rId266" Type="http://schemas.openxmlformats.org/officeDocument/2006/relationships/image" Target="../media/image206.png"/><Relationship Id="rId431" Type="http://schemas.openxmlformats.org/officeDocument/2006/relationships/customXml" Target="../ink/ink215.xml"/><Relationship Id="rId473" Type="http://schemas.openxmlformats.org/officeDocument/2006/relationships/customXml" Target="../ink/ink236.xml"/><Relationship Id="rId529" Type="http://schemas.openxmlformats.org/officeDocument/2006/relationships/image" Target="../media/image338.png"/><Relationship Id="rId30" Type="http://schemas.openxmlformats.org/officeDocument/2006/relationships/image" Target="../media/image88.png"/><Relationship Id="rId126" Type="http://schemas.openxmlformats.org/officeDocument/2006/relationships/image" Target="../media/image136.png"/><Relationship Id="rId168" Type="http://schemas.openxmlformats.org/officeDocument/2006/relationships/image" Target="../media/image157.png"/><Relationship Id="rId333" Type="http://schemas.openxmlformats.org/officeDocument/2006/relationships/customXml" Target="../ink/ink166.xml"/><Relationship Id="rId540" Type="http://schemas.openxmlformats.org/officeDocument/2006/relationships/customXml" Target="../ink/ink269.xml"/><Relationship Id="rId72" Type="http://schemas.openxmlformats.org/officeDocument/2006/relationships/image" Target="../media/image109.png"/><Relationship Id="rId375" Type="http://schemas.openxmlformats.org/officeDocument/2006/relationships/customXml" Target="../ink/ink187.xml"/><Relationship Id="rId582" Type="http://schemas.openxmlformats.org/officeDocument/2006/relationships/customXml" Target="../ink/ink290.xml"/><Relationship Id="rId3" Type="http://schemas.openxmlformats.org/officeDocument/2006/relationships/customXml" Target="../ink/ink1.xml"/><Relationship Id="rId235" Type="http://schemas.openxmlformats.org/officeDocument/2006/relationships/customXml" Target="../ink/ink117.xml"/><Relationship Id="rId277" Type="http://schemas.openxmlformats.org/officeDocument/2006/relationships/customXml" Target="../ink/ink138.xml"/><Relationship Id="rId400" Type="http://schemas.openxmlformats.org/officeDocument/2006/relationships/image" Target="../media/image273.png"/><Relationship Id="rId442" Type="http://schemas.openxmlformats.org/officeDocument/2006/relationships/image" Target="../media/image294.png"/><Relationship Id="rId484" Type="http://schemas.openxmlformats.org/officeDocument/2006/relationships/customXml" Target="../ink/ink241.xml"/><Relationship Id="rId137" Type="http://schemas.openxmlformats.org/officeDocument/2006/relationships/customXml" Target="../ink/ink68.xml"/><Relationship Id="rId302" Type="http://schemas.openxmlformats.org/officeDocument/2006/relationships/image" Target="../media/image224.png"/><Relationship Id="rId344" Type="http://schemas.openxmlformats.org/officeDocument/2006/relationships/image" Target="../media/image245.png"/><Relationship Id="rId41" Type="http://schemas.openxmlformats.org/officeDocument/2006/relationships/customXml" Target="../ink/ink20.xml"/><Relationship Id="rId83" Type="http://schemas.openxmlformats.org/officeDocument/2006/relationships/customXml" Target="../ink/ink41.xml"/><Relationship Id="rId179" Type="http://schemas.openxmlformats.org/officeDocument/2006/relationships/customXml" Target="../ink/ink89.xml"/><Relationship Id="rId386" Type="http://schemas.openxmlformats.org/officeDocument/2006/relationships/image" Target="../media/image266.png"/><Relationship Id="rId551" Type="http://schemas.openxmlformats.org/officeDocument/2006/relationships/image" Target="../media/image349.png"/><Relationship Id="rId593" Type="http://schemas.openxmlformats.org/officeDocument/2006/relationships/image" Target="../media/image370.png"/><Relationship Id="rId190" Type="http://schemas.openxmlformats.org/officeDocument/2006/relationships/image" Target="../media/image168.png"/><Relationship Id="rId204" Type="http://schemas.openxmlformats.org/officeDocument/2006/relationships/image" Target="../media/image175.png"/><Relationship Id="rId246" Type="http://schemas.openxmlformats.org/officeDocument/2006/relationships/image" Target="../media/image196.png"/><Relationship Id="rId288" Type="http://schemas.openxmlformats.org/officeDocument/2006/relationships/image" Target="../media/image217.png"/><Relationship Id="rId411" Type="http://schemas.openxmlformats.org/officeDocument/2006/relationships/customXml" Target="../ink/ink205.xml"/><Relationship Id="rId453" Type="http://schemas.openxmlformats.org/officeDocument/2006/relationships/customXml" Target="../ink/ink226.xml"/><Relationship Id="rId509" Type="http://schemas.openxmlformats.org/officeDocument/2006/relationships/image" Target="../media/image328.png"/><Relationship Id="rId106" Type="http://schemas.openxmlformats.org/officeDocument/2006/relationships/image" Target="../media/image126.png"/><Relationship Id="rId313" Type="http://schemas.openxmlformats.org/officeDocument/2006/relationships/customXml" Target="../ink/ink156.xml"/><Relationship Id="rId495" Type="http://schemas.openxmlformats.org/officeDocument/2006/relationships/image" Target="../media/image321.png"/><Relationship Id="rId10" Type="http://schemas.openxmlformats.org/officeDocument/2006/relationships/image" Target="../media/image78.png"/><Relationship Id="rId52" Type="http://schemas.openxmlformats.org/officeDocument/2006/relationships/image" Target="../media/image99.png"/><Relationship Id="rId94" Type="http://schemas.openxmlformats.org/officeDocument/2006/relationships/image" Target="../media/image120.png"/><Relationship Id="rId148" Type="http://schemas.openxmlformats.org/officeDocument/2006/relationships/image" Target="../media/image147.png"/><Relationship Id="rId355" Type="http://schemas.openxmlformats.org/officeDocument/2006/relationships/customXml" Target="../ink/ink177.xml"/><Relationship Id="rId397" Type="http://schemas.openxmlformats.org/officeDocument/2006/relationships/customXml" Target="../ink/ink198.xml"/><Relationship Id="rId520" Type="http://schemas.openxmlformats.org/officeDocument/2006/relationships/customXml" Target="../ink/ink259.xml"/><Relationship Id="rId562" Type="http://schemas.openxmlformats.org/officeDocument/2006/relationships/customXml" Target="../ink/ink280.xml"/><Relationship Id="rId215" Type="http://schemas.openxmlformats.org/officeDocument/2006/relationships/customXml" Target="../ink/ink107.xml"/><Relationship Id="rId257" Type="http://schemas.openxmlformats.org/officeDocument/2006/relationships/customXml" Target="../ink/ink128.xml"/><Relationship Id="rId422" Type="http://schemas.openxmlformats.org/officeDocument/2006/relationships/image" Target="../media/image284.png"/><Relationship Id="rId464" Type="http://schemas.openxmlformats.org/officeDocument/2006/relationships/image" Target="../media/image305.png"/><Relationship Id="rId299" Type="http://schemas.openxmlformats.org/officeDocument/2006/relationships/customXml" Target="../ink/ink149.xml"/><Relationship Id="rId63" Type="http://schemas.openxmlformats.org/officeDocument/2006/relationships/customXml" Target="../ink/ink31.xml"/><Relationship Id="rId159" Type="http://schemas.openxmlformats.org/officeDocument/2006/relationships/customXml" Target="../ink/ink79.xml"/><Relationship Id="rId366" Type="http://schemas.openxmlformats.org/officeDocument/2006/relationships/image" Target="../media/image256.png"/><Relationship Id="rId573" Type="http://schemas.openxmlformats.org/officeDocument/2006/relationships/image" Target="../media/image360.png"/><Relationship Id="rId226" Type="http://schemas.openxmlformats.org/officeDocument/2006/relationships/image" Target="../media/image186.png"/><Relationship Id="rId433" Type="http://schemas.openxmlformats.org/officeDocument/2006/relationships/customXml" Target="../ink/ink216.xml"/><Relationship Id="rId74" Type="http://schemas.openxmlformats.org/officeDocument/2006/relationships/image" Target="../media/image110.png"/><Relationship Id="rId377" Type="http://schemas.openxmlformats.org/officeDocument/2006/relationships/customXml" Target="../ink/ink188.xml"/><Relationship Id="rId500" Type="http://schemas.openxmlformats.org/officeDocument/2006/relationships/customXml" Target="../ink/ink249.xml"/><Relationship Id="rId584" Type="http://schemas.openxmlformats.org/officeDocument/2006/relationships/customXml" Target="../ink/ink291.xml"/><Relationship Id="rId5" Type="http://schemas.openxmlformats.org/officeDocument/2006/relationships/customXml" Target="../ink/ink2.xml"/><Relationship Id="rId237" Type="http://schemas.openxmlformats.org/officeDocument/2006/relationships/customXml" Target="../ink/ink118.xml"/><Relationship Id="rId444" Type="http://schemas.openxmlformats.org/officeDocument/2006/relationships/image" Target="../media/image295.png"/><Relationship Id="rId290" Type="http://schemas.openxmlformats.org/officeDocument/2006/relationships/image" Target="../media/image218.png"/><Relationship Id="rId304" Type="http://schemas.openxmlformats.org/officeDocument/2006/relationships/image" Target="../media/image225.png"/><Relationship Id="rId388" Type="http://schemas.openxmlformats.org/officeDocument/2006/relationships/image" Target="../media/image267.png"/><Relationship Id="rId511" Type="http://schemas.openxmlformats.org/officeDocument/2006/relationships/image" Target="../media/image329.png"/><Relationship Id="rId85" Type="http://schemas.openxmlformats.org/officeDocument/2006/relationships/customXml" Target="../ink/ink42.xml"/><Relationship Id="rId150" Type="http://schemas.openxmlformats.org/officeDocument/2006/relationships/image" Target="../media/image148.png"/><Relationship Id="rId595" Type="http://schemas.openxmlformats.org/officeDocument/2006/relationships/image" Target="../media/image371.png"/><Relationship Id="rId248" Type="http://schemas.openxmlformats.org/officeDocument/2006/relationships/image" Target="../media/image197.png"/><Relationship Id="rId455" Type="http://schemas.openxmlformats.org/officeDocument/2006/relationships/customXml" Target="../ink/ink227.xml"/><Relationship Id="rId12" Type="http://schemas.openxmlformats.org/officeDocument/2006/relationships/image" Target="../media/image79.png"/><Relationship Id="rId108" Type="http://schemas.openxmlformats.org/officeDocument/2006/relationships/image" Target="../media/image127.png"/><Relationship Id="rId315" Type="http://schemas.openxmlformats.org/officeDocument/2006/relationships/customXml" Target="../ink/ink157.xml"/><Relationship Id="rId522" Type="http://schemas.openxmlformats.org/officeDocument/2006/relationships/customXml" Target="../ink/ink260.xml"/><Relationship Id="rId96" Type="http://schemas.openxmlformats.org/officeDocument/2006/relationships/image" Target="../media/image121.png"/><Relationship Id="rId161" Type="http://schemas.openxmlformats.org/officeDocument/2006/relationships/customXml" Target="../ink/ink80.xml"/><Relationship Id="rId399" Type="http://schemas.openxmlformats.org/officeDocument/2006/relationships/customXml" Target="../ink/ink199.xml"/><Relationship Id="rId259" Type="http://schemas.openxmlformats.org/officeDocument/2006/relationships/customXml" Target="../ink/ink129.xml"/><Relationship Id="rId466" Type="http://schemas.openxmlformats.org/officeDocument/2006/relationships/image" Target="../media/image306.png"/><Relationship Id="rId23" Type="http://schemas.openxmlformats.org/officeDocument/2006/relationships/customXml" Target="../ink/ink11.xml"/><Relationship Id="rId119" Type="http://schemas.openxmlformats.org/officeDocument/2006/relationships/customXml" Target="../ink/ink59.xml"/><Relationship Id="rId326" Type="http://schemas.openxmlformats.org/officeDocument/2006/relationships/image" Target="../media/image236.png"/><Relationship Id="rId533" Type="http://schemas.openxmlformats.org/officeDocument/2006/relationships/image" Target="../media/image340.png"/><Relationship Id="rId172" Type="http://schemas.openxmlformats.org/officeDocument/2006/relationships/image" Target="../media/image159.png"/><Relationship Id="rId477" Type="http://schemas.openxmlformats.org/officeDocument/2006/relationships/image" Target="../media/image312.png"/><Relationship Id="rId337" Type="http://schemas.openxmlformats.org/officeDocument/2006/relationships/customXml" Target="../ink/ink168.xml"/><Relationship Id="rId34" Type="http://schemas.openxmlformats.org/officeDocument/2006/relationships/image" Target="../media/image90.png"/><Relationship Id="rId544" Type="http://schemas.openxmlformats.org/officeDocument/2006/relationships/customXml" Target="../ink/ink271.xml"/><Relationship Id="rId183" Type="http://schemas.openxmlformats.org/officeDocument/2006/relationships/customXml" Target="../ink/ink91.xml"/><Relationship Id="rId390" Type="http://schemas.openxmlformats.org/officeDocument/2006/relationships/image" Target="../media/image268.png"/><Relationship Id="rId404" Type="http://schemas.openxmlformats.org/officeDocument/2006/relationships/image" Target="../media/image275.png"/><Relationship Id="rId250" Type="http://schemas.openxmlformats.org/officeDocument/2006/relationships/image" Target="../media/image198.png"/><Relationship Id="rId488" Type="http://schemas.openxmlformats.org/officeDocument/2006/relationships/customXml" Target="../ink/ink243.xml"/><Relationship Id="rId45" Type="http://schemas.openxmlformats.org/officeDocument/2006/relationships/customXml" Target="../ink/ink22.xml"/><Relationship Id="rId110" Type="http://schemas.openxmlformats.org/officeDocument/2006/relationships/image" Target="../media/image128.png"/><Relationship Id="rId348" Type="http://schemas.openxmlformats.org/officeDocument/2006/relationships/image" Target="../media/image247.png"/><Relationship Id="rId555" Type="http://schemas.openxmlformats.org/officeDocument/2006/relationships/image" Target="../media/image351.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3" Type="http://schemas.openxmlformats.org/officeDocument/2006/relationships/image" Target="../media/image16.wmf"/><Relationship Id="rId18" Type="http://schemas.openxmlformats.org/officeDocument/2006/relationships/oleObject" Target="../embeddings/oleObject5.bin"/><Relationship Id="rId3" Type="http://schemas.openxmlformats.org/officeDocument/2006/relationships/oleObject" Target="../embeddings/oleObject1.bin"/><Relationship Id="rId21" Type="http://schemas.openxmlformats.org/officeDocument/2006/relationships/image" Target="../media/image20.wmf"/><Relationship Id="rId7" Type="http://schemas.openxmlformats.org/officeDocument/2006/relationships/image" Target="../media/image14.emf"/><Relationship Id="rId12" Type="http://schemas.openxmlformats.org/officeDocument/2006/relationships/oleObject" Target="../embeddings/oleObject2.bin"/><Relationship Id="rId17" Type="http://schemas.openxmlformats.org/officeDocument/2006/relationships/image" Target="../media/image18.wmf"/><Relationship Id="rId2" Type="http://schemas.openxmlformats.org/officeDocument/2006/relationships/notesSlide" Target="../notesSlides/notesSlide8.xml"/><Relationship Id="rId16" Type="http://schemas.openxmlformats.org/officeDocument/2006/relationships/oleObject" Target="../embeddings/oleObject4.bin"/><Relationship Id="rId20" Type="http://schemas.openxmlformats.org/officeDocument/2006/relationships/oleObject" Target="../embeddings/oleObject6.bin"/><Relationship Id="rId1" Type="http://schemas.openxmlformats.org/officeDocument/2006/relationships/slideLayout" Target="../slideLayouts/slideLayout2.xml"/><Relationship Id="rId6" Type="http://schemas.openxmlformats.org/officeDocument/2006/relationships/image" Target="../media/image6100.png"/><Relationship Id="rId11" Type="http://schemas.openxmlformats.org/officeDocument/2006/relationships/image" Target="../media/image15.png"/><Relationship Id="rId15" Type="http://schemas.openxmlformats.org/officeDocument/2006/relationships/image" Target="../media/image17.wmf"/><Relationship Id="rId23" Type="http://schemas.openxmlformats.org/officeDocument/2006/relationships/image" Target="../media/image21.wmf"/><Relationship Id="rId10" Type="http://schemas.openxmlformats.org/officeDocument/2006/relationships/image" Target="../media/image7100.png"/><Relationship Id="rId19" Type="http://schemas.openxmlformats.org/officeDocument/2006/relationships/image" Target="../media/image19.wmf"/><Relationship Id="rId4" Type="http://schemas.openxmlformats.org/officeDocument/2006/relationships/image" Target="../media/image13.emf"/><Relationship Id="rId14" Type="http://schemas.openxmlformats.org/officeDocument/2006/relationships/oleObject" Target="../embeddings/oleObject3.bin"/><Relationship Id="rId22" Type="http://schemas.openxmlformats.org/officeDocument/2006/relationships/oleObject" Target="../embeddings/oleObject7.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F84E10C-5835-44E0-9170-E090AE115F22}"/>
              </a:ext>
            </a:extLst>
          </p:cNvPr>
          <p:cNvGrpSpPr/>
          <p:nvPr/>
        </p:nvGrpSpPr>
        <p:grpSpPr>
          <a:xfrm>
            <a:off x="311560" y="230531"/>
            <a:ext cx="2073170" cy="454750"/>
            <a:chOff x="660400" y="478901"/>
            <a:chExt cx="2073170" cy="454750"/>
          </a:xfrm>
        </p:grpSpPr>
        <p:grpSp>
          <p:nvGrpSpPr>
            <p:cNvPr id="5" name="组合 4">
              <a:extLst>
                <a:ext uri="{FF2B5EF4-FFF2-40B4-BE49-F238E27FC236}">
                  <a16:creationId xmlns:a16="http://schemas.microsoft.com/office/drawing/2014/main" id="{011451AC-ED32-4E1D-B9AE-65AEE348573C}"/>
                </a:ext>
              </a:extLst>
            </p:cNvPr>
            <p:cNvGrpSpPr/>
            <p:nvPr/>
          </p:nvGrpSpPr>
          <p:grpSpPr>
            <a:xfrm>
              <a:off x="1398487" y="519026"/>
              <a:ext cx="1335083" cy="374499"/>
              <a:chOff x="10078453" y="394099"/>
              <a:chExt cx="1440447" cy="387474"/>
            </a:xfrm>
            <a:solidFill>
              <a:srgbClr val="E60012"/>
            </a:solidFill>
          </p:grpSpPr>
          <p:sp>
            <p:nvSpPr>
              <p:cNvPr id="70" name="ïṡľïďè">
                <a:extLst>
                  <a:ext uri="{FF2B5EF4-FFF2-40B4-BE49-F238E27FC236}">
                    <a16:creationId xmlns:a16="http://schemas.microsoft.com/office/drawing/2014/main" id="{C2A2D891-D994-4B2A-ADC5-752BB1D940BC}"/>
                  </a:ext>
                </a:extLst>
              </p:cNvPr>
              <p:cNvSpPr/>
              <p:nvPr/>
            </p:nvSpPr>
            <p:spPr bwMode="auto">
              <a:xfrm>
                <a:off x="10078453" y="394099"/>
                <a:ext cx="1433742" cy="292285"/>
              </a:xfrm>
              <a:custGeom>
                <a:avLst/>
                <a:gdLst>
                  <a:gd name="T0" fmla="*/ 523 w 6923"/>
                  <a:gd name="T1" fmla="*/ 1078 h 1409"/>
                  <a:gd name="T2" fmla="*/ 189 w 6923"/>
                  <a:gd name="T3" fmla="*/ 1075 h 1409"/>
                  <a:gd name="T4" fmla="*/ 2 w 6923"/>
                  <a:gd name="T5" fmla="*/ 889 h 1409"/>
                  <a:gd name="T6" fmla="*/ 314 w 6923"/>
                  <a:gd name="T7" fmla="*/ 691 h 1409"/>
                  <a:gd name="T8" fmla="*/ 452 w 6923"/>
                  <a:gd name="T9" fmla="*/ 544 h 1409"/>
                  <a:gd name="T10" fmla="*/ 258 w 6923"/>
                  <a:gd name="T11" fmla="*/ 328 h 1409"/>
                  <a:gd name="T12" fmla="*/ 826 w 6923"/>
                  <a:gd name="T13" fmla="*/ 103 h 1409"/>
                  <a:gd name="T14" fmla="*/ 928 w 6923"/>
                  <a:gd name="T15" fmla="*/ 462 h 1409"/>
                  <a:gd name="T16" fmla="*/ 667 w 6923"/>
                  <a:gd name="T17" fmla="*/ 985 h 1409"/>
                  <a:gd name="T18" fmla="*/ 6342 w 6923"/>
                  <a:gd name="T19" fmla="*/ 1286 h 1409"/>
                  <a:gd name="T20" fmla="*/ 6191 w 6923"/>
                  <a:gd name="T21" fmla="*/ 1050 h 1409"/>
                  <a:gd name="T22" fmla="*/ 6430 w 6923"/>
                  <a:gd name="T23" fmla="*/ 618 h 1409"/>
                  <a:gd name="T24" fmla="*/ 6546 w 6923"/>
                  <a:gd name="T25" fmla="*/ 448 h 1409"/>
                  <a:gd name="T26" fmla="*/ 6173 w 6923"/>
                  <a:gd name="T27" fmla="*/ 498 h 1409"/>
                  <a:gd name="T28" fmla="*/ 6004 w 6923"/>
                  <a:gd name="T29" fmla="*/ 161 h 1409"/>
                  <a:gd name="T30" fmla="*/ 6320 w 6923"/>
                  <a:gd name="T31" fmla="*/ 153 h 1409"/>
                  <a:gd name="T32" fmla="*/ 6898 w 6923"/>
                  <a:gd name="T33" fmla="*/ 189 h 1409"/>
                  <a:gd name="T34" fmla="*/ 6586 w 6923"/>
                  <a:gd name="T35" fmla="*/ 706 h 1409"/>
                  <a:gd name="T36" fmla="*/ 6514 w 6923"/>
                  <a:gd name="T37" fmla="*/ 1373 h 1409"/>
                  <a:gd name="T38" fmla="*/ 1226 w 6923"/>
                  <a:gd name="T39" fmla="*/ 755 h 1409"/>
                  <a:gd name="T40" fmla="*/ 1495 w 6923"/>
                  <a:gd name="T41" fmla="*/ 221 h 1409"/>
                  <a:gd name="T42" fmla="*/ 1999 w 6923"/>
                  <a:gd name="T43" fmla="*/ 410 h 1409"/>
                  <a:gd name="T44" fmla="*/ 1624 w 6923"/>
                  <a:gd name="T45" fmla="*/ 1343 h 1409"/>
                  <a:gd name="T46" fmla="*/ 2852 w 6923"/>
                  <a:gd name="T47" fmla="*/ 894 h 1409"/>
                  <a:gd name="T48" fmla="*/ 2884 w 6923"/>
                  <a:gd name="T49" fmla="*/ 724 h 1409"/>
                  <a:gd name="T50" fmla="*/ 3150 w 6923"/>
                  <a:gd name="T51" fmla="*/ 461 h 1409"/>
                  <a:gd name="T52" fmla="*/ 4799 w 6923"/>
                  <a:gd name="T53" fmla="*/ 1178 h 1409"/>
                  <a:gd name="T54" fmla="*/ 5174 w 6923"/>
                  <a:gd name="T55" fmla="*/ 690 h 1409"/>
                  <a:gd name="T56" fmla="*/ 5399 w 6923"/>
                  <a:gd name="T57" fmla="*/ 673 h 1409"/>
                  <a:gd name="T58" fmla="*/ 4800 w 6923"/>
                  <a:gd name="T59" fmla="*/ 1198 h 1409"/>
                  <a:gd name="T60" fmla="*/ 3740 w 6923"/>
                  <a:gd name="T61" fmla="*/ 709 h 1409"/>
                  <a:gd name="T62" fmla="*/ 3758 w 6923"/>
                  <a:gd name="T63" fmla="*/ 490 h 1409"/>
                  <a:gd name="T64" fmla="*/ 3959 w 6923"/>
                  <a:gd name="T65" fmla="*/ 248 h 1409"/>
                  <a:gd name="T66" fmla="*/ 4005 w 6923"/>
                  <a:gd name="T67" fmla="*/ 700 h 1409"/>
                  <a:gd name="T68" fmla="*/ 3979 w 6923"/>
                  <a:gd name="T69" fmla="*/ 517 h 1409"/>
                  <a:gd name="T70" fmla="*/ 4317 w 6923"/>
                  <a:gd name="T71" fmla="*/ 179 h 1409"/>
                  <a:gd name="T72" fmla="*/ 4287 w 6923"/>
                  <a:gd name="T73" fmla="*/ 341 h 1409"/>
                  <a:gd name="T74" fmla="*/ 4265 w 6923"/>
                  <a:gd name="T75" fmla="*/ 1056 h 1409"/>
                  <a:gd name="T76" fmla="*/ 5565 w 6923"/>
                  <a:gd name="T77" fmla="*/ 1137 h 1409"/>
                  <a:gd name="T78" fmla="*/ 5504 w 6923"/>
                  <a:gd name="T79" fmla="*/ 976 h 1409"/>
                  <a:gd name="T80" fmla="*/ 5472 w 6923"/>
                  <a:gd name="T81" fmla="*/ 940 h 1409"/>
                  <a:gd name="T82" fmla="*/ 5385 w 6923"/>
                  <a:gd name="T83" fmla="*/ 847 h 1409"/>
                  <a:gd name="T84" fmla="*/ 5325 w 6923"/>
                  <a:gd name="T85" fmla="*/ 796 h 1409"/>
                  <a:gd name="T86" fmla="*/ 5445 w 6923"/>
                  <a:gd name="T87" fmla="*/ 1109 h 1409"/>
                  <a:gd name="T88" fmla="*/ 2708 w 6923"/>
                  <a:gd name="T89" fmla="*/ 709 h 1409"/>
                  <a:gd name="T90" fmla="*/ 2565 w 6923"/>
                  <a:gd name="T91" fmla="*/ 422 h 1409"/>
                  <a:gd name="T92" fmla="*/ 2483 w 6923"/>
                  <a:gd name="T93" fmla="*/ 856 h 1409"/>
                  <a:gd name="T94" fmla="*/ 2525 w 6923"/>
                  <a:gd name="T95" fmla="*/ 1010 h 1409"/>
                  <a:gd name="T96" fmla="*/ 336 w 6923"/>
                  <a:gd name="T97" fmla="*/ 999 h 1409"/>
                  <a:gd name="T98" fmla="*/ 684 w 6923"/>
                  <a:gd name="T99" fmla="*/ 769 h 1409"/>
                  <a:gd name="T100" fmla="*/ 665 w 6923"/>
                  <a:gd name="T101" fmla="*/ 676 h 1409"/>
                  <a:gd name="T102" fmla="*/ 1654 w 6923"/>
                  <a:gd name="T103" fmla="*/ 672 h 1409"/>
                  <a:gd name="T104" fmla="*/ 2432 w 6923"/>
                  <a:gd name="T105" fmla="*/ 378 h 1409"/>
                  <a:gd name="T106" fmla="*/ 2390 w 6923"/>
                  <a:gd name="T107" fmla="*/ 368 h 1409"/>
                  <a:gd name="T108" fmla="*/ 767 w 6923"/>
                  <a:gd name="T109" fmla="*/ 280 h 1409"/>
                  <a:gd name="T110" fmla="*/ 767 w 6923"/>
                  <a:gd name="T111" fmla="*/ 272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23" h="1409">
                    <a:moveTo>
                      <a:pt x="568" y="1409"/>
                    </a:moveTo>
                    <a:cubicBezTo>
                      <a:pt x="563" y="1396"/>
                      <a:pt x="563" y="1396"/>
                      <a:pt x="542" y="1377"/>
                    </a:cubicBezTo>
                    <a:cubicBezTo>
                      <a:pt x="539" y="1337"/>
                      <a:pt x="536" y="1297"/>
                      <a:pt x="535" y="1258"/>
                    </a:cubicBezTo>
                    <a:cubicBezTo>
                      <a:pt x="531" y="1257"/>
                      <a:pt x="527" y="1257"/>
                      <a:pt x="523" y="1257"/>
                    </a:cubicBezTo>
                    <a:cubicBezTo>
                      <a:pt x="532" y="1192"/>
                      <a:pt x="529" y="1154"/>
                      <a:pt x="525" y="1101"/>
                    </a:cubicBezTo>
                    <a:cubicBezTo>
                      <a:pt x="536" y="1096"/>
                      <a:pt x="535" y="1080"/>
                      <a:pt x="535" y="1078"/>
                    </a:cubicBezTo>
                    <a:cubicBezTo>
                      <a:pt x="531" y="1078"/>
                      <a:pt x="527" y="1078"/>
                      <a:pt x="523" y="1078"/>
                    </a:cubicBezTo>
                    <a:cubicBezTo>
                      <a:pt x="523" y="1071"/>
                      <a:pt x="524" y="1064"/>
                      <a:pt x="525" y="1058"/>
                    </a:cubicBezTo>
                    <a:cubicBezTo>
                      <a:pt x="528" y="1057"/>
                      <a:pt x="531" y="1056"/>
                      <a:pt x="534" y="1054"/>
                    </a:cubicBezTo>
                    <a:cubicBezTo>
                      <a:pt x="534" y="1046"/>
                      <a:pt x="534" y="1039"/>
                      <a:pt x="535" y="1032"/>
                    </a:cubicBezTo>
                    <a:cubicBezTo>
                      <a:pt x="462" y="1040"/>
                      <a:pt x="386" y="1079"/>
                      <a:pt x="325" y="1097"/>
                    </a:cubicBezTo>
                    <a:cubicBezTo>
                      <a:pt x="325" y="1101"/>
                      <a:pt x="325" y="1105"/>
                      <a:pt x="325" y="1109"/>
                    </a:cubicBezTo>
                    <a:cubicBezTo>
                      <a:pt x="260" y="1114"/>
                      <a:pt x="237" y="1129"/>
                      <a:pt x="189" y="1103"/>
                    </a:cubicBezTo>
                    <a:cubicBezTo>
                      <a:pt x="189" y="1093"/>
                      <a:pt x="189" y="1083"/>
                      <a:pt x="189" y="1075"/>
                    </a:cubicBezTo>
                    <a:cubicBezTo>
                      <a:pt x="266" y="1003"/>
                      <a:pt x="391" y="889"/>
                      <a:pt x="494" y="869"/>
                    </a:cubicBezTo>
                    <a:cubicBezTo>
                      <a:pt x="532" y="838"/>
                      <a:pt x="531" y="827"/>
                      <a:pt x="534" y="787"/>
                    </a:cubicBezTo>
                    <a:cubicBezTo>
                      <a:pt x="456" y="787"/>
                      <a:pt x="393" y="839"/>
                      <a:pt x="325" y="857"/>
                    </a:cubicBezTo>
                    <a:cubicBezTo>
                      <a:pt x="303" y="902"/>
                      <a:pt x="158" y="938"/>
                      <a:pt x="110" y="945"/>
                    </a:cubicBezTo>
                    <a:cubicBezTo>
                      <a:pt x="93" y="938"/>
                      <a:pt x="77" y="931"/>
                      <a:pt x="60" y="926"/>
                    </a:cubicBezTo>
                    <a:cubicBezTo>
                      <a:pt x="59" y="923"/>
                      <a:pt x="58" y="920"/>
                      <a:pt x="56" y="918"/>
                    </a:cubicBezTo>
                    <a:cubicBezTo>
                      <a:pt x="24" y="911"/>
                      <a:pt x="18" y="898"/>
                      <a:pt x="2" y="889"/>
                    </a:cubicBezTo>
                    <a:cubicBezTo>
                      <a:pt x="1" y="875"/>
                      <a:pt x="1" y="861"/>
                      <a:pt x="0" y="847"/>
                    </a:cubicBezTo>
                    <a:cubicBezTo>
                      <a:pt x="178" y="817"/>
                      <a:pt x="187" y="811"/>
                      <a:pt x="222" y="809"/>
                    </a:cubicBezTo>
                    <a:cubicBezTo>
                      <a:pt x="222" y="804"/>
                      <a:pt x="222" y="800"/>
                      <a:pt x="223" y="796"/>
                    </a:cubicBezTo>
                    <a:cubicBezTo>
                      <a:pt x="296" y="804"/>
                      <a:pt x="436" y="745"/>
                      <a:pt x="517" y="726"/>
                    </a:cubicBezTo>
                    <a:cubicBezTo>
                      <a:pt x="524" y="647"/>
                      <a:pt x="524" y="647"/>
                      <a:pt x="521" y="632"/>
                    </a:cubicBezTo>
                    <a:cubicBezTo>
                      <a:pt x="465" y="643"/>
                      <a:pt x="455" y="658"/>
                      <a:pt x="426" y="705"/>
                    </a:cubicBezTo>
                    <a:cubicBezTo>
                      <a:pt x="354" y="746"/>
                      <a:pt x="367" y="744"/>
                      <a:pt x="314" y="691"/>
                    </a:cubicBezTo>
                    <a:cubicBezTo>
                      <a:pt x="309" y="690"/>
                      <a:pt x="303" y="689"/>
                      <a:pt x="299" y="687"/>
                    </a:cubicBezTo>
                    <a:cubicBezTo>
                      <a:pt x="299" y="660"/>
                      <a:pt x="255" y="661"/>
                      <a:pt x="262" y="637"/>
                    </a:cubicBezTo>
                    <a:cubicBezTo>
                      <a:pt x="273" y="632"/>
                      <a:pt x="273" y="632"/>
                      <a:pt x="296" y="629"/>
                    </a:cubicBezTo>
                    <a:cubicBezTo>
                      <a:pt x="317" y="577"/>
                      <a:pt x="271" y="515"/>
                      <a:pt x="278" y="472"/>
                    </a:cubicBezTo>
                    <a:cubicBezTo>
                      <a:pt x="322" y="472"/>
                      <a:pt x="372" y="523"/>
                      <a:pt x="416" y="567"/>
                    </a:cubicBezTo>
                    <a:cubicBezTo>
                      <a:pt x="425" y="566"/>
                      <a:pt x="433" y="564"/>
                      <a:pt x="441" y="564"/>
                    </a:cubicBezTo>
                    <a:cubicBezTo>
                      <a:pt x="444" y="557"/>
                      <a:pt x="448" y="551"/>
                      <a:pt x="452" y="544"/>
                    </a:cubicBezTo>
                    <a:cubicBezTo>
                      <a:pt x="460" y="542"/>
                      <a:pt x="469" y="541"/>
                      <a:pt x="477" y="541"/>
                    </a:cubicBezTo>
                    <a:cubicBezTo>
                      <a:pt x="488" y="557"/>
                      <a:pt x="495" y="564"/>
                      <a:pt x="521" y="570"/>
                    </a:cubicBezTo>
                    <a:cubicBezTo>
                      <a:pt x="518" y="528"/>
                      <a:pt x="517" y="488"/>
                      <a:pt x="516" y="448"/>
                    </a:cubicBezTo>
                    <a:cubicBezTo>
                      <a:pt x="549" y="426"/>
                      <a:pt x="549" y="440"/>
                      <a:pt x="592" y="448"/>
                    </a:cubicBezTo>
                    <a:cubicBezTo>
                      <a:pt x="603" y="428"/>
                      <a:pt x="614" y="408"/>
                      <a:pt x="626" y="389"/>
                    </a:cubicBezTo>
                    <a:cubicBezTo>
                      <a:pt x="615" y="348"/>
                      <a:pt x="387" y="428"/>
                      <a:pt x="375" y="430"/>
                    </a:cubicBezTo>
                    <a:cubicBezTo>
                      <a:pt x="293" y="430"/>
                      <a:pt x="265" y="397"/>
                      <a:pt x="258" y="328"/>
                    </a:cubicBezTo>
                    <a:cubicBezTo>
                      <a:pt x="310" y="302"/>
                      <a:pt x="571" y="341"/>
                      <a:pt x="581" y="302"/>
                    </a:cubicBezTo>
                    <a:cubicBezTo>
                      <a:pt x="542" y="264"/>
                      <a:pt x="527" y="225"/>
                      <a:pt x="510" y="190"/>
                    </a:cubicBezTo>
                    <a:cubicBezTo>
                      <a:pt x="474" y="143"/>
                      <a:pt x="443" y="115"/>
                      <a:pt x="449" y="69"/>
                    </a:cubicBezTo>
                    <a:cubicBezTo>
                      <a:pt x="500" y="61"/>
                      <a:pt x="593" y="95"/>
                      <a:pt x="616" y="155"/>
                    </a:cubicBezTo>
                    <a:cubicBezTo>
                      <a:pt x="603" y="287"/>
                      <a:pt x="598" y="290"/>
                      <a:pt x="597" y="306"/>
                    </a:cubicBezTo>
                    <a:cubicBezTo>
                      <a:pt x="690" y="306"/>
                      <a:pt x="663" y="286"/>
                      <a:pt x="713" y="207"/>
                    </a:cubicBezTo>
                    <a:cubicBezTo>
                      <a:pt x="721" y="152"/>
                      <a:pt x="761" y="72"/>
                      <a:pt x="826" y="103"/>
                    </a:cubicBezTo>
                    <a:cubicBezTo>
                      <a:pt x="869" y="170"/>
                      <a:pt x="961" y="189"/>
                      <a:pt x="879" y="295"/>
                    </a:cubicBezTo>
                    <a:cubicBezTo>
                      <a:pt x="812" y="323"/>
                      <a:pt x="768" y="348"/>
                      <a:pt x="703" y="360"/>
                    </a:cubicBezTo>
                    <a:cubicBezTo>
                      <a:pt x="677" y="384"/>
                      <a:pt x="630" y="433"/>
                      <a:pt x="625" y="473"/>
                    </a:cubicBezTo>
                    <a:cubicBezTo>
                      <a:pt x="690" y="491"/>
                      <a:pt x="652" y="562"/>
                      <a:pt x="765" y="477"/>
                    </a:cubicBezTo>
                    <a:cubicBezTo>
                      <a:pt x="770" y="442"/>
                      <a:pt x="786" y="378"/>
                      <a:pt x="803" y="362"/>
                    </a:cubicBezTo>
                    <a:cubicBezTo>
                      <a:pt x="822" y="367"/>
                      <a:pt x="847" y="374"/>
                      <a:pt x="863" y="408"/>
                    </a:cubicBezTo>
                    <a:cubicBezTo>
                      <a:pt x="884" y="415"/>
                      <a:pt x="919" y="419"/>
                      <a:pt x="928" y="462"/>
                    </a:cubicBezTo>
                    <a:cubicBezTo>
                      <a:pt x="908" y="488"/>
                      <a:pt x="855" y="516"/>
                      <a:pt x="828" y="530"/>
                    </a:cubicBezTo>
                    <a:cubicBezTo>
                      <a:pt x="807" y="557"/>
                      <a:pt x="787" y="585"/>
                      <a:pt x="768" y="614"/>
                    </a:cubicBezTo>
                    <a:cubicBezTo>
                      <a:pt x="771" y="618"/>
                      <a:pt x="775" y="624"/>
                      <a:pt x="779" y="629"/>
                    </a:cubicBezTo>
                    <a:cubicBezTo>
                      <a:pt x="855" y="589"/>
                      <a:pt x="1017" y="466"/>
                      <a:pt x="1017" y="651"/>
                    </a:cubicBezTo>
                    <a:cubicBezTo>
                      <a:pt x="964" y="669"/>
                      <a:pt x="735" y="767"/>
                      <a:pt x="727" y="788"/>
                    </a:cubicBezTo>
                    <a:cubicBezTo>
                      <a:pt x="742" y="818"/>
                      <a:pt x="814" y="847"/>
                      <a:pt x="861" y="887"/>
                    </a:cubicBezTo>
                    <a:cubicBezTo>
                      <a:pt x="823" y="951"/>
                      <a:pt x="724" y="945"/>
                      <a:pt x="667" y="985"/>
                    </a:cubicBezTo>
                    <a:cubicBezTo>
                      <a:pt x="663" y="1018"/>
                      <a:pt x="661" y="1051"/>
                      <a:pt x="658" y="1086"/>
                    </a:cubicBezTo>
                    <a:cubicBezTo>
                      <a:pt x="659" y="1176"/>
                      <a:pt x="677" y="1355"/>
                      <a:pt x="568" y="1409"/>
                    </a:cubicBezTo>
                    <a:close/>
                    <a:moveTo>
                      <a:pt x="6475" y="1395"/>
                    </a:moveTo>
                    <a:cubicBezTo>
                      <a:pt x="6442" y="1362"/>
                      <a:pt x="6355" y="1372"/>
                      <a:pt x="6332" y="1336"/>
                    </a:cubicBezTo>
                    <a:cubicBezTo>
                      <a:pt x="6292" y="1334"/>
                      <a:pt x="6251" y="1311"/>
                      <a:pt x="6223" y="1308"/>
                    </a:cubicBezTo>
                    <a:cubicBezTo>
                      <a:pt x="6224" y="1303"/>
                      <a:pt x="6226" y="1297"/>
                      <a:pt x="6228" y="1292"/>
                    </a:cubicBezTo>
                    <a:cubicBezTo>
                      <a:pt x="6266" y="1289"/>
                      <a:pt x="6303" y="1287"/>
                      <a:pt x="6342" y="1286"/>
                    </a:cubicBezTo>
                    <a:cubicBezTo>
                      <a:pt x="6348" y="1272"/>
                      <a:pt x="6395" y="1285"/>
                      <a:pt x="6417" y="1247"/>
                    </a:cubicBezTo>
                    <a:cubicBezTo>
                      <a:pt x="6419" y="1218"/>
                      <a:pt x="6420" y="1189"/>
                      <a:pt x="6423" y="1160"/>
                    </a:cubicBezTo>
                    <a:cubicBezTo>
                      <a:pt x="6424" y="1158"/>
                      <a:pt x="6427" y="1156"/>
                      <a:pt x="6430" y="1155"/>
                    </a:cubicBezTo>
                    <a:cubicBezTo>
                      <a:pt x="6427" y="1154"/>
                      <a:pt x="6424" y="1152"/>
                      <a:pt x="6423" y="1151"/>
                    </a:cubicBezTo>
                    <a:cubicBezTo>
                      <a:pt x="6423" y="1075"/>
                      <a:pt x="6437" y="930"/>
                      <a:pt x="6415" y="872"/>
                    </a:cubicBezTo>
                    <a:cubicBezTo>
                      <a:pt x="6360" y="872"/>
                      <a:pt x="6212" y="1016"/>
                      <a:pt x="6204" y="1050"/>
                    </a:cubicBezTo>
                    <a:cubicBezTo>
                      <a:pt x="6199" y="1050"/>
                      <a:pt x="6195" y="1050"/>
                      <a:pt x="6191" y="1050"/>
                    </a:cubicBezTo>
                    <a:cubicBezTo>
                      <a:pt x="6142" y="1114"/>
                      <a:pt x="6142" y="1114"/>
                      <a:pt x="6118" y="1134"/>
                    </a:cubicBezTo>
                    <a:cubicBezTo>
                      <a:pt x="6039" y="1163"/>
                      <a:pt x="5925" y="1087"/>
                      <a:pt x="5917" y="1036"/>
                    </a:cubicBezTo>
                    <a:cubicBezTo>
                      <a:pt x="5926" y="1028"/>
                      <a:pt x="5926" y="1028"/>
                      <a:pt x="6010" y="1000"/>
                    </a:cubicBezTo>
                    <a:cubicBezTo>
                      <a:pt x="6066" y="971"/>
                      <a:pt x="6193" y="883"/>
                      <a:pt x="6263" y="869"/>
                    </a:cubicBezTo>
                    <a:cubicBezTo>
                      <a:pt x="6263" y="849"/>
                      <a:pt x="6427" y="781"/>
                      <a:pt x="6459" y="745"/>
                    </a:cubicBezTo>
                    <a:cubicBezTo>
                      <a:pt x="6482" y="700"/>
                      <a:pt x="6518" y="639"/>
                      <a:pt x="6518" y="597"/>
                    </a:cubicBezTo>
                    <a:cubicBezTo>
                      <a:pt x="6496" y="580"/>
                      <a:pt x="6445" y="613"/>
                      <a:pt x="6430" y="618"/>
                    </a:cubicBezTo>
                    <a:cubicBezTo>
                      <a:pt x="6430" y="622"/>
                      <a:pt x="6430" y="626"/>
                      <a:pt x="6430" y="631"/>
                    </a:cubicBezTo>
                    <a:cubicBezTo>
                      <a:pt x="6361" y="651"/>
                      <a:pt x="6259" y="758"/>
                      <a:pt x="6186" y="700"/>
                    </a:cubicBezTo>
                    <a:cubicBezTo>
                      <a:pt x="6186" y="693"/>
                      <a:pt x="6186" y="686"/>
                      <a:pt x="6187" y="679"/>
                    </a:cubicBezTo>
                    <a:cubicBezTo>
                      <a:pt x="6429" y="567"/>
                      <a:pt x="6452" y="551"/>
                      <a:pt x="6547" y="509"/>
                    </a:cubicBezTo>
                    <a:cubicBezTo>
                      <a:pt x="6618" y="439"/>
                      <a:pt x="6693" y="313"/>
                      <a:pt x="6709" y="222"/>
                    </a:cubicBezTo>
                    <a:cubicBezTo>
                      <a:pt x="6673" y="186"/>
                      <a:pt x="6525" y="243"/>
                      <a:pt x="6522" y="288"/>
                    </a:cubicBezTo>
                    <a:cubicBezTo>
                      <a:pt x="6567" y="333"/>
                      <a:pt x="6558" y="390"/>
                      <a:pt x="6546" y="448"/>
                    </a:cubicBezTo>
                    <a:cubicBezTo>
                      <a:pt x="6473" y="522"/>
                      <a:pt x="6426" y="516"/>
                      <a:pt x="6347" y="479"/>
                    </a:cubicBezTo>
                    <a:cubicBezTo>
                      <a:pt x="6347" y="442"/>
                      <a:pt x="6347" y="404"/>
                      <a:pt x="6347" y="367"/>
                    </a:cubicBezTo>
                    <a:cubicBezTo>
                      <a:pt x="6380" y="308"/>
                      <a:pt x="6380" y="308"/>
                      <a:pt x="6382" y="295"/>
                    </a:cubicBezTo>
                    <a:cubicBezTo>
                      <a:pt x="6326" y="288"/>
                      <a:pt x="6300" y="326"/>
                      <a:pt x="6264" y="350"/>
                    </a:cubicBezTo>
                    <a:cubicBezTo>
                      <a:pt x="6256" y="402"/>
                      <a:pt x="6307" y="457"/>
                      <a:pt x="6307" y="531"/>
                    </a:cubicBezTo>
                    <a:cubicBezTo>
                      <a:pt x="6273" y="580"/>
                      <a:pt x="6209" y="522"/>
                      <a:pt x="6202" y="498"/>
                    </a:cubicBezTo>
                    <a:cubicBezTo>
                      <a:pt x="6193" y="498"/>
                      <a:pt x="6183" y="498"/>
                      <a:pt x="6173" y="498"/>
                    </a:cubicBezTo>
                    <a:cubicBezTo>
                      <a:pt x="6173" y="530"/>
                      <a:pt x="6179" y="560"/>
                      <a:pt x="6172" y="599"/>
                    </a:cubicBezTo>
                    <a:cubicBezTo>
                      <a:pt x="6148" y="596"/>
                      <a:pt x="6136" y="589"/>
                      <a:pt x="6128" y="581"/>
                    </a:cubicBezTo>
                    <a:cubicBezTo>
                      <a:pt x="6096" y="509"/>
                      <a:pt x="6064" y="439"/>
                      <a:pt x="6032" y="368"/>
                    </a:cubicBezTo>
                    <a:cubicBezTo>
                      <a:pt x="5998" y="346"/>
                      <a:pt x="5994" y="326"/>
                      <a:pt x="5994" y="301"/>
                    </a:cubicBezTo>
                    <a:cubicBezTo>
                      <a:pt x="6048" y="301"/>
                      <a:pt x="6092" y="333"/>
                      <a:pt x="6130" y="388"/>
                    </a:cubicBezTo>
                    <a:cubicBezTo>
                      <a:pt x="6137" y="388"/>
                      <a:pt x="6144" y="389"/>
                      <a:pt x="6153" y="390"/>
                    </a:cubicBezTo>
                    <a:cubicBezTo>
                      <a:pt x="6136" y="295"/>
                      <a:pt x="6063" y="212"/>
                      <a:pt x="6004" y="161"/>
                    </a:cubicBezTo>
                    <a:cubicBezTo>
                      <a:pt x="6002" y="156"/>
                      <a:pt x="6002" y="152"/>
                      <a:pt x="6002" y="148"/>
                    </a:cubicBezTo>
                    <a:cubicBezTo>
                      <a:pt x="6005" y="142"/>
                      <a:pt x="6009" y="138"/>
                      <a:pt x="6013" y="134"/>
                    </a:cubicBezTo>
                    <a:cubicBezTo>
                      <a:pt x="6078" y="134"/>
                      <a:pt x="6159" y="207"/>
                      <a:pt x="6197" y="279"/>
                    </a:cubicBezTo>
                    <a:cubicBezTo>
                      <a:pt x="6219" y="301"/>
                      <a:pt x="6202" y="309"/>
                      <a:pt x="6249" y="315"/>
                    </a:cubicBezTo>
                    <a:cubicBezTo>
                      <a:pt x="6284" y="295"/>
                      <a:pt x="6307" y="279"/>
                      <a:pt x="6313" y="239"/>
                    </a:cubicBezTo>
                    <a:cubicBezTo>
                      <a:pt x="6278" y="197"/>
                      <a:pt x="6239" y="197"/>
                      <a:pt x="6245" y="155"/>
                    </a:cubicBezTo>
                    <a:cubicBezTo>
                      <a:pt x="6270" y="153"/>
                      <a:pt x="6295" y="153"/>
                      <a:pt x="6320" y="153"/>
                    </a:cubicBezTo>
                    <a:cubicBezTo>
                      <a:pt x="6329" y="163"/>
                      <a:pt x="6372" y="160"/>
                      <a:pt x="6390" y="146"/>
                    </a:cubicBezTo>
                    <a:cubicBezTo>
                      <a:pt x="6408" y="98"/>
                      <a:pt x="6409" y="69"/>
                      <a:pt x="6431" y="34"/>
                    </a:cubicBezTo>
                    <a:cubicBezTo>
                      <a:pt x="6482" y="44"/>
                      <a:pt x="6546" y="70"/>
                      <a:pt x="6546" y="143"/>
                    </a:cubicBezTo>
                    <a:cubicBezTo>
                      <a:pt x="6521" y="175"/>
                      <a:pt x="6491" y="199"/>
                      <a:pt x="6482" y="212"/>
                    </a:cubicBezTo>
                    <a:cubicBezTo>
                      <a:pt x="6484" y="217"/>
                      <a:pt x="6486" y="222"/>
                      <a:pt x="6489" y="228"/>
                    </a:cubicBezTo>
                    <a:cubicBezTo>
                      <a:pt x="6513" y="228"/>
                      <a:pt x="6522" y="212"/>
                      <a:pt x="6535" y="199"/>
                    </a:cubicBezTo>
                    <a:cubicBezTo>
                      <a:pt x="6641" y="146"/>
                      <a:pt x="6814" y="0"/>
                      <a:pt x="6898" y="189"/>
                    </a:cubicBezTo>
                    <a:cubicBezTo>
                      <a:pt x="6902" y="225"/>
                      <a:pt x="6923" y="246"/>
                      <a:pt x="6883" y="291"/>
                    </a:cubicBezTo>
                    <a:cubicBezTo>
                      <a:pt x="6801" y="334"/>
                      <a:pt x="6677" y="375"/>
                      <a:pt x="6642" y="464"/>
                    </a:cubicBezTo>
                    <a:cubicBezTo>
                      <a:pt x="6667" y="497"/>
                      <a:pt x="6762" y="524"/>
                      <a:pt x="6703" y="584"/>
                    </a:cubicBezTo>
                    <a:cubicBezTo>
                      <a:pt x="6685" y="595"/>
                      <a:pt x="6667" y="606"/>
                      <a:pt x="6651" y="618"/>
                    </a:cubicBezTo>
                    <a:cubicBezTo>
                      <a:pt x="6651" y="622"/>
                      <a:pt x="6651" y="626"/>
                      <a:pt x="6651" y="631"/>
                    </a:cubicBezTo>
                    <a:cubicBezTo>
                      <a:pt x="6619" y="631"/>
                      <a:pt x="6587" y="665"/>
                      <a:pt x="6575" y="691"/>
                    </a:cubicBezTo>
                    <a:cubicBezTo>
                      <a:pt x="6578" y="695"/>
                      <a:pt x="6582" y="701"/>
                      <a:pt x="6586" y="706"/>
                    </a:cubicBezTo>
                    <a:cubicBezTo>
                      <a:pt x="6648" y="700"/>
                      <a:pt x="6756" y="705"/>
                      <a:pt x="6767" y="793"/>
                    </a:cubicBezTo>
                    <a:cubicBezTo>
                      <a:pt x="6729" y="825"/>
                      <a:pt x="6688" y="839"/>
                      <a:pt x="6642" y="857"/>
                    </a:cubicBezTo>
                    <a:cubicBezTo>
                      <a:pt x="6636" y="871"/>
                      <a:pt x="6609" y="882"/>
                      <a:pt x="6601" y="879"/>
                    </a:cubicBezTo>
                    <a:cubicBezTo>
                      <a:pt x="6601" y="843"/>
                      <a:pt x="6593" y="809"/>
                      <a:pt x="6589" y="788"/>
                    </a:cubicBezTo>
                    <a:cubicBezTo>
                      <a:pt x="6546" y="788"/>
                      <a:pt x="6547" y="791"/>
                      <a:pt x="6522" y="811"/>
                    </a:cubicBezTo>
                    <a:cubicBezTo>
                      <a:pt x="6522" y="909"/>
                      <a:pt x="6522" y="1009"/>
                      <a:pt x="6524" y="1108"/>
                    </a:cubicBezTo>
                    <a:cubicBezTo>
                      <a:pt x="6528" y="1169"/>
                      <a:pt x="6558" y="1314"/>
                      <a:pt x="6514" y="1373"/>
                    </a:cubicBezTo>
                    <a:cubicBezTo>
                      <a:pt x="6481" y="1387"/>
                      <a:pt x="6481" y="1387"/>
                      <a:pt x="6475" y="1395"/>
                    </a:cubicBezTo>
                    <a:close/>
                    <a:moveTo>
                      <a:pt x="1585" y="1350"/>
                    </a:moveTo>
                    <a:cubicBezTo>
                      <a:pt x="1575" y="1321"/>
                      <a:pt x="1523" y="1261"/>
                      <a:pt x="1523" y="1261"/>
                    </a:cubicBezTo>
                    <a:cubicBezTo>
                      <a:pt x="1516" y="1205"/>
                      <a:pt x="1506" y="1107"/>
                      <a:pt x="1531" y="1068"/>
                    </a:cubicBezTo>
                    <a:cubicBezTo>
                      <a:pt x="1541" y="925"/>
                      <a:pt x="1541" y="787"/>
                      <a:pt x="1542" y="650"/>
                    </a:cubicBezTo>
                    <a:cubicBezTo>
                      <a:pt x="1502" y="650"/>
                      <a:pt x="1415" y="771"/>
                      <a:pt x="1393" y="802"/>
                    </a:cubicBezTo>
                    <a:cubicBezTo>
                      <a:pt x="1357" y="879"/>
                      <a:pt x="1244" y="798"/>
                      <a:pt x="1226" y="755"/>
                    </a:cubicBezTo>
                    <a:cubicBezTo>
                      <a:pt x="1226" y="669"/>
                      <a:pt x="1273" y="555"/>
                      <a:pt x="1308" y="490"/>
                    </a:cubicBezTo>
                    <a:cubicBezTo>
                      <a:pt x="1313" y="490"/>
                      <a:pt x="1319" y="490"/>
                      <a:pt x="1326" y="490"/>
                    </a:cubicBezTo>
                    <a:cubicBezTo>
                      <a:pt x="1328" y="504"/>
                      <a:pt x="1348" y="522"/>
                      <a:pt x="1360" y="548"/>
                    </a:cubicBezTo>
                    <a:cubicBezTo>
                      <a:pt x="1371" y="584"/>
                      <a:pt x="1382" y="620"/>
                      <a:pt x="1393" y="657"/>
                    </a:cubicBezTo>
                    <a:cubicBezTo>
                      <a:pt x="1468" y="657"/>
                      <a:pt x="1477" y="574"/>
                      <a:pt x="1542" y="556"/>
                    </a:cubicBezTo>
                    <a:cubicBezTo>
                      <a:pt x="1566" y="458"/>
                      <a:pt x="1534" y="349"/>
                      <a:pt x="1498" y="272"/>
                    </a:cubicBezTo>
                    <a:cubicBezTo>
                      <a:pt x="1497" y="254"/>
                      <a:pt x="1495" y="237"/>
                      <a:pt x="1495" y="221"/>
                    </a:cubicBezTo>
                    <a:cubicBezTo>
                      <a:pt x="1559" y="150"/>
                      <a:pt x="1589" y="138"/>
                      <a:pt x="1675" y="224"/>
                    </a:cubicBezTo>
                    <a:cubicBezTo>
                      <a:pt x="1675" y="291"/>
                      <a:pt x="1664" y="360"/>
                      <a:pt x="1668" y="439"/>
                    </a:cubicBezTo>
                    <a:cubicBezTo>
                      <a:pt x="1709" y="439"/>
                      <a:pt x="1787" y="350"/>
                      <a:pt x="1842" y="339"/>
                    </a:cubicBezTo>
                    <a:cubicBezTo>
                      <a:pt x="1868" y="298"/>
                      <a:pt x="1966" y="298"/>
                      <a:pt x="2010" y="338"/>
                    </a:cubicBezTo>
                    <a:cubicBezTo>
                      <a:pt x="2010" y="356"/>
                      <a:pt x="2011" y="374"/>
                      <a:pt x="2013" y="392"/>
                    </a:cubicBezTo>
                    <a:cubicBezTo>
                      <a:pt x="2009" y="392"/>
                      <a:pt x="2005" y="392"/>
                      <a:pt x="2000" y="392"/>
                    </a:cubicBezTo>
                    <a:cubicBezTo>
                      <a:pt x="1999" y="397"/>
                      <a:pt x="1999" y="403"/>
                      <a:pt x="1999" y="410"/>
                    </a:cubicBezTo>
                    <a:cubicBezTo>
                      <a:pt x="1907" y="450"/>
                      <a:pt x="1821" y="487"/>
                      <a:pt x="1811" y="597"/>
                    </a:cubicBezTo>
                    <a:cubicBezTo>
                      <a:pt x="1838" y="614"/>
                      <a:pt x="1838" y="614"/>
                      <a:pt x="1851" y="617"/>
                    </a:cubicBezTo>
                    <a:cubicBezTo>
                      <a:pt x="1851" y="626"/>
                      <a:pt x="1850" y="628"/>
                      <a:pt x="1867" y="640"/>
                    </a:cubicBezTo>
                    <a:cubicBezTo>
                      <a:pt x="1867" y="697"/>
                      <a:pt x="1708" y="749"/>
                      <a:pt x="1655" y="752"/>
                    </a:cubicBezTo>
                    <a:cubicBezTo>
                      <a:pt x="1624" y="784"/>
                      <a:pt x="1640" y="926"/>
                      <a:pt x="1647" y="995"/>
                    </a:cubicBezTo>
                    <a:cubicBezTo>
                      <a:pt x="1651" y="1000"/>
                      <a:pt x="1651" y="1000"/>
                      <a:pt x="1651" y="1301"/>
                    </a:cubicBezTo>
                    <a:cubicBezTo>
                      <a:pt x="1642" y="1308"/>
                      <a:pt x="1636" y="1326"/>
                      <a:pt x="1624" y="1343"/>
                    </a:cubicBezTo>
                    <a:cubicBezTo>
                      <a:pt x="1610" y="1344"/>
                      <a:pt x="1597" y="1347"/>
                      <a:pt x="1585" y="1350"/>
                    </a:cubicBezTo>
                    <a:close/>
                    <a:moveTo>
                      <a:pt x="2965" y="1326"/>
                    </a:moveTo>
                    <a:cubicBezTo>
                      <a:pt x="2936" y="1224"/>
                      <a:pt x="2948" y="1127"/>
                      <a:pt x="2947" y="1027"/>
                    </a:cubicBezTo>
                    <a:cubicBezTo>
                      <a:pt x="2951" y="1025"/>
                      <a:pt x="2955" y="1025"/>
                      <a:pt x="2959" y="1025"/>
                    </a:cubicBezTo>
                    <a:cubicBezTo>
                      <a:pt x="2959" y="958"/>
                      <a:pt x="2959" y="891"/>
                      <a:pt x="2959" y="825"/>
                    </a:cubicBezTo>
                    <a:cubicBezTo>
                      <a:pt x="2955" y="824"/>
                      <a:pt x="2951" y="822"/>
                      <a:pt x="2948" y="821"/>
                    </a:cubicBezTo>
                    <a:cubicBezTo>
                      <a:pt x="2915" y="839"/>
                      <a:pt x="2885" y="875"/>
                      <a:pt x="2852" y="894"/>
                    </a:cubicBezTo>
                    <a:cubicBezTo>
                      <a:pt x="2830" y="894"/>
                      <a:pt x="2809" y="894"/>
                      <a:pt x="2788" y="894"/>
                    </a:cubicBezTo>
                    <a:cubicBezTo>
                      <a:pt x="2766" y="872"/>
                      <a:pt x="2804" y="814"/>
                      <a:pt x="2810" y="800"/>
                    </a:cubicBezTo>
                    <a:cubicBezTo>
                      <a:pt x="2833" y="697"/>
                      <a:pt x="2786" y="617"/>
                      <a:pt x="2810" y="523"/>
                    </a:cubicBezTo>
                    <a:cubicBezTo>
                      <a:pt x="2810" y="430"/>
                      <a:pt x="2710" y="404"/>
                      <a:pt x="2733" y="310"/>
                    </a:cubicBezTo>
                    <a:cubicBezTo>
                      <a:pt x="2783" y="294"/>
                      <a:pt x="2809" y="339"/>
                      <a:pt x="2856" y="379"/>
                    </a:cubicBezTo>
                    <a:cubicBezTo>
                      <a:pt x="2875" y="447"/>
                      <a:pt x="2844" y="519"/>
                      <a:pt x="2844" y="593"/>
                    </a:cubicBezTo>
                    <a:cubicBezTo>
                      <a:pt x="2867" y="625"/>
                      <a:pt x="2888" y="665"/>
                      <a:pt x="2884" y="724"/>
                    </a:cubicBezTo>
                    <a:cubicBezTo>
                      <a:pt x="2874" y="742"/>
                      <a:pt x="2874" y="742"/>
                      <a:pt x="2870" y="767"/>
                    </a:cubicBezTo>
                    <a:cubicBezTo>
                      <a:pt x="2899" y="766"/>
                      <a:pt x="2930" y="737"/>
                      <a:pt x="2957" y="713"/>
                    </a:cubicBezTo>
                    <a:cubicBezTo>
                      <a:pt x="2961" y="571"/>
                      <a:pt x="2964" y="422"/>
                      <a:pt x="2959" y="291"/>
                    </a:cubicBezTo>
                    <a:cubicBezTo>
                      <a:pt x="2932" y="277"/>
                      <a:pt x="2939" y="178"/>
                      <a:pt x="2959" y="166"/>
                    </a:cubicBezTo>
                    <a:cubicBezTo>
                      <a:pt x="3071" y="166"/>
                      <a:pt x="3091" y="204"/>
                      <a:pt x="3106" y="317"/>
                    </a:cubicBezTo>
                    <a:cubicBezTo>
                      <a:pt x="3092" y="384"/>
                      <a:pt x="3044" y="538"/>
                      <a:pt x="3073" y="597"/>
                    </a:cubicBezTo>
                    <a:cubicBezTo>
                      <a:pt x="3110" y="597"/>
                      <a:pt x="3143" y="486"/>
                      <a:pt x="3150" y="461"/>
                    </a:cubicBezTo>
                    <a:cubicBezTo>
                      <a:pt x="3153" y="461"/>
                      <a:pt x="3155" y="461"/>
                      <a:pt x="3158" y="461"/>
                    </a:cubicBezTo>
                    <a:cubicBezTo>
                      <a:pt x="3158" y="502"/>
                      <a:pt x="3168" y="497"/>
                      <a:pt x="3177" y="537"/>
                    </a:cubicBezTo>
                    <a:cubicBezTo>
                      <a:pt x="3260" y="578"/>
                      <a:pt x="3113" y="687"/>
                      <a:pt x="3077" y="709"/>
                    </a:cubicBezTo>
                    <a:cubicBezTo>
                      <a:pt x="3042" y="869"/>
                      <a:pt x="3068" y="1058"/>
                      <a:pt x="3045" y="1235"/>
                    </a:cubicBezTo>
                    <a:cubicBezTo>
                      <a:pt x="3031" y="1283"/>
                      <a:pt x="3013" y="1315"/>
                      <a:pt x="2965" y="1326"/>
                    </a:cubicBezTo>
                    <a:close/>
                    <a:moveTo>
                      <a:pt x="4800" y="1198"/>
                    </a:moveTo>
                    <a:cubicBezTo>
                      <a:pt x="4799" y="1191"/>
                      <a:pt x="4799" y="1184"/>
                      <a:pt x="4799" y="1178"/>
                    </a:cubicBezTo>
                    <a:cubicBezTo>
                      <a:pt x="4824" y="1166"/>
                      <a:pt x="4824" y="1166"/>
                      <a:pt x="4831" y="1158"/>
                    </a:cubicBezTo>
                    <a:cubicBezTo>
                      <a:pt x="4930" y="1136"/>
                      <a:pt x="5159" y="974"/>
                      <a:pt x="5126" y="857"/>
                    </a:cubicBezTo>
                    <a:cubicBezTo>
                      <a:pt x="5068" y="904"/>
                      <a:pt x="5010" y="951"/>
                      <a:pt x="4951" y="988"/>
                    </a:cubicBezTo>
                    <a:cubicBezTo>
                      <a:pt x="4948" y="984"/>
                      <a:pt x="4945" y="981"/>
                      <a:pt x="4942" y="978"/>
                    </a:cubicBezTo>
                    <a:cubicBezTo>
                      <a:pt x="4889" y="962"/>
                      <a:pt x="4806" y="907"/>
                      <a:pt x="4799" y="868"/>
                    </a:cubicBezTo>
                    <a:cubicBezTo>
                      <a:pt x="4820" y="847"/>
                      <a:pt x="4886" y="842"/>
                      <a:pt x="4924" y="835"/>
                    </a:cubicBezTo>
                    <a:cubicBezTo>
                      <a:pt x="4981" y="814"/>
                      <a:pt x="5144" y="740"/>
                      <a:pt x="5174" y="690"/>
                    </a:cubicBezTo>
                    <a:cubicBezTo>
                      <a:pt x="5194" y="564"/>
                      <a:pt x="5198" y="499"/>
                      <a:pt x="5202" y="497"/>
                    </a:cubicBezTo>
                    <a:cubicBezTo>
                      <a:pt x="5202" y="393"/>
                      <a:pt x="5184" y="299"/>
                      <a:pt x="5185" y="211"/>
                    </a:cubicBezTo>
                    <a:cubicBezTo>
                      <a:pt x="5200" y="196"/>
                      <a:pt x="5198" y="200"/>
                      <a:pt x="5224" y="197"/>
                    </a:cubicBezTo>
                    <a:cubicBezTo>
                      <a:pt x="5224" y="225"/>
                      <a:pt x="5372" y="268"/>
                      <a:pt x="5372" y="359"/>
                    </a:cubicBezTo>
                    <a:cubicBezTo>
                      <a:pt x="5345" y="385"/>
                      <a:pt x="5327" y="551"/>
                      <a:pt x="5327" y="603"/>
                    </a:cubicBezTo>
                    <a:cubicBezTo>
                      <a:pt x="5405" y="628"/>
                      <a:pt x="5452" y="443"/>
                      <a:pt x="5576" y="551"/>
                    </a:cubicBezTo>
                    <a:cubicBezTo>
                      <a:pt x="5576" y="602"/>
                      <a:pt x="5438" y="635"/>
                      <a:pt x="5399" y="673"/>
                    </a:cubicBezTo>
                    <a:cubicBezTo>
                      <a:pt x="5370" y="682"/>
                      <a:pt x="5329" y="724"/>
                      <a:pt x="5303" y="729"/>
                    </a:cubicBezTo>
                    <a:cubicBezTo>
                      <a:pt x="5282" y="770"/>
                      <a:pt x="5274" y="793"/>
                      <a:pt x="5265" y="847"/>
                    </a:cubicBezTo>
                    <a:cubicBezTo>
                      <a:pt x="5261" y="847"/>
                      <a:pt x="5257" y="847"/>
                      <a:pt x="5253" y="849"/>
                    </a:cubicBezTo>
                    <a:cubicBezTo>
                      <a:pt x="5231" y="976"/>
                      <a:pt x="5141" y="1087"/>
                      <a:pt x="5036" y="1156"/>
                    </a:cubicBezTo>
                    <a:cubicBezTo>
                      <a:pt x="5035" y="1160"/>
                      <a:pt x="5035" y="1165"/>
                      <a:pt x="5035" y="1170"/>
                    </a:cubicBezTo>
                    <a:cubicBezTo>
                      <a:pt x="5003" y="1172"/>
                      <a:pt x="5000" y="1176"/>
                      <a:pt x="4929" y="1191"/>
                    </a:cubicBezTo>
                    <a:cubicBezTo>
                      <a:pt x="4886" y="1192"/>
                      <a:pt x="4843" y="1195"/>
                      <a:pt x="4800" y="1198"/>
                    </a:cubicBezTo>
                    <a:close/>
                    <a:moveTo>
                      <a:pt x="3771" y="1178"/>
                    </a:moveTo>
                    <a:cubicBezTo>
                      <a:pt x="3735" y="1138"/>
                      <a:pt x="3710" y="1122"/>
                      <a:pt x="3671" y="1107"/>
                    </a:cubicBezTo>
                    <a:cubicBezTo>
                      <a:pt x="3654" y="1069"/>
                      <a:pt x="3607" y="1083"/>
                      <a:pt x="3589" y="1068"/>
                    </a:cubicBezTo>
                    <a:cubicBezTo>
                      <a:pt x="3589" y="1034"/>
                      <a:pt x="3681" y="1062"/>
                      <a:pt x="3728" y="1039"/>
                    </a:cubicBezTo>
                    <a:cubicBezTo>
                      <a:pt x="3734" y="1025"/>
                      <a:pt x="3734" y="1025"/>
                      <a:pt x="3743" y="787"/>
                    </a:cubicBezTo>
                    <a:cubicBezTo>
                      <a:pt x="3746" y="763"/>
                      <a:pt x="3750" y="740"/>
                      <a:pt x="3754" y="716"/>
                    </a:cubicBezTo>
                    <a:cubicBezTo>
                      <a:pt x="3749" y="713"/>
                      <a:pt x="3745" y="711"/>
                      <a:pt x="3740" y="709"/>
                    </a:cubicBezTo>
                    <a:cubicBezTo>
                      <a:pt x="3716" y="756"/>
                      <a:pt x="3596" y="987"/>
                      <a:pt x="3529" y="987"/>
                    </a:cubicBezTo>
                    <a:cubicBezTo>
                      <a:pt x="3528" y="982"/>
                      <a:pt x="3527" y="980"/>
                      <a:pt x="3525" y="977"/>
                    </a:cubicBezTo>
                    <a:cubicBezTo>
                      <a:pt x="3484" y="969"/>
                      <a:pt x="3456" y="941"/>
                      <a:pt x="3451" y="916"/>
                    </a:cubicBezTo>
                    <a:cubicBezTo>
                      <a:pt x="3481" y="886"/>
                      <a:pt x="3565" y="858"/>
                      <a:pt x="3579" y="809"/>
                    </a:cubicBezTo>
                    <a:cubicBezTo>
                      <a:pt x="3629" y="759"/>
                      <a:pt x="3685" y="660"/>
                      <a:pt x="3746" y="629"/>
                    </a:cubicBezTo>
                    <a:cubicBezTo>
                      <a:pt x="3757" y="578"/>
                      <a:pt x="3763" y="540"/>
                      <a:pt x="3767" y="493"/>
                    </a:cubicBezTo>
                    <a:cubicBezTo>
                      <a:pt x="3764" y="491"/>
                      <a:pt x="3761" y="490"/>
                      <a:pt x="3758" y="490"/>
                    </a:cubicBezTo>
                    <a:cubicBezTo>
                      <a:pt x="3749" y="498"/>
                      <a:pt x="3749" y="498"/>
                      <a:pt x="3747" y="511"/>
                    </a:cubicBezTo>
                    <a:cubicBezTo>
                      <a:pt x="3707" y="505"/>
                      <a:pt x="3644" y="453"/>
                      <a:pt x="3652" y="426"/>
                    </a:cubicBezTo>
                    <a:cubicBezTo>
                      <a:pt x="3731" y="393"/>
                      <a:pt x="3731" y="393"/>
                      <a:pt x="3746" y="390"/>
                    </a:cubicBezTo>
                    <a:cubicBezTo>
                      <a:pt x="3757" y="367"/>
                      <a:pt x="3779" y="370"/>
                      <a:pt x="3794" y="348"/>
                    </a:cubicBezTo>
                    <a:cubicBezTo>
                      <a:pt x="3803" y="295"/>
                      <a:pt x="3811" y="243"/>
                      <a:pt x="3819" y="190"/>
                    </a:cubicBezTo>
                    <a:cubicBezTo>
                      <a:pt x="3855" y="164"/>
                      <a:pt x="3859" y="171"/>
                      <a:pt x="3910" y="200"/>
                    </a:cubicBezTo>
                    <a:cubicBezTo>
                      <a:pt x="3916" y="212"/>
                      <a:pt x="3928" y="239"/>
                      <a:pt x="3959" y="248"/>
                    </a:cubicBezTo>
                    <a:cubicBezTo>
                      <a:pt x="3956" y="258"/>
                      <a:pt x="3953" y="268"/>
                      <a:pt x="3950" y="277"/>
                    </a:cubicBezTo>
                    <a:cubicBezTo>
                      <a:pt x="3987" y="281"/>
                      <a:pt x="3990" y="277"/>
                      <a:pt x="4001" y="331"/>
                    </a:cubicBezTo>
                    <a:cubicBezTo>
                      <a:pt x="3892" y="432"/>
                      <a:pt x="3898" y="404"/>
                      <a:pt x="3869" y="548"/>
                    </a:cubicBezTo>
                    <a:cubicBezTo>
                      <a:pt x="3854" y="701"/>
                      <a:pt x="3841" y="864"/>
                      <a:pt x="3841" y="1031"/>
                    </a:cubicBezTo>
                    <a:cubicBezTo>
                      <a:pt x="3884" y="1094"/>
                      <a:pt x="3993" y="960"/>
                      <a:pt x="4026" y="938"/>
                    </a:cubicBezTo>
                    <a:cubicBezTo>
                      <a:pt x="4050" y="900"/>
                      <a:pt x="4073" y="867"/>
                      <a:pt x="4077" y="829"/>
                    </a:cubicBezTo>
                    <a:cubicBezTo>
                      <a:pt x="4039" y="785"/>
                      <a:pt x="4011" y="741"/>
                      <a:pt x="4005" y="700"/>
                    </a:cubicBezTo>
                    <a:cubicBezTo>
                      <a:pt x="4034" y="704"/>
                      <a:pt x="4081" y="706"/>
                      <a:pt x="4108" y="749"/>
                    </a:cubicBezTo>
                    <a:cubicBezTo>
                      <a:pt x="4117" y="749"/>
                      <a:pt x="4127" y="749"/>
                      <a:pt x="4137" y="749"/>
                    </a:cubicBezTo>
                    <a:cubicBezTo>
                      <a:pt x="4171" y="671"/>
                      <a:pt x="4171" y="671"/>
                      <a:pt x="4174" y="650"/>
                    </a:cubicBezTo>
                    <a:cubicBezTo>
                      <a:pt x="4139" y="650"/>
                      <a:pt x="4113" y="662"/>
                      <a:pt x="4090" y="664"/>
                    </a:cubicBezTo>
                    <a:cubicBezTo>
                      <a:pt x="4074" y="635"/>
                      <a:pt x="4068" y="635"/>
                      <a:pt x="4068" y="613"/>
                    </a:cubicBezTo>
                    <a:cubicBezTo>
                      <a:pt x="4091" y="597"/>
                      <a:pt x="4120" y="450"/>
                      <a:pt x="4123" y="439"/>
                    </a:cubicBezTo>
                    <a:cubicBezTo>
                      <a:pt x="4077" y="439"/>
                      <a:pt x="4047" y="517"/>
                      <a:pt x="3979" y="517"/>
                    </a:cubicBezTo>
                    <a:cubicBezTo>
                      <a:pt x="3976" y="513"/>
                      <a:pt x="3976" y="513"/>
                      <a:pt x="3936" y="511"/>
                    </a:cubicBezTo>
                    <a:cubicBezTo>
                      <a:pt x="3935" y="506"/>
                      <a:pt x="3935" y="502"/>
                      <a:pt x="3935" y="498"/>
                    </a:cubicBezTo>
                    <a:cubicBezTo>
                      <a:pt x="3928" y="495"/>
                      <a:pt x="3921" y="493"/>
                      <a:pt x="3914" y="490"/>
                    </a:cubicBezTo>
                    <a:cubicBezTo>
                      <a:pt x="3913" y="486"/>
                      <a:pt x="3912" y="482"/>
                      <a:pt x="3912" y="479"/>
                    </a:cubicBezTo>
                    <a:cubicBezTo>
                      <a:pt x="3976" y="433"/>
                      <a:pt x="4068" y="393"/>
                      <a:pt x="4124" y="337"/>
                    </a:cubicBezTo>
                    <a:cubicBezTo>
                      <a:pt x="4186" y="324"/>
                      <a:pt x="4196" y="177"/>
                      <a:pt x="4199" y="128"/>
                    </a:cubicBezTo>
                    <a:cubicBezTo>
                      <a:pt x="4246" y="131"/>
                      <a:pt x="4265" y="160"/>
                      <a:pt x="4317" y="179"/>
                    </a:cubicBezTo>
                    <a:cubicBezTo>
                      <a:pt x="4320" y="192"/>
                      <a:pt x="4324" y="206"/>
                      <a:pt x="4328" y="219"/>
                    </a:cubicBezTo>
                    <a:cubicBezTo>
                      <a:pt x="4341" y="224"/>
                      <a:pt x="4353" y="224"/>
                      <a:pt x="4364" y="247"/>
                    </a:cubicBezTo>
                    <a:cubicBezTo>
                      <a:pt x="4368" y="247"/>
                      <a:pt x="4372" y="247"/>
                      <a:pt x="4378" y="248"/>
                    </a:cubicBezTo>
                    <a:cubicBezTo>
                      <a:pt x="4379" y="258"/>
                      <a:pt x="4381" y="268"/>
                      <a:pt x="4384" y="277"/>
                    </a:cubicBezTo>
                    <a:cubicBezTo>
                      <a:pt x="4363" y="294"/>
                      <a:pt x="4345" y="306"/>
                      <a:pt x="4319" y="319"/>
                    </a:cubicBezTo>
                    <a:cubicBezTo>
                      <a:pt x="4317" y="323"/>
                      <a:pt x="4317" y="327"/>
                      <a:pt x="4317" y="331"/>
                    </a:cubicBezTo>
                    <a:cubicBezTo>
                      <a:pt x="4306" y="334"/>
                      <a:pt x="4297" y="337"/>
                      <a:pt x="4287" y="341"/>
                    </a:cubicBezTo>
                    <a:cubicBezTo>
                      <a:pt x="4239" y="422"/>
                      <a:pt x="4206" y="477"/>
                      <a:pt x="4199" y="578"/>
                    </a:cubicBezTo>
                    <a:cubicBezTo>
                      <a:pt x="4275" y="585"/>
                      <a:pt x="4297" y="578"/>
                      <a:pt x="4297" y="669"/>
                    </a:cubicBezTo>
                    <a:cubicBezTo>
                      <a:pt x="4265" y="705"/>
                      <a:pt x="4219" y="767"/>
                      <a:pt x="4219" y="820"/>
                    </a:cubicBezTo>
                    <a:cubicBezTo>
                      <a:pt x="4261" y="850"/>
                      <a:pt x="4302" y="882"/>
                      <a:pt x="4345" y="913"/>
                    </a:cubicBezTo>
                    <a:cubicBezTo>
                      <a:pt x="4410" y="937"/>
                      <a:pt x="4490" y="933"/>
                      <a:pt x="4567" y="933"/>
                    </a:cubicBezTo>
                    <a:cubicBezTo>
                      <a:pt x="4573" y="938"/>
                      <a:pt x="4573" y="938"/>
                      <a:pt x="4573" y="949"/>
                    </a:cubicBezTo>
                    <a:cubicBezTo>
                      <a:pt x="4487" y="1009"/>
                      <a:pt x="4363" y="1056"/>
                      <a:pt x="4265" y="1056"/>
                    </a:cubicBezTo>
                    <a:cubicBezTo>
                      <a:pt x="4214" y="1005"/>
                      <a:pt x="4190" y="956"/>
                      <a:pt x="4142" y="918"/>
                    </a:cubicBezTo>
                    <a:cubicBezTo>
                      <a:pt x="4091" y="984"/>
                      <a:pt x="3972" y="1115"/>
                      <a:pt x="3885" y="1125"/>
                    </a:cubicBezTo>
                    <a:cubicBezTo>
                      <a:pt x="3867" y="1103"/>
                      <a:pt x="3851" y="1090"/>
                      <a:pt x="3840" y="1087"/>
                    </a:cubicBezTo>
                    <a:cubicBezTo>
                      <a:pt x="3836" y="1131"/>
                      <a:pt x="3818" y="1160"/>
                      <a:pt x="3771" y="1178"/>
                    </a:cubicBezTo>
                    <a:close/>
                    <a:moveTo>
                      <a:pt x="5504" y="1160"/>
                    </a:moveTo>
                    <a:cubicBezTo>
                      <a:pt x="5523" y="1155"/>
                      <a:pt x="5544" y="1151"/>
                      <a:pt x="5565" y="1147"/>
                    </a:cubicBezTo>
                    <a:cubicBezTo>
                      <a:pt x="5565" y="1143"/>
                      <a:pt x="5565" y="1140"/>
                      <a:pt x="5565" y="1137"/>
                    </a:cubicBezTo>
                    <a:cubicBezTo>
                      <a:pt x="5590" y="1131"/>
                      <a:pt x="5653" y="1104"/>
                      <a:pt x="5711" y="1086"/>
                    </a:cubicBezTo>
                    <a:cubicBezTo>
                      <a:pt x="5711" y="1083"/>
                      <a:pt x="5711" y="1080"/>
                      <a:pt x="5711" y="1078"/>
                    </a:cubicBezTo>
                    <a:cubicBezTo>
                      <a:pt x="5718" y="1078"/>
                      <a:pt x="5726" y="1078"/>
                      <a:pt x="5734" y="1078"/>
                    </a:cubicBezTo>
                    <a:cubicBezTo>
                      <a:pt x="5734" y="1074"/>
                      <a:pt x="5734" y="1071"/>
                      <a:pt x="5734" y="1068"/>
                    </a:cubicBezTo>
                    <a:cubicBezTo>
                      <a:pt x="5739" y="1068"/>
                      <a:pt x="5743" y="1068"/>
                      <a:pt x="5748" y="1068"/>
                    </a:cubicBezTo>
                    <a:cubicBezTo>
                      <a:pt x="5739" y="1016"/>
                      <a:pt x="5668" y="1034"/>
                      <a:pt x="5634" y="1034"/>
                    </a:cubicBezTo>
                    <a:cubicBezTo>
                      <a:pt x="5556" y="1003"/>
                      <a:pt x="5556" y="1003"/>
                      <a:pt x="5504" y="976"/>
                    </a:cubicBezTo>
                    <a:cubicBezTo>
                      <a:pt x="5504" y="973"/>
                      <a:pt x="5504" y="970"/>
                      <a:pt x="5504" y="967"/>
                    </a:cubicBezTo>
                    <a:cubicBezTo>
                      <a:pt x="5501" y="967"/>
                      <a:pt x="5498" y="967"/>
                      <a:pt x="5496" y="967"/>
                    </a:cubicBezTo>
                    <a:cubicBezTo>
                      <a:pt x="5496" y="963"/>
                      <a:pt x="5496" y="960"/>
                      <a:pt x="5496" y="958"/>
                    </a:cubicBezTo>
                    <a:cubicBezTo>
                      <a:pt x="5490" y="958"/>
                      <a:pt x="5486" y="958"/>
                      <a:pt x="5482" y="958"/>
                    </a:cubicBezTo>
                    <a:cubicBezTo>
                      <a:pt x="5482" y="953"/>
                      <a:pt x="5482" y="951"/>
                      <a:pt x="5482" y="948"/>
                    </a:cubicBezTo>
                    <a:cubicBezTo>
                      <a:pt x="5478" y="948"/>
                      <a:pt x="5475" y="948"/>
                      <a:pt x="5472" y="948"/>
                    </a:cubicBezTo>
                    <a:cubicBezTo>
                      <a:pt x="5472" y="945"/>
                      <a:pt x="5472" y="942"/>
                      <a:pt x="5472" y="940"/>
                    </a:cubicBezTo>
                    <a:cubicBezTo>
                      <a:pt x="5468" y="940"/>
                      <a:pt x="5465" y="940"/>
                      <a:pt x="5463" y="940"/>
                    </a:cubicBezTo>
                    <a:cubicBezTo>
                      <a:pt x="5463" y="936"/>
                      <a:pt x="5463" y="933"/>
                      <a:pt x="5463" y="930"/>
                    </a:cubicBezTo>
                    <a:cubicBezTo>
                      <a:pt x="5460" y="930"/>
                      <a:pt x="5457" y="930"/>
                      <a:pt x="5454" y="930"/>
                    </a:cubicBezTo>
                    <a:cubicBezTo>
                      <a:pt x="5454" y="925"/>
                      <a:pt x="5454" y="920"/>
                      <a:pt x="5454" y="916"/>
                    </a:cubicBezTo>
                    <a:cubicBezTo>
                      <a:pt x="5434" y="904"/>
                      <a:pt x="5421" y="889"/>
                      <a:pt x="5413" y="889"/>
                    </a:cubicBezTo>
                    <a:cubicBezTo>
                      <a:pt x="5406" y="875"/>
                      <a:pt x="5399" y="861"/>
                      <a:pt x="5394" y="847"/>
                    </a:cubicBezTo>
                    <a:cubicBezTo>
                      <a:pt x="5391" y="847"/>
                      <a:pt x="5388" y="847"/>
                      <a:pt x="5385" y="847"/>
                    </a:cubicBezTo>
                    <a:cubicBezTo>
                      <a:pt x="5381" y="838"/>
                      <a:pt x="5378" y="828"/>
                      <a:pt x="5376" y="820"/>
                    </a:cubicBezTo>
                    <a:cubicBezTo>
                      <a:pt x="5370" y="820"/>
                      <a:pt x="5366" y="820"/>
                      <a:pt x="5362" y="820"/>
                    </a:cubicBezTo>
                    <a:cubicBezTo>
                      <a:pt x="5358" y="811"/>
                      <a:pt x="5355" y="803"/>
                      <a:pt x="5352" y="796"/>
                    </a:cubicBezTo>
                    <a:cubicBezTo>
                      <a:pt x="5349" y="796"/>
                      <a:pt x="5347" y="796"/>
                      <a:pt x="5344" y="796"/>
                    </a:cubicBezTo>
                    <a:cubicBezTo>
                      <a:pt x="5344" y="793"/>
                      <a:pt x="5344" y="791"/>
                      <a:pt x="5344" y="788"/>
                    </a:cubicBezTo>
                    <a:cubicBezTo>
                      <a:pt x="5337" y="788"/>
                      <a:pt x="5330" y="788"/>
                      <a:pt x="5325" y="788"/>
                    </a:cubicBezTo>
                    <a:cubicBezTo>
                      <a:pt x="5325" y="791"/>
                      <a:pt x="5325" y="793"/>
                      <a:pt x="5325" y="796"/>
                    </a:cubicBezTo>
                    <a:cubicBezTo>
                      <a:pt x="5322" y="796"/>
                      <a:pt x="5319" y="796"/>
                      <a:pt x="5316" y="796"/>
                    </a:cubicBezTo>
                    <a:cubicBezTo>
                      <a:pt x="5316" y="807"/>
                      <a:pt x="5316" y="818"/>
                      <a:pt x="5316" y="829"/>
                    </a:cubicBezTo>
                    <a:cubicBezTo>
                      <a:pt x="5319" y="829"/>
                      <a:pt x="5322" y="829"/>
                      <a:pt x="5325" y="829"/>
                    </a:cubicBezTo>
                    <a:cubicBezTo>
                      <a:pt x="5347" y="905"/>
                      <a:pt x="5389" y="991"/>
                      <a:pt x="5427" y="1078"/>
                    </a:cubicBezTo>
                    <a:cubicBezTo>
                      <a:pt x="5429" y="1078"/>
                      <a:pt x="5432" y="1078"/>
                      <a:pt x="5435" y="1078"/>
                    </a:cubicBezTo>
                    <a:cubicBezTo>
                      <a:pt x="5435" y="1087"/>
                      <a:pt x="5435" y="1098"/>
                      <a:pt x="5435" y="1109"/>
                    </a:cubicBezTo>
                    <a:cubicBezTo>
                      <a:pt x="5438" y="1109"/>
                      <a:pt x="5441" y="1109"/>
                      <a:pt x="5445" y="1109"/>
                    </a:cubicBezTo>
                    <a:cubicBezTo>
                      <a:pt x="5446" y="1130"/>
                      <a:pt x="5449" y="1136"/>
                      <a:pt x="5482" y="1147"/>
                    </a:cubicBezTo>
                    <a:cubicBezTo>
                      <a:pt x="5482" y="1149"/>
                      <a:pt x="5482" y="1152"/>
                      <a:pt x="5482" y="1156"/>
                    </a:cubicBezTo>
                    <a:cubicBezTo>
                      <a:pt x="5489" y="1158"/>
                      <a:pt x="5496" y="1159"/>
                      <a:pt x="5504" y="1160"/>
                    </a:cubicBezTo>
                    <a:close/>
                    <a:moveTo>
                      <a:pt x="2574" y="1036"/>
                    </a:moveTo>
                    <a:cubicBezTo>
                      <a:pt x="2588" y="1029"/>
                      <a:pt x="2602" y="1022"/>
                      <a:pt x="2616" y="1017"/>
                    </a:cubicBezTo>
                    <a:cubicBezTo>
                      <a:pt x="2614" y="962"/>
                      <a:pt x="2613" y="908"/>
                      <a:pt x="2613" y="854"/>
                    </a:cubicBezTo>
                    <a:cubicBezTo>
                      <a:pt x="2630" y="803"/>
                      <a:pt x="2681" y="755"/>
                      <a:pt x="2708" y="709"/>
                    </a:cubicBezTo>
                    <a:cubicBezTo>
                      <a:pt x="2712" y="709"/>
                      <a:pt x="2717" y="709"/>
                      <a:pt x="2721" y="709"/>
                    </a:cubicBezTo>
                    <a:cubicBezTo>
                      <a:pt x="2726" y="675"/>
                      <a:pt x="2754" y="643"/>
                      <a:pt x="2758" y="607"/>
                    </a:cubicBezTo>
                    <a:cubicBezTo>
                      <a:pt x="2719" y="617"/>
                      <a:pt x="2664" y="735"/>
                      <a:pt x="2623" y="727"/>
                    </a:cubicBezTo>
                    <a:cubicBezTo>
                      <a:pt x="2623" y="622"/>
                      <a:pt x="2649" y="591"/>
                      <a:pt x="2692" y="511"/>
                    </a:cubicBezTo>
                    <a:cubicBezTo>
                      <a:pt x="2692" y="501"/>
                      <a:pt x="2693" y="491"/>
                      <a:pt x="2695" y="482"/>
                    </a:cubicBezTo>
                    <a:cubicBezTo>
                      <a:pt x="2648" y="435"/>
                      <a:pt x="2657" y="404"/>
                      <a:pt x="2580" y="404"/>
                    </a:cubicBezTo>
                    <a:cubicBezTo>
                      <a:pt x="2574" y="410"/>
                      <a:pt x="2569" y="415"/>
                      <a:pt x="2565" y="422"/>
                    </a:cubicBezTo>
                    <a:cubicBezTo>
                      <a:pt x="2537" y="535"/>
                      <a:pt x="2438" y="557"/>
                      <a:pt x="2362" y="628"/>
                    </a:cubicBezTo>
                    <a:cubicBezTo>
                      <a:pt x="2341" y="637"/>
                      <a:pt x="2238" y="687"/>
                      <a:pt x="2228" y="708"/>
                    </a:cubicBezTo>
                    <a:cubicBezTo>
                      <a:pt x="2221" y="708"/>
                      <a:pt x="2216" y="708"/>
                      <a:pt x="2210" y="709"/>
                    </a:cubicBezTo>
                    <a:cubicBezTo>
                      <a:pt x="2217" y="748"/>
                      <a:pt x="2278" y="766"/>
                      <a:pt x="2333" y="766"/>
                    </a:cubicBezTo>
                    <a:cubicBezTo>
                      <a:pt x="2398" y="726"/>
                      <a:pt x="2453" y="650"/>
                      <a:pt x="2522" y="604"/>
                    </a:cubicBezTo>
                    <a:cubicBezTo>
                      <a:pt x="2530" y="677"/>
                      <a:pt x="2521" y="760"/>
                      <a:pt x="2518" y="846"/>
                    </a:cubicBezTo>
                    <a:cubicBezTo>
                      <a:pt x="2505" y="849"/>
                      <a:pt x="2494" y="851"/>
                      <a:pt x="2483" y="856"/>
                    </a:cubicBezTo>
                    <a:cubicBezTo>
                      <a:pt x="2482" y="833"/>
                      <a:pt x="2482" y="813"/>
                      <a:pt x="2482" y="792"/>
                    </a:cubicBezTo>
                    <a:cubicBezTo>
                      <a:pt x="2475" y="791"/>
                      <a:pt x="2468" y="789"/>
                      <a:pt x="2461" y="789"/>
                    </a:cubicBezTo>
                    <a:cubicBezTo>
                      <a:pt x="2432" y="825"/>
                      <a:pt x="2403" y="862"/>
                      <a:pt x="2374" y="900"/>
                    </a:cubicBezTo>
                    <a:cubicBezTo>
                      <a:pt x="2374" y="925"/>
                      <a:pt x="2363" y="992"/>
                      <a:pt x="2388" y="1024"/>
                    </a:cubicBezTo>
                    <a:cubicBezTo>
                      <a:pt x="2396" y="1022"/>
                      <a:pt x="2406" y="1021"/>
                      <a:pt x="2416" y="1021"/>
                    </a:cubicBezTo>
                    <a:cubicBezTo>
                      <a:pt x="2449" y="1002"/>
                      <a:pt x="2476" y="936"/>
                      <a:pt x="2518" y="949"/>
                    </a:cubicBezTo>
                    <a:cubicBezTo>
                      <a:pt x="2519" y="969"/>
                      <a:pt x="2522" y="989"/>
                      <a:pt x="2525" y="1010"/>
                    </a:cubicBezTo>
                    <a:cubicBezTo>
                      <a:pt x="2541" y="1018"/>
                      <a:pt x="2558" y="1027"/>
                      <a:pt x="2574" y="1036"/>
                    </a:cubicBezTo>
                    <a:close/>
                    <a:moveTo>
                      <a:pt x="339" y="1017"/>
                    </a:moveTo>
                    <a:cubicBezTo>
                      <a:pt x="385" y="1009"/>
                      <a:pt x="495" y="967"/>
                      <a:pt x="538" y="941"/>
                    </a:cubicBezTo>
                    <a:cubicBezTo>
                      <a:pt x="536" y="923"/>
                      <a:pt x="536" y="905"/>
                      <a:pt x="536" y="889"/>
                    </a:cubicBezTo>
                    <a:cubicBezTo>
                      <a:pt x="473" y="909"/>
                      <a:pt x="414" y="951"/>
                      <a:pt x="357" y="976"/>
                    </a:cubicBezTo>
                    <a:cubicBezTo>
                      <a:pt x="356" y="980"/>
                      <a:pt x="356" y="984"/>
                      <a:pt x="356" y="988"/>
                    </a:cubicBezTo>
                    <a:cubicBezTo>
                      <a:pt x="349" y="991"/>
                      <a:pt x="342" y="995"/>
                      <a:pt x="336" y="999"/>
                    </a:cubicBezTo>
                    <a:cubicBezTo>
                      <a:pt x="336" y="1005"/>
                      <a:pt x="338" y="1010"/>
                      <a:pt x="339" y="1017"/>
                    </a:cubicBezTo>
                    <a:close/>
                    <a:moveTo>
                      <a:pt x="674" y="902"/>
                    </a:moveTo>
                    <a:cubicBezTo>
                      <a:pt x="688" y="897"/>
                      <a:pt x="702" y="893"/>
                      <a:pt x="716" y="889"/>
                    </a:cubicBezTo>
                    <a:cubicBezTo>
                      <a:pt x="710" y="856"/>
                      <a:pt x="695" y="840"/>
                      <a:pt x="684" y="822"/>
                    </a:cubicBezTo>
                    <a:cubicBezTo>
                      <a:pt x="677" y="822"/>
                      <a:pt x="670" y="822"/>
                      <a:pt x="665" y="822"/>
                    </a:cubicBezTo>
                    <a:cubicBezTo>
                      <a:pt x="651" y="840"/>
                      <a:pt x="651" y="872"/>
                      <a:pt x="674" y="902"/>
                    </a:cubicBezTo>
                    <a:close/>
                    <a:moveTo>
                      <a:pt x="684" y="769"/>
                    </a:moveTo>
                    <a:cubicBezTo>
                      <a:pt x="730" y="751"/>
                      <a:pt x="822" y="713"/>
                      <a:pt x="840" y="668"/>
                    </a:cubicBezTo>
                    <a:cubicBezTo>
                      <a:pt x="775" y="673"/>
                      <a:pt x="710" y="704"/>
                      <a:pt x="658" y="730"/>
                    </a:cubicBezTo>
                    <a:cubicBezTo>
                      <a:pt x="662" y="751"/>
                      <a:pt x="658" y="748"/>
                      <a:pt x="684" y="769"/>
                    </a:cubicBezTo>
                    <a:close/>
                    <a:moveTo>
                      <a:pt x="665" y="676"/>
                    </a:moveTo>
                    <a:cubicBezTo>
                      <a:pt x="696" y="666"/>
                      <a:pt x="709" y="660"/>
                      <a:pt x="731" y="633"/>
                    </a:cubicBezTo>
                    <a:cubicBezTo>
                      <a:pt x="741" y="530"/>
                      <a:pt x="756" y="542"/>
                      <a:pt x="673" y="531"/>
                    </a:cubicBezTo>
                    <a:cubicBezTo>
                      <a:pt x="654" y="564"/>
                      <a:pt x="643" y="632"/>
                      <a:pt x="665" y="676"/>
                    </a:cubicBezTo>
                    <a:close/>
                    <a:moveTo>
                      <a:pt x="1654" y="672"/>
                    </a:moveTo>
                    <a:cubicBezTo>
                      <a:pt x="1698" y="658"/>
                      <a:pt x="1731" y="646"/>
                      <a:pt x="1748" y="600"/>
                    </a:cubicBezTo>
                    <a:cubicBezTo>
                      <a:pt x="1751" y="567"/>
                      <a:pt x="1760" y="541"/>
                      <a:pt x="1760" y="522"/>
                    </a:cubicBezTo>
                    <a:cubicBezTo>
                      <a:pt x="1764" y="520"/>
                      <a:pt x="1769" y="520"/>
                      <a:pt x="1774" y="520"/>
                    </a:cubicBezTo>
                    <a:cubicBezTo>
                      <a:pt x="1774" y="502"/>
                      <a:pt x="1774" y="484"/>
                      <a:pt x="1776" y="466"/>
                    </a:cubicBezTo>
                    <a:cubicBezTo>
                      <a:pt x="1741" y="461"/>
                      <a:pt x="1690" y="493"/>
                      <a:pt x="1680" y="519"/>
                    </a:cubicBezTo>
                    <a:cubicBezTo>
                      <a:pt x="1638" y="528"/>
                      <a:pt x="1635" y="632"/>
                      <a:pt x="1654" y="672"/>
                    </a:cubicBezTo>
                    <a:close/>
                    <a:moveTo>
                      <a:pt x="6448" y="428"/>
                    </a:moveTo>
                    <a:cubicBezTo>
                      <a:pt x="6489" y="425"/>
                      <a:pt x="6489" y="425"/>
                      <a:pt x="6495" y="421"/>
                    </a:cubicBezTo>
                    <a:cubicBezTo>
                      <a:pt x="6493" y="388"/>
                      <a:pt x="6486" y="362"/>
                      <a:pt x="6480" y="344"/>
                    </a:cubicBezTo>
                    <a:cubicBezTo>
                      <a:pt x="6413" y="338"/>
                      <a:pt x="6423" y="350"/>
                      <a:pt x="6423" y="411"/>
                    </a:cubicBezTo>
                    <a:cubicBezTo>
                      <a:pt x="6431" y="417"/>
                      <a:pt x="6440" y="422"/>
                      <a:pt x="6448" y="428"/>
                    </a:cubicBezTo>
                    <a:close/>
                    <a:moveTo>
                      <a:pt x="2348" y="410"/>
                    </a:moveTo>
                    <a:cubicBezTo>
                      <a:pt x="2363" y="408"/>
                      <a:pt x="2423" y="397"/>
                      <a:pt x="2432" y="378"/>
                    </a:cubicBezTo>
                    <a:cubicBezTo>
                      <a:pt x="2488" y="352"/>
                      <a:pt x="2543" y="326"/>
                      <a:pt x="2599" y="301"/>
                    </a:cubicBezTo>
                    <a:cubicBezTo>
                      <a:pt x="2695" y="287"/>
                      <a:pt x="2697" y="283"/>
                      <a:pt x="2718" y="277"/>
                    </a:cubicBezTo>
                    <a:cubicBezTo>
                      <a:pt x="2746" y="228"/>
                      <a:pt x="2737" y="177"/>
                      <a:pt x="2721" y="138"/>
                    </a:cubicBezTo>
                    <a:cubicBezTo>
                      <a:pt x="2679" y="124"/>
                      <a:pt x="2670" y="76"/>
                      <a:pt x="2660" y="150"/>
                    </a:cubicBezTo>
                    <a:cubicBezTo>
                      <a:pt x="2581" y="197"/>
                      <a:pt x="2505" y="257"/>
                      <a:pt x="2434" y="317"/>
                    </a:cubicBezTo>
                    <a:cubicBezTo>
                      <a:pt x="2425" y="335"/>
                      <a:pt x="2407" y="349"/>
                      <a:pt x="2390" y="359"/>
                    </a:cubicBezTo>
                    <a:cubicBezTo>
                      <a:pt x="2390" y="362"/>
                      <a:pt x="2390" y="364"/>
                      <a:pt x="2390" y="368"/>
                    </a:cubicBezTo>
                    <a:cubicBezTo>
                      <a:pt x="2387" y="368"/>
                      <a:pt x="2384" y="368"/>
                      <a:pt x="2381" y="368"/>
                    </a:cubicBezTo>
                    <a:cubicBezTo>
                      <a:pt x="2377" y="375"/>
                      <a:pt x="2374" y="384"/>
                      <a:pt x="2372" y="392"/>
                    </a:cubicBezTo>
                    <a:cubicBezTo>
                      <a:pt x="2367" y="392"/>
                      <a:pt x="2365" y="392"/>
                      <a:pt x="2362" y="392"/>
                    </a:cubicBezTo>
                    <a:cubicBezTo>
                      <a:pt x="2362" y="395"/>
                      <a:pt x="2362" y="397"/>
                      <a:pt x="2362" y="400"/>
                    </a:cubicBezTo>
                    <a:cubicBezTo>
                      <a:pt x="2356" y="400"/>
                      <a:pt x="2352" y="400"/>
                      <a:pt x="2348" y="400"/>
                    </a:cubicBezTo>
                    <a:cubicBezTo>
                      <a:pt x="2348" y="403"/>
                      <a:pt x="2348" y="406"/>
                      <a:pt x="2348" y="410"/>
                    </a:cubicBezTo>
                    <a:close/>
                    <a:moveTo>
                      <a:pt x="767" y="280"/>
                    </a:moveTo>
                    <a:cubicBezTo>
                      <a:pt x="782" y="277"/>
                      <a:pt x="797" y="275"/>
                      <a:pt x="812" y="272"/>
                    </a:cubicBezTo>
                    <a:cubicBezTo>
                      <a:pt x="812" y="266"/>
                      <a:pt x="812" y="262"/>
                      <a:pt x="814" y="258"/>
                    </a:cubicBezTo>
                    <a:cubicBezTo>
                      <a:pt x="818" y="255"/>
                      <a:pt x="822" y="252"/>
                      <a:pt x="828" y="251"/>
                    </a:cubicBezTo>
                    <a:cubicBezTo>
                      <a:pt x="828" y="226"/>
                      <a:pt x="823" y="211"/>
                      <a:pt x="818" y="200"/>
                    </a:cubicBezTo>
                    <a:cubicBezTo>
                      <a:pt x="810" y="200"/>
                      <a:pt x="801" y="200"/>
                      <a:pt x="794" y="200"/>
                    </a:cubicBezTo>
                    <a:cubicBezTo>
                      <a:pt x="781" y="222"/>
                      <a:pt x="757" y="241"/>
                      <a:pt x="757" y="272"/>
                    </a:cubicBezTo>
                    <a:cubicBezTo>
                      <a:pt x="760" y="272"/>
                      <a:pt x="763" y="272"/>
                      <a:pt x="767" y="272"/>
                    </a:cubicBezTo>
                    <a:cubicBezTo>
                      <a:pt x="767" y="275"/>
                      <a:pt x="767" y="277"/>
                      <a:pt x="767" y="280"/>
                    </a:cubicBezTo>
                    <a:close/>
                  </a:path>
                </a:pathLst>
              </a:custGeom>
              <a:grpFill/>
              <a:ln>
                <a:noFill/>
              </a:ln>
            </p:spPr>
            <p:txBody>
              <a:bodyPr anchor="ctr"/>
              <a:lstStyle/>
              <a:p>
                <a:pPr algn="ctr"/>
                <a:endParaRPr/>
              </a:p>
            </p:txBody>
          </p:sp>
          <p:sp>
            <p:nvSpPr>
              <p:cNvPr id="71" name="iṩḻîḑè">
                <a:extLst>
                  <a:ext uri="{FF2B5EF4-FFF2-40B4-BE49-F238E27FC236}">
                    <a16:creationId xmlns:a16="http://schemas.microsoft.com/office/drawing/2014/main" id="{5988883C-2BE9-405D-A778-D104319E18C8}"/>
                  </a:ext>
                </a:extLst>
              </p:cNvPr>
              <p:cNvSpPr/>
              <p:nvPr/>
            </p:nvSpPr>
            <p:spPr bwMode="auto">
              <a:xfrm>
                <a:off x="10109901" y="721607"/>
                <a:ext cx="36902" cy="46547"/>
              </a:xfrm>
              <a:custGeom>
                <a:avLst/>
                <a:gdLst>
                  <a:gd name="T0" fmla="*/ 73 w 88"/>
                  <a:gd name="T1" fmla="*/ 45 h 111"/>
                  <a:gd name="T2" fmla="*/ 73 w 88"/>
                  <a:gd name="T3" fmla="*/ 0 h 111"/>
                  <a:gd name="T4" fmla="*/ 88 w 88"/>
                  <a:gd name="T5" fmla="*/ 0 h 111"/>
                  <a:gd name="T6" fmla="*/ 88 w 88"/>
                  <a:gd name="T7" fmla="*/ 111 h 111"/>
                  <a:gd name="T8" fmla="*/ 73 w 88"/>
                  <a:gd name="T9" fmla="*/ 111 h 111"/>
                  <a:gd name="T10" fmla="*/ 73 w 88"/>
                  <a:gd name="T11" fmla="*/ 59 h 111"/>
                  <a:gd name="T12" fmla="*/ 15 w 88"/>
                  <a:gd name="T13" fmla="*/ 59 h 111"/>
                  <a:gd name="T14" fmla="*/ 15 w 88"/>
                  <a:gd name="T15" fmla="*/ 111 h 111"/>
                  <a:gd name="T16" fmla="*/ 0 w 88"/>
                  <a:gd name="T17" fmla="*/ 111 h 111"/>
                  <a:gd name="T18" fmla="*/ 0 w 88"/>
                  <a:gd name="T19" fmla="*/ 0 h 111"/>
                  <a:gd name="T20" fmla="*/ 15 w 88"/>
                  <a:gd name="T21" fmla="*/ 0 h 111"/>
                  <a:gd name="T22" fmla="*/ 15 w 88"/>
                  <a:gd name="T23" fmla="*/ 45 h 111"/>
                  <a:gd name="T24" fmla="*/ 73 w 88"/>
                  <a:gd name="T25"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11">
                    <a:moveTo>
                      <a:pt x="73" y="45"/>
                    </a:moveTo>
                    <a:lnTo>
                      <a:pt x="73" y="0"/>
                    </a:lnTo>
                    <a:lnTo>
                      <a:pt x="88" y="0"/>
                    </a:lnTo>
                    <a:lnTo>
                      <a:pt x="88" y="111"/>
                    </a:lnTo>
                    <a:lnTo>
                      <a:pt x="73" y="111"/>
                    </a:lnTo>
                    <a:lnTo>
                      <a:pt x="73" y="59"/>
                    </a:lnTo>
                    <a:lnTo>
                      <a:pt x="15" y="59"/>
                    </a:lnTo>
                    <a:lnTo>
                      <a:pt x="15" y="111"/>
                    </a:lnTo>
                    <a:lnTo>
                      <a:pt x="0" y="111"/>
                    </a:lnTo>
                    <a:lnTo>
                      <a:pt x="0" y="0"/>
                    </a:lnTo>
                    <a:lnTo>
                      <a:pt x="15" y="0"/>
                    </a:lnTo>
                    <a:lnTo>
                      <a:pt x="15" y="45"/>
                    </a:lnTo>
                    <a:lnTo>
                      <a:pt x="73" y="45"/>
                    </a:lnTo>
                    <a:close/>
                  </a:path>
                </a:pathLst>
              </a:custGeom>
              <a:grpFill/>
              <a:ln>
                <a:noFill/>
              </a:ln>
            </p:spPr>
            <p:txBody>
              <a:bodyPr anchor="ctr"/>
              <a:lstStyle/>
              <a:p>
                <a:pPr algn="ctr"/>
                <a:endParaRPr/>
              </a:p>
            </p:txBody>
          </p:sp>
          <p:sp>
            <p:nvSpPr>
              <p:cNvPr id="72" name="íṥḻïďê">
                <a:extLst>
                  <a:ext uri="{FF2B5EF4-FFF2-40B4-BE49-F238E27FC236}">
                    <a16:creationId xmlns:a16="http://schemas.microsoft.com/office/drawing/2014/main" id="{CCCA5068-A45B-4545-9C5A-451B5A64F3AA}"/>
                  </a:ext>
                </a:extLst>
              </p:cNvPr>
              <p:cNvSpPr/>
              <p:nvPr/>
            </p:nvSpPr>
            <p:spPr bwMode="auto">
              <a:xfrm>
                <a:off x="10156029" y="734187"/>
                <a:ext cx="27258" cy="34386"/>
              </a:xfrm>
              <a:custGeom>
                <a:avLst/>
                <a:gdLst>
                  <a:gd name="T0" fmla="*/ 132 w 132"/>
                  <a:gd name="T1" fmla="*/ 164 h 167"/>
                  <a:gd name="T2" fmla="*/ 107 w 132"/>
                  <a:gd name="T3" fmla="*/ 164 h 167"/>
                  <a:gd name="T4" fmla="*/ 107 w 132"/>
                  <a:gd name="T5" fmla="*/ 141 h 167"/>
                  <a:gd name="T6" fmla="*/ 105 w 132"/>
                  <a:gd name="T7" fmla="*/ 140 h 167"/>
                  <a:gd name="T8" fmla="*/ 53 w 132"/>
                  <a:gd name="T9" fmla="*/ 166 h 167"/>
                  <a:gd name="T10" fmla="*/ 0 w 132"/>
                  <a:gd name="T11" fmla="*/ 117 h 167"/>
                  <a:gd name="T12" fmla="*/ 0 w 132"/>
                  <a:gd name="T13" fmla="*/ 0 h 167"/>
                  <a:gd name="T14" fmla="*/ 28 w 132"/>
                  <a:gd name="T15" fmla="*/ 0 h 167"/>
                  <a:gd name="T16" fmla="*/ 28 w 132"/>
                  <a:gd name="T17" fmla="*/ 109 h 167"/>
                  <a:gd name="T18" fmla="*/ 60 w 132"/>
                  <a:gd name="T19" fmla="*/ 146 h 167"/>
                  <a:gd name="T20" fmla="*/ 105 w 132"/>
                  <a:gd name="T21" fmla="*/ 91 h 167"/>
                  <a:gd name="T22" fmla="*/ 105 w 132"/>
                  <a:gd name="T23" fmla="*/ 0 h 167"/>
                  <a:gd name="T24" fmla="*/ 132 w 132"/>
                  <a:gd name="T25" fmla="*/ 0 h 167"/>
                  <a:gd name="T26" fmla="*/ 132 w 132"/>
                  <a:gd name="T27" fmla="*/ 1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67">
                    <a:moveTo>
                      <a:pt x="132" y="164"/>
                    </a:moveTo>
                    <a:cubicBezTo>
                      <a:pt x="107" y="164"/>
                      <a:pt x="107" y="164"/>
                      <a:pt x="107" y="164"/>
                    </a:cubicBezTo>
                    <a:cubicBezTo>
                      <a:pt x="107" y="141"/>
                      <a:pt x="107" y="141"/>
                      <a:pt x="107" y="141"/>
                    </a:cubicBezTo>
                    <a:cubicBezTo>
                      <a:pt x="105" y="140"/>
                      <a:pt x="105" y="140"/>
                      <a:pt x="105" y="140"/>
                    </a:cubicBezTo>
                    <a:cubicBezTo>
                      <a:pt x="94" y="158"/>
                      <a:pt x="76" y="167"/>
                      <a:pt x="53" y="166"/>
                    </a:cubicBezTo>
                    <a:cubicBezTo>
                      <a:pt x="18" y="165"/>
                      <a:pt x="1" y="149"/>
                      <a:pt x="0" y="117"/>
                    </a:cubicBezTo>
                    <a:cubicBezTo>
                      <a:pt x="0" y="0"/>
                      <a:pt x="0" y="0"/>
                      <a:pt x="0" y="0"/>
                    </a:cubicBezTo>
                    <a:cubicBezTo>
                      <a:pt x="28" y="0"/>
                      <a:pt x="28" y="0"/>
                      <a:pt x="28" y="0"/>
                    </a:cubicBezTo>
                    <a:cubicBezTo>
                      <a:pt x="28" y="109"/>
                      <a:pt x="28" y="109"/>
                      <a:pt x="28" y="109"/>
                    </a:cubicBezTo>
                    <a:cubicBezTo>
                      <a:pt x="28" y="133"/>
                      <a:pt x="39" y="146"/>
                      <a:pt x="60" y="146"/>
                    </a:cubicBezTo>
                    <a:cubicBezTo>
                      <a:pt x="88" y="145"/>
                      <a:pt x="103" y="126"/>
                      <a:pt x="105" y="91"/>
                    </a:cubicBezTo>
                    <a:cubicBezTo>
                      <a:pt x="105" y="0"/>
                      <a:pt x="105" y="0"/>
                      <a:pt x="105" y="0"/>
                    </a:cubicBezTo>
                    <a:cubicBezTo>
                      <a:pt x="132" y="0"/>
                      <a:pt x="132" y="0"/>
                      <a:pt x="132" y="0"/>
                    </a:cubicBezTo>
                    <a:lnTo>
                      <a:pt x="132" y="164"/>
                    </a:lnTo>
                    <a:close/>
                  </a:path>
                </a:pathLst>
              </a:custGeom>
              <a:grpFill/>
              <a:ln>
                <a:noFill/>
              </a:ln>
            </p:spPr>
            <p:txBody>
              <a:bodyPr anchor="ctr"/>
              <a:lstStyle/>
              <a:p>
                <a:pPr algn="ctr"/>
                <a:endParaRPr/>
              </a:p>
            </p:txBody>
          </p:sp>
          <p:sp>
            <p:nvSpPr>
              <p:cNvPr id="73" name="íşlíḋè">
                <a:extLst>
                  <a:ext uri="{FF2B5EF4-FFF2-40B4-BE49-F238E27FC236}">
                    <a16:creationId xmlns:a16="http://schemas.microsoft.com/office/drawing/2014/main" id="{27146E29-9384-4A9C-8FA0-60343EEF3D8A}"/>
                  </a:ext>
                </a:extLst>
              </p:cNvPr>
              <p:cNvSpPr/>
              <p:nvPr/>
            </p:nvSpPr>
            <p:spPr bwMode="auto">
              <a:xfrm>
                <a:off x="10189996"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0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5" y="2"/>
                      <a:pt x="135"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2" y="170"/>
                      <a:pt x="140" y="170"/>
                    </a:cubicBezTo>
                    <a:cubicBezTo>
                      <a:pt x="120" y="170"/>
                      <a:pt x="111" y="163"/>
                      <a:pt x="112" y="147"/>
                    </a:cubicBezTo>
                    <a:cubicBezTo>
                      <a:pt x="95" y="163"/>
                      <a:pt x="75" y="171"/>
                      <a:pt x="52" y="171"/>
                    </a:cubicBezTo>
                    <a:cubicBezTo>
                      <a:pt x="19" y="170"/>
                      <a:pt x="2" y="155"/>
                      <a:pt x="0" y="126"/>
                    </a:cubicBezTo>
                    <a:cubicBezTo>
                      <a:pt x="1" y="97"/>
                      <a:pt x="18" y="80"/>
                      <a:pt x="50" y="75"/>
                    </a:cubicBezTo>
                    <a:cubicBezTo>
                      <a:pt x="96" y="70"/>
                      <a:pt x="96" y="70"/>
                      <a:pt x="96" y="70"/>
                    </a:cubicBezTo>
                    <a:cubicBezTo>
                      <a:pt x="106" y="68"/>
                      <a:pt x="111" y="62"/>
                      <a:pt x="111" y="50"/>
                    </a:cubicBezTo>
                    <a:cubicBezTo>
                      <a:pt x="111" y="32"/>
                      <a:pt x="97" y="23"/>
                      <a:pt x="71" y="23"/>
                    </a:cubicBezTo>
                    <a:cubicBezTo>
                      <a:pt x="48"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74" name="ïṣlíďe">
                <a:extLst>
                  <a:ext uri="{FF2B5EF4-FFF2-40B4-BE49-F238E27FC236}">
                    <a16:creationId xmlns:a16="http://schemas.microsoft.com/office/drawing/2014/main" id="{19A4C7AB-7584-4E06-9096-ECD2D5C0FDF7}"/>
                  </a:ext>
                </a:extLst>
              </p:cNvPr>
              <p:cNvSpPr/>
              <p:nvPr/>
            </p:nvSpPr>
            <p:spPr bwMode="auto">
              <a:xfrm>
                <a:off x="10225640" y="734187"/>
                <a:ext cx="28515" cy="33967"/>
              </a:xfrm>
              <a:custGeom>
                <a:avLst/>
                <a:gdLst>
                  <a:gd name="T0" fmla="*/ 67 w 68"/>
                  <a:gd name="T1" fmla="*/ 11 h 81"/>
                  <a:gd name="T2" fmla="*/ 19 w 68"/>
                  <a:gd name="T3" fmla="*/ 70 h 81"/>
                  <a:gd name="T4" fmla="*/ 68 w 68"/>
                  <a:gd name="T5" fmla="*/ 70 h 81"/>
                  <a:gd name="T6" fmla="*/ 68 w 68"/>
                  <a:gd name="T7" fmla="*/ 81 h 81"/>
                  <a:gd name="T8" fmla="*/ 0 w 68"/>
                  <a:gd name="T9" fmla="*/ 81 h 81"/>
                  <a:gd name="T10" fmla="*/ 0 w 68"/>
                  <a:gd name="T11" fmla="*/ 70 h 81"/>
                  <a:gd name="T12" fmla="*/ 49 w 68"/>
                  <a:gd name="T13" fmla="*/ 11 h 81"/>
                  <a:gd name="T14" fmla="*/ 4 w 68"/>
                  <a:gd name="T15" fmla="*/ 11 h 81"/>
                  <a:gd name="T16" fmla="*/ 4 w 68"/>
                  <a:gd name="T17" fmla="*/ 0 h 81"/>
                  <a:gd name="T18" fmla="*/ 67 w 68"/>
                  <a:gd name="T19" fmla="*/ 0 h 81"/>
                  <a:gd name="T20" fmla="*/ 67 w 68"/>
                  <a:gd name="T2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81">
                    <a:moveTo>
                      <a:pt x="67" y="11"/>
                    </a:moveTo>
                    <a:lnTo>
                      <a:pt x="19" y="70"/>
                    </a:lnTo>
                    <a:lnTo>
                      <a:pt x="68" y="70"/>
                    </a:lnTo>
                    <a:lnTo>
                      <a:pt x="68" y="81"/>
                    </a:lnTo>
                    <a:lnTo>
                      <a:pt x="0" y="81"/>
                    </a:lnTo>
                    <a:lnTo>
                      <a:pt x="0" y="70"/>
                    </a:lnTo>
                    <a:lnTo>
                      <a:pt x="49" y="11"/>
                    </a:lnTo>
                    <a:lnTo>
                      <a:pt x="4" y="11"/>
                    </a:lnTo>
                    <a:lnTo>
                      <a:pt x="4" y="0"/>
                    </a:lnTo>
                    <a:lnTo>
                      <a:pt x="67" y="0"/>
                    </a:lnTo>
                    <a:lnTo>
                      <a:pt x="67" y="11"/>
                    </a:lnTo>
                    <a:close/>
                  </a:path>
                </a:pathLst>
              </a:custGeom>
              <a:grpFill/>
              <a:ln>
                <a:noFill/>
              </a:ln>
            </p:spPr>
            <p:txBody>
              <a:bodyPr anchor="ctr"/>
              <a:lstStyle/>
              <a:p>
                <a:pPr algn="ctr"/>
                <a:endParaRPr/>
              </a:p>
            </p:txBody>
          </p:sp>
          <p:sp>
            <p:nvSpPr>
              <p:cNvPr id="75" name="íṧľîḑe">
                <a:extLst>
                  <a:ext uri="{FF2B5EF4-FFF2-40B4-BE49-F238E27FC236}">
                    <a16:creationId xmlns:a16="http://schemas.microsoft.com/office/drawing/2014/main" id="{357292CA-AAF9-4946-87AE-8A5E709BFC47}"/>
                  </a:ext>
                </a:extLst>
              </p:cNvPr>
              <p:cNvSpPr/>
              <p:nvPr/>
            </p:nvSpPr>
            <p:spPr bwMode="auto">
              <a:xfrm>
                <a:off x="10260446" y="721607"/>
                <a:ext cx="27677"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2" y="75"/>
                      <a:pt x="133" y="113"/>
                    </a:cubicBezTo>
                    <a:close/>
                  </a:path>
                </a:pathLst>
              </a:custGeom>
              <a:grpFill/>
              <a:ln>
                <a:noFill/>
              </a:ln>
            </p:spPr>
            <p:txBody>
              <a:bodyPr anchor="ctr"/>
              <a:lstStyle/>
              <a:p>
                <a:pPr algn="ctr"/>
                <a:endParaRPr/>
              </a:p>
            </p:txBody>
          </p:sp>
          <p:sp>
            <p:nvSpPr>
              <p:cNvPr id="76" name="išliḍé">
                <a:extLst>
                  <a:ext uri="{FF2B5EF4-FFF2-40B4-BE49-F238E27FC236}">
                    <a16:creationId xmlns:a16="http://schemas.microsoft.com/office/drawing/2014/main" id="{0DF1B33A-A4CE-403C-9FF7-EDA0F9FE0FE3}"/>
                  </a:ext>
                </a:extLst>
              </p:cNvPr>
              <p:cNvSpPr/>
              <p:nvPr/>
            </p:nvSpPr>
            <p:spPr bwMode="auto">
              <a:xfrm>
                <a:off x="10294413"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6" y="149"/>
                      <a:pt x="121" y="128"/>
                      <a:pt x="124" y="87"/>
                    </a:cubicBezTo>
                    <a:cubicBezTo>
                      <a:pt x="121" y="46"/>
                      <a:pt x="106" y="25"/>
                      <a:pt x="76" y="24"/>
                    </a:cubicBezTo>
                    <a:cubicBezTo>
                      <a:pt x="47" y="25"/>
                      <a:pt x="31" y="46"/>
                      <a:pt x="28" y="87"/>
                    </a:cubicBezTo>
                    <a:close/>
                  </a:path>
                </a:pathLst>
              </a:custGeom>
              <a:grpFill/>
              <a:ln>
                <a:noFill/>
              </a:ln>
            </p:spPr>
            <p:txBody>
              <a:bodyPr anchor="ctr"/>
              <a:lstStyle/>
              <a:p>
                <a:pPr algn="ctr"/>
                <a:endParaRPr/>
              </a:p>
            </p:txBody>
          </p:sp>
          <p:sp>
            <p:nvSpPr>
              <p:cNvPr id="77" name="iŝliďé">
                <a:extLst>
                  <a:ext uri="{FF2B5EF4-FFF2-40B4-BE49-F238E27FC236}">
                    <a16:creationId xmlns:a16="http://schemas.microsoft.com/office/drawing/2014/main" id="{29FD4168-098F-4776-8BB3-C157AA140D70}"/>
                  </a:ext>
                </a:extLst>
              </p:cNvPr>
              <p:cNvSpPr/>
              <p:nvPr/>
            </p:nvSpPr>
            <p:spPr bwMode="auto">
              <a:xfrm>
                <a:off x="10332573"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2" y="20"/>
                      <a:pt x="133" y="58"/>
                    </a:cubicBezTo>
                    <a:close/>
                  </a:path>
                </a:pathLst>
              </a:custGeom>
              <a:grpFill/>
              <a:ln>
                <a:noFill/>
              </a:ln>
            </p:spPr>
            <p:txBody>
              <a:bodyPr anchor="ctr"/>
              <a:lstStyle/>
              <a:p>
                <a:pPr algn="ctr"/>
                <a:endParaRPr/>
              </a:p>
            </p:txBody>
          </p:sp>
          <p:sp>
            <p:nvSpPr>
              <p:cNvPr id="78" name="íṥľïdê">
                <a:extLst>
                  <a:ext uri="{FF2B5EF4-FFF2-40B4-BE49-F238E27FC236}">
                    <a16:creationId xmlns:a16="http://schemas.microsoft.com/office/drawing/2014/main" id="{317EE5BD-E397-49E8-A67D-1000D9D842AC}"/>
                  </a:ext>
                </a:extLst>
              </p:cNvPr>
              <p:cNvSpPr/>
              <p:nvPr/>
            </p:nvSpPr>
            <p:spPr bwMode="auto">
              <a:xfrm>
                <a:off x="10366960" y="732929"/>
                <a:ext cx="29774"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1" y="129"/>
                      <a:pt x="45" y="150"/>
                      <a:pt x="74" y="151"/>
                    </a:cubicBezTo>
                    <a:cubicBezTo>
                      <a:pt x="103"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1"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79" name="ïṡ1iďe">
                <a:extLst>
                  <a:ext uri="{FF2B5EF4-FFF2-40B4-BE49-F238E27FC236}">
                    <a16:creationId xmlns:a16="http://schemas.microsoft.com/office/drawing/2014/main" id="{262D40FB-16BB-4284-AFC9-C81F18C5BD60}"/>
                  </a:ext>
                </a:extLst>
              </p:cNvPr>
              <p:cNvSpPr/>
              <p:nvPr/>
            </p:nvSpPr>
            <p:spPr bwMode="auto">
              <a:xfrm>
                <a:off x="10423571" y="721607"/>
                <a:ext cx="36483" cy="47386"/>
              </a:xfrm>
              <a:custGeom>
                <a:avLst/>
                <a:gdLst>
                  <a:gd name="T0" fmla="*/ 147 w 177"/>
                  <a:gd name="T1" fmla="*/ 0 h 228"/>
                  <a:gd name="T2" fmla="*/ 177 w 177"/>
                  <a:gd name="T3" fmla="*/ 0 h 228"/>
                  <a:gd name="T4" fmla="*/ 177 w 177"/>
                  <a:gd name="T5" fmla="*/ 144 h 228"/>
                  <a:gd name="T6" fmla="*/ 85 w 177"/>
                  <a:gd name="T7" fmla="*/ 228 h 228"/>
                  <a:gd name="T8" fmla="*/ 0 w 177"/>
                  <a:gd name="T9" fmla="*/ 149 h 228"/>
                  <a:gd name="T10" fmla="*/ 0 w 177"/>
                  <a:gd name="T11" fmla="*/ 0 h 228"/>
                  <a:gd name="T12" fmla="*/ 30 w 177"/>
                  <a:gd name="T13" fmla="*/ 0 h 228"/>
                  <a:gd name="T14" fmla="*/ 30 w 177"/>
                  <a:gd name="T15" fmla="*/ 141 h 228"/>
                  <a:gd name="T16" fmla="*/ 87 w 177"/>
                  <a:gd name="T17" fmla="*/ 203 h 228"/>
                  <a:gd name="T18" fmla="*/ 147 w 177"/>
                  <a:gd name="T19" fmla="*/ 141 h 228"/>
                  <a:gd name="T20" fmla="*/ 147 w 177"/>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228">
                    <a:moveTo>
                      <a:pt x="147" y="0"/>
                    </a:moveTo>
                    <a:cubicBezTo>
                      <a:pt x="177" y="0"/>
                      <a:pt x="177" y="0"/>
                      <a:pt x="177" y="0"/>
                    </a:cubicBezTo>
                    <a:cubicBezTo>
                      <a:pt x="177" y="144"/>
                      <a:pt x="177" y="144"/>
                      <a:pt x="177" y="144"/>
                    </a:cubicBezTo>
                    <a:cubicBezTo>
                      <a:pt x="175" y="198"/>
                      <a:pt x="144" y="226"/>
                      <a:pt x="85" y="228"/>
                    </a:cubicBezTo>
                    <a:cubicBezTo>
                      <a:pt x="31" y="226"/>
                      <a:pt x="2" y="200"/>
                      <a:pt x="0" y="149"/>
                    </a:cubicBezTo>
                    <a:cubicBezTo>
                      <a:pt x="0" y="0"/>
                      <a:pt x="0" y="0"/>
                      <a:pt x="0" y="0"/>
                    </a:cubicBezTo>
                    <a:cubicBezTo>
                      <a:pt x="30" y="0"/>
                      <a:pt x="30" y="0"/>
                      <a:pt x="30" y="0"/>
                    </a:cubicBezTo>
                    <a:cubicBezTo>
                      <a:pt x="30" y="141"/>
                      <a:pt x="30" y="141"/>
                      <a:pt x="30" y="141"/>
                    </a:cubicBezTo>
                    <a:cubicBezTo>
                      <a:pt x="31" y="182"/>
                      <a:pt x="50" y="202"/>
                      <a:pt x="87" y="203"/>
                    </a:cubicBezTo>
                    <a:cubicBezTo>
                      <a:pt x="127" y="202"/>
                      <a:pt x="147" y="182"/>
                      <a:pt x="147" y="141"/>
                    </a:cubicBezTo>
                    <a:lnTo>
                      <a:pt x="147" y="0"/>
                    </a:lnTo>
                    <a:close/>
                  </a:path>
                </a:pathLst>
              </a:custGeom>
              <a:grpFill/>
              <a:ln>
                <a:noFill/>
              </a:ln>
            </p:spPr>
            <p:txBody>
              <a:bodyPr anchor="ctr"/>
              <a:lstStyle/>
              <a:p>
                <a:pPr algn="ctr"/>
                <a:endParaRPr/>
              </a:p>
            </p:txBody>
          </p:sp>
          <p:sp>
            <p:nvSpPr>
              <p:cNvPr id="80" name="ïṧľïḋé">
                <a:extLst>
                  <a:ext uri="{FF2B5EF4-FFF2-40B4-BE49-F238E27FC236}">
                    <a16:creationId xmlns:a16="http://schemas.microsoft.com/office/drawing/2014/main" id="{4E712710-AF9C-4582-8970-E1AF9A2332C5}"/>
                  </a:ext>
                </a:extLst>
              </p:cNvPr>
              <p:cNvSpPr/>
              <p:nvPr/>
            </p:nvSpPr>
            <p:spPr bwMode="auto">
              <a:xfrm>
                <a:off x="10469280"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8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9" y="38"/>
                      <a:pt x="97" y="24"/>
                      <a:pt x="71" y="26"/>
                    </a:cubicBezTo>
                    <a:cubicBezTo>
                      <a:pt x="44"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8" y="0"/>
                    </a:cubicBezTo>
                    <a:cubicBezTo>
                      <a:pt x="114" y="1"/>
                      <a:pt x="133" y="20"/>
                      <a:pt x="134" y="58"/>
                    </a:cubicBezTo>
                    <a:close/>
                  </a:path>
                </a:pathLst>
              </a:custGeom>
              <a:grpFill/>
              <a:ln>
                <a:noFill/>
              </a:ln>
            </p:spPr>
            <p:txBody>
              <a:bodyPr anchor="ctr"/>
              <a:lstStyle/>
              <a:p>
                <a:pPr algn="ctr"/>
                <a:endParaRPr/>
              </a:p>
            </p:txBody>
          </p:sp>
          <p:sp>
            <p:nvSpPr>
              <p:cNvPr id="81" name="ïṧ1ïḓe">
                <a:extLst>
                  <a:ext uri="{FF2B5EF4-FFF2-40B4-BE49-F238E27FC236}">
                    <a16:creationId xmlns:a16="http://schemas.microsoft.com/office/drawing/2014/main" id="{63EE038E-A4BA-4F61-9361-FEA530A9F452}"/>
                  </a:ext>
                </a:extLst>
              </p:cNvPr>
              <p:cNvSpPr/>
              <p:nvPr/>
            </p:nvSpPr>
            <p:spPr bwMode="auto">
              <a:xfrm>
                <a:off x="10505763" y="721607"/>
                <a:ext cx="5452" cy="46547"/>
              </a:xfrm>
              <a:custGeom>
                <a:avLst/>
                <a:gdLst>
                  <a:gd name="T0" fmla="*/ 13 w 13"/>
                  <a:gd name="T1" fmla="*/ 30 h 111"/>
                  <a:gd name="T2" fmla="*/ 13 w 13"/>
                  <a:gd name="T3" fmla="*/ 111 h 111"/>
                  <a:gd name="T4" fmla="*/ 0 w 13"/>
                  <a:gd name="T5" fmla="*/ 111 h 111"/>
                  <a:gd name="T6" fmla="*/ 0 w 13"/>
                  <a:gd name="T7" fmla="*/ 30 h 111"/>
                  <a:gd name="T8" fmla="*/ 13 w 13"/>
                  <a:gd name="T9" fmla="*/ 30 h 111"/>
                  <a:gd name="T10" fmla="*/ 13 w 13"/>
                  <a:gd name="T11" fmla="*/ 30 h 111"/>
                  <a:gd name="T12" fmla="*/ 13 w 13"/>
                  <a:gd name="T13" fmla="*/ 15 h 111"/>
                  <a:gd name="T14" fmla="*/ 0 w 13"/>
                  <a:gd name="T15" fmla="*/ 15 h 111"/>
                  <a:gd name="T16" fmla="*/ 0 w 13"/>
                  <a:gd name="T17" fmla="*/ 0 h 111"/>
                  <a:gd name="T18" fmla="*/ 13 w 13"/>
                  <a:gd name="T19" fmla="*/ 0 h 111"/>
                  <a:gd name="T20" fmla="*/ 13 w 13"/>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1">
                    <a:moveTo>
                      <a:pt x="13" y="30"/>
                    </a:moveTo>
                    <a:lnTo>
                      <a:pt x="13" y="111"/>
                    </a:lnTo>
                    <a:lnTo>
                      <a:pt x="0" y="111"/>
                    </a:lnTo>
                    <a:lnTo>
                      <a:pt x="0" y="30"/>
                    </a:lnTo>
                    <a:lnTo>
                      <a:pt x="13" y="30"/>
                    </a:lnTo>
                    <a:lnTo>
                      <a:pt x="13" y="30"/>
                    </a:lnTo>
                    <a:close/>
                    <a:moveTo>
                      <a:pt x="13" y="15"/>
                    </a:moveTo>
                    <a:lnTo>
                      <a:pt x="0" y="15"/>
                    </a:lnTo>
                    <a:lnTo>
                      <a:pt x="0" y="0"/>
                    </a:lnTo>
                    <a:lnTo>
                      <a:pt x="13" y="0"/>
                    </a:lnTo>
                    <a:lnTo>
                      <a:pt x="13" y="15"/>
                    </a:lnTo>
                    <a:close/>
                  </a:path>
                </a:pathLst>
              </a:custGeom>
              <a:grpFill/>
              <a:ln>
                <a:noFill/>
              </a:ln>
            </p:spPr>
            <p:txBody>
              <a:bodyPr anchor="ctr"/>
              <a:lstStyle/>
              <a:p>
                <a:pPr algn="ctr"/>
                <a:endParaRPr/>
              </a:p>
            </p:txBody>
          </p:sp>
          <p:sp>
            <p:nvSpPr>
              <p:cNvPr id="82" name="îśľîḋé">
                <a:extLst>
                  <a:ext uri="{FF2B5EF4-FFF2-40B4-BE49-F238E27FC236}">
                    <a16:creationId xmlns:a16="http://schemas.microsoft.com/office/drawing/2014/main" id="{AF8D45F1-676B-4A01-99BD-8D51D2BAF3D6}"/>
                  </a:ext>
                </a:extLst>
              </p:cNvPr>
              <p:cNvSpPr/>
              <p:nvPr/>
            </p:nvSpPr>
            <p:spPr bwMode="auto">
              <a:xfrm>
                <a:off x="10515827" y="734187"/>
                <a:ext cx="31451" cy="33967"/>
              </a:xfrm>
              <a:custGeom>
                <a:avLst/>
                <a:gdLst>
                  <a:gd name="T0" fmla="*/ 37 w 75"/>
                  <a:gd name="T1" fmla="*/ 66 h 81"/>
                  <a:gd name="T2" fmla="*/ 60 w 75"/>
                  <a:gd name="T3" fmla="*/ 0 h 81"/>
                  <a:gd name="T4" fmla="*/ 75 w 75"/>
                  <a:gd name="T5" fmla="*/ 0 h 81"/>
                  <a:gd name="T6" fmla="*/ 44 w 75"/>
                  <a:gd name="T7" fmla="*/ 81 h 81"/>
                  <a:gd name="T8" fmla="*/ 30 w 75"/>
                  <a:gd name="T9" fmla="*/ 81 h 81"/>
                  <a:gd name="T10" fmla="*/ 0 w 75"/>
                  <a:gd name="T11" fmla="*/ 0 h 81"/>
                  <a:gd name="T12" fmla="*/ 16 w 75"/>
                  <a:gd name="T13" fmla="*/ 0 h 81"/>
                  <a:gd name="T14" fmla="*/ 36 w 75"/>
                  <a:gd name="T15" fmla="*/ 66 h 81"/>
                  <a:gd name="T16" fmla="*/ 37 w 75"/>
                  <a:gd name="T1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37" y="66"/>
                    </a:moveTo>
                    <a:lnTo>
                      <a:pt x="60" y="0"/>
                    </a:lnTo>
                    <a:lnTo>
                      <a:pt x="75" y="0"/>
                    </a:lnTo>
                    <a:lnTo>
                      <a:pt x="44" y="81"/>
                    </a:lnTo>
                    <a:lnTo>
                      <a:pt x="30" y="81"/>
                    </a:lnTo>
                    <a:lnTo>
                      <a:pt x="0" y="0"/>
                    </a:lnTo>
                    <a:lnTo>
                      <a:pt x="16" y="0"/>
                    </a:lnTo>
                    <a:lnTo>
                      <a:pt x="36" y="66"/>
                    </a:lnTo>
                    <a:lnTo>
                      <a:pt x="37" y="66"/>
                    </a:lnTo>
                    <a:close/>
                  </a:path>
                </a:pathLst>
              </a:custGeom>
              <a:grpFill/>
              <a:ln>
                <a:noFill/>
              </a:ln>
            </p:spPr>
            <p:txBody>
              <a:bodyPr anchor="ctr"/>
              <a:lstStyle/>
              <a:p>
                <a:pPr algn="ctr"/>
                <a:endParaRPr/>
              </a:p>
            </p:txBody>
          </p:sp>
          <p:sp>
            <p:nvSpPr>
              <p:cNvPr id="83" name="iṧḷïdè">
                <a:extLst>
                  <a:ext uri="{FF2B5EF4-FFF2-40B4-BE49-F238E27FC236}">
                    <a16:creationId xmlns:a16="http://schemas.microsoft.com/office/drawing/2014/main" id="{E1C4D69B-FBB4-47D2-BD03-AC7C1444A26A}"/>
                  </a:ext>
                </a:extLst>
              </p:cNvPr>
              <p:cNvSpPr/>
              <p:nvPr/>
            </p:nvSpPr>
            <p:spPr bwMode="auto">
              <a:xfrm>
                <a:off x="10550213" y="732929"/>
                <a:ext cx="31032" cy="35644"/>
              </a:xfrm>
              <a:custGeom>
                <a:avLst/>
                <a:gdLst>
                  <a:gd name="T0" fmla="*/ 121 w 150"/>
                  <a:gd name="T1" fmla="*/ 118 h 171"/>
                  <a:gd name="T2" fmla="*/ 148 w 150"/>
                  <a:gd name="T3" fmla="*/ 118 h 171"/>
                  <a:gd name="T4" fmla="*/ 118 w 150"/>
                  <a:gd name="T5" fmla="*/ 163 h 171"/>
                  <a:gd name="T6" fmla="*/ 74 w 150"/>
                  <a:gd name="T7" fmla="*/ 171 h 171"/>
                  <a:gd name="T8" fmla="*/ 0 w 150"/>
                  <a:gd name="T9" fmla="*/ 92 h 171"/>
                  <a:gd name="T10" fmla="*/ 79 w 150"/>
                  <a:gd name="T11" fmla="*/ 0 h 171"/>
                  <a:gd name="T12" fmla="*/ 150 w 150"/>
                  <a:gd name="T13" fmla="*/ 97 h 171"/>
                  <a:gd name="T14" fmla="*/ 30 w 150"/>
                  <a:gd name="T15" fmla="*/ 97 h 171"/>
                  <a:gd name="T16" fmla="*/ 78 w 150"/>
                  <a:gd name="T17" fmla="*/ 151 h 171"/>
                  <a:gd name="T18" fmla="*/ 121 w 150"/>
                  <a:gd name="T19" fmla="*/ 118 h 171"/>
                  <a:gd name="T20" fmla="*/ 30 w 150"/>
                  <a:gd name="T21" fmla="*/ 75 h 171"/>
                  <a:gd name="T22" fmla="*/ 122 w 150"/>
                  <a:gd name="T23" fmla="*/ 75 h 171"/>
                  <a:gd name="T24" fmla="*/ 75 w 150"/>
                  <a:gd name="T25" fmla="*/ 26 h 171"/>
                  <a:gd name="T26" fmla="*/ 30 w 150"/>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71">
                    <a:moveTo>
                      <a:pt x="121" y="118"/>
                    </a:moveTo>
                    <a:cubicBezTo>
                      <a:pt x="148" y="118"/>
                      <a:pt x="148" y="118"/>
                      <a:pt x="148" y="118"/>
                    </a:cubicBezTo>
                    <a:cubicBezTo>
                      <a:pt x="144" y="136"/>
                      <a:pt x="134" y="151"/>
                      <a:pt x="118" y="163"/>
                    </a:cubicBezTo>
                    <a:cubicBezTo>
                      <a:pt x="109" y="169"/>
                      <a:pt x="94" y="171"/>
                      <a:pt x="74" y="171"/>
                    </a:cubicBezTo>
                    <a:cubicBezTo>
                      <a:pt x="27" y="170"/>
                      <a:pt x="3" y="143"/>
                      <a:pt x="0" y="92"/>
                    </a:cubicBezTo>
                    <a:cubicBezTo>
                      <a:pt x="2" y="32"/>
                      <a:pt x="28" y="2"/>
                      <a:pt x="79" y="0"/>
                    </a:cubicBezTo>
                    <a:cubicBezTo>
                      <a:pt x="125" y="1"/>
                      <a:pt x="149" y="33"/>
                      <a:pt x="150" y="97"/>
                    </a:cubicBezTo>
                    <a:cubicBezTo>
                      <a:pt x="30" y="97"/>
                      <a:pt x="30" y="97"/>
                      <a:pt x="30" y="97"/>
                    </a:cubicBezTo>
                    <a:cubicBezTo>
                      <a:pt x="30" y="133"/>
                      <a:pt x="46" y="151"/>
                      <a:pt x="78" y="151"/>
                    </a:cubicBezTo>
                    <a:cubicBezTo>
                      <a:pt x="101" y="149"/>
                      <a:pt x="115" y="138"/>
                      <a:pt x="121" y="118"/>
                    </a:cubicBezTo>
                    <a:close/>
                    <a:moveTo>
                      <a:pt x="30" y="75"/>
                    </a:moveTo>
                    <a:cubicBezTo>
                      <a:pt x="122" y="75"/>
                      <a:pt x="122" y="75"/>
                      <a:pt x="122" y="75"/>
                    </a:cubicBezTo>
                    <a:cubicBezTo>
                      <a:pt x="119" y="42"/>
                      <a:pt x="104" y="26"/>
                      <a:pt x="75" y="26"/>
                    </a:cubicBezTo>
                    <a:cubicBezTo>
                      <a:pt x="48" y="28"/>
                      <a:pt x="33" y="44"/>
                      <a:pt x="30" y="75"/>
                    </a:cubicBezTo>
                    <a:close/>
                  </a:path>
                </a:pathLst>
              </a:custGeom>
              <a:grpFill/>
              <a:ln>
                <a:noFill/>
              </a:ln>
            </p:spPr>
            <p:txBody>
              <a:bodyPr anchor="ctr"/>
              <a:lstStyle/>
              <a:p>
                <a:pPr algn="ctr"/>
                <a:endParaRPr/>
              </a:p>
            </p:txBody>
          </p:sp>
          <p:sp>
            <p:nvSpPr>
              <p:cNvPr id="84" name="îṩḷîḓe">
                <a:extLst>
                  <a:ext uri="{FF2B5EF4-FFF2-40B4-BE49-F238E27FC236}">
                    <a16:creationId xmlns:a16="http://schemas.microsoft.com/office/drawing/2014/main" id="{78E96D5D-3221-43D0-A0D6-3607C2926725}"/>
                  </a:ext>
                </a:extLst>
              </p:cNvPr>
              <p:cNvSpPr/>
              <p:nvPr/>
            </p:nvSpPr>
            <p:spPr bwMode="auto">
              <a:xfrm>
                <a:off x="10588793" y="732929"/>
                <a:ext cx="16774" cy="35225"/>
              </a:xfrm>
              <a:custGeom>
                <a:avLst/>
                <a:gdLst>
                  <a:gd name="T0" fmla="*/ 29 w 81"/>
                  <a:gd name="T1" fmla="*/ 73 h 169"/>
                  <a:gd name="T2" fmla="*/ 29 w 81"/>
                  <a:gd name="T3" fmla="*/ 169 h 169"/>
                  <a:gd name="T4" fmla="*/ 0 w 81"/>
                  <a:gd name="T5" fmla="*/ 169 h 169"/>
                  <a:gd name="T6" fmla="*/ 0 w 81"/>
                  <a:gd name="T7" fmla="*/ 5 h 169"/>
                  <a:gd name="T8" fmla="*/ 27 w 81"/>
                  <a:gd name="T9" fmla="*/ 5 h 169"/>
                  <a:gd name="T10" fmla="*/ 27 w 81"/>
                  <a:gd name="T11" fmla="*/ 33 h 169"/>
                  <a:gd name="T12" fmla="*/ 74 w 81"/>
                  <a:gd name="T13" fmla="*/ 0 h 169"/>
                  <a:gd name="T14" fmla="*/ 79 w 81"/>
                  <a:gd name="T15" fmla="*/ 1 h 169"/>
                  <a:gd name="T16" fmla="*/ 81 w 81"/>
                  <a:gd name="T17" fmla="*/ 1 h 169"/>
                  <a:gd name="T18" fmla="*/ 81 w 81"/>
                  <a:gd name="T19" fmla="*/ 31 h 169"/>
                  <a:gd name="T20" fmla="*/ 70 w 81"/>
                  <a:gd name="T21" fmla="*/ 31 h 169"/>
                  <a:gd name="T22" fmla="*/ 29 w 81"/>
                  <a:gd name="T23" fmla="*/ 7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69">
                    <a:moveTo>
                      <a:pt x="29" y="73"/>
                    </a:moveTo>
                    <a:cubicBezTo>
                      <a:pt x="29" y="169"/>
                      <a:pt x="29" y="169"/>
                      <a:pt x="29" y="169"/>
                    </a:cubicBezTo>
                    <a:cubicBezTo>
                      <a:pt x="0" y="169"/>
                      <a:pt x="0" y="169"/>
                      <a:pt x="0" y="169"/>
                    </a:cubicBezTo>
                    <a:cubicBezTo>
                      <a:pt x="0" y="5"/>
                      <a:pt x="0" y="5"/>
                      <a:pt x="0" y="5"/>
                    </a:cubicBezTo>
                    <a:cubicBezTo>
                      <a:pt x="27" y="5"/>
                      <a:pt x="27" y="5"/>
                      <a:pt x="27" y="5"/>
                    </a:cubicBezTo>
                    <a:cubicBezTo>
                      <a:pt x="27" y="33"/>
                      <a:pt x="27" y="33"/>
                      <a:pt x="27" y="33"/>
                    </a:cubicBezTo>
                    <a:cubicBezTo>
                      <a:pt x="40" y="11"/>
                      <a:pt x="55" y="0"/>
                      <a:pt x="74" y="0"/>
                    </a:cubicBezTo>
                    <a:cubicBezTo>
                      <a:pt x="76" y="0"/>
                      <a:pt x="77" y="0"/>
                      <a:pt x="79" y="1"/>
                    </a:cubicBezTo>
                    <a:cubicBezTo>
                      <a:pt x="80" y="1"/>
                      <a:pt x="81" y="1"/>
                      <a:pt x="81" y="1"/>
                    </a:cubicBezTo>
                    <a:cubicBezTo>
                      <a:pt x="81" y="31"/>
                      <a:pt x="81" y="31"/>
                      <a:pt x="81" y="31"/>
                    </a:cubicBezTo>
                    <a:cubicBezTo>
                      <a:pt x="70" y="31"/>
                      <a:pt x="70" y="31"/>
                      <a:pt x="70" y="31"/>
                    </a:cubicBezTo>
                    <a:cubicBezTo>
                      <a:pt x="44" y="32"/>
                      <a:pt x="30" y="46"/>
                      <a:pt x="29" y="73"/>
                    </a:cubicBezTo>
                    <a:close/>
                  </a:path>
                </a:pathLst>
              </a:custGeom>
              <a:grpFill/>
              <a:ln>
                <a:noFill/>
              </a:ln>
            </p:spPr>
            <p:txBody>
              <a:bodyPr anchor="ctr"/>
              <a:lstStyle/>
              <a:p>
                <a:pPr algn="ctr"/>
                <a:endParaRPr/>
              </a:p>
            </p:txBody>
          </p:sp>
          <p:sp>
            <p:nvSpPr>
              <p:cNvPr id="85" name="is1idé">
                <a:extLst>
                  <a:ext uri="{FF2B5EF4-FFF2-40B4-BE49-F238E27FC236}">
                    <a16:creationId xmlns:a16="http://schemas.microsoft.com/office/drawing/2014/main" id="{0ED3107C-ACE6-4D50-ADC3-999027E96110}"/>
                  </a:ext>
                </a:extLst>
              </p:cNvPr>
              <p:cNvSpPr/>
              <p:nvPr/>
            </p:nvSpPr>
            <p:spPr bwMode="auto">
              <a:xfrm>
                <a:off x="10607244" y="732929"/>
                <a:ext cx="28096" cy="35644"/>
              </a:xfrm>
              <a:custGeom>
                <a:avLst/>
                <a:gdLst>
                  <a:gd name="T0" fmla="*/ 130 w 136"/>
                  <a:gd name="T1" fmla="*/ 53 h 171"/>
                  <a:gd name="T2" fmla="*/ 103 w 136"/>
                  <a:gd name="T3" fmla="*/ 53 h 171"/>
                  <a:gd name="T4" fmla="*/ 64 w 136"/>
                  <a:gd name="T5" fmla="*/ 24 h 171"/>
                  <a:gd name="T6" fmla="*/ 32 w 136"/>
                  <a:gd name="T7" fmla="*/ 48 h 171"/>
                  <a:gd name="T8" fmla="*/ 61 w 136"/>
                  <a:gd name="T9" fmla="*/ 70 h 171"/>
                  <a:gd name="T10" fmla="*/ 89 w 136"/>
                  <a:gd name="T11" fmla="*/ 76 h 171"/>
                  <a:gd name="T12" fmla="*/ 135 w 136"/>
                  <a:gd name="T13" fmla="*/ 120 h 171"/>
                  <a:gd name="T14" fmla="*/ 71 w 136"/>
                  <a:gd name="T15" fmla="*/ 171 h 171"/>
                  <a:gd name="T16" fmla="*/ 0 w 136"/>
                  <a:gd name="T17" fmla="*/ 116 h 171"/>
                  <a:gd name="T18" fmla="*/ 26 w 136"/>
                  <a:gd name="T19" fmla="*/ 116 h 171"/>
                  <a:gd name="T20" fmla="*/ 71 w 136"/>
                  <a:gd name="T21" fmla="*/ 151 h 171"/>
                  <a:gd name="T22" fmla="*/ 108 w 136"/>
                  <a:gd name="T23" fmla="*/ 124 h 171"/>
                  <a:gd name="T24" fmla="*/ 76 w 136"/>
                  <a:gd name="T25" fmla="*/ 100 h 171"/>
                  <a:gd name="T26" fmla="*/ 43 w 136"/>
                  <a:gd name="T27" fmla="*/ 93 h 171"/>
                  <a:gd name="T28" fmla="*/ 5 w 136"/>
                  <a:gd name="T29" fmla="*/ 54 h 171"/>
                  <a:gd name="T30" fmla="*/ 67 w 136"/>
                  <a:gd name="T31" fmla="*/ 0 h 171"/>
                  <a:gd name="T32" fmla="*/ 130 w 136"/>
                  <a:gd name="T33" fmla="*/ 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1">
                    <a:moveTo>
                      <a:pt x="130" y="53"/>
                    </a:moveTo>
                    <a:cubicBezTo>
                      <a:pt x="103" y="53"/>
                      <a:pt x="103" y="53"/>
                      <a:pt x="103" y="53"/>
                    </a:cubicBezTo>
                    <a:cubicBezTo>
                      <a:pt x="103" y="34"/>
                      <a:pt x="90" y="24"/>
                      <a:pt x="64" y="24"/>
                    </a:cubicBezTo>
                    <a:cubicBezTo>
                      <a:pt x="43" y="25"/>
                      <a:pt x="33" y="33"/>
                      <a:pt x="32" y="48"/>
                    </a:cubicBezTo>
                    <a:cubicBezTo>
                      <a:pt x="30" y="58"/>
                      <a:pt x="40" y="66"/>
                      <a:pt x="61" y="70"/>
                    </a:cubicBezTo>
                    <a:cubicBezTo>
                      <a:pt x="89" y="76"/>
                      <a:pt x="89" y="76"/>
                      <a:pt x="89" y="76"/>
                    </a:cubicBezTo>
                    <a:cubicBezTo>
                      <a:pt x="120" y="83"/>
                      <a:pt x="136" y="98"/>
                      <a:pt x="135" y="120"/>
                    </a:cubicBezTo>
                    <a:cubicBezTo>
                      <a:pt x="133" y="153"/>
                      <a:pt x="112" y="170"/>
                      <a:pt x="71" y="171"/>
                    </a:cubicBezTo>
                    <a:cubicBezTo>
                      <a:pt x="24" y="171"/>
                      <a:pt x="1" y="153"/>
                      <a:pt x="0" y="116"/>
                    </a:cubicBezTo>
                    <a:cubicBezTo>
                      <a:pt x="26" y="116"/>
                      <a:pt x="26" y="116"/>
                      <a:pt x="26" y="116"/>
                    </a:cubicBezTo>
                    <a:cubicBezTo>
                      <a:pt x="27" y="139"/>
                      <a:pt x="42" y="151"/>
                      <a:pt x="71" y="151"/>
                    </a:cubicBezTo>
                    <a:cubicBezTo>
                      <a:pt x="95" y="150"/>
                      <a:pt x="107" y="141"/>
                      <a:pt x="108" y="124"/>
                    </a:cubicBezTo>
                    <a:cubicBezTo>
                      <a:pt x="109" y="114"/>
                      <a:pt x="99" y="106"/>
                      <a:pt x="76" y="100"/>
                    </a:cubicBezTo>
                    <a:cubicBezTo>
                      <a:pt x="43" y="93"/>
                      <a:pt x="43" y="93"/>
                      <a:pt x="43" y="93"/>
                    </a:cubicBezTo>
                    <a:cubicBezTo>
                      <a:pt x="18" y="87"/>
                      <a:pt x="5" y="73"/>
                      <a:pt x="5" y="54"/>
                    </a:cubicBezTo>
                    <a:cubicBezTo>
                      <a:pt x="7" y="20"/>
                      <a:pt x="27" y="2"/>
                      <a:pt x="67" y="0"/>
                    </a:cubicBezTo>
                    <a:cubicBezTo>
                      <a:pt x="107" y="1"/>
                      <a:pt x="127" y="18"/>
                      <a:pt x="130" y="53"/>
                    </a:cubicBezTo>
                    <a:close/>
                  </a:path>
                </a:pathLst>
              </a:custGeom>
              <a:grpFill/>
              <a:ln>
                <a:noFill/>
              </a:ln>
            </p:spPr>
            <p:txBody>
              <a:bodyPr anchor="ctr"/>
              <a:lstStyle/>
              <a:p>
                <a:pPr algn="ctr"/>
                <a:endParaRPr/>
              </a:p>
            </p:txBody>
          </p:sp>
          <p:sp>
            <p:nvSpPr>
              <p:cNvPr id="86" name="iśľîḋe">
                <a:extLst>
                  <a:ext uri="{FF2B5EF4-FFF2-40B4-BE49-F238E27FC236}">
                    <a16:creationId xmlns:a16="http://schemas.microsoft.com/office/drawing/2014/main" id="{D435AD35-6A0D-4345-9415-FF0776BFD61A}"/>
                  </a:ext>
                </a:extLst>
              </p:cNvPr>
              <p:cNvSpPr/>
              <p:nvPr/>
            </p:nvSpPr>
            <p:spPr bwMode="auto">
              <a:xfrm>
                <a:off x="1064205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87" name="îṩḻíḍé">
                <a:extLst>
                  <a:ext uri="{FF2B5EF4-FFF2-40B4-BE49-F238E27FC236}">
                    <a16:creationId xmlns:a16="http://schemas.microsoft.com/office/drawing/2014/main" id="{0625285B-8E29-429A-A983-E9F5167DDF09}"/>
                  </a:ext>
                </a:extLst>
              </p:cNvPr>
              <p:cNvSpPr/>
              <p:nvPr/>
            </p:nvSpPr>
            <p:spPr bwMode="auto">
              <a:xfrm>
                <a:off x="10652953" y="724542"/>
                <a:ext cx="15935" cy="43612"/>
              </a:xfrm>
              <a:custGeom>
                <a:avLst/>
                <a:gdLst>
                  <a:gd name="T0" fmla="*/ 76 w 76"/>
                  <a:gd name="T1" fmla="*/ 69 h 210"/>
                  <a:gd name="T2" fmla="*/ 49 w 76"/>
                  <a:gd name="T3" fmla="*/ 69 h 210"/>
                  <a:gd name="T4" fmla="*/ 49 w 76"/>
                  <a:gd name="T5" fmla="*/ 176 h 210"/>
                  <a:gd name="T6" fmla="*/ 65 w 76"/>
                  <a:gd name="T7" fmla="*/ 189 h 210"/>
                  <a:gd name="T8" fmla="*/ 76 w 76"/>
                  <a:gd name="T9" fmla="*/ 189 h 210"/>
                  <a:gd name="T10" fmla="*/ 76 w 76"/>
                  <a:gd name="T11" fmla="*/ 210 h 210"/>
                  <a:gd name="T12" fmla="*/ 58 w 76"/>
                  <a:gd name="T13" fmla="*/ 210 h 210"/>
                  <a:gd name="T14" fmla="*/ 55 w 76"/>
                  <a:gd name="T15" fmla="*/ 210 h 210"/>
                  <a:gd name="T16" fmla="*/ 20 w 76"/>
                  <a:gd name="T17" fmla="*/ 178 h 210"/>
                  <a:gd name="T18" fmla="*/ 20 w 76"/>
                  <a:gd name="T19" fmla="*/ 69 h 210"/>
                  <a:gd name="T20" fmla="*/ 0 w 76"/>
                  <a:gd name="T21" fmla="*/ 69 h 210"/>
                  <a:gd name="T22" fmla="*/ 0 w 76"/>
                  <a:gd name="T23" fmla="*/ 46 h 210"/>
                  <a:gd name="T24" fmla="*/ 20 w 76"/>
                  <a:gd name="T25" fmla="*/ 46 h 210"/>
                  <a:gd name="T26" fmla="*/ 20 w 76"/>
                  <a:gd name="T27" fmla="*/ 0 h 210"/>
                  <a:gd name="T28" fmla="*/ 49 w 76"/>
                  <a:gd name="T29" fmla="*/ 0 h 210"/>
                  <a:gd name="T30" fmla="*/ 49 w 76"/>
                  <a:gd name="T31" fmla="*/ 46 h 210"/>
                  <a:gd name="T32" fmla="*/ 76 w 76"/>
                  <a:gd name="T33" fmla="*/ 46 h 210"/>
                  <a:gd name="T34" fmla="*/ 76 w 76"/>
                  <a:gd name="T35" fmla="*/ 6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10">
                    <a:moveTo>
                      <a:pt x="76" y="69"/>
                    </a:moveTo>
                    <a:cubicBezTo>
                      <a:pt x="49" y="69"/>
                      <a:pt x="49" y="69"/>
                      <a:pt x="49" y="69"/>
                    </a:cubicBezTo>
                    <a:cubicBezTo>
                      <a:pt x="49" y="176"/>
                      <a:pt x="49" y="176"/>
                      <a:pt x="49" y="176"/>
                    </a:cubicBezTo>
                    <a:cubicBezTo>
                      <a:pt x="49" y="185"/>
                      <a:pt x="54" y="189"/>
                      <a:pt x="65" y="189"/>
                    </a:cubicBezTo>
                    <a:cubicBezTo>
                      <a:pt x="76" y="189"/>
                      <a:pt x="76" y="189"/>
                      <a:pt x="76" y="189"/>
                    </a:cubicBezTo>
                    <a:cubicBezTo>
                      <a:pt x="76" y="210"/>
                      <a:pt x="76" y="210"/>
                      <a:pt x="76" y="210"/>
                    </a:cubicBezTo>
                    <a:cubicBezTo>
                      <a:pt x="71" y="210"/>
                      <a:pt x="65" y="210"/>
                      <a:pt x="58" y="210"/>
                    </a:cubicBezTo>
                    <a:cubicBezTo>
                      <a:pt x="57" y="210"/>
                      <a:pt x="56" y="210"/>
                      <a:pt x="55" y="210"/>
                    </a:cubicBezTo>
                    <a:cubicBezTo>
                      <a:pt x="31" y="210"/>
                      <a:pt x="20" y="199"/>
                      <a:pt x="20" y="178"/>
                    </a:cubicBezTo>
                    <a:cubicBezTo>
                      <a:pt x="20" y="69"/>
                      <a:pt x="20" y="69"/>
                      <a:pt x="20" y="69"/>
                    </a:cubicBezTo>
                    <a:cubicBezTo>
                      <a:pt x="0" y="69"/>
                      <a:pt x="0" y="69"/>
                      <a:pt x="0" y="69"/>
                    </a:cubicBezTo>
                    <a:cubicBezTo>
                      <a:pt x="0" y="46"/>
                      <a:pt x="0" y="46"/>
                      <a:pt x="0" y="46"/>
                    </a:cubicBezTo>
                    <a:cubicBezTo>
                      <a:pt x="20" y="46"/>
                      <a:pt x="20" y="46"/>
                      <a:pt x="20" y="46"/>
                    </a:cubicBezTo>
                    <a:cubicBezTo>
                      <a:pt x="20" y="0"/>
                      <a:pt x="20" y="0"/>
                      <a:pt x="20" y="0"/>
                    </a:cubicBezTo>
                    <a:cubicBezTo>
                      <a:pt x="49" y="0"/>
                      <a:pt x="49" y="0"/>
                      <a:pt x="49" y="0"/>
                    </a:cubicBezTo>
                    <a:cubicBezTo>
                      <a:pt x="49" y="46"/>
                      <a:pt x="49" y="46"/>
                      <a:pt x="49" y="46"/>
                    </a:cubicBezTo>
                    <a:cubicBezTo>
                      <a:pt x="76" y="46"/>
                      <a:pt x="76" y="46"/>
                      <a:pt x="76" y="46"/>
                    </a:cubicBezTo>
                    <a:lnTo>
                      <a:pt x="76" y="69"/>
                    </a:lnTo>
                    <a:close/>
                  </a:path>
                </a:pathLst>
              </a:custGeom>
              <a:grpFill/>
              <a:ln>
                <a:noFill/>
              </a:ln>
            </p:spPr>
            <p:txBody>
              <a:bodyPr anchor="ctr"/>
              <a:lstStyle/>
              <a:p>
                <a:pPr algn="ctr"/>
                <a:endParaRPr/>
              </a:p>
            </p:txBody>
          </p:sp>
          <p:sp>
            <p:nvSpPr>
              <p:cNvPr id="88" name="íS1íde">
                <a:extLst>
                  <a:ext uri="{FF2B5EF4-FFF2-40B4-BE49-F238E27FC236}">
                    <a16:creationId xmlns:a16="http://schemas.microsoft.com/office/drawing/2014/main" id="{0F0F95BD-1608-46EB-86C8-D8A8DF4945DD}"/>
                  </a:ext>
                </a:extLst>
              </p:cNvPr>
              <p:cNvSpPr/>
              <p:nvPr/>
            </p:nvSpPr>
            <p:spPr bwMode="auto">
              <a:xfrm>
                <a:off x="10670565" y="734187"/>
                <a:ext cx="31032" cy="47386"/>
              </a:xfrm>
              <a:custGeom>
                <a:avLst/>
                <a:gdLst>
                  <a:gd name="T0" fmla="*/ 76 w 150"/>
                  <a:gd name="T1" fmla="*/ 135 h 229"/>
                  <a:gd name="T2" fmla="*/ 119 w 150"/>
                  <a:gd name="T3" fmla="*/ 0 h 229"/>
                  <a:gd name="T4" fmla="*/ 150 w 150"/>
                  <a:gd name="T5" fmla="*/ 0 h 229"/>
                  <a:gd name="T6" fmla="*/ 133 w 150"/>
                  <a:gd name="T7" fmla="*/ 48 h 229"/>
                  <a:gd name="T8" fmla="*/ 91 w 150"/>
                  <a:gd name="T9" fmla="*/ 160 h 229"/>
                  <a:gd name="T10" fmla="*/ 62 w 150"/>
                  <a:gd name="T11" fmla="*/ 218 h 229"/>
                  <a:gd name="T12" fmla="*/ 26 w 150"/>
                  <a:gd name="T13" fmla="*/ 228 h 229"/>
                  <a:gd name="T14" fmla="*/ 15 w 150"/>
                  <a:gd name="T15" fmla="*/ 225 h 229"/>
                  <a:gd name="T16" fmla="*/ 15 w 150"/>
                  <a:gd name="T17" fmla="*/ 201 h 229"/>
                  <a:gd name="T18" fmla="*/ 18 w 150"/>
                  <a:gd name="T19" fmla="*/ 202 h 229"/>
                  <a:gd name="T20" fmla="*/ 31 w 150"/>
                  <a:gd name="T21" fmla="*/ 204 h 229"/>
                  <a:gd name="T22" fmla="*/ 60 w 150"/>
                  <a:gd name="T23" fmla="*/ 166 h 229"/>
                  <a:gd name="T24" fmla="*/ 0 w 150"/>
                  <a:gd name="T25" fmla="*/ 0 h 229"/>
                  <a:gd name="T26" fmla="*/ 31 w 150"/>
                  <a:gd name="T27" fmla="*/ 0 h 229"/>
                  <a:gd name="T28" fmla="*/ 75 w 150"/>
                  <a:gd name="T29" fmla="*/ 135 h 229"/>
                  <a:gd name="T30" fmla="*/ 76 w 150"/>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229">
                    <a:moveTo>
                      <a:pt x="76" y="135"/>
                    </a:moveTo>
                    <a:cubicBezTo>
                      <a:pt x="119" y="0"/>
                      <a:pt x="119" y="0"/>
                      <a:pt x="119" y="0"/>
                    </a:cubicBezTo>
                    <a:cubicBezTo>
                      <a:pt x="150" y="0"/>
                      <a:pt x="150" y="0"/>
                      <a:pt x="150" y="0"/>
                    </a:cubicBezTo>
                    <a:cubicBezTo>
                      <a:pt x="146" y="10"/>
                      <a:pt x="140" y="26"/>
                      <a:pt x="133" y="48"/>
                    </a:cubicBezTo>
                    <a:cubicBezTo>
                      <a:pt x="115" y="97"/>
                      <a:pt x="101" y="135"/>
                      <a:pt x="91" y="160"/>
                    </a:cubicBezTo>
                    <a:cubicBezTo>
                      <a:pt x="77" y="195"/>
                      <a:pt x="67" y="214"/>
                      <a:pt x="62" y="218"/>
                    </a:cubicBezTo>
                    <a:cubicBezTo>
                      <a:pt x="56" y="225"/>
                      <a:pt x="44" y="229"/>
                      <a:pt x="26" y="228"/>
                    </a:cubicBezTo>
                    <a:cubicBezTo>
                      <a:pt x="23" y="228"/>
                      <a:pt x="19" y="227"/>
                      <a:pt x="15" y="225"/>
                    </a:cubicBezTo>
                    <a:cubicBezTo>
                      <a:pt x="15" y="201"/>
                      <a:pt x="15" y="201"/>
                      <a:pt x="15" y="201"/>
                    </a:cubicBezTo>
                    <a:cubicBezTo>
                      <a:pt x="16" y="201"/>
                      <a:pt x="17" y="201"/>
                      <a:pt x="18" y="202"/>
                    </a:cubicBezTo>
                    <a:cubicBezTo>
                      <a:pt x="22" y="204"/>
                      <a:pt x="27" y="204"/>
                      <a:pt x="31" y="204"/>
                    </a:cubicBezTo>
                    <a:cubicBezTo>
                      <a:pt x="42" y="209"/>
                      <a:pt x="51" y="196"/>
                      <a:pt x="60" y="166"/>
                    </a:cubicBezTo>
                    <a:cubicBezTo>
                      <a:pt x="0" y="0"/>
                      <a:pt x="0" y="0"/>
                      <a:pt x="0" y="0"/>
                    </a:cubicBezTo>
                    <a:cubicBezTo>
                      <a:pt x="31" y="0"/>
                      <a:pt x="31" y="0"/>
                      <a:pt x="31" y="0"/>
                    </a:cubicBezTo>
                    <a:cubicBezTo>
                      <a:pt x="75" y="135"/>
                      <a:pt x="75" y="135"/>
                      <a:pt x="75" y="135"/>
                    </a:cubicBezTo>
                    <a:lnTo>
                      <a:pt x="76" y="135"/>
                    </a:lnTo>
                    <a:close/>
                  </a:path>
                </a:pathLst>
              </a:custGeom>
              <a:grpFill/>
              <a:ln>
                <a:noFill/>
              </a:ln>
            </p:spPr>
            <p:txBody>
              <a:bodyPr anchor="ctr"/>
              <a:lstStyle/>
              <a:p>
                <a:pPr algn="ctr"/>
                <a:endParaRPr/>
              </a:p>
            </p:txBody>
          </p:sp>
          <p:sp>
            <p:nvSpPr>
              <p:cNvPr id="89" name="îsḷiḋê">
                <a:extLst>
                  <a:ext uri="{FF2B5EF4-FFF2-40B4-BE49-F238E27FC236}">
                    <a16:creationId xmlns:a16="http://schemas.microsoft.com/office/drawing/2014/main" id="{BB4BC201-820D-44EF-B3D4-D5B6E0085B09}"/>
                  </a:ext>
                </a:extLst>
              </p:cNvPr>
              <p:cNvSpPr/>
              <p:nvPr/>
            </p:nvSpPr>
            <p:spPr bwMode="auto">
              <a:xfrm>
                <a:off x="10722564" y="732929"/>
                <a:ext cx="31870"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3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8" y="2"/>
                      <a:pt x="76" y="0"/>
                    </a:cubicBezTo>
                    <a:cubicBezTo>
                      <a:pt x="123" y="2"/>
                      <a:pt x="148" y="31"/>
                      <a:pt x="152" y="87"/>
                    </a:cubicBezTo>
                    <a:cubicBezTo>
                      <a:pt x="148" y="142"/>
                      <a:pt x="123" y="170"/>
                      <a:pt x="76" y="171"/>
                    </a:cubicBezTo>
                    <a:cubicBezTo>
                      <a:pt x="28" y="170"/>
                      <a:pt x="3" y="142"/>
                      <a:pt x="0" y="87"/>
                    </a:cubicBezTo>
                    <a:close/>
                    <a:moveTo>
                      <a:pt x="28" y="87"/>
                    </a:moveTo>
                    <a:cubicBezTo>
                      <a:pt x="30" y="128"/>
                      <a:pt x="46" y="149"/>
                      <a:pt x="76" y="149"/>
                    </a:cubicBezTo>
                    <a:cubicBezTo>
                      <a:pt x="105" y="149"/>
                      <a:pt x="121" y="128"/>
                      <a:pt x="123" y="87"/>
                    </a:cubicBezTo>
                    <a:cubicBezTo>
                      <a:pt x="121" y="46"/>
                      <a:pt x="105" y="25"/>
                      <a:pt x="76" y="24"/>
                    </a:cubicBezTo>
                    <a:cubicBezTo>
                      <a:pt x="46" y="25"/>
                      <a:pt x="30" y="46"/>
                      <a:pt x="28" y="87"/>
                    </a:cubicBezTo>
                    <a:close/>
                  </a:path>
                </a:pathLst>
              </a:custGeom>
              <a:grpFill/>
              <a:ln>
                <a:noFill/>
              </a:ln>
            </p:spPr>
            <p:txBody>
              <a:bodyPr anchor="ctr"/>
              <a:lstStyle/>
              <a:p>
                <a:pPr algn="ctr"/>
                <a:endParaRPr/>
              </a:p>
            </p:txBody>
          </p:sp>
          <p:sp>
            <p:nvSpPr>
              <p:cNvPr id="90" name="ïś1ïḓé">
                <a:extLst>
                  <a:ext uri="{FF2B5EF4-FFF2-40B4-BE49-F238E27FC236}">
                    <a16:creationId xmlns:a16="http://schemas.microsoft.com/office/drawing/2014/main" id="{5FDC32AB-4AB7-42B7-B11F-102DFF6B29C0}"/>
                  </a:ext>
                </a:extLst>
              </p:cNvPr>
              <p:cNvSpPr/>
              <p:nvPr/>
            </p:nvSpPr>
            <p:spPr bwMode="auto">
              <a:xfrm>
                <a:off x="10757370" y="720768"/>
                <a:ext cx="15935" cy="47386"/>
              </a:xfrm>
              <a:custGeom>
                <a:avLst/>
                <a:gdLst>
                  <a:gd name="T0" fmla="*/ 77 w 77"/>
                  <a:gd name="T1" fmla="*/ 87 h 228"/>
                  <a:gd name="T2" fmla="*/ 48 w 77"/>
                  <a:gd name="T3" fmla="*/ 87 h 228"/>
                  <a:gd name="T4" fmla="*/ 48 w 77"/>
                  <a:gd name="T5" fmla="*/ 228 h 228"/>
                  <a:gd name="T6" fmla="*/ 22 w 77"/>
                  <a:gd name="T7" fmla="*/ 228 h 228"/>
                  <a:gd name="T8" fmla="*/ 22 w 77"/>
                  <a:gd name="T9" fmla="*/ 87 h 228"/>
                  <a:gd name="T10" fmla="*/ 0 w 77"/>
                  <a:gd name="T11" fmla="*/ 87 h 228"/>
                  <a:gd name="T12" fmla="*/ 0 w 77"/>
                  <a:gd name="T13" fmla="*/ 64 h 228"/>
                  <a:gd name="T14" fmla="*/ 22 w 77"/>
                  <a:gd name="T15" fmla="*/ 64 h 228"/>
                  <a:gd name="T16" fmla="*/ 22 w 77"/>
                  <a:gd name="T17" fmla="*/ 37 h 228"/>
                  <a:gd name="T18" fmla="*/ 63 w 77"/>
                  <a:gd name="T19" fmla="*/ 0 h 228"/>
                  <a:gd name="T20" fmla="*/ 77 w 77"/>
                  <a:gd name="T21" fmla="*/ 1 h 228"/>
                  <a:gd name="T22" fmla="*/ 77 w 77"/>
                  <a:gd name="T23" fmla="*/ 25 h 228"/>
                  <a:gd name="T24" fmla="*/ 64 w 77"/>
                  <a:gd name="T25" fmla="*/ 25 h 228"/>
                  <a:gd name="T26" fmla="*/ 48 w 77"/>
                  <a:gd name="T27" fmla="*/ 44 h 228"/>
                  <a:gd name="T28" fmla="*/ 48 w 77"/>
                  <a:gd name="T29" fmla="*/ 64 h 228"/>
                  <a:gd name="T30" fmla="*/ 77 w 77"/>
                  <a:gd name="T31" fmla="*/ 64 h 228"/>
                  <a:gd name="T32" fmla="*/ 77 w 77"/>
                  <a:gd name="T33" fmla="*/ 8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228">
                    <a:moveTo>
                      <a:pt x="77" y="87"/>
                    </a:moveTo>
                    <a:cubicBezTo>
                      <a:pt x="48" y="87"/>
                      <a:pt x="48" y="87"/>
                      <a:pt x="48" y="87"/>
                    </a:cubicBezTo>
                    <a:cubicBezTo>
                      <a:pt x="48" y="228"/>
                      <a:pt x="48" y="228"/>
                      <a:pt x="48" y="228"/>
                    </a:cubicBezTo>
                    <a:cubicBezTo>
                      <a:pt x="22" y="228"/>
                      <a:pt x="22" y="228"/>
                      <a:pt x="22" y="228"/>
                    </a:cubicBezTo>
                    <a:cubicBezTo>
                      <a:pt x="22" y="87"/>
                      <a:pt x="22" y="87"/>
                      <a:pt x="22" y="87"/>
                    </a:cubicBezTo>
                    <a:cubicBezTo>
                      <a:pt x="0" y="87"/>
                      <a:pt x="0" y="87"/>
                      <a:pt x="0" y="87"/>
                    </a:cubicBezTo>
                    <a:cubicBezTo>
                      <a:pt x="0" y="64"/>
                      <a:pt x="0" y="64"/>
                      <a:pt x="0" y="64"/>
                    </a:cubicBezTo>
                    <a:cubicBezTo>
                      <a:pt x="22" y="64"/>
                      <a:pt x="22" y="64"/>
                      <a:pt x="22" y="64"/>
                    </a:cubicBezTo>
                    <a:cubicBezTo>
                      <a:pt x="22" y="37"/>
                      <a:pt x="22" y="37"/>
                      <a:pt x="22" y="37"/>
                    </a:cubicBezTo>
                    <a:cubicBezTo>
                      <a:pt x="22" y="12"/>
                      <a:pt x="35" y="0"/>
                      <a:pt x="63" y="0"/>
                    </a:cubicBezTo>
                    <a:cubicBezTo>
                      <a:pt x="68" y="0"/>
                      <a:pt x="73" y="0"/>
                      <a:pt x="77" y="1"/>
                    </a:cubicBezTo>
                    <a:cubicBezTo>
                      <a:pt x="77" y="25"/>
                      <a:pt x="77" y="25"/>
                      <a:pt x="77" y="25"/>
                    </a:cubicBezTo>
                    <a:cubicBezTo>
                      <a:pt x="73" y="25"/>
                      <a:pt x="69" y="25"/>
                      <a:pt x="64" y="25"/>
                    </a:cubicBezTo>
                    <a:cubicBezTo>
                      <a:pt x="54" y="25"/>
                      <a:pt x="48" y="31"/>
                      <a:pt x="48" y="44"/>
                    </a:cubicBezTo>
                    <a:cubicBezTo>
                      <a:pt x="48" y="64"/>
                      <a:pt x="48" y="64"/>
                      <a:pt x="48" y="64"/>
                    </a:cubicBezTo>
                    <a:cubicBezTo>
                      <a:pt x="77" y="64"/>
                      <a:pt x="77" y="64"/>
                      <a:pt x="77" y="64"/>
                    </a:cubicBezTo>
                    <a:lnTo>
                      <a:pt x="77" y="87"/>
                    </a:lnTo>
                    <a:close/>
                  </a:path>
                </a:pathLst>
              </a:custGeom>
              <a:grpFill/>
              <a:ln>
                <a:noFill/>
              </a:ln>
            </p:spPr>
            <p:txBody>
              <a:bodyPr anchor="ctr"/>
              <a:lstStyle/>
              <a:p>
                <a:pPr algn="ctr"/>
                <a:endParaRPr/>
              </a:p>
            </p:txBody>
          </p:sp>
          <p:sp>
            <p:nvSpPr>
              <p:cNvPr id="91" name="iṥlïḑê">
                <a:extLst>
                  <a:ext uri="{FF2B5EF4-FFF2-40B4-BE49-F238E27FC236}">
                    <a16:creationId xmlns:a16="http://schemas.microsoft.com/office/drawing/2014/main" id="{C6600A15-9F1F-40DE-9F04-F0F31A9C57F7}"/>
                  </a:ext>
                </a:extLst>
              </p:cNvPr>
              <p:cNvSpPr/>
              <p:nvPr/>
            </p:nvSpPr>
            <p:spPr bwMode="auto">
              <a:xfrm>
                <a:off x="10795530" y="720349"/>
                <a:ext cx="36902" cy="48644"/>
              </a:xfrm>
              <a:custGeom>
                <a:avLst/>
                <a:gdLst>
                  <a:gd name="T0" fmla="*/ 173 w 179"/>
                  <a:gd name="T1" fmla="*/ 71 h 234"/>
                  <a:gd name="T2" fmla="*/ 145 w 179"/>
                  <a:gd name="T3" fmla="*/ 71 h 234"/>
                  <a:gd name="T4" fmla="*/ 89 w 179"/>
                  <a:gd name="T5" fmla="*/ 25 h 234"/>
                  <a:gd name="T6" fmla="*/ 38 w 179"/>
                  <a:gd name="T7" fmla="*/ 65 h 234"/>
                  <a:gd name="T8" fmla="*/ 65 w 179"/>
                  <a:gd name="T9" fmla="*/ 93 h 234"/>
                  <a:gd name="T10" fmla="*/ 129 w 179"/>
                  <a:gd name="T11" fmla="*/ 107 h 234"/>
                  <a:gd name="T12" fmla="*/ 179 w 179"/>
                  <a:gd name="T13" fmla="*/ 169 h 234"/>
                  <a:gd name="T14" fmla="*/ 91 w 179"/>
                  <a:gd name="T15" fmla="*/ 234 h 234"/>
                  <a:gd name="T16" fmla="*/ 24 w 179"/>
                  <a:gd name="T17" fmla="*/ 214 h 234"/>
                  <a:gd name="T18" fmla="*/ 0 w 179"/>
                  <a:gd name="T19" fmla="*/ 158 h 234"/>
                  <a:gd name="T20" fmla="*/ 30 w 179"/>
                  <a:gd name="T21" fmla="*/ 158 h 234"/>
                  <a:gd name="T22" fmla="*/ 91 w 179"/>
                  <a:gd name="T23" fmla="*/ 210 h 234"/>
                  <a:gd name="T24" fmla="*/ 151 w 179"/>
                  <a:gd name="T25" fmla="*/ 172 h 234"/>
                  <a:gd name="T26" fmla="*/ 102 w 179"/>
                  <a:gd name="T27" fmla="*/ 132 h 234"/>
                  <a:gd name="T28" fmla="*/ 55 w 179"/>
                  <a:gd name="T29" fmla="*/ 122 h 234"/>
                  <a:gd name="T30" fmla="*/ 8 w 179"/>
                  <a:gd name="T31" fmla="*/ 68 h 234"/>
                  <a:gd name="T32" fmla="*/ 86 w 179"/>
                  <a:gd name="T33" fmla="*/ 0 h 234"/>
                  <a:gd name="T34" fmla="*/ 173 w 179"/>
                  <a:gd name="T35" fmla="*/ 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34">
                    <a:moveTo>
                      <a:pt x="173" y="71"/>
                    </a:moveTo>
                    <a:cubicBezTo>
                      <a:pt x="145" y="71"/>
                      <a:pt x="145" y="71"/>
                      <a:pt x="145" y="71"/>
                    </a:cubicBezTo>
                    <a:cubicBezTo>
                      <a:pt x="143" y="42"/>
                      <a:pt x="124" y="27"/>
                      <a:pt x="89" y="25"/>
                    </a:cubicBezTo>
                    <a:cubicBezTo>
                      <a:pt x="55" y="26"/>
                      <a:pt x="38" y="39"/>
                      <a:pt x="38" y="65"/>
                    </a:cubicBezTo>
                    <a:cubicBezTo>
                      <a:pt x="38" y="81"/>
                      <a:pt x="47" y="90"/>
                      <a:pt x="65" y="93"/>
                    </a:cubicBezTo>
                    <a:cubicBezTo>
                      <a:pt x="129" y="107"/>
                      <a:pt x="129" y="107"/>
                      <a:pt x="129" y="107"/>
                    </a:cubicBezTo>
                    <a:cubicBezTo>
                      <a:pt x="162" y="116"/>
                      <a:pt x="179" y="136"/>
                      <a:pt x="179" y="169"/>
                    </a:cubicBezTo>
                    <a:cubicBezTo>
                      <a:pt x="178" y="210"/>
                      <a:pt x="149" y="232"/>
                      <a:pt x="91" y="234"/>
                    </a:cubicBezTo>
                    <a:cubicBezTo>
                      <a:pt x="59" y="234"/>
                      <a:pt x="37" y="227"/>
                      <a:pt x="24" y="214"/>
                    </a:cubicBezTo>
                    <a:cubicBezTo>
                      <a:pt x="7" y="202"/>
                      <a:pt x="0" y="183"/>
                      <a:pt x="0" y="158"/>
                    </a:cubicBezTo>
                    <a:cubicBezTo>
                      <a:pt x="30" y="158"/>
                      <a:pt x="30" y="158"/>
                      <a:pt x="30" y="158"/>
                    </a:cubicBezTo>
                    <a:cubicBezTo>
                      <a:pt x="31" y="192"/>
                      <a:pt x="51" y="210"/>
                      <a:pt x="91" y="210"/>
                    </a:cubicBezTo>
                    <a:cubicBezTo>
                      <a:pt x="130" y="210"/>
                      <a:pt x="150" y="197"/>
                      <a:pt x="151" y="172"/>
                    </a:cubicBezTo>
                    <a:cubicBezTo>
                      <a:pt x="154" y="152"/>
                      <a:pt x="138" y="139"/>
                      <a:pt x="102" y="132"/>
                    </a:cubicBezTo>
                    <a:cubicBezTo>
                      <a:pt x="55" y="122"/>
                      <a:pt x="55" y="122"/>
                      <a:pt x="55" y="122"/>
                    </a:cubicBezTo>
                    <a:cubicBezTo>
                      <a:pt x="24" y="113"/>
                      <a:pt x="8" y="95"/>
                      <a:pt x="8" y="68"/>
                    </a:cubicBezTo>
                    <a:cubicBezTo>
                      <a:pt x="10" y="24"/>
                      <a:pt x="36" y="1"/>
                      <a:pt x="86" y="0"/>
                    </a:cubicBezTo>
                    <a:cubicBezTo>
                      <a:pt x="142" y="0"/>
                      <a:pt x="171" y="23"/>
                      <a:pt x="173" y="71"/>
                    </a:cubicBezTo>
                    <a:close/>
                  </a:path>
                </a:pathLst>
              </a:custGeom>
              <a:grpFill/>
              <a:ln>
                <a:noFill/>
              </a:ln>
            </p:spPr>
            <p:txBody>
              <a:bodyPr anchor="ctr"/>
              <a:lstStyle/>
              <a:p>
                <a:pPr algn="ctr"/>
                <a:endParaRPr/>
              </a:p>
            </p:txBody>
          </p:sp>
          <p:sp>
            <p:nvSpPr>
              <p:cNvPr id="92" name="iṩļîḋé">
                <a:extLst>
                  <a:ext uri="{FF2B5EF4-FFF2-40B4-BE49-F238E27FC236}">
                    <a16:creationId xmlns:a16="http://schemas.microsoft.com/office/drawing/2014/main" id="{974F8C08-F987-4D49-8EB1-A06FE29DB83D}"/>
                  </a:ext>
                </a:extLst>
              </p:cNvPr>
              <p:cNvSpPr/>
              <p:nvPr/>
            </p:nvSpPr>
            <p:spPr bwMode="auto">
              <a:xfrm>
                <a:off x="10837884" y="732929"/>
                <a:ext cx="28515" cy="35644"/>
              </a:xfrm>
              <a:custGeom>
                <a:avLst/>
                <a:gdLst>
                  <a:gd name="T0" fmla="*/ 139 w 139"/>
                  <a:gd name="T1" fmla="*/ 61 h 171"/>
                  <a:gd name="T2" fmla="*/ 112 w 139"/>
                  <a:gd name="T3" fmla="*/ 61 h 171"/>
                  <a:gd name="T4" fmla="*/ 74 w 139"/>
                  <a:gd name="T5" fmla="*/ 26 h 171"/>
                  <a:gd name="T6" fmla="*/ 28 w 139"/>
                  <a:gd name="T7" fmla="*/ 87 h 171"/>
                  <a:gd name="T8" fmla="*/ 73 w 139"/>
                  <a:gd name="T9" fmla="*/ 151 h 171"/>
                  <a:gd name="T10" fmla="*/ 112 w 139"/>
                  <a:gd name="T11" fmla="*/ 111 h 171"/>
                  <a:gd name="T12" fmla="*/ 139 w 139"/>
                  <a:gd name="T13" fmla="*/ 111 h 171"/>
                  <a:gd name="T14" fmla="*/ 73 w 139"/>
                  <a:gd name="T15" fmla="*/ 171 h 171"/>
                  <a:gd name="T16" fmla="*/ 0 w 139"/>
                  <a:gd name="T17" fmla="*/ 92 h 171"/>
                  <a:gd name="T18" fmla="*/ 78 w 139"/>
                  <a:gd name="T19" fmla="*/ 0 h 171"/>
                  <a:gd name="T20" fmla="*/ 139 w 139"/>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1">
                    <a:moveTo>
                      <a:pt x="139" y="61"/>
                    </a:moveTo>
                    <a:cubicBezTo>
                      <a:pt x="112" y="61"/>
                      <a:pt x="112" y="61"/>
                      <a:pt x="112" y="61"/>
                    </a:cubicBezTo>
                    <a:cubicBezTo>
                      <a:pt x="110" y="37"/>
                      <a:pt x="97" y="26"/>
                      <a:pt x="74" y="26"/>
                    </a:cubicBezTo>
                    <a:cubicBezTo>
                      <a:pt x="45" y="27"/>
                      <a:pt x="30" y="48"/>
                      <a:pt x="28" y="87"/>
                    </a:cubicBezTo>
                    <a:cubicBezTo>
                      <a:pt x="28" y="129"/>
                      <a:pt x="43" y="151"/>
                      <a:pt x="73" y="151"/>
                    </a:cubicBezTo>
                    <a:cubicBezTo>
                      <a:pt x="95" y="149"/>
                      <a:pt x="108" y="136"/>
                      <a:pt x="112" y="111"/>
                    </a:cubicBezTo>
                    <a:cubicBezTo>
                      <a:pt x="139" y="111"/>
                      <a:pt x="139" y="111"/>
                      <a:pt x="139" y="111"/>
                    </a:cubicBezTo>
                    <a:cubicBezTo>
                      <a:pt x="133" y="151"/>
                      <a:pt x="111" y="171"/>
                      <a:pt x="73" y="171"/>
                    </a:cubicBezTo>
                    <a:cubicBezTo>
                      <a:pt x="26" y="170"/>
                      <a:pt x="1" y="143"/>
                      <a:pt x="0" y="92"/>
                    </a:cubicBezTo>
                    <a:cubicBezTo>
                      <a:pt x="1" y="32"/>
                      <a:pt x="28" y="2"/>
                      <a:pt x="78" y="0"/>
                    </a:cubicBezTo>
                    <a:cubicBezTo>
                      <a:pt x="114" y="1"/>
                      <a:pt x="135" y="21"/>
                      <a:pt x="139" y="61"/>
                    </a:cubicBezTo>
                    <a:close/>
                  </a:path>
                </a:pathLst>
              </a:custGeom>
              <a:grpFill/>
              <a:ln>
                <a:noFill/>
              </a:ln>
            </p:spPr>
            <p:txBody>
              <a:bodyPr anchor="ctr"/>
              <a:lstStyle/>
              <a:p>
                <a:pPr algn="ctr"/>
                <a:endParaRPr/>
              </a:p>
            </p:txBody>
          </p:sp>
          <p:sp>
            <p:nvSpPr>
              <p:cNvPr id="93" name="îs1iḋé">
                <a:extLst>
                  <a:ext uri="{FF2B5EF4-FFF2-40B4-BE49-F238E27FC236}">
                    <a16:creationId xmlns:a16="http://schemas.microsoft.com/office/drawing/2014/main" id="{0AC6DBD6-6442-4661-B146-8196CD63975C}"/>
                  </a:ext>
                </a:extLst>
              </p:cNvPr>
              <p:cNvSpPr/>
              <p:nvPr/>
            </p:nvSpPr>
            <p:spPr bwMode="auto">
              <a:xfrm>
                <a:off x="1087227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94" name="iṣ1ïḑê">
                <a:extLst>
                  <a:ext uri="{FF2B5EF4-FFF2-40B4-BE49-F238E27FC236}">
                    <a16:creationId xmlns:a16="http://schemas.microsoft.com/office/drawing/2014/main" id="{73A6C8BA-8AD9-4540-AA9F-231B74DC0777}"/>
                  </a:ext>
                </a:extLst>
              </p:cNvPr>
              <p:cNvSpPr/>
              <p:nvPr/>
            </p:nvSpPr>
            <p:spPr bwMode="auto">
              <a:xfrm>
                <a:off x="10884851"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95" name="ïS1îḑê">
                <a:extLst>
                  <a:ext uri="{FF2B5EF4-FFF2-40B4-BE49-F238E27FC236}">
                    <a16:creationId xmlns:a16="http://schemas.microsoft.com/office/drawing/2014/main" id="{7C382480-41EF-4EF7-AB6E-4AED395C3EA3}"/>
                  </a:ext>
                </a:extLst>
              </p:cNvPr>
              <p:cNvSpPr/>
              <p:nvPr/>
            </p:nvSpPr>
            <p:spPr bwMode="auto">
              <a:xfrm>
                <a:off x="10922172" y="732929"/>
                <a:ext cx="28096"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96" name="iŝḷíḍê">
                <a:extLst>
                  <a:ext uri="{FF2B5EF4-FFF2-40B4-BE49-F238E27FC236}">
                    <a16:creationId xmlns:a16="http://schemas.microsoft.com/office/drawing/2014/main" id="{7D332882-3E1E-4A5B-A428-00AFBD6D7343}"/>
                  </a:ext>
                </a:extLst>
              </p:cNvPr>
              <p:cNvSpPr/>
              <p:nvPr/>
            </p:nvSpPr>
            <p:spPr bwMode="auto">
              <a:xfrm>
                <a:off x="10956139" y="732929"/>
                <a:ext cx="29354"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1"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97" name="îṥľíḍé">
                <a:extLst>
                  <a:ext uri="{FF2B5EF4-FFF2-40B4-BE49-F238E27FC236}">
                    <a16:creationId xmlns:a16="http://schemas.microsoft.com/office/drawing/2014/main" id="{4EC31911-A59A-4F4A-9D34-553079CB472B}"/>
                  </a:ext>
                </a:extLst>
              </p:cNvPr>
              <p:cNvSpPr/>
              <p:nvPr/>
            </p:nvSpPr>
            <p:spPr bwMode="auto">
              <a:xfrm>
                <a:off x="10989268"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8" y="42"/>
                      <a:pt x="103" y="26"/>
                      <a:pt x="74" y="26"/>
                    </a:cubicBezTo>
                    <a:cubicBezTo>
                      <a:pt x="47" y="28"/>
                      <a:pt x="32" y="44"/>
                      <a:pt x="29" y="75"/>
                    </a:cubicBezTo>
                    <a:close/>
                  </a:path>
                </a:pathLst>
              </a:custGeom>
              <a:grpFill/>
              <a:ln>
                <a:noFill/>
              </a:ln>
            </p:spPr>
            <p:txBody>
              <a:bodyPr anchor="ctr"/>
              <a:lstStyle/>
              <a:p>
                <a:pPr algn="ctr"/>
                <a:endParaRPr/>
              </a:p>
            </p:txBody>
          </p:sp>
          <p:sp>
            <p:nvSpPr>
              <p:cNvPr id="98" name="îşḻiḍe">
                <a:extLst>
                  <a:ext uri="{FF2B5EF4-FFF2-40B4-BE49-F238E27FC236}">
                    <a16:creationId xmlns:a16="http://schemas.microsoft.com/office/drawing/2014/main" id="{64E649FB-4ED5-45FD-A0C6-485B8BE24C83}"/>
                  </a:ext>
                </a:extLst>
              </p:cNvPr>
              <p:cNvSpPr/>
              <p:nvPr/>
            </p:nvSpPr>
            <p:spPr bwMode="auto">
              <a:xfrm>
                <a:off x="11060975"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1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6" y="2"/>
                      <a:pt x="136"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3" y="170"/>
                      <a:pt x="140" y="170"/>
                    </a:cubicBezTo>
                    <a:cubicBezTo>
                      <a:pt x="120" y="170"/>
                      <a:pt x="111" y="163"/>
                      <a:pt x="112" y="147"/>
                    </a:cubicBezTo>
                    <a:cubicBezTo>
                      <a:pt x="96" y="163"/>
                      <a:pt x="76" y="171"/>
                      <a:pt x="52" y="171"/>
                    </a:cubicBezTo>
                    <a:cubicBezTo>
                      <a:pt x="19" y="170"/>
                      <a:pt x="2" y="155"/>
                      <a:pt x="0" y="126"/>
                    </a:cubicBezTo>
                    <a:cubicBezTo>
                      <a:pt x="1" y="97"/>
                      <a:pt x="18" y="80"/>
                      <a:pt x="51" y="75"/>
                    </a:cubicBezTo>
                    <a:cubicBezTo>
                      <a:pt x="96" y="70"/>
                      <a:pt x="96" y="70"/>
                      <a:pt x="96" y="70"/>
                    </a:cubicBezTo>
                    <a:cubicBezTo>
                      <a:pt x="106" y="68"/>
                      <a:pt x="111" y="62"/>
                      <a:pt x="111" y="50"/>
                    </a:cubicBezTo>
                    <a:cubicBezTo>
                      <a:pt x="111" y="32"/>
                      <a:pt x="98" y="23"/>
                      <a:pt x="71" y="23"/>
                    </a:cubicBezTo>
                    <a:cubicBezTo>
                      <a:pt x="49"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99" name="ïşḻíḓe">
                <a:extLst>
                  <a:ext uri="{FF2B5EF4-FFF2-40B4-BE49-F238E27FC236}">
                    <a16:creationId xmlns:a16="http://schemas.microsoft.com/office/drawing/2014/main" id="{19BDEC23-212D-4322-A5C3-0CC27626CF3E}"/>
                  </a:ext>
                </a:extLst>
              </p:cNvPr>
              <p:cNvSpPr/>
              <p:nvPr/>
            </p:nvSpPr>
            <p:spPr bwMode="auto">
              <a:xfrm>
                <a:off x="11099136"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00" name="îS1iḓé">
                <a:extLst>
                  <a:ext uri="{FF2B5EF4-FFF2-40B4-BE49-F238E27FC236}">
                    <a16:creationId xmlns:a16="http://schemas.microsoft.com/office/drawing/2014/main" id="{7AB18821-9DE9-4079-A63D-AD64BC5C23E7}"/>
                  </a:ext>
                </a:extLst>
              </p:cNvPr>
              <p:cNvSpPr/>
              <p:nvPr/>
            </p:nvSpPr>
            <p:spPr bwMode="auto">
              <a:xfrm>
                <a:off x="11133103" y="721607"/>
                <a:ext cx="30193" cy="46967"/>
              </a:xfrm>
              <a:custGeom>
                <a:avLst/>
                <a:gdLst>
                  <a:gd name="T0" fmla="*/ 145 w 145"/>
                  <a:gd name="T1" fmla="*/ 0 h 226"/>
                  <a:gd name="T2" fmla="*/ 145 w 145"/>
                  <a:gd name="T3" fmla="*/ 224 h 226"/>
                  <a:gd name="T4" fmla="*/ 119 w 145"/>
                  <a:gd name="T5" fmla="*/ 224 h 226"/>
                  <a:gd name="T6" fmla="*/ 119 w 145"/>
                  <a:gd name="T7" fmla="*/ 202 h 226"/>
                  <a:gd name="T8" fmla="*/ 73 w 145"/>
                  <a:gd name="T9" fmla="*/ 226 h 226"/>
                  <a:gd name="T10" fmla="*/ 0 w 145"/>
                  <a:gd name="T11" fmla="*/ 137 h 226"/>
                  <a:gd name="T12" fmla="*/ 69 w 145"/>
                  <a:gd name="T13" fmla="*/ 55 h 226"/>
                  <a:gd name="T14" fmla="*/ 116 w 145"/>
                  <a:gd name="T15" fmla="*/ 79 h 226"/>
                  <a:gd name="T16" fmla="*/ 118 w 145"/>
                  <a:gd name="T17" fmla="*/ 83 h 226"/>
                  <a:gd name="T18" fmla="*/ 118 w 145"/>
                  <a:gd name="T19" fmla="*/ 82 h 226"/>
                  <a:gd name="T20" fmla="*/ 118 w 145"/>
                  <a:gd name="T21" fmla="*/ 0 h 226"/>
                  <a:gd name="T22" fmla="*/ 145 w 145"/>
                  <a:gd name="T23" fmla="*/ 0 h 226"/>
                  <a:gd name="T24" fmla="*/ 29 w 145"/>
                  <a:gd name="T25" fmla="*/ 142 h 226"/>
                  <a:gd name="T26" fmla="*/ 73 w 145"/>
                  <a:gd name="T27" fmla="*/ 206 h 226"/>
                  <a:gd name="T28" fmla="*/ 118 w 145"/>
                  <a:gd name="T29" fmla="*/ 151 h 226"/>
                  <a:gd name="T30" fmla="*/ 74 w 145"/>
                  <a:gd name="T31" fmla="*/ 81 h 226"/>
                  <a:gd name="T32" fmla="*/ 29 w 145"/>
                  <a:gd name="T33" fmla="*/ 1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26">
                    <a:moveTo>
                      <a:pt x="145" y="0"/>
                    </a:moveTo>
                    <a:cubicBezTo>
                      <a:pt x="145" y="224"/>
                      <a:pt x="145" y="224"/>
                      <a:pt x="145" y="224"/>
                    </a:cubicBezTo>
                    <a:cubicBezTo>
                      <a:pt x="119" y="224"/>
                      <a:pt x="119" y="224"/>
                      <a:pt x="119" y="224"/>
                    </a:cubicBezTo>
                    <a:cubicBezTo>
                      <a:pt x="119" y="202"/>
                      <a:pt x="119" y="202"/>
                      <a:pt x="119" y="202"/>
                    </a:cubicBezTo>
                    <a:cubicBezTo>
                      <a:pt x="109" y="218"/>
                      <a:pt x="94" y="226"/>
                      <a:pt x="73" y="226"/>
                    </a:cubicBezTo>
                    <a:cubicBezTo>
                      <a:pt x="27" y="225"/>
                      <a:pt x="3" y="195"/>
                      <a:pt x="0" y="137"/>
                    </a:cubicBezTo>
                    <a:cubicBezTo>
                      <a:pt x="3" y="85"/>
                      <a:pt x="26" y="57"/>
                      <a:pt x="69" y="55"/>
                    </a:cubicBezTo>
                    <a:cubicBezTo>
                      <a:pt x="86" y="55"/>
                      <a:pt x="102" y="63"/>
                      <a:pt x="116" y="79"/>
                    </a:cubicBezTo>
                    <a:cubicBezTo>
                      <a:pt x="116" y="81"/>
                      <a:pt x="117" y="82"/>
                      <a:pt x="118" y="83"/>
                    </a:cubicBezTo>
                    <a:cubicBezTo>
                      <a:pt x="118" y="82"/>
                      <a:pt x="118" y="82"/>
                      <a:pt x="118" y="82"/>
                    </a:cubicBezTo>
                    <a:cubicBezTo>
                      <a:pt x="118" y="0"/>
                      <a:pt x="118" y="0"/>
                      <a:pt x="118" y="0"/>
                    </a:cubicBezTo>
                    <a:cubicBezTo>
                      <a:pt x="145" y="0"/>
                      <a:pt x="145" y="0"/>
                      <a:pt x="145" y="0"/>
                    </a:cubicBezTo>
                    <a:close/>
                    <a:moveTo>
                      <a:pt x="29" y="142"/>
                    </a:moveTo>
                    <a:cubicBezTo>
                      <a:pt x="30" y="183"/>
                      <a:pt x="45" y="204"/>
                      <a:pt x="73" y="206"/>
                    </a:cubicBezTo>
                    <a:cubicBezTo>
                      <a:pt x="102" y="202"/>
                      <a:pt x="117" y="184"/>
                      <a:pt x="118" y="151"/>
                    </a:cubicBezTo>
                    <a:cubicBezTo>
                      <a:pt x="118" y="104"/>
                      <a:pt x="103" y="81"/>
                      <a:pt x="74" y="81"/>
                    </a:cubicBezTo>
                    <a:cubicBezTo>
                      <a:pt x="43" y="81"/>
                      <a:pt x="28" y="101"/>
                      <a:pt x="29" y="142"/>
                    </a:cubicBezTo>
                    <a:close/>
                  </a:path>
                </a:pathLst>
              </a:custGeom>
              <a:grpFill/>
              <a:ln>
                <a:noFill/>
              </a:ln>
            </p:spPr>
            <p:txBody>
              <a:bodyPr anchor="ctr"/>
              <a:lstStyle/>
              <a:p>
                <a:pPr algn="ctr"/>
                <a:endParaRPr/>
              </a:p>
            </p:txBody>
          </p:sp>
          <p:sp>
            <p:nvSpPr>
              <p:cNvPr id="101" name="ïṥḻîḍé">
                <a:extLst>
                  <a:ext uri="{FF2B5EF4-FFF2-40B4-BE49-F238E27FC236}">
                    <a16:creationId xmlns:a16="http://schemas.microsoft.com/office/drawing/2014/main" id="{67884FF0-BE6B-4D18-8871-C6C9E95C295F}"/>
                  </a:ext>
                </a:extLst>
              </p:cNvPr>
              <p:cNvSpPr/>
              <p:nvPr/>
            </p:nvSpPr>
            <p:spPr bwMode="auto">
              <a:xfrm>
                <a:off x="11185940" y="721607"/>
                <a:ext cx="37741" cy="46547"/>
              </a:xfrm>
              <a:custGeom>
                <a:avLst/>
                <a:gdLst>
                  <a:gd name="T0" fmla="*/ 0 w 90"/>
                  <a:gd name="T1" fmla="*/ 13 h 111"/>
                  <a:gd name="T2" fmla="*/ 0 w 90"/>
                  <a:gd name="T3" fmla="*/ 0 h 111"/>
                  <a:gd name="T4" fmla="*/ 90 w 90"/>
                  <a:gd name="T5" fmla="*/ 0 h 111"/>
                  <a:gd name="T6" fmla="*/ 90 w 90"/>
                  <a:gd name="T7" fmla="*/ 13 h 111"/>
                  <a:gd name="T8" fmla="*/ 52 w 90"/>
                  <a:gd name="T9" fmla="*/ 13 h 111"/>
                  <a:gd name="T10" fmla="*/ 52 w 90"/>
                  <a:gd name="T11" fmla="*/ 111 h 111"/>
                  <a:gd name="T12" fmla="*/ 38 w 90"/>
                  <a:gd name="T13" fmla="*/ 111 h 111"/>
                  <a:gd name="T14" fmla="*/ 38 w 90"/>
                  <a:gd name="T15" fmla="*/ 13 h 111"/>
                  <a:gd name="T16" fmla="*/ 0 w 90"/>
                  <a:gd name="T17"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1">
                    <a:moveTo>
                      <a:pt x="0" y="13"/>
                    </a:moveTo>
                    <a:lnTo>
                      <a:pt x="0" y="0"/>
                    </a:lnTo>
                    <a:lnTo>
                      <a:pt x="90" y="0"/>
                    </a:lnTo>
                    <a:lnTo>
                      <a:pt x="90" y="13"/>
                    </a:lnTo>
                    <a:lnTo>
                      <a:pt x="52" y="13"/>
                    </a:lnTo>
                    <a:lnTo>
                      <a:pt x="52" y="111"/>
                    </a:lnTo>
                    <a:lnTo>
                      <a:pt x="38" y="111"/>
                    </a:lnTo>
                    <a:lnTo>
                      <a:pt x="38" y="13"/>
                    </a:lnTo>
                    <a:lnTo>
                      <a:pt x="0" y="13"/>
                    </a:lnTo>
                    <a:close/>
                  </a:path>
                </a:pathLst>
              </a:custGeom>
              <a:grpFill/>
              <a:ln>
                <a:noFill/>
              </a:ln>
            </p:spPr>
            <p:txBody>
              <a:bodyPr anchor="ctr"/>
              <a:lstStyle/>
              <a:p>
                <a:pPr algn="ctr"/>
                <a:endParaRPr/>
              </a:p>
            </p:txBody>
          </p:sp>
          <p:sp>
            <p:nvSpPr>
              <p:cNvPr id="102" name="ïṡḷíḍé">
                <a:extLst>
                  <a:ext uri="{FF2B5EF4-FFF2-40B4-BE49-F238E27FC236}">
                    <a16:creationId xmlns:a16="http://schemas.microsoft.com/office/drawing/2014/main" id="{3C9EAF9D-8B16-4C7A-BBBB-769C55755290}"/>
                  </a:ext>
                </a:extLst>
              </p:cNvPr>
              <p:cNvSpPr/>
              <p:nvPr/>
            </p:nvSpPr>
            <p:spPr bwMode="auto">
              <a:xfrm>
                <a:off x="11227036" y="732929"/>
                <a:ext cx="3061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03" name="íṧlíḍé">
                <a:extLst>
                  <a:ext uri="{FF2B5EF4-FFF2-40B4-BE49-F238E27FC236}">
                    <a16:creationId xmlns:a16="http://schemas.microsoft.com/office/drawing/2014/main" id="{F4AB2DE8-20EC-4594-92D3-CA5695A10390}"/>
                  </a:ext>
                </a:extLst>
              </p:cNvPr>
              <p:cNvSpPr/>
              <p:nvPr/>
            </p:nvSpPr>
            <p:spPr bwMode="auto">
              <a:xfrm>
                <a:off x="11262261" y="732929"/>
                <a:ext cx="28935"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0"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04" name="išļïḓé">
                <a:extLst>
                  <a:ext uri="{FF2B5EF4-FFF2-40B4-BE49-F238E27FC236}">
                    <a16:creationId xmlns:a16="http://schemas.microsoft.com/office/drawing/2014/main" id="{5AB17666-C8B9-4C3A-8E9B-73D45D40BDE2}"/>
                  </a:ext>
                </a:extLst>
              </p:cNvPr>
              <p:cNvSpPr/>
              <p:nvPr/>
            </p:nvSpPr>
            <p:spPr bwMode="auto">
              <a:xfrm>
                <a:off x="11297067" y="721607"/>
                <a:ext cx="27258"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3" y="75"/>
                      <a:pt x="133" y="113"/>
                    </a:cubicBezTo>
                    <a:close/>
                  </a:path>
                </a:pathLst>
              </a:custGeom>
              <a:grpFill/>
              <a:ln>
                <a:noFill/>
              </a:ln>
            </p:spPr>
            <p:txBody>
              <a:bodyPr anchor="ctr"/>
              <a:lstStyle/>
              <a:p>
                <a:pPr algn="ctr"/>
                <a:endParaRPr/>
              </a:p>
            </p:txBody>
          </p:sp>
          <p:sp>
            <p:nvSpPr>
              <p:cNvPr id="105" name="ïšḻîḓè">
                <a:extLst>
                  <a:ext uri="{FF2B5EF4-FFF2-40B4-BE49-F238E27FC236}">
                    <a16:creationId xmlns:a16="http://schemas.microsoft.com/office/drawing/2014/main" id="{1E069E19-6306-49BF-970E-C2464CF51714}"/>
                  </a:ext>
                </a:extLst>
              </p:cNvPr>
              <p:cNvSpPr/>
              <p:nvPr/>
            </p:nvSpPr>
            <p:spPr bwMode="auto">
              <a:xfrm>
                <a:off x="11333130"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3" y="58"/>
                    </a:cubicBezTo>
                    <a:close/>
                  </a:path>
                </a:pathLst>
              </a:custGeom>
              <a:grpFill/>
              <a:ln>
                <a:noFill/>
              </a:ln>
            </p:spPr>
            <p:txBody>
              <a:bodyPr anchor="ctr"/>
              <a:lstStyle/>
              <a:p>
                <a:pPr algn="ctr"/>
                <a:endParaRPr/>
              </a:p>
            </p:txBody>
          </p:sp>
          <p:sp>
            <p:nvSpPr>
              <p:cNvPr id="106" name="ïṡḷïḍê">
                <a:extLst>
                  <a:ext uri="{FF2B5EF4-FFF2-40B4-BE49-F238E27FC236}">
                    <a16:creationId xmlns:a16="http://schemas.microsoft.com/office/drawing/2014/main" id="{10D11FAC-1070-41FE-8B29-44FE1818EFD2}"/>
                  </a:ext>
                </a:extLst>
              </p:cNvPr>
              <p:cNvSpPr/>
              <p:nvPr/>
            </p:nvSpPr>
            <p:spPr bwMode="auto">
              <a:xfrm>
                <a:off x="11367097"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4" y="31"/>
                      <a:pt x="29" y="2"/>
                      <a:pt x="76" y="0"/>
                    </a:cubicBezTo>
                    <a:cubicBezTo>
                      <a:pt x="124" y="2"/>
                      <a:pt x="149" y="31"/>
                      <a:pt x="152" y="87"/>
                    </a:cubicBezTo>
                    <a:cubicBezTo>
                      <a:pt x="149" y="142"/>
                      <a:pt x="124" y="170"/>
                      <a:pt x="76" y="171"/>
                    </a:cubicBezTo>
                    <a:cubicBezTo>
                      <a:pt x="29" y="170"/>
                      <a:pt x="4" y="142"/>
                      <a:pt x="0" y="87"/>
                    </a:cubicBezTo>
                    <a:close/>
                    <a:moveTo>
                      <a:pt x="28" y="87"/>
                    </a:moveTo>
                    <a:cubicBezTo>
                      <a:pt x="31" y="128"/>
                      <a:pt x="47" y="149"/>
                      <a:pt x="76" y="149"/>
                    </a:cubicBezTo>
                    <a:cubicBezTo>
                      <a:pt x="106" y="149"/>
                      <a:pt x="122" y="128"/>
                      <a:pt x="124" y="87"/>
                    </a:cubicBezTo>
                    <a:cubicBezTo>
                      <a:pt x="122" y="46"/>
                      <a:pt x="106" y="25"/>
                      <a:pt x="76" y="24"/>
                    </a:cubicBezTo>
                    <a:cubicBezTo>
                      <a:pt x="47" y="25"/>
                      <a:pt x="31" y="46"/>
                      <a:pt x="28" y="87"/>
                    </a:cubicBezTo>
                    <a:close/>
                  </a:path>
                </a:pathLst>
              </a:custGeom>
              <a:grpFill/>
              <a:ln>
                <a:noFill/>
              </a:ln>
            </p:spPr>
            <p:txBody>
              <a:bodyPr anchor="ctr"/>
              <a:lstStyle/>
              <a:p>
                <a:pPr algn="ctr"/>
                <a:endParaRPr/>
              </a:p>
            </p:txBody>
          </p:sp>
          <p:sp>
            <p:nvSpPr>
              <p:cNvPr id="107" name="îşļíḋe">
                <a:extLst>
                  <a:ext uri="{FF2B5EF4-FFF2-40B4-BE49-F238E27FC236}">
                    <a16:creationId xmlns:a16="http://schemas.microsoft.com/office/drawing/2014/main" id="{D7D59A13-5F6C-4A29-BA42-46AA267D2631}"/>
                  </a:ext>
                </a:extLst>
              </p:cNvPr>
              <p:cNvSpPr/>
              <p:nvPr/>
            </p:nvSpPr>
            <p:spPr bwMode="auto">
              <a:xfrm>
                <a:off x="11405258" y="721607"/>
                <a:ext cx="5871" cy="46547"/>
              </a:xfrm>
              <a:prstGeom prst="rect">
                <a:avLst/>
              </a:prstGeom>
              <a:grpFill/>
              <a:ln>
                <a:noFill/>
              </a:ln>
            </p:spPr>
            <p:txBody>
              <a:bodyPr anchor="ctr"/>
              <a:lstStyle/>
              <a:p>
                <a:pPr algn="ctr"/>
                <a:endParaRPr/>
              </a:p>
            </p:txBody>
          </p:sp>
          <p:sp>
            <p:nvSpPr>
              <p:cNvPr id="108" name="íṩľide">
                <a:extLst>
                  <a:ext uri="{FF2B5EF4-FFF2-40B4-BE49-F238E27FC236}">
                    <a16:creationId xmlns:a16="http://schemas.microsoft.com/office/drawing/2014/main" id="{8D3DB728-D3FD-4DA3-888E-D17BD5198EF8}"/>
                  </a:ext>
                </a:extLst>
              </p:cNvPr>
              <p:cNvSpPr/>
              <p:nvPr/>
            </p:nvSpPr>
            <p:spPr bwMode="auto">
              <a:xfrm>
                <a:off x="11417419"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5" y="149"/>
                      <a:pt x="121" y="128"/>
                      <a:pt x="124" y="87"/>
                    </a:cubicBezTo>
                    <a:cubicBezTo>
                      <a:pt x="121" y="46"/>
                      <a:pt x="105" y="25"/>
                      <a:pt x="76" y="24"/>
                    </a:cubicBezTo>
                    <a:cubicBezTo>
                      <a:pt x="47" y="25"/>
                      <a:pt x="31" y="46"/>
                      <a:pt x="28" y="87"/>
                    </a:cubicBezTo>
                    <a:close/>
                  </a:path>
                </a:pathLst>
              </a:custGeom>
              <a:grpFill/>
              <a:ln>
                <a:noFill/>
              </a:ln>
            </p:spPr>
            <p:txBody>
              <a:bodyPr anchor="ctr"/>
              <a:lstStyle/>
              <a:p>
                <a:pPr algn="ctr"/>
                <a:endParaRPr/>
              </a:p>
            </p:txBody>
          </p:sp>
          <p:sp>
            <p:nvSpPr>
              <p:cNvPr id="109" name="ïSļídê">
                <a:extLst>
                  <a:ext uri="{FF2B5EF4-FFF2-40B4-BE49-F238E27FC236}">
                    <a16:creationId xmlns:a16="http://schemas.microsoft.com/office/drawing/2014/main" id="{B27E9A8F-A436-4C7E-9A8C-2365D0EB0C85}"/>
                  </a:ext>
                </a:extLst>
              </p:cNvPr>
              <p:cNvSpPr/>
              <p:nvPr/>
            </p:nvSpPr>
            <p:spPr bwMode="auto">
              <a:xfrm>
                <a:off x="11453482" y="732929"/>
                <a:ext cx="30193"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0" y="129"/>
                      <a:pt x="45" y="150"/>
                      <a:pt x="74" y="151"/>
                    </a:cubicBezTo>
                    <a:cubicBezTo>
                      <a:pt x="102"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0"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110" name="işḷíḑè">
                <a:extLst>
                  <a:ext uri="{FF2B5EF4-FFF2-40B4-BE49-F238E27FC236}">
                    <a16:creationId xmlns:a16="http://schemas.microsoft.com/office/drawing/2014/main" id="{CDB414FC-16C0-44D5-8D49-A206F5467CBA}"/>
                  </a:ext>
                </a:extLst>
              </p:cNvPr>
              <p:cNvSpPr/>
              <p:nvPr/>
            </p:nvSpPr>
            <p:spPr bwMode="auto">
              <a:xfrm>
                <a:off x="11487868" y="734187"/>
                <a:ext cx="31032" cy="47386"/>
              </a:xfrm>
              <a:custGeom>
                <a:avLst/>
                <a:gdLst>
                  <a:gd name="T0" fmla="*/ 76 w 149"/>
                  <a:gd name="T1" fmla="*/ 135 h 229"/>
                  <a:gd name="T2" fmla="*/ 119 w 149"/>
                  <a:gd name="T3" fmla="*/ 0 h 229"/>
                  <a:gd name="T4" fmla="*/ 149 w 149"/>
                  <a:gd name="T5" fmla="*/ 0 h 229"/>
                  <a:gd name="T6" fmla="*/ 132 w 149"/>
                  <a:gd name="T7" fmla="*/ 48 h 229"/>
                  <a:gd name="T8" fmla="*/ 90 w 149"/>
                  <a:gd name="T9" fmla="*/ 160 h 229"/>
                  <a:gd name="T10" fmla="*/ 61 w 149"/>
                  <a:gd name="T11" fmla="*/ 218 h 229"/>
                  <a:gd name="T12" fmla="*/ 25 w 149"/>
                  <a:gd name="T13" fmla="*/ 228 h 229"/>
                  <a:gd name="T14" fmla="*/ 14 w 149"/>
                  <a:gd name="T15" fmla="*/ 225 h 229"/>
                  <a:gd name="T16" fmla="*/ 14 w 149"/>
                  <a:gd name="T17" fmla="*/ 201 h 229"/>
                  <a:gd name="T18" fmla="*/ 17 w 149"/>
                  <a:gd name="T19" fmla="*/ 202 h 229"/>
                  <a:gd name="T20" fmla="*/ 30 w 149"/>
                  <a:gd name="T21" fmla="*/ 204 h 229"/>
                  <a:gd name="T22" fmla="*/ 60 w 149"/>
                  <a:gd name="T23" fmla="*/ 166 h 229"/>
                  <a:gd name="T24" fmla="*/ 0 w 149"/>
                  <a:gd name="T25" fmla="*/ 0 h 229"/>
                  <a:gd name="T26" fmla="*/ 30 w 149"/>
                  <a:gd name="T27" fmla="*/ 0 h 229"/>
                  <a:gd name="T28" fmla="*/ 74 w 149"/>
                  <a:gd name="T29" fmla="*/ 135 h 229"/>
                  <a:gd name="T30" fmla="*/ 76 w 149"/>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229">
                    <a:moveTo>
                      <a:pt x="76" y="135"/>
                    </a:moveTo>
                    <a:cubicBezTo>
                      <a:pt x="119" y="0"/>
                      <a:pt x="119" y="0"/>
                      <a:pt x="119" y="0"/>
                    </a:cubicBezTo>
                    <a:cubicBezTo>
                      <a:pt x="149" y="0"/>
                      <a:pt x="149" y="0"/>
                      <a:pt x="149" y="0"/>
                    </a:cubicBezTo>
                    <a:cubicBezTo>
                      <a:pt x="145" y="10"/>
                      <a:pt x="139" y="26"/>
                      <a:pt x="132" y="48"/>
                    </a:cubicBezTo>
                    <a:cubicBezTo>
                      <a:pt x="114" y="97"/>
                      <a:pt x="100" y="135"/>
                      <a:pt x="90" y="160"/>
                    </a:cubicBezTo>
                    <a:cubicBezTo>
                      <a:pt x="76" y="195"/>
                      <a:pt x="67" y="214"/>
                      <a:pt x="61" y="218"/>
                    </a:cubicBezTo>
                    <a:cubicBezTo>
                      <a:pt x="55" y="225"/>
                      <a:pt x="43" y="229"/>
                      <a:pt x="25" y="228"/>
                    </a:cubicBezTo>
                    <a:cubicBezTo>
                      <a:pt x="22" y="228"/>
                      <a:pt x="18" y="227"/>
                      <a:pt x="14" y="225"/>
                    </a:cubicBezTo>
                    <a:cubicBezTo>
                      <a:pt x="14" y="201"/>
                      <a:pt x="14" y="201"/>
                      <a:pt x="14" y="201"/>
                    </a:cubicBezTo>
                    <a:cubicBezTo>
                      <a:pt x="15" y="201"/>
                      <a:pt x="16" y="201"/>
                      <a:pt x="17" y="202"/>
                    </a:cubicBezTo>
                    <a:cubicBezTo>
                      <a:pt x="22" y="204"/>
                      <a:pt x="26" y="204"/>
                      <a:pt x="30" y="204"/>
                    </a:cubicBezTo>
                    <a:cubicBezTo>
                      <a:pt x="41" y="209"/>
                      <a:pt x="51" y="196"/>
                      <a:pt x="60" y="166"/>
                    </a:cubicBezTo>
                    <a:cubicBezTo>
                      <a:pt x="0" y="0"/>
                      <a:pt x="0" y="0"/>
                      <a:pt x="0" y="0"/>
                    </a:cubicBezTo>
                    <a:cubicBezTo>
                      <a:pt x="30" y="0"/>
                      <a:pt x="30" y="0"/>
                      <a:pt x="30" y="0"/>
                    </a:cubicBezTo>
                    <a:cubicBezTo>
                      <a:pt x="74" y="135"/>
                      <a:pt x="74" y="135"/>
                      <a:pt x="74" y="135"/>
                    </a:cubicBezTo>
                    <a:lnTo>
                      <a:pt x="76" y="135"/>
                    </a:lnTo>
                    <a:close/>
                  </a:path>
                </a:pathLst>
              </a:custGeom>
              <a:grpFill/>
              <a:ln>
                <a:noFill/>
              </a:ln>
            </p:spPr>
            <p:txBody>
              <a:bodyPr anchor="ctr"/>
              <a:lstStyle/>
              <a:p>
                <a:pPr algn="ctr"/>
                <a:endParaRPr/>
              </a:p>
            </p:txBody>
          </p:sp>
        </p:grpSp>
        <p:grpSp>
          <p:nvGrpSpPr>
            <p:cNvPr id="6" name="组合 5">
              <a:extLst>
                <a:ext uri="{FF2B5EF4-FFF2-40B4-BE49-F238E27FC236}">
                  <a16:creationId xmlns:a16="http://schemas.microsoft.com/office/drawing/2014/main" id="{048F3111-B36F-4FC0-8EDC-B92F7C0238CC}"/>
                </a:ext>
              </a:extLst>
            </p:cNvPr>
            <p:cNvGrpSpPr/>
            <p:nvPr/>
          </p:nvGrpSpPr>
          <p:grpSpPr>
            <a:xfrm>
              <a:off x="660400" y="478901"/>
              <a:ext cx="601275" cy="454750"/>
              <a:chOff x="2201863" y="2538412"/>
              <a:chExt cx="1776413" cy="1781176"/>
            </a:xfrm>
            <a:solidFill>
              <a:schemeClr val="accent1"/>
            </a:solidFill>
          </p:grpSpPr>
          <p:sp>
            <p:nvSpPr>
              <p:cNvPr id="7" name="íṣḷîďé">
                <a:extLst>
                  <a:ext uri="{FF2B5EF4-FFF2-40B4-BE49-F238E27FC236}">
                    <a16:creationId xmlns:a16="http://schemas.microsoft.com/office/drawing/2014/main" id="{B7E81E25-B7AE-4531-A87E-AED8DDFC55C9}"/>
                  </a:ext>
                </a:extLst>
              </p:cNvPr>
              <p:cNvSpPr/>
              <p:nvPr/>
            </p:nvSpPr>
            <p:spPr bwMode="auto">
              <a:xfrm>
                <a:off x="2201863" y="2538412"/>
                <a:ext cx="1776413" cy="1781176"/>
              </a:xfrm>
              <a:prstGeom prst="ellipse">
                <a:avLst/>
              </a:prstGeom>
              <a:noFill/>
              <a:ln w="19050" cap="flat">
                <a:solidFill>
                  <a:schemeClr val="accent1"/>
                </a:solidFill>
                <a:prstDash val="solid"/>
                <a:round/>
                <a:headEnd/>
                <a:tailEnd/>
              </a:ln>
            </p:spPr>
            <p:txBody>
              <a:bodyPr anchor="ctr"/>
              <a:lstStyle/>
              <a:p>
                <a:pPr algn="ctr"/>
                <a:endParaRPr/>
              </a:p>
            </p:txBody>
          </p:sp>
          <p:sp>
            <p:nvSpPr>
              <p:cNvPr id="8" name="îSlïdê">
                <a:extLst>
                  <a:ext uri="{FF2B5EF4-FFF2-40B4-BE49-F238E27FC236}">
                    <a16:creationId xmlns:a16="http://schemas.microsoft.com/office/drawing/2014/main" id="{8E726C61-BFA6-4DEB-A025-16A34B908257}"/>
                  </a:ext>
                </a:extLst>
              </p:cNvPr>
              <p:cNvSpPr/>
              <p:nvPr/>
            </p:nvSpPr>
            <p:spPr bwMode="auto">
              <a:xfrm>
                <a:off x="2349501" y="2976563"/>
                <a:ext cx="158750" cy="184150"/>
              </a:xfrm>
              <a:custGeom>
                <a:avLst/>
                <a:gdLst>
                  <a:gd name="T0" fmla="*/ 0 w 202"/>
                  <a:gd name="T1" fmla="*/ 96 h 233"/>
                  <a:gd name="T2" fmla="*/ 20 w 202"/>
                  <a:gd name="T3" fmla="*/ 58 h 233"/>
                  <a:gd name="T4" fmla="*/ 27 w 202"/>
                  <a:gd name="T5" fmla="*/ 65 h 233"/>
                  <a:gd name="T6" fmla="*/ 26 w 202"/>
                  <a:gd name="T7" fmla="*/ 70 h 233"/>
                  <a:gd name="T8" fmla="*/ 25 w 202"/>
                  <a:gd name="T9" fmla="*/ 75 h 233"/>
                  <a:gd name="T10" fmla="*/ 27 w 202"/>
                  <a:gd name="T11" fmla="*/ 81 h 233"/>
                  <a:gd name="T12" fmla="*/ 34 w 202"/>
                  <a:gd name="T13" fmla="*/ 88 h 233"/>
                  <a:gd name="T14" fmla="*/ 88 w 202"/>
                  <a:gd name="T15" fmla="*/ 137 h 233"/>
                  <a:gd name="T16" fmla="*/ 110 w 202"/>
                  <a:gd name="T17" fmla="*/ 93 h 233"/>
                  <a:gd name="T18" fmla="*/ 57 w 202"/>
                  <a:gd name="T19" fmla="*/ 46 h 233"/>
                  <a:gd name="T20" fmla="*/ 51 w 202"/>
                  <a:gd name="T21" fmla="*/ 41 h 233"/>
                  <a:gd name="T22" fmla="*/ 45 w 202"/>
                  <a:gd name="T23" fmla="*/ 40 h 233"/>
                  <a:gd name="T24" fmla="*/ 41 w 202"/>
                  <a:gd name="T25" fmla="*/ 42 h 233"/>
                  <a:gd name="T26" fmla="*/ 37 w 202"/>
                  <a:gd name="T27" fmla="*/ 46 h 233"/>
                  <a:gd name="T28" fmla="*/ 30 w 202"/>
                  <a:gd name="T29" fmla="*/ 39 h 233"/>
                  <a:gd name="T30" fmla="*/ 49 w 202"/>
                  <a:gd name="T31" fmla="*/ 0 h 233"/>
                  <a:gd name="T32" fmla="*/ 57 w 202"/>
                  <a:gd name="T33" fmla="*/ 7 h 233"/>
                  <a:gd name="T34" fmla="*/ 55 w 202"/>
                  <a:gd name="T35" fmla="*/ 12 h 233"/>
                  <a:gd name="T36" fmla="*/ 55 w 202"/>
                  <a:gd name="T37" fmla="*/ 17 h 233"/>
                  <a:gd name="T38" fmla="*/ 57 w 202"/>
                  <a:gd name="T39" fmla="*/ 24 h 233"/>
                  <a:gd name="T40" fmla="*/ 63 w 202"/>
                  <a:gd name="T41" fmla="*/ 31 h 233"/>
                  <a:gd name="T42" fmla="*/ 174 w 202"/>
                  <a:gd name="T43" fmla="*/ 129 h 233"/>
                  <a:gd name="T44" fmla="*/ 180 w 202"/>
                  <a:gd name="T45" fmla="*/ 134 h 233"/>
                  <a:gd name="T46" fmla="*/ 186 w 202"/>
                  <a:gd name="T47" fmla="*/ 135 h 233"/>
                  <a:gd name="T48" fmla="*/ 191 w 202"/>
                  <a:gd name="T49" fmla="*/ 133 h 233"/>
                  <a:gd name="T50" fmla="*/ 194 w 202"/>
                  <a:gd name="T51" fmla="*/ 130 h 233"/>
                  <a:gd name="T52" fmla="*/ 202 w 202"/>
                  <a:gd name="T53" fmla="*/ 137 h 233"/>
                  <a:gd name="T54" fmla="*/ 182 w 202"/>
                  <a:gd name="T55" fmla="*/ 175 h 233"/>
                  <a:gd name="T56" fmla="*/ 175 w 202"/>
                  <a:gd name="T57" fmla="*/ 169 h 233"/>
                  <a:gd name="T58" fmla="*/ 176 w 202"/>
                  <a:gd name="T59" fmla="*/ 163 h 233"/>
                  <a:gd name="T60" fmla="*/ 176 w 202"/>
                  <a:gd name="T61" fmla="*/ 158 h 233"/>
                  <a:gd name="T62" fmla="*/ 174 w 202"/>
                  <a:gd name="T63" fmla="*/ 151 h 233"/>
                  <a:gd name="T64" fmla="*/ 167 w 202"/>
                  <a:gd name="T65" fmla="*/ 144 h 233"/>
                  <a:gd name="T66" fmla="*/ 120 w 202"/>
                  <a:gd name="T67" fmla="*/ 102 h 233"/>
                  <a:gd name="T68" fmla="*/ 98 w 202"/>
                  <a:gd name="T69" fmla="*/ 146 h 233"/>
                  <a:gd name="T70" fmla="*/ 144 w 202"/>
                  <a:gd name="T71" fmla="*/ 187 h 233"/>
                  <a:gd name="T72" fmla="*/ 151 w 202"/>
                  <a:gd name="T73" fmla="*/ 192 h 233"/>
                  <a:gd name="T74" fmla="*/ 157 w 202"/>
                  <a:gd name="T75" fmla="*/ 193 h 233"/>
                  <a:gd name="T76" fmla="*/ 161 w 202"/>
                  <a:gd name="T77" fmla="*/ 191 h 233"/>
                  <a:gd name="T78" fmla="*/ 165 w 202"/>
                  <a:gd name="T79" fmla="*/ 188 h 233"/>
                  <a:gd name="T80" fmla="*/ 172 w 202"/>
                  <a:gd name="T81" fmla="*/ 194 h 233"/>
                  <a:gd name="T82" fmla="*/ 152 w 202"/>
                  <a:gd name="T83" fmla="*/ 233 h 233"/>
                  <a:gd name="T84" fmla="*/ 145 w 202"/>
                  <a:gd name="T85" fmla="*/ 226 h 233"/>
                  <a:gd name="T86" fmla="*/ 146 w 202"/>
                  <a:gd name="T87" fmla="*/ 221 h 233"/>
                  <a:gd name="T88" fmla="*/ 147 w 202"/>
                  <a:gd name="T89" fmla="*/ 215 h 233"/>
                  <a:gd name="T90" fmla="*/ 144 w 202"/>
                  <a:gd name="T91" fmla="*/ 208 h 233"/>
                  <a:gd name="T92" fmla="*/ 138 w 202"/>
                  <a:gd name="T93" fmla="*/ 202 h 233"/>
                  <a:gd name="T94" fmla="*/ 28 w 202"/>
                  <a:gd name="T95" fmla="*/ 103 h 233"/>
                  <a:gd name="T96" fmla="*/ 21 w 202"/>
                  <a:gd name="T97" fmla="*/ 98 h 233"/>
                  <a:gd name="T98" fmla="*/ 15 w 202"/>
                  <a:gd name="T99" fmla="*/ 97 h 233"/>
                  <a:gd name="T100" fmla="*/ 11 w 202"/>
                  <a:gd name="T101" fmla="*/ 99 h 233"/>
                  <a:gd name="T102" fmla="*/ 7 w 202"/>
                  <a:gd name="T103" fmla="*/ 103 h 233"/>
                  <a:gd name="T104" fmla="*/ 0 w 202"/>
                  <a:gd name="T105" fmla="*/ 9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33">
                    <a:moveTo>
                      <a:pt x="0" y="96"/>
                    </a:moveTo>
                    <a:cubicBezTo>
                      <a:pt x="20" y="58"/>
                      <a:pt x="20" y="58"/>
                      <a:pt x="20" y="58"/>
                    </a:cubicBezTo>
                    <a:cubicBezTo>
                      <a:pt x="27" y="65"/>
                      <a:pt x="27" y="65"/>
                      <a:pt x="27" y="65"/>
                    </a:cubicBezTo>
                    <a:cubicBezTo>
                      <a:pt x="27" y="66"/>
                      <a:pt x="26" y="67"/>
                      <a:pt x="26" y="70"/>
                    </a:cubicBezTo>
                    <a:cubicBezTo>
                      <a:pt x="25" y="72"/>
                      <a:pt x="25" y="74"/>
                      <a:pt x="25" y="75"/>
                    </a:cubicBezTo>
                    <a:cubicBezTo>
                      <a:pt x="25" y="77"/>
                      <a:pt x="26" y="79"/>
                      <a:pt x="27" y="81"/>
                    </a:cubicBezTo>
                    <a:cubicBezTo>
                      <a:pt x="29" y="83"/>
                      <a:pt x="31" y="86"/>
                      <a:pt x="34" y="88"/>
                    </a:cubicBezTo>
                    <a:cubicBezTo>
                      <a:pt x="88" y="137"/>
                      <a:pt x="88" y="137"/>
                      <a:pt x="88" y="137"/>
                    </a:cubicBezTo>
                    <a:cubicBezTo>
                      <a:pt x="110" y="93"/>
                      <a:pt x="110" y="93"/>
                      <a:pt x="110" y="93"/>
                    </a:cubicBezTo>
                    <a:cubicBezTo>
                      <a:pt x="57" y="46"/>
                      <a:pt x="57" y="46"/>
                      <a:pt x="57" y="46"/>
                    </a:cubicBezTo>
                    <a:cubicBezTo>
                      <a:pt x="55" y="44"/>
                      <a:pt x="53" y="42"/>
                      <a:pt x="51" y="41"/>
                    </a:cubicBezTo>
                    <a:cubicBezTo>
                      <a:pt x="49" y="40"/>
                      <a:pt x="47" y="39"/>
                      <a:pt x="45" y="40"/>
                    </a:cubicBezTo>
                    <a:cubicBezTo>
                      <a:pt x="43" y="40"/>
                      <a:pt x="42" y="41"/>
                      <a:pt x="41" y="42"/>
                    </a:cubicBezTo>
                    <a:cubicBezTo>
                      <a:pt x="39" y="43"/>
                      <a:pt x="38" y="44"/>
                      <a:pt x="37" y="46"/>
                    </a:cubicBezTo>
                    <a:cubicBezTo>
                      <a:pt x="30" y="39"/>
                      <a:pt x="30" y="39"/>
                      <a:pt x="30" y="39"/>
                    </a:cubicBezTo>
                    <a:cubicBezTo>
                      <a:pt x="49" y="0"/>
                      <a:pt x="49" y="0"/>
                      <a:pt x="49" y="0"/>
                    </a:cubicBezTo>
                    <a:cubicBezTo>
                      <a:pt x="57" y="7"/>
                      <a:pt x="57" y="7"/>
                      <a:pt x="57" y="7"/>
                    </a:cubicBezTo>
                    <a:cubicBezTo>
                      <a:pt x="57" y="8"/>
                      <a:pt x="56" y="10"/>
                      <a:pt x="55" y="12"/>
                    </a:cubicBezTo>
                    <a:cubicBezTo>
                      <a:pt x="55" y="14"/>
                      <a:pt x="54" y="16"/>
                      <a:pt x="55" y="17"/>
                    </a:cubicBezTo>
                    <a:cubicBezTo>
                      <a:pt x="55" y="19"/>
                      <a:pt x="56" y="22"/>
                      <a:pt x="57" y="24"/>
                    </a:cubicBezTo>
                    <a:cubicBezTo>
                      <a:pt x="58" y="26"/>
                      <a:pt x="61" y="28"/>
                      <a:pt x="63" y="31"/>
                    </a:cubicBezTo>
                    <a:cubicBezTo>
                      <a:pt x="174" y="129"/>
                      <a:pt x="174" y="129"/>
                      <a:pt x="174" y="129"/>
                    </a:cubicBezTo>
                    <a:cubicBezTo>
                      <a:pt x="176" y="132"/>
                      <a:pt x="178" y="133"/>
                      <a:pt x="180" y="134"/>
                    </a:cubicBezTo>
                    <a:cubicBezTo>
                      <a:pt x="182" y="135"/>
                      <a:pt x="184" y="136"/>
                      <a:pt x="186" y="135"/>
                    </a:cubicBezTo>
                    <a:cubicBezTo>
                      <a:pt x="188" y="135"/>
                      <a:pt x="189" y="134"/>
                      <a:pt x="191" y="133"/>
                    </a:cubicBezTo>
                    <a:cubicBezTo>
                      <a:pt x="193" y="132"/>
                      <a:pt x="194" y="131"/>
                      <a:pt x="194" y="130"/>
                    </a:cubicBezTo>
                    <a:cubicBezTo>
                      <a:pt x="202" y="137"/>
                      <a:pt x="202" y="137"/>
                      <a:pt x="202" y="137"/>
                    </a:cubicBezTo>
                    <a:cubicBezTo>
                      <a:pt x="182" y="175"/>
                      <a:pt x="182" y="175"/>
                      <a:pt x="182" y="175"/>
                    </a:cubicBezTo>
                    <a:cubicBezTo>
                      <a:pt x="175" y="169"/>
                      <a:pt x="175" y="169"/>
                      <a:pt x="175" y="169"/>
                    </a:cubicBezTo>
                    <a:cubicBezTo>
                      <a:pt x="175" y="167"/>
                      <a:pt x="176" y="165"/>
                      <a:pt x="176" y="163"/>
                    </a:cubicBezTo>
                    <a:cubicBezTo>
                      <a:pt x="176" y="161"/>
                      <a:pt x="176" y="159"/>
                      <a:pt x="176" y="158"/>
                    </a:cubicBezTo>
                    <a:cubicBezTo>
                      <a:pt x="176" y="156"/>
                      <a:pt x="175" y="153"/>
                      <a:pt x="174" y="151"/>
                    </a:cubicBezTo>
                    <a:cubicBezTo>
                      <a:pt x="172" y="149"/>
                      <a:pt x="170" y="146"/>
                      <a:pt x="167" y="144"/>
                    </a:cubicBezTo>
                    <a:cubicBezTo>
                      <a:pt x="120" y="102"/>
                      <a:pt x="120" y="102"/>
                      <a:pt x="120" y="102"/>
                    </a:cubicBezTo>
                    <a:cubicBezTo>
                      <a:pt x="98" y="146"/>
                      <a:pt x="98" y="146"/>
                      <a:pt x="98" y="146"/>
                    </a:cubicBezTo>
                    <a:cubicBezTo>
                      <a:pt x="144" y="187"/>
                      <a:pt x="144" y="187"/>
                      <a:pt x="144" y="187"/>
                    </a:cubicBezTo>
                    <a:cubicBezTo>
                      <a:pt x="146" y="189"/>
                      <a:pt x="148" y="191"/>
                      <a:pt x="151" y="192"/>
                    </a:cubicBezTo>
                    <a:cubicBezTo>
                      <a:pt x="153" y="193"/>
                      <a:pt x="155" y="193"/>
                      <a:pt x="157" y="193"/>
                    </a:cubicBezTo>
                    <a:cubicBezTo>
                      <a:pt x="158" y="192"/>
                      <a:pt x="160" y="192"/>
                      <a:pt x="161" y="191"/>
                    </a:cubicBezTo>
                    <a:cubicBezTo>
                      <a:pt x="163" y="190"/>
                      <a:pt x="164" y="189"/>
                      <a:pt x="165" y="188"/>
                    </a:cubicBezTo>
                    <a:cubicBezTo>
                      <a:pt x="172" y="194"/>
                      <a:pt x="172" y="194"/>
                      <a:pt x="172" y="194"/>
                    </a:cubicBezTo>
                    <a:cubicBezTo>
                      <a:pt x="152" y="233"/>
                      <a:pt x="152" y="233"/>
                      <a:pt x="152" y="233"/>
                    </a:cubicBezTo>
                    <a:cubicBezTo>
                      <a:pt x="145" y="226"/>
                      <a:pt x="145" y="226"/>
                      <a:pt x="145" y="226"/>
                    </a:cubicBezTo>
                    <a:cubicBezTo>
                      <a:pt x="145" y="225"/>
                      <a:pt x="146" y="223"/>
                      <a:pt x="146" y="221"/>
                    </a:cubicBezTo>
                    <a:cubicBezTo>
                      <a:pt x="147" y="218"/>
                      <a:pt x="147" y="217"/>
                      <a:pt x="147" y="215"/>
                    </a:cubicBezTo>
                    <a:cubicBezTo>
                      <a:pt x="147" y="213"/>
                      <a:pt x="146" y="211"/>
                      <a:pt x="144" y="208"/>
                    </a:cubicBezTo>
                    <a:cubicBezTo>
                      <a:pt x="142" y="206"/>
                      <a:pt x="140" y="204"/>
                      <a:pt x="138" y="202"/>
                    </a:cubicBezTo>
                    <a:cubicBezTo>
                      <a:pt x="28" y="103"/>
                      <a:pt x="28" y="103"/>
                      <a:pt x="28" y="103"/>
                    </a:cubicBezTo>
                    <a:cubicBezTo>
                      <a:pt x="25" y="101"/>
                      <a:pt x="23" y="99"/>
                      <a:pt x="21" y="98"/>
                    </a:cubicBezTo>
                    <a:cubicBezTo>
                      <a:pt x="19" y="97"/>
                      <a:pt x="17" y="97"/>
                      <a:pt x="15" y="97"/>
                    </a:cubicBezTo>
                    <a:cubicBezTo>
                      <a:pt x="14" y="97"/>
                      <a:pt x="12" y="98"/>
                      <a:pt x="11" y="99"/>
                    </a:cubicBezTo>
                    <a:cubicBezTo>
                      <a:pt x="9" y="101"/>
                      <a:pt x="8" y="102"/>
                      <a:pt x="7" y="103"/>
                    </a:cubicBezTo>
                    <a:lnTo>
                      <a:pt x="0" y="96"/>
                    </a:lnTo>
                    <a:close/>
                  </a:path>
                </a:pathLst>
              </a:custGeom>
              <a:solidFill>
                <a:srgbClr val="898989"/>
              </a:solidFill>
              <a:ln>
                <a:noFill/>
              </a:ln>
            </p:spPr>
            <p:txBody>
              <a:bodyPr anchor="ctr"/>
              <a:lstStyle/>
              <a:p>
                <a:pPr algn="ctr"/>
                <a:endParaRPr/>
              </a:p>
            </p:txBody>
          </p:sp>
          <p:sp>
            <p:nvSpPr>
              <p:cNvPr id="9" name="îSļíḍê">
                <a:extLst>
                  <a:ext uri="{FF2B5EF4-FFF2-40B4-BE49-F238E27FC236}">
                    <a16:creationId xmlns:a16="http://schemas.microsoft.com/office/drawing/2014/main" id="{619807DB-9C77-4D0D-9D07-2E2C88151A4C}"/>
                  </a:ext>
                </a:extLst>
              </p:cNvPr>
              <p:cNvSpPr/>
              <p:nvPr/>
            </p:nvSpPr>
            <p:spPr bwMode="auto">
              <a:xfrm>
                <a:off x="2319338" y="3086101"/>
                <a:ext cx="144463" cy="157163"/>
              </a:xfrm>
              <a:custGeom>
                <a:avLst/>
                <a:gdLst>
                  <a:gd name="T0" fmla="*/ 130 w 185"/>
                  <a:gd name="T1" fmla="*/ 193 h 199"/>
                  <a:gd name="T2" fmla="*/ 132 w 185"/>
                  <a:gd name="T3" fmla="*/ 186 h 199"/>
                  <a:gd name="T4" fmla="*/ 131 w 185"/>
                  <a:gd name="T5" fmla="*/ 177 h 199"/>
                  <a:gd name="T6" fmla="*/ 122 w 185"/>
                  <a:gd name="T7" fmla="*/ 165 h 199"/>
                  <a:gd name="T8" fmla="*/ 103 w 185"/>
                  <a:gd name="T9" fmla="*/ 148 h 199"/>
                  <a:gd name="T10" fmla="*/ 35 w 185"/>
                  <a:gd name="T11" fmla="*/ 91 h 199"/>
                  <a:gd name="T12" fmla="*/ 15 w 185"/>
                  <a:gd name="T13" fmla="*/ 69 h 199"/>
                  <a:gd name="T14" fmla="*/ 3 w 185"/>
                  <a:gd name="T15" fmla="*/ 47 h 199"/>
                  <a:gd name="T16" fmla="*/ 0 w 185"/>
                  <a:gd name="T17" fmla="*/ 29 h 199"/>
                  <a:gd name="T18" fmla="*/ 3 w 185"/>
                  <a:gd name="T19" fmla="*/ 16 h 199"/>
                  <a:gd name="T20" fmla="*/ 14 w 185"/>
                  <a:gd name="T21" fmla="*/ 4 h 199"/>
                  <a:gd name="T22" fmla="*/ 29 w 185"/>
                  <a:gd name="T23" fmla="*/ 1 h 199"/>
                  <a:gd name="T24" fmla="*/ 47 w 185"/>
                  <a:gd name="T25" fmla="*/ 6 h 199"/>
                  <a:gd name="T26" fmla="*/ 65 w 185"/>
                  <a:gd name="T27" fmla="*/ 18 h 199"/>
                  <a:gd name="T28" fmla="*/ 157 w 185"/>
                  <a:gd name="T29" fmla="*/ 95 h 199"/>
                  <a:gd name="T30" fmla="*/ 163 w 185"/>
                  <a:gd name="T31" fmla="*/ 100 h 199"/>
                  <a:gd name="T32" fmla="*/ 170 w 185"/>
                  <a:gd name="T33" fmla="*/ 101 h 199"/>
                  <a:gd name="T34" fmla="*/ 174 w 185"/>
                  <a:gd name="T35" fmla="*/ 99 h 199"/>
                  <a:gd name="T36" fmla="*/ 178 w 185"/>
                  <a:gd name="T37" fmla="*/ 96 h 199"/>
                  <a:gd name="T38" fmla="*/ 185 w 185"/>
                  <a:gd name="T39" fmla="*/ 102 h 199"/>
                  <a:gd name="T40" fmla="*/ 166 w 185"/>
                  <a:gd name="T41" fmla="*/ 141 h 199"/>
                  <a:gd name="T42" fmla="*/ 158 w 185"/>
                  <a:gd name="T43" fmla="*/ 135 h 199"/>
                  <a:gd name="T44" fmla="*/ 160 w 185"/>
                  <a:gd name="T45" fmla="*/ 129 h 199"/>
                  <a:gd name="T46" fmla="*/ 160 w 185"/>
                  <a:gd name="T47" fmla="*/ 124 h 199"/>
                  <a:gd name="T48" fmla="*/ 157 w 185"/>
                  <a:gd name="T49" fmla="*/ 117 h 199"/>
                  <a:gd name="T50" fmla="*/ 151 w 185"/>
                  <a:gd name="T51" fmla="*/ 111 h 199"/>
                  <a:gd name="T52" fmla="*/ 65 w 185"/>
                  <a:gd name="T53" fmla="*/ 38 h 199"/>
                  <a:gd name="T54" fmla="*/ 51 w 185"/>
                  <a:gd name="T55" fmla="*/ 28 h 199"/>
                  <a:gd name="T56" fmla="*/ 37 w 185"/>
                  <a:gd name="T57" fmla="*/ 21 h 199"/>
                  <a:gd name="T58" fmla="*/ 24 w 185"/>
                  <a:gd name="T59" fmla="*/ 19 h 199"/>
                  <a:gd name="T60" fmla="*/ 14 w 185"/>
                  <a:gd name="T61" fmla="*/ 28 h 199"/>
                  <a:gd name="T62" fmla="*/ 12 w 185"/>
                  <a:gd name="T63" fmla="*/ 44 h 199"/>
                  <a:gd name="T64" fmla="*/ 18 w 185"/>
                  <a:gd name="T65" fmla="*/ 60 h 199"/>
                  <a:gd name="T66" fmla="*/ 29 w 185"/>
                  <a:gd name="T67" fmla="*/ 75 h 199"/>
                  <a:gd name="T68" fmla="*/ 41 w 185"/>
                  <a:gd name="T69" fmla="*/ 87 h 199"/>
                  <a:gd name="T70" fmla="*/ 105 w 185"/>
                  <a:gd name="T71" fmla="*/ 140 h 199"/>
                  <a:gd name="T72" fmla="*/ 125 w 185"/>
                  <a:gd name="T73" fmla="*/ 156 h 199"/>
                  <a:gd name="T74" fmla="*/ 137 w 185"/>
                  <a:gd name="T75" fmla="*/ 161 h 199"/>
                  <a:gd name="T76" fmla="*/ 144 w 185"/>
                  <a:gd name="T77" fmla="*/ 159 h 199"/>
                  <a:gd name="T78" fmla="*/ 149 w 185"/>
                  <a:gd name="T79" fmla="*/ 154 h 199"/>
                  <a:gd name="T80" fmla="*/ 157 w 185"/>
                  <a:gd name="T81" fmla="*/ 161 h 199"/>
                  <a:gd name="T82" fmla="*/ 138 w 185"/>
                  <a:gd name="T83" fmla="*/ 199 h 199"/>
                  <a:gd name="T84" fmla="*/ 130 w 185"/>
                  <a:gd name="T85" fmla="*/ 19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99">
                    <a:moveTo>
                      <a:pt x="130" y="193"/>
                    </a:moveTo>
                    <a:cubicBezTo>
                      <a:pt x="131" y="191"/>
                      <a:pt x="131" y="189"/>
                      <a:pt x="132" y="186"/>
                    </a:cubicBezTo>
                    <a:cubicBezTo>
                      <a:pt x="132" y="183"/>
                      <a:pt x="132" y="180"/>
                      <a:pt x="131" y="177"/>
                    </a:cubicBezTo>
                    <a:cubicBezTo>
                      <a:pt x="130" y="174"/>
                      <a:pt x="127" y="170"/>
                      <a:pt x="122" y="165"/>
                    </a:cubicBezTo>
                    <a:cubicBezTo>
                      <a:pt x="117" y="160"/>
                      <a:pt x="111" y="155"/>
                      <a:pt x="103" y="148"/>
                    </a:cubicBezTo>
                    <a:cubicBezTo>
                      <a:pt x="35" y="91"/>
                      <a:pt x="35" y="91"/>
                      <a:pt x="35" y="91"/>
                    </a:cubicBezTo>
                    <a:cubicBezTo>
                      <a:pt x="27" y="84"/>
                      <a:pt x="20" y="77"/>
                      <a:pt x="15" y="69"/>
                    </a:cubicBezTo>
                    <a:cubicBezTo>
                      <a:pt x="9" y="61"/>
                      <a:pt x="5" y="54"/>
                      <a:pt x="3" y="47"/>
                    </a:cubicBezTo>
                    <a:cubicBezTo>
                      <a:pt x="1" y="40"/>
                      <a:pt x="0" y="34"/>
                      <a:pt x="0" y="29"/>
                    </a:cubicBezTo>
                    <a:cubicBezTo>
                      <a:pt x="0" y="24"/>
                      <a:pt x="1" y="19"/>
                      <a:pt x="3" y="16"/>
                    </a:cubicBezTo>
                    <a:cubicBezTo>
                      <a:pt x="6" y="10"/>
                      <a:pt x="9" y="6"/>
                      <a:pt x="14" y="4"/>
                    </a:cubicBezTo>
                    <a:cubicBezTo>
                      <a:pt x="18" y="1"/>
                      <a:pt x="24" y="0"/>
                      <a:pt x="29" y="1"/>
                    </a:cubicBezTo>
                    <a:cubicBezTo>
                      <a:pt x="35" y="1"/>
                      <a:pt x="41" y="3"/>
                      <a:pt x="47" y="6"/>
                    </a:cubicBezTo>
                    <a:cubicBezTo>
                      <a:pt x="53" y="9"/>
                      <a:pt x="59" y="13"/>
                      <a:pt x="65" y="18"/>
                    </a:cubicBezTo>
                    <a:cubicBezTo>
                      <a:pt x="157" y="95"/>
                      <a:pt x="157" y="95"/>
                      <a:pt x="157" y="95"/>
                    </a:cubicBezTo>
                    <a:cubicBezTo>
                      <a:pt x="159" y="98"/>
                      <a:pt x="162" y="99"/>
                      <a:pt x="163" y="100"/>
                    </a:cubicBezTo>
                    <a:cubicBezTo>
                      <a:pt x="165" y="101"/>
                      <a:pt x="168" y="101"/>
                      <a:pt x="170" y="101"/>
                    </a:cubicBezTo>
                    <a:cubicBezTo>
                      <a:pt x="171" y="101"/>
                      <a:pt x="173" y="100"/>
                      <a:pt x="174" y="99"/>
                    </a:cubicBezTo>
                    <a:cubicBezTo>
                      <a:pt x="176" y="98"/>
                      <a:pt x="177" y="96"/>
                      <a:pt x="178" y="96"/>
                    </a:cubicBezTo>
                    <a:cubicBezTo>
                      <a:pt x="185" y="102"/>
                      <a:pt x="185" y="102"/>
                      <a:pt x="185" y="102"/>
                    </a:cubicBezTo>
                    <a:cubicBezTo>
                      <a:pt x="166" y="141"/>
                      <a:pt x="166" y="141"/>
                      <a:pt x="166" y="141"/>
                    </a:cubicBezTo>
                    <a:cubicBezTo>
                      <a:pt x="158" y="135"/>
                      <a:pt x="158" y="135"/>
                      <a:pt x="158" y="135"/>
                    </a:cubicBezTo>
                    <a:cubicBezTo>
                      <a:pt x="159" y="134"/>
                      <a:pt x="159" y="132"/>
                      <a:pt x="160" y="129"/>
                    </a:cubicBezTo>
                    <a:cubicBezTo>
                      <a:pt x="160" y="127"/>
                      <a:pt x="160" y="125"/>
                      <a:pt x="160" y="124"/>
                    </a:cubicBezTo>
                    <a:cubicBezTo>
                      <a:pt x="160" y="122"/>
                      <a:pt x="159" y="119"/>
                      <a:pt x="157" y="117"/>
                    </a:cubicBezTo>
                    <a:cubicBezTo>
                      <a:pt x="155" y="115"/>
                      <a:pt x="153" y="113"/>
                      <a:pt x="151" y="111"/>
                    </a:cubicBezTo>
                    <a:cubicBezTo>
                      <a:pt x="65" y="38"/>
                      <a:pt x="65" y="38"/>
                      <a:pt x="65" y="38"/>
                    </a:cubicBezTo>
                    <a:cubicBezTo>
                      <a:pt x="61" y="35"/>
                      <a:pt x="56" y="31"/>
                      <a:pt x="51" y="28"/>
                    </a:cubicBezTo>
                    <a:cubicBezTo>
                      <a:pt x="47" y="25"/>
                      <a:pt x="42" y="22"/>
                      <a:pt x="37" y="21"/>
                    </a:cubicBezTo>
                    <a:cubicBezTo>
                      <a:pt x="32" y="19"/>
                      <a:pt x="28" y="19"/>
                      <a:pt x="24" y="19"/>
                    </a:cubicBezTo>
                    <a:cubicBezTo>
                      <a:pt x="20" y="20"/>
                      <a:pt x="16" y="23"/>
                      <a:pt x="14" y="28"/>
                    </a:cubicBezTo>
                    <a:cubicBezTo>
                      <a:pt x="12" y="33"/>
                      <a:pt x="11" y="38"/>
                      <a:pt x="12" y="44"/>
                    </a:cubicBezTo>
                    <a:cubicBezTo>
                      <a:pt x="13" y="49"/>
                      <a:pt x="15" y="55"/>
                      <a:pt x="18" y="60"/>
                    </a:cubicBezTo>
                    <a:cubicBezTo>
                      <a:pt x="21" y="65"/>
                      <a:pt x="25" y="70"/>
                      <a:pt x="29" y="75"/>
                    </a:cubicBezTo>
                    <a:cubicBezTo>
                      <a:pt x="32" y="79"/>
                      <a:pt x="37" y="83"/>
                      <a:pt x="41" y="87"/>
                    </a:cubicBezTo>
                    <a:cubicBezTo>
                      <a:pt x="105" y="140"/>
                      <a:pt x="105" y="140"/>
                      <a:pt x="105" y="140"/>
                    </a:cubicBezTo>
                    <a:cubicBezTo>
                      <a:pt x="113" y="147"/>
                      <a:pt x="120" y="152"/>
                      <a:pt x="125" y="156"/>
                    </a:cubicBezTo>
                    <a:cubicBezTo>
                      <a:pt x="131" y="160"/>
                      <a:pt x="135" y="161"/>
                      <a:pt x="137" y="161"/>
                    </a:cubicBezTo>
                    <a:cubicBezTo>
                      <a:pt x="140" y="161"/>
                      <a:pt x="142" y="161"/>
                      <a:pt x="144" y="159"/>
                    </a:cubicBezTo>
                    <a:cubicBezTo>
                      <a:pt x="147" y="157"/>
                      <a:pt x="148" y="155"/>
                      <a:pt x="149" y="154"/>
                    </a:cubicBezTo>
                    <a:cubicBezTo>
                      <a:pt x="157" y="161"/>
                      <a:pt x="157" y="161"/>
                      <a:pt x="157" y="161"/>
                    </a:cubicBezTo>
                    <a:cubicBezTo>
                      <a:pt x="138" y="199"/>
                      <a:pt x="138" y="199"/>
                      <a:pt x="138" y="199"/>
                    </a:cubicBezTo>
                    <a:lnTo>
                      <a:pt x="130" y="193"/>
                    </a:lnTo>
                    <a:close/>
                  </a:path>
                </a:pathLst>
              </a:custGeom>
              <a:solidFill>
                <a:srgbClr val="898989"/>
              </a:solidFill>
              <a:ln>
                <a:noFill/>
              </a:ln>
            </p:spPr>
            <p:txBody>
              <a:bodyPr anchor="ctr"/>
              <a:lstStyle/>
              <a:p>
                <a:pPr algn="ctr"/>
                <a:endParaRPr/>
              </a:p>
            </p:txBody>
          </p:sp>
          <p:sp>
            <p:nvSpPr>
              <p:cNvPr id="10" name="ïşḻiḑe">
                <a:extLst>
                  <a:ext uri="{FF2B5EF4-FFF2-40B4-BE49-F238E27FC236}">
                    <a16:creationId xmlns:a16="http://schemas.microsoft.com/office/drawing/2014/main" id="{99E2FD61-D936-4E67-9A7E-C0ECB844442C}"/>
                  </a:ext>
                </a:extLst>
              </p:cNvPr>
              <p:cNvSpPr/>
              <p:nvPr/>
            </p:nvSpPr>
            <p:spPr bwMode="auto">
              <a:xfrm>
                <a:off x="2279651" y="3140076"/>
                <a:ext cx="147638" cy="127000"/>
              </a:xfrm>
              <a:custGeom>
                <a:avLst/>
                <a:gdLst>
                  <a:gd name="T0" fmla="*/ 0 w 189"/>
                  <a:gd name="T1" fmla="*/ 104 h 161"/>
                  <a:gd name="T2" fmla="*/ 15 w 189"/>
                  <a:gd name="T3" fmla="*/ 62 h 161"/>
                  <a:gd name="T4" fmla="*/ 23 w 189"/>
                  <a:gd name="T5" fmla="*/ 67 h 161"/>
                  <a:gd name="T6" fmla="*/ 22 w 189"/>
                  <a:gd name="T7" fmla="*/ 78 h 161"/>
                  <a:gd name="T8" fmla="*/ 25 w 189"/>
                  <a:gd name="T9" fmla="*/ 84 h 161"/>
                  <a:gd name="T10" fmla="*/ 28 w 189"/>
                  <a:gd name="T11" fmla="*/ 86 h 161"/>
                  <a:gd name="T12" fmla="*/ 31 w 189"/>
                  <a:gd name="T13" fmla="*/ 87 h 161"/>
                  <a:gd name="T14" fmla="*/ 71 w 189"/>
                  <a:gd name="T15" fmla="*/ 102 h 161"/>
                  <a:gd name="T16" fmla="*/ 84 w 189"/>
                  <a:gd name="T17" fmla="*/ 66 h 161"/>
                  <a:gd name="T18" fmla="*/ 71 w 189"/>
                  <a:gd name="T19" fmla="*/ 54 h 161"/>
                  <a:gd name="T20" fmla="*/ 60 w 189"/>
                  <a:gd name="T21" fmla="*/ 45 h 161"/>
                  <a:gd name="T22" fmla="*/ 53 w 189"/>
                  <a:gd name="T23" fmla="*/ 38 h 161"/>
                  <a:gd name="T24" fmla="*/ 48 w 189"/>
                  <a:gd name="T25" fmla="*/ 35 h 161"/>
                  <a:gd name="T26" fmla="*/ 39 w 189"/>
                  <a:gd name="T27" fmla="*/ 35 h 161"/>
                  <a:gd name="T28" fmla="*/ 32 w 189"/>
                  <a:gd name="T29" fmla="*/ 43 h 161"/>
                  <a:gd name="T30" fmla="*/ 24 w 189"/>
                  <a:gd name="T31" fmla="*/ 38 h 161"/>
                  <a:gd name="T32" fmla="*/ 37 w 189"/>
                  <a:gd name="T33" fmla="*/ 0 h 161"/>
                  <a:gd name="T34" fmla="*/ 46 w 189"/>
                  <a:gd name="T35" fmla="*/ 5 h 161"/>
                  <a:gd name="T36" fmla="*/ 46 w 189"/>
                  <a:gd name="T37" fmla="*/ 10 h 161"/>
                  <a:gd name="T38" fmla="*/ 47 w 189"/>
                  <a:gd name="T39" fmla="*/ 17 h 161"/>
                  <a:gd name="T40" fmla="*/ 52 w 189"/>
                  <a:gd name="T41" fmla="*/ 25 h 161"/>
                  <a:gd name="T42" fmla="*/ 60 w 189"/>
                  <a:gd name="T43" fmla="*/ 34 h 161"/>
                  <a:gd name="T44" fmla="*/ 125 w 189"/>
                  <a:gd name="T45" fmla="*/ 95 h 161"/>
                  <a:gd name="T46" fmla="*/ 189 w 189"/>
                  <a:gd name="T47" fmla="*/ 156 h 161"/>
                  <a:gd name="T48" fmla="*/ 186 w 189"/>
                  <a:gd name="T49" fmla="*/ 161 h 161"/>
                  <a:gd name="T50" fmla="*/ 30 w 189"/>
                  <a:gd name="T51" fmla="*/ 105 h 161"/>
                  <a:gd name="T52" fmla="*/ 22 w 189"/>
                  <a:gd name="T53" fmla="*/ 103 h 161"/>
                  <a:gd name="T54" fmla="*/ 15 w 189"/>
                  <a:gd name="T55" fmla="*/ 103 h 161"/>
                  <a:gd name="T56" fmla="*/ 11 w 189"/>
                  <a:gd name="T57" fmla="*/ 106 h 161"/>
                  <a:gd name="T58" fmla="*/ 8 w 189"/>
                  <a:gd name="T59" fmla="*/ 109 h 161"/>
                  <a:gd name="T60" fmla="*/ 0 w 189"/>
                  <a:gd name="T61" fmla="*/ 104 h 161"/>
                  <a:gd name="T62" fmla="*/ 83 w 189"/>
                  <a:gd name="T63" fmla="*/ 106 h 161"/>
                  <a:gd name="T64" fmla="*/ 153 w 189"/>
                  <a:gd name="T65" fmla="*/ 131 h 161"/>
                  <a:gd name="T66" fmla="*/ 94 w 189"/>
                  <a:gd name="T67" fmla="*/ 75 h 161"/>
                  <a:gd name="T68" fmla="*/ 83 w 189"/>
                  <a:gd name="T69" fmla="*/ 10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61">
                    <a:moveTo>
                      <a:pt x="0" y="104"/>
                    </a:moveTo>
                    <a:cubicBezTo>
                      <a:pt x="15" y="62"/>
                      <a:pt x="15" y="62"/>
                      <a:pt x="15" y="62"/>
                    </a:cubicBezTo>
                    <a:cubicBezTo>
                      <a:pt x="23" y="67"/>
                      <a:pt x="23" y="67"/>
                      <a:pt x="23" y="67"/>
                    </a:cubicBezTo>
                    <a:cubicBezTo>
                      <a:pt x="22" y="71"/>
                      <a:pt x="22" y="75"/>
                      <a:pt x="22" y="78"/>
                    </a:cubicBezTo>
                    <a:cubicBezTo>
                      <a:pt x="23" y="81"/>
                      <a:pt x="24" y="83"/>
                      <a:pt x="25" y="84"/>
                    </a:cubicBezTo>
                    <a:cubicBezTo>
                      <a:pt x="26" y="85"/>
                      <a:pt x="27" y="85"/>
                      <a:pt x="28" y="86"/>
                    </a:cubicBezTo>
                    <a:cubicBezTo>
                      <a:pt x="29" y="86"/>
                      <a:pt x="30" y="87"/>
                      <a:pt x="31" y="87"/>
                    </a:cubicBezTo>
                    <a:cubicBezTo>
                      <a:pt x="71" y="102"/>
                      <a:pt x="71" y="102"/>
                      <a:pt x="71" y="102"/>
                    </a:cubicBezTo>
                    <a:cubicBezTo>
                      <a:pt x="84" y="66"/>
                      <a:pt x="84" y="66"/>
                      <a:pt x="84" y="66"/>
                    </a:cubicBezTo>
                    <a:cubicBezTo>
                      <a:pt x="79" y="62"/>
                      <a:pt x="75" y="58"/>
                      <a:pt x="71" y="54"/>
                    </a:cubicBezTo>
                    <a:cubicBezTo>
                      <a:pt x="67" y="51"/>
                      <a:pt x="64" y="48"/>
                      <a:pt x="60" y="45"/>
                    </a:cubicBezTo>
                    <a:cubicBezTo>
                      <a:pt x="57" y="42"/>
                      <a:pt x="55" y="40"/>
                      <a:pt x="53" y="38"/>
                    </a:cubicBezTo>
                    <a:cubicBezTo>
                      <a:pt x="51" y="37"/>
                      <a:pt x="49" y="36"/>
                      <a:pt x="48" y="35"/>
                    </a:cubicBezTo>
                    <a:cubicBezTo>
                      <a:pt x="45" y="33"/>
                      <a:pt x="42" y="33"/>
                      <a:pt x="39" y="35"/>
                    </a:cubicBezTo>
                    <a:cubicBezTo>
                      <a:pt x="36" y="37"/>
                      <a:pt x="34" y="39"/>
                      <a:pt x="32" y="43"/>
                    </a:cubicBezTo>
                    <a:cubicBezTo>
                      <a:pt x="24" y="38"/>
                      <a:pt x="24" y="38"/>
                      <a:pt x="24" y="38"/>
                    </a:cubicBezTo>
                    <a:cubicBezTo>
                      <a:pt x="37" y="0"/>
                      <a:pt x="37" y="0"/>
                      <a:pt x="37" y="0"/>
                    </a:cubicBezTo>
                    <a:cubicBezTo>
                      <a:pt x="46" y="5"/>
                      <a:pt x="46" y="5"/>
                      <a:pt x="46" y="5"/>
                    </a:cubicBezTo>
                    <a:cubicBezTo>
                      <a:pt x="46" y="6"/>
                      <a:pt x="45" y="8"/>
                      <a:pt x="46" y="10"/>
                    </a:cubicBezTo>
                    <a:cubicBezTo>
                      <a:pt x="46" y="13"/>
                      <a:pt x="46" y="15"/>
                      <a:pt x="47" y="17"/>
                    </a:cubicBezTo>
                    <a:cubicBezTo>
                      <a:pt x="48" y="20"/>
                      <a:pt x="50" y="23"/>
                      <a:pt x="52" y="25"/>
                    </a:cubicBezTo>
                    <a:cubicBezTo>
                      <a:pt x="54" y="28"/>
                      <a:pt x="57" y="31"/>
                      <a:pt x="60" y="34"/>
                    </a:cubicBezTo>
                    <a:cubicBezTo>
                      <a:pt x="79" y="53"/>
                      <a:pt x="101" y="73"/>
                      <a:pt x="125" y="95"/>
                    </a:cubicBezTo>
                    <a:cubicBezTo>
                      <a:pt x="149" y="118"/>
                      <a:pt x="170" y="138"/>
                      <a:pt x="189" y="156"/>
                    </a:cubicBezTo>
                    <a:cubicBezTo>
                      <a:pt x="186" y="161"/>
                      <a:pt x="186" y="161"/>
                      <a:pt x="186" y="161"/>
                    </a:cubicBezTo>
                    <a:cubicBezTo>
                      <a:pt x="30" y="105"/>
                      <a:pt x="30" y="105"/>
                      <a:pt x="30" y="105"/>
                    </a:cubicBezTo>
                    <a:cubicBezTo>
                      <a:pt x="27" y="104"/>
                      <a:pt x="24" y="103"/>
                      <a:pt x="22" y="103"/>
                    </a:cubicBezTo>
                    <a:cubicBezTo>
                      <a:pt x="20" y="102"/>
                      <a:pt x="18" y="102"/>
                      <a:pt x="15" y="103"/>
                    </a:cubicBezTo>
                    <a:cubicBezTo>
                      <a:pt x="14" y="103"/>
                      <a:pt x="12" y="104"/>
                      <a:pt x="11" y="106"/>
                    </a:cubicBezTo>
                    <a:cubicBezTo>
                      <a:pt x="10" y="107"/>
                      <a:pt x="9" y="108"/>
                      <a:pt x="8" y="109"/>
                    </a:cubicBezTo>
                    <a:cubicBezTo>
                      <a:pt x="0" y="104"/>
                      <a:pt x="0" y="104"/>
                      <a:pt x="0" y="104"/>
                    </a:cubicBezTo>
                    <a:close/>
                    <a:moveTo>
                      <a:pt x="83" y="106"/>
                    </a:moveTo>
                    <a:cubicBezTo>
                      <a:pt x="153" y="131"/>
                      <a:pt x="153" y="131"/>
                      <a:pt x="153" y="131"/>
                    </a:cubicBezTo>
                    <a:cubicBezTo>
                      <a:pt x="94" y="75"/>
                      <a:pt x="94" y="75"/>
                      <a:pt x="94" y="75"/>
                    </a:cubicBezTo>
                    <a:lnTo>
                      <a:pt x="83" y="106"/>
                    </a:lnTo>
                    <a:close/>
                  </a:path>
                </a:pathLst>
              </a:custGeom>
              <a:solidFill>
                <a:srgbClr val="898989"/>
              </a:solidFill>
              <a:ln>
                <a:noFill/>
              </a:ln>
            </p:spPr>
            <p:txBody>
              <a:bodyPr anchor="ctr"/>
              <a:lstStyle/>
              <a:p>
                <a:pPr algn="ctr"/>
                <a:endParaRPr/>
              </a:p>
            </p:txBody>
          </p:sp>
          <p:sp>
            <p:nvSpPr>
              <p:cNvPr id="11" name="ïṡļiḑê">
                <a:extLst>
                  <a:ext uri="{FF2B5EF4-FFF2-40B4-BE49-F238E27FC236}">
                    <a16:creationId xmlns:a16="http://schemas.microsoft.com/office/drawing/2014/main" id="{8200E2FF-079A-4623-8CDF-6AE7948A610D}"/>
                  </a:ext>
                </a:extLst>
              </p:cNvPr>
              <p:cNvSpPr/>
              <p:nvPr/>
            </p:nvSpPr>
            <p:spPr bwMode="auto">
              <a:xfrm>
                <a:off x="2266951" y="3238501"/>
                <a:ext cx="152400" cy="103188"/>
              </a:xfrm>
              <a:custGeom>
                <a:avLst/>
                <a:gdLst>
                  <a:gd name="T0" fmla="*/ 56 w 193"/>
                  <a:gd name="T1" fmla="*/ 105 h 132"/>
                  <a:gd name="T2" fmla="*/ 0 w 193"/>
                  <a:gd name="T3" fmla="*/ 89 h 132"/>
                  <a:gd name="T4" fmla="*/ 12 w 193"/>
                  <a:gd name="T5" fmla="*/ 0 h 132"/>
                  <a:gd name="T6" fmla="*/ 16 w 193"/>
                  <a:gd name="T7" fmla="*/ 1 h 132"/>
                  <a:gd name="T8" fmla="*/ 175 w 193"/>
                  <a:gd name="T9" fmla="*/ 108 h 132"/>
                  <a:gd name="T10" fmla="*/ 178 w 193"/>
                  <a:gd name="T11" fmla="*/ 83 h 132"/>
                  <a:gd name="T12" fmla="*/ 179 w 193"/>
                  <a:gd name="T13" fmla="*/ 75 h 132"/>
                  <a:gd name="T14" fmla="*/ 178 w 193"/>
                  <a:gd name="T15" fmla="*/ 70 h 132"/>
                  <a:gd name="T16" fmla="*/ 166 w 193"/>
                  <a:gd name="T17" fmla="*/ 55 h 132"/>
                  <a:gd name="T18" fmla="*/ 141 w 193"/>
                  <a:gd name="T19" fmla="*/ 39 h 132"/>
                  <a:gd name="T20" fmla="*/ 142 w 193"/>
                  <a:gd name="T21" fmla="*/ 34 h 132"/>
                  <a:gd name="T22" fmla="*/ 193 w 193"/>
                  <a:gd name="T23" fmla="*/ 49 h 132"/>
                  <a:gd name="T24" fmla="*/ 182 w 193"/>
                  <a:gd name="T25" fmla="*/ 132 h 132"/>
                  <a:gd name="T26" fmla="*/ 177 w 193"/>
                  <a:gd name="T27" fmla="*/ 131 h 132"/>
                  <a:gd name="T28" fmla="*/ 19 w 193"/>
                  <a:gd name="T29" fmla="*/ 23 h 132"/>
                  <a:gd name="T30" fmla="*/ 16 w 193"/>
                  <a:gd name="T31" fmla="*/ 50 h 132"/>
                  <a:gd name="T32" fmla="*/ 15 w 193"/>
                  <a:gd name="T33" fmla="*/ 64 h 132"/>
                  <a:gd name="T34" fmla="*/ 19 w 193"/>
                  <a:gd name="T35" fmla="*/ 75 h 132"/>
                  <a:gd name="T36" fmla="*/ 38 w 193"/>
                  <a:gd name="T37" fmla="*/ 89 h 132"/>
                  <a:gd name="T38" fmla="*/ 57 w 193"/>
                  <a:gd name="T39" fmla="*/ 100 h 132"/>
                  <a:gd name="T40" fmla="*/ 56 w 193"/>
                  <a:gd name="T41" fmla="*/ 10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32">
                    <a:moveTo>
                      <a:pt x="56" y="105"/>
                    </a:moveTo>
                    <a:cubicBezTo>
                      <a:pt x="0" y="89"/>
                      <a:pt x="0" y="89"/>
                      <a:pt x="0" y="89"/>
                    </a:cubicBezTo>
                    <a:cubicBezTo>
                      <a:pt x="12" y="0"/>
                      <a:pt x="12" y="0"/>
                      <a:pt x="12" y="0"/>
                    </a:cubicBezTo>
                    <a:cubicBezTo>
                      <a:pt x="16" y="1"/>
                      <a:pt x="16" y="1"/>
                      <a:pt x="16" y="1"/>
                    </a:cubicBezTo>
                    <a:cubicBezTo>
                      <a:pt x="175" y="108"/>
                      <a:pt x="175" y="108"/>
                      <a:pt x="175" y="108"/>
                    </a:cubicBezTo>
                    <a:cubicBezTo>
                      <a:pt x="178" y="83"/>
                      <a:pt x="178" y="83"/>
                      <a:pt x="178" y="83"/>
                    </a:cubicBezTo>
                    <a:cubicBezTo>
                      <a:pt x="178" y="80"/>
                      <a:pt x="178" y="77"/>
                      <a:pt x="179" y="75"/>
                    </a:cubicBezTo>
                    <a:cubicBezTo>
                      <a:pt x="179" y="73"/>
                      <a:pt x="179" y="71"/>
                      <a:pt x="178" y="70"/>
                    </a:cubicBezTo>
                    <a:cubicBezTo>
                      <a:pt x="178" y="66"/>
                      <a:pt x="173" y="61"/>
                      <a:pt x="166" y="55"/>
                    </a:cubicBezTo>
                    <a:cubicBezTo>
                      <a:pt x="158" y="49"/>
                      <a:pt x="150" y="44"/>
                      <a:pt x="141" y="39"/>
                    </a:cubicBezTo>
                    <a:cubicBezTo>
                      <a:pt x="142" y="34"/>
                      <a:pt x="142" y="34"/>
                      <a:pt x="142" y="34"/>
                    </a:cubicBezTo>
                    <a:cubicBezTo>
                      <a:pt x="193" y="49"/>
                      <a:pt x="193" y="49"/>
                      <a:pt x="193" y="49"/>
                    </a:cubicBezTo>
                    <a:cubicBezTo>
                      <a:pt x="182" y="132"/>
                      <a:pt x="182" y="132"/>
                      <a:pt x="182" y="132"/>
                    </a:cubicBezTo>
                    <a:cubicBezTo>
                      <a:pt x="177" y="131"/>
                      <a:pt x="177" y="131"/>
                      <a:pt x="177" y="131"/>
                    </a:cubicBezTo>
                    <a:cubicBezTo>
                      <a:pt x="19" y="23"/>
                      <a:pt x="19" y="23"/>
                      <a:pt x="19" y="23"/>
                    </a:cubicBezTo>
                    <a:cubicBezTo>
                      <a:pt x="16" y="50"/>
                      <a:pt x="16" y="50"/>
                      <a:pt x="16" y="50"/>
                    </a:cubicBezTo>
                    <a:cubicBezTo>
                      <a:pt x="15" y="54"/>
                      <a:pt x="15" y="59"/>
                      <a:pt x="15" y="64"/>
                    </a:cubicBezTo>
                    <a:cubicBezTo>
                      <a:pt x="16" y="69"/>
                      <a:pt x="17" y="73"/>
                      <a:pt x="19" y="75"/>
                    </a:cubicBezTo>
                    <a:cubicBezTo>
                      <a:pt x="24" y="80"/>
                      <a:pt x="30" y="84"/>
                      <a:pt x="38" y="89"/>
                    </a:cubicBezTo>
                    <a:cubicBezTo>
                      <a:pt x="45" y="94"/>
                      <a:pt x="51" y="97"/>
                      <a:pt x="57" y="100"/>
                    </a:cubicBezTo>
                    <a:lnTo>
                      <a:pt x="56" y="105"/>
                    </a:lnTo>
                    <a:close/>
                  </a:path>
                </a:pathLst>
              </a:custGeom>
              <a:solidFill>
                <a:srgbClr val="898989"/>
              </a:solidFill>
              <a:ln>
                <a:noFill/>
              </a:ln>
            </p:spPr>
            <p:txBody>
              <a:bodyPr anchor="ctr"/>
              <a:lstStyle/>
              <a:p>
                <a:pPr algn="ctr"/>
                <a:endParaRPr/>
              </a:p>
            </p:txBody>
          </p:sp>
          <p:sp>
            <p:nvSpPr>
              <p:cNvPr id="12" name="ï$ḷiḋe">
                <a:extLst>
                  <a:ext uri="{FF2B5EF4-FFF2-40B4-BE49-F238E27FC236}">
                    <a16:creationId xmlns:a16="http://schemas.microsoft.com/office/drawing/2014/main" id="{BEDDD1D7-96BD-4C1A-9A5D-B868B945FCB2}"/>
                  </a:ext>
                </a:extLst>
              </p:cNvPr>
              <p:cNvSpPr/>
              <p:nvPr/>
            </p:nvSpPr>
            <p:spPr bwMode="auto">
              <a:xfrm>
                <a:off x="2251076" y="3325813"/>
                <a:ext cx="152400" cy="112713"/>
              </a:xfrm>
              <a:custGeom>
                <a:avLst/>
                <a:gdLst>
                  <a:gd name="T0" fmla="*/ 0 w 194"/>
                  <a:gd name="T1" fmla="*/ 115 h 143"/>
                  <a:gd name="T2" fmla="*/ 4 w 194"/>
                  <a:gd name="T3" fmla="*/ 69 h 143"/>
                  <a:gd name="T4" fmla="*/ 13 w 194"/>
                  <a:gd name="T5" fmla="*/ 70 h 143"/>
                  <a:gd name="T6" fmla="*/ 14 w 194"/>
                  <a:gd name="T7" fmla="*/ 76 h 143"/>
                  <a:gd name="T8" fmla="*/ 15 w 194"/>
                  <a:gd name="T9" fmla="*/ 81 h 143"/>
                  <a:gd name="T10" fmla="*/ 19 w 194"/>
                  <a:gd name="T11" fmla="*/ 85 h 143"/>
                  <a:gd name="T12" fmla="*/ 27 w 194"/>
                  <a:gd name="T13" fmla="*/ 87 h 143"/>
                  <a:gd name="T14" fmla="*/ 92 w 194"/>
                  <a:gd name="T15" fmla="*/ 97 h 143"/>
                  <a:gd name="T16" fmla="*/ 97 w 194"/>
                  <a:gd name="T17" fmla="*/ 45 h 143"/>
                  <a:gd name="T18" fmla="*/ 33 w 194"/>
                  <a:gd name="T19" fmla="*/ 35 h 143"/>
                  <a:gd name="T20" fmla="*/ 25 w 194"/>
                  <a:gd name="T21" fmla="*/ 35 h 143"/>
                  <a:gd name="T22" fmla="*/ 20 w 194"/>
                  <a:gd name="T23" fmla="*/ 38 h 143"/>
                  <a:gd name="T24" fmla="*/ 17 w 194"/>
                  <a:gd name="T25" fmla="*/ 42 h 143"/>
                  <a:gd name="T26" fmla="*/ 15 w 194"/>
                  <a:gd name="T27" fmla="*/ 47 h 143"/>
                  <a:gd name="T28" fmla="*/ 6 w 194"/>
                  <a:gd name="T29" fmla="*/ 46 h 143"/>
                  <a:gd name="T30" fmla="*/ 10 w 194"/>
                  <a:gd name="T31" fmla="*/ 0 h 143"/>
                  <a:gd name="T32" fmla="*/ 19 w 194"/>
                  <a:gd name="T33" fmla="*/ 1 h 143"/>
                  <a:gd name="T34" fmla="*/ 20 w 194"/>
                  <a:gd name="T35" fmla="*/ 7 h 143"/>
                  <a:gd name="T36" fmla="*/ 21 w 194"/>
                  <a:gd name="T37" fmla="*/ 12 h 143"/>
                  <a:gd name="T38" fmla="*/ 25 w 194"/>
                  <a:gd name="T39" fmla="*/ 16 h 143"/>
                  <a:gd name="T40" fmla="*/ 33 w 194"/>
                  <a:gd name="T41" fmla="*/ 18 h 143"/>
                  <a:gd name="T42" fmla="*/ 166 w 194"/>
                  <a:gd name="T43" fmla="*/ 38 h 143"/>
                  <a:gd name="T44" fmla="*/ 173 w 194"/>
                  <a:gd name="T45" fmla="*/ 38 h 143"/>
                  <a:gd name="T46" fmla="*/ 179 w 194"/>
                  <a:gd name="T47" fmla="*/ 36 h 143"/>
                  <a:gd name="T48" fmla="*/ 182 w 194"/>
                  <a:gd name="T49" fmla="*/ 31 h 143"/>
                  <a:gd name="T50" fmla="*/ 184 w 194"/>
                  <a:gd name="T51" fmla="*/ 26 h 143"/>
                  <a:gd name="T52" fmla="*/ 194 w 194"/>
                  <a:gd name="T53" fmla="*/ 27 h 143"/>
                  <a:gd name="T54" fmla="*/ 189 w 194"/>
                  <a:gd name="T55" fmla="*/ 74 h 143"/>
                  <a:gd name="T56" fmla="*/ 180 w 194"/>
                  <a:gd name="T57" fmla="*/ 72 h 143"/>
                  <a:gd name="T58" fmla="*/ 180 w 194"/>
                  <a:gd name="T59" fmla="*/ 67 h 143"/>
                  <a:gd name="T60" fmla="*/ 178 w 194"/>
                  <a:gd name="T61" fmla="*/ 62 h 143"/>
                  <a:gd name="T62" fmla="*/ 173 w 194"/>
                  <a:gd name="T63" fmla="*/ 57 h 143"/>
                  <a:gd name="T64" fmla="*/ 165 w 194"/>
                  <a:gd name="T65" fmla="*/ 55 h 143"/>
                  <a:gd name="T66" fmla="*/ 109 w 194"/>
                  <a:gd name="T67" fmla="*/ 47 h 143"/>
                  <a:gd name="T68" fmla="*/ 104 w 194"/>
                  <a:gd name="T69" fmla="*/ 99 h 143"/>
                  <a:gd name="T70" fmla="*/ 160 w 194"/>
                  <a:gd name="T71" fmla="*/ 107 h 143"/>
                  <a:gd name="T72" fmla="*/ 167 w 194"/>
                  <a:gd name="T73" fmla="*/ 107 h 143"/>
                  <a:gd name="T74" fmla="*/ 173 w 194"/>
                  <a:gd name="T75" fmla="*/ 105 h 143"/>
                  <a:gd name="T76" fmla="*/ 176 w 194"/>
                  <a:gd name="T77" fmla="*/ 100 h 143"/>
                  <a:gd name="T78" fmla="*/ 178 w 194"/>
                  <a:gd name="T79" fmla="*/ 95 h 143"/>
                  <a:gd name="T80" fmla="*/ 188 w 194"/>
                  <a:gd name="T81" fmla="*/ 96 h 143"/>
                  <a:gd name="T82" fmla="*/ 183 w 194"/>
                  <a:gd name="T83" fmla="*/ 143 h 143"/>
                  <a:gd name="T84" fmla="*/ 174 w 194"/>
                  <a:gd name="T85" fmla="*/ 141 h 143"/>
                  <a:gd name="T86" fmla="*/ 174 w 194"/>
                  <a:gd name="T87" fmla="*/ 136 h 143"/>
                  <a:gd name="T88" fmla="*/ 172 w 194"/>
                  <a:gd name="T89" fmla="*/ 131 h 143"/>
                  <a:gd name="T90" fmla="*/ 167 w 194"/>
                  <a:gd name="T91" fmla="*/ 126 h 143"/>
                  <a:gd name="T92" fmla="*/ 159 w 194"/>
                  <a:gd name="T93" fmla="*/ 124 h 143"/>
                  <a:gd name="T94" fmla="*/ 27 w 194"/>
                  <a:gd name="T95" fmla="*/ 104 h 143"/>
                  <a:gd name="T96" fmla="*/ 19 w 194"/>
                  <a:gd name="T97" fmla="*/ 104 h 143"/>
                  <a:gd name="T98" fmla="*/ 14 w 194"/>
                  <a:gd name="T99" fmla="*/ 107 h 143"/>
                  <a:gd name="T100" fmla="*/ 11 w 194"/>
                  <a:gd name="T101" fmla="*/ 111 h 143"/>
                  <a:gd name="T102" fmla="*/ 9 w 194"/>
                  <a:gd name="T103" fmla="*/ 116 h 143"/>
                  <a:gd name="T104" fmla="*/ 0 w 194"/>
                  <a:gd name="T10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43">
                    <a:moveTo>
                      <a:pt x="0" y="115"/>
                    </a:moveTo>
                    <a:cubicBezTo>
                      <a:pt x="4" y="69"/>
                      <a:pt x="4" y="69"/>
                      <a:pt x="4" y="69"/>
                    </a:cubicBezTo>
                    <a:cubicBezTo>
                      <a:pt x="13" y="70"/>
                      <a:pt x="13" y="70"/>
                      <a:pt x="13" y="70"/>
                    </a:cubicBezTo>
                    <a:cubicBezTo>
                      <a:pt x="13" y="72"/>
                      <a:pt x="13" y="73"/>
                      <a:pt x="14" y="76"/>
                    </a:cubicBezTo>
                    <a:cubicBezTo>
                      <a:pt x="14" y="78"/>
                      <a:pt x="14" y="80"/>
                      <a:pt x="15" y="81"/>
                    </a:cubicBezTo>
                    <a:cubicBezTo>
                      <a:pt x="16" y="83"/>
                      <a:pt x="17" y="84"/>
                      <a:pt x="19" y="85"/>
                    </a:cubicBezTo>
                    <a:cubicBezTo>
                      <a:pt x="21" y="86"/>
                      <a:pt x="24" y="87"/>
                      <a:pt x="27" y="87"/>
                    </a:cubicBezTo>
                    <a:cubicBezTo>
                      <a:pt x="92" y="97"/>
                      <a:pt x="92" y="97"/>
                      <a:pt x="92" y="97"/>
                    </a:cubicBezTo>
                    <a:cubicBezTo>
                      <a:pt x="97" y="45"/>
                      <a:pt x="97" y="45"/>
                      <a:pt x="97" y="45"/>
                    </a:cubicBezTo>
                    <a:cubicBezTo>
                      <a:pt x="33" y="35"/>
                      <a:pt x="33" y="35"/>
                      <a:pt x="33" y="35"/>
                    </a:cubicBezTo>
                    <a:cubicBezTo>
                      <a:pt x="30" y="35"/>
                      <a:pt x="28" y="35"/>
                      <a:pt x="25" y="35"/>
                    </a:cubicBezTo>
                    <a:cubicBezTo>
                      <a:pt x="23" y="35"/>
                      <a:pt x="21" y="36"/>
                      <a:pt x="20" y="38"/>
                    </a:cubicBezTo>
                    <a:cubicBezTo>
                      <a:pt x="19" y="39"/>
                      <a:pt x="18" y="40"/>
                      <a:pt x="17" y="42"/>
                    </a:cubicBezTo>
                    <a:cubicBezTo>
                      <a:pt x="16" y="44"/>
                      <a:pt x="15" y="46"/>
                      <a:pt x="15" y="47"/>
                    </a:cubicBezTo>
                    <a:cubicBezTo>
                      <a:pt x="6" y="46"/>
                      <a:pt x="6" y="46"/>
                      <a:pt x="6" y="46"/>
                    </a:cubicBezTo>
                    <a:cubicBezTo>
                      <a:pt x="10" y="0"/>
                      <a:pt x="10" y="0"/>
                      <a:pt x="10" y="0"/>
                    </a:cubicBezTo>
                    <a:cubicBezTo>
                      <a:pt x="19" y="1"/>
                      <a:pt x="19" y="1"/>
                      <a:pt x="19" y="1"/>
                    </a:cubicBezTo>
                    <a:cubicBezTo>
                      <a:pt x="19" y="2"/>
                      <a:pt x="19" y="4"/>
                      <a:pt x="20" y="7"/>
                    </a:cubicBezTo>
                    <a:cubicBezTo>
                      <a:pt x="20" y="9"/>
                      <a:pt x="20" y="11"/>
                      <a:pt x="21" y="12"/>
                    </a:cubicBezTo>
                    <a:cubicBezTo>
                      <a:pt x="22" y="14"/>
                      <a:pt x="23" y="15"/>
                      <a:pt x="25" y="16"/>
                    </a:cubicBezTo>
                    <a:cubicBezTo>
                      <a:pt x="27" y="17"/>
                      <a:pt x="30" y="18"/>
                      <a:pt x="33" y="18"/>
                    </a:cubicBezTo>
                    <a:cubicBezTo>
                      <a:pt x="166" y="38"/>
                      <a:pt x="166" y="38"/>
                      <a:pt x="166" y="38"/>
                    </a:cubicBezTo>
                    <a:cubicBezTo>
                      <a:pt x="168" y="39"/>
                      <a:pt x="171" y="39"/>
                      <a:pt x="173" y="38"/>
                    </a:cubicBezTo>
                    <a:cubicBezTo>
                      <a:pt x="176" y="38"/>
                      <a:pt x="177" y="37"/>
                      <a:pt x="179" y="36"/>
                    </a:cubicBezTo>
                    <a:cubicBezTo>
                      <a:pt x="180" y="34"/>
                      <a:pt x="181" y="33"/>
                      <a:pt x="182" y="31"/>
                    </a:cubicBezTo>
                    <a:cubicBezTo>
                      <a:pt x="183" y="29"/>
                      <a:pt x="184" y="27"/>
                      <a:pt x="184" y="26"/>
                    </a:cubicBezTo>
                    <a:cubicBezTo>
                      <a:pt x="194" y="27"/>
                      <a:pt x="194" y="27"/>
                      <a:pt x="194" y="27"/>
                    </a:cubicBezTo>
                    <a:cubicBezTo>
                      <a:pt x="189" y="74"/>
                      <a:pt x="189" y="74"/>
                      <a:pt x="189" y="74"/>
                    </a:cubicBezTo>
                    <a:cubicBezTo>
                      <a:pt x="180" y="72"/>
                      <a:pt x="180" y="72"/>
                      <a:pt x="180" y="72"/>
                    </a:cubicBezTo>
                    <a:cubicBezTo>
                      <a:pt x="180" y="71"/>
                      <a:pt x="180" y="69"/>
                      <a:pt x="180" y="67"/>
                    </a:cubicBezTo>
                    <a:cubicBezTo>
                      <a:pt x="179" y="64"/>
                      <a:pt x="179" y="63"/>
                      <a:pt x="178" y="62"/>
                    </a:cubicBezTo>
                    <a:cubicBezTo>
                      <a:pt x="177" y="60"/>
                      <a:pt x="176" y="58"/>
                      <a:pt x="173" y="57"/>
                    </a:cubicBezTo>
                    <a:cubicBezTo>
                      <a:pt x="171" y="56"/>
                      <a:pt x="168" y="56"/>
                      <a:pt x="165" y="55"/>
                    </a:cubicBezTo>
                    <a:cubicBezTo>
                      <a:pt x="109" y="47"/>
                      <a:pt x="109" y="47"/>
                      <a:pt x="109" y="47"/>
                    </a:cubicBezTo>
                    <a:cubicBezTo>
                      <a:pt x="104" y="99"/>
                      <a:pt x="104" y="99"/>
                      <a:pt x="104" y="99"/>
                    </a:cubicBezTo>
                    <a:cubicBezTo>
                      <a:pt x="160" y="107"/>
                      <a:pt x="160" y="107"/>
                      <a:pt x="160" y="107"/>
                    </a:cubicBezTo>
                    <a:cubicBezTo>
                      <a:pt x="162" y="108"/>
                      <a:pt x="165" y="108"/>
                      <a:pt x="167" y="107"/>
                    </a:cubicBezTo>
                    <a:cubicBezTo>
                      <a:pt x="170" y="107"/>
                      <a:pt x="171" y="106"/>
                      <a:pt x="173" y="105"/>
                    </a:cubicBezTo>
                    <a:cubicBezTo>
                      <a:pt x="174" y="104"/>
                      <a:pt x="175" y="102"/>
                      <a:pt x="176" y="100"/>
                    </a:cubicBezTo>
                    <a:cubicBezTo>
                      <a:pt x="177" y="98"/>
                      <a:pt x="178" y="97"/>
                      <a:pt x="178" y="95"/>
                    </a:cubicBezTo>
                    <a:cubicBezTo>
                      <a:pt x="188" y="96"/>
                      <a:pt x="188" y="96"/>
                      <a:pt x="188" y="96"/>
                    </a:cubicBezTo>
                    <a:cubicBezTo>
                      <a:pt x="183" y="143"/>
                      <a:pt x="183" y="143"/>
                      <a:pt x="183" y="143"/>
                    </a:cubicBezTo>
                    <a:cubicBezTo>
                      <a:pt x="174" y="141"/>
                      <a:pt x="174" y="141"/>
                      <a:pt x="174" y="141"/>
                    </a:cubicBezTo>
                    <a:cubicBezTo>
                      <a:pt x="174" y="140"/>
                      <a:pt x="174" y="138"/>
                      <a:pt x="174" y="136"/>
                    </a:cubicBezTo>
                    <a:cubicBezTo>
                      <a:pt x="173" y="134"/>
                      <a:pt x="173" y="132"/>
                      <a:pt x="172" y="131"/>
                    </a:cubicBezTo>
                    <a:cubicBezTo>
                      <a:pt x="171" y="129"/>
                      <a:pt x="170" y="127"/>
                      <a:pt x="167" y="126"/>
                    </a:cubicBezTo>
                    <a:cubicBezTo>
                      <a:pt x="165" y="125"/>
                      <a:pt x="162" y="125"/>
                      <a:pt x="159" y="124"/>
                    </a:cubicBezTo>
                    <a:cubicBezTo>
                      <a:pt x="27" y="104"/>
                      <a:pt x="27" y="104"/>
                      <a:pt x="27" y="104"/>
                    </a:cubicBezTo>
                    <a:cubicBezTo>
                      <a:pt x="24" y="104"/>
                      <a:pt x="22" y="104"/>
                      <a:pt x="19" y="104"/>
                    </a:cubicBezTo>
                    <a:cubicBezTo>
                      <a:pt x="17" y="104"/>
                      <a:pt x="15" y="105"/>
                      <a:pt x="14" y="107"/>
                    </a:cubicBezTo>
                    <a:cubicBezTo>
                      <a:pt x="13" y="108"/>
                      <a:pt x="12" y="109"/>
                      <a:pt x="11" y="111"/>
                    </a:cubicBezTo>
                    <a:cubicBezTo>
                      <a:pt x="10" y="113"/>
                      <a:pt x="9" y="115"/>
                      <a:pt x="9" y="116"/>
                    </a:cubicBezTo>
                    <a:lnTo>
                      <a:pt x="0" y="115"/>
                    </a:lnTo>
                    <a:close/>
                  </a:path>
                </a:pathLst>
              </a:custGeom>
              <a:solidFill>
                <a:srgbClr val="898989"/>
              </a:solidFill>
              <a:ln>
                <a:noFill/>
              </a:ln>
            </p:spPr>
            <p:txBody>
              <a:bodyPr anchor="ctr"/>
              <a:lstStyle/>
              <a:p>
                <a:pPr algn="ctr"/>
                <a:endParaRPr/>
              </a:p>
            </p:txBody>
          </p:sp>
          <p:sp>
            <p:nvSpPr>
              <p:cNvPr id="13" name="iś1íḋè">
                <a:extLst>
                  <a:ext uri="{FF2B5EF4-FFF2-40B4-BE49-F238E27FC236}">
                    <a16:creationId xmlns:a16="http://schemas.microsoft.com/office/drawing/2014/main" id="{D08B75AE-3E05-4530-952E-4EA5C02491EF}"/>
                  </a:ext>
                </a:extLst>
              </p:cNvPr>
              <p:cNvSpPr/>
              <p:nvPr/>
            </p:nvSpPr>
            <p:spPr bwMode="auto">
              <a:xfrm>
                <a:off x="2252663" y="3433763"/>
                <a:ext cx="150813" cy="87313"/>
              </a:xfrm>
              <a:custGeom>
                <a:avLst/>
                <a:gdLst>
                  <a:gd name="T0" fmla="*/ 169 w 193"/>
                  <a:gd name="T1" fmla="*/ 85 h 111"/>
                  <a:gd name="T2" fmla="*/ 140 w 193"/>
                  <a:gd name="T3" fmla="*/ 100 h 111"/>
                  <a:gd name="T4" fmla="*/ 100 w 193"/>
                  <a:gd name="T5" fmla="*/ 109 h 111"/>
                  <a:gd name="T6" fmla="*/ 60 w 193"/>
                  <a:gd name="T7" fmla="*/ 110 h 111"/>
                  <a:gd name="T8" fmla="*/ 29 w 193"/>
                  <a:gd name="T9" fmla="*/ 102 h 111"/>
                  <a:gd name="T10" fmla="*/ 8 w 193"/>
                  <a:gd name="T11" fmla="*/ 87 h 111"/>
                  <a:gd name="T12" fmla="*/ 0 w 193"/>
                  <a:gd name="T13" fmla="*/ 68 h 111"/>
                  <a:gd name="T14" fmla="*/ 6 w 193"/>
                  <a:gd name="T15" fmla="*/ 45 h 111"/>
                  <a:gd name="T16" fmla="*/ 25 w 193"/>
                  <a:gd name="T17" fmla="*/ 26 h 111"/>
                  <a:gd name="T18" fmla="*/ 54 w 193"/>
                  <a:gd name="T19" fmla="*/ 11 h 111"/>
                  <a:gd name="T20" fmla="*/ 92 w 193"/>
                  <a:gd name="T21" fmla="*/ 2 h 111"/>
                  <a:gd name="T22" fmla="*/ 133 w 193"/>
                  <a:gd name="T23" fmla="*/ 1 h 111"/>
                  <a:gd name="T24" fmla="*/ 164 w 193"/>
                  <a:gd name="T25" fmla="*/ 9 h 111"/>
                  <a:gd name="T26" fmla="*/ 185 w 193"/>
                  <a:gd name="T27" fmla="*/ 24 h 111"/>
                  <a:gd name="T28" fmla="*/ 193 w 193"/>
                  <a:gd name="T29" fmla="*/ 43 h 111"/>
                  <a:gd name="T30" fmla="*/ 188 w 193"/>
                  <a:gd name="T31" fmla="*/ 65 h 111"/>
                  <a:gd name="T32" fmla="*/ 169 w 193"/>
                  <a:gd name="T33" fmla="*/ 85 h 111"/>
                  <a:gd name="T34" fmla="*/ 38 w 193"/>
                  <a:gd name="T35" fmla="*/ 89 h 111"/>
                  <a:gd name="T36" fmla="*/ 65 w 193"/>
                  <a:gd name="T37" fmla="*/ 92 h 111"/>
                  <a:gd name="T38" fmla="*/ 99 w 193"/>
                  <a:gd name="T39" fmla="*/ 90 h 111"/>
                  <a:gd name="T40" fmla="*/ 133 w 193"/>
                  <a:gd name="T41" fmla="*/ 84 h 111"/>
                  <a:gd name="T42" fmla="*/ 160 w 193"/>
                  <a:gd name="T43" fmla="*/ 74 h 111"/>
                  <a:gd name="T44" fmla="*/ 176 w 193"/>
                  <a:gd name="T45" fmla="*/ 61 h 111"/>
                  <a:gd name="T46" fmla="*/ 181 w 193"/>
                  <a:gd name="T47" fmla="*/ 45 h 111"/>
                  <a:gd name="T48" fmla="*/ 173 w 193"/>
                  <a:gd name="T49" fmla="*/ 30 h 111"/>
                  <a:gd name="T50" fmla="*/ 153 w 193"/>
                  <a:gd name="T51" fmla="*/ 21 h 111"/>
                  <a:gd name="T52" fmla="*/ 126 w 193"/>
                  <a:gd name="T53" fmla="*/ 19 h 111"/>
                  <a:gd name="T54" fmla="*/ 94 w 193"/>
                  <a:gd name="T55" fmla="*/ 21 h 111"/>
                  <a:gd name="T56" fmla="*/ 60 w 193"/>
                  <a:gd name="T57" fmla="*/ 27 h 111"/>
                  <a:gd name="T58" fmla="*/ 34 w 193"/>
                  <a:gd name="T59" fmla="*/ 37 h 111"/>
                  <a:gd name="T60" fmla="*/ 17 w 193"/>
                  <a:gd name="T61" fmla="*/ 50 h 111"/>
                  <a:gd name="T62" fmla="*/ 12 w 193"/>
                  <a:gd name="T63" fmla="*/ 66 h 111"/>
                  <a:gd name="T64" fmla="*/ 19 w 193"/>
                  <a:gd name="T65" fmla="*/ 81 h 111"/>
                  <a:gd name="T66" fmla="*/ 38 w 193"/>
                  <a:gd name="T67"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11">
                    <a:moveTo>
                      <a:pt x="169" y="85"/>
                    </a:moveTo>
                    <a:cubicBezTo>
                      <a:pt x="161" y="91"/>
                      <a:pt x="151" y="96"/>
                      <a:pt x="140" y="100"/>
                    </a:cubicBezTo>
                    <a:cubicBezTo>
                      <a:pt x="128" y="104"/>
                      <a:pt x="115" y="107"/>
                      <a:pt x="100" y="109"/>
                    </a:cubicBezTo>
                    <a:cubicBezTo>
                      <a:pt x="86" y="111"/>
                      <a:pt x="72" y="111"/>
                      <a:pt x="60" y="110"/>
                    </a:cubicBezTo>
                    <a:cubicBezTo>
                      <a:pt x="48" y="109"/>
                      <a:pt x="38" y="106"/>
                      <a:pt x="29" y="102"/>
                    </a:cubicBezTo>
                    <a:cubicBezTo>
                      <a:pt x="20" y="98"/>
                      <a:pt x="13" y="93"/>
                      <a:pt x="8" y="87"/>
                    </a:cubicBezTo>
                    <a:cubicBezTo>
                      <a:pt x="3" y="82"/>
                      <a:pt x="1" y="75"/>
                      <a:pt x="0" y="68"/>
                    </a:cubicBezTo>
                    <a:cubicBezTo>
                      <a:pt x="0" y="60"/>
                      <a:pt x="2" y="52"/>
                      <a:pt x="6" y="45"/>
                    </a:cubicBezTo>
                    <a:cubicBezTo>
                      <a:pt x="10" y="38"/>
                      <a:pt x="16" y="32"/>
                      <a:pt x="25" y="26"/>
                    </a:cubicBezTo>
                    <a:cubicBezTo>
                      <a:pt x="33" y="20"/>
                      <a:pt x="43" y="15"/>
                      <a:pt x="54" y="11"/>
                    </a:cubicBezTo>
                    <a:cubicBezTo>
                      <a:pt x="66" y="7"/>
                      <a:pt x="79" y="4"/>
                      <a:pt x="92" y="2"/>
                    </a:cubicBezTo>
                    <a:cubicBezTo>
                      <a:pt x="107" y="0"/>
                      <a:pt x="121" y="0"/>
                      <a:pt x="133" y="1"/>
                    </a:cubicBezTo>
                    <a:cubicBezTo>
                      <a:pt x="145" y="2"/>
                      <a:pt x="155" y="5"/>
                      <a:pt x="164" y="9"/>
                    </a:cubicBezTo>
                    <a:cubicBezTo>
                      <a:pt x="173" y="13"/>
                      <a:pt x="180" y="18"/>
                      <a:pt x="185" y="24"/>
                    </a:cubicBezTo>
                    <a:cubicBezTo>
                      <a:pt x="190" y="30"/>
                      <a:pt x="192" y="36"/>
                      <a:pt x="193" y="43"/>
                    </a:cubicBezTo>
                    <a:cubicBezTo>
                      <a:pt x="193" y="51"/>
                      <a:pt x="192" y="58"/>
                      <a:pt x="188" y="65"/>
                    </a:cubicBezTo>
                    <a:cubicBezTo>
                      <a:pt x="183" y="72"/>
                      <a:pt x="177" y="79"/>
                      <a:pt x="169" y="85"/>
                    </a:cubicBezTo>
                    <a:close/>
                    <a:moveTo>
                      <a:pt x="38" y="89"/>
                    </a:moveTo>
                    <a:cubicBezTo>
                      <a:pt x="46" y="91"/>
                      <a:pt x="55" y="92"/>
                      <a:pt x="65" y="92"/>
                    </a:cubicBezTo>
                    <a:cubicBezTo>
                      <a:pt x="75" y="92"/>
                      <a:pt x="87" y="92"/>
                      <a:pt x="99" y="90"/>
                    </a:cubicBezTo>
                    <a:cubicBezTo>
                      <a:pt x="111" y="89"/>
                      <a:pt x="123" y="86"/>
                      <a:pt x="133" y="84"/>
                    </a:cubicBezTo>
                    <a:cubicBezTo>
                      <a:pt x="144" y="81"/>
                      <a:pt x="153" y="77"/>
                      <a:pt x="160" y="74"/>
                    </a:cubicBezTo>
                    <a:cubicBezTo>
                      <a:pt x="167" y="70"/>
                      <a:pt x="173" y="65"/>
                      <a:pt x="176" y="61"/>
                    </a:cubicBezTo>
                    <a:cubicBezTo>
                      <a:pt x="180" y="56"/>
                      <a:pt x="182" y="50"/>
                      <a:pt x="181" y="45"/>
                    </a:cubicBezTo>
                    <a:cubicBezTo>
                      <a:pt x="181" y="39"/>
                      <a:pt x="178" y="34"/>
                      <a:pt x="173" y="30"/>
                    </a:cubicBezTo>
                    <a:cubicBezTo>
                      <a:pt x="168" y="26"/>
                      <a:pt x="161" y="23"/>
                      <a:pt x="153" y="21"/>
                    </a:cubicBezTo>
                    <a:cubicBezTo>
                      <a:pt x="145" y="20"/>
                      <a:pt x="136" y="19"/>
                      <a:pt x="126" y="19"/>
                    </a:cubicBezTo>
                    <a:cubicBezTo>
                      <a:pt x="116" y="19"/>
                      <a:pt x="105" y="20"/>
                      <a:pt x="94" y="21"/>
                    </a:cubicBezTo>
                    <a:cubicBezTo>
                      <a:pt x="81" y="23"/>
                      <a:pt x="70" y="25"/>
                      <a:pt x="60" y="27"/>
                    </a:cubicBezTo>
                    <a:cubicBezTo>
                      <a:pt x="50" y="30"/>
                      <a:pt x="42" y="33"/>
                      <a:pt x="34" y="37"/>
                    </a:cubicBezTo>
                    <a:cubicBezTo>
                      <a:pt x="27" y="41"/>
                      <a:pt x="21" y="45"/>
                      <a:pt x="17" y="50"/>
                    </a:cubicBezTo>
                    <a:cubicBezTo>
                      <a:pt x="13" y="55"/>
                      <a:pt x="11" y="60"/>
                      <a:pt x="12" y="66"/>
                    </a:cubicBezTo>
                    <a:cubicBezTo>
                      <a:pt x="12" y="72"/>
                      <a:pt x="15" y="77"/>
                      <a:pt x="19" y="81"/>
                    </a:cubicBezTo>
                    <a:cubicBezTo>
                      <a:pt x="24" y="85"/>
                      <a:pt x="30" y="87"/>
                      <a:pt x="38" y="89"/>
                    </a:cubicBezTo>
                    <a:close/>
                  </a:path>
                </a:pathLst>
              </a:custGeom>
              <a:solidFill>
                <a:srgbClr val="898989"/>
              </a:solidFill>
              <a:ln>
                <a:noFill/>
              </a:ln>
            </p:spPr>
            <p:txBody>
              <a:bodyPr anchor="ctr"/>
              <a:lstStyle/>
              <a:p>
                <a:pPr algn="ctr"/>
                <a:endParaRPr/>
              </a:p>
            </p:txBody>
          </p:sp>
          <p:sp>
            <p:nvSpPr>
              <p:cNvPr id="14" name="ïšlíďe">
                <a:extLst>
                  <a:ext uri="{FF2B5EF4-FFF2-40B4-BE49-F238E27FC236}">
                    <a16:creationId xmlns:a16="http://schemas.microsoft.com/office/drawing/2014/main" id="{98EBE66C-0602-4EDC-A017-5823F88DCAE7}"/>
                  </a:ext>
                </a:extLst>
              </p:cNvPr>
              <p:cNvSpPr/>
              <p:nvPr/>
            </p:nvSpPr>
            <p:spPr bwMode="auto">
              <a:xfrm>
                <a:off x="2262188" y="3495676"/>
                <a:ext cx="158750" cy="122238"/>
              </a:xfrm>
              <a:custGeom>
                <a:avLst/>
                <a:gdLst>
                  <a:gd name="T0" fmla="*/ 192 w 201"/>
                  <a:gd name="T1" fmla="*/ 120 h 156"/>
                  <a:gd name="T2" fmla="*/ 188 w 201"/>
                  <a:gd name="T3" fmla="*/ 114 h 156"/>
                  <a:gd name="T4" fmla="*/ 183 w 201"/>
                  <a:gd name="T5" fmla="*/ 109 h 156"/>
                  <a:gd name="T6" fmla="*/ 170 w 201"/>
                  <a:gd name="T7" fmla="*/ 109 h 156"/>
                  <a:gd name="T8" fmla="*/ 147 w 201"/>
                  <a:gd name="T9" fmla="*/ 115 h 156"/>
                  <a:gd name="T10" fmla="*/ 16 w 201"/>
                  <a:gd name="T11" fmla="*/ 156 h 156"/>
                  <a:gd name="T12" fmla="*/ 15 w 201"/>
                  <a:gd name="T13" fmla="*/ 149 h 156"/>
                  <a:gd name="T14" fmla="*/ 150 w 201"/>
                  <a:gd name="T15" fmla="*/ 38 h 156"/>
                  <a:gd name="T16" fmla="*/ 57 w 201"/>
                  <a:gd name="T17" fmla="*/ 66 h 156"/>
                  <a:gd name="T18" fmla="*/ 33 w 201"/>
                  <a:gd name="T19" fmla="*/ 75 h 156"/>
                  <a:gd name="T20" fmla="*/ 22 w 201"/>
                  <a:gd name="T21" fmla="*/ 82 h 156"/>
                  <a:gd name="T22" fmla="*/ 18 w 201"/>
                  <a:gd name="T23" fmla="*/ 91 h 156"/>
                  <a:gd name="T24" fmla="*/ 17 w 201"/>
                  <a:gd name="T25" fmla="*/ 99 h 156"/>
                  <a:gd name="T26" fmla="*/ 8 w 201"/>
                  <a:gd name="T27" fmla="*/ 102 h 156"/>
                  <a:gd name="T28" fmla="*/ 0 w 201"/>
                  <a:gd name="T29" fmla="*/ 57 h 156"/>
                  <a:gd name="T30" fmla="*/ 9 w 201"/>
                  <a:gd name="T31" fmla="*/ 55 h 156"/>
                  <a:gd name="T32" fmla="*/ 13 w 201"/>
                  <a:gd name="T33" fmla="*/ 61 h 156"/>
                  <a:gd name="T34" fmla="*/ 18 w 201"/>
                  <a:gd name="T35" fmla="*/ 66 h 156"/>
                  <a:gd name="T36" fmla="*/ 29 w 201"/>
                  <a:gd name="T37" fmla="*/ 66 h 156"/>
                  <a:gd name="T38" fmla="*/ 54 w 201"/>
                  <a:gd name="T39" fmla="*/ 59 h 156"/>
                  <a:gd name="T40" fmla="*/ 143 w 201"/>
                  <a:gd name="T41" fmla="*/ 32 h 156"/>
                  <a:gd name="T42" fmla="*/ 154 w 201"/>
                  <a:gd name="T43" fmla="*/ 27 h 156"/>
                  <a:gd name="T44" fmla="*/ 163 w 201"/>
                  <a:gd name="T45" fmla="*/ 21 h 156"/>
                  <a:gd name="T46" fmla="*/ 169 w 201"/>
                  <a:gd name="T47" fmla="*/ 11 h 156"/>
                  <a:gd name="T48" fmla="*/ 170 w 201"/>
                  <a:gd name="T49" fmla="*/ 3 h 156"/>
                  <a:gd name="T50" fmla="*/ 179 w 201"/>
                  <a:gd name="T51" fmla="*/ 0 h 156"/>
                  <a:gd name="T52" fmla="*/ 185 w 201"/>
                  <a:gd name="T53" fmla="*/ 31 h 156"/>
                  <a:gd name="T54" fmla="*/ 59 w 201"/>
                  <a:gd name="T55" fmla="*/ 135 h 156"/>
                  <a:gd name="T56" fmla="*/ 144 w 201"/>
                  <a:gd name="T57" fmla="*/ 108 h 156"/>
                  <a:gd name="T58" fmla="*/ 168 w 201"/>
                  <a:gd name="T59" fmla="*/ 100 h 156"/>
                  <a:gd name="T60" fmla="*/ 179 w 201"/>
                  <a:gd name="T61" fmla="*/ 93 h 156"/>
                  <a:gd name="T62" fmla="*/ 182 w 201"/>
                  <a:gd name="T63" fmla="*/ 84 h 156"/>
                  <a:gd name="T64" fmla="*/ 184 w 201"/>
                  <a:gd name="T65" fmla="*/ 76 h 156"/>
                  <a:gd name="T66" fmla="*/ 193 w 201"/>
                  <a:gd name="T67" fmla="*/ 73 h 156"/>
                  <a:gd name="T68" fmla="*/ 201 w 201"/>
                  <a:gd name="T69" fmla="*/ 118 h 156"/>
                  <a:gd name="T70" fmla="*/ 192 w 201"/>
                  <a:gd name="T7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6">
                    <a:moveTo>
                      <a:pt x="192" y="120"/>
                    </a:moveTo>
                    <a:cubicBezTo>
                      <a:pt x="191" y="119"/>
                      <a:pt x="190" y="117"/>
                      <a:pt x="188" y="114"/>
                    </a:cubicBezTo>
                    <a:cubicBezTo>
                      <a:pt x="187" y="112"/>
                      <a:pt x="185" y="110"/>
                      <a:pt x="183" y="109"/>
                    </a:cubicBezTo>
                    <a:cubicBezTo>
                      <a:pt x="181" y="108"/>
                      <a:pt x="177" y="108"/>
                      <a:pt x="170" y="109"/>
                    </a:cubicBezTo>
                    <a:cubicBezTo>
                      <a:pt x="164" y="110"/>
                      <a:pt x="157" y="113"/>
                      <a:pt x="147" y="115"/>
                    </a:cubicBezTo>
                    <a:cubicBezTo>
                      <a:pt x="16" y="156"/>
                      <a:pt x="16" y="156"/>
                      <a:pt x="16" y="156"/>
                    </a:cubicBezTo>
                    <a:cubicBezTo>
                      <a:pt x="15" y="149"/>
                      <a:pt x="15" y="149"/>
                      <a:pt x="15" y="149"/>
                    </a:cubicBezTo>
                    <a:cubicBezTo>
                      <a:pt x="150" y="38"/>
                      <a:pt x="150" y="38"/>
                      <a:pt x="150" y="38"/>
                    </a:cubicBezTo>
                    <a:cubicBezTo>
                      <a:pt x="57" y="66"/>
                      <a:pt x="57" y="66"/>
                      <a:pt x="57" y="66"/>
                    </a:cubicBezTo>
                    <a:cubicBezTo>
                      <a:pt x="47" y="70"/>
                      <a:pt x="39" y="73"/>
                      <a:pt x="33" y="75"/>
                    </a:cubicBezTo>
                    <a:cubicBezTo>
                      <a:pt x="28" y="78"/>
                      <a:pt x="24" y="80"/>
                      <a:pt x="22" y="82"/>
                    </a:cubicBezTo>
                    <a:cubicBezTo>
                      <a:pt x="21" y="84"/>
                      <a:pt x="19" y="87"/>
                      <a:pt x="18" y="91"/>
                    </a:cubicBezTo>
                    <a:cubicBezTo>
                      <a:pt x="17" y="95"/>
                      <a:pt x="17" y="98"/>
                      <a:pt x="17" y="99"/>
                    </a:cubicBezTo>
                    <a:cubicBezTo>
                      <a:pt x="8" y="102"/>
                      <a:pt x="8" y="102"/>
                      <a:pt x="8" y="102"/>
                    </a:cubicBezTo>
                    <a:cubicBezTo>
                      <a:pt x="0" y="57"/>
                      <a:pt x="0" y="57"/>
                      <a:pt x="0" y="57"/>
                    </a:cubicBezTo>
                    <a:cubicBezTo>
                      <a:pt x="9" y="55"/>
                      <a:pt x="9" y="55"/>
                      <a:pt x="9" y="55"/>
                    </a:cubicBezTo>
                    <a:cubicBezTo>
                      <a:pt x="9" y="56"/>
                      <a:pt x="11" y="58"/>
                      <a:pt x="13" y="61"/>
                    </a:cubicBezTo>
                    <a:cubicBezTo>
                      <a:pt x="15" y="64"/>
                      <a:pt x="16" y="65"/>
                      <a:pt x="18" y="66"/>
                    </a:cubicBezTo>
                    <a:cubicBezTo>
                      <a:pt x="21" y="67"/>
                      <a:pt x="24" y="67"/>
                      <a:pt x="29" y="66"/>
                    </a:cubicBezTo>
                    <a:cubicBezTo>
                      <a:pt x="34" y="65"/>
                      <a:pt x="43" y="63"/>
                      <a:pt x="54" y="59"/>
                    </a:cubicBezTo>
                    <a:cubicBezTo>
                      <a:pt x="143" y="32"/>
                      <a:pt x="143" y="32"/>
                      <a:pt x="143" y="32"/>
                    </a:cubicBezTo>
                    <a:cubicBezTo>
                      <a:pt x="147" y="31"/>
                      <a:pt x="151" y="29"/>
                      <a:pt x="154" y="27"/>
                    </a:cubicBezTo>
                    <a:cubicBezTo>
                      <a:pt x="158" y="25"/>
                      <a:pt x="161" y="23"/>
                      <a:pt x="163" y="21"/>
                    </a:cubicBezTo>
                    <a:cubicBezTo>
                      <a:pt x="165" y="18"/>
                      <a:pt x="167" y="15"/>
                      <a:pt x="169" y="11"/>
                    </a:cubicBezTo>
                    <a:cubicBezTo>
                      <a:pt x="170" y="8"/>
                      <a:pt x="171" y="5"/>
                      <a:pt x="170" y="3"/>
                    </a:cubicBezTo>
                    <a:cubicBezTo>
                      <a:pt x="179" y="0"/>
                      <a:pt x="179" y="0"/>
                      <a:pt x="179" y="0"/>
                    </a:cubicBezTo>
                    <a:cubicBezTo>
                      <a:pt x="185" y="31"/>
                      <a:pt x="185" y="31"/>
                      <a:pt x="185" y="31"/>
                    </a:cubicBezTo>
                    <a:cubicBezTo>
                      <a:pt x="59" y="135"/>
                      <a:pt x="59" y="135"/>
                      <a:pt x="59" y="135"/>
                    </a:cubicBezTo>
                    <a:cubicBezTo>
                      <a:pt x="144" y="108"/>
                      <a:pt x="144" y="108"/>
                      <a:pt x="144" y="108"/>
                    </a:cubicBezTo>
                    <a:cubicBezTo>
                      <a:pt x="155" y="105"/>
                      <a:pt x="163" y="102"/>
                      <a:pt x="168" y="100"/>
                    </a:cubicBezTo>
                    <a:cubicBezTo>
                      <a:pt x="174" y="97"/>
                      <a:pt x="177" y="95"/>
                      <a:pt x="179" y="93"/>
                    </a:cubicBezTo>
                    <a:cubicBezTo>
                      <a:pt x="180" y="91"/>
                      <a:pt x="181" y="88"/>
                      <a:pt x="182" y="84"/>
                    </a:cubicBezTo>
                    <a:cubicBezTo>
                      <a:pt x="183" y="80"/>
                      <a:pt x="184" y="78"/>
                      <a:pt x="184" y="76"/>
                    </a:cubicBezTo>
                    <a:cubicBezTo>
                      <a:pt x="193" y="73"/>
                      <a:pt x="193" y="73"/>
                      <a:pt x="193" y="73"/>
                    </a:cubicBezTo>
                    <a:cubicBezTo>
                      <a:pt x="201" y="118"/>
                      <a:pt x="201" y="118"/>
                      <a:pt x="201" y="118"/>
                    </a:cubicBezTo>
                    <a:lnTo>
                      <a:pt x="192" y="120"/>
                    </a:lnTo>
                    <a:close/>
                  </a:path>
                </a:pathLst>
              </a:custGeom>
              <a:solidFill>
                <a:srgbClr val="898989"/>
              </a:solidFill>
              <a:ln>
                <a:noFill/>
              </a:ln>
            </p:spPr>
            <p:txBody>
              <a:bodyPr anchor="ctr"/>
              <a:lstStyle/>
              <a:p>
                <a:pPr algn="ctr"/>
                <a:endParaRPr/>
              </a:p>
            </p:txBody>
          </p:sp>
          <p:sp>
            <p:nvSpPr>
              <p:cNvPr id="15" name="ï$ļîďe">
                <a:extLst>
                  <a:ext uri="{FF2B5EF4-FFF2-40B4-BE49-F238E27FC236}">
                    <a16:creationId xmlns:a16="http://schemas.microsoft.com/office/drawing/2014/main" id="{9B1B8DAD-7BAD-4F5F-9499-3D68232950A9}"/>
                  </a:ext>
                </a:extLst>
              </p:cNvPr>
              <p:cNvSpPr/>
              <p:nvPr/>
            </p:nvSpPr>
            <p:spPr bwMode="auto">
              <a:xfrm>
                <a:off x="2287588" y="3595688"/>
                <a:ext cx="146050" cy="122238"/>
              </a:xfrm>
              <a:custGeom>
                <a:avLst/>
                <a:gdLst>
                  <a:gd name="T0" fmla="*/ 91 w 186"/>
                  <a:gd name="T1" fmla="*/ 134 h 155"/>
                  <a:gd name="T2" fmla="*/ 88 w 186"/>
                  <a:gd name="T3" fmla="*/ 130 h 155"/>
                  <a:gd name="T4" fmla="*/ 84 w 186"/>
                  <a:gd name="T5" fmla="*/ 127 h 155"/>
                  <a:gd name="T6" fmla="*/ 78 w 186"/>
                  <a:gd name="T7" fmla="*/ 127 h 155"/>
                  <a:gd name="T8" fmla="*/ 70 w 186"/>
                  <a:gd name="T9" fmla="*/ 130 h 155"/>
                  <a:gd name="T10" fmla="*/ 57 w 186"/>
                  <a:gd name="T11" fmla="*/ 138 h 155"/>
                  <a:gd name="T12" fmla="*/ 38 w 186"/>
                  <a:gd name="T13" fmla="*/ 150 h 155"/>
                  <a:gd name="T14" fmla="*/ 30 w 186"/>
                  <a:gd name="T15" fmla="*/ 155 h 155"/>
                  <a:gd name="T16" fmla="*/ 12 w 186"/>
                  <a:gd name="T17" fmla="*/ 143 h 155"/>
                  <a:gd name="T18" fmla="*/ 2 w 186"/>
                  <a:gd name="T19" fmla="*/ 127 h 155"/>
                  <a:gd name="T20" fmla="*/ 1 w 186"/>
                  <a:gd name="T21" fmla="*/ 104 h 155"/>
                  <a:gd name="T22" fmla="*/ 13 w 186"/>
                  <a:gd name="T23" fmla="*/ 78 h 155"/>
                  <a:gd name="T24" fmla="*/ 36 w 186"/>
                  <a:gd name="T25" fmla="*/ 51 h 155"/>
                  <a:gd name="T26" fmla="*/ 71 w 186"/>
                  <a:gd name="T27" fmla="*/ 25 h 155"/>
                  <a:gd name="T28" fmla="*/ 108 w 186"/>
                  <a:gd name="T29" fmla="*/ 7 h 155"/>
                  <a:gd name="T30" fmla="*/ 140 w 186"/>
                  <a:gd name="T31" fmla="*/ 0 h 155"/>
                  <a:gd name="T32" fmla="*/ 164 w 186"/>
                  <a:gd name="T33" fmla="*/ 5 h 155"/>
                  <a:gd name="T34" fmla="*/ 178 w 186"/>
                  <a:gd name="T35" fmla="*/ 21 h 155"/>
                  <a:gd name="T36" fmla="*/ 180 w 186"/>
                  <a:gd name="T37" fmla="*/ 38 h 155"/>
                  <a:gd name="T38" fmla="*/ 175 w 186"/>
                  <a:gd name="T39" fmla="*/ 55 h 155"/>
                  <a:gd name="T40" fmla="*/ 184 w 186"/>
                  <a:gd name="T41" fmla="*/ 53 h 155"/>
                  <a:gd name="T42" fmla="*/ 186 w 186"/>
                  <a:gd name="T43" fmla="*/ 58 h 155"/>
                  <a:gd name="T44" fmla="*/ 128 w 186"/>
                  <a:gd name="T45" fmla="*/ 95 h 155"/>
                  <a:gd name="T46" fmla="*/ 126 w 186"/>
                  <a:gd name="T47" fmla="*/ 89 h 155"/>
                  <a:gd name="T48" fmla="*/ 144 w 186"/>
                  <a:gd name="T49" fmla="*/ 74 h 155"/>
                  <a:gd name="T50" fmla="*/ 159 w 186"/>
                  <a:gd name="T51" fmla="*/ 58 h 155"/>
                  <a:gd name="T52" fmla="*/ 167 w 186"/>
                  <a:gd name="T53" fmla="*/ 42 h 155"/>
                  <a:gd name="T54" fmla="*/ 167 w 186"/>
                  <a:gd name="T55" fmla="*/ 27 h 155"/>
                  <a:gd name="T56" fmla="*/ 158 w 186"/>
                  <a:gd name="T57" fmla="*/ 16 h 155"/>
                  <a:gd name="T58" fmla="*/ 139 w 186"/>
                  <a:gd name="T59" fmla="*/ 15 h 155"/>
                  <a:gd name="T60" fmla="*/ 112 w 186"/>
                  <a:gd name="T61" fmla="*/ 24 h 155"/>
                  <a:gd name="T62" fmla="*/ 78 w 186"/>
                  <a:gd name="T63" fmla="*/ 41 h 155"/>
                  <a:gd name="T64" fmla="*/ 49 w 186"/>
                  <a:gd name="T65" fmla="*/ 62 h 155"/>
                  <a:gd name="T66" fmla="*/ 27 w 186"/>
                  <a:gd name="T67" fmla="*/ 84 h 155"/>
                  <a:gd name="T68" fmla="*/ 14 w 186"/>
                  <a:gd name="T69" fmla="*/ 105 h 155"/>
                  <a:gd name="T70" fmla="*/ 14 w 186"/>
                  <a:gd name="T71" fmla="*/ 124 h 155"/>
                  <a:gd name="T72" fmla="*/ 21 w 186"/>
                  <a:gd name="T73" fmla="*/ 133 h 155"/>
                  <a:gd name="T74" fmla="*/ 30 w 186"/>
                  <a:gd name="T75" fmla="*/ 136 h 155"/>
                  <a:gd name="T76" fmla="*/ 43 w 186"/>
                  <a:gd name="T77" fmla="*/ 129 h 155"/>
                  <a:gd name="T78" fmla="*/ 54 w 186"/>
                  <a:gd name="T79" fmla="*/ 123 h 155"/>
                  <a:gd name="T80" fmla="*/ 63 w 186"/>
                  <a:gd name="T81" fmla="*/ 117 h 155"/>
                  <a:gd name="T82" fmla="*/ 71 w 186"/>
                  <a:gd name="T83" fmla="*/ 111 h 155"/>
                  <a:gd name="T84" fmla="*/ 76 w 186"/>
                  <a:gd name="T85" fmla="*/ 104 h 155"/>
                  <a:gd name="T86" fmla="*/ 76 w 186"/>
                  <a:gd name="T87" fmla="*/ 96 h 155"/>
                  <a:gd name="T88" fmla="*/ 75 w 186"/>
                  <a:gd name="T89" fmla="*/ 89 h 155"/>
                  <a:gd name="T90" fmla="*/ 84 w 186"/>
                  <a:gd name="T91" fmla="*/ 84 h 155"/>
                  <a:gd name="T92" fmla="*/ 99 w 186"/>
                  <a:gd name="T93" fmla="*/ 129 h 155"/>
                  <a:gd name="T94" fmla="*/ 91 w 186"/>
                  <a:gd name="T95"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55">
                    <a:moveTo>
                      <a:pt x="91" y="134"/>
                    </a:moveTo>
                    <a:cubicBezTo>
                      <a:pt x="90" y="133"/>
                      <a:pt x="89" y="132"/>
                      <a:pt x="88" y="130"/>
                    </a:cubicBezTo>
                    <a:cubicBezTo>
                      <a:pt x="87" y="128"/>
                      <a:pt x="86" y="127"/>
                      <a:pt x="84" y="127"/>
                    </a:cubicBezTo>
                    <a:cubicBezTo>
                      <a:pt x="82" y="126"/>
                      <a:pt x="80" y="126"/>
                      <a:pt x="78" y="127"/>
                    </a:cubicBezTo>
                    <a:cubicBezTo>
                      <a:pt x="76" y="127"/>
                      <a:pt x="73" y="129"/>
                      <a:pt x="70" y="130"/>
                    </a:cubicBezTo>
                    <a:cubicBezTo>
                      <a:pt x="57" y="138"/>
                      <a:pt x="57" y="138"/>
                      <a:pt x="57" y="138"/>
                    </a:cubicBezTo>
                    <a:cubicBezTo>
                      <a:pt x="48" y="144"/>
                      <a:pt x="41" y="148"/>
                      <a:pt x="38" y="150"/>
                    </a:cubicBezTo>
                    <a:cubicBezTo>
                      <a:pt x="35" y="152"/>
                      <a:pt x="32" y="154"/>
                      <a:pt x="30" y="155"/>
                    </a:cubicBezTo>
                    <a:cubicBezTo>
                      <a:pt x="23" y="152"/>
                      <a:pt x="17" y="148"/>
                      <a:pt x="12" y="143"/>
                    </a:cubicBezTo>
                    <a:cubicBezTo>
                      <a:pt x="8" y="138"/>
                      <a:pt x="4" y="133"/>
                      <a:pt x="2" y="127"/>
                    </a:cubicBezTo>
                    <a:cubicBezTo>
                      <a:pt x="0" y="120"/>
                      <a:pt x="0" y="113"/>
                      <a:pt x="1" y="104"/>
                    </a:cubicBezTo>
                    <a:cubicBezTo>
                      <a:pt x="3" y="96"/>
                      <a:pt x="7" y="87"/>
                      <a:pt x="13" y="78"/>
                    </a:cubicBezTo>
                    <a:cubicBezTo>
                      <a:pt x="19" y="69"/>
                      <a:pt x="27" y="60"/>
                      <a:pt x="36" y="51"/>
                    </a:cubicBezTo>
                    <a:cubicBezTo>
                      <a:pt x="46" y="41"/>
                      <a:pt x="58" y="33"/>
                      <a:pt x="71" y="25"/>
                    </a:cubicBezTo>
                    <a:cubicBezTo>
                      <a:pt x="84" y="17"/>
                      <a:pt x="96" y="11"/>
                      <a:pt x="108" y="7"/>
                    </a:cubicBezTo>
                    <a:cubicBezTo>
                      <a:pt x="119" y="3"/>
                      <a:pt x="130" y="0"/>
                      <a:pt x="140" y="0"/>
                    </a:cubicBezTo>
                    <a:cubicBezTo>
                      <a:pt x="149" y="0"/>
                      <a:pt x="157" y="2"/>
                      <a:pt x="164" y="5"/>
                    </a:cubicBezTo>
                    <a:cubicBezTo>
                      <a:pt x="171" y="9"/>
                      <a:pt x="175" y="14"/>
                      <a:pt x="178" y="21"/>
                    </a:cubicBezTo>
                    <a:cubicBezTo>
                      <a:pt x="180" y="27"/>
                      <a:pt x="180" y="33"/>
                      <a:pt x="180" y="38"/>
                    </a:cubicBezTo>
                    <a:cubicBezTo>
                      <a:pt x="179" y="44"/>
                      <a:pt x="177" y="49"/>
                      <a:pt x="175" y="55"/>
                    </a:cubicBezTo>
                    <a:cubicBezTo>
                      <a:pt x="184" y="53"/>
                      <a:pt x="184" y="53"/>
                      <a:pt x="184" y="53"/>
                    </a:cubicBezTo>
                    <a:cubicBezTo>
                      <a:pt x="186" y="58"/>
                      <a:pt x="186" y="58"/>
                      <a:pt x="186" y="58"/>
                    </a:cubicBezTo>
                    <a:cubicBezTo>
                      <a:pt x="128" y="95"/>
                      <a:pt x="128" y="95"/>
                      <a:pt x="128" y="95"/>
                    </a:cubicBezTo>
                    <a:cubicBezTo>
                      <a:pt x="126" y="89"/>
                      <a:pt x="126" y="89"/>
                      <a:pt x="126" y="89"/>
                    </a:cubicBezTo>
                    <a:cubicBezTo>
                      <a:pt x="132" y="84"/>
                      <a:pt x="138" y="79"/>
                      <a:pt x="144" y="74"/>
                    </a:cubicBezTo>
                    <a:cubicBezTo>
                      <a:pt x="149" y="68"/>
                      <a:pt x="154" y="63"/>
                      <a:pt x="159" y="58"/>
                    </a:cubicBezTo>
                    <a:cubicBezTo>
                      <a:pt x="163" y="52"/>
                      <a:pt x="166" y="47"/>
                      <a:pt x="167" y="42"/>
                    </a:cubicBezTo>
                    <a:cubicBezTo>
                      <a:pt x="169" y="37"/>
                      <a:pt x="169" y="32"/>
                      <a:pt x="167" y="27"/>
                    </a:cubicBezTo>
                    <a:cubicBezTo>
                      <a:pt x="166" y="22"/>
                      <a:pt x="162" y="18"/>
                      <a:pt x="158" y="16"/>
                    </a:cubicBezTo>
                    <a:cubicBezTo>
                      <a:pt x="153" y="15"/>
                      <a:pt x="146" y="14"/>
                      <a:pt x="139" y="15"/>
                    </a:cubicBezTo>
                    <a:cubicBezTo>
                      <a:pt x="131" y="16"/>
                      <a:pt x="122" y="19"/>
                      <a:pt x="112" y="24"/>
                    </a:cubicBezTo>
                    <a:cubicBezTo>
                      <a:pt x="101" y="28"/>
                      <a:pt x="90" y="34"/>
                      <a:pt x="78" y="41"/>
                    </a:cubicBezTo>
                    <a:cubicBezTo>
                      <a:pt x="68" y="48"/>
                      <a:pt x="58" y="55"/>
                      <a:pt x="49" y="62"/>
                    </a:cubicBezTo>
                    <a:cubicBezTo>
                      <a:pt x="40" y="69"/>
                      <a:pt x="33" y="76"/>
                      <a:pt x="27" y="84"/>
                    </a:cubicBezTo>
                    <a:cubicBezTo>
                      <a:pt x="21" y="91"/>
                      <a:pt x="17" y="98"/>
                      <a:pt x="14" y="105"/>
                    </a:cubicBezTo>
                    <a:cubicBezTo>
                      <a:pt x="12" y="112"/>
                      <a:pt x="12" y="118"/>
                      <a:pt x="14" y="124"/>
                    </a:cubicBezTo>
                    <a:cubicBezTo>
                      <a:pt x="15" y="128"/>
                      <a:pt x="18" y="131"/>
                      <a:pt x="21" y="133"/>
                    </a:cubicBezTo>
                    <a:cubicBezTo>
                      <a:pt x="24" y="135"/>
                      <a:pt x="28" y="136"/>
                      <a:pt x="30" y="136"/>
                    </a:cubicBezTo>
                    <a:cubicBezTo>
                      <a:pt x="35" y="134"/>
                      <a:pt x="39" y="132"/>
                      <a:pt x="43" y="129"/>
                    </a:cubicBezTo>
                    <a:cubicBezTo>
                      <a:pt x="47" y="127"/>
                      <a:pt x="51" y="125"/>
                      <a:pt x="54" y="123"/>
                    </a:cubicBezTo>
                    <a:cubicBezTo>
                      <a:pt x="63" y="117"/>
                      <a:pt x="63" y="117"/>
                      <a:pt x="63" y="117"/>
                    </a:cubicBezTo>
                    <a:cubicBezTo>
                      <a:pt x="66" y="115"/>
                      <a:pt x="69" y="113"/>
                      <a:pt x="71" y="111"/>
                    </a:cubicBezTo>
                    <a:cubicBezTo>
                      <a:pt x="74" y="109"/>
                      <a:pt x="75" y="107"/>
                      <a:pt x="76" y="104"/>
                    </a:cubicBezTo>
                    <a:cubicBezTo>
                      <a:pt x="76" y="102"/>
                      <a:pt x="76" y="99"/>
                      <a:pt x="76" y="96"/>
                    </a:cubicBezTo>
                    <a:cubicBezTo>
                      <a:pt x="76" y="93"/>
                      <a:pt x="75" y="91"/>
                      <a:pt x="75" y="89"/>
                    </a:cubicBezTo>
                    <a:cubicBezTo>
                      <a:pt x="84" y="84"/>
                      <a:pt x="84" y="84"/>
                      <a:pt x="84" y="84"/>
                    </a:cubicBezTo>
                    <a:cubicBezTo>
                      <a:pt x="99" y="129"/>
                      <a:pt x="99" y="129"/>
                      <a:pt x="99" y="129"/>
                    </a:cubicBezTo>
                    <a:lnTo>
                      <a:pt x="91" y="134"/>
                    </a:lnTo>
                    <a:close/>
                  </a:path>
                </a:pathLst>
              </a:custGeom>
              <a:solidFill>
                <a:srgbClr val="898989"/>
              </a:solidFill>
              <a:ln>
                <a:noFill/>
              </a:ln>
            </p:spPr>
            <p:txBody>
              <a:bodyPr anchor="ctr"/>
              <a:lstStyle/>
              <a:p>
                <a:pPr algn="ctr"/>
                <a:endParaRPr/>
              </a:p>
            </p:txBody>
          </p:sp>
          <p:sp>
            <p:nvSpPr>
              <p:cNvPr id="16" name="ïs1îḓè">
                <a:extLst>
                  <a:ext uri="{FF2B5EF4-FFF2-40B4-BE49-F238E27FC236}">
                    <a16:creationId xmlns:a16="http://schemas.microsoft.com/office/drawing/2014/main" id="{6C2E4D85-5503-459F-A3F7-36F51372560F}"/>
                  </a:ext>
                </a:extLst>
              </p:cNvPr>
              <p:cNvSpPr/>
              <p:nvPr/>
            </p:nvSpPr>
            <p:spPr bwMode="auto">
              <a:xfrm>
                <a:off x="2362201" y="3686176"/>
                <a:ext cx="141288" cy="166688"/>
              </a:xfrm>
              <a:custGeom>
                <a:avLst/>
                <a:gdLst>
                  <a:gd name="T0" fmla="*/ 173 w 180"/>
                  <a:gd name="T1" fmla="*/ 97 h 212"/>
                  <a:gd name="T2" fmla="*/ 169 w 180"/>
                  <a:gd name="T3" fmla="*/ 93 h 212"/>
                  <a:gd name="T4" fmla="*/ 162 w 180"/>
                  <a:gd name="T5" fmla="*/ 91 h 212"/>
                  <a:gd name="T6" fmla="*/ 151 w 180"/>
                  <a:gd name="T7" fmla="*/ 99 h 212"/>
                  <a:gd name="T8" fmla="*/ 132 w 180"/>
                  <a:gd name="T9" fmla="*/ 117 h 212"/>
                  <a:gd name="T10" fmla="*/ 71 w 180"/>
                  <a:gd name="T11" fmla="*/ 185 h 212"/>
                  <a:gd name="T12" fmla="*/ 48 w 180"/>
                  <a:gd name="T13" fmla="*/ 204 h 212"/>
                  <a:gd name="T14" fmla="*/ 29 w 180"/>
                  <a:gd name="T15" fmla="*/ 212 h 212"/>
                  <a:gd name="T16" fmla="*/ 15 w 180"/>
                  <a:gd name="T17" fmla="*/ 210 h 212"/>
                  <a:gd name="T18" fmla="*/ 6 w 180"/>
                  <a:gd name="T19" fmla="*/ 202 h 212"/>
                  <a:gd name="T20" fmla="*/ 1 w 180"/>
                  <a:gd name="T21" fmla="*/ 185 h 212"/>
                  <a:gd name="T22" fmla="*/ 3 w 180"/>
                  <a:gd name="T23" fmla="*/ 165 h 212"/>
                  <a:gd name="T24" fmla="*/ 12 w 180"/>
                  <a:gd name="T25" fmla="*/ 144 h 212"/>
                  <a:gd name="T26" fmla="*/ 27 w 180"/>
                  <a:gd name="T27" fmla="*/ 125 h 212"/>
                  <a:gd name="T28" fmla="*/ 111 w 180"/>
                  <a:gd name="T29" fmla="*/ 34 h 212"/>
                  <a:gd name="T30" fmla="*/ 116 w 180"/>
                  <a:gd name="T31" fmla="*/ 27 h 212"/>
                  <a:gd name="T32" fmla="*/ 119 w 180"/>
                  <a:gd name="T33" fmla="*/ 19 h 212"/>
                  <a:gd name="T34" fmla="*/ 119 w 180"/>
                  <a:gd name="T35" fmla="*/ 13 h 212"/>
                  <a:gd name="T36" fmla="*/ 117 w 180"/>
                  <a:gd name="T37" fmla="*/ 8 h 212"/>
                  <a:gd name="T38" fmla="*/ 124 w 180"/>
                  <a:gd name="T39" fmla="*/ 0 h 212"/>
                  <a:gd name="T40" fmla="*/ 147 w 180"/>
                  <a:gd name="T41" fmla="*/ 36 h 212"/>
                  <a:gd name="T42" fmla="*/ 140 w 180"/>
                  <a:gd name="T43" fmla="*/ 44 h 212"/>
                  <a:gd name="T44" fmla="*/ 136 w 180"/>
                  <a:gd name="T45" fmla="*/ 41 h 212"/>
                  <a:gd name="T46" fmla="*/ 132 w 180"/>
                  <a:gd name="T47" fmla="*/ 38 h 212"/>
                  <a:gd name="T48" fmla="*/ 127 w 180"/>
                  <a:gd name="T49" fmla="*/ 40 h 212"/>
                  <a:gd name="T50" fmla="*/ 120 w 180"/>
                  <a:gd name="T51" fmla="*/ 46 h 212"/>
                  <a:gd name="T52" fmla="*/ 41 w 180"/>
                  <a:gd name="T53" fmla="*/ 131 h 212"/>
                  <a:gd name="T54" fmla="*/ 30 w 180"/>
                  <a:gd name="T55" fmla="*/ 145 h 212"/>
                  <a:gd name="T56" fmla="*/ 20 w 180"/>
                  <a:gd name="T57" fmla="*/ 161 h 212"/>
                  <a:gd name="T58" fmla="*/ 15 w 180"/>
                  <a:gd name="T59" fmla="*/ 177 h 212"/>
                  <a:gd name="T60" fmla="*/ 19 w 180"/>
                  <a:gd name="T61" fmla="*/ 192 h 212"/>
                  <a:gd name="T62" fmla="*/ 29 w 180"/>
                  <a:gd name="T63" fmla="*/ 200 h 212"/>
                  <a:gd name="T64" fmla="*/ 43 w 180"/>
                  <a:gd name="T65" fmla="*/ 197 h 212"/>
                  <a:gd name="T66" fmla="*/ 56 w 180"/>
                  <a:gd name="T67" fmla="*/ 188 h 212"/>
                  <a:gd name="T68" fmla="*/ 69 w 180"/>
                  <a:gd name="T69" fmla="*/ 176 h 212"/>
                  <a:gd name="T70" fmla="*/ 127 w 180"/>
                  <a:gd name="T71" fmla="*/ 113 h 212"/>
                  <a:gd name="T72" fmla="*/ 145 w 180"/>
                  <a:gd name="T73" fmla="*/ 92 h 212"/>
                  <a:gd name="T74" fmla="*/ 152 w 180"/>
                  <a:gd name="T75" fmla="*/ 79 h 212"/>
                  <a:gd name="T76" fmla="*/ 153 w 180"/>
                  <a:gd name="T77" fmla="*/ 69 h 212"/>
                  <a:gd name="T78" fmla="*/ 151 w 180"/>
                  <a:gd name="T79" fmla="*/ 62 h 212"/>
                  <a:gd name="T80" fmla="*/ 158 w 180"/>
                  <a:gd name="T81" fmla="*/ 54 h 212"/>
                  <a:gd name="T82" fmla="*/ 180 w 180"/>
                  <a:gd name="T83" fmla="*/ 89 h 212"/>
                  <a:gd name="T84" fmla="*/ 173 w 180"/>
                  <a:gd name="T85" fmla="*/ 9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12">
                    <a:moveTo>
                      <a:pt x="173" y="97"/>
                    </a:moveTo>
                    <a:cubicBezTo>
                      <a:pt x="172" y="96"/>
                      <a:pt x="171" y="95"/>
                      <a:pt x="169" y="93"/>
                    </a:cubicBezTo>
                    <a:cubicBezTo>
                      <a:pt x="167" y="92"/>
                      <a:pt x="164" y="91"/>
                      <a:pt x="162" y="91"/>
                    </a:cubicBezTo>
                    <a:cubicBezTo>
                      <a:pt x="160" y="92"/>
                      <a:pt x="156" y="94"/>
                      <a:pt x="151" y="99"/>
                    </a:cubicBezTo>
                    <a:cubicBezTo>
                      <a:pt x="145" y="104"/>
                      <a:pt x="139" y="110"/>
                      <a:pt x="132" y="117"/>
                    </a:cubicBezTo>
                    <a:cubicBezTo>
                      <a:pt x="71" y="185"/>
                      <a:pt x="71" y="185"/>
                      <a:pt x="71" y="185"/>
                    </a:cubicBezTo>
                    <a:cubicBezTo>
                      <a:pt x="63" y="193"/>
                      <a:pt x="55" y="200"/>
                      <a:pt x="48" y="204"/>
                    </a:cubicBezTo>
                    <a:cubicBezTo>
                      <a:pt x="41" y="208"/>
                      <a:pt x="35" y="211"/>
                      <a:pt x="29" y="212"/>
                    </a:cubicBezTo>
                    <a:cubicBezTo>
                      <a:pt x="23" y="212"/>
                      <a:pt x="18" y="212"/>
                      <a:pt x="15" y="210"/>
                    </a:cubicBezTo>
                    <a:cubicBezTo>
                      <a:pt x="11" y="208"/>
                      <a:pt x="8" y="206"/>
                      <a:pt x="6" y="202"/>
                    </a:cubicBezTo>
                    <a:cubicBezTo>
                      <a:pt x="3" y="197"/>
                      <a:pt x="1" y="191"/>
                      <a:pt x="1" y="185"/>
                    </a:cubicBezTo>
                    <a:cubicBezTo>
                      <a:pt x="0" y="178"/>
                      <a:pt x="1" y="172"/>
                      <a:pt x="3" y="165"/>
                    </a:cubicBezTo>
                    <a:cubicBezTo>
                      <a:pt x="5" y="158"/>
                      <a:pt x="8" y="151"/>
                      <a:pt x="12" y="144"/>
                    </a:cubicBezTo>
                    <a:cubicBezTo>
                      <a:pt x="16" y="138"/>
                      <a:pt x="21" y="131"/>
                      <a:pt x="27" y="125"/>
                    </a:cubicBezTo>
                    <a:cubicBezTo>
                      <a:pt x="111" y="34"/>
                      <a:pt x="111" y="34"/>
                      <a:pt x="111" y="34"/>
                    </a:cubicBezTo>
                    <a:cubicBezTo>
                      <a:pt x="113" y="31"/>
                      <a:pt x="115" y="29"/>
                      <a:pt x="116" y="27"/>
                    </a:cubicBezTo>
                    <a:cubicBezTo>
                      <a:pt x="117" y="25"/>
                      <a:pt x="118" y="22"/>
                      <a:pt x="119" y="19"/>
                    </a:cubicBezTo>
                    <a:cubicBezTo>
                      <a:pt x="119" y="17"/>
                      <a:pt x="119" y="15"/>
                      <a:pt x="119" y="13"/>
                    </a:cubicBezTo>
                    <a:cubicBezTo>
                      <a:pt x="118" y="11"/>
                      <a:pt x="118" y="9"/>
                      <a:pt x="117" y="8"/>
                    </a:cubicBezTo>
                    <a:cubicBezTo>
                      <a:pt x="124" y="0"/>
                      <a:pt x="124" y="0"/>
                      <a:pt x="124" y="0"/>
                    </a:cubicBezTo>
                    <a:cubicBezTo>
                      <a:pt x="147" y="36"/>
                      <a:pt x="147" y="36"/>
                      <a:pt x="147" y="36"/>
                    </a:cubicBezTo>
                    <a:cubicBezTo>
                      <a:pt x="140" y="44"/>
                      <a:pt x="140" y="44"/>
                      <a:pt x="140" y="44"/>
                    </a:cubicBezTo>
                    <a:cubicBezTo>
                      <a:pt x="139" y="43"/>
                      <a:pt x="138" y="42"/>
                      <a:pt x="136" y="41"/>
                    </a:cubicBezTo>
                    <a:cubicBezTo>
                      <a:pt x="135" y="40"/>
                      <a:pt x="133" y="39"/>
                      <a:pt x="132" y="38"/>
                    </a:cubicBezTo>
                    <a:cubicBezTo>
                      <a:pt x="131" y="38"/>
                      <a:pt x="129" y="39"/>
                      <a:pt x="127" y="40"/>
                    </a:cubicBezTo>
                    <a:cubicBezTo>
                      <a:pt x="124" y="42"/>
                      <a:pt x="122" y="44"/>
                      <a:pt x="120" y="46"/>
                    </a:cubicBezTo>
                    <a:cubicBezTo>
                      <a:pt x="41" y="131"/>
                      <a:pt x="41" y="131"/>
                      <a:pt x="41" y="131"/>
                    </a:cubicBezTo>
                    <a:cubicBezTo>
                      <a:pt x="37" y="136"/>
                      <a:pt x="34" y="140"/>
                      <a:pt x="30" y="145"/>
                    </a:cubicBezTo>
                    <a:cubicBezTo>
                      <a:pt x="26" y="150"/>
                      <a:pt x="23" y="156"/>
                      <a:pt x="20" y="161"/>
                    </a:cubicBezTo>
                    <a:cubicBezTo>
                      <a:pt x="17" y="167"/>
                      <a:pt x="16" y="172"/>
                      <a:pt x="15" y="177"/>
                    </a:cubicBezTo>
                    <a:cubicBezTo>
                      <a:pt x="14" y="183"/>
                      <a:pt x="16" y="187"/>
                      <a:pt x="19" y="192"/>
                    </a:cubicBezTo>
                    <a:cubicBezTo>
                      <a:pt x="21" y="197"/>
                      <a:pt x="25" y="199"/>
                      <a:pt x="29" y="200"/>
                    </a:cubicBezTo>
                    <a:cubicBezTo>
                      <a:pt x="33" y="200"/>
                      <a:pt x="38" y="199"/>
                      <a:pt x="43" y="197"/>
                    </a:cubicBezTo>
                    <a:cubicBezTo>
                      <a:pt x="47" y="195"/>
                      <a:pt x="52" y="192"/>
                      <a:pt x="56" y="188"/>
                    </a:cubicBezTo>
                    <a:cubicBezTo>
                      <a:pt x="61" y="184"/>
                      <a:pt x="65" y="180"/>
                      <a:pt x="69" y="176"/>
                    </a:cubicBezTo>
                    <a:cubicBezTo>
                      <a:pt x="127" y="113"/>
                      <a:pt x="127" y="113"/>
                      <a:pt x="127" y="113"/>
                    </a:cubicBezTo>
                    <a:cubicBezTo>
                      <a:pt x="135" y="105"/>
                      <a:pt x="141" y="98"/>
                      <a:pt x="145" y="92"/>
                    </a:cubicBezTo>
                    <a:cubicBezTo>
                      <a:pt x="149" y="86"/>
                      <a:pt x="152" y="82"/>
                      <a:pt x="152" y="79"/>
                    </a:cubicBezTo>
                    <a:cubicBezTo>
                      <a:pt x="153" y="76"/>
                      <a:pt x="153" y="72"/>
                      <a:pt x="153" y="69"/>
                    </a:cubicBezTo>
                    <a:cubicBezTo>
                      <a:pt x="152" y="65"/>
                      <a:pt x="152" y="63"/>
                      <a:pt x="151" y="62"/>
                    </a:cubicBezTo>
                    <a:cubicBezTo>
                      <a:pt x="158" y="54"/>
                      <a:pt x="158" y="54"/>
                      <a:pt x="158" y="54"/>
                    </a:cubicBezTo>
                    <a:cubicBezTo>
                      <a:pt x="180" y="89"/>
                      <a:pt x="180" y="89"/>
                      <a:pt x="180" y="89"/>
                    </a:cubicBezTo>
                    <a:lnTo>
                      <a:pt x="173" y="97"/>
                    </a:lnTo>
                    <a:close/>
                  </a:path>
                </a:pathLst>
              </a:custGeom>
              <a:solidFill>
                <a:srgbClr val="898989"/>
              </a:solidFill>
              <a:ln>
                <a:noFill/>
              </a:ln>
            </p:spPr>
            <p:txBody>
              <a:bodyPr anchor="ctr"/>
              <a:lstStyle/>
              <a:p>
                <a:pPr algn="ctr"/>
                <a:endParaRPr/>
              </a:p>
            </p:txBody>
          </p:sp>
          <p:sp>
            <p:nvSpPr>
              <p:cNvPr id="17" name="iṣľíďê">
                <a:extLst>
                  <a:ext uri="{FF2B5EF4-FFF2-40B4-BE49-F238E27FC236}">
                    <a16:creationId xmlns:a16="http://schemas.microsoft.com/office/drawing/2014/main" id="{7EAE270D-A360-4880-8DA7-51FA00E946FC}"/>
                  </a:ext>
                </a:extLst>
              </p:cNvPr>
              <p:cNvSpPr/>
              <p:nvPr/>
            </p:nvSpPr>
            <p:spPr bwMode="auto">
              <a:xfrm>
                <a:off x="2403476" y="3760788"/>
                <a:ext cx="155575" cy="190500"/>
              </a:xfrm>
              <a:custGeom>
                <a:avLst/>
                <a:gdLst>
                  <a:gd name="T0" fmla="*/ 190 w 197"/>
                  <a:gd name="T1" fmla="*/ 97 h 243"/>
                  <a:gd name="T2" fmla="*/ 185 w 197"/>
                  <a:gd name="T3" fmla="*/ 94 h 243"/>
                  <a:gd name="T4" fmla="*/ 179 w 197"/>
                  <a:gd name="T5" fmla="*/ 93 h 243"/>
                  <a:gd name="T6" fmla="*/ 168 w 197"/>
                  <a:gd name="T7" fmla="*/ 101 h 243"/>
                  <a:gd name="T8" fmla="*/ 150 w 197"/>
                  <a:gd name="T9" fmla="*/ 121 h 243"/>
                  <a:gd name="T10" fmla="*/ 51 w 197"/>
                  <a:gd name="T11" fmla="*/ 243 h 243"/>
                  <a:gd name="T12" fmla="*/ 48 w 197"/>
                  <a:gd name="T13" fmla="*/ 238 h 243"/>
                  <a:gd name="T14" fmla="*/ 123 w 197"/>
                  <a:gd name="T15" fmla="*/ 52 h 243"/>
                  <a:gd name="T16" fmla="*/ 53 w 197"/>
                  <a:gd name="T17" fmla="*/ 138 h 243"/>
                  <a:gd name="T18" fmla="*/ 36 w 197"/>
                  <a:gd name="T19" fmla="*/ 161 h 243"/>
                  <a:gd name="T20" fmla="*/ 29 w 197"/>
                  <a:gd name="T21" fmla="*/ 175 h 243"/>
                  <a:gd name="T22" fmla="*/ 29 w 197"/>
                  <a:gd name="T23" fmla="*/ 185 h 243"/>
                  <a:gd name="T24" fmla="*/ 31 w 197"/>
                  <a:gd name="T25" fmla="*/ 193 h 243"/>
                  <a:gd name="T26" fmla="*/ 24 w 197"/>
                  <a:gd name="T27" fmla="*/ 201 h 243"/>
                  <a:gd name="T28" fmla="*/ 0 w 197"/>
                  <a:gd name="T29" fmla="*/ 168 h 243"/>
                  <a:gd name="T30" fmla="*/ 7 w 197"/>
                  <a:gd name="T31" fmla="*/ 159 h 243"/>
                  <a:gd name="T32" fmla="*/ 12 w 197"/>
                  <a:gd name="T33" fmla="*/ 162 h 243"/>
                  <a:gd name="T34" fmla="*/ 19 w 197"/>
                  <a:gd name="T35" fmla="*/ 163 h 243"/>
                  <a:gd name="T36" fmla="*/ 29 w 197"/>
                  <a:gd name="T37" fmla="*/ 156 h 243"/>
                  <a:gd name="T38" fmla="*/ 48 w 197"/>
                  <a:gd name="T39" fmla="*/ 134 h 243"/>
                  <a:gd name="T40" fmla="*/ 114 w 197"/>
                  <a:gd name="T41" fmla="*/ 52 h 243"/>
                  <a:gd name="T42" fmla="*/ 123 w 197"/>
                  <a:gd name="T43" fmla="*/ 40 h 243"/>
                  <a:gd name="T44" fmla="*/ 128 w 197"/>
                  <a:gd name="T45" fmla="*/ 29 h 243"/>
                  <a:gd name="T46" fmla="*/ 129 w 197"/>
                  <a:gd name="T47" fmla="*/ 17 h 243"/>
                  <a:gd name="T48" fmla="*/ 127 w 197"/>
                  <a:gd name="T49" fmla="*/ 8 h 243"/>
                  <a:gd name="T50" fmla="*/ 134 w 197"/>
                  <a:gd name="T51" fmla="*/ 0 h 243"/>
                  <a:gd name="T52" fmla="*/ 151 w 197"/>
                  <a:gd name="T53" fmla="*/ 24 h 243"/>
                  <a:gd name="T54" fmla="*/ 81 w 197"/>
                  <a:gd name="T55" fmla="*/ 196 h 243"/>
                  <a:gd name="T56" fmla="*/ 145 w 197"/>
                  <a:gd name="T57" fmla="*/ 117 h 243"/>
                  <a:gd name="T58" fmla="*/ 162 w 197"/>
                  <a:gd name="T59" fmla="*/ 94 h 243"/>
                  <a:gd name="T60" fmla="*/ 169 w 197"/>
                  <a:gd name="T61" fmla="*/ 81 h 243"/>
                  <a:gd name="T62" fmla="*/ 168 w 197"/>
                  <a:gd name="T63" fmla="*/ 71 h 243"/>
                  <a:gd name="T64" fmla="*/ 166 w 197"/>
                  <a:gd name="T65" fmla="*/ 63 h 243"/>
                  <a:gd name="T66" fmla="*/ 173 w 197"/>
                  <a:gd name="T67" fmla="*/ 55 h 243"/>
                  <a:gd name="T68" fmla="*/ 197 w 197"/>
                  <a:gd name="T69" fmla="*/ 88 h 243"/>
                  <a:gd name="T70" fmla="*/ 190 w 197"/>
                  <a:gd name="T71" fmla="*/ 9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243">
                    <a:moveTo>
                      <a:pt x="190" y="97"/>
                    </a:moveTo>
                    <a:cubicBezTo>
                      <a:pt x="189" y="96"/>
                      <a:pt x="188" y="95"/>
                      <a:pt x="185" y="94"/>
                    </a:cubicBezTo>
                    <a:cubicBezTo>
                      <a:pt x="182" y="93"/>
                      <a:pt x="180" y="92"/>
                      <a:pt x="179" y="93"/>
                    </a:cubicBezTo>
                    <a:cubicBezTo>
                      <a:pt x="176" y="93"/>
                      <a:pt x="172" y="96"/>
                      <a:pt x="168" y="101"/>
                    </a:cubicBezTo>
                    <a:cubicBezTo>
                      <a:pt x="163" y="106"/>
                      <a:pt x="157" y="113"/>
                      <a:pt x="150" y="121"/>
                    </a:cubicBezTo>
                    <a:cubicBezTo>
                      <a:pt x="51" y="243"/>
                      <a:pt x="51" y="243"/>
                      <a:pt x="51" y="243"/>
                    </a:cubicBezTo>
                    <a:cubicBezTo>
                      <a:pt x="48" y="238"/>
                      <a:pt x="48" y="238"/>
                      <a:pt x="48" y="238"/>
                    </a:cubicBezTo>
                    <a:cubicBezTo>
                      <a:pt x="123" y="52"/>
                      <a:pt x="123" y="52"/>
                      <a:pt x="123" y="52"/>
                    </a:cubicBezTo>
                    <a:cubicBezTo>
                      <a:pt x="53" y="138"/>
                      <a:pt x="53" y="138"/>
                      <a:pt x="53" y="138"/>
                    </a:cubicBezTo>
                    <a:cubicBezTo>
                      <a:pt x="45" y="148"/>
                      <a:pt x="40" y="155"/>
                      <a:pt x="36" y="161"/>
                    </a:cubicBezTo>
                    <a:cubicBezTo>
                      <a:pt x="32" y="167"/>
                      <a:pt x="30" y="171"/>
                      <a:pt x="29" y="175"/>
                    </a:cubicBezTo>
                    <a:cubicBezTo>
                      <a:pt x="28" y="177"/>
                      <a:pt x="28" y="181"/>
                      <a:pt x="29" y="185"/>
                    </a:cubicBezTo>
                    <a:cubicBezTo>
                      <a:pt x="30" y="189"/>
                      <a:pt x="30" y="192"/>
                      <a:pt x="31" y="193"/>
                    </a:cubicBezTo>
                    <a:cubicBezTo>
                      <a:pt x="24" y="201"/>
                      <a:pt x="24" y="201"/>
                      <a:pt x="24" y="201"/>
                    </a:cubicBezTo>
                    <a:cubicBezTo>
                      <a:pt x="0" y="168"/>
                      <a:pt x="0" y="168"/>
                      <a:pt x="0" y="168"/>
                    </a:cubicBezTo>
                    <a:cubicBezTo>
                      <a:pt x="7" y="159"/>
                      <a:pt x="7" y="159"/>
                      <a:pt x="7" y="159"/>
                    </a:cubicBezTo>
                    <a:cubicBezTo>
                      <a:pt x="8" y="160"/>
                      <a:pt x="10" y="161"/>
                      <a:pt x="12" y="162"/>
                    </a:cubicBezTo>
                    <a:cubicBezTo>
                      <a:pt x="15" y="163"/>
                      <a:pt x="17" y="164"/>
                      <a:pt x="19" y="163"/>
                    </a:cubicBezTo>
                    <a:cubicBezTo>
                      <a:pt x="21" y="162"/>
                      <a:pt x="25" y="160"/>
                      <a:pt x="29" y="156"/>
                    </a:cubicBezTo>
                    <a:cubicBezTo>
                      <a:pt x="33" y="152"/>
                      <a:pt x="39" y="145"/>
                      <a:pt x="48" y="134"/>
                    </a:cubicBezTo>
                    <a:cubicBezTo>
                      <a:pt x="114" y="52"/>
                      <a:pt x="114" y="52"/>
                      <a:pt x="114" y="52"/>
                    </a:cubicBezTo>
                    <a:cubicBezTo>
                      <a:pt x="117" y="48"/>
                      <a:pt x="120" y="44"/>
                      <a:pt x="123" y="40"/>
                    </a:cubicBezTo>
                    <a:cubicBezTo>
                      <a:pt x="125" y="36"/>
                      <a:pt x="127" y="32"/>
                      <a:pt x="128" y="29"/>
                    </a:cubicBezTo>
                    <a:cubicBezTo>
                      <a:pt x="129" y="25"/>
                      <a:pt x="129" y="21"/>
                      <a:pt x="129" y="17"/>
                    </a:cubicBezTo>
                    <a:cubicBezTo>
                      <a:pt x="129" y="13"/>
                      <a:pt x="128" y="10"/>
                      <a:pt x="127" y="8"/>
                    </a:cubicBezTo>
                    <a:cubicBezTo>
                      <a:pt x="134" y="0"/>
                      <a:pt x="134" y="0"/>
                      <a:pt x="134" y="0"/>
                    </a:cubicBezTo>
                    <a:cubicBezTo>
                      <a:pt x="151" y="24"/>
                      <a:pt x="151" y="24"/>
                      <a:pt x="151" y="24"/>
                    </a:cubicBezTo>
                    <a:cubicBezTo>
                      <a:pt x="81" y="196"/>
                      <a:pt x="81" y="196"/>
                      <a:pt x="81" y="196"/>
                    </a:cubicBezTo>
                    <a:cubicBezTo>
                      <a:pt x="145" y="117"/>
                      <a:pt x="145" y="117"/>
                      <a:pt x="145" y="117"/>
                    </a:cubicBezTo>
                    <a:cubicBezTo>
                      <a:pt x="153" y="108"/>
                      <a:pt x="158" y="100"/>
                      <a:pt x="162" y="94"/>
                    </a:cubicBezTo>
                    <a:cubicBezTo>
                      <a:pt x="166" y="88"/>
                      <a:pt x="168" y="84"/>
                      <a:pt x="169" y="81"/>
                    </a:cubicBezTo>
                    <a:cubicBezTo>
                      <a:pt x="169" y="78"/>
                      <a:pt x="169" y="75"/>
                      <a:pt x="168" y="71"/>
                    </a:cubicBezTo>
                    <a:cubicBezTo>
                      <a:pt x="168" y="68"/>
                      <a:pt x="167" y="65"/>
                      <a:pt x="166" y="63"/>
                    </a:cubicBezTo>
                    <a:cubicBezTo>
                      <a:pt x="173" y="55"/>
                      <a:pt x="173" y="55"/>
                      <a:pt x="173" y="55"/>
                    </a:cubicBezTo>
                    <a:cubicBezTo>
                      <a:pt x="197" y="88"/>
                      <a:pt x="197" y="88"/>
                      <a:pt x="197" y="88"/>
                    </a:cubicBezTo>
                    <a:lnTo>
                      <a:pt x="190" y="97"/>
                    </a:lnTo>
                    <a:close/>
                  </a:path>
                </a:pathLst>
              </a:custGeom>
              <a:solidFill>
                <a:srgbClr val="898989"/>
              </a:solidFill>
              <a:ln>
                <a:noFill/>
              </a:ln>
            </p:spPr>
            <p:txBody>
              <a:bodyPr anchor="ctr"/>
              <a:lstStyle/>
              <a:p>
                <a:pPr algn="ctr"/>
                <a:endParaRPr/>
              </a:p>
            </p:txBody>
          </p:sp>
          <p:sp>
            <p:nvSpPr>
              <p:cNvPr id="18" name="iŝḷíde">
                <a:extLst>
                  <a:ext uri="{FF2B5EF4-FFF2-40B4-BE49-F238E27FC236}">
                    <a16:creationId xmlns:a16="http://schemas.microsoft.com/office/drawing/2014/main" id="{50BBD9A2-B48D-4F57-B4F4-D9D53B3409CA}"/>
                  </a:ext>
                </a:extLst>
              </p:cNvPr>
              <p:cNvSpPr/>
              <p:nvPr/>
            </p:nvSpPr>
            <p:spPr bwMode="auto">
              <a:xfrm>
                <a:off x="2476501" y="3825876"/>
                <a:ext cx="107950" cy="179388"/>
              </a:xfrm>
              <a:custGeom>
                <a:avLst/>
                <a:gdLst>
                  <a:gd name="T0" fmla="*/ 31 w 137"/>
                  <a:gd name="T1" fmla="*/ 228 h 228"/>
                  <a:gd name="T2" fmla="*/ 0 w 137"/>
                  <a:gd name="T3" fmla="*/ 199 h 228"/>
                  <a:gd name="T4" fmla="*/ 5 w 137"/>
                  <a:gd name="T5" fmla="*/ 189 h 228"/>
                  <a:gd name="T6" fmla="*/ 9 w 137"/>
                  <a:gd name="T7" fmla="*/ 191 h 228"/>
                  <a:gd name="T8" fmla="*/ 14 w 137"/>
                  <a:gd name="T9" fmla="*/ 193 h 228"/>
                  <a:gd name="T10" fmla="*/ 19 w 137"/>
                  <a:gd name="T11" fmla="*/ 190 h 228"/>
                  <a:gd name="T12" fmla="*/ 24 w 137"/>
                  <a:gd name="T13" fmla="*/ 182 h 228"/>
                  <a:gd name="T14" fmla="*/ 101 w 137"/>
                  <a:gd name="T15" fmla="*/ 38 h 228"/>
                  <a:gd name="T16" fmla="*/ 105 w 137"/>
                  <a:gd name="T17" fmla="*/ 30 h 228"/>
                  <a:gd name="T18" fmla="*/ 105 w 137"/>
                  <a:gd name="T19" fmla="*/ 22 h 228"/>
                  <a:gd name="T20" fmla="*/ 103 w 137"/>
                  <a:gd name="T21" fmla="*/ 15 h 228"/>
                  <a:gd name="T22" fmla="*/ 101 w 137"/>
                  <a:gd name="T23" fmla="*/ 10 h 228"/>
                  <a:gd name="T24" fmla="*/ 106 w 137"/>
                  <a:gd name="T25" fmla="*/ 0 h 228"/>
                  <a:gd name="T26" fmla="*/ 137 w 137"/>
                  <a:gd name="T27" fmla="*/ 29 h 228"/>
                  <a:gd name="T28" fmla="*/ 132 w 137"/>
                  <a:gd name="T29" fmla="*/ 39 h 228"/>
                  <a:gd name="T30" fmla="*/ 128 w 137"/>
                  <a:gd name="T31" fmla="*/ 37 h 228"/>
                  <a:gd name="T32" fmla="*/ 123 w 137"/>
                  <a:gd name="T33" fmla="*/ 36 h 228"/>
                  <a:gd name="T34" fmla="*/ 118 w 137"/>
                  <a:gd name="T35" fmla="*/ 39 h 228"/>
                  <a:gd name="T36" fmla="*/ 112 w 137"/>
                  <a:gd name="T37" fmla="*/ 47 h 228"/>
                  <a:gd name="T38" fmla="*/ 35 w 137"/>
                  <a:gd name="T39" fmla="*/ 190 h 228"/>
                  <a:gd name="T40" fmla="*/ 32 w 137"/>
                  <a:gd name="T41" fmla="*/ 199 h 228"/>
                  <a:gd name="T42" fmla="*/ 31 w 137"/>
                  <a:gd name="T43" fmla="*/ 207 h 228"/>
                  <a:gd name="T44" fmla="*/ 33 w 137"/>
                  <a:gd name="T45" fmla="*/ 213 h 228"/>
                  <a:gd name="T46" fmla="*/ 36 w 137"/>
                  <a:gd name="T47" fmla="*/ 218 h 228"/>
                  <a:gd name="T48" fmla="*/ 31 w 137"/>
                  <a:gd name="T4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28">
                    <a:moveTo>
                      <a:pt x="31" y="228"/>
                    </a:moveTo>
                    <a:cubicBezTo>
                      <a:pt x="0" y="199"/>
                      <a:pt x="0" y="199"/>
                      <a:pt x="0" y="199"/>
                    </a:cubicBezTo>
                    <a:cubicBezTo>
                      <a:pt x="5" y="189"/>
                      <a:pt x="5" y="189"/>
                      <a:pt x="5" y="189"/>
                    </a:cubicBezTo>
                    <a:cubicBezTo>
                      <a:pt x="6" y="189"/>
                      <a:pt x="7" y="190"/>
                      <a:pt x="9" y="191"/>
                    </a:cubicBezTo>
                    <a:cubicBezTo>
                      <a:pt x="11" y="193"/>
                      <a:pt x="13" y="193"/>
                      <a:pt x="14" y="193"/>
                    </a:cubicBezTo>
                    <a:cubicBezTo>
                      <a:pt x="15" y="193"/>
                      <a:pt x="17" y="192"/>
                      <a:pt x="19" y="190"/>
                    </a:cubicBezTo>
                    <a:cubicBezTo>
                      <a:pt x="20" y="189"/>
                      <a:pt x="22" y="186"/>
                      <a:pt x="24" y="182"/>
                    </a:cubicBezTo>
                    <a:cubicBezTo>
                      <a:pt x="101" y="38"/>
                      <a:pt x="101" y="38"/>
                      <a:pt x="101" y="38"/>
                    </a:cubicBezTo>
                    <a:cubicBezTo>
                      <a:pt x="103" y="35"/>
                      <a:pt x="104" y="32"/>
                      <a:pt x="105" y="30"/>
                    </a:cubicBezTo>
                    <a:cubicBezTo>
                      <a:pt x="106" y="27"/>
                      <a:pt x="106" y="24"/>
                      <a:pt x="105" y="22"/>
                    </a:cubicBezTo>
                    <a:cubicBezTo>
                      <a:pt x="105" y="20"/>
                      <a:pt x="104" y="18"/>
                      <a:pt x="103" y="15"/>
                    </a:cubicBezTo>
                    <a:cubicBezTo>
                      <a:pt x="103" y="13"/>
                      <a:pt x="102" y="11"/>
                      <a:pt x="101" y="10"/>
                    </a:cubicBezTo>
                    <a:cubicBezTo>
                      <a:pt x="106" y="0"/>
                      <a:pt x="106" y="0"/>
                      <a:pt x="106" y="0"/>
                    </a:cubicBezTo>
                    <a:cubicBezTo>
                      <a:pt x="137" y="29"/>
                      <a:pt x="137" y="29"/>
                      <a:pt x="137" y="29"/>
                    </a:cubicBezTo>
                    <a:cubicBezTo>
                      <a:pt x="132" y="39"/>
                      <a:pt x="132" y="39"/>
                      <a:pt x="132" y="39"/>
                    </a:cubicBezTo>
                    <a:cubicBezTo>
                      <a:pt x="131" y="38"/>
                      <a:pt x="130" y="37"/>
                      <a:pt x="128" y="37"/>
                    </a:cubicBezTo>
                    <a:cubicBezTo>
                      <a:pt x="126" y="36"/>
                      <a:pt x="125" y="36"/>
                      <a:pt x="123" y="36"/>
                    </a:cubicBezTo>
                    <a:cubicBezTo>
                      <a:pt x="121" y="36"/>
                      <a:pt x="119" y="37"/>
                      <a:pt x="118" y="39"/>
                    </a:cubicBezTo>
                    <a:cubicBezTo>
                      <a:pt x="116" y="41"/>
                      <a:pt x="114" y="44"/>
                      <a:pt x="112" y="47"/>
                    </a:cubicBezTo>
                    <a:cubicBezTo>
                      <a:pt x="35" y="190"/>
                      <a:pt x="35" y="190"/>
                      <a:pt x="35" y="190"/>
                    </a:cubicBezTo>
                    <a:cubicBezTo>
                      <a:pt x="34" y="193"/>
                      <a:pt x="33" y="196"/>
                      <a:pt x="32" y="199"/>
                    </a:cubicBezTo>
                    <a:cubicBezTo>
                      <a:pt x="31" y="202"/>
                      <a:pt x="31" y="205"/>
                      <a:pt x="31" y="207"/>
                    </a:cubicBezTo>
                    <a:cubicBezTo>
                      <a:pt x="31" y="209"/>
                      <a:pt x="32" y="210"/>
                      <a:pt x="33" y="213"/>
                    </a:cubicBezTo>
                    <a:cubicBezTo>
                      <a:pt x="34" y="215"/>
                      <a:pt x="35" y="217"/>
                      <a:pt x="36" y="218"/>
                    </a:cubicBezTo>
                    <a:lnTo>
                      <a:pt x="31" y="228"/>
                    </a:lnTo>
                    <a:close/>
                  </a:path>
                </a:pathLst>
              </a:custGeom>
              <a:solidFill>
                <a:srgbClr val="898989"/>
              </a:solidFill>
              <a:ln>
                <a:noFill/>
              </a:ln>
            </p:spPr>
            <p:txBody>
              <a:bodyPr anchor="ctr"/>
              <a:lstStyle/>
              <a:p>
                <a:pPr algn="ctr"/>
                <a:endParaRPr/>
              </a:p>
            </p:txBody>
          </p:sp>
          <p:sp>
            <p:nvSpPr>
              <p:cNvPr id="19" name="îṡḷíḍé">
                <a:extLst>
                  <a:ext uri="{FF2B5EF4-FFF2-40B4-BE49-F238E27FC236}">
                    <a16:creationId xmlns:a16="http://schemas.microsoft.com/office/drawing/2014/main" id="{6B361C17-627E-4B4C-856F-612054E5418A}"/>
                  </a:ext>
                </a:extLst>
              </p:cNvPr>
              <p:cNvSpPr/>
              <p:nvPr/>
            </p:nvSpPr>
            <p:spPr bwMode="auto">
              <a:xfrm>
                <a:off x="2533651" y="3856038"/>
                <a:ext cx="112713" cy="187325"/>
              </a:xfrm>
              <a:custGeom>
                <a:avLst/>
                <a:gdLst>
                  <a:gd name="T0" fmla="*/ 139 w 144"/>
                  <a:gd name="T1" fmla="*/ 75 h 237"/>
                  <a:gd name="T2" fmla="*/ 135 w 144"/>
                  <a:gd name="T3" fmla="*/ 73 h 237"/>
                  <a:gd name="T4" fmla="*/ 130 w 144"/>
                  <a:gd name="T5" fmla="*/ 74 h 237"/>
                  <a:gd name="T6" fmla="*/ 123 w 144"/>
                  <a:gd name="T7" fmla="*/ 80 h 237"/>
                  <a:gd name="T8" fmla="*/ 116 w 144"/>
                  <a:gd name="T9" fmla="*/ 89 h 237"/>
                  <a:gd name="T10" fmla="*/ 69 w 144"/>
                  <a:gd name="T11" fmla="*/ 150 h 237"/>
                  <a:gd name="T12" fmla="*/ 4 w 144"/>
                  <a:gd name="T13" fmla="*/ 237 h 237"/>
                  <a:gd name="T14" fmla="*/ 0 w 144"/>
                  <a:gd name="T15" fmla="*/ 234 h 237"/>
                  <a:gd name="T16" fmla="*/ 41 w 144"/>
                  <a:gd name="T17" fmla="*/ 116 h 237"/>
                  <a:gd name="T18" fmla="*/ 67 w 144"/>
                  <a:gd name="T19" fmla="*/ 39 h 237"/>
                  <a:gd name="T20" fmla="*/ 70 w 144"/>
                  <a:gd name="T21" fmla="*/ 30 h 237"/>
                  <a:gd name="T22" fmla="*/ 70 w 144"/>
                  <a:gd name="T23" fmla="*/ 21 h 237"/>
                  <a:gd name="T24" fmla="*/ 69 w 144"/>
                  <a:gd name="T25" fmla="*/ 15 h 237"/>
                  <a:gd name="T26" fmla="*/ 67 w 144"/>
                  <a:gd name="T27" fmla="*/ 11 h 237"/>
                  <a:gd name="T28" fmla="*/ 72 w 144"/>
                  <a:gd name="T29" fmla="*/ 0 h 237"/>
                  <a:gd name="T30" fmla="*/ 101 w 144"/>
                  <a:gd name="T31" fmla="*/ 26 h 237"/>
                  <a:gd name="T32" fmla="*/ 96 w 144"/>
                  <a:gd name="T33" fmla="*/ 37 h 237"/>
                  <a:gd name="T34" fmla="*/ 89 w 144"/>
                  <a:gd name="T35" fmla="*/ 33 h 237"/>
                  <a:gd name="T36" fmla="*/ 83 w 144"/>
                  <a:gd name="T37" fmla="*/ 36 h 237"/>
                  <a:gd name="T38" fmla="*/ 82 w 144"/>
                  <a:gd name="T39" fmla="*/ 40 h 237"/>
                  <a:gd name="T40" fmla="*/ 80 w 144"/>
                  <a:gd name="T41" fmla="*/ 44 h 237"/>
                  <a:gd name="T42" fmla="*/ 63 w 144"/>
                  <a:gd name="T43" fmla="*/ 94 h 237"/>
                  <a:gd name="T44" fmla="*/ 29 w 144"/>
                  <a:gd name="T45" fmla="*/ 194 h 237"/>
                  <a:gd name="T46" fmla="*/ 69 w 144"/>
                  <a:gd name="T47" fmla="*/ 140 h 237"/>
                  <a:gd name="T48" fmla="*/ 101 w 144"/>
                  <a:gd name="T49" fmla="*/ 97 h 237"/>
                  <a:gd name="T50" fmla="*/ 112 w 144"/>
                  <a:gd name="T51" fmla="*/ 81 h 237"/>
                  <a:gd name="T52" fmla="*/ 117 w 144"/>
                  <a:gd name="T53" fmla="*/ 73 h 237"/>
                  <a:gd name="T54" fmla="*/ 118 w 144"/>
                  <a:gd name="T55" fmla="*/ 67 h 237"/>
                  <a:gd name="T56" fmla="*/ 118 w 144"/>
                  <a:gd name="T57" fmla="*/ 60 h 237"/>
                  <a:gd name="T58" fmla="*/ 115 w 144"/>
                  <a:gd name="T59" fmla="*/ 55 h 237"/>
                  <a:gd name="T60" fmla="*/ 112 w 144"/>
                  <a:gd name="T61" fmla="*/ 51 h 237"/>
                  <a:gd name="T62" fmla="*/ 118 w 144"/>
                  <a:gd name="T63" fmla="*/ 41 h 237"/>
                  <a:gd name="T64" fmla="*/ 144 w 144"/>
                  <a:gd name="T65" fmla="*/ 64 h 237"/>
                  <a:gd name="T66" fmla="*/ 139 w 144"/>
                  <a:gd name="T67" fmla="*/ 7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237">
                    <a:moveTo>
                      <a:pt x="139" y="75"/>
                    </a:moveTo>
                    <a:cubicBezTo>
                      <a:pt x="138" y="74"/>
                      <a:pt x="137" y="73"/>
                      <a:pt x="135" y="73"/>
                    </a:cubicBezTo>
                    <a:cubicBezTo>
                      <a:pt x="133" y="73"/>
                      <a:pt x="131" y="74"/>
                      <a:pt x="130" y="74"/>
                    </a:cubicBezTo>
                    <a:cubicBezTo>
                      <a:pt x="128" y="75"/>
                      <a:pt x="126" y="77"/>
                      <a:pt x="123" y="80"/>
                    </a:cubicBezTo>
                    <a:cubicBezTo>
                      <a:pt x="121" y="82"/>
                      <a:pt x="118" y="85"/>
                      <a:pt x="116" y="89"/>
                    </a:cubicBezTo>
                    <a:cubicBezTo>
                      <a:pt x="106" y="102"/>
                      <a:pt x="90" y="122"/>
                      <a:pt x="69" y="150"/>
                    </a:cubicBezTo>
                    <a:cubicBezTo>
                      <a:pt x="49" y="178"/>
                      <a:pt x="27" y="207"/>
                      <a:pt x="4" y="237"/>
                    </a:cubicBezTo>
                    <a:cubicBezTo>
                      <a:pt x="0" y="234"/>
                      <a:pt x="0" y="234"/>
                      <a:pt x="0" y="234"/>
                    </a:cubicBezTo>
                    <a:cubicBezTo>
                      <a:pt x="14" y="193"/>
                      <a:pt x="28" y="154"/>
                      <a:pt x="41" y="116"/>
                    </a:cubicBezTo>
                    <a:cubicBezTo>
                      <a:pt x="54" y="78"/>
                      <a:pt x="63" y="52"/>
                      <a:pt x="67" y="39"/>
                    </a:cubicBezTo>
                    <a:cubicBezTo>
                      <a:pt x="68" y="36"/>
                      <a:pt x="69" y="32"/>
                      <a:pt x="70" y="30"/>
                    </a:cubicBezTo>
                    <a:cubicBezTo>
                      <a:pt x="70" y="27"/>
                      <a:pt x="70" y="24"/>
                      <a:pt x="70" y="21"/>
                    </a:cubicBezTo>
                    <a:cubicBezTo>
                      <a:pt x="70" y="19"/>
                      <a:pt x="70" y="16"/>
                      <a:pt x="69" y="15"/>
                    </a:cubicBezTo>
                    <a:cubicBezTo>
                      <a:pt x="68" y="13"/>
                      <a:pt x="68" y="12"/>
                      <a:pt x="67" y="11"/>
                    </a:cubicBezTo>
                    <a:cubicBezTo>
                      <a:pt x="72" y="0"/>
                      <a:pt x="72" y="0"/>
                      <a:pt x="72" y="0"/>
                    </a:cubicBezTo>
                    <a:cubicBezTo>
                      <a:pt x="101" y="26"/>
                      <a:pt x="101" y="26"/>
                      <a:pt x="101" y="26"/>
                    </a:cubicBezTo>
                    <a:cubicBezTo>
                      <a:pt x="96" y="37"/>
                      <a:pt x="96" y="37"/>
                      <a:pt x="96" y="37"/>
                    </a:cubicBezTo>
                    <a:cubicBezTo>
                      <a:pt x="93" y="35"/>
                      <a:pt x="91" y="33"/>
                      <a:pt x="89" y="33"/>
                    </a:cubicBezTo>
                    <a:cubicBezTo>
                      <a:pt x="86" y="33"/>
                      <a:pt x="85" y="34"/>
                      <a:pt x="83" y="36"/>
                    </a:cubicBezTo>
                    <a:cubicBezTo>
                      <a:pt x="83" y="37"/>
                      <a:pt x="82" y="39"/>
                      <a:pt x="82" y="40"/>
                    </a:cubicBezTo>
                    <a:cubicBezTo>
                      <a:pt x="81" y="42"/>
                      <a:pt x="81" y="43"/>
                      <a:pt x="80" y="44"/>
                    </a:cubicBezTo>
                    <a:cubicBezTo>
                      <a:pt x="77" y="54"/>
                      <a:pt x="71" y="71"/>
                      <a:pt x="63" y="94"/>
                    </a:cubicBezTo>
                    <a:cubicBezTo>
                      <a:pt x="55" y="118"/>
                      <a:pt x="43" y="151"/>
                      <a:pt x="29" y="194"/>
                    </a:cubicBezTo>
                    <a:cubicBezTo>
                      <a:pt x="40" y="179"/>
                      <a:pt x="54" y="161"/>
                      <a:pt x="69" y="140"/>
                    </a:cubicBezTo>
                    <a:cubicBezTo>
                      <a:pt x="85" y="119"/>
                      <a:pt x="95" y="105"/>
                      <a:pt x="101" y="97"/>
                    </a:cubicBezTo>
                    <a:cubicBezTo>
                      <a:pt x="107" y="89"/>
                      <a:pt x="110" y="84"/>
                      <a:pt x="112" y="81"/>
                    </a:cubicBezTo>
                    <a:cubicBezTo>
                      <a:pt x="114" y="78"/>
                      <a:pt x="115" y="75"/>
                      <a:pt x="117" y="73"/>
                    </a:cubicBezTo>
                    <a:cubicBezTo>
                      <a:pt x="118" y="71"/>
                      <a:pt x="118" y="69"/>
                      <a:pt x="118" y="67"/>
                    </a:cubicBezTo>
                    <a:cubicBezTo>
                      <a:pt x="118" y="65"/>
                      <a:pt x="118" y="62"/>
                      <a:pt x="118" y="60"/>
                    </a:cubicBezTo>
                    <a:cubicBezTo>
                      <a:pt x="117" y="59"/>
                      <a:pt x="116" y="57"/>
                      <a:pt x="115" y="55"/>
                    </a:cubicBezTo>
                    <a:cubicBezTo>
                      <a:pt x="114" y="54"/>
                      <a:pt x="113" y="52"/>
                      <a:pt x="112" y="51"/>
                    </a:cubicBezTo>
                    <a:cubicBezTo>
                      <a:pt x="118" y="41"/>
                      <a:pt x="118" y="41"/>
                      <a:pt x="118" y="41"/>
                    </a:cubicBezTo>
                    <a:cubicBezTo>
                      <a:pt x="144" y="64"/>
                      <a:pt x="144" y="64"/>
                      <a:pt x="144" y="64"/>
                    </a:cubicBezTo>
                    <a:lnTo>
                      <a:pt x="139" y="75"/>
                    </a:lnTo>
                    <a:close/>
                  </a:path>
                </a:pathLst>
              </a:custGeom>
              <a:solidFill>
                <a:srgbClr val="898989"/>
              </a:solidFill>
              <a:ln>
                <a:noFill/>
              </a:ln>
            </p:spPr>
            <p:txBody>
              <a:bodyPr anchor="ctr"/>
              <a:lstStyle/>
              <a:p>
                <a:pPr algn="ctr"/>
                <a:endParaRPr/>
              </a:p>
            </p:txBody>
          </p:sp>
          <p:sp>
            <p:nvSpPr>
              <p:cNvPr id="20" name="ïṡľîdè">
                <a:extLst>
                  <a:ext uri="{FF2B5EF4-FFF2-40B4-BE49-F238E27FC236}">
                    <a16:creationId xmlns:a16="http://schemas.microsoft.com/office/drawing/2014/main" id="{D2E5A10B-4586-4A46-8809-0B418136C2CC}"/>
                  </a:ext>
                </a:extLst>
              </p:cNvPr>
              <p:cNvSpPr/>
              <p:nvPr/>
            </p:nvSpPr>
            <p:spPr bwMode="auto">
              <a:xfrm>
                <a:off x="2578101" y="3905251"/>
                <a:ext cx="119063" cy="201613"/>
              </a:xfrm>
              <a:custGeom>
                <a:avLst/>
                <a:gdLst>
                  <a:gd name="T0" fmla="*/ 90 w 152"/>
                  <a:gd name="T1" fmla="*/ 196 h 257"/>
                  <a:gd name="T2" fmla="*/ 61 w 152"/>
                  <a:gd name="T3" fmla="*/ 257 h 257"/>
                  <a:gd name="T4" fmla="*/ 0 w 152"/>
                  <a:gd name="T5" fmla="*/ 209 h 257"/>
                  <a:gd name="T6" fmla="*/ 5 w 152"/>
                  <a:gd name="T7" fmla="*/ 198 h 257"/>
                  <a:gd name="T8" fmla="*/ 9 w 152"/>
                  <a:gd name="T9" fmla="*/ 200 h 257"/>
                  <a:gd name="T10" fmla="*/ 14 w 152"/>
                  <a:gd name="T11" fmla="*/ 201 h 257"/>
                  <a:gd name="T12" fmla="*/ 19 w 152"/>
                  <a:gd name="T13" fmla="*/ 197 h 257"/>
                  <a:gd name="T14" fmla="*/ 23 w 152"/>
                  <a:gd name="T15" fmla="*/ 189 h 257"/>
                  <a:gd name="T16" fmla="*/ 92 w 152"/>
                  <a:gd name="T17" fmla="*/ 39 h 257"/>
                  <a:gd name="T18" fmla="*/ 95 w 152"/>
                  <a:gd name="T19" fmla="*/ 30 h 257"/>
                  <a:gd name="T20" fmla="*/ 95 w 152"/>
                  <a:gd name="T21" fmla="*/ 22 h 257"/>
                  <a:gd name="T22" fmla="*/ 93 w 152"/>
                  <a:gd name="T23" fmla="*/ 16 h 257"/>
                  <a:gd name="T24" fmla="*/ 90 w 152"/>
                  <a:gd name="T25" fmla="*/ 11 h 257"/>
                  <a:gd name="T26" fmla="*/ 95 w 152"/>
                  <a:gd name="T27" fmla="*/ 0 h 257"/>
                  <a:gd name="T28" fmla="*/ 152 w 152"/>
                  <a:gd name="T29" fmla="*/ 45 h 257"/>
                  <a:gd name="T30" fmla="*/ 129 w 152"/>
                  <a:gd name="T31" fmla="*/ 95 h 257"/>
                  <a:gd name="T32" fmla="*/ 125 w 152"/>
                  <a:gd name="T33" fmla="*/ 92 h 257"/>
                  <a:gd name="T34" fmla="*/ 131 w 152"/>
                  <a:gd name="T35" fmla="*/ 65 h 257"/>
                  <a:gd name="T36" fmla="*/ 131 w 152"/>
                  <a:gd name="T37" fmla="*/ 46 h 257"/>
                  <a:gd name="T38" fmla="*/ 128 w 152"/>
                  <a:gd name="T39" fmla="*/ 42 h 257"/>
                  <a:gd name="T40" fmla="*/ 123 w 152"/>
                  <a:gd name="T41" fmla="*/ 38 h 257"/>
                  <a:gd name="T42" fmla="*/ 111 w 152"/>
                  <a:gd name="T43" fmla="*/ 29 h 257"/>
                  <a:gd name="T44" fmla="*/ 73 w 152"/>
                  <a:gd name="T45" fmla="*/ 112 h 257"/>
                  <a:gd name="T46" fmla="*/ 82 w 152"/>
                  <a:gd name="T47" fmla="*/ 118 h 257"/>
                  <a:gd name="T48" fmla="*/ 88 w 152"/>
                  <a:gd name="T49" fmla="*/ 121 h 257"/>
                  <a:gd name="T50" fmla="*/ 95 w 152"/>
                  <a:gd name="T51" fmla="*/ 116 h 257"/>
                  <a:gd name="T52" fmla="*/ 102 w 152"/>
                  <a:gd name="T53" fmla="*/ 106 h 257"/>
                  <a:gd name="T54" fmla="*/ 109 w 152"/>
                  <a:gd name="T55" fmla="*/ 94 h 257"/>
                  <a:gd name="T56" fmla="*/ 113 w 152"/>
                  <a:gd name="T57" fmla="*/ 97 h 257"/>
                  <a:gd name="T58" fmla="*/ 76 w 152"/>
                  <a:gd name="T59" fmla="*/ 178 h 257"/>
                  <a:gd name="T60" fmla="*/ 72 w 152"/>
                  <a:gd name="T61" fmla="*/ 175 h 257"/>
                  <a:gd name="T62" fmla="*/ 78 w 152"/>
                  <a:gd name="T63" fmla="*/ 159 h 257"/>
                  <a:gd name="T64" fmla="*/ 81 w 152"/>
                  <a:gd name="T65" fmla="*/ 146 h 257"/>
                  <a:gd name="T66" fmla="*/ 81 w 152"/>
                  <a:gd name="T67" fmla="*/ 136 h 257"/>
                  <a:gd name="T68" fmla="*/ 76 w 152"/>
                  <a:gd name="T69" fmla="*/ 130 h 257"/>
                  <a:gd name="T70" fmla="*/ 68 w 152"/>
                  <a:gd name="T71" fmla="*/ 124 h 257"/>
                  <a:gd name="T72" fmla="*/ 39 w 152"/>
                  <a:gd name="T73" fmla="*/ 186 h 257"/>
                  <a:gd name="T74" fmla="*/ 33 w 152"/>
                  <a:gd name="T75" fmla="*/ 201 h 257"/>
                  <a:gd name="T76" fmla="*/ 31 w 152"/>
                  <a:gd name="T77" fmla="*/ 211 h 257"/>
                  <a:gd name="T78" fmla="*/ 33 w 152"/>
                  <a:gd name="T79" fmla="*/ 218 h 257"/>
                  <a:gd name="T80" fmla="*/ 39 w 152"/>
                  <a:gd name="T81" fmla="*/ 224 h 257"/>
                  <a:gd name="T82" fmla="*/ 44 w 152"/>
                  <a:gd name="T83" fmla="*/ 227 h 257"/>
                  <a:gd name="T84" fmla="*/ 49 w 152"/>
                  <a:gd name="T85" fmla="*/ 230 h 257"/>
                  <a:gd name="T86" fmla="*/ 54 w 152"/>
                  <a:gd name="T87" fmla="*/ 231 h 257"/>
                  <a:gd name="T88" fmla="*/ 59 w 152"/>
                  <a:gd name="T89" fmla="*/ 229 h 257"/>
                  <a:gd name="T90" fmla="*/ 73 w 152"/>
                  <a:gd name="T91" fmla="*/ 212 h 257"/>
                  <a:gd name="T92" fmla="*/ 86 w 152"/>
                  <a:gd name="T93" fmla="*/ 193 h 257"/>
                  <a:gd name="T94" fmla="*/ 90 w 152"/>
                  <a:gd name="T95" fmla="*/ 19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57">
                    <a:moveTo>
                      <a:pt x="90" y="196"/>
                    </a:moveTo>
                    <a:cubicBezTo>
                      <a:pt x="61" y="257"/>
                      <a:pt x="61" y="257"/>
                      <a:pt x="61" y="257"/>
                    </a:cubicBezTo>
                    <a:cubicBezTo>
                      <a:pt x="0" y="209"/>
                      <a:pt x="0" y="209"/>
                      <a:pt x="0" y="209"/>
                    </a:cubicBezTo>
                    <a:cubicBezTo>
                      <a:pt x="5" y="198"/>
                      <a:pt x="5" y="198"/>
                      <a:pt x="5" y="198"/>
                    </a:cubicBezTo>
                    <a:cubicBezTo>
                      <a:pt x="6" y="199"/>
                      <a:pt x="7" y="200"/>
                      <a:pt x="9" y="200"/>
                    </a:cubicBezTo>
                    <a:cubicBezTo>
                      <a:pt x="12" y="201"/>
                      <a:pt x="13" y="201"/>
                      <a:pt x="14" y="201"/>
                    </a:cubicBezTo>
                    <a:cubicBezTo>
                      <a:pt x="16" y="200"/>
                      <a:pt x="17" y="199"/>
                      <a:pt x="19" y="197"/>
                    </a:cubicBezTo>
                    <a:cubicBezTo>
                      <a:pt x="20" y="195"/>
                      <a:pt x="22" y="192"/>
                      <a:pt x="23" y="189"/>
                    </a:cubicBezTo>
                    <a:cubicBezTo>
                      <a:pt x="92" y="39"/>
                      <a:pt x="92" y="39"/>
                      <a:pt x="92" y="39"/>
                    </a:cubicBezTo>
                    <a:cubicBezTo>
                      <a:pt x="93" y="36"/>
                      <a:pt x="94" y="33"/>
                      <a:pt x="95" y="30"/>
                    </a:cubicBezTo>
                    <a:cubicBezTo>
                      <a:pt x="96" y="27"/>
                      <a:pt x="96" y="24"/>
                      <a:pt x="95" y="22"/>
                    </a:cubicBezTo>
                    <a:cubicBezTo>
                      <a:pt x="95" y="20"/>
                      <a:pt x="94" y="18"/>
                      <a:pt x="93" y="16"/>
                    </a:cubicBezTo>
                    <a:cubicBezTo>
                      <a:pt x="92" y="13"/>
                      <a:pt x="91" y="12"/>
                      <a:pt x="90" y="11"/>
                    </a:cubicBezTo>
                    <a:cubicBezTo>
                      <a:pt x="95" y="0"/>
                      <a:pt x="95" y="0"/>
                      <a:pt x="95" y="0"/>
                    </a:cubicBezTo>
                    <a:cubicBezTo>
                      <a:pt x="152" y="45"/>
                      <a:pt x="152" y="45"/>
                      <a:pt x="152" y="45"/>
                    </a:cubicBezTo>
                    <a:cubicBezTo>
                      <a:pt x="129" y="95"/>
                      <a:pt x="129" y="95"/>
                      <a:pt x="129" y="95"/>
                    </a:cubicBezTo>
                    <a:cubicBezTo>
                      <a:pt x="125" y="92"/>
                      <a:pt x="125" y="92"/>
                      <a:pt x="125" y="92"/>
                    </a:cubicBezTo>
                    <a:cubicBezTo>
                      <a:pt x="128" y="84"/>
                      <a:pt x="130" y="75"/>
                      <a:pt x="131" y="65"/>
                    </a:cubicBezTo>
                    <a:cubicBezTo>
                      <a:pt x="133" y="55"/>
                      <a:pt x="133" y="49"/>
                      <a:pt x="131" y="46"/>
                    </a:cubicBezTo>
                    <a:cubicBezTo>
                      <a:pt x="130" y="45"/>
                      <a:pt x="129" y="44"/>
                      <a:pt x="128" y="42"/>
                    </a:cubicBezTo>
                    <a:cubicBezTo>
                      <a:pt x="126" y="41"/>
                      <a:pt x="125" y="39"/>
                      <a:pt x="123" y="38"/>
                    </a:cubicBezTo>
                    <a:cubicBezTo>
                      <a:pt x="111" y="29"/>
                      <a:pt x="111" y="29"/>
                      <a:pt x="111" y="29"/>
                    </a:cubicBezTo>
                    <a:cubicBezTo>
                      <a:pt x="73" y="112"/>
                      <a:pt x="73" y="112"/>
                      <a:pt x="73" y="112"/>
                    </a:cubicBezTo>
                    <a:cubicBezTo>
                      <a:pt x="82" y="118"/>
                      <a:pt x="82" y="118"/>
                      <a:pt x="82" y="118"/>
                    </a:cubicBezTo>
                    <a:cubicBezTo>
                      <a:pt x="84" y="120"/>
                      <a:pt x="87" y="121"/>
                      <a:pt x="88" y="121"/>
                    </a:cubicBezTo>
                    <a:cubicBezTo>
                      <a:pt x="90" y="120"/>
                      <a:pt x="92" y="119"/>
                      <a:pt x="95" y="116"/>
                    </a:cubicBezTo>
                    <a:cubicBezTo>
                      <a:pt x="97" y="114"/>
                      <a:pt x="99" y="111"/>
                      <a:pt x="102" y="106"/>
                    </a:cubicBezTo>
                    <a:cubicBezTo>
                      <a:pt x="105" y="102"/>
                      <a:pt x="107" y="98"/>
                      <a:pt x="109" y="94"/>
                    </a:cubicBezTo>
                    <a:cubicBezTo>
                      <a:pt x="113" y="97"/>
                      <a:pt x="113" y="97"/>
                      <a:pt x="113" y="97"/>
                    </a:cubicBezTo>
                    <a:cubicBezTo>
                      <a:pt x="76" y="178"/>
                      <a:pt x="76" y="178"/>
                      <a:pt x="76" y="178"/>
                    </a:cubicBezTo>
                    <a:cubicBezTo>
                      <a:pt x="72" y="175"/>
                      <a:pt x="72" y="175"/>
                      <a:pt x="72" y="175"/>
                    </a:cubicBezTo>
                    <a:cubicBezTo>
                      <a:pt x="74" y="170"/>
                      <a:pt x="76" y="165"/>
                      <a:pt x="78" y="159"/>
                    </a:cubicBezTo>
                    <a:cubicBezTo>
                      <a:pt x="79" y="154"/>
                      <a:pt x="81" y="149"/>
                      <a:pt x="81" y="146"/>
                    </a:cubicBezTo>
                    <a:cubicBezTo>
                      <a:pt x="82" y="142"/>
                      <a:pt x="82" y="138"/>
                      <a:pt x="81" y="136"/>
                    </a:cubicBezTo>
                    <a:cubicBezTo>
                      <a:pt x="80" y="134"/>
                      <a:pt x="78" y="132"/>
                      <a:pt x="76" y="130"/>
                    </a:cubicBezTo>
                    <a:cubicBezTo>
                      <a:pt x="68" y="124"/>
                      <a:pt x="68" y="124"/>
                      <a:pt x="68" y="124"/>
                    </a:cubicBezTo>
                    <a:cubicBezTo>
                      <a:pt x="39" y="186"/>
                      <a:pt x="39" y="186"/>
                      <a:pt x="39" y="186"/>
                    </a:cubicBezTo>
                    <a:cubicBezTo>
                      <a:pt x="37" y="192"/>
                      <a:pt x="34" y="198"/>
                      <a:pt x="33" y="201"/>
                    </a:cubicBezTo>
                    <a:cubicBezTo>
                      <a:pt x="32" y="205"/>
                      <a:pt x="31" y="208"/>
                      <a:pt x="31" y="211"/>
                    </a:cubicBezTo>
                    <a:cubicBezTo>
                      <a:pt x="31" y="214"/>
                      <a:pt x="32" y="216"/>
                      <a:pt x="33" y="218"/>
                    </a:cubicBezTo>
                    <a:cubicBezTo>
                      <a:pt x="35" y="219"/>
                      <a:pt x="37" y="221"/>
                      <a:pt x="39" y="224"/>
                    </a:cubicBezTo>
                    <a:cubicBezTo>
                      <a:pt x="41" y="224"/>
                      <a:pt x="42" y="226"/>
                      <a:pt x="44" y="227"/>
                    </a:cubicBezTo>
                    <a:cubicBezTo>
                      <a:pt x="46" y="229"/>
                      <a:pt x="47" y="230"/>
                      <a:pt x="49" y="230"/>
                    </a:cubicBezTo>
                    <a:cubicBezTo>
                      <a:pt x="50" y="231"/>
                      <a:pt x="52" y="231"/>
                      <a:pt x="54" y="231"/>
                    </a:cubicBezTo>
                    <a:cubicBezTo>
                      <a:pt x="56" y="231"/>
                      <a:pt x="57" y="231"/>
                      <a:pt x="59" y="229"/>
                    </a:cubicBezTo>
                    <a:cubicBezTo>
                      <a:pt x="62" y="226"/>
                      <a:pt x="67" y="220"/>
                      <a:pt x="73" y="212"/>
                    </a:cubicBezTo>
                    <a:cubicBezTo>
                      <a:pt x="80" y="204"/>
                      <a:pt x="84" y="198"/>
                      <a:pt x="86" y="193"/>
                    </a:cubicBezTo>
                    <a:lnTo>
                      <a:pt x="90" y="196"/>
                    </a:lnTo>
                    <a:close/>
                  </a:path>
                </a:pathLst>
              </a:custGeom>
              <a:solidFill>
                <a:srgbClr val="898989"/>
              </a:solidFill>
              <a:ln>
                <a:noFill/>
              </a:ln>
            </p:spPr>
            <p:txBody>
              <a:bodyPr anchor="ctr"/>
              <a:lstStyle/>
              <a:p>
                <a:pPr algn="ctr"/>
                <a:endParaRPr/>
              </a:p>
            </p:txBody>
          </p:sp>
          <p:sp>
            <p:nvSpPr>
              <p:cNvPr id="21" name="íślîde">
                <a:extLst>
                  <a:ext uri="{FF2B5EF4-FFF2-40B4-BE49-F238E27FC236}">
                    <a16:creationId xmlns:a16="http://schemas.microsoft.com/office/drawing/2014/main" id="{DE1032F7-7B78-4010-A4A8-3C5689C3FD41}"/>
                  </a:ext>
                </a:extLst>
              </p:cNvPr>
              <p:cNvSpPr/>
              <p:nvPr/>
            </p:nvSpPr>
            <p:spPr bwMode="auto">
              <a:xfrm>
                <a:off x="2633663" y="3940176"/>
                <a:ext cx="107950" cy="209550"/>
              </a:xfrm>
              <a:custGeom>
                <a:avLst/>
                <a:gdLst>
                  <a:gd name="T0" fmla="*/ 72 w 138"/>
                  <a:gd name="T1" fmla="*/ 266 h 266"/>
                  <a:gd name="T2" fmla="*/ 52 w 138"/>
                  <a:gd name="T3" fmla="*/ 251 h 266"/>
                  <a:gd name="T4" fmla="*/ 63 w 138"/>
                  <a:gd name="T5" fmla="*/ 190 h 266"/>
                  <a:gd name="T6" fmla="*/ 70 w 138"/>
                  <a:gd name="T7" fmla="*/ 137 h 266"/>
                  <a:gd name="T8" fmla="*/ 63 w 138"/>
                  <a:gd name="T9" fmla="*/ 132 h 266"/>
                  <a:gd name="T10" fmla="*/ 34 w 138"/>
                  <a:gd name="T11" fmla="*/ 199 h 266"/>
                  <a:gd name="T12" fmla="*/ 30 w 138"/>
                  <a:gd name="T13" fmla="*/ 208 h 266"/>
                  <a:gd name="T14" fmla="*/ 30 w 138"/>
                  <a:gd name="T15" fmla="*/ 216 h 266"/>
                  <a:gd name="T16" fmla="*/ 33 w 138"/>
                  <a:gd name="T17" fmla="*/ 220 h 266"/>
                  <a:gd name="T18" fmla="*/ 36 w 138"/>
                  <a:gd name="T19" fmla="*/ 224 h 266"/>
                  <a:gd name="T20" fmla="*/ 32 w 138"/>
                  <a:gd name="T21" fmla="*/ 235 h 266"/>
                  <a:gd name="T22" fmla="*/ 0 w 138"/>
                  <a:gd name="T23" fmla="*/ 212 h 266"/>
                  <a:gd name="T24" fmla="*/ 5 w 138"/>
                  <a:gd name="T25" fmla="*/ 201 h 266"/>
                  <a:gd name="T26" fmla="*/ 9 w 138"/>
                  <a:gd name="T27" fmla="*/ 203 h 266"/>
                  <a:gd name="T28" fmla="*/ 13 w 138"/>
                  <a:gd name="T29" fmla="*/ 203 h 266"/>
                  <a:gd name="T30" fmla="*/ 18 w 138"/>
                  <a:gd name="T31" fmla="*/ 199 h 266"/>
                  <a:gd name="T32" fmla="*/ 23 w 138"/>
                  <a:gd name="T33" fmla="*/ 190 h 266"/>
                  <a:gd name="T34" fmla="*/ 89 w 138"/>
                  <a:gd name="T35" fmla="*/ 38 h 266"/>
                  <a:gd name="T36" fmla="*/ 92 w 138"/>
                  <a:gd name="T37" fmla="*/ 28 h 266"/>
                  <a:gd name="T38" fmla="*/ 92 w 138"/>
                  <a:gd name="T39" fmla="*/ 20 h 266"/>
                  <a:gd name="T40" fmla="*/ 90 w 138"/>
                  <a:gd name="T41" fmla="*/ 15 h 266"/>
                  <a:gd name="T42" fmla="*/ 87 w 138"/>
                  <a:gd name="T43" fmla="*/ 11 h 266"/>
                  <a:gd name="T44" fmla="*/ 92 w 138"/>
                  <a:gd name="T45" fmla="*/ 0 h 266"/>
                  <a:gd name="T46" fmla="*/ 126 w 138"/>
                  <a:gd name="T47" fmla="*/ 26 h 266"/>
                  <a:gd name="T48" fmla="*/ 134 w 138"/>
                  <a:gd name="T49" fmla="*/ 35 h 266"/>
                  <a:gd name="T50" fmla="*/ 137 w 138"/>
                  <a:gd name="T51" fmla="*/ 50 h 266"/>
                  <a:gd name="T52" fmla="*/ 136 w 138"/>
                  <a:gd name="T53" fmla="*/ 69 h 266"/>
                  <a:gd name="T54" fmla="*/ 128 w 138"/>
                  <a:gd name="T55" fmla="*/ 94 h 266"/>
                  <a:gd name="T56" fmla="*/ 117 w 138"/>
                  <a:gd name="T57" fmla="*/ 114 h 266"/>
                  <a:gd name="T58" fmla="*/ 106 w 138"/>
                  <a:gd name="T59" fmla="*/ 128 h 266"/>
                  <a:gd name="T60" fmla="*/ 96 w 138"/>
                  <a:gd name="T61" fmla="*/ 135 h 266"/>
                  <a:gd name="T62" fmla="*/ 85 w 138"/>
                  <a:gd name="T63" fmla="*/ 137 h 266"/>
                  <a:gd name="T64" fmla="*/ 79 w 138"/>
                  <a:gd name="T65" fmla="*/ 179 h 266"/>
                  <a:gd name="T66" fmla="*/ 73 w 138"/>
                  <a:gd name="T67" fmla="*/ 220 h 266"/>
                  <a:gd name="T68" fmla="*/ 71 w 138"/>
                  <a:gd name="T69" fmla="*/ 236 h 266"/>
                  <a:gd name="T70" fmla="*/ 72 w 138"/>
                  <a:gd name="T71" fmla="*/ 246 h 266"/>
                  <a:gd name="T72" fmla="*/ 74 w 138"/>
                  <a:gd name="T73" fmla="*/ 251 h 266"/>
                  <a:gd name="T74" fmla="*/ 77 w 138"/>
                  <a:gd name="T75" fmla="*/ 255 h 266"/>
                  <a:gd name="T76" fmla="*/ 72 w 138"/>
                  <a:gd name="T77" fmla="*/ 266 h 266"/>
                  <a:gd name="T78" fmla="*/ 113 w 138"/>
                  <a:gd name="T79" fmla="*/ 88 h 266"/>
                  <a:gd name="T80" fmla="*/ 122 w 138"/>
                  <a:gd name="T81" fmla="*/ 54 h 266"/>
                  <a:gd name="T82" fmla="*/ 116 w 138"/>
                  <a:gd name="T83" fmla="*/ 35 h 266"/>
                  <a:gd name="T84" fmla="*/ 108 w 138"/>
                  <a:gd name="T85" fmla="*/ 28 h 266"/>
                  <a:gd name="T86" fmla="*/ 68 w 138"/>
                  <a:gd name="T87" fmla="*/ 119 h 266"/>
                  <a:gd name="T88" fmla="*/ 75 w 138"/>
                  <a:gd name="T89" fmla="*/ 124 h 266"/>
                  <a:gd name="T90" fmla="*/ 93 w 138"/>
                  <a:gd name="T91" fmla="*/ 120 h 266"/>
                  <a:gd name="T92" fmla="*/ 113 w 138"/>
                  <a:gd name="T93" fmla="*/ 8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266">
                    <a:moveTo>
                      <a:pt x="72" y="266"/>
                    </a:moveTo>
                    <a:cubicBezTo>
                      <a:pt x="52" y="251"/>
                      <a:pt x="52" y="251"/>
                      <a:pt x="52" y="251"/>
                    </a:cubicBezTo>
                    <a:cubicBezTo>
                      <a:pt x="57" y="228"/>
                      <a:pt x="60" y="208"/>
                      <a:pt x="63" y="190"/>
                    </a:cubicBezTo>
                    <a:cubicBezTo>
                      <a:pt x="65" y="173"/>
                      <a:pt x="68" y="156"/>
                      <a:pt x="70" y="137"/>
                    </a:cubicBezTo>
                    <a:cubicBezTo>
                      <a:pt x="63" y="132"/>
                      <a:pt x="63" y="132"/>
                      <a:pt x="63" y="132"/>
                    </a:cubicBezTo>
                    <a:cubicBezTo>
                      <a:pt x="34" y="199"/>
                      <a:pt x="34" y="199"/>
                      <a:pt x="34" y="199"/>
                    </a:cubicBezTo>
                    <a:cubicBezTo>
                      <a:pt x="32" y="202"/>
                      <a:pt x="31" y="205"/>
                      <a:pt x="30" y="208"/>
                    </a:cubicBezTo>
                    <a:cubicBezTo>
                      <a:pt x="30" y="211"/>
                      <a:pt x="30" y="214"/>
                      <a:pt x="30" y="216"/>
                    </a:cubicBezTo>
                    <a:cubicBezTo>
                      <a:pt x="31" y="217"/>
                      <a:pt x="31" y="219"/>
                      <a:pt x="33" y="220"/>
                    </a:cubicBezTo>
                    <a:cubicBezTo>
                      <a:pt x="34" y="222"/>
                      <a:pt x="35" y="224"/>
                      <a:pt x="36" y="224"/>
                    </a:cubicBezTo>
                    <a:cubicBezTo>
                      <a:pt x="32" y="235"/>
                      <a:pt x="32" y="235"/>
                      <a:pt x="32" y="235"/>
                    </a:cubicBezTo>
                    <a:cubicBezTo>
                      <a:pt x="0" y="212"/>
                      <a:pt x="0" y="212"/>
                      <a:pt x="0" y="212"/>
                    </a:cubicBezTo>
                    <a:cubicBezTo>
                      <a:pt x="5" y="201"/>
                      <a:pt x="5" y="201"/>
                      <a:pt x="5" y="201"/>
                    </a:cubicBezTo>
                    <a:cubicBezTo>
                      <a:pt x="6" y="201"/>
                      <a:pt x="7" y="202"/>
                      <a:pt x="9" y="203"/>
                    </a:cubicBezTo>
                    <a:cubicBezTo>
                      <a:pt x="11" y="203"/>
                      <a:pt x="12" y="204"/>
                      <a:pt x="13" y="203"/>
                    </a:cubicBezTo>
                    <a:cubicBezTo>
                      <a:pt x="15" y="203"/>
                      <a:pt x="16" y="201"/>
                      <a:pt x="18" y="199"/>
                    </a:cubicBezTo>
                    <a:cubicBezTo>
                      <a:pt x="19" y="197"/>
                      <a:pt x="21" y="194"/>
                      <a:pt x="23" y="190"/>
                    </a:cubicBezTo>
                    <a:cubicBezTo>
                      <a:pt x="89" y="38"/>
                      <a:pt x="89" y="38"/>
                      <a:pt x="89" y="38"/>
                    </a:cubicBezTo>
                    <a:cubicBezTo>
                      <a:pt x="90" y="34"/>
                      <a:pt x="91" y="31"/>
                      <a:pt x="92" y="28"/>
                    </a:cubicBezTo>
                    <a:cubicBezTo>
                      <a:pt x="93" y="25"/>
                      <a:pt x="93" y="22"/>
                      <a:pt x="92" y="20"/>
                    </a:cubicBezTo>
                    <a:cubicBezTo>
                      <a:pt x="92" y="18"/>
                      <a:pt x="91" y="17"/>
                      <a:pt x="90" y="15"/>
                    </a:cubicBezTo>
                    <a:cubicBezTo>
                      <a:pt x="89" y="13"/>
                      <a:pt x="88" y="12"/>
                      <a:pt x="87" y="11"/>
                    </a:cubicBezTo>
                    <a:cubicBezTo>
                      <a:pt x="92" y="0"/>
                      <a:pt x="92" y="0"/>
                      <a:pt x="92" y="0"/>
                    </a:cubicBezTo>
                    <a:cubicBezTo>
                      <a:pt x="126" y="26"/>
                      <a:pt x="126" y="26"/>
                      <a:pt x="126" y="26"/>
                    </a:cubicBezTo>
                    <a:cubicBezTo>
                      <a:pt x="129" y="28"/>
                      <a:pt x="132" y="31"/>
                      <a:pt x="134" y="35"/>
                    </a:cubicBezTo>
                    <a:cubicBezTo>
                      <a:pt x="135" y="39"/>
                      <a:pt x="137" y="44"/>
                      <a:pt x="137" y="50"/>
                    </a:cubicBezTo>
                    <a:cubicBezTo>
                      <a:pt x="138" y="55"/>
                      <a:pt x="137" y="62"/>
                      <a:pt x="136" y="69"/>
                    </a:cubicBezTo>
                    <a:cubicBezTo>
                      <a:pt x="134" y="77"/>
                      <a:pt x="131" y="85"/>
                      <a:pt x="128" y="94"/>
                    </a:cubicBezTo>
                    <a:cubicBezTo>
                      <a:pt x="124" y="102"/>
                      <a:pt x="120" y="109"/>
                      <a:pt x="117" y="114"/>
                    </a:cubicBezTo>
                    <a:cubicBezTo>
                      <a:pt x="113" y="120"/>
                      <a:pt x="110" y="124"/>
                      <a:pt x="106" y="128"/>
                    </a:cubicBezTo>
                    <a:cubicBezTo>
                      <a:pt x="103" y="131"/>
                      <a:pt x="99" y="133"/>
                      <a:pt x="96" y="135"/>
                    </a:cubicBezTo>
                    <a:cubicBezTo>
                      <a:pt x="92" y="136"/>
                      <a:pt x="88" y="137"/>
                      <a:pt x="85" y="137"/>
                    </a:cubicBezTo>
                    <a:cubicBezTo>
                      <a:pt x="83" y="154"/>
                      <a:pt x="81" y="168"/>
                      <a:pt x="79" y="179"/>
                    </a:cubicBezTo>
                    <a:cubicBezTo>
                      <a:pt x="77" y="190"/>
                      <a:pt x="75" y="204"/>
                      <a:pt x="73" y="220"/>
                    </a:cubicBezTo>
                    <a:cubicBezTo>
                      <a:pt x="72" y="227"/>
                      <a:pt x="71" y="232"/>
                      <a:pt x="71" y="236"/>
                    </a:cubicBezTo>
                    <a:cubicBezTo>
                      <a:pt x="71" y="240"/>
                      <a:pt x="72" y="243"/>
                      <a:pt x="72" y="246"/>
                    </a:cubicBezTo>
                    <a:cubicBezTo>
                      <a:pt x="72" y="248"/>
                      <a:pt x="73" y="250"/>
                      <a:pt x="74" y="251"/>
                    </a:cubicBezTo>
                    <a:cubicBezTo>
                      <a:pt x="75" y="253"/>
                      <a:pt x="76" y="254"/>
                      <a:pt x="77" y="255"/>
                    </a:cubicBezTo>
                    <a:cubicBezTo>
                      <a:pt x="72" y="266"/>
                      <a:pt x="72" y="266"/>
                      <a:pt x="72" y="266"/>
                    </a:cubicBezTo>
                    <a:close/>
                    <a:moveTo>
                      <a:pt x="113" y="88"/>
                    </a:moveTo>
                    <a:cubicBezTo>
                      <a:pt x="119" y="75"/>
                      <a:pt x="122" y="64"/>
                      <a:pt x="122" y="54"/>
                    </a:cubicBezTo>
                    <a:cubicBezTo>
                      <a:pt x="123" y="45"/>
                      <a:pt x="121" y="38"/>
                      <a:pt x="116" y="35"/>
                    </a:cubicBezTo>
                    <a:cubicBezTo>
                      <a:pt x="108" y="28"/>
                      <a:pt x="108" y="28"/>
                      <a:pt x="108" y="28"/>
                    </a:cubicBezTo>
                    <a:cubicBezTo>
                      <a:pt x="68" y="119"/>
                      <a:pt x="68" y="119"/>
                      <a:pt x="68" y="119"/>
                    </a:cubicBezTo>
                    <a:cubicBezTo>
                      <a:pt x="75" y="124"/>
                      <a:pt x="75" y="124"/>
                      <a:pt x="75" y="124"/>
                    </a:cubicBezTo>
                    <a:cubicBezTo>
                      <a:pt x="80" y="128"/>
                      <a:pt x="86" y="126"/>
                      <a:pt x="93" y="120"/>
                    </a:cubicBezTo>
                    <a:cubicBezTo>
                      <a:pt x="100" y="113"/>
                      <a:pt x="107" y="103"/>
                      <a:pt x="113" y="88"/>
                    </a:cubicBezTo>
                    <a:close/>
                  </a:path>
                </a:pathLst>
              </a:custGeom>
              <a:solidFill>
                <a:srgbClr val="898989"/>
              </a:solidFill>
              <a:ln>
                <a:noFill/>
              </a:ln>
            </p:spPr>
            <p:txBody>
              <a:bodyPr anchor="ctr"/>
              <a:lstStyle/>
              <a:p>
                <a:pPr algn="ctr"/>
                <a:endParaRPr/>
              </a:p>
            </p:txBody>
          </p:sp>
          <p:sp>
            <p:nvSpPr>
              <p:cNvPr id="22" name="iŝļîḍé">
                <a:extLst>
                  <a:ext uri="{FF2B5EF4-FFF2-40B4-BE49-F238E27FC236}">
                    <a16:creationId xmlns:a16="http://schemas.microsoft.com/office/drawing/2014/main" id="{B262864B-F9CA-46EC-81E9-EA65034A9909}"/>
                  </a:ext>
                </a:extLst>
              </p:cNvPr>
              <p:cNvSpPr/>
              <p:nvPr/>
            </p:nvSpPr>
            <p:spPr bwMode="auto">
              <a:xfrm>
                <a:off x="2703513" y="3976688"/>
                <a:ext cx="84138" cy="193675"/>
              </a:xfrm>
              <a:custGeom>
                <a:avLst/>
                <a:gdLst>
                  <a:gd name="T0" fmla="*/ 76 w 108"/>
                  <a:gd name="T1" fmla="*/ 142 h 247"/>
                  <a:gd name="T2" fmla="*/ 76 w 108"/>
                  <a:gd name="T3" fmla="*/ 162 h 247"/>
                  <a:gd name="T4" fmla="*/ 71 w 108"/>
                  <a:gd name="T5" fmla="*/ 185 h 247"/>
                  <a:gd name="T6" fmla="*/ 51 w 108"/>
                  <a:gd name="T7" fmla="*/ 232 h 247"/>
                  <a:gd name="T8" fmla="*/ 27 w 108"/>
                  <a:gd name="T9" fmla="*/ 244 h 247"/>
                  <a:gd name="T10" fmla="*/ 17 w 108"/>
                  <a:gd name="T11" fmla="*/ 234 h 247"/>
                  <a:gd name="T12" fmla="*/ 10 w 108"/>
                  <a:gd name="T13" fmla="*/ 219 h 247"/>
                  <a:gd name="T14" fmla="*/ 5 w 108"/>
                  <a:gd name="T15" fmla="*/ 229 h 247"/>
                  <a:gd name="T16" fmla="*/ 0 w 108"/>
                  <a:gd name="T17" fmla="*/ 228 h 247"/>
                  <a:gd name="T18" fmla="*/ 19 w 108"/>
                  <a:gd name="T19" fmla="*/ 148 h 247"/>
                  <a:gd name="T20" fmla="*/ 23 w 108"/>
                  <a:gd name="T21" fmla="*/ 150 h 247"/>
                  <a:gd name="T22" fmla="*/ 20 w 108"/>
                  <a:gd name="T23" fmla="*/ 178 h 247"/>
                  <a:gd name="T24" fmla="*/ 20 w 108"/>
                  <a:gd name="T25" fmla="*/ 202 h 247"/>
                  <a:gd name="T26" fmla="*/ 23 w 108"/>
                  <a:gd name="T27" fmla="*/ 220 h 247"/>
                  <a:gd name="T28" fmla="*/ 31 w 108"/>
                  <a:gd name="T29" fmla="*/ 230 h 247"/>
                  <a:gd name="T30" fmla="*/ 39 w 108"/>
                  <a:gd name="T31" fmla="*/ 230 h 247"/>
                  <a:gd name="T32" fmla="*/ 46 w 108"/>
                  <a:gd name="T33" fmla="*/ 223 h 247"/>
                  <a:gd name="T34" fmla="*/ 51 w 108"/>
                  <a:gd name="T35" fmla="*/ 212 h 247"/>
                  <a:gd name="T36" fmla="*/ 56 w 108"/>
                  <a:gd name="T37" fmla="*/ 196 h 247"/>
                  <a:gd name="T38" fmla="*/ 60 w 108"/>
                  <a:gd name="T39" fmla="*/ 169 h 247"/>
                  <a:gd name="T40" fmla="*/ 56 w 108"/>
                  <a:gd name="T41" fmla="*/ 147 h 247"/>
                  <a:gd name="T42" fmla="*/ 50 w 108"/>
                  <a:gd name="T43" fmla="*/ 134 h 247"/>
                  <a:gd name="T44" fmla="*/ 44 w 108"/>
                  <a:gd name="T45" fmla="*/ 121 h 247"/>
                  <a:gd name="T46" fmla="*/ 39 w 108"/>
                  <a:gd name="T47" fmla="*/ 93 h 247"/>
                  <a:gd name="T48" fmla="*/ 44 w 108"/>
                  <a:gd name="T49" fmla="*/ 54 h 247"/>
                  <a:gd name="T50" fmla="*/ 52 w 108"/>
                  <a:gd name="T51" fmla="*/ 30 h 247"/>
                  <a:gd name="T52" fmla="*/ 62 w 108"/>
                  <a:gd name="T53" fmla="*/ 12 h 247"/>
                  <a:gd name="T54" fmla="*/ 73 w 108"/>
                  <a:gd name="T55" fmla="*/ 2 h 247"/>
                  <a:gd name="T56" fmla="*/ 84 w 108"/>
                  <a:gd name="T57" fmla="*/ 1 h 247"/>
                  <a:gd name="T58" fmla="*/ 93 w 108"/>
                  <a:gd name="T59" fmla="*/ 11 h 247"/>
                  <a:gd name="T60" fmla="*/ 98 w 108"/>
                  <a:gd name="T61" fmla="*/ 25 h 247"/>
                  <a:gd name="T62" fmla="*/ 103 w 108"/>
                  <a:gd name="T63" fmla="*/ 15 h 247"/>
                  <a:gd name="T64" fmla="*/ 108 w 108"/>
                  <a:gd name="T65" fmla="*/ 17 h 247"/>
                  <a:gd name="T66" fmla="*/ 89 w 108"/>
                  <a:gd name="T67" fmla="*/ 94 h 247"/>
                  <a:gd name="T68" fmla="*/ 85 w 108"/>
                  <a:gd name="T69" fmla="*/ 92 h 247"/>
                  <a:gd name="T70" fmla="*/ 88 w 108"/>
                  <a:gd name="T71" fmla="*/ 66 h 247"/>
                  <a:gd name="T72" fmla="*/ 89 w 108"/>
                  <a:gd name="T73" fmla="*/ 42 h 247"/>
                  <a:gd name="T74" fmla="*/ 87 w 108"/>
                  <a:gd name="T75" fmla="*/ 25 h 247"/>
                  <a:gd name="T76" fmla="*/ 80 w 108"/>
                  <a:gd name="T77" fmla="*/ 15 h 247"/>
                  <a:gd name="T78" fmla="*/ 68 w 108"/>
                  <a:gd name="T79" fmla="*/ 21 h 247"/>
                  <a:gd name="T80" fmla="*/ 58 w 108"/>
                  <a:gd name="T81" fmla="*/ 44 h 247"/>
                  <a:gd name="T82" fmla="*/ 55 w 108"/>
                  <a:gd name="T83" fmla="*/ 70 h 247"/>
                  <a:gd name="T84" fmla="*/ 58 w 108"/>
                  <a:gd name="T85" fmla="*/ 89 h 247"/>
                  <a:gd name="T86" fmla="*/ 64 w 108"/>
                  <a:gd name="T87" fmla="*/ 103 h 247"/>
                  <a:gd name="T88" fmla="*/ 69 w 108"/>
                  <a:gd name="T89" fmla="*/ 115 h 247"/>
                  <a:gd name="T90" fmla="*/ 74 w 108"/>
                  <a:gd name="T91" fmla="*/ 127 h 247"/>
                  <a:gd name="T92" fmla="*/ 76 w 108"/>
                  <a:gd name="T93" fmla="*/ 14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7">
                    <a:moveTo>
                      <a:pt x="76" y="142"/>
                    </a:moveTo>
                    <a:cubicBezTo>
                      <a:pt x="76" y="148"/>
                      <a:pt x="76" y="155"/>
                      <a:pt x="76" y="162"/>
                    </a:cubicBezTo>
                    <a:cubicBezTo>
                      <a:pt x="75" y="168"/>
                      <a:pt x="73" y="176"/>
                      <a:pt x="71" y="185"/>
                    </a:cubicBezTo>
                    <a:cubicBezTo>
                      <a:pt x="66" y="205"/>
                      <a:pt x="60" y="221"/>
                      <a:pt x="51" y="232"/>
                    </a:cubicBezTo>
                    <a:cubicBezTo>
                      <a:pt x="43" y="243"/>
                      <a:pt x="34" y="247"/>
                      <a:pt x="27" y="244"/>
                    </a:cubicBezTo>
                    <a:cubicBezTo>
                      <a:pt x="23" y="242"/>
                      <a:pt x="20" y="239"/>
                      <a:pt x="17" y="234"/>
                    </a:cubicBezTo>
                    <a:cubicBezTo>
                      <a:pt x="14" y="229"/>
                      <a:pt x="12" y="224"/>
                      <a:pt x="10" y="219"/>
                    </a:cubicBezTo>
                    <a:cubicBezTo>
                      <a:pt x="5" y="229"/>
                      <a:pt x="5" y="229"/>
                      <a:pt x="5" y="229"/>
                    </a:cubicBezTo>
                    <a:cubicBezTo>
                      <a:pt x="0" y="228"/>
                      <a:pt x="0" y="228"/>
                      <a:pt x="0" y="228"/>
                    </a:cubicBezTo>
                    <a:cubicBezTo>
                      <a:pt x="19" y="148"/>
                      <a:pt x="19" y="148"/>
                      <a:pt x="19" y="148"/>
                    </a:cubicBezTo>
                    <a:cubicBezTo>
                      <a:pt x="23" y="150"/>
                      <a:pt x="23" y="150"/>
                      <a:pt x="23" y="150"/>
                    </a:cubicBezTo>
                    <a:cubicBezTo>
                      <a:pt x="22" y="160"/>
                      <a:pt x="21" y="169"/>
                      <a:pt x="20" y="178"/>
                    </a:cubicBezTo>
                    <a:cubicBezTo>
                      <a:pt x="20" y="186"/>
                      <a:pt x="20" y="194"/>
                      <a:pt x="20" y="202"/>
                    </a:cubicBezTo>
                    <a:cubicBezTo>
                      <a:pt x="20" y="209"/>
                      <a:pt x="22" y="215"/>
                      <a:pt x="23" y="220"/>
                    </a:cubicBezTo>
                    <a:cubicBezTo>
                      <a:pt x="25" y="225"/>
                      <a:pt x="28" y="228"/>
                      <a:pt x="31" y="230"/>
                    </a:cubicBezTo>
                    <a:cubicBezTo>
                      <a:pt x="34" y="231"/>
                      <a:pt x="36" y="231"/>
                      <a:pt x="39" y="230"/>
                    </a:cubicBezTo>
                    <a:cubicBezTo>
                      <a:pt x="41" y="229"/>
                      <a:pt x="43" y="226"/>
                      <a:pt x="46" y="223"/>
                    </a:cubicBezTo>
                    <a:cubicBezTo>
                      <a:pt x="48" y="220"/>
                      <a:pt x="50" y="217"/>
                      <a:pt x="51" y="212"/>
                    </a:cubicBezTo>
                    <a:cubicBezTo>
                      <a:pt x="53" y="207"/>
                      <a:pt x="55" y="202"/>
                      <a:pt x="56" y="196"/>
                    </a:cubicBezTo>
                    <a:cubicBezTo>
                      <a:pt x="58" y="186"/>
                      <a:pt x="60" y="177"/>
                      <a:pt x="60" y="169"/>
                    </a:cubicBezTo>
                    <a:cubicBezTo>
                      <a:pt x="60" y="160"/>
                      <a:pt x="59" y="153"/>
                      <a:pt x="56" y="147"/>
                    </a:cubicBezTo>
                    <a:cubicBezTo>
                      <a:pt x="54" y="143"/>
                      <a:pt x="52" y="139"/>
                      <a:pt x="50" y="134"/>
                    </a:cubicBezTo>
                    <a:cubicBezTo>
                      <a:pt x="47" y="129"/>
                      <a:pt x="45" y="125"/>
                      <a:pt x="44" y="121"/>
                    </a:cubicBezTo>
                    <a:cubicBezTo>
                      <a:pt x="41" y="113"/>
                      <a:pt x="39" y="104"/>
                      <a:pt x="39" y="93"/>
                    </a:cubicBezTo>
                    <a:cubicBezTo>
                      <a:pt x="38" y="83"/>
                      <a:pt x="40" y="70"/>
                      <a:pt x="44" y="54"/>
                    </a:cubicBezTo>
                    <a:cubicBezTo>
                      <a:pt x="46" y="46"/>
                      <a:pt x="49" y="38"/>
                      <a:pt x="52" y="30"/>
                    </a:cubicBezTo>
                    <a:cubicBezTo>
                      <a:pt x="55" y="23"/>
                      <a:pt x="58" y="17"/>
                      <a:pt x="62" y="12"/>
                    </a:cubicBezTo>
                    <a:cubicBezTo>
                      <a:pt x="66" y="8"/>
                      <a:pt x="69" y="4"/>
                      <a:pt x="73" y="2"/>
                    </a:cubicBezTo>
                    <a:cubicBezTo>
                      <a:pt x="77" y="0"/>
                      <a:pt x="80" y="0"/>
                      <a:pt x="84" y="1"/>
                    </a:cubicBezTo>
                    <a:cubicBezTo>
                      <a:pt x="88" y="3"/>
                      <a:pt x="90" y="6"/>
                      <a:pt x="93" y="11"/>
                    </a:cubicBezTo>
                    <a:cubicBezTo>
                      <a:pt x="95" y="15"/>
                      <a:pt x="97" y="20"/>
                      <a:pt x="98" y="25"/>
                    </a:cubicBezTo>
                    <a:cubicBezTo>
                      <a:pt x="103" y="15"/>
                      <a:pt x="103" y="15"/>
                      <a:pt x="103" y="15"/>
                    </a:cubicBezTo>
                    <a:cubicBezTo>
                      <a:pt x="108" y="17"/>
                      <a:pt x="108" y="17"/>
                      <a:pt x="108" y="17"/>
                    </a:cubicBezTo>
                    <a:cubicBezTo>
                      <a:pt x="89" y="94"/>
                      <a:pt x="89" y="94"/>
                      <a:pt x="89" y="94"/>
                    </a:cubicBezTo>
                    <a:cubicBezTo>
                      <a:pt x="85" y="92"/>
                      <a:pt x="85" y="92"/>
                      <a:pt x="85" y="92"/>
                    </a:cubicBezTo>
                    <a:cubicBezTo>
                      <a:pt x="86" y="83"/>
                      <a:pt x="87" y="74"/>
                      <a:pt x="88" y="66"/>
                    </a:cubicBezTo>
                    <a:cubicBezTo>
                      <a:pt x="89" y="57"/>
                      <a:pt x="89" y="49"/>
                      <a:pt x="89" y="42"/>
                    </a:cubicBezTo>
                    <a:cubicBezTo>
                      <a:pt x="89" y="35"/>
                      <a:pt x="88" y="29"/>
                      <a:pt x="87" y="25"/>
                    </a:cubicBezTo>
                    <a:cubicBezTo>
                      <a:pt x="85" y="20"/>
                      <a:pt x="83" y="17"/>
                      <a:pt x="80" y="15"/>
                    </a:cubicBezTo>
                    <a:cubicBezTo>
                      <a:pt x="76" y="14"/>
                      <a:pt x="72" y="16"/>
                      <a:pt x="68" y="21"/>
                    </a:cubicBezTo>
                    <a:cubicBezTo>
                      <a:pt x="64" y="27"/>
                      <a:pt x="60" y="35"/>
                      <a:pt x="58" y="44"/>
                    </a:cubicBezTo>
                    <a:cubicBezTo>
                      <a:pt x="56" y="54"/>
                      <a:pt x="55" y="63"/>
                      <a:pt x="55" y="70"/>
                    </a:cubicBezTo>
                    <a:cubicBezTo>
                      <a:pt x="55" y="77"/>
                      <a:pt x="56" y="84"/>
                      <a:pt x="58" y="89"/>
                    </a:cubicBezTo>
                    <a:cubicBezTo>
                      <a:pt x="60" y="94"/>
                      <a:pt x="62" y="99"/>
                      <a:pt x="64" y="103"/>
                    </a:cubicBezTo>
                    <a:cubicBezTo>
                      <a:pt x="66" y="106"/>
                      <a:pt x="68" y="111"/>
                      <a:pt x="69" y="115"/>
                    </a:cubicBezTo>
                    <a:cubicBezTo>
                      <a:pt x="71" y="119"/>
                      <a:pt x="72" y="123"/>
                      <a:pt x="74" y="127"/>
                    </a:cubicBezTo>
                    <a:cubicBezTo>
                      <a:pt x="75" y="132"/>
                      <a:pt x="76" y="137"/>
                      <a:pt x="76" y="142"/>
                    </a:cubicBezTo>
                    <a:close/>
                  </a:path>
                </a:pathLst>
              </a:custGeom>
              <a:solidFill>
                <a:srgbClr val="898989"/>
              </a:solidFill>
              <a:ln>
                <a:noFill/>
              </a:ln>
            </p:spPr>
            <p:txBody>
              <a:bodyPr anchor="ctr"/>
              <a:lstStyle/>
              <a:p>
                <a:pPr algn="ctr"/>
                <a:endParaRPr/>
              </a:p>
            </p:txBody>
          </p:sp>
          <p:sp>
            <p:nvSpPr>
              <p:cNvPr id="23" name="iṩḻíḋè">
                <a:extLst>
                  <a:ext uri="{FF2B5EF4-FFF2-40B4-BE49-F238E27FC236}">
                    <a16:creationId xmlns:a16="http://schemas.microsoft.com/office/drawing/2014/main" id="{5AD10E81-21DD-4478-BBF9-7DCE078E878E}"/>
                  </a:ext>
                </a:extLst>
              </p:cNvPr>
              <p:cNvSpPr/>
              <p:nvPr/>
            </p:nvSpPr>
            <p:spPr bwMode="auto">
              <a:xfrm>
                <a:off x="2749551" y="3994151"/>
                <a:ext cx="73025" cy="193675"/>
              </a:xfrm>
              <a:custGeom>
                <a:avLst/>
                <a:gdLst>
                  <a:gd name="T0" fmla="*/ 36 w 94"/>
                  <a:gd name="T1" fmla="*/ 247 h 247"/>
                  <a:gd name="T2" fmla="*/ 0 w 94"/>
                  <a:gd name="T3" fmla="*/ 231 h 247"/>
                  <a:gd name="T4" fmla="*/ 3 w 94"/>
                  <a:gd name="T5" fmla="*/ 219 h 247"/>
                  <a:gd name="T6" fmla="*/ 7 w 94"/>
                  <a:gd name="T7" fmla="*/ 220 h 247"/>
                  <a:gd name="T8" fmla="*/ 12 w 94"/>
                  <a:gd name="T9" fmla="*/ 220 h 247"/>
                  <a:gd name="T10" fmla="*/ 16 w 94"/>
                  <a:gd name="T11" fmla="*/ 215 h 247"/>
                  <a:gd name="T12" fmla="*/ 20 w 94"/>
                  <a:gd name="T13" fmla="*/ 206 h 247"/>
                  <a:gd name="T14" fmla="*/ 62 w 94"/>
                  <a:gd name="T15" fmla="*/ 38 h 247"/>
                  <a:gd name="T16" fmla="*/ 63 w 94"/>
                  <a:gd name="T17" fmla="*/ 29 h 247"/>
                  <a:gd name="T18" fmla="*/ 62 w 94"/>
                  <a:gd name="T19" fmla="*/ 21 h 247"/>
                  <a:gd name="T20" fmla="*/ 59 w 94"/>
                  <a:gd name="T21" fmla="*/ 15 h 247"/>
                  <a:gd name="T22" fmla="*/ 55 w 94"/>
                  <a:gd name="T23" fmla="*/ 11 h 247"/>
                  <a:gd name="T24" fmla="*/ 58 w 94"/>
                  <a:gd name="T25" fmla="*/ 0 h 247"/>
                  <a:gd name="T26" fmla="*/ 94 w 94"/>
                  <a:gd name="T27" fmla="*/ 16 h 247"/>
                  <a:gd name="T28" fmla="*/ 91 w 94"/>
                  <a:gd name="T29" fmla="*/ 27 h 247"/>
                  <a:gd name="T30" fmla="*/ 87 w 94"/>
                  <a:gd name="T31" fmla="*/ 27 h 247"/>
                  <a:gd name="T32" fmla="*/ 82 w 94"/>
                  <a:gd name="T33" fmla="*/ 28 h 247"/>
                  <a:gd name="T34" fmla="*/ 77 w 94"/>
                  <a:gd name="T35" fmla="*/ 33 h 247"/>
                  <a:gd name="T36" fmla="*/ 74 w 94"/>
                  <a:gd name="T37" fmla="*/ 42 h 247"/>
                  <a:gd name="T38" fmla="*/ 32 w 94"/>
                  <a:gd name="T39" fmla="*/ 209 h 247"/>
                  <a:gd name="T40" fmla="*/ 31 w 94"/>
                  <a:gd name="T41" fmla="*/ 219 h 247"/>
                  <a:gd name="T42" fmla="*/ 32 w 94"/>
                  <a:gd name="T43" fmla="*/ 227 h 247"/>
                  <a:gd name="T44" fmla="*/ 35 w 94"/>
                  <a:gd name="T45" fmla="*/ 231 h 247"/>
                  <a:gd name="T46" fmla="*/ 39 w 94"/>
                  <a:gd name="T47" fmla="*/ 235 h 247"/>
                  <a:gd name="T48" fmla="*/ 36 w 94"/>
                  <a:gd name="T49"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247">
                    <a:moveTo>
                      <a:pt x="36" y="247"/>
                    </a:moveTo>
                    <a:cubicBezTo>
                      <a:pt x="0" y="231"/>
                      <a:pt x="0" y="231"/>
                      <a:pt x="0" y="231"/>
                    </a:cubicBezTo>
                    <a:cubicBezTo>
                      <a:pt x="3" y="219"/>
                      <a:pt x="3" y="219"/>
                      <a:pt x="3" y="219"/>
                    </a:cubicBezTo>
                    <a:cubicBezTo>
                      <a:pt x="4" y="219"/>
                      <a:pt x="5" y="220"/>
                      <a:pt x="7" y="220"/>
                    </a:cubicBezTo>
                    <a:cubicBezTo>
                      <a:pt x="9" y="221"/>
                      <a:pt x="11" y="220"/>
                      <a:pt x="12" y="220"/>
                    </a:cubicBezTo>
                    <a:cubicBezTo>
                      <a:pt x="14" y="219"/>
                      <a:pt x="15" y="218"/>
                      <a:pt x="16" y="215"/>
                    </a:cubicBezTo>
                    <a:cubicBezTo>
                      <a:pt x="17" y="213"/>
                      <a:pt x="18" y="210"/>
                      <a:pt x="20" y="206"/>
                    </a:cubicBezTo>
                    <a:cubicBezTo>
                      <a:pt x="62" y="38"/>
                      <a:pt x="62" y="38"/>
                      <a:pt x="62" y="38"/>
                    </a:cubicBezTo>
                    <a:cubicBezTo>
                      <a:pt x="63" y="35"/>
                      <a:pt x="63" y="31"/>
                      <a:pt x="63" y="29"/>
                    </a:cubicBezTo>
                    <a:cubicBezTo>
                      <a:pt x="64" y="26"/>
                      <a:pt x="63" y="23"/>
                      <a:pt x="62" y="21"/>
                    </a:cubicBezTo>
                    <a:cubicBezTo>
                      <a:pt x="61" y="19"/>
                      <a:pt x="60" y="17"/>
                      <a:pt x="59" y="15"/>
                    </a:cubicBezTo>
                    <a:cubicBezTo>
                      <a:pt x="57" y="13"/>
                      <a:pt x="56" y="12"/>
                      <a:pt x="55" y="11"/>
                    </a:cubicBezTo>
                    <a:cubicBezTo>
                      <a:pt x="58" y="0"/>
                      <a:pt x="58" y="0"/>
                      <a:pt x="58" y="0"/>
                    </a:cubicBezTo>
                    <a:cubicBezTo>
                      <a:pt x="94" y="16"/>
                      <a:pt x="94" y="16"/>
                      <a:pt x="94" y="16"/>
                    </a:cubicBezTo>
                    <a:cubicBezTo>
                      <a:pt x="91" y="27"/>
                      <a:pt x="91" y="27"/>
                      <a:pt x="91" y="27"/>
                    </a:cubicBezTo>
                    <a:cubicBezTo>
                      <a:pt x="90" y="27"/>
                      <a:pt x="89" y="27"/>
                      <a:pt x="87" y="27"/>
                    </a:cubicBezTo>
                    <a:cubicBezTo>
                      <a:pt x="85" y="27"/>
                      <a:pt x="83" y="27"/>
                      <a:pt x="82" y="28"/>
                    </a:cubicBezTo>
                    <a:cubicBezTo>
                      <a:pt x="80" y="28"/>
                      <a:pt x="79" y="30"/>
                      <a:pt x="77" y="33"/>
                    </a:cubicBezTo>
                    <a:cubicBezTo>
                      <a:pt x="76" y="35"/>
                      <a:pt x="75" y="39"/>
                      <a:pt x="74" y="42"/>
                    </a:cubicBezTo>
                    <a:cubicBezTo>
                      <a:pt x="32" y="209"/>
                      <a:pt x="32" y="209"/>
                      <a:pt x="32" y="209"/>
                    </a:cubicBezTo>
                    <a:cubicBezTo>
                      <a:pt x="31" y="213"/>
                      <a:pt x="31" y="216"/>
                      <a:pt x="31" y="219"/>
                    </a:cubicBezTo>
                    <a:cubicBezTo>
                      <a:pt x="30" y="222"/>
                      <a:pt x="31" y="225"/>
                      <a:pt x="32" y="227"/>
                    </a:cubicBezTo>
                    <a:cubicBezTo>
                      <a:pt x="32" y="228"/>
                      <a:pt x="33" y="229"/>
                      <a:pt x="35" y="231"/>
                    </a:cubicBezTo>
                    <a:cubicBezTo>
                      <a:pt x="36" y="233"/>
                      <a:pt x="38" y="234"/>
                      <a:pt x="39" y="235"/>
                    </a:cubicBezTo>
                    <a:lnTo>
                      <a:pt x="36" y="247"/>
                    </a:lnTo>
                    <a:close/>
                  </a:path>
                </a:pathLst>
              </a:custGeom>
              <a:solidFill>
                <a:srgbClr val="898989"/>
              </a:solidFill>
              <a:ln>
                <a:noFill/>
              </a:ln>
            </p:spPr>
            <p:txBody>
              <a:bodyPr anchor="ctr"/>
              <a:lstStyle/>
              <a:p>
                <a:pPr algn="ctr"/>
                <a:endParaRPr/>
              </a:p>
            </p:txBody>
          </p:sp>
          <p:sp>
            <p:nvSpPr>
              <p:cNvPr id="24" name="iṥ1íďé">
                <a:extLst>
                  <a:ext uri="{FF2B5EF4-FFF2-40B4-BE49-F238E27FC236}">
                    <a16:creationId xmlns:a16="http://schemas.microsoft.com/office/drawing/2014/main" id="{582367DA-68AA-4E20-A82E-3D2FC50AC717}"/>
                  </a:ext>
                </a:extLst>
              </p:cNvPr>
              <p:cNvSpPr/>
              <p:nvPr/>
            </p:nvSpPr>
            <p:spPr bwMode="auto">
              <a:xfrm>
                <a:off x="2803526" y="4005263"/>
                <a:ext cx="80963" cy="200025"/>
              </a:xfrm>
              <a:custGeom>
                <a:avLst/>
                <a:gdLst>
                  <a:gd name="T0" fmla="*/ 90 w 103"/>
                  <a:gd name="T1" fmla="*/ 89 h 254"/>
                  <a:gd name="T2" fmla="*/ 86 w 103"/>
                  <a:gd name="T3" fmla="*/ 87 h 254"/>
                  <a:gd name="T4" fmla="*/ 87 w 103"/>
                  <a:gd name="T5" fmla="*/ 72 h 254"/>
                  <a:gd name="T6" fmla="*/ 87 w 103"/>
                  <a:gd name="T7" fmla="*/ 56 h 254"/>
                  <a:gd name="T8" fmla="*/ 86 w 103"/>
                  <a:gd name="T9" fmla="*/ 41 h 254"/>
                  <a:gd name="T10" fmla="*/ 83 w 103"/>
                  <a:gd name="T11" fmla="*/ 33 h 254"/>
                  <a:gd name="T12" fmla="*/ 79 w 103"/>
                  <a:gd name="T13" fmla="*/ 31 h 254"/>
                  <a:gd name="T14" fmla="*/ 74 w 103"/>
                  <a:gd name="T15" fmla="*/ 29 h 254"/>
                  <a:gd name="T16" fmla="*/ 71 w 103"/>
                  <a:gd name="T17" fmla="*/ 27 h 254"/>
                  <a:gd name="T18" fmla="*/ 33 w 103"/>
                  <a:gd name="T19" fmla="*/ 215 h 254"/>
                  <a:gd name="T20" fmla="*/ 31 w 103"/>
                  <a:gd name="T21" fmla="*/ 225 h 254"/>
                  <a:gd name="T22" fmla="*/ 33 w 103"/>
                  <a:gd name="T23" fmla="*/ 233 h 254"/>
                  <a:gd name="T24" fmla="*/ 36 w 103"/>
                  <a:gd name="T25" fmla="*/ 238 h 254"/>
                  <a:gd name="T26" fmla="*/ 41 w 103"/>
                  <a:gd name="T27" fmla="*/ 242 h 254"/>
                  <a:gd name="T28" fmla="*/ 39 w 103"/>
                  <a:gd name="T29" fmla="*/ 254 h 254"/>
                  <a:gd name="T30" fmla="*/ 0 w 103"/>
                  <a:gd name="T31" fmla="*/ 240 h 254"/>
                  <a:gd name="T32" fmla="*/ 2 w 103"/>
                  <a:gd name="T33" fmla="*/ 228 h 254"/>
                  <a:gd name="T34" fmla="*/ 8 w 103"/>
                  <a:gd name="T35" fmla="*/ 229 h 254"/>
                  <a:gd name="T36" fmla="*/ 13 w 103"/>
                  <a:gd name="T37" fmla="*/ 228 h 254"/>
                  <a:gd name="T38" fmla="*/ 17 w 103"/>
                  <a:gd name="T39" fmla="*/ 223 h 254"/>
                  <a:gd name="T40" fmla="*/ 20 w 103"/>
                  <a:gd name="T41" fmla="*/ 212 h 254"/>
                  <a:gd name="T42" fmla="*/ 58 w 103"/>
                  <a:gd name="T43" fmla="*/ 23 h 254"/>
                  <a:gd name="T44" fmla="*/ 55 w 103"/>
                  <a:gd name="T45" fmla="*/ 22 h 254"/>
                  <a:gd name="T46" fmla="*/ 50 w 103"/>
                  <a:gd name="T47" fmla="*/ 21 h 254"/>
                  <a:gd name="T48" fmla="*/ 45 w 103"/>
                  <a:gd name="T49" fmla="*/ 20 h 254"/>
                  <a:gd name="T50" fmla="*/ 40 w 103"/>
                  <a:gd name="T51" fmla="*/ 25 h 254"/>
                  <a:gd name="T52" fmla="*/ 33 w 103"/>
                  <a:gd name="T53" fmla="*/ 37 h 254"/>
                  <a:gd name="T54" fmla="*/ 27 w 103"/>
                  <a:gd name="T55" fmla="*/ 52 h 254"/>
                  <a:gd name="T56" fmla="*/ 22 w 103"/>
                  <a:gd name="T57" fmla="*/ 65 h 254"/>
                  <a:gd name="T58" fmla="*/ 18 w 103"/>
                  <a:gd name="T59" fmla="*/ 63 h 254"/>
                  <a:gd name="T60" fmla="*/ 31 w 103"/>
                  <a:gd name="T61" fmla="*/ 0 h 254"/>
                  <a:gd name="T62" fmla="*/ 103 w 103"/>
                  <a:gd name="T63" fmla="*/ 25 h 254"/>
                  <a:gd name="T64" fmla="*/ 90 w 103"/>
                  <a:gd name="T65" fmla="*/ 8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254">
                    <a:moveTo>
                      <a:pt x="90" y="89"/>
                    </a:moveTo>
                    <a:cubicBezTo>
                      <a:pt x="86" y="87"/>
                      <a:pt x="86" y="87"/>
                      <a:pt x="86" y="87"/>
                    </a:cubicBezTo>
                    <a:cubicBezTo>
                      <a:pt x="86" y="83"/>
                      <a:pt x="87" y="78"/>
                      <a:pt x="87" y="72"/>
                    </a:cubicBezTo>
                    <a:cubicBezTo>
                      <a:pt x="87" y="67"/>
                      <a:pt x="87" y="61"/>
                      <a:pt x="87" y="56"/>
                    </a:cubicBezTo>
                    <a:cubicBezTo>
                      <a:pt x="87" y="50"/>
                      <a:pt x="87" y="45"/>
                      <a:pt x="86" y="41"/>
                    </a:cubicBezTo>
                    <a:cubicBezTo>
                      <a:pt x="85" y="37"/>
                      <a:pt x="84" y="34"/>
                      <a:pt x="83" y="33"/>
                    </a:cubicBezTo>
                    <a:cubicBezTo>
                      <a:pt x="82" y="32"/>
                      <a:pt x="81" y="32"/>
                      <a:pt x="79" y="31"/>
                    </a:cubicBezTo>
                    <a:cubicBezTo>
                      <a:pt x="77" y="30"/>
                      <a:pt x="76" y="29"/>
                      <a:pt x="74" y="29"/>
                    </a:cubicBezTo>
                    <a:cubicBezTo>
                      <a:pt x="71" y="27"/>
                      <a:pt x="71" y="27"/>
                      <a:pt x="71" y="27"/>
                    </a:cubicBezTo>
                    <a:cubicBezTo>
                      <a:pt x="33" y="215"/>
                      <a:pt x="33" y="215"/>
                      <a:pt x="33" y="215"/>
                    </a:cubicBezTo>
                    <a:cubicBezTo>
                      <a:pt x="32" y="219"/>
                      <a:pt x="31" y="222"/>
                      <a:pt x="31" y="225"/>
                    </a:cubicBezTo>
                    <a:cubicBezTo>
                      <a:pt x="31" y="229"/>
                      <a:pt x="32" y="231"/>
                      <a:pt x="33" y="233"/>
                    </a:cubicBezTo>
                    <a:cubicBezTo>
                      <a:pt x="33" y="235"/>
                      <a:pt x="35" y="236"/>
                      <a:pt x="36" y="238"/>
                    </a:cubicBezTo>
                    <a:cubicBezTo>
                      <a:pt x="38" y="240"/>
                      <a:pt x="40" y="242"/>
                      <a:pt x="41" y="242"/>
                    </a:cubicBezTo>
                    <a:cubicBezTo>
                      <a:pt x="39" y="254"/>
                      <a:pt x="39" y="254"/>
                      <a:pt x="39" y="254"/>
                    </a:cubicBezTo>
                    <a:cubicBezTo>
                      <a:pt x="0" y="240"/>
                      <a:pt x="0" y="240"/>
                      <a:pt x="0" y="240"/>
                    </a:cubicBezTo>
                    <a:cubicBezTo>
                      <a:pt x="2" y="228"/>
                      <a:pt x="2" y="228"/>
                      <a:pt x="2" y="228"/>
                    </a:cubicBezTo>
                    <a:cubicBezTo>
                      <a:pt x="3" y="229"/>
                      <a:pt x="5" y="229"/>
                      <a:pt x="8" y="229"/>
                    </a:cubicBezTo>
                    <a:cubicBezTo>
                      <a:pt x="10" y="229"/>
                      <a:pt x="12" y="229"/>
                      <a:pt x="13" y="228"/>
                    </a:cubicBezTo>
                    <a:cubicBezTo>
                      <a:pt x="14" y="227"/>
                      <a:pt x="16" y="225"/>
                      <a:pt x="17" y="223"/>
                    </a:cubicBezTo>
                    <a:cubicBezTo>
                      <a:pt x="18" y="220"/>
                      <a:pt x="19" y="217"/>
                      <a:pt x="20" y="212"/>
                    </a:cubicBezTo>
                    <a:cubicBezTo>
                      <a:pt x="58" y="23"/>
                      <a:pt x="58" y="23"/>
                      <a:pt x="58" y="23"/>
                    </a:cubicBezTo>
                    <a:cubicBezTo>
                      <a:pt x="55" y="22"/>
                      <a:pt x="55" y="22"/>
                      <a:pt x="55" y="22"/>
                    </a:cubicBezTo>
                    <a:cubicBezTo>
                      <a:pt x="54" y="21"/>
                      <a:pt x="52" y="21"/>
                      <a:pt x="50" y="21"/>
                    </a:cubicBezTo>
                    <a:cubicBezTo>
                      <a:pt x="49" y="20"/>
                      <a:pt x="47" y="20"/>
                      <a:pt x="45" y="20"/>
                    </a:cubicBezTo>
                    <a:cubicBezTo>
                      <a:pt x="44" y="20"/>
                      <a:pt x="42" y="21"/>
                      <a:pt x="40" y="25"/>
                    </a:cubicBezTo>
                    <a:cubicBezTo>
                      <a:pt x="38" y="28"/>
                      <a:pt x="35" y="32"/>
                      <a:pt x="33" y="37"/>
                    </a:cubicBezTo>
                    <a:cubicBezTo>
                      <a:pt x="31" y="41"/>
                      <a:pt x="29" y="46"/>
                      <a:pt x="27" y="52"/>
                    </a:cubicBezTo>
                    <a:cubicBezTo>
                      <a:pt x="25" y="57"/>
                      <a:pt x="23" y="61"/>
                      <a:pt x="22" y="65"/>
                    </a:cubicBezTo>
                    <a:cubicBezTo>
                      <a:pt x="18" y="63"/>
                      <a:pt x="18" y="63"/>
                      <a:pt x="18" y="63"/>
                    </a:cubicBezTo>
                    <a:cubicBezTo>
                      <a:pt x="31" y="0"/>
                      <a:pt x="31" y="0"/>
                      <a:pt x="31" y="0"/>
                    </a:cubicBezTo>
                    <a:cubicBezTo>
                      <a:pt x="103" y="25"/>
                      <a:pt x="103" y="25"/>
                      <a:pt x="103" y="25"/>
                    </a:cubicBezTo>
                    <a:lnTo>
                      <a:pt x="90" y="89"/>
                    </a:lnTo>
                    <a:close/>
                  </a:path>
                </a:pathLst>
              </a:custGeom>
              <a:solidFill>
                <a:srgbClr val="898989"/>
              </a:solidFill>
              <a:ln>
                <a:noFill/>
              </a:ln>
            </p:spPr>
            <p:txBody>
              <a:bodyPr anchor="ctr"/>
              <a:lstStyle/>
              <a:p>
                <a:pPr algn="ctr"/>
                <a:endParaRPr/>
              </a:p>
            </p:txBody>
          </p:sp>
          <p:sp>
            <p:nvSpPr>
              <p:cNvPr id="25" name="íṥḷíḑè">
                <a:extLst>
                  <a:ext uri="{FF2B5EF4-FFF2-40B4-BE49-F238E27FC236}">
                    <a16:creationId xmlns:a16="http://schemas.microsoft.com/office/drawing/2014/main" id="{909C4D1D-BA30-4524-9BFE-59176207CB81}"/>
                  </a:ext>
                </a:extLst>
              </p:cNvPr>
              <p:cNvSpPr/>
              <p:nvPr/>
            </p:nvSpPr>
            <p:spPr bwMode="auto">
              <a:xfrm>
                <a:off x="2876551" y="4029076"/>
                <a:ext cx="74613" cy="200025"/>
              </a:xfrm>
              <a:custGeom>
                <a:avLst/>
                <a:gdLst>
                  <a:gd name="T0" fmla="*/ 95 w 96"/>
                  <a:gd name="T1" fmla="*/ 33 h 254"/>
                  <a:gd name="T2" fmla="*/ 91 w 96"/>
                  <a:gd name="T3" fmla="*/ 34 h 254"/>
                  <a:gd name="T4" fmla="*/ 87 w 96"/>
                  <a:gd name="T5" fmla="*/ 37 h 254"/>
                  <a:gd name="T6" fmla="*/ 83 w 96"/>
                  <a:gd name="T7" fmla="*/ 43 h 254"/>
                  <a:gd name="T8" fmla="*/ 78 w 96"/>
                  <a:gd name="T9" fmla="*/ 53 h 254"/>
                  <a:gd name="T10" fmla="*/ 64 w 96"/>
                  <a:gd name="T11" fmla="*/ 89 h 254"/>
                  <a:gd name="T12" fmla="*/ 47 w 96"/>
                  <a:gd name="T13" fmla="*/ 134 h 254"/>
                  <a:gd name="T14" fmla="*/ 42 w 96"/>
                  <a:gd name="T15" fmla="*/ 151 h 254"/>
                  <a:gd name="T16" fmla="*/ 38 w 96"/>
                  <a:gd name="T17" fmla="*/ 170 h 254"/>
                  <a:gd name="T18" fmla="*/ 31 w 96"/>
                  <a:gd name="T19" fmla="*/ 215 h 254"/>
                  <a:gd name="T20" fmla="*/ 31 w 96"/>
                  <a:gd name="T21" fmla="*/ 226 h 254"/>
                  <a:gd name="T22" fmla="*/ 33 w 96"/>
                  <a:gd name="T23" fmla="*/ 234 h 254"/>
                  <a:gd name="T24" fmla="*/ 37 w 96"/>
                  <a:gd name="T25" fmla="*/ 238 h 254"/>
                  <a:gd name="T26" fmla="*/ 41 w 96"/>
                  <a:gd name="T27" fmla="*/ 242 h 254"/>
                  <a:gd name="T28" fmla="*/ 40 w 96"/>
                  <a:gd name="T29" fmla="*/ 254 h 254"/>
                  <a:gd name="T30" fmla="*/ 0 w 96"/>
                  <a:gd name="T31" fmla="*/ 244 h 254"/>
                  <a:gd name="T32" fmla="*/ 2 w 96"/>
                  <a:gd name="T33" fmla="*/ 232 h 254"/>
                  <a:gd name="T34" fmla="*/ 7 w 96"/>
                  <a:gd name="T35" fmla="*/ 232 h 254"/>
                  <a:gd name="T36" fmla="*/ 12 w 96"/>
                  <a:gd name="T37" fmla="*/ 230 h 254"/>
                  <a:gd name="T38" fmla="*/ 16 w 96"/>
                  <a:gd name="T39" fmla="*/ 224 h 254"/>
                  <a:gd name="T40" fmla="*/ 19 w 96"/>
                  <a:gd name="T41" fmla="*/ 214 h 254"/>
                  <a:gd name="T42" fmla="*/ 27 w 96"/>
                  <a:gd name="T43" fmla="*/ 156 h 254"/>
                  <a:gd name="T44" fmla="*/ 28 w 96"/>
                  <a:gd name="T45" fmla="*/ 146 h 254"/>
                  <a:gd name="T46" fmla="*/ 27 w 96"/>
                  <a:gd name="T47" fmla="*/ 129 h 254"/>
                  <a:gd name="T48" fmla="*/ 26 w 96"/>
                  <a:gd name="T49" fmla="*/ 85 h 254"/>
                  <a:gd name="T50" fmla="*/ 24 w 96"/>
                  <a:gd name="T51" fmla="*/ 44 h 254"/>
                  <a:gd name="T52" fmla="*/ 23 w 96"/>
                  <a:gd name="T53" fmla="*/ 29 h 254"/>
                  <a:gd name="T54" fmla="*/ 21 w 96"/>
                  <a:gd name="T55" fmla="*/ 19 h 254"/>
                  <a:gd name="T56" fmla="*/ 18 w 96"/>
                  <a:gd name="T57" fmla="*/ 15 h 254"/>
                  <a:gd name="T58" fmla="*/ 14 w 96"/>
                  <a:gd name="T59" fmla="*/ 12 h 254"/>
                  <a:gd name="T60" fmla="*/ 16 w 96"/>
                  <a:gd name="T61" fmla="*/ 0 h 254"/>
                  <a:gd name="T62" fmla="*/ 52 w 96"/>
                  <a:gd name="T63" fmla="*/ 9 h 254"/>
                  <a:gd name="T64" fmla="*/ 50 w 96"/>
                  <a:gd name="T65" fmla="*/ 21 h 254"/>
                  <a:gd name="T66" fmla="*/ 41 w 96"/>
                  <a:gd name="T67" fmla="*/ 21 h 254"/>
                  <a:gd name="T68" fmla="*/ 38 w 96"/>
                  <a:gd name="T69" fmla="*/ 26 h 254"/>
                  <a:gd name="T70" fmla="*/ 38 w 96"/>
                  <a:gd name="T71" fmla="*/ 30 h 254"/>
                  <a:gd name="T72" fmla="*/ 38 w 96"/>
                  <a:gd name="T73" fmla="*/ 37 h 254"/>
                  <a:gd name="T74" fmla="*/ 38 w 96"/>
                  <a:gd name="T75" fmla="*/ 47 h 254"/>
                  <a:gd name="T76" fmla="*/ 39 w 96"/>
                  <a:gd name="T77" fmla="*/ 58 h 254"/>
                  <a:gd name="T78" fmla="*/ 40 w 96"/>
                  <a:gd name="T79" fmla="*/ 90 h 254"/>
                  <a:gd name="T80" fmla="*/ 42 w 96"/>
                  <a:gd name="T81" fmla="*/ 130 h 254"/>
                  <a:gd name="T82" fmla="*/ 66 w 96"/>
                  <a:gd name="T83" fmla="*/ 68 h 254"/>
                  <a:gd name="T84" fmla="*/ 75 w 96"/>
                  <a:gd name="T85" fmla="*/ 41 h 254"/>
                  <a:gd name="T86" fmla="*/ 75 w 96"/>
                  <a:gd name="T87" fmla="*/ 34 h 254"/>
                  <a:gd name="T88" fmla="*/ 72 w 96"/>
                  <a:gd name="T89" fmla="*/ 30 h 254"/>
                  <a:gd name="T90" fmla="*/ 69 w 96"/>
                  <a:gd name="T91" fmla="*/ 27 h 254"/>
                  <a:gd name="T92" fmla="*/ 65 w 96"/>
                  <a:gd name="T93" fmla="*/ 25 h 254"/>
                  <a:gd name="T94" fmla="*/ 67 w 96"/>
                  <a:gd name="T95" fmla="*/ 13 h 254"/>
                  <a:gd name="T96" fmla="*/ 96 w 96"/>
                  <a:gd name="T97" fmla="*/ 21 h 254"/>
                  <a:gd name="T98" fmla="*/ 95 w 96"/>
                  <a:gd name="T99" fmla="*/ 3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254">
                    <a:moveTo>
                      <a:pt x="95" y="33"/>
                    </a:moveTo>
                    <a:cubicBezTo>
                      <a:pt x="94" y="33"/>
                      <a:pt x="93" y="33"/>
                      <a:pt x="91" y="34"/>
                    </a:cubicBezTo>
                    <a:cubicBezTo>
                      <a:pt x="89" y="35"/>
                      <a:pt x="88" y="36"/>
                      <a:pt x="87" y="37"/>
                    </a:cubicBezTo>
                    <a:cubicBezTo>
                      <a:pt x="85" y="40"/>
                      <a:pt x="84" y="41"/>
                      <a:pt x="83" y="43"/>
                    </a:cubicBezTo>
                    <a:cubicBezTo>
                      <a:pt x="82" y="44"/>
                      <a:pt x="81" y="48"/>
                      <a:pt x="78" y="53"/>
                    </a:cubicBezTo>
                    <a:cubicBezTo>
                      <a:pt x="73" y="65"/>
                      <a:pt x="69" y="77"/>
                      <a:pt x="64" y="89"/>
                    </a:cubicBezTo>
                    <a:cubicBezTo>
                      <a:pt x="60" y="101"/>
                      <a:pt x="54" y="116"/>
                      <a:pt x="47" y="134"/>
                    </a:cubicBezTo>
                    <a:cubicBezTo>
                      <a:pt x="45" y="141"/>
                      <a:pt x="43" y="147"/>
                      <a:pt x="42" y="151"/>
                    </a:cubicBezTo>
                    <a:cubicBezTo>
                      <a:pt x="41" y="155"/>
                      <a:pt x="40" y="161"/>
                      <a:pt x="38" y="170"/>
                    </a:cubicBezTo>
                    <a:cubicBezTo>
                      <a:pt x="31" y="215"/>
                      <a:pt x="31" y="215"/>
                      <a:pt x="31" y="215"/>
                    </a:cubicBezTo>
                    <a:cubicBezTo>
                      <a:pt x="31" y="219"/>
                      <a:pt x="31" y="223"/>
                      <a:pt x="31" y="226"/>
                    </a:cubicBezTo>
                    <a:cubicBezTo>
                      <a:pt x="31" y="229"/>
                      <a:pt x="32" y="232"/>
                      <a:pt x="33" y="234"/>
                    </a:cubicBezTo>
                    <a:cubicBezTo>
                      <a:pt x="33" y="235"/>
                      <a:pt x="35" y="236"/>
                      <a:pt x="37" y="238"/>
                    </a:cubicBezTo>
                    <a:cubicBezTo>
                      <a:pt x="38" y="240"/>
                      <a:pt x="40" y="241"/>
                      <a:pt x="41" y="242"/>
                    </a:cubicBezTo>
                    <a:cubicBezTo>
                      <a:pt x="40" y="254"/>
                      <a:pt x="40" y="254"/>
                      <a:pt x="40" y="254"/>
                    </a:cubicBezTo>
                    <a:cubicBezTo>
                      <a:pt x="0" y="244"/>
                      <a:pt x="0" y="244"/>
                      <a:pt x="0" y="244"/>
                    </a:cubicBezTo>
                    <a:cubicBezTo>
                      <a:pt x="2" y="232"/>
                      <a:pt x="2" y="232"/>
                      <a:pt x="2" y="232"/>
                    </a:cubicBezTo>
                    <a:cubicBezTo>
                      <a:pt x="3" y="232"/>
                      <a:pt x="5" y="232"/>
                      <a:pt x="7" y="232"/>
                    </a:cubicBezTo>
                    <a:cubicBezTo>
                      <a:pt x="10" y="232"/>
                      <a:pt x="11" y="231"/>
                      <a:pt x="12" y="230"/>
                    </a:cubicBezTo>
                    <a:cubicBezTo>
                      <a:pt x="14" y="229"/>
                      <a:pt x="15" y="227"/>
                      <a:pt x="16" y="224"/>
                    </a:cubicBezTo>
                    <a:cubicBezTo>
                      <a:pt x="17" y="222"/>
                      <a:pt x="18" y="218"/>
                      <a:pt x="19" y="214"/>
                    </a:cubicBezTo>
                    <a:cubicBezTo>
                      <a:pt x="27" y="156"/>
                      <a:pt x="27" y="156"/>
                      <a:pt x="27" y="156"/>
                    </a:cubicBezTo>
                    <a:cubicBezTo>
                      <a:pt x="28" y="154"/>
                      <a:pt x="28" y="151"/>
                      <a:pt x="28" y="146"/>
                    </a:cubicBezTo>
                    <a:cubicBezTo>
                      <a:pt x="28" y="141"/>
                      <a:pt x="27" y="135"/>
                      <a:pt x="27" y="129"/>
                    </a:cubicBezTo>
                    <a:cubicBezTo>
                      <a:pt x="27" y="115"/>
                      <a:pt x="26" y="101"/>
                      <a:pt x="26" y="85"/>
                    </a:cubicBezTo>
                    <a:cubicBezTo>
                      <a:pt x="25" y="69"/>
                      <a:pt x="25" y="55"/>
                      <a:pt x="24" y="44"/>
                    </a:cubicBezTo>
                    <a:cubicBezTo>
                      <a:pt x="24" y="37"/>
                      <a:pt x="23" y="32"/>
                      <a:pt x="23" y="29"/>
                    </a:cubicBezTo>
                    <a:cubicBezTo>
                      <a:pt x="22" y="25"/>
                      <a:pt x="22" y="22"/>
                      <a:pt x="21" y="19"/>
                    </a:cubicBezTo>
                    <a:cubicBezTo>
                      <a:pt x="20" y="17"/>
                      <a:pt x="19" y="16"/>
                      <a:pt x="18" y="15"/>
                    </a:cubicBezTo>
                    <a:cubicBezTo>
                      <a:pt x="17" y="13"/>
                      <a:pt x="16" y="12"/>
                      <a:pt x="14" y="12"/>
                    </a:cubicBezTo>
                    <a:cubicBezTo>
                      <a:pt x="16" y="0"/>
                      <a:pt x="16" y="0"/>
                      <a:pt x="16" y="0"/>
                    </a:cubicBezTo>
                    <a:cubicBezTo>
                      <a:pt x="52" y="9"/>
                      <a:pt x="52" y="9"/>
                      <a:pt x="52" y="9"/>
                    </a:cubicBezTo>
                    <a:cubicBezTo>
                      <a:pt x="50" y="21"/>
                      <a:pt x="50" y="21"/>
                      <a:pt x="50" y="21"/>
                    </a:cubicBezTo>
                    <a:cubicBezTo>
                      <a:pt x="46" y="20"/>
                      <a:pt x="43" y="20"/>
                      <a:pt x="41" y="21"/>
                    </a:cubicBezTo>
                    <a:cubicBezTo>
                      <a:pt x="39" y="22"/>
                      <a:pt x="38" y="24"/>
                      <a:pt x="38" y="26"/>
                    </a:cubicBezTo>
                    <a:cubicBezTo>
                      <a:pt x="38" y="27"/>
                      <a:pt x="38" y="28"/>
                      <a:pt x="38" y="30"/>
                    </a:cubicBezTo>
                    <a:cubicBezTo>
                      <a:pt x="38" y="32"/>
                      <a:pt x="38" y="34"/>
                      <a:pt x="38" y="37"/>
                    </a:cubicBezTo>
                    <a:cubicBezTo>
                      <a:pt x="38" y="40"/>
                      <a:pt x="38" y="43"/>
                      <a:pt x="38" y="47"/>
                    </a:cubicBezTo>
                    <a:cubicBezTo>
                      <a:pt x="38" y="51"/>
                      <a:pt x="38" y="55"/>
                      <a:pt x="39" y="58"/>
                    </a:cubicBezTo>
                    <a:cubicBezTo>
                      <a:pt x="39" y="69"/>
                      <a:pt x="39" y="79"/>
                      <a:pt x="40" y="90"/>
                    </a:cubicBezTo>
                    <a:cubicBezTo>
                      <a:pt x="40" y="100"/>
                      <a:pt x="41" y="114"/>
                      <a:pt x="42" y="130"/>
                    </a:cubicBezTo>
                    <a:cubicBezTo>
                      <a:pt x="52" y="104"/>
                      <a:pt x="60" y="83"/>
                      <a:pt x="66" y="68"/>
                    </a:cubicBezTo>
                    <a:cubicBezTo>
                      <a:pt x="71" y="53"/>
                      <a:pt x="74" y="44"/>
                      <a:pt x="75" y="41"/>
                    </a:cubicBezTo>
                    <a:cubicBezTo>
                      <a:pt x="75" y="38"/>
                      <a:pt x="75" y="36"/>
                      <a:pt x="75" y="34"/>
                    </a:cubicBezTo>
                    <a:cubicBezTo>
                      <a:pt x="74" y="32"/>
                      <a:pt x="73" y="31"/>
                      <a:pt x="72" y="30"/>
                    </a:cubicBezTo>
                    <a:cubicBezTo>
                      <a:pt x="72" y="29"/>
                      <a:pt x="70" y="28"/>
                      <a:pt x="69" y="27"/>
                    </a:cubicBezTo>
                    <a:cubicBezTo>
                      <a:pt x="68" y="26"/>
                      <a:pt x="67" y="26"/>
                      <a:pt x="65" y="25"/>
                    </a:cubicBezTo>
                    <a:cubicBezTo>
                      <a:pt x="67" y="13"/>
                      <a:pt x="67" y="13"/>
                      <a:pt x="67" y="13"/>
                    </a:cubicBezTo>
                    <a:cubicBezTo>
                      <a:pt x="96" y="21"/>
                      <a:pt x="96" y="21"/>
                      <a:pt x="96" y="21"/>
                    </a:cubicBezTo>
                    <a:lnTo>
                      <a:pt x="95" y="33"/>
                    </a:lnTo>
                    <a:close/>
                  </a:path>
                </a:pathLst>
              </a:custGeom>
              <a:solidFill>
                <a:srgbClr val="898989"/>
              </a:solidFill>
              <a:ln>
                <a:noFill/>
              </a:ln>
            </p:spPr>
            <p:txBody>
              <a:bodyPr anchor="ctr"/>
              <a:lstStyle/>
              <a:p>
                <a:pPr algn="ctr"/>
                <a:endParaRPr/>
              </a:p>
            </p:txBody>
          </p:sp>
          <p:sp>
            <p:nvSpPr>
              <p:cNvPr id="26" name="iṡļiďé">
                <a:extLst>
                  <a:ext uri="{FF2B5EF4-FFF2-40B4-BE49-F238E27FC236}">
                    <a16:creationId xmlns:a16="http://schemas.microsoft.com/office/drawing/2014/main" id="{5AA3E82B-08F7-427F-B7E2-BE5071D1BDF9}"/>
                  </a:ext>
                </a:extLst>
              </p:cNvPr>
              <p:cNvSpPr/>
              <p:nvPr/>
            </p:nvSpPr>
            <p:spPr bwMode="auto">
              <a:xfrm>
                <a:off x="2973388" y="4051301"/>
                <a:ext cx="65088" cy="200025"/>
              </a:xfrm>
              <a:custGeom>
                <a:avLst/>
                <a:gdLst>
                  <a:gd name="T0" fmla="*/ 74 w 83"/>
                  <a:gd name="T1" fmla="*/ 37 h 255"/>
                  <a:gd name="T2" fmla="*/ 81 w 83"/>
                  <a:gd name="T3" fmla="*/ 78 h 255"/>
                  <a:gd name="T4" fmla="*/ 82 w 83"/>
                  <a:gd name="T5" fmla="*/ 131 h 255"/>
                  <a:gd name="T6" fmla="*/ 77 w 83"/>
                  <a:gd name="T7" fmla="*/ 183 h 255"/>
                  <a:gd name="T8" fmla="*/ 66 w 83"/>
                  <a:gd name="T9" fmla="*/ 222 h 255"/>
                  <a:gd name="T10" fmla="*/ 52 w 83"/>
                  <a:gd name="T11" fmla="*/ 247 h 255"/>
                  <a:gd name="T12" fmla="*/ 36 w 83"/>
                  <a:gd name="T13" fmla="*/ 254 h 255"/>
                  <a:gd name="T14" fmla="*/ 20 w 83"/>
                  <a:gd name="T15" fmla="*/ 244 h 255"/>
                  <a:gd name="T16" fmla="*/ 8 w 83"/>
                  <a:gd name="T17" fmla="*/ 216 h 255"/>
                  <a:gd name="T18" fmla="*/ 1 w 83"/>
                  <a:gd name="T19" fmla="*/ 175 h 255"/>
                  <a:gd name="T20" fmla="*/ 0 w 83"/>
                  <a:gd name="T21" fmla="*/ 124 h 255"/>
                  <a:gd name="T22" fmla="*/ 6 w 83"/>
                  <a:gd name="T23" fmla="*/ 72 h 255"/>
                  <a:gd name="T24" fmla="*/ 17 w 83"/>
                  <a:gd name="T25" fmla="*/ 33 h 255"/>
                  <a:gd name="T26" fmla="*/ 31 w 83"/>
                  <a:gd name="T27" fmla="*/ 8 h 255"/>
                  <a:gd name="T28" fmla="*/ 47 w 83"/>
                  <a:gd name="T29" fmla="*/ 0 h 255"/>
                  <a:gd name="T30" fmla="*/ 62 w 83"/>
                  <a:gd name="T31" fmla="*/ 10 h 255"/>
                  <a:gd name="T32" fmla="*/ 74 w 83"/>
                  <a:gd name="T33" fmla="*/ 37 h 255"/>
                  <a:gd name="T34" fmla="*/ 58 w 83"/>
                  <a:gd name="T35" fmla="*/ 208 h 255"/>
                  <a:gd name="T36" fmla="*/ 64 w 83"/>
                  <a:gd name="T37" fmla="*/ 173 h 255"/>
                  <a:gd name="T38" fmla="*/ 68 w 83"/>
                  <a:gd name="T39" fmla="*/ 130 h 255"/>
                  <a:gd name="T40" fmla="*/ 68 w 83"/>
                  <a:gd name="T41" fmla="*/ 84 h 255"/>
                  <a:gd name="T42" fmla="*/ 65 w 83"/>
                  <a:gd name="T43" fmla="*/ 48 h 255"/>
                  <a:gd name="T44" fmla="*/ 57 w 83"/>
                  <a:gd name="T45" fmla="*/ 24 h 255"/>
                  <a:gd name="T46" fmla="*/ 46 w 83"/>
                  <a:gd name="T47" fmla="*/ 15 h 255"/>
                  <a:gd name="T48" fmla="*/ 34 w 83"/>
                  <a:gd name="T49" fmla="*/ 24 h 255"/>
                  <a:gd name="T50" fmla="*/ 24 w 83"/>
                  <a:gd name="T51" fmla="*/ 48 h 255"/>
                  <a:gd name="T52" fmla="*/ 18 w 83"/>
                  <a:gd name="T53" fmla="*/ 83 h 255"/>
                  <a:gd name="T54" fmla="*/ 15 w 83"/>
                  <a:gd name="T55" fmla="*/ 126 h 255"/>
                  <a:gd name="T56" fmla="*/ 14 w 83"/>
                  <a:gd name="T57" fmla="*/ 170 h 255"/>
                  <a:gd name="T58" fmla="*/ 18 w 83"/>
                  <a:gd name="T59" fmla="*/ 206 h 255"/>
                  <a:gd name="T60" fmla="*/ 25 w 83"/>
                  <a:gd name="T61" fmla="*/ 230 h 255"/>
                  <a:gd name="T62" fmla="*/ 36 w 83"/>
                  <a:gd name="T63" fmla="*/ 239 h 255"/>
                  <a:gd name="T64" fmla="*/ 48 w 83"/>
                  <a:gd name="T65" fmla="*/ 232 h 255"/>
                  <a:gd name="T66" fmla="*/ 58 w 83"/>
                  <a:gd name="T67" fmla="*/ 20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255">
                    <a:moveTo>
                      <a:pt x="74" y="37"/>
                    </a:moveTo>
                    <a:cubicBezTo>
                      <a:pt x="78" y="48"/>
                      <a:pt x="80" y="62"/>
                      <a:pt x="81" y="78"/>
                    </a:cubicBezTo>
                    <a:cubicBezTo>
                      <a:pt x="83" y="94"/>
                      <a:pt x="83" y="112"/>
                      <a:pt x="82" y="131"/>
                    </a:cubicBezTo>
                    <a:cubicBezTo>
                      <a:pt x="81" y="150"/>
                      <a:pt x="79" y="167"/>
                      <a:pt x="77" y="183"/>
                    </a:cubicBezTo>
                    <a:cubicBezTo>
                      <a:pt x="74" y="199"/>
                      <a:pt x="70" y="212"/>
                      <a:pt x="66" y="222"/>
                    </a:cubicBezTo>
                    <a:cubicBezTo>
                      <a:pt x="62" y="233"/>
                      <a:pt x="57" y="241"/>
                      <a:pt x="52" y="247"/>
                    </a:cubicBezTo>
                    <a:cubicBezTo>
                      <a:pt x="47" y="252"/>
                      <a:pt x="41" y="255"/>
                      <a:pt x="36" y="254"/>
                    </a:cubicBezTo>
                    <a:cubicBezTo>
                      <a:pt x="30" y="254"/>
                      <a:pt x="24" y="250"/>
                      <a:pt x="20" y="244"/>
                    </a:cubicBezTo>
                    <a:cubicBezTo>
                      <a:pt x="15" y="237"/>
                      <a:pt x="11" y="228"/>
                      <a:pt x="8" y="216"/>
                    </a:cubicBezTo>
                    <a:cubicBezTo>
                      <a:pt x="5" y="205"/>
                      <a:pt x="3" y="191"/>
                      <a:pt x="1" y="175"/>
                    </a:cubicBezTo>
                    <a:cubicBezTo>
                      <a:pt x="0" y="159"/>
                      <a:pt x="0" y="142"/>
                      <a:pt x="0" y="124"/>
                    </a:cubicBezTo>
                    <a:cubicBezTo>
                      <a:pt x="1" y="105"/>
                      <a:pt x="3" y="87"/>
                      <a:pt x="6" y="72"/>
                    </a:cubicBezTo>
                    <a:cubicBezTo>
                      <a:pt x="9" y="57"/>
                      <a:pt x="12" y="44"/>
                      <a:pt x="17" y="33"/>
                    </a:cubicBezTo>
                    <a:cubicBezTo>
                      <a:pt x="21" y="22"/>
                      <a:pt x="26" y="13"/>
                      <a:pt x="31" y="8"/>
                    </a:cubicBezTo>
                    <a:cubicBezTo>
                      <a:pt x="36" y="2"/>
                      <a:pt x="41" y="0"/>
                      <a:pt x="47" y="0"/>
                    </a:cubicBezTo>
                    <a:cubicBezTo>
                      <a:pt x="53" y="1"/>
                      <a:pt x="58" y="4"/>
                      <a:pt x="62" y="10"/>
                    </a:cubicBezTo>
                    <a:cubicBezTo>
                      <a:pt x="67" y="17"/>
                      <a:pt x="71" y="26"/>
                      <a:pt x="74" y="37"/>
                    </a:cubicBezTo>
                    <a:close/>
                    <a:moveTo>
                      <a:pt x="58" y="208"/>
                    </a:moveTo>
                    <a:cubicBezTo>
                      <a:pt x="60" y="198"/>
                      <a:pt x="63" y="186"/>
                      <a:pt x="64" y="173"/>
                    </a:cubicBezTo>
                    <a:cubicBezTo>
                      <a:pt x="66" y="160"/>
                      <a:pt x="67" y="146"/>
                      <a:pt x="68" y="130"/>
                    </a:cubicBezTo>
                    <a:cubicBezTo>
                      <a:pt x="68" y="113"/>
                      <a:pt x="68" y="98"/>
                      <a:pt x="68" y="84"/>
                    </a:cubicBezTo>
                    <a:cubicBezTo>
                      <a:pt x="67" y="70"/>
                      <a:pt x="66" y="58"/>
                      <a:pt x="65" y="48"/>
                    </a:cubicBezTo>
                    <a:cubicBezTo>
                      <a:pt x="63" y="38"/>
                      <a:pt x="60" y="30"/>
                      <a:pt x="57" y="24"/>
                    </a:cubicBezTo>
                    <a:cubicBezTo>
                      <a:pt x="54" y="19"/>
                      <a:pt x="50" y="16"/>
                      <a:pt x="46" y="15"/>
                    </a:cubicBezTo>
                    <a:cubicBezTo>
                      <a:pt x="41" y="15"/>
                      <a:pt x="37" y="18"/>
                      <a:pt x="34" y="24"/>
                    </a:cubicBezTo>
                    <a:cubicBezTo>
                      <a:pt x="30" y="30"/>
                      <a:pt x="27" y="38"/>
                      <a:pt x="24" y="48"/>
                    </a:cubicBezTo>
                    <a:cubicBezTo>
                      <a:pt x="22" y="58"/>
                      <a:pt x="20" y="70"/>
                      <a:pt x="18" y="83"/>
                    </a:cubicBezTo>
                    <a:cubicBezTo>
                      <a:pt x="17" y="97"/>
                      <a:pt x="16" y="111"/>
                      <a:pt x="15" y="126"/>
                    </a:cubicBezTo>
                    <a:cubicBezTo>
                      <a:pt x="14" y="142"/>
                      <a:pt x="14" y="157"/>
                      <a:pt x="14" y="170"/>
                    </a:cubicBezTo>
                    <a:cubicBezTo>
                      <a:pt x="15" y="183"/>
                      <a:pt x="16" y="195"/>
                      <a:pt x="18" y="206"/>
                    </a:cubicBezTo>
                    <a:cubicBezTo>
                      <a:pt x="20" y="216"/>
                      <a:pt x="22" y="224"/>
                      <a:pt x="25" y="230"/>
                    </a:cubicBezTo>
                    <a:cubicBezTo>
                      <a:pt x="28" y="236"/>
                      <a:pt x="32" y="239"/>
                      <a:pt x="36" y="239"/>
                    </a:cubicBezTo>
                    <a:cubicBezTo>
                      <a:pt x="41" y="240"/>
                      <a:pt x="45" y="237"/>
                      <a:pt x="48" y="232"/>
                    </a:cubicBezTo>
                    <a:cubicBezTo>
                      <a:pt x="52" y="226"/>
                      <a:pt x="55" y="218"/>
                      <a:pt x="58" y="208"/>
                    </a:cubicBezTo>
                    <a:close/>
                  </a:path>
                </a:pathLst>
              </a:custGeom>
              <a:solidFill>
                <a:srgbClr val="898989"/>
              </a:solidFill>
              <a:ln>
                <a:noFill/>
              </a:ln>
            </p:spPr>
            <p:txBody>
              <a:bodyPr anchor="ctr"/>
              <a:lstStyle/>
              <a:p>
                <a:pPr algn="ctr"/>
                <a:endParaRPr/>
              </a:p>
            </p:txBody>
          </p:sp>
          <p:sp>
            <p:nvSpPr>
              <p:cNvPr id="27" name="îṥļîḍè">
                <a:extLst>
                  <a:ext uri="{FF2B5EF4-FFF2-40B4-BE49-F238E27FC236}">
                    <a16:creationId xmlns:a16="http://schemas.microsoft.com/office/drawing/2014/main" id="{3A66E6C0-3FEA-45A0-84DA-A3CE05F2C618}"/>
                  </a:ext>
                </a:extLst>
              </p:cNvPr>
              <p:cNvSpPr/>
              <p:nvPr/>
            </p:nvSpPr>
            <p:spPr bwMode="auto">
              <a:xfrm>
                <a:off x="3033713" y="4057651"/>
                <a:ext cx="52388" cy="190500"/>
              </a:xfrm>
              <a:custGeom>
                <a:avLst/>
                <a:gdLst>
                  <a:gd name="T0" fmla="*/ 67 w 67"/>
                  <a:gd name="T1" fmla="*/ 61 h 243"/>
                  <a:gd name="T2" fmla="*/ 62 w 67"/>
                  <a:gd name="T3" fmla="*/ 61 h 243"/>
                  <a:gd name="T4" fmla="*/ 57 w 67"/>
                  <a:gd name="T5" fmla="*/ 32 h 243"/>
                  <a:gd name="T6" fmla="*/ 50 w 67"/>
                  <a:gd name="T7" fmla="*/ 15 h 243"/>
                  <a:gd name="T8" fmla="*/ 45 w 67"/>
                  <a:gd name="T9" fmla="*/ 14 h 243"/>
                  <a:gd name="T10" fmla="*/ 39 w 67"/>
                  <a:gd name="T11" fmla="*/ 14 h 243"/>
                  <a:gd name="T12" fmla="*/ 25 w 67"/>
                  <a:gd name="T13" fmla="*/ 14 h 243"/>
                  <a:gd name="T14" fmla="*/ 25 w 67"/>
                  <a:gd name="T15" fmla="*/ 111 h 243"/>
                  <a:gd name="T16" fmla="*/ 35 w 67"/>
                  <a:gd name="T17" fmla="*/ 111 h 243"/>
                  <a:gd name="T18" fmla="*/ 42 w 67"/>
                  <a:gd name="T19" fmla="*/ 109 h 243"/>
                  <a:gd name="T20" fmla="*/ 46 w 67"/>
                  <a:gd name="T21" fmla="*/ 101 h 243"/>
                  <a:gd name="T22" fmla="*/ 48 w 67"/>
                  <a:gd name="T23" fmla="*/ 89 h 243"/>
                  <a:gd name="T24" fmla="*/ 49 w 67"/>
                  <a:gd name="T25" fmla="*/ 72 h 243"/>
                  <a:gd name="T26" fmla="*/ 54 w 67"/>
                  <a:gd name="T27" fmla="*/ 72 h 243"/>
                  <a:gd name="T28" fmla="*/ 54 w 67"/>
                  <a:gd name="T29" fmla="*/ 167 h 243"/>
                  <a:gd name="T30" fmla="*/ 49 w 67"/>
                  <a:gd name="T31" fmla="*/ 167 h 243"/>
                  <a:gd name="T32" fmla="*/ 48 w 67"/>
                  <a:gd name="T33" fmla="*/ 150 h 243"/>
                  <a:gd name="T34" fmla="*/ 46 w 67"/>
                  <a:gd name="T35" fmla="*/ 136 h 243"/>
                  <a:gd name="T36" fmla="*/ 41 w 67"/>
                  <a:gd name="T37" fmla="*/ 128 h 243"/>
                  <a:gd name="T38" fmla="*/ 35 w 67"/>
                  <a:gd name="T39" fmla="*/ 125 h 243"/>
                  <a:gd name="T40" fmla="*/ 25 w 67"/>
                  <a:gd name="T41" fmla="*/ 125 h 243"/>
                  <a:gd name="T42" fmla="*/ 25 w 67"/>
                  <a:gd name="T43" fmla="*/ 209 h 243"/>
                  <a:gd name="T44" fmla="*/ 26 w 67"/>
                  <a:gd name="T45" fmla="*/ 219 h 243"/>
                  <a:gd name="T46" fmla="*/ 29 w 67"/>
                  <a:gd name="T47" fmla="*/ 226 h 243"/>
                  <a:gd name="T48" fmla="*/ 32 w 67"/>
                  <a:gd name="T49" fmla="*/ 229 h 243"/>
                  <a:gd name="T50" fmla="*/ 37 w 67"/>
                  <a:gd name="T51" fmla="*/ 231 h 243"/>
                  <a:gd name="T52" fmla="*/ 37 w 67"/>
                  <a:gd name="T53" fmla="*/ 243 h 243"/>
                  <a:gd name="T54" fmla="*/ 0 w 67"/>
                  <a:gd name="T55" fmla="*/ 243 h 243"/>
                  <a:gd name="T56" fmla="*/ 0 w 67"/>
                  <a:gd name="T57" fmla="*/ 231 h 243"/>
                  <a:gd name="T58" fmla="*/ 5 w 67"/>
                  <a:gd name="T59" fmla="*/ 230 h 243"/>
                  <a:gd name="T60" fmla="*/ 9 w 67"/>
                  <a:gd name="T61" fmla="*/ 228 h 243"/>
                  <a:gd name="T62" fmla="*/ 11 w 67"/>
                  <a:gd name="T63" fmla="*/ 221 h 243"/>
                  <a:gd name="T64" fmla="*/ 12 w 67"/>
                  <a:gd name="T65" fmla="*/ 211 h 243"/>
                  <a:gd name="T66" fmla="*/ 12 w 67"/>
                  <a:gd name="T67" fmla="*/ 36 h 243"/>
                  <a:gd name="T68" fmla="*/ 12 w 67"/>
                  <a:gd name="T69" fmla="*/ 26 h 243"/>
                  <a:gd name="T70" fmla="*/ 9 w 67"/>
                  <a:gd name="T71" fmla="*/ 18 h 243"/>
                  <a:gd name="T72" fmla="*/ 4 w 67"/>
                  <a:gd name="T73" fmla="*/ 15 h 243"/>
                  <a:gd name="T74" fmla="*/ 0 w 67"/>
                  <a:gd name="T75" fmla="*/ 12 h 243"/>
                  <a:gd name="T76" fmla="*/ 0 w 67"/>
                  <a:gd name="T77" fmla="*/ 0 h 243"/>
                  <a:gd name="T78" fmla="*/ 67 w 67"/>
                  <a:gd name="T79" fmla="*/ 0 h 243"/>
                  <a:gd name="T80" fmla="*/ 67 w 67"/>
                  <a:gd name="T81" fmla="*/ 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243">
                    <a:moveTo>
                      <a:pt x="67" y="61"/>
                    </a:moveTo>
                    <a:cubicBezTo>
                      <a:pt x="62" y="61"/>
                      <a:pt x="62" y="61"/>
                      <a:pt x="62" y="61"/>
                    </a:cubicBezTo>
                    <a:cubicBezTo>
                      <a:pt x="62" y="52"/>
                      <a:pt x="60" y="42"/>
                      <a:pt x="57" y="32"/>
                    </a:cubicBezTo>
                    <a:cubicBezTo>
                      <a:pt x="55" y="22"/>
                      <a:pt x="52" y="16"/>
                      <a:pt x="50" y="15"/>
                    </a:cubicBezTo>
                    <a:cubicBezTo>
                      <a:pt x="48" y="15"/>
                      <a:pt x="47" y="14"/>
                      <a:pt x="45" y="14"/>
                    </a:cubicBezTo>
                    <a:cubicBezTo>
                      <a:pt x="43" y="14"/>
                      <a:pt x="42" y="14"/>
                      <a:pt x="39" y="14"/>
                    </a:cubicBezTo>
                    <a:cubicBezTo>
                      <a:pt x="25" y="14"/>
                      <a:pt x="25" y="14"/>
                      <a:pt x="25" y="14"/>
                    </a:cubicBezTo>
                    <a:cubicBezTo>
                      <a:pt x="25" y="111"/>
                      <a:pt x="25" y="111"/>
                      <a:pt x="25" y="111"/>
                    </a:cubicBezTo>
                    <a:cubicBezTo>
                      <a:pt x="35" y="111"/>
                      <a:pt x="35" y="111"/>
                      <a:pt x="35" y="111"/>
                    </a:cubicBezTo>
                    <a:cubicBezTo>
                      <a:pt x="38" y="111"/>
                      <a:pt x="40" y="111"/>
                      <a:pt x="42" y="109"/>
                    </a:cubicBezTo>
                    <a:cubicBezTo>
                      <a:pt x="43" y="107"/>
                      <a:pt x="45" y="104"/>
                      <a:pt x="46" y="101"/>
                    </a:cubicBezTo>
                    <a:cubicBezTo>
                      <a:pt x="47" y="98"/>
                      <a:pt x="47" y="94"/>
                      <a:pt x="48" y="89"/>
                    </a:cubicBezTo>
                    <a:cubicBezTo>
                      <a:pt x="49" y="84"/>
                      <a:pt x="49" y="78"/>
                      <a:pt x="49" y="72"/>
                    </a:cubicBezTo>
                    <a:cubicBezTo>
                      <a:pt x="54" y="72"/>
                      <a:pt x="54" y="72"/>
                      <a:pt x="54" y="72"/>
                    </a:cubicBezTo>
                    <a:cubicBezTo>
                      <a:pt x="54" y="167"/>
                      <a:pt x="54" y="167"/>
                      <a:pt x="54" y="167"/>
                    </a:cubicBezTo>
                    <a:cubicBezTo>
                      <a:pt x="49" y="167"/>
                      <a:pt x="49" y="167"/>
                      <a:pt x="49" y="167"/>
                    </a:cubicBezTo>
                    <a:cubicBezTo>
                      <a:pt x="49" y="162"/>
                      <a:pt x="49" y="157"/>
                      <a:pt x="48" y="150"/>
                    </a:cubicBezTo>
                    <a:cubicBezTo>
                      <a:pt x="47" y="144"/>
                      <a:pt x="47" y="139"/>
                      <a:pt x="46" y="136"/>
                    </a:cubicBezTo>
                    <a:cubicBezTo>
                      <a:pt x="45" y="132"/>
                      <a:pt x="43" y="129"/>
                      <a:pt x="41" y="128"/>
                    </a:cubicBezTo>
                    <a:cubicBezTo>
                      <a:pt x="40" y="126"/>
                      <a:pt x="37" y="125"/>
                      <a:pt x="35" y="125"/>
                    </a:cubicBezTo>
                    <a:cubicBezTo>
                      <a:pt x="25" y="125"/>
                      <a:pt x="25" y="125"/>
                      <a:pt x="25" y="125"/>
                    </a:cubicBezTo>
                    <a:cubicBezTo>
                      <a:pt x="25" y="209"/>
                      <a:pt x="25" y="209"/>
                      <a:pt x="25" y="209"/>
                    </a:cubicBezTo>
                    <a:cubicBezTo>
                      <a:pt x="25" y="213"/>
                      <a:pt x="25" y="216"/>
                      <a:pt x="26" y="219"/>
                    </a:cubicBezTo>
                    <a:cubicBezTo>
                      <a:pt x="26" y="222"/>
                      <a:pt x="27" y="225"/>
                      <a:pt x="29" y="226"/>
                    </a:cubicBezTo>
                    <a:cubicBezTo>
                      <a:pt x="29" y="227"/>
                      <a:pt x="30" y="228"/>
                      <a:pt x="32" y="229"/>
                    </a:cubicBezTo>
                    <a:cubicBezTo>
                      <a:pt x="34" y="230"/>
                      <a:pt x="36" y="231"/>
                      <a:pt x="37" y="231"/>
                    </a:cubicBezTo>
                    <a:cubicBezTo>
                      <a:pt x="37" y="243"/>
                      <a:pt x="37" y="243"/>
                      <a:pt x="37" y="243"/>
                    </a:cubicBezTo>
                    <a:cubicBezTo>
                      <a:pt x="0" y="243"/>
                      <a:pt x="0" y="243"/>
                      <a:pt x="0" y="243"/>
                    </a:cubicBezTo>
                    <a:cubicBezTo>
                      <a:pt x="0" y="231"/>
                      <a:pt x="0" y="231"/>
                      <a:pt x="0" y="231"/>
                    </a:cubicBezTo>
                    <a:cubicBezTo>
                      <a:pt x="1" y="231"/>
                      <a:pt x="3" y="231"/>
                      <a:pt x="5" y="230"/>
                    </a:cubicBezTo>
                    <a:cubicBezTo>
                      <a:pt x="7" y="230"/>
                      <a:pt x="8" y="229"/>
                      <a:pt x="9" y="228"/>
                    </a:cubicBezTo>
                    <a:cubicBezTo>
                      <a:pt x="10" y="227"/>
                      <a:pt x="11" y="224"/>
                      <a:pt x="11" y="221"/>
                    </a:cubicBezTo>
                    <a:cubicBezTo>
                      <a:pt x="12" y="219"/>
                      <a:pt x="12" y="215"/>
                      <a:pt x="12" y="211"/>
                    </a:cubicBezTo>
                    <a:cubicBezTo>
                      <a:pt x="12" y="36"/>
                      <a:pt x="12" y="36"/>
                      <a:pt x="12" y="36"/>
                    </a:cubicBezTo>
                    <a:cubicBezTo>
                      <a:pt x="12" y="32"/>
                      <a:pt x="12" y="28"/>
                      <a:pt x="12" y="26"/>
                    </a:cubicBezTo>
                    <a:cubicBezTo>
                      <a:pt x="11" y="23"/>
                      <a:pt x="10" y="20"/>
                      <a:pt x="9" y="18"/>
                    </a:cubicBezTo>
                    <a:cubicBezTo>
                      <a:pt x="8" y="17"/>
                      <a:pt x="6" y="16"/>
                      <a:pt x="4" y="15"/>
                    </a:cubicBezTo>
                    <a:cubicBezTo>
                      <a:pt x="3" y="13"/>
                      <a:pt x="1" y="13"/>
                      <a:pt x="0" y="12"/>
                    </a:cubicBezTo>
                    <a:cubicBezTo>
                      <a:pt x="0" y="0"/>
                      <a:pt x="0" y="0"/>
                      <a:pt x="0" y="0"/>
                    </a:cubicBezTo>
                    <a:cubicBezTo>
                      <a:pt x="67" y="0"/>
                      <a:pt x="67" y="0"/>
                      <a:pt x="67" y="0"/>
                    </a:cubicBezTo>
                    <a:lnTo>
                      <a:pt x="67" y="61"/>
                    </a:lnTo>
                    <a:close/>
                  </a:path>
                </a:pathLst>
              </a:custGeom>
              <a:solidFill>
                <a:srgbClr val="898989"/>
              </a:solidFill>
              <a:ln>
                <a:noFill/>
              </a:ln>
            </p:spPr>
            <p:txBody>
              <a:bodyPr anchor="ctr"/>
              <a:lstStyle/>
              <a:p>
                <a:pPr algn="ctr"/>
                <a:endParaRPr/>
              </a:p>
            </p:txBody>
          </p:sp>
          <p:sp>
            <p:nvSpPr>
              <p:cNvPr id="28" name="îsḻiḍê">
                <a:extLst>
                  <a:ext uri="{FF2B5EF4-FFF2-40B4-BE49-F238E27FC236}">
                    <a16:creationId xmlns:a16="http://schemas.microsoft.com/office/drawing/2014/main" id="{A5117214-71ED-498D-AFF8-ABDA81A3AC72}"/>
                  </a:ext>
                </a:extLst>
              </p:cNvPr>
              <p:cNvSpPr/>
              <p:nvPr/>
            </p:nvSpPr>
            <p:spPr bwMode="auto">
              <a:xfrm>
                <a:off x="3124201" y="4059238"/>
                <a:ext cx="53975" cy="198438"/>
              </a:xfrm>
              <a:custGeom>
                <a:avLst/>
                <a:gdLst>
                  <a:gd name="T0" fmla="*/ 57 w 68"/>
                  <a:gd name="T1" fmla="*/ 132 h 252"/>
                  <a:gd name="T2" fmla="*/ 63 w 68"/>
                  <a:gd name="T3" fmla="*/ 150 h 252"/>
                  <a:gd name="T4" fmla="*/ 66 w 68"/>
                  <a:gd name="T5" fmla="*/ 174 h 252"/>
                  <a:gd name="T6" fmla="*/ 63 w 68"/>
                  <a:gd name="T7" fmla="*/ 228 h 252"/>
                  <a:gd name="T8" fmla="*/ 44 w 68"/>
                  <a:gd name="T9" fmla="*/ 252 h 252"/>
                  <a:gd name="T10" fmla="*/ 32 w 68"/>
                  <a:gd name="T11" fmla="*/ 248 h 252"/>
                  <a:gd name="T12" fmla="*/ 21 w 68"/>
                  <a:gd name="T13" fmla="*/ 238 h 252"/>
                  <a:gd name="T14" fmla="*/ 20 w 68"/>
                  <a:gd name="T15" fmla="*/ 251 h 252"/>
                  <a:gd name="T16" fmla="*/ 15 w 68"/>
                  <a:gd name="T17" fmla="*/ 251 h 252"/>
                  <a:gd name="T18" fmla="*/ 7 w 68"/>
                  <a:gd name="T19" fmla="*/ 169 h 252"/>
                  <a:gd name="T20" fmla="*/ 12 w 68"/>
                  <a:gd name="T21" fmla="*/ 168 h 252"/>
                  <a:gd name="T22" fmla="*/ 18 w 68"/>
                  <a:gd name="T23" fmla="*/ 195 h 252"/>
                  <a:gd name="T24" fmla="*/ 25 w 68"/>
                  <a:gd name="T25" fmla="*/ 217 h 252"/>
                  <a:gd name="T26" fmla="*/ 34 w 68"/>
                  <a:gd name="T27" fmla="*/ 232 h 252"/>
                  <a:gd name="T28" fmla="*/ 44 w 68"/>
                  <a:gd name="T29" fmla="*/ 237 h 252"/>
                  <a:gd name="T30" fmla="*/ 51 w 68"/>
                  <a:gd name="T31" fmla="*/ 233 h 252"/>
                  <a:gd name="T32" fmla="*/ 55 w 68"/>
                  <a:gd name="T33" fmla="*/ 223 h 252"/>
                  <a:gd name="T34" fmla="*/ 57 w 68"/>
                  <a:gd name="T35" fmla="*/ 210 h 252"/>
                  <a:gd name="T36" fmla="*/ 56 w 68"/>
                  <a:gd name="T37" fmla="*/ 192 h 252"/>
                  <a:gd name="T38" fmla="*/ 51 w 68"/>
                  <a:gd name="T39" fmla="*/ 165 h 252"/>
                  <a:gd name="T40" fmla="*/ 40 w 68"/>
                  <a:gd name="T41" fmla="*/ 148 h 252"/>
                  <a:gd name="T42" fmla="*/ 31 w 68"/>
                  <a:gd name="T43" fmla="*/ 139 h 252"/>
                  <a:gd name="T44" fmla="*/ 21 w 68"/>
                  <a:gd name="T45" fmla="*/ 131 h 252"/>
                  <a:gd name="T46" fmla="*/ 8 w 68"/>
                  <a:gd name="T47" fmla="*/ 108 h 252"/>
                  <a:gd name="T48" fmla="*/ 0 w 68"/>
                  <a:gd name="T49" fmla="*/ 70 h 252"/>
                  <a:gd name="T50" fmla="*/ 0 w 68"/>
                  <a:gd name="T51" fmla="*/ 44 h 252"/>
                  <a:gd name="T52" fmla="*/ 4 w 68"/>
                  <a:gd name="T53" fmla="*/ 22 h 252"/>
                  <a:gd name="T54" fmla="*/ 11 w 68"/>
                  <a:gd name="T55" fmla="*/ 7 h 252"/>
                  <a:gd name="T56" fmla="*/ 20 w 68"/>
                  <a:gd name="T57" fmla="*/ 0 h 252"/>
                  <a:gd name="T58" fmla="*/ 31 w 68"/>
                  <a:gd name="T59" fmla="*/ 4 h 252"/>
                  <a:gd name="T60" fmla="*/ 41 w 68"/>
                  <a:gd name="T61" fmla="*/ 14 h 252"/>
                  <a:gd name="T62" fmla="*/ 42 w 68"/>
                  <a:gd name="T63" fmla="*/ 2 h 252"/>
                  <a:gd name="T64" fmla="*/ 47 w 68"/>
                  <a:gd name="T65" fmla="*/ 2 h 252"/>
                  <a:gd name="T66" fmla="*/ 54 w 68"/>
                  <a:gd name="T67" fmla="*/ 82 h 252"/>
                  <a:gd name="T68" fmla="*/ 50 w 68"/>
                  <a:gd name="T69" fmla="*/ 82 h 252"/>
                  <a:gd name="T70" fmla="*/ 44 w 68"/>
                  <a:gd name="T71" fmla="*/ 57 h 252"/>
                  <a:gd name="T72" fmla="*/ 38 w 68"/>
                  <a:gd name="T73" fmla="*/ 34 h 252"/>
                  <a:gd name="T74" fmla="*/ 30 w 68"/>
                  <a:gd name="T75" fmla="*/ 20 h 252"/>
                  <a:gd name="T76" fmla="*/ 21 w 68"/>
                  <a:gd name="T77" fmla="*/ 15 h 252"/>
                  <a:gd name="T78" fmla="*/ 12 w 68"/>
                  <a:gd name="T79" fmla="*/ 27 h 252"/>
                  <a:gd name="T80" fmla="*/ 10 w 68"/>
                  <a:gd name="T81" fmla="*/ 53 h 252"/>
                  <a:gd name="T82" fmla="*/ 15 w 68"/>
                  <a:gd name="T83" fmla="*/ 78 h 252"/>
                  <a:gd name="T84" fmla="*/ 24 w 68"/>
                  <a:gd name="T85" fmla="*/ 94 h 252"/>
                  <a:gd name="T86" fmla="*/ 34 w 68"/>
                  <a:gd name="T87" fmla="*/ 103 h 252"/>
                  <a:gd name="T88" fmla="*/ 43 w 68"/>
                  <a:gd name="T89" fmla="*/ 111 h 252"/>
                  <a:gd name="T90" fmla="*/ 50 w 68"/>
                  <a:gd name="T91" fmla="*/ 120 h 252"/>
                  <a:gd name="T92" fmla="*/ 57 w 68"/>
                  <a:gd name="T9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252">
                    <a:moveTo>
                      <a:pt x="57" y="132"/>
                    </a:moveTo>
                    <a:cubicBezTo>
                      <a:pt x="60" y="138"/>
                      <a:pt x="61" y="144"/>
                      <a:pt x="63" y="150"/>
                    </a:cubicBezTo>
                    <a:cubicBezTo>
                      <a:pt x="64" y="157"/>
                      <a:pt x="65" y="165"/>
                      <a:pt x="66" y="174"/>
                    </a:cubicBezTo>
                    <a:cubicBezTo>
                      <a:pt x="68" y="195"/>
                      <a:pt x="67" y="213"/>
                      <a:pt x="63" y="228"/>
                    </a:cubicBezTo>
                    <a:cubicBezTo>
                      <a:pt x="58" y="243"/>
                      <a:pt x="52" y="250"/>
                      <a:pt x="44" y="252"/>
                    </a:cubicBezTo>
                    <a:cubicBezTo>
                      <a:pt x="40" y="252"/>
                      <a:pt x="36" y="251"/>
                      <a:pt x="32" y="248"/>
                    </a:cubicBezTo>
                    <a:cubicBezTo>
                      <a:pt x="28" y="246"/>
                      <a:pt x="24" y="242"/>
                      <a:pt x="21" y="238"/>
                    </a:cubicBezTo>
                    <a:cubicBezTo>
                      <a:pt x="20" y="251"/>
                      <a:pt x="20" y="251"/>
                      <a:pt x="20" y="251"/>
                    </a:cubicBezTo>
                    <a:cubicBezTo>
                      <a:pt x="15" y="251"/>
                      <a:pt x="15" y="251"/>
                      <a:pt x="15" y="251"/>
                    </a:cubicBezTo>
                    <a:cubicBezTo>
                      <a:pt x="7" y="169"/>
                      <a:pt x="7" y="169"/>
                      <a:pt x="7" y="169"/>
                    </a:cubicBezTo>
                    <a:cubicBezTo>
                      <a:pt x="12" y="168"/>
                      <a:pt x="12" y="168"/>
                      <a:pt x="12" y="168"/>
                    </a:cubicBezTo>
                    <a:cubicBezTo>
                      <a:pt x="14" y="178"/>
                      <a:pt x="16" y="187"/>
                      <a:pt x="18" y="195"/>
                    </a:cubicBezTo>
                    <a:cubicBezTo>
                      <a:pt x="20" y="203"/>
                      <a:pt x="22" y="211"/>
                      <a:pt x="25" y="217"/>
                    </a:cubicBezTo>
                    <a:cubicBezTo>
                      <a:pt x="28" y="224"/>
                      <a:pt x="31" y="229"/>
                      <a:pt x="34" y="232"/>
                    </a:cubicBezTo>
                    <a:cubicBezTo>
                      <a:pt x="37" y="236"/>
                      <a:pt x="40" y="237"/>
                      <a:pt x="44" y="237"/>
                    </a:cubicBezTo>
                    <a:cubicBezTo>
                      <a:pt x="47" y="236"/>
                      <a:pt x="49" y="235"/>
                      <a:pt x="51" y="233"/>
                    </a:cubicBezTo>
                    <a:cubicBezTo>
                      <a:pt x="53" y="230"/>
                      <a:pt x="54" y="227"/>
                      <a:pt x="55" y="223"/>
                    </a:cubicBezTo>
                    <a:cubicBezTo>
                      <a:pt x="56" y="219"/>
                      <a:pt x="56" y="215"/>
                      <a:pt x="57" y="210"/>
                    </a:cubicBezTo>
                    <a:cubicBezTo>
                      <a:pt x="57" y="204"/>
                      <a:pt x="57" y="199"/>
                      <a:pt x="56" y="192"/>
                    </a:cubicBezTo>
                    <a:cubicBezTo>
                      <a:pt x="55" y="182"/>
                      <a:pt x="53" y="173"/>
                      <a:pt x="51" y="165"/>
                    </a:cubicBezTo>
                    <a:cubicBezTo>
                      <a:pt x="48" y="157"/>
                      <a:pt x="45" y="152"/>
                      <a:pt x="40" y="148"/>
                    </a:cubicBezTo>
                    <a:cubicBezTo>
                      <a:pt x="38" y="145"/>
                      <a:pt x="34" y="142"/>
                      <a:pt x="31" y="139"/>
                    </a:cubicBezTo>
                    <a:cubicBezTo>
                      <a:pt x="27" y="136"/>
                      <a:pt x="24" y="133"/>
                      <a:pt x="21" y="131"/>
                    </a:cubicBezTo>
                    <a:cubicBezTo>
                      <a:pt x="16" y="125"/>
                      <a:pt x="11" y="118"/>
                      <a:pt x="8" y="108"/>
                    </a:cubicBezTo>
                    <a:cubicBezTo>
                      <a:pt x="4" y="99"/>
                      <a:pt x="2" y="86"/>
                      <a:pt x="0" y="70"/>
                    </a:cubicBezTo>
                    <a:cubicBezTo>
                      <a:pt x="0" y="61"/>
                      <a:pt x="0" y="52"/>
                      <a:pt x="0" y="44"/>
                    </a:cubicBezTo>
                    <a:cubicBezTo>
                      <a:pt x="1" y="36"/>
                      <a:pt x="2" y="28"/>
                      <a:pt x="4" y="22"/>
                    </a:cubicBezTo>
                    <a:cubicBezTo>
                      <a:pt x="6" y="16"/>
                      <a:pt x="8" y="11"/>
                      <a:pt x="11" y="7"/>
                    </a:cubicBezTo>
                    <a:cubicBezTo>
                      <a:pt x="14" y="3"/>
                      <a:pt x="17" y="1"/>
                      <a:pt x="20" y="0"/>
                    </a:cubicBezTo>
                    <a:cubicBezTo>
                      <a:pt x="24" y="0"/>
                      <a:pt x="28" y="1"/>
                      <a:pt x="31" y="4"/>
                    </a:cubicBezTo>
                    <a:cubicBezTo>
                      <a:pt x="35" y="7"/>
                      <a:pt x="38" y="10"/>
                      <a:pt x="41" y="14"/>
                    </a:cubicBezTo>
                    <a:cubicBezTo>
                      <a:pt x="42" y="2"/>
                      <a:pt x="42" y="2"/>
                      <a:pt x="42" y="2"/>
                    </a:cubicBezTo>
                    <a:cubicBezTo>
                      <a:pt x="47" y="2"/>
                      <a:pt x="47" y="2"/>
                      <a:pt x="47" y="2"/>
                    </a:cubicBezTo>
                    <a:cubicBezTo>
                      <a:pt x="54" y="82"/>
                      <a:pt x="54" y="82"/>
                      <a:pt x="54" y="82"/>
                    </a:cubicBezTo>
                    <a:cubicBezTo>
                      <a:pt x="50" y="82"/>
                      <a:pt x="50" y="82"/>
                      <a:pt x="50" y="82"/>
                    </a:cubicBezTo>
                    <a:cubicBezTo>
                      <a:pt x="48" y="73"/>
                      <a:pt x="46" y="65"/>
                      <a:pt x="44" y="57"/>
                    </a:cubicBezTo>
                    <a:cubicBezTo>
                      <a:pt x="42" y="48"/>
                      <a:pt x="40" y="41"/>
                      <a:pt x="38" y="34"/>
                    </a:cubicBezTo>
                    <a:cubicBezTo>
                      <a:pt x="36" y="28"/>
                      <a:pt x="33" y="23"/>
                      <a:pt x="30" y="20"/>
                    </a:cubicBezTo>
                    <a:cubicBezTo>
                      <a:pt x="28" y="16"/>
                      <a:pt x="24" y="15"/>
                      <a:pt x="21" y="15"/>
                    </a:cubicBezTo>
                    <a:cubicBezTo>
                      <a:pt x="17" y="16"/>
                      <a:pt x="14" y="20"/>
                      <a:pt x="12" y="27"/>
                    </a:cubicBezTo>
                    <a:cubicBezTo>
                      <a:pt x="10" y="34"/>
                      <a:pt x="9" y="43"/>
                      <a:pt x="10" y="53"/>
                    </a:cubicBezTo>
                    <a:cubicBezTo>
                      <a:pt x="11" y="63"/>
                      <a:pt x="13" y="72"/>
                      <a:pt x="15" y="78"/>
                    </a:cubicBezTo>
                    <a:cubicBezTo>
                      <a:pt x="17" y="85"/>
                      <a:pt x="20" y="90"/>
                      <a:pt x="24" y="94"/>
                    </a:cubicBezTo>
                    <a:cubicBezTo>
                      <a:pt x="27" y="98"/>
                      <a:pt x="31" y="101"/>
                      <a:pt x="34" y="103"/>
                    </a:cubicBezTo>
                    <a:cubicBezTo>
                      <a:pt x="37" y="106"/>
                      <a:pt x="40" y="108"/>
                      <a:pt x="43" y="111"/>
                    </a:cubicBezTo>
                    <a:cubicBezTo>
                      <a:pt x="45" y="114"/>
                      <a:pt x="48" y="117"/>
                      <a:pt x="50" y="120"/>
                    </a:cubicBezTo>
                    <a:cubicBezTo>
                      <a:pt x="53" y="124"/>
                      <a:pt x="55" y="128"/>
                      <a:pt x="57" y="132"/>
                    </a:cubicBezTo>
                    <a:close/>
                  </a:path>
                </a:pathLst>
              </a:custGeom>
              <a:solidFill>
                <a:srgbClr val="898989"/>
              </a:solidFill>
              <a:ln>
                <a:noFill/>
              </a:ln>
            </p:spPr>
            <p:txBody>
              <a:bodyPr anchor="ctr"/>
              <a:lstStyle/>
              <a:p>
                <a:pPr algn="ctr"/>
                <a:endParaRPr/>
              </a:p>
            </p:txBody>
          </p:sp>
          <p:sp>
            <p:nvSpPr>
              <p:cNvPr id="29" name="îṣ1iḍé">
                <a:extLst>
                  <a:ext uri="{FF2B5EF4-FFF2-40B4-BE49-F238E27FC236}">
                    <a16:creationId xmlns:a16="http://schemas.microsoft.com/office/drawing/2014/main" id="{C9D65439-B53E-4BFF-B268-C9C03F972BE8}"/>
                  </a:ext>
                </a:extLst>
              </p:cNvPr>
              <p:cNvSpPr/>
              <p:nvPr/>
            </p:nvSpPr>
            <p:spPr bwMode="auto">
              <a:xfrm>
                <a:off x="3171826" y="4054476"/>
                <a:ext cx="65088" cy="198438"/>
              </a:xfrm>
              <a:custGeom>
                <a:avLst/>
                <a:gdLst>
                  <a:gd name="T0" fmla="*/ 60 w 84"/>
                  <a:gd name="T1" fmla="*/ 251 h 253"/>
                  <a:gd name="T2" fmla="*/ 44 w 84"/>
                  <a:gd name="T3" fmla="*/ 247 h 253"/>
                  <a:gd name="T4" fmla="*/ 29 w 84"/>
                  <a:gd name="T5" fmla="*/ 225 h 253"/>
                  <a:gd name="T6" fmla="*/ 15 w 84"/>
                  <a:gd name="T7" fmla="*/ 189 h 253"/>
                  <a:gd name="T8" fmla="*/ 4 w 84"/>
                  <a:gd name="T9" fmla="*/ 138 h 253"/>
                  <a:gd name="T10" fmla="*/ 0 w 84"/>
                  <a:gd name="T11" fmla="*/ 85 h 253"/>
                  <a:gd name="T12" fmla="*/ 3 w 84"/>
                  <a:gd name="T13" fmla="*/ 43 h 253"/>
                  <a:gd name="T14" fmla="*/ 12 w 84"/>
                  <a:gd name="T15" fmla="*/ 14 h 253"/>
                  <a:gd name="T16" fmla="*/ 26 w 84"/>
                  <a:gd name="T17" fmla="*/ 1 h 253"/>
                  <a:gd name="T18" fmla="*/ 38 w 84"/>
                  <a:gd name="T19" fmla="*/ 3 h 253"/>
                  <a:gd name="T20" fmla="*/ 49 w 84"/>
                  <a:gd name="T21" fmla="*/ 13 h 253"/>
                  <a:gd name="T22" fmla="*/ 50 w 84"/>
                  <a:gd name="T23" fmla="*/ 1 h 253"/>
                  <a:gd name="T24" fmla="*/ 55 w 84"/>
                  <a:gd name="T25" fmla="*/ 0 h 253"/>
                  <a:gd name="T26" fmla="*/ 68 w 84"/>
                  <a:gd name="T27" fmla="*/ 85 h 253"/>
                  <a:gd name="T28" fmla="*/ 63 w 84"/>
                  <a:gd name="T29" fmla="*/ 86 h 253"/>
                  <a:gd name="T30" fmla="*/ 56 w 84"/>
                  <a:gd name="T31" fmla="*/ 60 h 253"/>
                  <a:gd name="T32" fmla="*/ 48 w 84"/>
                  <a:gd name="T33" fmla="*/ 36 h 253"/>
                  <a:gd name="T34" fmla="*/ 39 w 84"/>
                  <a:gd name="T35" fmla="*/ 20 h 253"/>
                  <a:gd name="T36" fmla="*/ 29 w 84"/>
                  <a:gd name="T37" fmla="*/ 15 h 253"/>
                  <a:gd name="T38" fmla="*/ 19 w 84"/>
                  <a:gd name="T39" fmla="*/ 25 h 253"/>
                  <a:gd name="T40" fmla="*/ 14 w 84"/>
                  <a:gd name="T41" fmla="*/ 49 h 253"/>
                  <a:gd name="T42" fmla="*/ 13 w 84"/>
                  <a:gd name="T43" fmla="*/ 85 h 253"/>
                  <a:gd name="T44" fmla="*/ 18 w 84"/>
                  <a:gd name="T45" fmla="*/ 132 h 253"/>
                  <a:gd name="T46" fmla="*/ 26 w 84"/>
                  <a:gd name="T47" fmla="*/ 174 h 253"/>
                  <a:gd name="T48" fmla="*/ 37 w 84"/>
                  <a:gd name="T49" fmla="*/ 206 h 253"/>
                  <a:gd name="T50" fmla="*/ 49 w 84"/>
                  <a:gd name="T51" fmla="*/ 226 h 253"/>
                  <a:gd name="T52" fmla="*/ 62 w 84"/>
                  <a:gd name="T53" fmla="*/ 231 h 253"/>
                  <a:gd name="T54" fmla="*/ 70 w 84"/>
                  <a:gd name="T55" fmla="*/ 225 h 253"/>
                  <a:gd name="T56" fmla="*/ 75 w 84"/>
                  <a:gd name="T57" fmla="*/ 212 h 253"/>
                  <a:gd name="T58" fmla="*/ 78 w 84"/>
                  <a:gd name="T59" fmla="*/ 194 h 253"/>
                  <a:gd name="T60" fmla="*/ 79 w 84"/>
                  <a:gd name="T61" fmla="*/ 172 h 253"/>
                  <a:gd name="T62" fmla="*/ 84 w 84"/>
                  <a:gd name="T63" fmla="*/ 177 h 253"/>
                  <a:gd name="T64" fmla="*/ 78 w 84"/>
                  <a:gd name="T65" fmla="*/ 231 h 253"/>
                  <a:gd name="T66" fmla="*/ 60 w 84"/>
                  <a:gd name="T67" fmla="*/ 2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253">
                    <a:moveTo>
                      <a:pt x="60" y="251"/>
                    </a:moveTo>
                    <a:cubicBezTo>
                      <a:pt x="55" y="253"/>
                      <a:pt x="50" y="251"/>
                      <a:pt x="44" y="247"/>
                    </a:cubicBezTo>
                    <a:cubicBezTo>
                      <a:pt x="39" y="242"/>
                      <a:pt x="34" y="235"/>
                      <a:pt x="29" y="225"/>
                    </a:cubicBezTo>
                    <a:cubicBezTo>
                      <a:pt x="24" y="216"/>
                      <a:pt x="19" y="203"/>
                      <a:pt x="15" y="189"/>
                    </a:cubicBezTo>
                    <a:cubicBezTo>
                      <a:pt x="11" y="174"/>
                      <a:pt x="7" y="157"/>
                      <a:pt x="4" y="138"/>
                    </a:cubicBezTo>
                    <a:cubicBezTo>
                      <a:pt x="2" y="119"/>
                      <a:pt x="0" y="101"/>
                      <a:pt x="0" y="85"/>
                    </a:cubicBezTo>
                    <a:cubicBezTo>
                      <a:pt x="0" y="69"/>
                      <a:pt x="1" y="55"/>
                      <a:pt x="3" y="43"/>
                    </a:cubicBezTo>
                    <a:cubicBezTo>
                      <a:pt x="5" y="31"/>
                      <a:pt x="8" y="22"/>
                      <a:pt x="12" y="14"/>
                    </a:cubicBezTo>
                    <a:cubicBezTo>
                      <a:pt x="16" y="7"/>
                      <a:pt x="21" y="3"/>
                      <a:pt x="26" y="1"/>
                    </a:cubicBezTo>
                    <a:cubicBezTo>
                      <a:pt x="30" y="0"/>
                      <a:pt x="34" y="1"/>
                      <a:pt x="38" y="3"/>
                    </a:cubicBezTo>
                    <a:cubicBezTo>
                      <a:pt x="42" y="5"/>
                      <a:pt x="46" y="8"/>
                      <a:pt x="49" y="13"/>
                    </a:cubicBezTo>
                    <a:cubicBezTo>
                      <a:pt x="50" y="1"/>
                      <a:pt x="50" y="1"/>
                      <a:pt x="50" y="1"/>
                    </a:cubicBezTo>
                    <a:cubicBezTo>
                      <a:pt x="55" y="0"/>
                      <a:pt x="55" y="0"/>
                      <a:pt x="55" y="0"/>
                    </a:cubicBezTo>
                    <a:cubicBezTo>
                      <a:pt x="68" y="85"/>
                      <a:pt x="68" y="85"/>
                      <a:pt x="68" y="85"/>
                    </a:cubicBezTo>
                    <a:cubicBezTo>
                      <a:pt x="63" y="86"/>
                      <a:pt x="63" y="86"/>
                      <a:pt x="63" y="86"/>
                    </a:cubicBezTo>
                    <a:cubicBezTo>
                      <a:pt x="61" y="78"/>
                      <a:pt x="59" y="69"/>
                      <a:pt x="56" y="60"/>
                    </a:cubicBezTo>
                    <a:cubicBezTo>
                      <a:pt x="53" y="50"/>
                      <a:pt x="51" y="42"/>
                      <a:pt x="48" y="36"/>
                    </a:cubicBezTo>
                    <a:cubicBezTo>
                      <a:pt x="45" y="29"/>
                      <a:pt x="42" y="23"/>
                      <a:pt x="39" y="20"/>
                    </a:cubicBezTo>
                    <a:cubicBezTo>
                      <a:pt x="36" y="16"/>
                      <a:pt x="32" y="15"/>
                      <a:pt x="29" y="15"/>
                    </a:cubicBezTo>
                    <a:cubicBezTo>
                      <a:pt x="25" y="16"/>
                      <a:pt x="22" y="20"/>
                      <a:pt x="19" y="25"/>
                    </a:cubicBezTo>
                    <a:cubicBezTo>
                      <a:pt x="17" y="31"/>
                      <a:pt x="15" y="39"/>
                      <a:pt x="14" y="49"/>
                    </a:cubicBezTo>
                    <a:cubicBezTo>
                      <a:pt x="13" y="58"/>
                      <a:pt x="13" y="70"/>
                      <a:pt x="13" y="85"/>
                    </a:cubicBezTo>
                    <a:cubicBezTo>
                      <a:pt x="14" y="99"/>
                      <a:pt x="16" y="115"/>
                      <a:pt x="18" y="132"/>
                    </a:cubicBezTo>
                    <a:cubicBezTo>
                      <a:pt x="20" y="148"/>
                      <a:pt x="23" y="161"/>
                      <a:pt x="26" y="174"/>
                    </a:cubicBezTo>
                    <a:cubicBezTo>
                      <a:pt x="29" y="186"/>
                      <a:pt x="33" y="197"/>
                      <a:pt x="37" y="206"/>
                    </a:cubicBezTo>
                    <a:cubicBezTo>
                      <a:pt x="41" y="215"/>
                      <a:pt x="45" y="222"/>
                      <a:pt x="49" y="226"/>
                    </a:cubicBezTo>
                    <a:cubicBezTo>
                      <a:pt x="53" y="231"/>
                      <a:pt x="57" y="232"/>
                      <a:pt x="62" y="231"/>
                    </a:cubicBezTo>
                    <a:cubicBezTo>
                      <a:pt x="65" y="231"/>
                      <a:pt x="68" y="228"/>
                      <a:pt x="70" y="225"/>
                    </a:cubicBezTo>
                    <a:cubicBezTo>
                      <a:pt x="72" y="221"/>
                      <a:pt x="74" y="217"/>
                      <a:pt x="75" y="212"/>
                    </a:cubicBezTo>
                    <a:cubicBezTo>
                      <a:pt x="76" y="206"/>
                      <a:pt x="77" y="200"/>
                      <a:pt x="78" y="194"/>
                    </a:cubicBezTo>
                    <a:cubicBezTo>
                      <a:pt x="79" y="187"/>
                      <a:pt x="79" y="180"/>
                      <a:pt x="79" y="172"/>
                    </a:cubicBezTo>
                    <a:cubicBezTo>
                      <a:pt x="84" y="177"/>
                      <a:pt x="84" y="177"/>
                      <a:pt x="84" y="177"/>
                    </a:cubicBezTo>
                    <a:cubicBezTo>
                      <a:pt x="84" y="202"/>
                      <a:pt x="82" y="220"/>
                      <a:pt x="78" y="231"/>
                    </a:cubicBezTo>
                    <a:cubicBezTo>
                      <a:pt x="74" y="243"/>
                      <a:pt x="68" y="250"/>
                      <a:pt x="60" y="251"/>
                    </a:cubicBezTo>
                    <a:close/>
                  </a:path>
                </a:pathLst>
              </a:custGeom>
              <a:solidFill>
                <a:srgbClr val="898989"/>
              </a:solidFill>
              <a:ln>
                <a:noFill/>
              </a:ln>
            </p:spPr>
            <p:txBody>
              <a:bodyPr anchor="ctr"/>
              <a:lstStyle/>
              <a:p>
                <a:pPr algn="ctr"/>
                <a:endParaRPr/>
              </a:p>
            </p:txBody>
          </p:sp>
          <p:sp>
            <p:nvSpPr>
              <p:cNvPr id="30" name="íşľîḋé">
                <a:extLst>
                  <a:ext uri="{FF2B5EF4-FFF2-40B4-BE49-F238E27FC236}">
                    <a16:creationId xmlns:a16="http://schemas.microsoft.com/office/drawing/2014/main" id="{AFC2ED14-F5AA-40F8-A040-6661C6CD5411}"/>
                  </a:ext>
                </a:extLst>
              </p:cNvPr>
              <p:cNvSpPr/>
              <p:nvPr/>
            </p:nvSpPr>
            <p:spPr bwMode="auto">
              <a:xfrm>
                <a:off x="3222626" y="4043363"/>
                <a:ext cx="57150" cy="195263"/>
              </a:xfrm>
              <a:custGeom>
                <a:avLst/>
                <a:gdLst>
                  <a:gd name="T0" fmla="*/ 73 w 73"/>
                  <a:gd name="T1" fmla="*/ 239 h 248"/>
                  <a:gd name="T2" fmla="*/ 35 w 73"/>
                  <a:gd name="T3" fmla="*/ 248 h 248"/>
                  <a:gd name="T4" fmla="*/ 33 w 73"/>
                  <a:gd name="T5" fmla="*/ 236 h 248"/>
                  <a:gd name="T6" fmla="*/ 38 w 73"/>
                  <a:gd name="T7" fmla="*/ 234 h 248"/>
                  <a:gd name="T8" fmla="*/ 42 w 73"/>
                  <a:gd name="T9" fmla="*/ 231 h 248"/>
                  <a:gd name="T10" fmla="*/ 44 w 73"/>
                  <a:gd name="T11" fmla="*/ 224 h 248"/>
                  <a:gd name="T12" fmla="*/ 43 w 73"/>
                  <a:gd name="T13" fmla="*/ 214 h 248"/>
                  <a:gd name="T14" fmla="*/ 18 w 73"/>
                  <a:gd name="T15" fmla="*/ 41 h 248"/>
                  <a:gd name="T16" fmla="*/ 16 w 73"/>
                  <a:gd name="T17" fmla="*/ 31 h 248"/>
                  <a:gd name="T18" fmla="*/ 12 w 73"/>
                  <a:gd name="T19" fmla="*/ 25 h 248"/>
                  <a:gd name="T20" fmla="*/ 7 w 73"/>
                  <a:gd name="T21" fmla="*/ 22 h 248"/>
                  <a:gd name="T22" fmla="*/ 2 w 73"/>
                  <a:gd name="T23" fmla="*/ 21 h 248"/>
                  <a:gd name="T24" fmla="*/ 0 w 73"/>
                  <a:gd name="T25" fmla="*/ 9 h 248"/>
                  <a:gd name="T26" fmla="*/ 38 w 73"/>
                  <a:gd name="T27" fmla="*/ 0 h 248"/>
                  <a:gd name="T28" fmla="*/ 40 w 73"/>
                  <a:gd name="T29" fmla="*/ 12 h 248"/>
                  <a:gd name="T30" fmla="*/ 35 w 73"/>
                  <a:gd name="T31" fmla="*/ 14 h 248"/>
                  <a:gd name="T32" fmla="*/ 31 w 73"/>
                  <a:gd name="T33" fmla="*/ 18 h 248"/>
                  <a:gd name="T34" fmla="*/ 29 w 73"/>
                  <a:gd name="T35" fmla="*/ 25 h 248"/>
                  <a:gd name="T36" fmla="*/ 30 w 73"/>
                  <a:gd name="T37" fmla="*/ 36 h 248"/>
                  <a:gd name="T38" fmla="*/ 55 w 73"/>
                  <a:gd name="T39" fmla="*/ 208 h 248"/>
                  <a:gd name="T40" fmla="*/ 58 w 73"/>
                  <a:gd name="T41" fmla="*/ 218 h 248"/>
                  <a:gd name="T42" fmla="*/ 61 w 73"/>
                  <a:gd name="T43" fmla="*/ 224 h 248"/>
                  <a:gd name="T44" fmla="*/ 66 w 73"/>
                  <a:gd name="T45" fmla="*/ 226 h 248"/>
                  <a:gd name="T46" fmla="*/ 71 w 73"/>
                  <a:gd name="T47" fmla="*/ 227 h 248"/>
                  <a:gd name="T48" fmla="*/ 73 w 73"/>
                  <a:gd name="T49"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248">
                    <a:moveTo>
                      <a:pt x="73" y="239"/>
                    </a:moveTo>
                    <a:cubicBezTo>
                      <a:pt x="35" y="248"/>
                      <a:pt x="35" y="248"/>
                      <a:pt x="35" y="248"/>
                    </a:cubicBezTo>
                    <a:cubicBezTo>
                      <a:pt x="33" y="236"/>
                      <a:pt x="33" y="236"/>
                      <a:pt x="33" y="236"/>
                    </a:cubicBezTo>
                    <a:cubicBezTo>
                      <a:pt x="34" y="236"/>
                      <a:pt x="36" y="235"/>
                      <a:pt x="38" y="234"/>
                    </a:cubicBezTo>
                    <a:cubicBezTo>
                      <a:pt x="40" y="233"/>
                      <a:pt x="41" y="232"/>
                      <a:pt x="42" y="231"/>
                    </a:cubicBezTo>
                    <a:cubicBezTo>
                      <a:pt x="43" y="229"/>
                      <a:pt x="43" y="227"/>
                      <a:pt x="44" y="224"/>
                    </a:cubicBezTo>
                    <a:cubicBezTo>
                      <a:pt x="44" y="222"/>
                      <a:pt x="44" y="218"/>
                      <a:pt x="43" y="214"/>
                    </a:cubicBezTo>
                    <a:cubicBezTo>
                      <a:pt x="18" y="41"/>
                      <a:pt x="18" y="41"/>
                      <a:pt x="18" y="41"/>
                    </a:cubicBezTo>
                    <a:cubicBezTo>
                      <a:pt x="17" y="37"/>
                      <a:pt x="17" y="33"/>
                      <a:pt x="16" y="31"/>
                    </a:cubicBezTo>
                    <a:cubicBezTo>
                      <a:pt x="15" y="28"/>
                      <a:pt x="14" y="26"/>
                      <a:pt x="12" y="25"/>
                    </a:cubicBezTo>
                    <a:cubicBezTo>
                      <a:pt x="10" y="24"/>
                      <a:pt x="9" y="23"/>
                      <a:pt x="7" y="22"/>
                    </a:cubicBezTo>
                    <a:cubicBezTo>
                      <a:pt x="5" y="22"/>
                      <a:pt x="3" y="21"/>
                      <a:pt x="2" y="21"/>
                    </a:cubicBezTo>
                    <a:cubicBezTo>
                      <a:pt x="0" y="9"/>
                      <a:pt x="0" y="9"/>
                      <a:pt x="0" y="9"/>
                    </a:cubicBezTo>
                    <a:cubicBezTo>
                      <a:pt x="38" y="0"/>
                      <a:pt x="38" y="0"/>
                      <a:pt x="38" y="0"/>
                    </a:cubicBezTo>
                    <a:cubicBezTo>
                      <a:pt x="40" y="12"/>
                      <a:pt x="40" y="12"/>
                      <a:pt x="40" y="12"/>
                    </a:cubicBezTo>
                    <a:cubicBezTo>
                      <a:pt x="38" y="12"/>
                      <a:pt x="37" y="13"/>
                      <a:pt x="35" y="14"/>
                    </a:cubicBezTo>
                    <a:cubicBezTo>
                      <a:pt x="34" y="15"/>
                      <a:pt x="33" y="17"/>
                      <a:pt x="31" y="18"/>
                    </a:cubicBezTo>
                    <a:cubicBezTo>
                      <a:pt x="30" y="20"/>
                      <a:pt x="29" y="22"/>
                      <a:pt x="29" y="25"/>
                    </a:cubicBezTo>
                    <a:cubicBezTo>
                      <a:pt x="29" y="29"/>
                      <a:pt x="30" y="32"/>
                      <a:pt x="30" y="36"/>
                    </a:cubicBezTo>
                    <a:cubicBezTo>
                      <a:pt x="55" y="208"/>
                      <a:pt x="55" y="208"/>
                      <a:pt x="55" y="208"/>
                    </a:cubicBezTo>
                    <a:cubicBezTo>
                      <a:pt x="56" y="212"/>
                      <a:pt x="57" y="215"/>
                      <a:pt x="58" y="218"/>
                    </a:cubicBezTo>
                    <a:cubicBezTo>
                      <a:pt x="59" y="221"/>
                      <a:pt x="60" y="223"/>
                      <a:pt x="61" y="224"/>
                    </a:cubicBezTo>
                    <a:cubicBezTo>
                      <a:pt x="62" y="225"/>
                      <a:pt x="64" y="226"/>
                      <a:pt x="66" y="226"/>
                    </a:cubicBezTo>
                    <a:cubicBezTo>
                      <a:pt x="68" y="227"/>
                      <a:pt x="70" y="227"/>
                      <a:pt x="71" y="227"/>
                    </a:cubicBezTo>
                    <a:lnTo>
                      <a:pt x="73" y="239"/>
                    </a:lnTo>
                    <a:close/>
                  </a:path>
                </a:pathLst>
              </a:custGeom>
              <a:solidFill>
                <a:srgbClr val="898989"/>
              </a:solidFill>
              <a:ln>
                <a:noFill/>
              </a:ln>
            </p:spPr>
            <p:txBody>
              <a:bodyPr anchor="ctr"/>
              <a:lstStyle/>
              <a:p>
                <a:pPr algn="ctr"/>
                <a:endParaRPr/>
              </a:p>
            </p:txBody>
          </p:sp>
          <p:sp>
            <p:nvSpPr>
              <p:cNvPr id="31" name="íṣ1iḍe">
                <a:extLst>
                  <a:ext uri="{FF2B5EF4-FFF2-40B4-BE49-F238E27FC236}">
                    <a16:creationId xmlns:a16="http://schemas.microsoft.com/office/drawing/2014/main" id="{6ED4BBC0-E44B-46AE-9421-A43CFC6E7501}"/>
                  </a:ext>
                </a:extLst>
              </p:cNvPr>
              <p:cNvSpPr/>
              <p:nvPr/>
            </p:nvSpPr>
            <p:spPr bwMode="auto">
              <a:xfrm>
                <a:off x="3257551" y="4022726"/>
                <a:ext cx="88900" cy="201613"/>
              </a:xfrm>
              <a:custGeom>
                <a:avLst/>
                <a:gdLst>
                  <a:gd name="T0" fmla="*/ 102 w 114"/>
                  <a:gd name="T1" fmla="*/ 164 h 257"/>
                  <a:gd name="T2" fmla="*/ 114 w 114"/>
                  <a:gd name="T3" fmla="*/ 234 h 257"/>
                  <a:gd name="T4" fmla="*/ 45 w 114"/>
                  <a:gd name="T5" fmla="*/ 257 h 257"/>
                  <a:gd name="T6" fmla="*/ 43 w 114"/>
                  <a:gd name="T7" fmla="*/ 245 h 257"/>
                  <a:gd name="T8" fmla="*/ 47 w 114"/>
                  <a:gd name="T9" fmla="*/ 242 h 257"/>
                  <a:gd name="T10" fmla="*/ 50 w 114"/>
                  <a:gd name="T11" fmla="*/ 238 h 257"/>
                  <a:gd name="T12" fmla="*/ 52 w 114"/>
                  <a:gd name="T13" fmla="*/ 231 h 257"/>
                  <a:gd name="T14" fmla="*/ 51 w 114"/>
                  <a:gd name="T15" fmla="*/ 221 h 257"/>
                  <a:gd name="T16" fmla="*/ 19 w 114"/>
                  <a:gd name="T17" fmla="*/ 51 h 257"/>
                  <a:gd name="T18" fmla="*/ 16 w 114"/>
                  <a:gd name="T19" fmla="*/ 42 h 257"/>
                  <a:gd name="T20" fmla="*/ 12 w 114"/>
                  <a:gd name="T21" fmla="*/ 36 h 257"/>
                  <a:gd name="T22" fmla="*/ 7 w 114"/>
                  <a:gd name="T23" fmla="*/ 33 h 257"/>
                  <a:gd name="T24" fmla="*/ 2 w 114"/>
                  <a:gd name="T25" fmla="*/ 33 h 257"/>
                  <a:gd name="T26" fmla="*/ 0 w 114"/>
                  <a:gd name="T27" fmla="*/ 21 h 257"/>
                  <a:gd name="T28" fmla="*/ 64 w 114"/>
                  <a:gd name="T29" fmla="*/ 0 h 257"/>
                  <a:gd name="T30" fmla="*/ 75 w 114"/>
                  <a:gd name="T31" fmla="*/ 57 h 257"/>
                  <a:gd name="T32" fmla="*/ 71 w 114"/>
                  <a:gd name="T33" fmla="*/ 58 h 257"/>
                  <a:gd name="T34" fmla="*/ 61 w 114"/>
                  <a:gd name="T35" fmla="*/ 33 h 257"/>
                  <a:gd name="T36" fmla="*/ 50 w 114"/>
                  <a:gd name="T37" fmla="*/ 20 h 257"/>
                  <a:gd name="T38" fmla="*/ 46 w 114"/>
                  <a:gd name="T39" fmla="*/ 20 h 257"/>
                  <a:gd name="T40" fmla="*/ 40 w 114"/>
                  <a:gd name="T41" fmla="*/ 22 h 257"/>
                  <a:gd name="T42" fmla="*/ 27 w 114"/>
                  <a:gd name="T43" fmla="*/ 26 h 257"/>
                  <a:gd name="T44" fmla="*/ 45 w 114"/>
                  <a:gd name="T45" fmla="*/ 120 h 257"/>
                  <a:gd name="T46" fmla="*/ 54 w 114"/>
                  <a:gd name="T47" fmla="*/ 117 h 257"/>
                  <a:gd name="T48" fmla="*/ 60 w 114"/>
                  <a:gd name="T49" fmla="*/ 112 h 257"/>
                  <a:gd name="T50" fmla="*/ 62 w 114"/>
                  <a:gd name="T51" fmla="*/ 103 h 257"/>
                  <a:gd name="T52" fmla="*/ 62 w 114"/>
                  <a:gd name="T53" fmla="*/ 89 h 257"/>
                  <a:gd name="T54" fmla="*/ 60 w 114"/>
                  <a:gd name="T55" fmla="*/ 74 h 257"/>
                  <a:gd name="T56" fmla="*/ 65 w 114"/>
                  <a:gd name="T57" fmla="*/ 72 h 257"/>
                  <a:gd name="T58" fmla="*/ 82 w 114"/>
                  <a:gd name="T59" fmla="*/ 165 h 257"/>
                  <a:gd name="T60" fmla="*/ 78 w 114"/>
                  <a:gd name="T61" fmla="*/ 166 h 257"/>
                  <a:gd name="T62" fmla="*/ 73 w 114"/>
                  <a:gd name="T63" fmla="*/ 149 h 257"/>
                  <a:gd name="T64" fmla="*/ 69 w 114"/>
                  <a:gd name="T65" fmla="*/ 137 h 257"/>
                  <a:gd name="T66" fmla="*/ 63 w 114"/>
                  <a:gd name="T67" fmla="*/ 130 h 257"/>
                  <a:gd name="T68" fmla="*/ 57 w 114"/>
                  <a:gd name="T69" fmla="*/ 130 h 257"/>
                  <a:gd name="T70" fmla="*/ 47 w 114"/>
                  <a:gd name="T71" fmla="*/ 133 h 257"/>
                  <a:gd name="T72" fmla="*/ 61 w 114"/>
                  <a:gd name="T73" fmla="*/ 204 h 257"/>
                  <a:gd name="T74" fmla="*/ 64 w 114"/>
                  <a:gd name="T75" fmla="*/ 221 h 257"/>
                  <a:gd name="T76" fmla="*/ 68 w 114"/>
                  <a:gd name="T77" fmla="*/ 229 h 257"/>
                  <a:gd name="T78" fmla="*/ 73 w 114"/>
                  <a:gd name="T79" fmla="*/ 232 h 257"/>
                  <a:gd name="T80" fmla="*/ 81 w 114"/>
                  <a:gd name="T81" fmla="*/ 231 h 257"/>
                  <a:gd name="T82" fmla="*/ 86 w 114"/>
                  <a:gd name="T83" fmla="*/ 229 h 257"/>
                  <a:gd name="T84" fmla="*/ 91 w 114"/>
                  <a:gd name="T85" fmla="*/ 226 h 257"/>
                  <a:gd name="T86" fmla="*/ 95 w 114"/>
                  <a:gd name="T87" fmla="*/ 223 h 257"/>
                  <a:gd name="T88" fmla="*/ 97 w 114"/>
                  <a:gd name="T89" fmla="*/ 217 h 257"/>
                  <a:gd name="T90" fmla="*/ 99 w 114"/>
                  <a:gd name="T91" fmla="*/ 191 h 257"/>
                  <a:gd name="T92" fmla="*/ 98 w 114"/>
                  <a:gd name="T93" fmla="*/ 166 h 257"/>
                  <a:gd name="T94" fmla="*/ 102 w 114"/>
                  <a:gd name="T95" fmla="*/ 1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57">
                    <a:moveTo>
                      <a:pt x="102" y="164"/>
                    </a:moveTo>
                    <a:cubicBezTo>
                      <a:pt x="114" y="234"/>
                      <a:pt x="114" y="234"/>
                      <a:pt x="114" y="234"/>
                    </a:cubicBezTo>
                    <a:cubicBezTo>
                      <a:pt x="45" y="257"/>
                      <a:pt x="45" y="257"/>
                      <a:pt x="45" y="257"/>
                    </a:cubicBezTo>
                    <a:cubicBezTo>
                      <a:pt x="43" y="245"/>
                      <a:pt x="43" y="245"/>
                      <a:pt x="43" y="245"/>
                    </a:cubicBezTo>
                    <a:cubicBezTo>
                      <a:pt x="44" y="244"/>
                      <a:pt x="45" y="243"/>
                      <a:pt x="47" y="242"/>
                    </a:cubicBezTo>
                    <a:cubicBezTo>
                      <a:pt x="49" y="241"/>
                      <a:pt x="50" y="239"/>
                      <a:pt x="50" y="238"/>
                    </a:cubicBezTo>
                    <a:cubicBezTo>
                      <a:pt x="51" y="236"/>
                      <a:pt x="52" y="234"/>
                      <a:pt x="52" y="231"/>
                    </a:cubicBezTo>
                    <a:cubicBezTo>
                      <a:pt x="52" y="228"/>
                      <a:pt x="51" y="225"/>
                      <a:pt x="51" y="221"/>
                    </a:cubicBezTo>
                    <a:cubicBezTo>
                      <a:pt x="19" y="51"/>
                      <a:pt x="19" y="51"/>
                      <a:pt x="19" y="51"/>
                    </a:cubicBezTo>
                    <a:cubicBezTo>
                      <a:pt x="18" y="48"/>
                      <a:pt x="17" y="44"/>
                      <a:pt x="16" y="42"/>
                    </a:cubicBezTo>
                    <a:cubicBezTo>
                      <a:pt x="15" y="39"/>
                      <a:pt x="14" y="37"/>
                      <a:pt x="12" y="36"/>
                    </a:cubicBezTo>
                    <a:cubicBezTo>
                      <a:pt x="11" y="35"/>
                      <a:pt x="9" y="34"/>
                      <a:pt x="7" y="33"/>
                    </a:cubicBezTo>
                    <a:cubicBezTo>
                      <a:pt x="5" y="33"/>
                      <a:pt x="4" y="33"/>
                      <a:pt x="2" y="33"/>
                    </a:cubicBezTo>
                    <a:cubicBezTo>
                      <a:pt x="0" y="21"/>
                      <a:pt x="0" y="21"/>
                      <a:pt x="0" y="21"/>
                    </a:cubicBezTo>
                    <a:cubicBezTo>
                      <a:pt x="64" y="0"/>
                      <a:pt x="64" y="0"/>
                      <a:pt x="64" y="0"/>
                    </a:cubicBezTo>
                    <a:cubicBezTo>
                      <a:pt x="75" y="57"/>
                      <a:pt x="75" y="57"/>
                      <a:pt x="75" y="57"/>
                    </a:cubicBezTo>
                    <a:cubicBezTo>
                      <a:pt x="71" y="58"/>
                      <a:pt x="71" y="58"/>
                      <a:pt x="71" y="58"/>
                    </a:cubicBezTo>
                    <a:cubicBezTo>
                      <a:pt x="68" y="50"/>
                      <a:pt x="65" y="42"/>
                      <a:pt x="61" y="33"/>
                    </a:cubicBezTo>
                    <a:cubicBezTo>
                      <a:pt x="56" y="24"/>
                      <a:pt x="53" y="20"/>
                      <a:pt x="50" y="20"/>
                    </a:cubicBezTo>
                    <a:cubicBezTo>
                      <a:pt x="49" y="20"/>
                      <a:pt x="47" y="20"/>
                      <a:pt x="46" y="20"/>
                    </a:cubicBezTo>
                    <a:cubicBezTo>
                      <a:pt x="44" y="21"/>
                      <a:pt x="42" y="21"/>
                      <a:pt x="40" y="22"/>
                    </a:cubicBezTo>
                    <a:cubicBezTo>
                      <a:pt x="27" y="26"/>
                      <a:pt x="27" y="26"/>
                      <a:pt x="27" y="26"/>
                    </a:cubicBezTo>
                    <a:cubicBezTo>
                      <a:pt x="45" y="120"/>
                      <a:pt x="45" y="120"/>
                      <a:pt x="45" y="120"/>
                    </a:cubicBezTo>
                    <a:cubicBezTo>
                      <a:pt x="54" y="117"/>
                      <a:pt x="54" y="117"/>
                      <a:pt x="54" y="117"/>
                    </a:cubicBezTo>
                    <a:cubicBezTo>
                      <a:pt x="57" y="116"/>
                      <a:pt x="59" y="114"/>
                      <a:pt x="60" y="112"/>
                    </a:cubicBezTo>
                    <a:cubicBezTo>
                      <a:pt x="61" y="110"/>
                      <a:pt x="62" y="107"/>
                      <a:pt x="62" y="103"/>
                    </a:cubicBezTo>
                    <a:cubicBezTo>
                      <a:pt x="62" y="99"/>
                      <a:pt x="62" y="95"/>
                      <a:pt x="62" y="89"/>
                    </a:cubicBezTo>
                    <a:cubicBezTo>
                      <a:pt x="62" y="84"/>
                      <a:pt x="61" y="79"/>
                      <a:pt x="60" y="74"/>
                    </a:cubicBezTo>
                    <a:cubicBezTo>
                      <a:pt x="65" y="72"/>
                      <a:pt x="65" y="72"/>
                      <a:pt x="65" y="72"/>
                    </a:cubicBezTo>
                    <a:cubicBezTo>
                      <a:pt x="82" y="165"/>
                      <a:pt x="82" y="165"/>
                      <a:pt x="82" y="165"/>
                    </a:cubicBezTo>
                    <a:cubicBezTo>
                      <a:pt x="78" y="166"/>
                      <a:pt x="78" y="166"/>
                      <a:pt x="78" y="166"/>
                    </a:cubicBezTo>
                    <a:cubicBezTo>
                      <a:pt x="77" y="161"/>
                      <a:pt x="75" y="155"/>
                      <a:pt x="73" y="149"/>
                    </a:cubicBezTo>
                    <a:cubicBezTo>
                      <a:pt x="71" y="144"/>
                      <a:pt x="70" y="140"/>
                      <a:pt x="69" y="137"/>
                    </a:cubicBezTo>
                    <a:cubicBezTo>
                      <a:pt x="67" y="133"/>
                      <a:pt x="65" y="131"/>
                      <a:pt x="63" y="130"/>
                    </a:cubicBezTo>
                    <a:cubicBezTo>
                      <a:pt x="61" y="129"/>
                      <a:pt x="59" y="129"/>
                      <a:pt x="57" y="130"/>
                    </a:cubicBezTo>
                    <a:cubicBezTo>
                      <a:pt x="47" y="133"/>
                      <a:pt x="47" y="133"/>
                      <a:pt x="47" y="133"/>
                    </a:cubicBezTo>
                    <a:cubicBezTo>
                      <a:pt x="61" y="204"/>
                      <a:pt x="61" y="204"/>
                      <a:pt x="61" y="204"/>
                    </a:cubicBezTo>
                    <a:cubicBezTo>
                      <a:pt x="62" y="211"/>
                      <a:pt x="63" y="217"/>
                      <a:pt x="64" y="221"/>
                    </a:cubicBezTo>
                    <a:cubicBezTo>
                      <a:pt x="65" y="225"/>
                      <a:pt x="67" y="228"/>
                      <a:pt x="68" y="229"/>
                    </a:cubicBezTo>
                    <a:cubicBezTo>
                      <a:pt x="70" y="231"/>
                      <a:pt x="71" y="232"/>
                      <a:pt x="73" y="232"/>
                    </a:cubicBezTo>
                    <a:cubicBezTo>
                      <a:pt x="75" y="232"/>
                      <a:pt x="77" y="232"/>
                      <a:pt x="81" y="231"/>
                    </a:cubicBezTo>
                    <a:cubicBezTo>
                      <a:pt x="82" y="230"/>
                      <a:pt x="84" y="230"/>
                      <a:pt x="86" y="229"/>
                    </a:cubicBezTo>
                    <a:cubicBezTo>
                      <a:pt x="88" y="228"/>
                      <a:pt x="90" y="227"/>
                      <a:pt x="91" y="226"/>
                    </a:cubicBezTo>
                    <a:cubicBezTo>
                      <a:pt x="92" y="226"/>
                      <a:pt x="94" y="224"/>
                      <a:pt x="95" y="223"/>
                    </a:cubicBezTo>
                    <a:cubicBezTo>
                      <a:pt x="96" y="221"/>
                      <a:pt x="97" y="219"/>
                      <a:pt x="97" y="217"/>
                    </a:cubicBezTo>
                    <a:cubicBezTo>
                      <a:pt x="98" y="211"/>
                      <a:pt x="99" y="202"/>
                      <a:pt x="99" y="191"/>
                    </a:cubicBezTo>
                    <a:cubicBezTo>
                      <a:pt x="98" y="179"/>
                      <a:pt x="98" y="171"/>
                      <a:pt x="98" y="166"/>
                    </a:cubicBezTo>
                    <a:lnTo>
                      <a:pt x="102" y="164"/>
                    </a:lnTo>
                    <a:close/>
                  </a:path>
                </a:pathLst>
              </a:custGeom>
              <a:solidFill>
                <a:srgbClr val="898989"/>
              </a:solidFill>
              <a:ln>
                <a:noFill/>
              </a:ln>
            </p:spPr>
            <p:txBody>
              <a:bodyPr anchor="ctr"/>
              <a:lstStyle/>
              <a:p>
                <a:pPr algn="ctr"/>
                <a:endParaRPr/>
              </a:p>
            </p:txBody>
          </p:sp>
          <p:sp>
            <p:nvSpPr>
              <p:cNvPr id="32" name="işľíḑê">
                <a:extLst>
                  <a:ext uri="{FF2B5EF4-FFF2-40B4-BE49-F238E27FC236}">
                    <a16:creationId xmlns:a16="http://schemas.microsoft.com/office/drawing/2014/main" id="{05CBB044-FA1C-48BD-AB18-2CB503606613}"/>
                  </a:ext>
                </a:extLst>
              </p:cNvPr>
              <p:cNvSpPr/>
              <p:nvPr/>
            </p:nvSpPr>
            <p:spPr bwMode="auto">
              <a:xfrm>
                <a:off x="3314701" y="4000501"/>
                <a:ext cx="95250" cy="207963"/>
              </a:xfrm>
              <a:custGeom>
                <a:avLst/>
                <a:gdLst>
                  <a:gd name="T0" fmla="*/ 91 w 123"/>
                  <a:gd name="T1" fmla="*/ 12 h 265"/>
                  <a:gd name="T2" fmla="*/ 86 w 123"/>
                  <a:gd name="T3" fmla="*/ 16 h 265"/>
                  <a:gd name="T4" fmla="*/ 83 w 123"/>
                  <a:gd name="T5" fmla="*/ 23 h 265"/>
                  <a:gd name="T6" fmla="*/ 83 w 123"/>
                  <a:gd name="T7" fmla="*/ 40 h 265"/>
                  <a:gd name="T8" fmla="*/ 88 w 123"/>
                  <a:gd name="T9" fmla="*/ 70 h 265"/>
                  <a:gd name="T10" fmla="*/ 123 w 123"/>
                  <a:gd name="T11" fmla="*/ 242 h 265"/>
                  <a:gd name="T12" fmla="*/ 118 w 123"/>
                  <a:gd name="T13" fmla="*/ 243 h 265"/>
                  <a:gd name="T14" fmla="*/ 29 w 123"/>
                  <a:gd name="T15" fmla="*/ 69 h 265"/>
                  <a:gd name="T16" fmla="*/ 54 w 123"/>
                  <a:gd name="T17" fmla="*/ 190 h 265"/>
                  <a:gd name="T18" fmla="*/ 61 w 123"/>
                  <a:gd name="T19" fmla="*/ 221 h 265"/>
                  <a:gd name="T20" fmla="*/ 67 w 123"/>
                  <a:gd name="T21" fmla="*/ 236 h 265"/>
                  <a:gd name="T22" fmla="*/ 74 w 123"/>
                  <a:gd name="T23" fmla="*/ 240 h 265"/>
                  <a:gd name="T24" fmla="*/ 80 w 123"/>
                  <a:gd name="T25" fmla="*/ 242 h 265"/>
                  <a:gd name="T26" fmla="*/ 83 w 123"/>
                  <a:gd name="T27" fmla="*/ 254 h 265"/>
                  <a:gd name="T28" fmla="*/ 49 w 123"/>
                  <a:gd name="T29" fmla="*/ 265 h 265"/>
                  <a:gd name="T30" fmla="*/ 46 w 123"/>
                  <a:gd name="T31" fmla="*/ 254 h 265"/>
                  <a:gd name="T32" fmla="*/ 51 w 123"/>
                  <a:gd name="T33" fmla="*/ 249 h 265"/>
                  <a:gd name="T34" fmla="*/ 55 w 123"/>
                  <a:gd name="T35" fmla="*/ 242 h 265"/>
                  <a:gd name="T36" fmla="*/ 55 w 123"/>
                  <a:gd name="T37" fmla="*/ 227 h 265"/>
                  <a:gd name="T38" fmla="*/ 49 w 123"/>
                  <a:gd name="T39" fmla="*/ 194 h 265"/>
                  <a:gd name="T40" fmla="*/ 25 w 123"/>
                  <a:gd name="T41" fmla="*/ 78 h 265"/>
                  <a:gd name="T42" fmla="*/ 21 w 123"/>
                  <a:gd name="T43" fmla="*/ 63 h 265"/>
                  <a:gd name="T44" fmla="*/ 16 w 123"/>
                  <a:gd name="T45" fmla="*/ 52 h 265"/>
                  <a:gd name="T46" fmla="*/ 9 w 123"/>
                  <a:gd name="T47" fmla="*/ 45 h 265"/>
                  <a:gd name="T48" fmla="*/ 2 w 123"/>
                  <a:gd name="T49" fmla="*/ 43 h 265"/>
                  <a:gd name="T50" fmla="*/ 0 w 123"/>
                  <a:gd name="T51" fmla="*/ 31 h 265"/>
                  <a:gd name="T52" fmla="*/ 23 w 123"/>
                  <a:gd name="T53" fmla="*/ 23 h 265"/>
                  <a:gd name="T54" fmla="*/ 106 w 123"/>
                  <a:gd name="T55" fmla="*/ 186 h 265"/>
                  <a:gd name="T56" fmla="*/ 83 w 123"/>
                  <a:gd name="T57" fmla="*/ 74 h 265"/>
                  <a:gd name="T58" fmla="*/ 76 w 123"/>
                  <a:gd name="T59" fmla="*/ 43 h 265"/>
                  <a:gd name="T60" fmla="*/ 70 w 123"/>
                  <a:gd name="T61" fmla="*/ 29 h 265"/>
                  <a:gd name="T62" fmla="*/ 64 w 123"/>
                  <a:gd name="T63" fmla="*/ 25 h 265"/>
                  <a:gd name="T64" fmla="*/ 57 w 123"/>
                  <a:gd name="T65" fmla="*/ 23 h 265"/>
                  <a:gd name="T66" fmla="*/ 55 w 123"/>
                  <a:gd name="T67" fmla="*/ 12 h 265"/>
                  <a:gd name="T68" fmla="*/ 89 w 123"/>
                  <a:gd name="T69" fmla="*/ 0 h 265"/>
                  <a:gd name="T70" fmla="*/ 91 w 123"/>
                  <a:gd name="T71"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65">
                    <a:moveTo>
                      <a:pt x="91" y="12"/>
                    </a:moveTo>
                    <a:cubicBezTo>
                      <a:pt x="90" y="12"/>
                      <a:pt x="88" y="14"/>
                      <a:pt x="86" y="16"/>
                    </a:cubicBezTo>
                    <a:cubicBezTo>
                      <a:pt x="85" y="18"/>
                      <a:pt x="83" y="21"/>
                      <a:pt x="83" y="23"/>
                    </a:cubicBezTo>
                    <a:cubicBezTo>
                      <a:pt x="82" y="26"/>
                      <a:pt x="82" y="32"/>
                      <a:pt x="83" y="40"/>
                    </a:cubicBezTo>
                    <a:cubicBezTo>
                      <a:pt x="84" y="48"/>
                      <a:pt x="86" y="58"/>
                      <a:pt x="88" y="70"/>
                    </a:cubicBezTo>
                    <a:cubicBezTo>
                      <a:pt x="123" y="242"/>
                      <a:pt x="123" y="242"/>
                      <a:pt x="123" y="242"/>
                    </a:cubicBezTo>
                    <a:cubicBezTo>
                      <a:pt x="118" y="243"/>
                      <a:pt x="118" y="243"/>
                      <a:pt x="118" y="243"/>
                    </a:cubicBezTo>
                    <a:cubicBezTo>
                      <a:pt x="29" y="69"/>
                      <a:pt x="29" y="69"/>
                      <a:pt x="29" y="69"/>
                    </a:cubicBezTo>
                    <a:cubicBezTo>
                      <a:pt x="54" y="190"/>
                      <a:pt x="54" y="190"/>
                      <a:pt x="54" y="190"/>
                    </a:cubicBezTo>
                    <a:cubicBezTo>
                      <a:pt x="57" y="204"/>
                      <a:pt x="59" y="214"/>
                      <a:pt x="61" y="221"/>
                    </a:cubicBezTo>
                    <a:cubicBezTo>
                      <a:pt x="63" y="228"/>
                      <a:pt x="65" y="233"/>
                      <a:pt x="67" y="236"/>
                    </a:cubicBezTo>
                    <a:cubicBezTo>
                      <a:pt x="69" y="238"/>
                      <a:pt x="71" y="239"/>
                      <a:pt x="74" y="240"/>
                    </a:cubicBezTo>
                    <a:cubicBezTo>
                      <a:pt x="77" y="242"/>
                      <a:pt x="79" y="242"/>
                      <a:pt x="80" y="242"/>
                    </a:cubicBezTo>
                    <a:cubicBezTo>
                      <a:pt x="83" y="254"/>
                      <a:pt x="83" y="254"/>
                      <a:pt x="83" y="254"/>
                    </a:cubicBezTo>
                    <a:cubicBezTo>
                      <a:pt x="49" y="265"/>
                      <a:pt x="49" y="265"/>
                      <a:pt x="49" y="265"/>
                    </a:cubicBezTo>
                    <a:cubicBezTo>
                      <a:pt x="46" y="254"/>
                      <a:pt x="46" y="254"/>
                      <a:pt x="46" y="254"/>
                    </a:cubicBezTo>
                    <a:cubicBezTo>
                      <a:pt x="47" y="253"/>
                      <a:pt x="49" y="251"/>
                      <a:pt x="51" y="249"/>
                    </a:cubicBezTo>
                    <a:cubicBezTo>
                      <a:pt x="53" y="246"/>
                      <a:pt x="54" y="244"/>
                      <a:pt x="55" y="242"/>
                    </a:cubicBezTo>
                    <a:cubicBezTo>
                      <a:pt x="55" y="238"/>
                      <a:pt x="55" y="233"/>
                      <a:pt x="55" y="227"/>
                    </a:cubicBezTo>
                    <a:cubicBezTo>
                      <a:pt x="54" y="220"/>
                      <a:pt x="52" y="209"/>
                      <a:pt x="49" y="194"/>
                    </a:cubicBezTo>
                    <a:cubicBezTo>
                      <a:pt x="25" y="78"/>
                      <a:pt x="25" y="78"/>
                      <a:pt x="25" y="78"/>
                    </a:cubicBezTo>
                    <a:cubicBezTo>
                      <a:pt x="24" y="73"/>
                      <a:pt x="23" y="68"/>
                      <a:pt x="21" y="63"/>
                    </a:cubicBezTo>
                    <a:cubicBezTo>
                      <a:pt x="20" y="58"/>
                      <a:pt x="18" y="55"/>
                      <a:pt x="16" y="52"/>
                    </a:cubicBezTo>
                    <a:cubicBezTo>
                      <a:pt x="14" y="49"/>
                      <a:pt x="12" y="47"/>
                      <a:pt x="9" y="45"/>
                    </a:cubicBezTo>
                    <a:cubicBezTo>
                      <a:pt x="6" y="43"/>
                      <a:pt x="4" y="43"/>
                      <a:pt x="2" y="43"/>
                    </a:cubicBezTo>
                    <a:cubicBezTo>
                      <a:pt x="0" y="31"/>
                      <a:pt x="0" y="31"/>
                      <a:pt x="0" y="31"/>
                    </a:cubicBezTo>
                    <a:cubicBezTo>
                      <a:pt x="23" y="23"/>
                      <a:pt x="23" y="23"/>
                      <a:pt x="23" y="23"/>
                    </a:cubicBezTo>
                    <a:cubicBezTo>
                      <a:pt x="106" y="186"/>
                      <a:pt x="106" y="186"/>
                      <a:pt x="106" y="186"/>
                    </a:cubicBezTo>
                    <a:cubicBezTo>
                      <a:pt x="83" y="74"/>
                      <a:pt x="83" y="74"/>
                      <a:pt x="83" y="74"/>
                    </a:cubicBezTo>
                    <a:cubicBezTo>
                      <a:pt x="80" y="60"/>
                      <a:pt x="78" y="50"/>
                      <a:pt x="76" y="43"/>
                    </a:cubicBezTo>
                    <a:cubicBezTo>
                      <a:pt x="74" y="36"/>
                      <a:pt x="72" y="31"/>
                      <a:pt x="70" y="29"/>
                    </a:cubicBezTo>
                    <a:cubicBezTo>
                      <a:pt x="69" y="27"/>
                      <a:pt x="67" y="26"/>
                      <a:pt x="64" y="25"/>
                    </a:cubicBezTo>
                    <a:cubicBezTo>
                      <a:pt x="61" y="24"/>
                      <a:pt x="59" y="23"/>
                      <a:pt x="57" y="23"/>
                    </a:cubicBezTo>
                    <a:cubicBezTo>
                      <a:pt x="55" y="12"/>
                      <a:pt x="55" y="12"/>
                      <a:pt x="55" y="12"/>
                    </a:cubicBezTo>
                    <a:cubicBezTo>
                      <a:pt x="89" y="0"/>
                      <a:pt x="89" y="0"/>
                      <a:pt x="89" y="0"/>
                    </a:cubicBezTo>
                    <a:lnTo>
                      <a:pt x="91" y="12"/>
                    </a:lnTo>
                    <a:close/>
                  </a:path>
                </a:pathLst>
              </a:custGeom>
              <a:solidFill>
                <a:srgbClr val="898989"/>
              </a:solidFill>
              <a:ln>
                <a:noFill/>
              </a:ln>
            </p:spPr>
            <p:txBody>
              <a:bodyPr anchor="ctr"/>
              <a:lstStyle/>
              <a:p>
                <a:pPr algn="ctr"/>
                <a:endParaRPr/>
              </a:p>
            </p:txBody>
          </p:sp>
          <p:sp>
            <p:nvSpPr>
              <p:cNvPr id="33" name="îṥ1îďê">
                <a:extLst>
                  <a:ext uri="{FF2B5EF4-FFF2-40B4-BE49-F238E27FC236}">
                    <a16:creationId xmlns:a16="http://schemas.microsoft.com/office/drawing/2014/main" id="{A4D73FB8-896D-46D2-A0F0-A24C0946AAE9}"/>
                  </a:ext>
                </a:extLst>
              </p:cNvPr>
              <p:cNvSpPr/>
              <p:nvPr/>
            </p:nvSpPr>
            <p:spPr bwMode="auto">
              <a:xfrm>
                <a:off x="3392488" y="3979863"/>
                <a:ext cx="76200" cy="198438"/>
              </a:xfrm>
              <a:custGeom>
                <a:avLst/>
                <a:gdLst>
                  <a:gd name="T0" fmla="*/ 77 w 97"/>
                  <a:gd name="T1" fmla="*/ 249 h 251"/>
                  <a:gd name="T2" fmla="*/ 61 w 97"/>
                  <a:gd name="T3" fmla="*/ 246 h 251"/>
                  <a:gd name="T4" fmla="*/ 44 w 97"/>
                  <a:gd name="T5" fmla="*/ 228 h 251"/>
                  <a:gd name="T6" fmla="*/ 27 w 97"/>
                  <a:gd name="T7" fmla="*/ 194 h 251"/>
                  <a:gd name="T8" fmla="*/ 12 w 97"/>
                  <a:gd name="T9" fmla="*/ 145 h 251"/>
                  <a:gd name="T10" fmla="*/ 2 w 97"/>
                  <a:gd name="T11" fmla="*/ 94 h 251"/>
                  <a:gd name="T12" fmla="*/ 1 w 97"/>
                  <a:gd name="T13" fmla="*/ 51 h 251"/>
                  <a:gd name="T14" fmla="*/ 7 w 97"/>
                  <a:gd name="T15" fmla="*/ 21 h 251"/>
                  <a:gd name="T16" fmla="*/ 20 w 97"/>
                  <a:gd name="T17" fmla="*/ 6 h 251"/>
                  <a:gd name="T18" fmla="*/ 32 w 97"/>
                  <a:gd name="T19" fmla="*/ 6 h 251"/>
                  <a:gd name="T20" fmla="*/ 44 w 97"/>
                  <a:gd name="T21" fmla="*/ 14 h 251"/>
                  <a:gd name="T22" fmla="*/ 44 w 97"/>
                  <a:gd name="T23" fmla="*/ 2 h 251"/>
                  <a:gd name="T24" fmla="*/ 49 w 97"/>
                  <a:gd name="T25" fmla="*/ 0 h 251"/>
                  <a:gd name="T26" fmla="*/ 69 w 97"/>
                  <a:gd name="T27" fmla="*/ 82 h 251"/>
                  <a:gd name="T28" fmla="*/ 64 w 97"/>
                  <a:gd name="T29" fmla="*/ 84 h 251"/>
                  <a:gd name="T30" fmla="*/ 55 w 97"/>
                  <a:gd name="T31" fmla="*/ 59 h 251"/>
                  <a:gd name="T32" fmla="*/ 45 w 97"/>
                  <a:gd name="T33" fmla="*/ 37 h 251"/>
                  <a:gd name="T34" fmla="*/ 34 w 97"/>
                  <a:gd name="T35" fmla="*/ 22 h 251"/>
                  <a:gd name="T36" fmla="*/ 24 w 97"/>
                  <a:gd name="T37" fmla="*/ 19 h 251"/>
                  <a:gd name="T38" fmla="*/ 16 w 97"/>
                  <a:gd name="T39" fmla="*/ 31 h 251"/>
                  <a:gd name="T40" fmla="*/ 12 w 97"/>
                  <a:gd name="T41" fmla="*/ 55 h 251"/>
                  <a:gd name="T42" fmla="*/ 15 w 97"/>
                  <a:gd name="T43" fmla="*/ 91 h 251"/>
                  <a:gd name="T44" fmla="*/ 25 w 97"/>
                  <a:gd name="T45" fmla="*/ 137 h 251"/>
                  <a:gd name="T46" fmla="*/ 37 w 97"/>
                  <a:gd name="T47" fmla="*/ 177 h 251"/>
                  <a:gd name="T48" fmla="*/ 50 w 97"/>
                  <a:gd name="T49" fmla="*/ 207 h 251"/>
                  <a:gd name="T50" fmla="*/ 64 w 97"/>
                  <a:gd name="T51" fmla="*/ 225 h 251"/>
                  <a:gd name="T52" fmla="*/ 77 w 97"/>
                  <a:gd name="T53" fmla="*/ 228 h 251"/>
                  <a:gd name="T54" fmla="*/ 85 w 97"/>
                  <a:gd name="T55" fmla="*/ 221 h 251"/>
                  <a:gd name="T56" fmla="*/ 89 w 97"/>
                  <a:gd name="T57" fmla="*/ 207 h 251"/>
                  <a:gd name="T58" fmla="*/ 90 w 97"/>
                  <a:gd name="T59" fmla="*/ 188 h 251"/>
                  <a:gd name="T60" fmla="*/ 88 w 97"/>
                  <a:gd name="T61" fmla="*/ 167 h 251"/>
                  <a:gd name="T62" fmla="*/ 94 w 97"/>
                  <a:gd name="T63" fmla="*/ 171 h 251"/>
                  <a:gd name="T64" fmla="*/ 93 w 97"/>
                  <a:gd name="T65" fmla="*/ 226 h 251"/>
                  <a:gd name="T66" fmla="*/ 77 w 97"/>
                  <a:gd name="T67" fmla="*/ 24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251">
                    <a:moveTo>
                      <a:pt x="77" y="249"/>
                    </a:moveTo>
                    <a:cubicBezTo>
                      <a:pt x="73" y="251"/>
                      <a:pt x="67" y="250"/>
                      <a:pt x="61" y="246"/>
                    </a:cubicBezTo>
                    <a:cubicBezTo>
                      <a:pt x="56" y="243"/>
                      <a:pt x="50" y="237"/>
                      <a:pt x="44" y="228"/>
                    </a:cubicBezTo>
                    <a:cubicBezTo>
                      <a:pt x="38" y="219"/>
                      <a:pt x="32" y="208"/>
                      <a:pt x="27" y="194"/>
                    </a:cubicBezTo>
                    <a:cubicBezTo>
                      <a:pt x="21" y="180"/>
                      <a:pt x="16" y="164"/>
                      <a:pt x="12" y="145"/>
                    </a:cubicBezTo>
                    <a:cubicBezTo>
                      <a:pt x="7" y="127"/>
                      <a:pt x="4" y="110"/>
                      <a:pt x="2" y="94"/>
                    </a:cubicBezTo>
                    <a:cubicBezTo>
                      <a:pt x="1" y="78"/>
                      <a:pt x="0" y="64"/>
                      <a:pt x="1" y="51"/>
                    </a:cubicBezTo>
                    <a:cubicBezTo>
                      <a:pt x="2" y="39"/>
                      <a:pt x="4" y="29"/>
                      <a:pt x="7" y="21"/>
                    </a:cubicBezTo>
                    <a:cubicBezTo>
                      <a:pt x="11" y="13"/>
                      <a:pt x="15" y="8"/>
                      <a:pt x="20" y="6"/>
                    </a:cubicBezTo>
                    <a:cubicBezTo>
                      <a:pt x="24" y="4"/>
                      <a:pt x="28" y="4"/>
                      <a:pt x="32" y="6"/>
                    </a:cubicBezTo>
                    <a:cubicBezTo>
                      <a:pt x="36" y="7"/>
                      <a:pt x="40" y="10"/>
                      <a:pt x="44" y="14"/>
                    </a:cubicBezTo>
                    <a:cubicBezTo>
                      <a:pt x="44" y="2"/>
                      <a:pt x="44" y="2"/>
                      <a:pt x="44" y="2"/>
                    </a:cubicBezTo>
                    <a:cubicBezTo>
                      <a:pt x="49" y="0"/>
                      <a:pt x="49" y="0"/>
                      <a:pt x="49" y="0"/>
                    </a:cubicBezTo>
                    <a:cubicBezTo>
                      <a:pt x="69" y="82"/>
                      <a:pt x="69" y="82"/>
                      <a:pt x="69" y="82"/>
                    </a:cubicBezTo>
                    <a:cubicBezTo>
                      <a:pt x="64" y="84"/>
                      <a:pt x="64" y="84"/>
                      <a:pt x="64" y="84"/>
                    </a:cubicBezTo>
                    <a:cubicBezTo>
                      <a:pt x="62" y="76"/>
                      <a:pt x="59" y="68"/>
                      <a:pt x="55" y="59"/>
                    </a:cubicBezTo>
                    <a:cubicBezTo>
                      <a:pt x="52" y="50"/>
                      <a:pt x="48" y="43"/>
                      <a:pt x="45" y="37"/>
                    </a:cubicBezTo>
                    <a:cubicBezTo>
                      <a:pt x="42" y="30"/>
                      <a:pt x="38" y="25"/>
                      <a:pt x="34" y="22"/>
                    </a:cubicBezTo>
                    <a:cubicBezTo>
                      <a:pt x="31" y="19"/>
                      <a:pt x="28" y="18"/>
                      <a:pt x="24" y="19"/>
                    </a:cubicBezTo>
                    <a:cubicBezTo>
                      <a:pt x="21" y="21"/>
                      <a:pt x="18" y="25"/>
                      <a:pt x="16" y="31"/>
                    </a:cubicBezTo>
                    <a:cubicBezTo>
                      <a:pt x="14" y="37"/>
                      <a:pt x="13" y="45"/>
                      <a:pt x="12" y="55"/>
                    </a:cubicBezTo>
                    <a:cubicBezTo>
                      <a:pt x="12" y="65"/>
                      <a:pt x="13" y="77"/>
                      <a:pt x="15" y="91"/>
                    </a:cubicBezTo>
                    <a:cubicBezTo>
                      <a:pt x="18" y="105"/>
                      <a:pt x="21" y="120"/>
                      <a:pt x="25" y="137"/>
                    </a:cubicBezTo>
                    <a:cubicBezTo>
                      <a:pt x="28" y="152"/>
                      <a:pt x="32" y="165"/>
                      <a:pt x="37" y="177"/>
                    </a:cubicBezTo>
                    <a:cubicBezTo>
                      <a:pt x="41" y="189"/>
                      <a:pt x="45" y="199"/>
                      <a:pt x="50" y="207"/>
                    </a:cubicBezTo>
                    <a:cubicBezTo>
                      <a:pt x="55" y="215"/>
                      <a:pt x="59" y="221"/>
                      <a:pt x="64" y="225"/>
                    </a:cubicBezTo>
                    <a:cubicBezTo>
                      <a:pt x="69" y="229"/>
                      <a:pt x="73" y="230"/>
                      <a:pt x="77" y="228"/>
                    </a:cubicBezTo>
                    <a:cubicBezTo>
                      <a:pt x="80" y="227"/>
                      <a:pt x="83" y="224"/>
                      <a:pt x="85" y="221"/>
                    </a:cubicBezTo>
                    <a:cubicBezTo>
                      <a:pt x="87" y="217"/>
                      <a:pt x="88" y="212"/>
                      <a:pt x="89" y="207"/>
                    </a:cubicBezTo>
                    <a:cubicBezTo>
                      <a:pt x="89" y="201"/>
                      <a:pt x="90" y="195"/>
                      <a:pt x="90" y="188"/>
                    </a:cubicBezTo>
                    <a:cubicBezTo>
                      <a:pt x="90" y="182"/>
                      <a:pt x="89" y="174"/>
                      <a:pt x="88" y="167"/>
                    </a:cubicBezTo>
                    <a:cubicBezTo>
                      <a:pt x="94" y="171"/>
                      <a:pt x="94" y="171"/>
                      <a:pt x="94" y="171"/>
                    </a:cubicBezTo>
                    <a:cubicBezTo>
                      <a:pt x="97" y="195"/>
                      <a:pt x="96" y="213"/>
                      <a:pt x="93" y="226"/>
                    </a:cubicBezTo>
                    <a:cubicBezTo>
                      <a:pt x="90" y="238"/>
                      <a:pt x="85" y="245"/>
                      <a:pt x="77" y="249"/>
                    </a:cubicBezTo>
                    <a:close/>
                  </a:path>
                </a:pathLst>
              </a:custGeom>
              <a:solidFill>
                <a:srgbClr val="898989"/>
              </a:solidFill>
              <a:ln>
                <a:noFill/>
              </a:ln>
            </p:spPr>
            <p:txBody>
              <a:bodyPr anchor="ctr"/>
              <a:lstStyle/>
              <a:p>
                <a:pPr algn="ctr"/>
                <a:endParaRPr/>
              </a:p>
            </p:txBody>
          </p:sp>
          <p:sp>
            <p:nvSpPr>
              <p:cNvPr id="34" name="îś1îḓe">
                <a:extLst>
                  <a:ext uri="{FF2B5EF4-FFF2-40B4-BE49-F238E27FC236}">
                    <a16:creationId xmlns:a16="http://schemas.microsoft.com/office/drawing/2014/main" id="{39C87C6E-ED98-4ABF-A75D-6726EDEDC1CE}"/>
                  </a:ext>
                </a:extLst>
              </p:cNvPr>
              <p:cNvSpPr/>
              <p:nvPr/>
            </p:nvSpPr>
            <p:spPr bwMode="auto">
              <a:xfrm>
                <a:off x="3438526" y="3952876"/>
                <a:ext cx="103188" cy="203200"/>
              </a:xfrm>
              <a:custGeom>
                <a:avLst/>
                <a:gdLst>
                  <a:gd name="T0" fmla="*/ 115 w 133"/>
                  <a:gd name="T1" fmla="*/ 156 h 258"/>
                  <a:gd name="T2" fmla="*/ 133 w 133"/>
                  <a:gd name="T3" fmla="*/ 224 h 258"/>
                  <a:gd name="T4" fmla="*/ 67 w 133"/>
                  <a:gd name="T5" fmla="*/ 258 h 258"/>
                  <a:gd name="T6" fmla="*/ 64 w 133"/>
                  <a:gd name="T7" fmla="*/ 246 h 258"/>
                  <a:gd name="T8" fmla="*/ 68 w 133"/>
                  <a:gd name="T9" fmla="*/ 243 h 258"/>
                  <a:gd name="T10" fmla="*/ 71 w 133"/>
                  <a:gd name="T11" fmla="*/ 239 h 258"/>
                  <a:gd name="T12" fmla="*/ 71 w 133"/>
                  <a:gd name="T13" fmla="*/ 231 h 258"/>
                  <a:gd name="T14" fmla="*/ 69 w 133"/>
                  <a:gd name="T15" fmla="*/ 221 h 258"/>
                  <a:gd name="T16" fmla="*/ 21 w 133"/>
                  <a:gd name="T17" fmla="*/ 58 h 258"/>
                  <a:gd name="T18" fmla="*/ 18 w 133"/>
                  <a:gd name="T19" fmla="*/ 49 h 258"/>
                  <a:gd name="T20" fmla="*/ 13 w 133"/>
                  <a:gd name="T21" fmla="*/ 44 h 258"/>
                  <a:gd name="T22" fmla="*/ 8 w 133"/>
                  <a:gd name="T23" fmla="*/ 42 h 258"/>
                  <a:gd name="T24" fmla="*/ 3 w 133"/>
                  <a:gd name="T25" fmla="*/ 43 h 258"/>
                  <a:gd name="T26" fmla="*/ 0 w 133"/>
                  <a:gd name="T27" fmla="*/ 31 h 258"/>
                  <a:gd name="T28" fmla="*/ 61 w 133"/>
                  <a:gd name="T29" fmla="*/ 0 h 258"/>
                  <a:gd name="T30" fmla="*/ 78 w 133"/>
                  <a:gd name="T31" fmla="*/ 54 h 258"/>
                  <a:gd name="T32" fmla="*/ 73 w 133"/>
                  <a:gd name="T33" fmla="*/ 56 h 258"/>
                  <a:gd name="T34" fmla="*/ 61 w 133"/>
                  <a:gd name="T35" fmla="*/ 33 h 258"/>
                  <a:gd name="T36" fmla="*/ 49 w 133"/>
                  <a:gd name="T37" fmla="*/ 22 h 258"/>
                  <a:gd name="T38" fmla="*/ 45 w 133"/>
                  <a:gd name="T39" fmla="*/ 23 h 258"/>
                  <a:gd name="T40" fmla="*/ 39 w 133"/>
                  <a:gd name="T41" fmla="*/ 25 h 258"/>
                  <a:gd name="T42" fmla="*/ 27 w 133"/>
                  <a:gd name="T43" fmla="*/ 32 h 258"/>
                  <a:gd name="T44" fmla="*/ 54 w 133"/>
                  <a:gd name="T45" fmla="*/ 122 h 258"/>
                  <a:gd name="T46" fmla="*/ 63 w 133"/>
                  <a:gd name="T47" fmla="*/ 117 h 258"/>
                  <a:gd name="T48" fmla="*/ 68 w 133"/>
                  <a:gd name="T49" fmla="*/ 112 h 258"/>
                  <a:gd name="T50" fmla="*/ 69 w 133"/>
                  <a:gd name="T51" fmla="*/ 102 h 258"/>
                  <a:gd name="T52" fmla="*/ 68 w 133"/>
                  <a:gd name="T53" fmla="*/ 89 h 258"/>
                  <a:gd name="T54" fmla="*/ 65 w 133"/>
                  <a:gd name="T55" fmla="*/ 74 h 258"/>
                  <a:gd name="T56" fmla="*/ 69 w 133"/>
                  <a:gd name="T57" fmla="*/ 71 h 258"/>
                  <a:gd name="T58" fmla="*/ 95 w 133"/>
                  <a:gd name="T59" fmla="*/ 160 h 258"/>
                  <a:gd name="T60" fmla="*/ 91 w 133"/>
                  <a:gd name="T61" fmla="*/ 162 h 258"/>
                  <a:gd name="T62" fmla="*/ 85 w 133"/>
                  <a:gd name="T63" fmla="*/ 147 h 258"/>
                  <a:gd name="T64" fmla="*/ 79 w 133"/>
                  <a:gd name="T65" fmla="*/ 135 h 258"/>
                  <a:gd name="T66" fmla="*/ 73 w 133"/>
                  <a:gd name="T67" fmla="*/ 129 h 258"/>
                  <a:gd name="T68" fmla="*/ 66 w 133"/>
                  <a:gd name="T69" fmla="*/ 130 h 258"/>
                  <a:gd name="T70" fmla="*/ 57 w 133"/>
                  <a:gd name="T71" fmla="*/ 135 h 258"/>
                  <a:gd name="T72" fmla="*/ 78 w 133"/>
                  <a:gd name="T73" fmla="*/ 203 h 258"/>
                  <a:gd name="T74" fmla="*/ 83 w 133"/>
                  <a:gd name="T75" fmla="*/ 219 h 258"/>
                  <a:gd name="T76" fmla="*/ 87 w 133"/>
                  <a:gd name="T77" fmla="*/ 227 h 258"/>
                  <a:gd name="T78" fmla="*/ 93 w 133"/>
                  <a:gd name="T79" fmla="*/ 228 h 258"/>
                  <a:gd name="T80" fmla="*/ 100 w 133"/>
                  <a:gd name="T81" fmla="*/ 226 h 258"/>
                  <a:gd name="T82" fmla="*/ 105 w 133"/>
                  <a:gd name="T83" fmla="*/ 223 h 258"/>
                  <a:gd name="T84" fmla="*/ 110 w 133"/>
                  <a:gd name="T85" fmla="*/ 220 h 258"/>
                  <a:gd name="T86" fmla="*/ 114 w 133"/>
                  <a:gd name="T87" fmla="*/ 215 h 258"/>
                  <a:gd name="T88" fmla="*/ 115 w 133"/>
                  <a:gd name="T89" fmla="*/ 209 h 258"/>
                  <a:gd name="T90" fmla="*/ 114 w 133"/>
                  <a:gd name="T91" fmla="*/ 183 h 258"/>
                  <a:gd name="T92" fmla="*/ 111 w 133"/>
                  <a:gd name="T93" fmla="*/ 158 h 258"/>
                  <a:gd name="T94" fmla="*/ 115 w 133"/>
                  <a:gd name="T95" fmla="*/ 1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258">
                    <a:moveTo>
                      <a:pt x="115" y="156"/>
                    </a:moveTo>
                    <a:cubicBezTo>
                      <a:pt x="133" y="224"/>
                      <a:pt x="133" y="224"/>
                      <a:pt x="133" y="224"/>
                    </a:cubicBezTo>
                    <a:cubicBezTo>
                      <a:pt x="67" y="258"/>
                      <a:pt x="67" y="258"/>
                      <a:pt x="67" y="258"/>
                    </a:cubicBezTo>
                    <a:cubicBezTo>
                      <a:pt x="64" y="246"/>
                      <a:pt x="64" y="246"/>
                      <a:pt x="64" y="246"/>
                    </a:cubicBezTo>
                    <a:cubicBezTo>
                      <a:pt x="65" y="245"/>
                      <a:pt x="66" y="244"/>
                      <a:pt x="68" y="243"/>
                    </a:cubicBezTo>
                    <a:cubicBezTo>
                      <a:pt x="69" y="241"/>
                      <a:pt x="70" y="240"/>
                      <a:pt x="71" y="239"/>
                    </a:cubicBezTo>
                    <a:cubicBezTo>
                      <a:pt x="72" y="236"/>
                      <a:pt x="72" y="234"/>
                      <a:pt x="71" y="231"/>
                    </a:cubicBezTo>
                    <a:cubicBezTo>
                      <a:pt x="71" y="228"/>
                      <a:pt x="70" y="225"/>
                      <a:pt x="69" y="221"/>
                    </a:cubicBezTo>
                    <a:cubicBezTo>
                      <a:pt x="21" y="58"/>
                      <a:pt x="21" y="58"/>
                      <a:pt x="21" y="58"/>
                    </a:cubicBezTo>
                    <a:cubicBezTo>
                      <a:pt x="20" y="55"/>
                      <a:pt x="19" y="52"/>
                      <a:pt x="18" y="49"/>
                    </a:cubicBezTo>
                    <a:cubicBezTo>
                      <a:pt x="16" y="47"/>
                      <a:pt x="15" y="45"/>
                      <a:pt x="13" y="44"/>
                    </a:cubicBezTo>
                    <a:cubicBezTo>
                      <a:pt x="12" y="43"/>
                      <a:pt x="10" y="43"/>
                      <a:pt x="8" y="42"/>
                    </a:cubicBezTo>
                    <a:cubicBezTo>
                      <a:pt x="6" y="42"/>
                      <a:pt x="4" y="42"/>
                      <a:pt x="3" y="43"/>
                    </a:cubicBezTo>
                    <a:cubicBezTo>
                      <a:pt x="0" y="31"/>
                      <a:pt x="0" y="31"/>
                      <a:pt x="0" y="31"/>
                    </a:cubicBezTo>
                    <a:cubicBezTo>
                      <a:pt x="61" y="0"/>
                      <a:pt x="61" y="0"/>
                      <a:pt x="61" y="0"/>
                    </a:cubicBezTo>
                    <a:cubicBezTo>
                      <a:pt x="78" y="54"/>
                      <a:pt x="78" y="54"/>
                      <a:pt x="78" y="54"/>
                    </a:cubicBezTo>
                    <a:cubicBezTo>
                      <a:pt x="73" y="56"/>
                      <a:pt x="73" y="56"/>
                      <a:pt x="73" y="56"/>
                    </a:cubicBezTo>
                    <a:cubicBezTo>
                      <a:pt x="70" y="49"/>
                      <a:pt x="66" y="41"/>
                      <a:pt x="61" y="33"/>
                    </a:cubicBezTo>
                    <a:cubicBezTo>
                      <a:pt x="56" y="25"/>
                      <a:pt x="52" y="22"/>
                      <a:pt x="49" y="22"/>
                    </a:cubicBezTo>
                    <a:cubicBezTo>
                      <a:pt x="48" y="22"/>
                      <a:pt x="47" y="22"/>
                      <a:pt x="45" y="23"/>
                    </a:cubicBezTo>
                    <a:cubicBezTo>
                      <a:pt x="43" y="24"/>
                      <a:pt x="41" y="24"/>
                      <a:pt x="39" y="25"/>
                    </a:cubicBezTo>
                    <a:cubicBezTo>
                      <a:pt x="27" y="32"/>
                      <a:pt x="27" y="32"/>
                      <a:pt x="27" y="32"/>
                    </a:cubicBezTo>
                    <a:cubicBezTo>
                      <a:pt x="54" y="122"/>
                      <a:pt x="54" y="122"/>
                      <a:pt x="54" y="122"/>
                    </a:cubicBezTo>
                    <a:cubicBezTo>
                      <a:pt x="63" y="117"/>
                      <a:pt x="63" y="117"/>
                      <a:pt x="63" y="117"/>
                    </a:cubicBezTo>
                    <a:cubicBezTo>
                      <a:pt x="65" y="116"/>
                      <a:pt x="67" y="114"/>
                      <a:pt x="68" y="112"/>
                    </a:cubicBezTo>
                    <a:cubicBezTo>
                      <a:pt x="69" y="110"/>
                      <a:pt x="69" y="106"/>
                      <a:pt x="69" y="102"/>
                    </a:cubicBezTo>
                    <a:cubicBezTo>
                      <a:pt x="69" y="99"/>
                      <a:pt x="69" y="94"/>
                      <a:pt x="68" y="89"/>
                    </a:cubicBezTo>
                    <a:cubicBezTo>
                      <a:pt x="67" y="83"/>
                      <a:pt x="66" y="78"/>
                      <a:pt x="65" y="74"/>
                    </a:cubicBezTo>
                    <a:cubicBezTo>
                      <a:pt x="69" y="71"/>
                      <a:pt x="69" y="71"/>
                      <a:pt x="69" y="71"/>
                    </a:cubicBezTo>
                    <a:cubicBezTo>
                      <a:pt x="95" y="160"/>
                      <a:pt x="95" y="160"/>
                      <a:pt x="95" y="160"/>
                    </a:cubicBezTo>
                    <a:cubicBezTo>
                      <a:pt x="91" y="162"/>
                      <a:pt x="91" y="162"/>
                      <a:pt x="91" y="162"/>
                    </a:cubicBezTo>
                    <a:cubicBezTo>
                      <a:pt x="89" y="157"/>
                      <a:pt x="87" y="152"/>
                      <a:pt x="85" y="147"/>
                    </a:cubicBezTo>
                    <a:cubicBezTo>
                      <a:pt x="83" y="141"/>
                      <a:pt x="81" y="137"/>
                      <a:pt x="79" y="135"/>
                    </a:cubicBezTo>
                    <a:cubicBezTo>
                      <a:pt x="77" y="132"/>
                      <a:pt x="75" y="130"/>
                      <a:pt x="73" y="129"/>
                    </a:cubicBezTo>
                    <a:cubicBezTo>
                      <a:pt x="71" y="129"/>
                      <a:pt x="69" y="129"/>
                      <a:pt x="66" y="130"/>
                    </a:cubicBezTo>
                    <a:cubicBezTo>
                      <a:pt x="57" y="135"/>
                      <a:pt x="57" y="135"/>
                      <a:pt x="57" y="135"/>
                    </a:cubicBezTo>
                    <a:cubicBezTo>
                      <a:pt x="78" y="203"/>
                      <a:pt x="78" y="203"/>
                      <a:pt x="78" y="203"/>
                    </a:cubicBezTo>
                    <a:cubicBezTo>
                      <a:pt x="80" y="210"/>
                      <a:pt x="81" y="215"/>
                      <a:pt x="83" y="219"/>
                    </a:cubicBezTo>
                    <a:cubicBezTo>
                      <a:pt x="84" y="222"/>
                      <a:pt x="86" y="225"/>
                      <a:pt x="87" y="227"/>
                    </a:cubicBezTo>
                    <a:cubicBezTo>
                      <a:pt x="89" y="228"/>
                      <a:pt x="91" y="229"/>
                      <a:pt x="93" y="228"/>
                    </a:cubicBezTo>
                    <a:cubicBezTo>
                      <a:pt x="94" y="228"/>
                      <a:pt x="97" y="227"/>
                      <a:pt x="100" y="226"/>
                    </a:cubicBezTo>
                    <a:cubicBezTo>
                      <a:pt x="101" y="225"/>
                      <a:pt x="103" y="224"/>
                      <a:pt x="105" y="223"/>
                    </a:cubicBezTo>
                    <a:cubicBezTo>
                      <a:pt x="107" y="222"/>
                      <a:pt x="109" y="221"/>
                      <a:pt x="110" y="220"/>
                    </a:cubicBezTo>
                    <a:cubicBezTo>
                      <a:pt x="111" y="219"/>
                      <a:pt x="112" y="217"/>
                      <a:pt x="114" y="215"/>
                    </a:cubicBezTo>
                    <a:cubicBezTo>
                      <a:pt x="115" y="213"/>
                      <a:pt x="115" y="211"/>
                      <a:pt x="115" y="209"/>
                    </a:cubicBezTo>
                    <a:cubicBezTo>
                      <a:pt x="116" y="203"/>
                      <a:pt x="115" y="194"/>
                      <a:pt x="114" y="183"/>
                    </a:cubicBezTo>
                    <a:cubicBezTo>
                      <a:pt x="113" y="172"/>
                      <a:pt x="112" y="164"/>
                      <a:pt x="111" y="158"/>
                    </a:cubicBezTo>
                    <a:lnTo>
                      <a:pt x="115" y="156"/>
                    </a:lnTo>
                    <a:close/>
                  </a:path>
                </a:pathLst>
              </a:custGeom>
              <a:solidFill>
                <a:srgbClr val="898989"/>
              </a:solidFill>
              <a:ln>
                <a:noFill/>
              </a:ln>
            </p:spPr>
            <p:txBody>
              <a:bodyPr anchor="ctr"/>
              <a:lstStyle/>
              <a:p>
                <a:pPr algn="ctr"/>
                <a:endParaRPr/>
              </a:p>
            </p:txBody>
          </p:sp>
          <p:sp>
            <p:nvSpPr>
              <p:cNvPr id="35" name="íşḻiḓe">
                <a:extLst>
                  <a:ext uri="{FF2B5EF4-FFF2-40B4-BE49-F238E27FC236}">
                    <a16:creationId xmlns:a16="http://schemas.microsoft.com/office/drawing/2014/main" id="{7C123004-D749-4A75-9EDC-CA25DA79C4FD}"/>
                  </a:ext>
                </a:extLst>
              </p:cNvPr>
              <p:cNvSpPr/>
              <p:nvPr/>
            </p:nvSpPr>
            <p:spPr bwMode="auto">
              <a:xfrm>
                <a:off x="3540126" y="3905251"/>
                <a:ext cx="101600" cy="193675"/>
              </a:xfrm>
              <a:custGeom>
                <a:avLst/>
                <a:gdLst>
                  <a:gd name="T0" fmla="*/ 131 w 131"/>
                  <a:gd name="T1" fmla="*/ 189 h 245"/>
                  <a:gd name="T2" fmla="*/ 100 w 131"/>
                  <a:gd name="T3" fmla="*/ 212 h 245"/>
                  <a:gd name="T4" fmla="*/ 96 w 131"/>
                  <a:gd name="T5" fmla="*/ 201 h 245"/>
                  <a:gd name="T6" fmla="*/ 101 w 131"/>
                  <a:gd name="T7" fmla="*/ 193 h 245"/>
                  <a:gd name="T8" fmla="*/ 101 w 131"/>
                  <a:gd name="T9" fmla="*/ 186 h 245"/>
                  <a:gd name="T10" fmla="*/ 100 w 131"/>
                  <a:gd name="T11" fmla="*/ 182 h 245"/>
                  <a:gd name="T12" fmla="*/ 98 w 131"/>
                  <a:gd name="T13" fmla="*/ 179 h 245"/>
                  <a:gd name="T14" fmla="*/ 72 w 131"/>
                  <a:gd name="T15" fmla="*/ 136 h 245"/>
                  <a:gd name="T16" fmla="*/ 46 w 131"/>
                  <a:gd name="T17" fmla="*/ 155 h 245"/>
                  <a:gd name="T18" fmla="*/ 51 w 131"/>
                  <a:gd name="T19" fmla="*/ 175 h 245"/>
                  <a:gd name="T20" fmla="*/ 55 w 131"/>
                  <a:gd name="T21" fmla="*/ 191 h 245"/>
                  <a:gd name="T22" fmla="*/ 59 w 131"/>
                  <a:gd name="T23" fmla="*/ 202 h 245"/>
                  <a:gd name="T24" fmla="*/ 61 w 131"/>
                  <a:gd name="T25" fmla="*/ 209 h 245"/>
                  <a:gd name="T26" fmla="*/ 69 w 131"/>
                  <a:gd name="T27" fmla="*/ 216 h 245"/>
                  <a:gd name="T28" fmla="*/ 78 w 131"/>
                  <a:gd name="T29" fmla="*/ 214 h 245"/>
                  <a:gd name="T30" fmla="*/ 82 w 131"/>
                  <a:gd name="T31" fmla="*/ 225 h 245"/>
                  <a:gd name="T32" fmla="*/ 54 w 131"/>
                  <a:gd name="T33" fmla="*/ 245 h 245"/>
                  <a:gd name="T34" fmla="*/ 50 w 131"/>
                  <a:gd name="T35" fmla="*/ 235 h 245"/>
                  <a:gd name="T36" fmla="*/ 52 w 131"/>
                  <a:gd name="T37" fmla="*/ 230 h 245"/>
                  <a:gd name="T38" fmla="*/ 54 w 131"/>
                  <a:gd name="T39" fmla="*/ 224 h 245"/>
                  <a:gd name="T40" fmla="*/ 54 w 131"/>
                  <a:gd name="T41" fmla="*/ 213 h 245"/>
                  <a:gd name="T42" fmla="*/ 51 w 131"/>
                  <a:gd name="T43" fmla="*/ 199 h 245"/>
                  <a:gd name="T44" fmla="*/ 25 w 131"/>
                  <a:gd name="T45" fmla="*/ 101 h 245"/>
                  <a:gd name="T46" fmla="*/ 0 w 131"/>
                  <a:gd name="T47" fmla="*/ 3 h 245"/>
                  <a:gd name="T48" fmla="*/ 4 w 131"/>
                  <a:gd name="T49" fmla="*/ 0 h 245"/>
                  <a:gd name="T50" fmla="*/ 106 w 131"/>
                  <a:gd name="T51" fmla="*/ 165 h 245"/>
                  <a:gd name="T52" fmla="*/ 112 w 131"/>
                  <a:gd name="T53" fmla="*/ 173 h 245"/>
                  <a:gd name="T54" fmla="*/ 118 w 131"/>
                  <a:gd name="T55" fmla="*/ 178 h 245"/>
                  <a:gd name="T56" fmla="*/ 123 w 131"/>
                  <a:gd name="T57" fmla="*/ 179 h 245"/>
                  <a:gd name="T58" fmla="*/ 127 w 131"/>
                  <a:gd name="T59" fmla="*/ 178 h 245"/>
                  <a:gd name="T60" fmla="*/ 131 w 131"/>
                  <a:gd name="T61" fmla="*/ 189 h 245"/>
                  <a:gd name="T62" fmla="*/ 64 w 131"/>
                  <a:gd name="T63" fmla="*/ 124 h 245"/>
                  <a:gd name="T64" fmla="*/ 18 w 131"/>
                  <a:gd name="T65" fmla="*/ 50 h 245"/>
                  <a:gd name="T66" fmla="*/ 42 w 131"/>
                  <a:gd name="T67" fmla="*/ 141 h 245"/>
                  <a:gd name="T68" fmla="*/ 64 w 131"/>
                  <a:gd name="T69" fmla="*/ 1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45">
                    <a:moveTo>
                      <a:pt x="131" y="189"/>
                    </a:moveTo>
                    <a:cubicBezTo>
                      <a:pt x="100" y="212"/>
                      <a:pt x="100" y="212"/>
                      <a:pt x="100" y="212"/>
                    </a:cubicBezTo>
                    <a:cubicBezTo>
                      <a:pt x="96" y="201"/>
                      <a:pt x="96" y="201"/>
                      <a:pt x="96" y="201"/>
                    </a:cubicBezTo>
                    <a:cubicBezTo>
                      <a:pt x="98" y="199"/>
                      <a:pt x="100" y="196"/>
                      <a:pt x="101" y="193"/>
                    </a:cubicBezTo>
                    <a:cubicBezTo>
                      <a:pt x="102" y="190"/>
                      <a:pt x="102" y="188"/>
                      <a:pt x="101" y="186"/>
                    </a:cubicBezTo>
                    <a:cubicBezTo>
                      <a:pt x="101" y="185"/>
                      <a:pt x="101" y="184"/>
                      <a:pt x="100" y="182"/>
                    </a:cubicBezTo>
                    <a:cubicBezTo>
                      <a:pt x="99" y="181"/>
                      <a:pt x="99" y="180"/>
                      <a:pt x="98" y="179"/>
                    </a:cubicBezTo>
                    <a:cubicBezTo>
                      <a:pt x="72" y="136"/>
                      <a:pt x="72" y="136"/>
                      <a:pt x="72" y="136"/>
                    </a:cubicBezTo>
                    <a:cubicBezTo>
                      <a:pt x="46" y="155"/>
                      <a:pt x="46" y="155"/>
                      <a:pt x="46" y="155"/>
                    </a:cubicBezTo>
                    <a:cubicBezTo>
                      <a:pt x="48" y="163"/>
                      <a:pt x="49" y="170"/>
                      <a:pt x="51" y="175"/>
                    </a:cubicBezTo>
                    <a:cubicBezTo>
                      <a:pt x="53" y="181"/>
                      <a:pt x="54" y="186"/>
                      <a:pt x="55" y="191"/>
                    </a:cubicBezTo>
                    <a:cubicBezTo>
                      <a:pt x="57" y="196"/>
                      <a:pt x="58" y="199"/>
                      <a:pt x="59" y="202"/>
                    </a:cubicBezTo>
                    <a:cubicBezTo>
                      <a:pt x="60" y="205"/>
                      <a:pt x="61" y="207"/>
                      <a:pt x="61" y="209"/>
                    </a:cubicBezTo>
                    <a:cubicBezTo>
                      <a:pt x="63" y="213"/>
                      <a:pt x="66" y="215"/>
                      <a:pt x="69" y="216"/>
                    </a:cubicBezTo>
                    <a:cubicBezTo>
                      <a:pt x="72" y="216"/>
                      <a:pt x="75" y="216"/>
                      <a:pt x="78" y="214"/>
                    </a:cubicBezTo>
                    <a:cubicBezTo>
                      <a:pt x="82" y="225"/>
                      <a:pt x="82" y="225"/>
                      <a:pt x="82" y="225"/>
                    </a:cubicBezTo>
                    <a:cubicBezTo>
                      <a:pt x="54" y="245"/>
                      <a:pt x="54" y="245"/>
                      <a:pt x="54" y="245"/>
                    </a:cubicBezTo>
                    <a:cubicBezTo>
                      <a:pt x="50" y="235"/>
                      <a:pt x="50" y="235"/>
                      <a:pt x="50" y="235"/>
                    </a:cubicBezTo>
                    <a:cubicBezTo>
                      <a:pt x="51" y="234"/>
                      <a:pt x="51" y="232"/>
                      <a:pt x="52" y="230"/>
                    </a:cubicBezTo>
                    <a:cubicBezTo>
                      <a:pt x="53" y="229"/>
                      <a:pt x="54" y="226"/>
                      <a:pt x="54" y="224"/>
                    </a:cubicBezTo>
                    <a:cubicBezTo>
                      <a:pt x="54" y="220"/>
                      <a:pt x="54" y="217"/>
                      <a:pt x="54" y="213"/>
                    </a:cubicBezTo>
                    <a:cubicBezTo>
                      <a:pt x="53" y="210"/>
                      <a:pt x="52" y="205"/>
                      <a:pt x="51" y="199"/>
                    </a:cubicBezTo>
                    <a:cubicBezTo>
                      <a:pt x="43" y="170"/>
                      <a:pt x="35" y="137"/>
                      <a:pt x="25" y="101"/>
                    </a:cubicBezTo>
                    <a:cubicBezTo>
                      <a:pt x="16" y="64"/>
                      <a:pt x="7" y="32"/>
                      <a:pt x="0" y="3"/>
                    </a:cubicBezTo>
                    <a:cubicBezTo>
                      <a:pt x="4" y="0"/>
                      <a:pt x="4" y="0"/>
                      <a:pt x="4" y="0"/>
                    </a:cubicBezTo>
                    <a:cubicBezTo>
                      <a:pt x="106" y="165"/>
                      <a:pt x="106" y="165"/>
                      <a:pt x="106" y="165"/>
                    </a:cubicBezTo>
                    <a:cubicBezTo>
                      <a:pt x="109" y="168"/>
                      <a:pt x="111" y="171"/>
                      <a:pt x="112" y="173"/>
                    </a:cubicBezTo>
                    <a:cubicBezTo>
                      <a:pt x="114" y="175"/>
                      <a:pt x="116" y="177"/>
                      <a:pt x="118" y="178"/>
                    </a:cubicBezTo>
                    <a:cubicBezTo>
                      <a:pt x="119" y="179"/>
                      <a:pt x="121" y="179"/>
                      <a:pt x="123" y="179"/>
                    </a:cubicBezTo>
                    <a:cubicBezTo>
                      <a:pt x="124" y="179"/>
                      <a:pt x="126" y="179"/>
                      <a:pt x="127" y="178"/>
                    </a:cubicBezTo>
                    <a:cubicBezTo>
                      <a:pt x="131" y="189"/>
                      <a:pt x="131" y="189"/>
                      <a:pt x="131" y="189"/>
                    </a:cubicBezTo>
                    <a:close/>
                    <a:moveTo>
                      <a:pt x="64" y="124"/>
                    </a:moveTo>
                    <a:cubicBezTo>
                      <a:pt x="18" y="50"/>
                      <a:pt x="18" y="50"/>
                      <a:pt x="18" y="50"/>
                    </a:cubicBezTo>
                    <a:cubicBezTo>
                      <a:pt x="42" y="141"/>
                      <a:pt x="42" y="141"/>
                      <a:pt x="42" y="141"/>
                    </a:cubicBezTo>
                    <a:lnTo>
                      <a:pt x="64" y="124"/>
                    </a:lnTo>
                    <a:close/>
                  </a:path>
                </a:pathLst>
              </a:custGeom>
              <a:solidFill>
                <a:srgbClr val="898989"/>
              </a:solidFill>
              <a:ln>
                <a:noFill/>
              </a:ln>
            </p:spPr>
            <p:txBody>
              <a:bodyPr anchor="ctr"/>
              <a:lstStyle/>
              <a:p>
                <a:pPr algn="ctr"/>
                <a:endParaRPr/>
              </a:p>
            </p:txBody>
          </p:sp>
          <p:sp>
            <p:nvSpPr>
              <p:cNvPr id="36" name="iSliḋê">
                <a:extLst>
                  <a:ext uri="{FF2B5EF4-FFF2-40B4-BE49-F238E27FC236}">
                    <a16:creationId xmlns:a16="http://schemas.microsoft.com/office/drawing/2014/main" id="{C1E848E0-FC21-4A0A-89F4-DF486F6E5034}"/>
                  </a:ext>
                </a:extLst>
              </p:cNvPr>
              <p:cNvSpPr/>
              <p:nvPr/>
            </p:nvSpPr>
            <p:spPr bwMode="auto">
              <a:xfrm>
                <a:off x="3557588" y="3838576"/>
                <a:ext cx="133350" cy="211138"/>
              </a:xfrm>
              <a:custGeom>
                <a:avLst/>
                <a:gdLst>
                  <a:gd name="T0" fmla="*/ 81 w 170"/>
                  <a:gd name="T1" fmla="*/ 10 h 268"/>
                  <a:gd name="T2" fmla="*/ 78 w 170"/>
                  <a:gd name="T3" fmla="*/ 16 h 268"/>
                  <a:gd name="T4" fmla="*/ 76 w 170"/>
                  <a:gd name="T5" fmla="*/ 24 h 268"/>
                  <a:gd name="T6" fmla="*/ 81 w 170"/>
                  <a:gd name="T7" fmla="*/ 40 h 268"/>
                  <a:gd name="T8" fmla="*/ 94 w 170"/>
                  <a:gd name="T9" fmla="*/ 66 h 268"/>
                  <a:gd name="T10" fmla="*/ 170 w 170"/>
                  <a:gd name="T11" fmla="*/ 213 h 268"/>
                  <a:gd name="T12" fmla="*/ 166 w 170"/>
                  <a:gd name="T13" fmla="*/ 217 h 268"/>
                  <a:gd name="T14" fmla="*/ 38 w 170"/>
                  <a:gd name="T15" fmla="*/ 91 h 268"/>
                  <a:gd name="T16" fmla="*/ 92 w 170"/>
                  <a:gd name="T17" fmla="*/ 195 h 268"/>
                  <a:gd name="T18" fmla="*/ 106 w 170"/>
                  <a:gd name="T19" fmla="*/ 221 h 268"/>
                  <a:gd name="T20" fmla="*/ 116 w 170"/>
                  <a:gd name="T21" fmla="*/ 232 h 268"/>
                  <a:gd name="T22" fmla="*/ 123 w 170"/>
                  <a:gd name="T23" fmla="*/ 233 h 268"/>
                  <a:gd name="T24" fmla="*/ 129 w 170"/>
                  <a:gd name="T25" fmla="*/ 232 h 268"/>
                  <a:gd name="T26" fmla="*/ 135 w 170"/>
                  <a:gd name="T27" fmla="*/ 242 h 268"/>
                  <a:gd name="T28" fmla="*/ 106 w 170"/>
                  <a:gd name="T29" fmla="*/ 268 h 268"/>
                  <a:gd name="T30" fmla="*/ 101 w 170"/>
                  <a:gd name="T31" fmla="*/ 258 h 268"/>
                  <a:gd name="T32" fmla="*/ 104 w 170"/>
                  <a:gd name="T33" fmla="*/ 251 h 268"/>
                  <a:gd name="T34" fmla="*/ 105 w 170"/>
                  <a:gd name="T35" fmla="*/ 243 h 268"/>
                  <a:gd name="T36" fmla="*/ 101 w 170"/>
                  <a:gd name="T37" fmla="*/ 229 h 268"/>
                  <a:gd name="T38" fmla="*/ 88 w 170"/>
                  <a:gd name="T39" fmla="*/ 200 h 268"/>
                  <a:gd name="T40" fmla="*/ 36 w 170"/>
                  <a:gd name="T41" fmla="*/ 102 h 268"/>
                  <a:gd name="T42" fmla="*/ 29 w 170"/>
                  <a:gd name="T43" fmla="*/ 89 h 268"/>
                  <a:gd name="T44" fmla="*/ 21 w 170"/>
                  <a:gd name="T45" fmla="*/ 81 h 268"/>
                  <a:gd name="T46" fmla="*/ 12 w 170"/>
                  <a:gd name="T47" fmla="*/ 78 h 268"/>
                  <a:gd name="T48" fmla="*/ 5 w 170"/>
                  <a:gd name="T49" fmla="*/ 79 h 268"/>
                  <a:gd name="T50" fmla="*/ 0 w 170"/>
                  <a:gd name="T51" fmla="*/ 69 h 268"/>
                  <a:gd name="T52" fmla="*/ 20 w 170"/>
                  <a:gd name="T53" fmla="*/ 50 h 268"/>
                  <a:gd name="T54" fmla="*/ 139 w 170"/>
                  <a:gd name="T55" fmla="*/ 168 h 268"/>
                  <a:gd name="T56" fmla="*/ 90 w 170"/>
                  <a:gd name="T57" fmla="*/ 72 h 268"/>
                  <a:gd name="T58" fmla="*/ 75 w 170"/>
                  <a:gd name="T59" fmla="*/ 46 h 268"/>
                  <a:gd name="T60" fmla="*/ 66 w 170"/>
                  <a:gd name="T61" fmla="*/ 36 h 268"/>
                  <a:gd name="T62" fmla="*/ 59 w 170"/>
                  <a:gd name="T63" fmla="*/ 34 h 268"/>
                  <a:gd name="T64" fmla="*/ 53 w 170"/>
                  <a:gd name="T65" fmla="*/ 36 h 268"/>
                  <a:gd name="T66" fmla="*/ 47 w 170"/>
                  <a:gd name="T67" fmla="*/ 26 h 268"/>
                  <a:gd name="T68" fmla="*/ 76 w 170"/>
                  <a:gd name="T69" fmla="*/ 0 h 268"/>
                  <a:gd name="T70" fmla="*/ 81 w 170"/>
                  <a:gd name="T71" fmla="*/ 1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268">
                    <a:moveTo>
                      <a:pt x="81" y="10"/>
                    </a:moveTo>
                    <a:cubicBezTo>
                      <a:pt x="80" y="11"/>
                      <a:pt x="79" y="13"/>
                      <a:pt x="78" y="16"/>
                    </a:cubicBezTo>
                    <a:cubicBezTo>
                      <a:pt x="77" y="19"/>
                      <a:pt x="76" y="22"/>
                      <a:pt x="76" y="24"/>
                    </a:cubicBezTo>
                    <a:cubicBezTo>
                      <a:pt x="76" y="28"/>
                      <a:pt x="78" y="33"/>
                      <a:pt x="81" y="40"/>
                    </a:cubicBezTo>
                    <a:cubicBezTo>
                      <a:pt x="84" y="47"/>
                      <a:pt x="88" y="56"/>
                      <a:pt x="94" y="66"/>
                    </a:cubicBezTo>
                    <a:cubicBezTo>
                      <a:pt x="170" y="213"/>
                      <a:pt x="170" y="213"/>
                      <a:pt x="170" y="213"/>
                    </a:cubicBezTo>
                    <a:cubicBezTo>
                      <a:pt x="166" y="217"/>
                      <a:pt x="166" y="217"/>
                      <a:pt x="166" y="217"/>
                    </a:cubicBezTo>
                    <a:cubicBezTo>
                      <a:pt x="38" y="91"/>
                      <a:pt x="38" y="91"/>
                      <a:pt x="38" y="91"/>
                    </a:cubicBezTo>
                    <a:cubicBezTo>
                      <a:pt x="92" y="195"/>
                      <a:pt x="92" y="195"/>
                      <a:pt x="92" y="195"/>
                    </a:cubicBezTo>
                    <a:cubicBezTo>
                      <a:pt x="98" y="206"/>
                      <a:pt x="103" y="215"/>
                      <a:pt x="106" y="221"/>
                    </a:cubicBezTo>
                    <a:cubicBezTo>
                      <a:pt x="110" y="226"/>
                      <a:pt x="113" y="230"/>
                      <a:pt x="116" y="232"/>
                    </a:cubicBezTo>
                    <a:cubicBezTo>
                      <a:pt x="117" y="233"/>
                      <a:pt x="120" y="234"/>
                      <a:pt x="123" y="233"/>
                    </a:cubicBezTo>
                    <a:cubicBezTo>
                      <a:pt x="127" y="233"/>
                      <a:pt x="129" y="232"/>
                      <a:pt x="129" y="232"/>
                    </a:cubicBezTo>
                    <a:cubicBezTo>
                      <a:pt x="135" y="242"/>
                      <a:pt x="135" y="242"/>
                      <a:pt x="135" y="242"/>
                    </a:cubicBezTo>
                    <a:cubicBezTo>
                      <a:pt x="106" y="268"/>
                      <a:pt x="106" y="268"/>
                      <a:pt x="106" y="268"/>
                    </a:cubicBezTo>
                    <a:cubicBezTo>
                      <a:pt x="101" y="258"/>
                      <a:pt x="101" y="258"/>
                      <a:pt x="101" y="258"/>
                    </a:cubicBezTo>
                    <a:cubicBezTo>
                      <a:pt x="101" y="257"/>
                      <a:pt x="102" y="255"/>
                      <a:pt x="104" y="251"/>
                    </a:cubicBezTo>
                    <a:cubicBezTo>
                      <a:pt x="105" y="248"/>
                      <a:pt x="106" y="245"/>
                      <a:pt x="105" y="243"/>
                    </a:cubicBezTo>
                    <a:cubicBezTo>
                      <a:pt x="105" y="239"/>
                      <a:pt x="104" y="235"/>
                      <a:pt x="101" y="229"/>
                    </a:cubicBezTo>
                    <a:cubicBezTo>
                      <a:pt x="99" y="223"/>
                      <a:pt x="94" y="214"/>
                      <a:pt x="88" y="200"/>
                    </a:cubicBezTo>
                    <a:cubicBezTo>
                      <a:pt x="36" y="102"/>
                      <a:pt x="36" y="102"/>
                      <a:pt x="36" y="102"/>
                    </a:cubicBezTo>
                    <a:cubicBezTo>
                      <a:pt x="34" y="97"/>
                      <a:pt x="31" y="93"/>
                      <a:pt x="29" y="89"/>
                    </a:cubicBezTo>
                    <a:cubicBezTo>
                      <a:pt x="26" y="86"/>
                      <a:pt x="23" y="83"/>
                      <a:pt x="21" y="81"/>
                    </a:cubicBezTo>
                    <a:cubicBezTo>
                      <a:pt x="18" y="79"/>
                      <a:pt x="15" y="78"/>
                      <a:pt x="12" y="78"/>
                    </a:cubicBezTo>
                    <a:cubicBezTo>
                      <a:pt x="9" y="77"/>
                      <a:pt x="7" y="78"/>
                      <a:pt x="5" y="79"/>
                    </a:cubicBezTo>
                    <a:cubicBezTo>
                      <a:pt x="0" y="69"/>
                      <a:pt x="0" y="69"/>
                      <a:pt x="0" y="69"/>
                    </a:cubicBezTo>
                    <a:cubicBezTo>
                      <a:pt x="20" y="50"/>
                      <a:pt x="20" y="50"/>
                      <a:pt x="20" y="50"/>
                    </a:cubicBezTo>
                    <a:cubicBezTo>
                      <a:pt x="139" y="168"/>
                      <a:pt x="139" y="168"/>
                      <a:pt x="139" y="168"/>
                    </a:cubicBezTo>
                    <a:cubicBezTo>
                      <a:pt x="90" y="72"/>
                      <a:pt x="90" y="72"/>
                      <a:pt x="90" y="72"/>
                    </a:cubicBezTo>
                    <a:cubicBezTo>
                      <a:pt x="84" y="61"/>
                      <a:pt x="79" y="52"/>
                      <a:pt x="75" y="46"/>
                    </a:cubicBezTo>
                    <a:cubicBezTo>
                      <a:pt x="71" y="40"/>
                      <a:pt x="68" y="37"/>
                      <a:pt x="66" y="36"/>
                    </a:cubicBezTo>
                    <a:cubicBezTo>
                      <a:pt x="64" y="35"/>
                      <a:pt x="62" y="34"/>
                      <a:pt x="59" y="34"/>
                    </a:cubicBezTo>
                    <a:cubicBezTo>
                      <a:pt x="56" y="35"/>
                      <a:pt x="54" y="35"/>
                      <a:pt x="53" y="36"/>
                    </a:cubicBezTo>
                    <a:cubicBezTo>
                      <a:pt x="47" y="26"/>
                      <a:pt x="47" y="26"/>
                      <a:pt x="47" y="26"/>
                    </a:cubicBezTo>
                    <a:cubicBezTo>
                      <a:pt x="76" y="0"/>
                      <a:pt x="76" y="0"/>
                      <a:pt x="76" y="0"/>
                    </a:cubicBezTo>
                    <a:lnTo>
                      <a:pt x="81" y="10"/>
                    </a:lnTo>
                    <a:close/>
                  </a:path>
                </a:pathLst>
              </a:custGeom>
              <a:solidFill>
                <a:srgbClr val="898989"/>
              </a:solidFill>
              <a:ln>
                <a:noFill/>
              </a:ln>
            </p:spPr>
            <p:txBody>
              <a:bodyPr anchor="ctr"/>
              <a:lstStyle/>
              <a:p>
                <a:pPr algn="ctr"/>
                <a:endParaRPr/>
              </a:p>
            </p:txBody>
          </p:sp>
          <p:sp>
            <p:nvSpPr>
              <p:cNvPr id="37" name="íṡļïďè">
                <a:extLst>
                  <a:ext uri="{FF2B5EF4-FFF2-40B4-BE49-F238E27FC236}">
                    <a16:creationId xmlns:a16="http://schemas.microsoft.com/office/drawing/2014/main" id="{1927F256-C6E0-4DC5-B8BC-7D4EA5ED56BA}"/>
                  </a:ext>
                </a:extLst>
              </p:cNvPr>
              <p:cNvSpPr/>
              <p:nvPr/>
            </p:nvSpPr>
            <p:spPr bwMode="auto">
              <a:xfrm>
                <a:off x="3624263" y="3802063"/>
                <a:ext cx="112713" cy="185738"/>
              </a:xfrm>
              <a:custGeom>
                <a:avLst/>
                <a:gdLst>
                  <a:gd name="T0" fmla="*/ 119 w 144"/>
                  <a:gd name="T1" fmla="*/ 77 h 236"/>
                  <a:gd name="T2" fmla="*/ 137 w 144"/>
                  <a:gd name="T3" fmla="*/ 125 h 236"/>
                  <a:gd name="T4" fmla="*/ 144 w 144"/>
                  <a:gd name="T5" fmla="*/ 164 h 236"/>
                  <a:gd name="T6" fmla="*/ 140 w 144"/>
                  <a:gd name="T7" fmla="*/ 193 h 236"/>
                  <a:gd name="T8" fmla="*/ 129 w 144"/>
                  <a:gd name="T9" fmla="*/ 211 h 236"/>
                  <a:gd name="T10" fmla="*/ 99 w 144"/>
                  <a:gd name="T11" fmla="*/ 236 h 236"/>
                  <a:gd name="T12" fmla="*/ 94 w 144"/>
                  <a:gd name="T13" fmla="*/ 226 h 236"/>
                  <a:gd name="T14" fmla="*/ 98 w 144"/>
                  <a:gd name="T15" fmla="*/ 222 h 236"/>
                  <a:gd name="T16" fmla="*/ 100 w 144"/>
                  <a:gd name="T17" fmla="*/ 218 h 236"/>
                  <a:gd name="T18" fmla="*/ 99 w 144"/>
                  <a:gd name="T19" fmla="*/ 210 h 236"/>
                  <a:gd name="T20" fmla="*/ 96 w 144"/>
                  <a:gd name="T21" fmla="*/ 201 h 236"/>
                  <a:gd name="T22" fmla="*/ 24 w 144"/>
                  <a:gd name="T23" fmla="*/ 53 h 236"/>
                  <a:gd name="T24" fmla="*/ 19 w 144"/>
                  <a:gd name="T25" fmla="*/ 45 h 236"/>
                  <a:gd name="T26" fmla="*/ 14 w 144"/>
                  <a:gd name="T27" fmla="*/ 41 h 236"/>
                  <a:gd name="T28" fmla="*/ 9 w 144"/>
                  <a:gd name="T29" fmla="*/ 40 h 236"/>
                  <a:gd name="T30" fmla="*/ 5 w 144"/>
                  <a:gd name="T31" fmla="*/ 42 h 236"/>
                  <a:gd name="T32" fmla="*/ 0 w 144"/>
                  <a:gd name="T33" fmla="*/ 31 h 236"/>
                  <a:gd name="T34" fmla="*/ 31 w 144"/>
                  <a:gd name="T35" fmla="*/ 5 h 236"/>
                  <a:gd name="T36" fmla="*/ 47 w 144"/>
                  <a:gd name="T37" fmla="*/ 0 h 236"/>
                  <a:gd name="T38" fmla="*/ 65 w 144"/>
                  <a:gd name="T39" fmla="*/ 6 h 236"/>
                  <a:gd name="T40" fmla="*/ 91 w 144"/>
                  <a:gd name="T41" fmla="*/ 31 h 236"/>
                  <a:gd name="T42" fmla="*/ 119 w 144"/>
                  <a:gd name="T43" fmla="*/ 77 h 236"/>
                  <a:gd name="T44" fmla="*/ 106 w 144"/>
                  <a:gd name="T45" fmla="*/ 87 h 236"/>
                  <a:gd name="T46" fmla="*/ 86 w 144"/>
                  <a:gd name="T47" fmla="*/ 52 h 236"/>
                  <a:gd name="T48" fmla="*/ 67 w 144"/>
                  <a:gd name="T49" fmla="*/ 27 h 236"/>
                  <a:gd name="T50" fmla="*/ 49 w 144"/>
                  <a:gd name="T51" fmla="*/ 16 h 236"/>
                  <a:gd name="T52" fmla="*/ 34 w 144"/>
                  <a:gd name="T53" fmla="*/ 19 h 236"/>
                  <a:gd name="T54" fmla="*/ 30 w 144"/>
                  <a:gd name="T55" fmla="*/ 23 h 236"/>
                  <a:gd name="T56" fmla="*/ 26 w 144"/>
                  <a:gd name="T57" fmla="*/ 27 h 236"/>
                  <a:gd name="T58" fmla="*/ 103 w 144"/>
                  <a:gd name="T59" fmla="*/ 184 h 236"/>
                  <a:gd name="T60" fmla="*/ 114 w 144"/>
                  <a:gd name="T61" fmla="*/ 200 h 236"/>
                  <a:gd name="T62" fmla="*/ 125 w 144"/>
                  <a:gd name="T63" fmla="*/ 198 h 236"/>
                  <a:gd name="T64" fmla="*/ 133 w 144"/>
                  <a:gd name="T65" fmla="*/ 182 h 236"/>
                  <a:gd name="T66" fmla="*/ 132 w 144"/>
                  <a:gd name="T67" fmla="*/ 157 h 236"/>
                  <a:gd name="T68" fmla="*/ 123 w 144"/>
                  <a:gd name="T69" fmla="*/ 125 h 236"/>
                  <a:gd name="T70" fmla="*/ 106 w 144"/>
                  <a:gd name="T71" fmla="*/ 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236">
                    <a:moveTo>
                      <a:pt x="119" y="77"/>
                    </a:moveTo>
                    <a:cubicBezTo>
                      <a:pt x="127" y="94"/>
                      <a:pt x="134" y="110"/>
                      <a:pt x="137" y="125"/>
                    </a:cubicBezTo>
                    <a:cubicBezTo>
                      <a:pt x="141" y="140"/>
                      <a:pt x="144" y="153"/>
                      <a:pt x="144" y="164"/>
                    </a:cubicBezTo>
                    <a:cubicBezTo>
                      <a:pt x="144" y="176"/>
                      <a:pt x="143" y="185"/>
                      <a:pt x="140" y="193"/>
                    </a:cubicBezTo>
                    <a:cubicBezTo>
                      <a:pt x="138" y="201"/>
                      <a:pt x="134" y="207"/>
                      <a:pt x="129" y="211"/>
                    </a:cubicBezTo>
                    <a:cubicBezTo>
                      <a:pt x="99" y="236"/>
                      <a:pt x="99" y="236"/>
                      <a:pt x="99" y="236"/>
                    </a:cubicBezTo>
                    <a:cubicBezTo>
                      <a:pt x="94" y="226"/>
                      <a:pt x="94" y="226"/>
                      <a:pt x="94" y="226"/>
                    </a:cubicBezTo>
                    <a:cubicBezTo>
                      <a:pt x="95" y="225"/>
                      <a:pt x="96" y="224"/>
                      <a:pt x="98" y="222"/>
                    </a:cubicBezTo>
                    <a:cubicBezTo>
                      <a:pt x="99" y="220"/>
                      <a:pt x="100" y="219"/>
                      <a:pt x="100" y="218"/>
                    </a:cubicBezTo>
                    <a:cubicBezTo>
                      <a:pt x="100" y="215"/>
                      <a:pt x="100" y="213"/>
                      <a:pt x="99" y="210"/>
                    </a:cubicBezTo>
                    <a:cubicBezTo>
                      <a:pt x="99" y="207"/>
                      <a:pt x="97" y="204"/>
                      <a:pt x="96" y="201"/>
                    </a:cubicBezTo>
                    <a:cubicBezTo>
                      <a:pt x="24" y="53"/>
                      <a:pt x="24" y="53"/>
                      <a:pt x="24" y="53"/>
                    </a:cubicBezTo>
                    <a:cubicBezTo>
                      <a:pt x="22" y="50"/>
                      <a:pt x="21" y="47"/>
                      <a:pt x="19" y="45"/>
                    </a:cubicBezTo>
                    <a:cubicBezTo>
                      <a:pt x="17" y="43"/>
                      <a:pt x="15" y="41"/>
                      <a:pt x="14" y="41"/>
                    </a:cubicBezTo>
                    <a:cubicBezTo>
                      <a:pt x="12" y="40"/>
                      <a:pt x="10" y="40"/>
                      <a:pt x="9" y="40"/>
                    </a:cubicBezTo>
                    <a:cubicBezTo>
                      <a:pt x="7" y="41"/>
                      <a:pt x="6" y="41"/>
                      <a:pt x="5" y="42"/>
                    </a:cubicBezTo>
                    <a:cubicBezTo>
                      <a:pt x="0" y="31"/>
                      <a:pt x="0" y="31"/>
                      <a:pt x="0" y="31"/>
                    </a:cubicBezTo>
                    <a:cubicBezTo>
                      <a:pt x="31" y="5"/>
                      <a:pt x="31" y="5"/>
                      <a:pt x="31" y="5"/>
                    </a:cubicBezTo>
                    <a:cubicBezTo>
                      <a:pt x="36" y="1"/>
                      <a:pt x="41" y="0"/>
                      <a:pt x="47" y="0"/>
                    </a:cubicBezTo>
                    <a:cubicBezTo>
                      <a:pt x="53" y="0"/>
                      <a:pt x="59" y="2"/>
                      <a:pt x="65" y="6"/>
                    </a:cubicBezTo>
                    <a:cubicBezTo>
                      <a:pt x="74" y="11"/>
                      <a:pt x="82" y="19"/>
                      <a:pt x="91" y="31"/>
                    </a:cubicBezTo>
                    <a:cubicBezTo>
                      <a:pt x="101" y="43"/>
                      <a:pt x="110" y="58"/>
                      <a:pt x="119" y="77"/>
                    </a:cubicBezTo>
                    <a:close/>
                    <a:moveTo>
                      <a:pt x="106" y="87"/>
                    </a:moveTo>
                    <a:cubicBezTo>
                      <a:pt x="100" y="74"/>
                      <a:pt x="93" y="62"/>
                      <a:pt x="86" y="52"/>
                    </a:cubicBezTo>
                    <a:cubicBezTo>
                      <a:pt x="80" y="42"/>
                      <a:pt x="73" y="34"/>
                      <a:pt x="67" y="27"/>
                    </a:cubicBezTo>
                    <a:cubicBezTo>
                      <a:pt x="60" y="21"/>
                      <a:pt x="55" y="18"/>
                      <a:pt x="49" y="16"/>
                    </a:cubicBezTo>
                    <a:cubicBezTo>
                      <a:pt x="43" y="14"/>
                      <a:pt x="38" y="15"/>
                      <a:pt x="34" y="19"/>
                    </a:cubicBezTo>
                    <a:cubicBezTo>
                      <a:pt x="33" y="20"/>
                      <a:pt x="31" y="21"/>
                      <a:pt x="30" y="23"/>
                    </a:cubicBezTo>
                    <a:cubicBezTo>
                      <a:pt x="28" y="25"/>
                      <a:pt x="27" y="26"/>
                      <a:pt x="26" y="27"/>
                    </a:cubicBezTo>
                    <a:cubicBezTo>
                      <a:pt x="103" y="184"/>
                      <a:pt x="103" y="184"/>
                      <a:pt x="103" y="184"/>
                    </a:cubicBezTo>
                    <a:cubicBezTo>
                      <a:pt x="107" y="193"/>
                      <a:pt x="111" y="198"/>
                      <a:pt x="114" y="200"/>
                    </a:cubicBezTo>
                    <a:cubicBezTo>
                      <a:pt x="118" y="202"/>
                      <a:pt x="121" y="201"/>
                      <a:pt x="125" y="198"/>
                    </a:cubicBezTo>
                    <a:cubicBezTo>
                      <a:pt x="129" y="194"/>
                      <a:pt x="132" y="189"/>
                      <a:pt x="133" y="182"/>
                    </a:cubicBezTo>
                    <a:cubicBezTo>
                      <a:pt x="134" y="175"/>
                      <a:pt x="134" y="167"/>
                      <a:pt x="132" y="157"/>
                    </a:cubicBezTo>
                    <a:cubicBezTo>
                      <a:pt x="130" y="148"/>
                      <a:pt x="127" y="137"/>
                      <a:pt x="123" y="125"/>
                    </a:cubicBezTo>
                    <a:cubicBezTo>
                      <a:pt x="119" y="114"/>
                      <a:pt x="113" y="101"/>
                      <a:pt x="106" y="87"/>
                    </a:cubicBezTo>
                    <a:close/>
                  </a:path>
                </a:pathLst>
              </a:custGeom>
              <a:solidFill>
                <a:srgbClr val="898989"/>
              </a:solidFill>
              <a:ln>
                <a:noFill/>
              </a:ln>
            </p:spPr>
            <p:txBody>
              <a:bodyPr anchor="ctr"/>
              <a:lstStyle/>
              <a:p>
                <a:pPr algn="ctr"/>
                <a:endParaRPr/>
              </a:p>
            </p:txBody>
          </p:sp>
          <p:sp>
            <p:nvSpPr>
              <p:cNvPr id="38" name="íṡ1íḍê">
                <a:extLst>
                  <a:ext uri="{FF2B5EF4-FFF2-40B4-BE49-F238E27FC236}">
                    <a16:creationId xmlns:a16="http://schemas.microsoft.com/office/drawing/2014/main" id="{7392700E-72FA-43E5-B856-DD07F26BF1EC}"/>
                  </a:ext>
                </a:extLst>
              </p:cNvPr>
              <p:cNvSpPr/>
              <p:nvPr/>
            </p:nvSpPr>
            <p:spPr bwMode="auto">
              <a:xfrm>
                <a:off x="3683001" y="3697288"/>
                <a:ext cx="142875" cy="160338"/>
              </a:xfrm>
              <a:custGeom>
                <a:avLst/>
                <a:gdLst>
                  <a:gd name="T0" fmla="*/ 84 w 183"/>
                  <a:gd name="T1" fmla="*/ 39 h 204"/>
                  <a:gd name="T2" fmla="*/ 82 w 183"/>
                  <a:gd name="T3" fmla="*/ 43 h 204"/>
                  <a:gd name="T4" fmla="*/ 72 w 183"/>
                  <a:gd name="T5" fmla="*/ 37 h 204"/>
                  <a:gd name="T6" fmla="*/ 60 w 183"/>
                  <a:gd name="T7" fmla="*/ 31 h 204"/>
                  <a:gd name="T8" fmla="*/ 49 w 183"/>
                  <a:gd name="T9" fmla="*/ 27 h 204"/>
                  <a:gd name="T10" fmla="*/ 43 w 183"/>
                  <a:gd name="T11" fmla="*/ 27 h 204"/>
                  <a:gd name="T12" fmla="*/ 39 w 183"/>
                  <a:gd name="T13" fmla="*/ 32 h 204"/>
                  <a:gd name="T14" fmla="*/ 36 w 183"/>
                  <a:gd name="T15" fmla="*/ 37 h 204"/>
                  <a:gd name="T16" fmla="*/ 34 w 183"/>
                  <a:gd name="T17" fmla="*/ 41 h 204"/>
                  <a:gd name="T18" fmla="*/ 154 w 183"/>
                  <a:gd name="T19" fmla="*/ 155 h 204"/>
                  <a:gd name="T20" fmla="*/ 161 w 183"/>
                  <a:gd name="T21" fmla="*/ 160 h 204"/>
                  <a:gd name="T22" fmla="*/ 167 w 183"/>
                  <a:gd name="T23" fmla="*/ 161 h 204"/>
                  <a:gd name="T24" fmla="*/ 171 w 183"/>
                  <a:gd name="T25" fmla="*/ 158 h 204"/>
                  <a:gd name="T26" fmla="*/ 176 w 183"/>
                  <a:gd name="T27" fmla="*/ 153 h 204"/>
                  <a:gd name="T28" fmla="*/ 183 w 183"/>
                  <a:gd name="T29" fmla="*/ 161 h 204"/>
                  <a:gd name="T30" fmla="*/ 160 w 183"/>
                  <a:gd name="T31" fmla="*/ 204 h 204"/>
                  <a:gd name="T32" fmla="*/ 152 w 183"/>
                  <a:gd name="T33" fmla="*/ 196 h 204"/>
                  <a:gd name="T34" fmla="*/ 155 w 183"/>
                  <a:gd name="T35" fmla="*/ 190 h 204"/>
                  <a:gd name="T36" fmla="*/ 156 w 183"/>
                  <a:gd name="T37" fmla="*/ 184 h 204"/>
                  <a:gd name="T38" fmla="*/ 154 w 183"/>
                  <a:gd name="T39" fmla="*/ 177 h 204"/>
                  <a:gd name="T40" fmla="*/ 147 w 183"/>
                  <a:gd name="T41" fmla="*/ 169 h 204"/>
                  <a:gd name="T42" fmla="*/ 26 w 183"/>
                  <a:gd name="T43" fmla="*/ 55 h 204"/>
                  <a:gd name="T44" fmla="*/ 24 w 183"/>
                  <a:gd name="T45" fmla="*/ 58 h 204"/>
                  <a:gd name="T46" fmla="*/ 22 w 183"/>
                  <a:gd name="T47" fmla="*/ 63 h 204"/>
                  <a:gd name="T48" fmla="*/ 19 w 183"/>
                  <a:gd name="T49" fmla="*/ 70 h 204"/>
                  <a:gd name="T50" fmla="*/ 21 w 183"/>
                  <a:gd name="T51" fmla="*/ 78 h 204"/>
                  <a:gd name="T52" fmla="*/ 27 w 183"/>
                  <a:gd name="T53" fmla="*/ 90 h 204"/>
                  <a:gd name="T54" fmla="*/ 36 w 183"/>
                  <a:gd name="T55" fmla="*/ 103 h 204"/>
                  <a:gd name="T56" fmla="*/ 43 w 183"/>
                  <a:gd name="T57" fmla="*/ 114 h 204"/>
                  <a:gd name="T58" fmla="*/ 41 w 183"/>
                  <a:gd name="T59" fmla="*/ 118 h 204"/>
                  <a:gd name="T60" fmla="*/ 0 w 183"/>
                  <a:gd name="T61" fmla="*/ 80 h 204"/>
                  <a:gd name="T62" fmla="*/ 44 w 183"/>
                  <a:gd name="T63" fmla="*/ 0 h 204"/>
                  <a:gd name="T64" fmla="*/ 84 w 183"/>
                  <a:gd name="T65"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204">
                    <a:moveTo>
                      <a:pt x="84" y="39"/>
                    </a:moveTo>
                    <a:cubicBezTo>
                      <a:pt x="82" y="43"/>
                      <a:pt x="82" y="43"/>
                      <a:pt x="82" y="43"/>
                    </a:cubicBezTo>
                    <a:cubicBezTo>
                      <a:pt x="79" y="41"/>
                      <a:pt x="76" y="39"/>
                      <a:pt x="72" y="37"/>
                    </a:cubicBezTo>
                    <a:cubicBezTo>
                      <a:pt x="68" y="35"/>
                      <a:pt x="64" y="33"/>
                      <a:pt x="60" y="31"/>
                    </a:cubicBezTo>
                    <a:cubicBezTo>
                      <a:pt x="56" y="29"/>
                      <a:pt x="52" y="28"/>
                      <a:pt x="49" y="27"/>
                    </a:cubicBezTo>
                    <a:cubicBezTo>
                      <a:pt x="46" y="26"/>
                      <a:pt x="44" y="26"/>
                      <a:pt x="43" y="27"/>
                    </a:cubicBezTo>
                    <a:cubicBezTo>
                      <a:pt x="42" y="29"/>
                      <a:pt x="40" y="30"/>
                      <a:pt x="39" y="32"/>
                    </a:cubicBezTo>
                    <a:cubicBezTo>
                      <a:pt x="38" y="34"/>
                      <a:pt x="37" y="36"/>
                      <a:pt x="36" y="37"/>
                    </a:cubicBezTo>
                    <a:cubicBezTo>
                      <a:pt x="34" y="41"/>
                      <a:pt x="34" y="41"/>
                      <a:pt x="34" y="41"/>
                    </a:cubicBezTo>
                    <a:cubicBezTo>
                      <a:pt x="154" y="155"/>
                      <a:pt x="154" y="155"/>
                      <a:pt x="154" y="155"/>
                    </a:cubicBezTo>
                    <a:cubicBezTo>
                      <a:pt x="156" y="157"/>
                      <a:pt x="158" y="158"/>
                      <a:pt x="161" y="160"/>
                    </a:cubicBezTo>
                    <a:cubicBezTo>
                      <a:pt x="163" y="161"/>
                      <a:pt x="165" y="161"/>
                      <a:pt x="167" y="161"/>
                    </a:cubicBezTo>
                    <a:cubicBezTo>
                      <a:pt x="168" y="161"/>
                      <a:pt x="169" y="160"/>
                      <a:pt x="171" y="158"/>
                    </a:cubicBezTo>
                    <a:cubicBezTo>
                      <a:pt x="174" y="156"/>
                      <a:pt x="175" y="155"/>
                      <a:pt x="176" y="153"/>
                    </a:cubicBezTo>
                    <a:cubicBezTo>
                      <a:pt x="183" y="161"/>
                      <a:pt x="183" y="161"/>
                      <a:pt x="183" y="161"/>
                    </a:cubicBezTo>
                    <a:cubicBezTo>
                      <a:pt x="160" y="204"/>
                      <a:pt x="160" y="204"/>
                      <a:pt x="160" y="204"/>
                    </a:cubicBezTo>
                    <a:cubicBezTo>
                      <a:pt x="152" y="196"/>
                      <a:pt x="152" y="196"/>
                      <a:pt x="152" y="196"/>
                    </a:cubicBezTo>
                    <a:cubicBezTo>
                      <a:pt x="153" y="195"/>
                      <a:pt x="154" y="193"/>
                      <a:pt x="155" y="190"/>
                    </a:cubicBezTo>
                    <a:cubicBezTo>
                      <a:pt x="156" y="187"/>
                      <a:pt x="156" y="185"/>
                      <a:pt x="156" y="184"/>
                    </a:cubicBezTo>
                    <a:cubicBezTo>
                      <a:pt x="156" y="181"/>
                      <a:pt x="155" y="179"/>
                      <a:pt x="154" y="177"/>
                    </a:cubicBezTo>
                    <a:cubicBezTo>
                      <a:pt x="152" y="174"/>
                      <a:pt x="150" y="172"/>
                      <a:pt x="147" y="169"/>
                    </a:cubicBezTo>
                    <a:cubicBezTo>
                      <a:pt x="26" y="55"/>
                      <a:pt x="26" y="55"/>
                      <a:pt x="26" y="55"/>
                    </a:cubicBezTo>
                    <a:cubicBezTo>
                      <a:pt x="24" y="58"/>
                      <a:pt x="24" y="58"/>
                      <a:pt x="24" y="58"/>
                    </a:cubicBezTo>
                    <a:cubicBezTo>
                      <a:pt x="24" y="60"/>
                      <a:pt x="23" y="61"/>
                      <a:pt x="22" y="63"/>
                    </a:cubicBezTo>
                    <a:cubicBezTo>
                      <a:pt x="21" y="66"/>
                      <a:pt x="20" y="68"/>
                      <a:pt x="19" y="70"/>
                    </a:cubicBezTo>
                    <a:cubicBezTo>
                      <a:pt x="19" y="71"/>
                      <a:pt x="19" y="74"/>
                      <a:pt x="21" y="78"/>
                    </a:cubicBezTo>
                    <a:cubicBezTo>
                      <a:pt x="23" y="82"/>
                      <a:pt x="25" y="86"/>
                      <a:pt x="27" y="90"/>
                    </a:cubicBezTo>
                    <a:cubicBezTo>
                      <a:pt x="30" y="95"/>
                      <a:pt x="33" y="99"/>
                      <a:pt x="36" y="103"/>
                    </a:cubicBezTo>
                    <a:cubicBezTo>
                      <a:pt x="39" y="108"/>
                      <a:pt x="41" y="111"/>
                      <a:pt x="43" y="114"/>
                    </a:cubicBezTo>
                    <a:cubicBezTo>
                      <a:pt x="41" y="118"/>
                      <a:pt x="41" y="118"/>
                      <a:pt x="41" y="118"/>
                    </a:cubicBezTo>
                    <a:cubicBezTo>
                      <a:pt x="0" y="80"/>
                      <a:pt x="0" y="80"/>
                      <a:pt x="0" y="80"/>
                    </a:cubicBezTo>
                    <a:cubicBezTo>
                      <a:pt x="44" y="0"/>
                      <a:pt x="44" y="0"/>
                      <a:pt x="44" y="0"/>
                    </a:cubicBezTo>
                    <a:lnTo>
                      <a:pt x="84" y="39"/>
                    </a:lnTo>
                    <a:close/>
                  </a:path>
                </a:pathLst>
              </a:custGeom>
              <a:solidFill>
                <a:srgbClr val="898989"/>
              </a:solidFill>
              <a:ln>
                <a:noFill/>
              </a:ln>
            </p:spPr>
            <p:txBody>
              <a:bodyPr anchor="ctr"/>
              <a:lstStyle/>
              <a:p>
                <a:pPr algn="ctr"/>
                <a:endParaRPr/>
              </a:p>
            </p:txBody>
          </p:sp>
          <p:sp>
            <p:nvSpPr>
              <p:cNvPr id="39" name="íṥ1îdê">
                <a:extLst>
                  <a:ext uri="{FF2B5EF4-FFF2-40B4-BE49-F238E27FC236}">
                    <a16:creationId xmlns:a16="http://schemas.microsoft.com/office/drawing/2014/main" id="{B31FF8D8-53DA-4F89-BF23-6D381C80027E}"/>
                  </a:ext>
                </a:extLst>
              </p:cNvPr>
              <p:cNvSpPr/>
              <p:nvPr/>
            </p:nvSpPr>
            <p:spPr bwMode="auto">
              <a:xfrm>
                <a:off x="3717926" y="3638551"/>
                <a:ext cx="152400" cy="160338"/>
              </a:xfrm>
              <a:custGeom>
                <a:avLst/>
                <a:gdLst>
                  <a:gd name="T0" fmla="*/ 149 w 194"/>
                  <a:gd name="T1" fmla="*/ 85 h 203"/>
                  <a:gd name="T2" fmla="*/ 194 w 194"/>
                  <a:gd name="T3" fmla="*/ 125 h 203"/>
                  <a:gd name="T4" fmla="*/ 156 w 194"/>
                  <a:gd name="T5" fmla="*/ 203 h 203"/>
                  <a:gd name="T6" fmla="*/ 148 w 194"/>
                  <a:gd name="T7" fmla="*/ 197 h 203"/>
                  <a:gd name="T8" fmla="*/ 150 w 194"/>
                  <a:gd name="T9" fmla="*/ 191 h 203"/>
                  <a:gd name="T10" fmla="*/ 150 w 194"/>
                  <a:gd name="T11" fmla="*/ 185 h 203"/>
                  <a:gd name="T12" fmla="*/ 148 w 194"/>
                  <a:gd name="T13" fmla="*/ 179 h 203"/>
                  <a:gd name="T14" fmla="*/ 141 w 194"/>
                  <a:gd name="T15" fmla="*/ 172 h 203"/>
                  <a:gd name="T16" fmla="*/ 29 w 194"/>
                  <a:gd name="T17" fmla="*/ 79 h 203"/>
                  <a:gd name="T18" fmla="*/ 22 w 194"/>
                  <a:gd name="T19" fmla="*/ 74 h 203"/>
                  <a:gd name="T20" fmla="*/ 16 w 194"/>
                  <a:gd name="T21" fmla="*/ 73 h 203"/>
                  <a:gd name="T22" fmla="*/ 11 w 194"/>
                  <a:gd name="T23" fmla="*/ 76 h 203"/>
                  <a:gd name="T24" fmla="*/ 8 w 194"/>
                  <a:gd name="T25" fmla="*/ 80 h 203"/>
                  <a:gd name="T26" fmla="*/ 0 w 194"/>
                  <a:gd name="T27" fmla="*/ 73 h 203"/>
                  <a:gd name="T28" fmla="*/ 35 w 194"/>
                  <a:gd name="T29" fmla="*/ 0 h 203"/>
                  <a:gd name="T30" fmla="*/ 73 w 194"/>
                  <a:gd name="T31" fmla="*/ 31 h 203"/>
                  <a:gd name="T32" fmla="*/ 70 w 194"/>
                  <a:gd name="T33" fmla="*/ 36 h 203"/>
                  <a:gd name="T34" fmla="*/ 50 w 194"/>
                  <a:gd name="T35" fmla="*/ 27 h 203"/>
                  <a:gd name="T36" fmla="*/ 36 w 194"/>
                  <a:gd name="T37" fmla="*/ 27 h 203"/>
                  <a:gd name="T38" fmla="*/ 32 w 194"/>
                  <a:gd name="T39" fmla="*/ 32 h 203"/>
                  <a:gd name="T40" fmla="*/ 29 w 194"/>
                  <a:gd name="T41" fmla="*/ 38 h 203"/>
                  <a:gd name="T42" fmla="*/ 22 w 194"/>
                  <a:gd name="T43" fmla="*/ 53 h 203"/>
                  <a:gd name="T44" fmla="*/ 84 w 194"/>
                  <a:gd name="T45" fmla="*/ 105 h 203"/>
                  <a:gd name="T46" fmla="*/ 89 w 194"/>
                  <a:gd name="T47" fmla="*/ 94 h 203"/>
                  <a:gd name="T48" fmla="*/ 91 w 194"/>
                  <a:gd name="T49" fmla="*/ 85 h 203"/>
                  <a:gd name="T50" fmla="*/ 88 w 194"/>
                  <a:gd name="T51" fmla="*/ 76 h 203"/>
                  <a:gd name="T52" fmla="*/ 81 w 194"/>
                  <a:gd name="T53" fmla="*/ 67 h 203"/>
                  <a:gd name="T54" fmla="*/ 71 w 194"/>
                  <a:gd name="T55" fmla="*/ 57 h 203"/>
                  <a:gd name="T56" fmla="*/ 74 w 194"/>
                  <a:gd name="T57" fmla="*/ 52 h 203"/>
                  <a:gd name="T58" fmla="*/ 135 w 194"/>
                  <a:gd name="T59" fmla="*/ 103 h 203"/>
                  <a:gd name="T60" fmla="*/ 132 w 194"/>
                  <a:gd name="T61" fmla="*/ 108 h 203"/>
                  <a:gd name="T62" fmla="*/ 120 w 194"/>
                  <a:gd name="T63" fmla="*/ 100 h 203"/>
                  <a:gd name="T64" fmla="*/ 111 w 194"/>
                  <a:gd name="T65" fmla="*/ 95 h 203"/>
                  <a:gd name="T66" fmla="*/ 103 w 194"/>
                  <a:gd name="T67" fmla="*/ 95 h 203"/>
                  <a:gd name="T68" fmla="*/ 98 w 194"/>
                  <a:gd name="T69" fmla="*/ 101 h 203"/>
                  <a:gd name="T70" fmla="*/ 93 w 194"/>
                  <a:gd name="T71" fmla="*/ 112 h 203"/>
                  <a:gd name="T72" fmla="*/ 140 w 194"/>
                  <a:gd name="T73" fmla="*/ 151 h 203"/>
                  <a:gd name="T74" fmla="*/ 151 w 194"/>
                  <a:gd name="T75" fmla="*/ 160 h 203"/>
                  <a:gd name="T76" fmla="*/ 158 w 194"/>
                  <a:gd name="T77" fmla="*/ 163 h 203"/>
                  <a:gd name="T78" fmla="*/ 163 w 194"/>
                  <a:gd name="T79" fmla="*/ 160 h 203"/>
                  <a:gd name="T80" fmla="*/ 168 w 194"/>
                  <a:gd name="T81" fmla="*/ 152 h 203"/>
                  <a:gd name="T82" fmla="*/ 171 w 194"/>
                  <a:gd name="T83" fmla="*/ 146 h 203"/>
                  <a:gd name="T84" fmla="*/ 173 w 194"/>
                  <a:gd name="T85" fmla="*/ 140 h 203"/>
                  <a:gd name="T86" fmla="*/ 174 w 194"/>
                  <a:gd name="T87" fmla="*/ 133 h 203"/>
                  <a:gd name="T88" fmla="*/ 173 w 194"/>
                  <a:gd name="T89" fmla="*/ 127 h 203"/>
                  <a:gd name="T90" fmla="*/ 160 w 194"/>
                  <a:gd name="T91" fmla="*/ 107 h 203"/>
                  <a:gd name="T92" fmla="*/ 146 w 194"/>
                  <a:gd name="T93" fmla="*/ 89 h 203"/>
                  <a:gd name="T94" fmla="*/ 149 w 194"/>
                  <a:gd name="T95"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03">
                    <a:moveTo>
                      <a:pt x="149" y="85"/>
                    </a:moveTo>
                    <a:cubicBezTo>
                      <a:pt x="194" y="125"/>
                      <a:pt x="194" y="125"/>
                      <a:pt x="194" y="125"/>
                    </a:cubicBezTo>
                    <a:cubicBezTo>
                      <a:pt x="156" y="203"/>
                      <a:pt x="156" y="203"/>
                      <a:pt x="156" y="203"/>
                    </a:cubicBezTo>
                    <a:cubicBezTo>
                      <a:pt x="148" y="197"/>
                      <a:pt x="148" y="197"/>
                      <a:pt x="148" y="197"/>
                    </a:cubicBezTo>
                    <a:cubicBezTo>
                      <a:pt x="149" y="195"/>
                      <a:pt x="149" y="193"/>
                      <a:pt x="150" y="191"/>
                    </a:cubicBezTo>
                    <a:cubicBezTo>
                      <a:pt x="150" y="188"/>
                      <a:pt x="151" y="186"/>
                      <a:pt x="150" y="185"/>
                    </a:cubicBezTo>
                    <a:cubicBezTo>
                      <a:pt x="150" y="183"/>
                      <a:pt x="149" y="181"/>
                      <a:pt x="148" y="179"/>
                    </a:cubicBezTo>
                    <a:cubicBezTo>
                      <a:pt x="146" y="177"/>
                      <a:pt x="144" y="175"/>
                      <a:pt x="141" y="172"/>
                    </a:cubicBezTo>
                    <a:cubicBezTo>
                      <a:pt x="29" y="79"/>
                      <a:pt x="29" y="79"/>
                      <a:pt x="29" y="79"/>
                    </a:cubicBezTo>
                    <a:cubicBezTo>
                      <a:pt x="27" y="77"/>
                      <a:pt x="24" y="75"/>
                      <a:pt x="22" y="74"/>
                    </a:cubicBezTo>
                    <a:cubicBezTo>
                      <a:pt x="20" y="73"/>
                      <a:pt x="18" y="73"/>
                      <a:pt x="16" y="73"/>
                    </a:cubicBezTo>
                    <a:cubicBezTo>
                      <a:pt x="15" y="74"/>
                      <a:pt x="13" y="75"/>
                      <a:pt x="11" y="76"/>
                    </a:cubicBezTo>
                    <a:cubicBezTo>
                      <a:pt x="10" y="78"/>
                      <a:pt x="8" y="79"/>
                      <a:pt x="8" y="80"/>
                    </a:cubicBezTo>
                    <a:cubicBezTo>
                      <a:pt x="0" y="73"/>
                      <a:pt x="0" y="73"/>
                      <a:pt x="0" y="73"/>
                    </a:cubicBezTo>
                    <a:cubicBezTo>
                      <a:pt x="35" y="0"/>
                      <a:pt x="35" y="0"/>
                      <a:pt x="35" y="0"/>
                    </a:cubicBezTo>
                    <a:cubicBezTo>
                      <a:pt x="73" y="31"/>
                      <a:pt x="73" y="31"/>
                      <a:pt x="73" y="31"/>
                    </a:cubicBezTo>
                    <a:cubicBezTo>
                      <a:pt x="70" y="36"/>
                      <a:pt x="70" y="36"/>
                      <a:pt x="70" y="36"/>
                    </a:cubicBezTo>
                    <a:cubicBezTo>
                      <a:pt x="64" y="33"/>
                      <a:pt x="58" y="30"/>
                      <a:pt x="50" y="27"/>
                    </a:cubicBezTo>
                    <a:cubicBezTo>
                      <a:pt x="42" y="25"/>
                      <a:pt x="37" y="25"/>
                      <a:pt x="36" y="27"/>
                    </a:cubicBezTo>
                    <a:cubicBezTo>
                      <a:pt x="35" y="28"/>
                      <a:pt x="34" y="30"/>
                      <a:pt x="32" y="32"/>
                    </a:cubicBezTo>
                    <a:cubicBezTo>
                      <a:pt x="31" y="33"/>
                      <a:pt x="30" y="36"/>
                      <a:pt x="29" y="38"/>
                    </a:cubicBezTo>
                    <a:cubicBezTo>
                      <a:pt x="22" y="53"/>
                      <a:pt x="22" y="53"/>
                      <a:pt x="22" y="53"/>
                    </a:cubicBezTo>
                    <a:cubicBezTo>
                      <a:pt x="84" y="105"/>
                      <a:pt x="84" y="105"/>
                      <a:pt x="84" y="105"/>
                    </a:cubicBezTo>
                    <a:cubicBezTo>
                      <a:pt x="89" y="94"/>
                      <a:pt x="89" y="94"/>
                      <a:pt x="89" y="94"/>
                    </a:cubicBezTo>
                    <a:cubicBezTo>
                      <a:pt x="91" y="91"/>
                      <a:pt x="91" y="88"/>
                      <a:pt x="91" y="85"/>
                    </a:cubicBezTo>
                    <a:cubicBezTo>
                      <a:pt x="91" y="83"/>
                      <a:pt x="90" y="80"/>
                      <a:pt x="88" y="76"/>
                    </a:cubicBezTo>
                    <a:cubicBezTo>
                      <a:pt x="86" y="74"/>
                      <a:pt x="84" y="71"/>
                      <a:pt x="81" y="67"/>
                    </a:cubicBezTo>
                    <a:cubicBezTo>
                      <a:pt x="77" y="63"/>
                      <a:pt x="74" y="60"/>
                      <a:pt x="71" y="57"/>
                    </a:cubicBezTo>
                    <a:cubicBezTo>
                      <a:pt x="74" y="52"/>
                      <a:pt x="74" y="52"/>
                      <a:pt x="74" y="52"/>
                    </a:cubicBezTo>
                    <a:cubicBezTo>
                      <a:pt x="135" y="103"/>
                      <a:pt x="135" y="103"/>
                      <a:pt x="135" y="103"/>
                    </a:cubicBezTo>
                    <a:cubicBezTo>
                      <a:pt x="132" y="108"/>
                      <a:pt x="132" y="108"/>
                      <a:pt x="132" y="108"/>
                    </a:cubicBezTo>
                    <a:cubicBezTo>
                      <a:pt x="129" y="105"/>
                      <a:pt x="125" y="103"/>
                      <a:pt x="120" y="100"/>
                    </a:cubicBezTo>
                    <a:cubicBezTo>
                      <a:pt x="116" y="98"/>
                      <a:pt x="113" y="96"/>
                      <a:pt x="111" y="95"/>
                    </a:cubicBezTo>
                    <a:cubicBezTo>
                      <a:pt x="107" y="94"/>
                      <a:pt x="104" y="94"/>
                      <a:pt x="103" y="95"/>
                    </a:cubicBezTo>
                    <a:cubicBezTo>
                      <a:pt x="101" y="96"/>
                      <a:pt x="99" y="98"/>
                      <a:pt x="98" y="101"/>
                    </a:cubicBezTo>
                    <a:cubicBezTo>
                      <a:pt x="93" y="112"/>
                      <a:pt x="93" y="112"/>
                      <a:pt x="93" y="112"/>
                    </a:cubicBezTo>
                    <a:cubicBezTo>
                      <a:pt x="140" y="151"/>
                      <a:pt x="140" y="151"/>
                      <a:pt x="140" y="151"/>
                    </a:cubicBezTo>
                    <a:cubicBezTo>
                      <a:pt x="144" y="155"/>
                      <a:pt x="148" y="158"/>
                      <a:pt x="151" y="160"/>
                    </a:cubicBezTo>
                    <a:cubicBezTo>
                      <a:pt x="154" y="162"/>
                      <a:pt x="156" y="163"/>
                      <a:pt x="158" y="163"/>
                    </a:cubicBezTo>
                    <a:cubicBezTo>
                      <a:pt x="160" y="163"/>
                      <a:pt x="162" y="162"/>
                      <a:pt x="163" y="160"/>
                    </a:cubicBezTo>
                    <a:cubicBezTo>
                      <a:pt x="165" y="158"/>
                      <a:pt x="166" y="156"/>
                      <a:pt x="168" y="152"/>
                    </a:cubicBezTo>
                    <a:cubicBezTo>
                      <a:pt x="169" y="151"/>
                      <a:pt x="170" y="149"/>
                      <a:pt x="171" y="146"/>
                    </a:cubicBezTo>
                    <a:cubicBezTo>
                      <a:pt x="172" y="144"/>
                      <a:pt x="173" y="142"/>
                      <a:pt x="173" y="140"/>
                    </a:cubicBezTo>
                    <a:cubicBezTo>
                      <a:pt x="174" y="138"/>
                      <a:pt x="174" y="136"/>
                      <a:pt x="174" y="133"/>
                    </a:cubicBezTo>
                    <a:cubicBezTo>
                      <a:pt x="174" y="131"/>
                      <a:pt x="174" y="129"/>
                      <a:pt x="173" y="127"/>
                    </a:cubicBezTo>
                    <a:cubicBezTo>
                      <a:pt x="170" y="122"/>
                      <a:pt x="166" y="115"/>
                      <a:pt x="160" y="107"/>
                    </a:cubicBezTo>
                    <a:cubicBezTo>
                      <a:pt x="154" y="99"/>
                      <a:pt x="149" y="93"/>
                      <a:pt x="146" y="89"/>
                    </a:cubicBezTo>
                    <a:lnTo>
                      <a:pt x="149" y="85"/>
                    </a:lnTo>
                    <a:close/>
                  </a:path>
                </a:pathLst>
              </a:custGeom>
              <a:solidFill>
                <a:srgbClr val="898989"/>
              </a:solidFill>
              <a:ln>
                <a:noFill/>
              </a:ln>
            </p:spPr>
            <p:txBody>
              <a:bodyPr anchor="ctr"/>
              <a:lstStyle/>
              <a:p>
                <a:pPr algn="ctr"/>
                <a:endParaRPr/>
              </a:p>
            </p:txBody>
          </p:sp>
          <p:sp>
            <p:nvSpPr>
              <p:cNvPr id="40" name="íṧḻïďé">
                <a:extLst>
                  <a:ext uri="{FF2B5EF4-FFF2-40B4-BE49-F238E27FC236}">
                    <a16:creationId xmlns:a16="http://schemas.microsoft.com/office/drawing/2014/main" id="{B09F8A3C-88B5-4819-8A2F-6D9786527AB7}"/>
                  </a:ext>
                </a:extLst>
              </p:cNvPr>
              <p:cNvSpPr/>
              <p:nvPr/>
            </p:nvSpPr>
            <p:spPr bwMode="auto">
              <a:xfrm>
                <a:off x="3756026" y="3581401"/>
                <a:ext cx="144463" cy="115888"/>
              </a:xfrm>
              <a:custGeom>
                <a:avLst/>
                <a:gdLst>
                  <a:gd name="T0" fmla="*/ 182 w 184"/>
                  <a:gd name="T1" fmla="*/ 126 h 148"/>
                  <a:gd name="T2" fmla="*/ 170 w 184"/>
                  <a:gd name="T3" fmla="*/ 141 h 148"/>
                  <a:gd name="T4" fmla="*/ 148 w 184"/>
                  <a:gd name="T5" fmla="*/ 147 h 148"/>
                  <a:gd name="T6" fmla="*/ 117 w 184"/>
                  <a:gd name="T7" fmla="*/ 144 h 148"/>
                  <a:gd name="T8" fmla="*/ 79 w 184"/>
                  <a:gd name="T9" fmla="*/ 129 h 148"/>
                  <a:gd name="T10" fmla="*/ 43 w 184"/>
                  <a:gd name="T11" fmla="*/ 107 h 148"/>
                  <a:gd name="T12" fmla="*/ 17 w 184"/>
                  <a:gd name="T13" fmla="*/ 81 h 148"/>
                  <a:gd name="T14" fmla="*/ 3 w 184"/>
                  <a:gd name="T15" fmla="*/ 56 h 148"/>
                  <a:gd name="T16" fmla="*/ 2 w 184"/>
                  <a:gd name="T17" fmla="*/ 33 h 148"/>
                  <a:gd name="T18" fmla="*/ 9 w 184"/>
                  <a:gd name="T19" fmla="*/ 21 h 148"/>
                  <a:gd name="T20" fmla="*/ 21 w 184"/>
                  <a:gd name="T21" fmla="*/ 13 h 148"/>
                  <a:gd name="T22" fmla="*/ 14 w 184"/>
                  <a:gd name="T23" fmla="*/ 6 h 148"/>
                  <a:gd name="T24" fmla="*/ 16 w 184"/>
                  <a:gd name="T25" fmla="*/ 0 h 148"/>
                  <a:gd name="T26" fmla="*/ 77 w 184"/>
                  <a:gd name="T27" fmla="*/ 30 h 148"/>
                  <a:gd name="T28" fmla="*/ 76 w 184"/>
                  <a:gd name="T29" fmla="*/ 36 h 148"/>
                  <a:gd name="T30" fmla="*/ 55 w 184"/>
                  <a:gd name="T31" fmla="*/ 30 h 148"/>
                  <a:gd name="T32" fmla="*/ 36 w 184"/>
                  <a:gd name="T33" fmla="*/ 27 h 148"/>
                  <a:gd name="T34" fmla="*/ 20 w 184"/>
                  <a:gd name="T35" fmla="*/ 29 h 148"/>
                  <a:gd name="T36" fmla="*/ 12 w 184"/>
                  <a:gd name="T37" fmla="*/ 38 h 148"/>
                  <a:gd name="T38" fmla="*/ 14 w 184"/>
                  <a:gd name="T39" fmla="*/ 54 h 148"/>
                  <a:gd name="T40" fmla="*/ 26 w 184"/>
                  <a:gd name="T41" fmla="*/ 72 h 148"/>
                  <a:gd name="T42" fmla="*/ 49 w 184"/>
                  <a:gd name="T43" fmla="*/ 91 h 148"/>
                  <a:gd name="T44" fmla="*/ 83 w 184"/>
                  <a:gd name="T45" fmla="*/ 111 h 148"/>
                  <a:gd name="T46" fmla="*/ 114 w 184"/>
                  <a:gd name="T47" fmla="*/ 123 h 148"/>
                  <a:gd name="T48" fmla="*/ 140 w 184"/>
                  <a:gd name="T49" fmla="*/ 128 h 148"/>
                  <a:gd name="T50" fmla="*/ 159 w 184"/>
                  <a:gd name="T51" fmla="*/ 125 h 148"/>
                  <a:gd name="T52" fmla="*/ 169 w 184"/>
                  <a:gd name="T53" fmla="*/ 114 h 148"/>
                  <a:gd name="T54" fmla="*/ 170 w 184"/>
                  <a:gd name="T55" fmla="*/ 101 h 148"/>
                  <a:gd name="T56" fmla="*/ 164 w 184"/>
                  <a:gd name="T57" fmla="*/ 88 h 148"/>
                  <a:gd name="T58" fmla="*/ 154 w 184"/>
                  <a:gd name="T59" fmla="*/ 76 h 148"/>
                  <a:gd name="T60" fmla="*/ 140 w 184"/>
                  <a:gd name="T61" fmla="*/ 64 h 148"/>
                  <a:gd name="T62" fmla="*/ 146 w 184"/>
                  <a:gd name="T63" fmla="*/ 60 h 148"/>
                  <a:gd name="T64" fmla="*/ 178 w 184"/>
                  <a:gd name="T65" fmla="*/ 95 h 148"/>
                  <a:gd name="T66" fmla="*/ 182 w 184"/>
                  <a:gd name="T67"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48">
                    <a:moveTo>
                      <a:pt x="182" y="126"/>
                    </a:moveTo>
                    <a:cubicBezTo>
                      <a:pt x="180" y="132"/>
                      <a:pt x="176" y="137"/>
                      <a:pt x="170" y="141"/>
                    </a:cubicBezTo>
                    <a:cubicBezTo>
                      <a:pt x="165" y="145"/>
                      <a:pt x="157" y="147"/>
                      <a:pt x="148" y="147"/>
                    </a:cubicBezTo>
                    <a:cubicBezTo>
                      <a:pt x="139" y="148"/>
                      <a:pt x="129" y="147"/>
                      <a:pt x="117" y="144"/>
                    </a:cubicBezTo>
                    <a:cubicBezTo>
                      <a:pt x="106" y="141"/>
                      <a:pt x="93" y="136"/>
                      <a:pt x="79" y="129"/>
                    </a:cubicBezTo>
                    <a:cubicBezTo>
                      <a:pt x="65" y="122"/>
                      <a:pt x="53" y="115"/>
                      <a:pt x="43" y="107"/>
                    </a:cubicBezTo>
                    <a:cubicBezTo>
                      <a:pt x="32" y="98"/>
                      <a:pt x="24" y="90"/>
                      <a:pt x="17" y="81"/>
                    </a:cubicBezTo>
                    <a:cubicBezTo>
                      <a:pt x="10" y="73"/>
                      <a:pt x="5" y="64"/>
                      <a:pt x="3" y="56"/>
                    </a:cubicBezTo>
                    <a:cubicBezTo>
                      <a:pt x="0" y="48"/>
                      <a:pt x="0" y="40"/>
                      <a:pt x="2" y="33"/>
                    </a:cubicBezTo>
                    <a:cubicBezTo>
                      <a:pt x="3" y="28"/>
                      <a:pt x="6" y="24"/>
                      <a:pt x="9" y="21"/>
                    </a:cubicBezTo>
                    <a:cubicBezTo>
                      <a:pt x="12" y="18"/>
                      <a:pt x="17" y="15"/>
                      <a:pt x="21" y="13"/>
                    </a:cubicBezTo>
                    <a:cubicBezTo>
                      <a:pt x="14" y="6"/>
                      <a:pt x="14" y="6"/>
                      <a:pt x="14" y="6"/>
                    </a:cubicBezTo>
                    <a:cubicBezTo>
                      <a:pt x="16" y="0"/>
                      <a:pt x="16" y="0"/>
                      <a:pt x="16" y="0"/>
                    </a:cubicBezTo>
                    <a:cubicBezTo>
                      <a:pt x="77" y="30"/>
                      <a:pt x="77" y="30"/>
                      <a:pt x="77" y="30"/>
                    </a:cubicBezTo>
                    <a:cubicBezTo>
                      <a:pt x="76" y="36"/>
                      <a:pt x="76" y="36"/>
                      <a:pt x="76" y="36"/>
                    </a:cubicBezTo>
                    <a:cubicBezTo>
                      <a:pt x="70" y="34"/>
                      <a:pt x="63" y="32"/>
                      <a:pt x="55" y="30"/>
                    </a:cubicBezTo>
                    <a:cubicBezTo>
                      <a:pt x="48" y="28"/>
                      <a:pt x="41" y="27"/>
                      <a:pt x="36" y="27"/>
                    </a:cubicBezTo>
                    <a:cubicBezTo>
                      <a:pt x="30" y="26"/>
                      <a:pt x="24" y="27"/>
                      <a:pt x="20" y="29"/>
                    </a:cubicBezTo>
                    <a:cubicBezTo>
                      <a:pt x="16" y="30"/>
                      <a:pt x="14" y="33"/>
                      <a:pt x="12" y="38"/>
                    </a:cubicBezTo>
                    <a:cubicBezTo>
                      <a:pt x="11" y="42"/>
                      <a:pt x="12" y="48"/>
                      <a:pt x="14" y="54"/>
                    </a:cubicBezTo>
                    <a:cubicBezTo>
                      <a:pt x="16" y="59"/>
                      <a:pt x="20" y="66"/>
                      <a:pt x="26" y="72"/>
                    </a:cubicBezTo>
                    <a:cubicBezTo>
                      <a:pt x="32" y="78"/>
                      <a:pt x="40" y="85"/>
                      <a:pt x="49" y="91"/>
                    </a:cubicBezTo>
                    <a:cubicBezTo>
                      <a:pt x="59" y="98"/>
                      <a:pt x="70" y="104"/>
                      <a:pt x="83" y="111"/>
                    </a:cubicBezTo>
                    <a:cubicBezTo>
                      <a:pt x="94" y="116"/>
                      <a:pt x="104" y="120"/>
                      <a:pt x="114" y="123"/>
                    </a:cubicBezTo>
                    <a:cubicBezTo>
                      <a:pt x="123" y="126"/>
                      <a:pt x="132" y="128"/>
                      <a:pt x="140" y="128"/>
                    </a:cubicBezTo>
                    <a:cubicBezTo>
                      <a:pt x="148" y="129"/>
                      <a:pt x="154" y="127"/>
                      <a:pt x="159" y="125"/>
                    </a:cubicBezTo>
                    <a:cubicBezTo>
                      <a:pt x="165" y="123"/>
                      <a:pt x="168" y="119"/>
                      <a:pt x="169" y="114"/>
                    </a:cubicBezTo>
                    <a:cubicBezTo>
                      <a:pt x="171" y="110"/>
                      <a:pt x="171" y="105"/>
                      <a:pt x="170" y="101"/>
                    </a:cubicBezTo>
                    <a:cubicBezTo>
                      <a:pt x="168" y="97"/>
                      <a:pt x="167" y="92"/>
                      <a:pt x="164" y="88"/>
                    </a:cubicBezTo>
                    <a:cubicBezTo>
                      <a:pt x="161" y="84"/>
                      <a:pt x="158" y="80"/>
                      <a:pt x="154" y="76"/>
                    </a:cubicBezTo>
                    <a:cubicBezTo>
                      <a:pt x="150" y="71"/>
                      <a:pt x="145" y="67"/>
                      <a:pt x="140" y="64"/>
                    </a:cubicBezTo>
                    <a:cubicBezTo>
                      <a:pt x="146" y="60"/>
                      <a:pt x="146" y="60"/>
                      <a:pt x="146" y="60"/>
                    </a:cubicBezTo>
                    <a:cubicBezTo>
                      <a:pt x="162" y="73"/>
                      <a:pt x="172" y="85"/>
                      <a:pt x="178" y="95"/>
                    </a:cubicBezTo>
                    <a:cubicBezTo>
                      <a:pt x="183" y="106"/>
                      <a:pt x="184" y="116"/>
                      <a:pt x="182" y="126"/>
                    </a:cubicBezTo>
                    <a:close/>
                  </a:path>
                </a:pathLst>
              </a:custGeom>
              <a:solidFill>
                <a:srgbClr val="898989"/>
              </a:solidFill>
              <a:ln>
                <a:noFill/>
              </a:ln>
            </p:spPr>
            <p:txBody>
              <a:bodyPr anchor="ctr"/>
              <a:lstStyle/>
              <a:p>
                <a:pPr algn="ctr"/>
                <a:endParaRPr/>
              </a:p>
            </p:txBody>
          </p:sp>
          <p:sp>
            <p:nvSpPr>
              <p:cNvPr id="41" name="iSlídè">
                <a:extLst>
                  <a:ext uri="{FF2B5EF4-FFF2-40B4-BE49-F238E27FC236}">
                    <a16:creationId xmlns:a16="http://schemas.microsoft.com/office/drawing/2014/main" id="{9B63C3C8-4AE0-4405-ACE9-01CA4A11816E}"/>
                  </a:ext>
                </a:extLst>
              </p:cNvPr>
              <p:cNvSpPr/>
              <p:nvPr/>
            </p:nvSpPr>
            <p:spPr bwMode="auto">
              <a:xfrm>
                <a:off x="3767138" y="3487738"/>
                <a:ext cx="155575" cy="131763"/>
              </a:xfrm>
              <a:custGeom>
                <a:avLst/>
                <a:gdLst>
                  <a:gd name="T0" fmla="*/ 199 w 199"/>
                  <a:gd name="T1" fmla="*/ 54 h 167"/>
                  <a:gd name="T2" fmla="*/ 191 w 199"/>
                  <a:gd name="T3" fmla="*/ 99 h 167"/>
                  <a:gd name="T4" fmla="*/ 182 w 199"/>
                  <a:gd name="T5" fmla="*/ 97 h 167"/>
                  <a:gd name="T6" fmla="*/ 183 w 199"/>
                  <a:gd name="T7" fmla="*/ 91 h 167"/>
                  <a:gd name="T8" fmla="*/ 182 w 199"/>
                  <a:gd name="T9" fmla="*/ 86 h 167"/>
                  <a:gd name="T10" fmla="*/ 178 w 199"/>
                  <a:gd name="T11" fmla="*/ 81 h 167"/>
                  <a:gd name="T12" fmla="*/ 170 w 199"/>
                  <a:gd name="T13" fmla="*/ 77 h 167"/>
                  <a:gd name="T14" fmla="*/ 106 w 199"/>
                  <a:gd name="T15" fmla="*/ 58 h 167"/>
                  <a:gd name="T16" fmla="*/ 97 w 199"/>
                  <a:gd name="T17" fmla="*/ 109 h 167"/>
                  <a:gd name="T18" fmla="*/ 160 w 199"/>
                  <a:gd name="T19" fmla="*/ 128 h 167"/>
                  <a:gd name="T20" fmla="*/ 167 w 199"/>
                  <a:gd name="T21" fmla="*/ 130 h 167"/>
                  <a:gd name="T22" fmla="*/ 173 w 199"/>
                  <a:gd name="T23" fmla="*/ 128 h 167"/>
                  <a:gd name="T24" fmla="*/ 176 w 199"/>
                  <a:gd name="T25" fmla="*/ 124 h 167"/>
                  <a:gd name="T26" fmla="*/ 178 w 199"/>
                  <a:gd name="T27" fmla="*/ 119 h 167"/>
                  <a:gd name="T28" fmla="*/ 187 w 199"/>
                  <a:gd name="T29" fmla="*/ 122 h 167"/>
                  <a:gd name="T30" fmla="*/ 180 w 199"/>
                  <a:gd name="T31" fmla="*/ 167 h 167"/>
                  <a:gd name="T32" fmla="*/ 171 w 199"/>
                  <a:gd name="T33" fmla="*/ 164 h 167"/>
                  <a:gd name="T34" fmla="*/ 171 w 199"/>
                  <a:gd name="T35" fmla="*/ 159 h 167"/>
                  <a:gd name="T36" fmla="*/ 170 w 199"/>
                  <a:gd name="T37" fmla="*/ 154 h 167"/>
                  <a:gd name="T38" fmla="*/ 166 w 199"/>
                  <a:gd name="T39" fmla="*/ 149 h 167"/>
                  <a:gd name="T40" fmla="*/ 158 w 199"/>
                  <a:gd name="T41" fmla="*/ 145 h 167"/>
                  <a:gd name="T42" fmla="*/ 28 w 199"/>
                  <a:gd name="T43" fmla="*/ 106 h 167"/>
                  <a:gd name="T44" fmla="*/ 21 w 199"/>
                  <a:gd name="T45" fmla="*/ 105 h 167"/>
                  <a:gd name="T46" fmla="*/ 15 w 199"/>
                  <a:gd name="T47" fmla="*/ 107 h 167"/>
                  <a:gd name="T48" fmla="*/ 11 w 199"/>
                  <a:gd name="T49" fmla="*/ 111 h 167"/>
                  <a:gd name="T50" fmla="*/ 9 w 199"/>
                  <a:gd name="T51" fmla="*/ 115 h 167"/>
                  <a:gd name="T52" fmla="*/ 0 w 199"/>
                  <a:gd name="T53" fmla="*/ 113 h 167"/>
                  <a:gd name="T54" fmla="*/ 7 w 199"/>
                  <a:gd name="T55" fmla="*/ 67 h 167"/>
                  <a:gd name="T56" fmla="*/ 16 w 199"/>
                  <a:gd name="T57" fmla="*/ 70 h 167"/>
                  <a:gd name="T58" fmla="*/ 17 w 199"/>
                  <a:gd name="T59" fmla="*/ 76 h 167"/>
                  <a:gd name="T60" fmla="*/ 18 w 199"/>
                  <a:gd name="T61" fmla="*/ 81 h 167"/>
                  <a:gd name="T62" fmla="*/ 22 w 199"/>
                  <a:gd name="T63" fmla="*/ 86 h 167"/>
                  <a:gd name="T64" fmla="*/ 30 w 199"/>
                  <a:gd name="T65" fmla="*/ 89 h 167"/>
                  <a:gd name="T66" fmla="*/ 86 w 199"/>
                  <a:gd name="T67" fmla="*/ 106 h 167"/>
                  <a:gd name="T68" fmla="*/ 95 w 199"/>
                  <a:gd name="T69" fmla="*/ 55 h 167"/>
                  <a:gd name="T70" fmla="*/ 40 w 199"/>
                  <a:gd name="T71" fmla="*/ 38 h 167"/>
                  <a:gd name="T72" fmla="*/ 32 w 199"/>
                  <a:gd name="T73" fmla="*/ 37 h 167"/>
                  <a:gd name="T74" fmla="*/ 27 w 199"/>
                  <a:gd name="T75" fmla="*/ 39 h 167"/>
                  <a:gd name="T76" fmla="*/ 23 w 199"/>
                  <a:gd name="T77" fmla="*/ 43 h 167"/>
                  <a:gd name="T78" fmla="*/ 20 w 199"/>
                  <a:gd name="T79" fmla="*/ 48 h 167"/>
                  <a:gd name="T80" fmla="*/ 11 w 199"/>
                  <a:gd name="T81" fmla="*/ 45 h 167"/>
                  <a:gd name="T82" fmla="*/ 19 w 199"/>
                  <a:gd name="T83" fmla="*/ 0 h 167"/>
                  <a:gd name="T84" fmla="*/ 28 w 199"/>
                  <a:gd name="T85" fmla="*/ 2 h 167"/>
                  <a:gd name="T86" fmla="*/ 29 w 199"/>
                  <a:gd name="T87" fmla="*/ 8 h 167"/>
                  <a:gd name="T88" fmla="*/ 30 w 199"/>
                  <a:gd name="T89" fmla="*/ 13 h 167"/>
                  <a:gd name="T90" fmla="*/ 34 w 199"/>
                  <a:gd name="T91" fmla="*/ 18 h 167"/>
                  <a:gd name="T92" fmla="*/ 42 w 199"/>
                  <a:gd name="T93" fmla="*/ 21 h 167"/>
                  <a:gd name="T94" fmla="*/ 171 w 199"/>
                  <a:gd name="T95" fmla="*/ 61 h 167"/>
                  <a:gd name="T96" fmla="*/ 179 w 199"/>
                  <a:gd name="T97" fmla="*/ 62 h 167"/>
                  <a:gd name="T98" fmla="*/ 185 w 199"/>
                  <a:gd name="T99" fmla="*/ 60 h 167"/>
                  <a:gd name="T100" fmla="*/ 188 w 199"/>
                  <a:gd name="T101" fmla="*/ 56 h 167"/>
                  <a:gd name="T102" fmla="*/ 190 w 199"/>
                  <a:gd name="T103" fmla="*/ 51 h 167"/>
                  <a:gd name="T104" fmla="*/ 199 w 199"/>
                  <a:gd name="T105"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67">
                    <a:moveTo>
                      <a:pt x="199" y="54"/>
                    </a:moveTo>
                    <a:cubicBezTo>
                      <a:pt x="191" y="99"/>
                      <a:pt x="191" y="99"/>
                      <a:pt x="191" y="99"/>
                    </a:cubicBezTo>
                    <a:cubicBezTo>
                      <a:pt x="182" y="97"/>
                      <a:pt x="182" y="97"/>
                      <a:pt x="182" y="97"/>
                    </a:cubicBezTo>
                    <a:cubicBezTo>
                      <a:pt x="182" y="95"/>
                      <a:pt x="182" y="93"/>
                      <a:pt x="183" y="91"/>
                    </a:cubicBezTo>
                    <a:cubicBezTo>
                      <a:pt x="183" y="89"/>
                      <a:pt x="182" y="87"/>
                      <a:pt x="182" y="86"/>
                    </a:cubicBezTo>
                    <a:cubicBezTo>
                      <a:pt x="181" y="84"/>
                      <a:pt x="180" y="82"/>
                      <a:pt x="178" y="81"/>
                    </a:cubicBezTo>
                    <a:cubicBezTo>
                      <a:pt x="176" y="80"/>
                      <a:pt x="173" y="78"/>
                      <a:pt x="170" y="77"/>
                    </a:cubicBezTo>
                    <a:cubicBezTo>
                      <a:pt x="106" y="58"/>
                      <a:pt x="106" y="58"/>
                      <a:pt x="106" y="58"/>
                    </a:cubicBezTo>
                    <a:cubicBezTo>
                      <a:pt x="97" y="109"/>
                      <a:pt x="97" y="109"/>
                      <a:pt x="97" y="109"/>
                    </a:cubicBezTo>
                    <a:cubicBezTo>
                      <a:pt x="160" y="128"/>
                      <a:pt x="160" y="128"/>
                      <a:pt x="160" y="128"/>
                    </a:cubicBezTo>
                    <a:cubicBezTo>
                      <a:pt x="163" y="129"/>
                      <a:pt x="165" y="130"/>
                      <a:pt x="167" y="130"/>
                    </a:cubicBezTo>
                    <a:cubicBezTo>
                      <a:pt x="169" y="130"/>
                      <a:pt x="171" y="129"/>
                      <a:pt x="173" y="128"/>
                    </a:cubicBezTo>
                    <a:cubicBezTo>
                      <a:pt x="174" y="127"/>
                      <a:pt x="175" y="126"/>
                      <a:pt x="176" y="124"/>
                    </a:cubicBezTo>
                    <a:cubicBezTo>
                      <a:pt x="177" y="122"/>
                      <a:pt x="178" y="120"/>
                      <a:pt x="178" y="119"/>
                    </a:cubicBezTo>
                    <a:cubicBezTo>
                      <a:pt x="187" y="122"/>
                      <a:pt x="187" y="122"/>
                      <a:pt x="187" y="122"/>
                    </a:cubicBezTo>
                    <a:cubicBezTo>
                      <a:pt x="180" y="167"/>
                      <a:pt x="180" y="167"/>
                      <a:pt x="180" y="167"/>
                    </a:cubicBezTo>
                    <a:cubicBezTo>
                      <a:pt x="171" y="164"/>
                      <a:pt x="171" y="164"/>
                      <a:pt x="171" y="164"/>
                    </a:cubicBezTo>
                    <a:cubicBezTo>
                      <a:pt x="171" y="163"/>
                      <a:pt x="171" y="161"/>
                      <a:pt x="171" y="159"/>
                    </a:cubicBezTo>
                    <a:cubicBezTo>
                      <a:pt x="171" y="156"/>
                      <a:pt x="171" y="155"/>
                      <a:pt x="170" y="154"/>
                    </a:cubicBezTo>
                    <a:cubicBezTo>
                      <a:pt x="169" y="152"/>
                      <a:pt x="168" y="150"/>
                      <a:pt x="166" y="149"/>
                    </a:cubicBezTo>
                    <a:cubicBezTo>
                      <a:pt x="164" y="147"/>
                      <a:pt x="161" y="146"/>
                      <a:pt x="158" y="145"/>
                    </a:cubicBezTo>
                    <a:cubicBezTo>
                      <a:pt x="28" y="106"/>
                      <a:pt x="28" y="106"/>
                      <a:pt x="28" y="106"/>
                    </a:cubicBezTo>
                    <a:cubicBezTo>
                      <a:pt x="26" y="105"/>
                      <a:pt x="23" y="105"/>
                      <a:pt x="21" y="105"/>
                    </a:cubicBezTo>
                    <a:cubicBezTo>
                      <a:pt x="18" y="105"/>
                      <a:pt x="16" y="105"/>
                      <a:pt x="15" y="107"/>
                    </a:cubicBezTo>
                    <a:cubicBezTo>
                      <a:pt x="13" y="108"/>
                      <a:pt x="12" y="109"/>
                      <a:pt x="11" y="111"/>
                    </a:cubicBezTo>
                    <a:cubicBezTo>
                      <a:pt x="10" y="113"/>
                      <a:pt x="9" y="114"/>
                      <a:pt x="9" y="115"/>
                    </a:cubicBezTo>
                    <a:cubicBezTo>
                      <a:pt x="0" y="113"/>
                      <a:pt x="0" y="113"/>
                      <a:pt x="0" y="113"/>
                    </a:cubicBezTo>
                    <a:cubicBezTo>
                      <a:pt x="7" y="67"/>
                      <a:pt x="7" y="67"/>
                      <a:pt x="7" y="67"/>
                    </a:cubicBezTo>
                    <a:cubicBezTo>
                      <a:pt x="16" y="70"/>
                      <a:pt x="16" y="70"/>
                      <a:pt x="16" y="70"/>
                    </a:cubicBezTo>
                    <a:cubicBezTo>
                      <a:pt x="16" y="72"/>
                      <a:pt x="16" y="73"/>
                      <a:pt x="17" y="76"/>
                    </a:cubicBezTo>
                    <a:cubicBezTo>
                      <a:pt x="17" y="78"/>
                      <a:pt x="17" y="80"/>
                      <a:pt x="18" y="81"/>
                    </a:cubicBezTo>
                    <a:cubicBezTo>
                      <a:pt x="19" y="83"/>
                      <a:pt x="20" y="85"/>
                      <a:pt x="22" y="86"/>
                    </a:cubicBezTo>
                    <a:cubicBezTo>
                      <a:pt x="25" y="87"/>
                      <a:pt x="27" y="88"/>
                      <a:pt x="30" y="89"/>
                    </a:cubicBezTo>
                    <a:cubicBezTo>
                      <a:pt x="86" y="106"/>
                      <a:pt x="86" y="106"/>
                      <a:pt x="86" y="106"/>
                    </a:cubicBezTo>
                    <a:cubicBezTo>
                      <a:pt x="95" y="55"/>
                      <a:pt x="95" y="55"/>
                      <a:pt x="95" y="55"/>
                    </a:cubicBezTo>
                    <a:cubicBezTo>
                      <a:pt x="40" y="38"/>
                      <a:pt x="40" y="38"/>
                      <a:pt x="40" y="38"/>
                    </a:cubicBezTo>
                    <a:cubicBezTo>
                      <a:pt x="37" y="37"/>
                      <a:pt x="35" y="37"/>
                      <a:pt x="32" y="37"/>
                    </a:cubicBezTo>
                    <a:cubicBezTo>
                      <a:pt x="30" y="37"/>
                      <a:pt x="28" y="38"/>
                      <a:pt x="27" y="39"/>
                    </a:cubicBezTo>
                    <a:cubicBezTo>
                      <a:pt x="25" y="40"/>
                      <a:pt x="24" y="41"/>
                      <a:pt x="23" y="43"/>
                    </a:cubicBezTo>
                    <a:cubicBezTo>
                      <a:pt x="22" y="45"/>
                      <a:pt x="21" y="46"/>
                      <a:pt x="20" y="48"/>
                    </a:cubicBezTo>
                    <a:cubicBezTo>
                      <a:pt x="11" y="45"/>
                      <a:pt x="11" y="45"/>
                      <a:pt x="11" y="45"/>
                    </a:cubicBezTo>
                    <a:cubicBezTo>
                      <a:pt x="19" y="0"/>
                      <a:pt x="19" y="0"/>
                      <a:pt x="19" y="0"/>
                    </a:cubicBezTo>
                    <a:cubicBezTo>
                      <a:pt x="28" y="2"/>
                      <a:pt x="28" y="2"/>
                      <a:pt x="28" y="2"/>
                    </a:cubicBezTo>
                    <a:cubicBezTo>
                      <a:pt x="28" y="4"/>
                      <a:pt x="28" y="6"/>
                      <a:pt x="29" y="8"/>
                    </a:cubicBezTo>
                    <a:cubicBezTo>
                      <a:pt x="29" y="10"/>
                      <a:pt x="29" y="12"/>
                      <a:pt x="30" y="13"/>
                    </a:cubicBezTo>
                    <a:cubicBezTo>
                      <a:pt x="30" y="15"/>
                      <a:pt x="32" y="17"/>
                      <a:pt x="34" y="18"/>
                    </a:cubicBezTo>
                    <a:cubicBezTo>
                      <a:pt x="36" y="19"/>
                      <a:pt x="39" y="21"/>
                      <a:pt x="42" y="21"/>
                    </a:cubicBezTo>
                    <a:cubicBezTo>
                      <a:pt x="171" y="61"/>
                      <a:pt x="171" y="61"/>
                      <a:pt x="171" y="61"/>
                    </a:cubicBezTo>
                    <a:cubicBezTo>
                      <a:pt x="174" y="62"/>
                      <a:pt x="177" y="62"/>
                      <a:pt x="179" y="62"/>
                    </a:cubicBezTo>
                    <a:cubicBezTo>
                      <a:pt x="181" y="62"/>
                      <a:pt x="183" y="61"/>
                      <a:pt x="185" y="60"/>
                    </a:cubicBezTo>
                    <a:cubicBezTo>
                      <a:pt x="186" y="59"/>
                      <a:pt x="187" y="58"/>
                      <a:pt x="188" y="56"/>
                    </a:cubicBezTo>
                    <a:cubicBezTo>
                      <a:pt x="189" y="54"/>
                      <a:pt x="190" y="52"/>
                      <a:pt x="190" y="51"/>
                    </a:cubicBezTo>
                    <a:lnTo>
                      <a:pt x="199" y="54"/>
                    </a:lnTo>
                    <a:close/>
                  </a:path>
                </a:pathLst>
              </a:custGeom>
              <a:solidFill>
                <a:srgbClr val="898989"/>
              </a:solidFill>
              <a:ln>
                <a:noFill/>
              </a:ln>
            </p:spPr>
            <p:txBody>
              <a:bodyPr anchor="ctr"/>
              <a:lstStyle/>
              <a:p>
                <a:pPr algn="ctr"/>
                <a:endParaRPr/>
              </a:p>
            </p:txBody>
          </p:sp>
          <p:sp>
            <p:nvSpPr>
              <p:cNvPr id="42" name="îṣľíḋé">
                <a:extLst>
                  <a:ext uri="{FF2B5EF4-FFF2-40B4-BE49-F238E27FC236}">
                    <a16:creationId xmlns:a16="http://schemas.microsoft.com/office/drawing/2014/main" id="{472C7F56-01D6-42A9-8C6D-DE1F9A7FBB66}"/>
                  </a:ext>
                </a:extLst>
              </p:cNvPr>
              <p:cNvSpPr/>
              <p:nvPr/>
            </p:nvSpPr>
            <p:spPr bwMode="auto">
              <a:xfrm>
                <a:off x="3783013" y="3394076"/>
                <a:ext cx="147638" cy="96838"/>
              </a:xfrm>
              <a:custGeom>
                <a:avLst/>
                <a:gdLst>
                  <a:gd name="T0" fmla="*/ 11 w 188"/>
                  <a:gd name="T1" fmla="*/ 0 h 124"/>
                  <a:gd name="T2" fmla="*/ 13 w 188"/>
                  <a:gd name="T3" fmla="*/ 7 h 124"/>
                  <a:gd name="T4" fmla="*/ 17 w 188"/>
                  <a:gd name="T5" fmla="*/ 14 h 124"/>
                  <a:gd name="T6" fmla="*/ 29 w 188"/>
                  <a:gd name="T7" fmla="*/ 18 h 124"/>
                  <a:gd name="T8" fmla="*/ 53 w 188"/>
                  <a:gd name="T9" fmla="*/ 20 h 124"/>
                  <a:gd name="T10" fmla="*/ 188 w 188"/>
                  <a:gd name="T11" fmla="*/ 23 h 124"/>
                  <a:gd name="T12" fmla="*/ 188 w 188"/>
                  <a:gd name="T13" fmla="*/ 30 h 124"/>
                  <a:gd name="T14" fmla="*/ 36 w 188"/>
                  <a:gd name="T15" fmla="*/ 94 h 124"/>
                  <a:gd name="T16" fmla="*/ 131 w 188"/>
                  <a:gd name="T17" fmla="*/ 96 h 124"/>
                  <a:gd name="T18" fmla="*/ 156 w 188"/>
                  <a:gd name="T19" fmla="*/ 96 h 124"/>
                  <a:gd name="T20" fmla="*/ 168 w 188"/>
                  <a:gd name="T21" fmla="*/ 92 h 124"/>
                  <a:gd name="T22" fmla="*/ 173 w 188"/>
                  <a:gd name="T23" fmla="*/ 85 h 124"/>
                  <a:gd name="T24" fmla="*/ 176 w 188"/>
                  <a:gd name="T25" fmla="*/ 77 h 124"/>
                  <a:gd name="T26" fmla="*/ 185 w 188"/>
                  <a:gd name="T27" fmla="*/ 78 h 124"/>
                  <a:gd name="T28" fmla="*/ 185 w 188"/>
                  <a:gd name="T29" fmla="*/ 124 h 124"/>
                  <a:gd name="T30" fmla="*/ 176 w 188"/>
                  <a:gd name="T31" fmla="*/ 123 h 124"/>
                  <a:gd name="T32" fmla="*/ 173 w 188"/>
                  <a:gd name="T33" fmla="*/ 116 h 124"/>
                  <a:gd name="T34" fmla="*/ 169 w 188"/>
                  <a:gd name="T35" fmla="*/ 110 h 124"/>
                  <a:gd name="T36" fmla="*/ 158 w 188"/>
                  <a:gd name="T37" fmla="*/ 106 h 124"/>
                  <a:gd name="T38" fmla="*/ 132 w 188"/>
                  <a:gd name="T39" fmla="*/ 104 h 124"/>
                  <a:gd name="T40" fmla="*/ 42 w 188"/>
                  <a:gd name="T41" fmla="*/ 102 h 124"/>
                  <a:gd name="T42" fmla="*/ 29 w 188"/>
                  <a:gd name="T43" fmla="*/ 103 h 124"/>
                  <a:gd name="T44" fmla="*/ 20 w 188"/>
                  <a:gd name="T45" fmla="*/ 106 h 124"/>
                  <a:gd name="T46" fmla="*/ 13 w 188"/>
                  <a:gd name="T47" fmla="*/ 113 h 124"/>
                  <a:gd name="T48" fmla="*/ 9 w 188"/>
                  <a:gd name="T49" fmla="*/ 121 h 124"/>
                  <a:gd name="T50" fmla="*/ 0 w 188"/>
                  <a:gd name="T51" fmla="*/ 121 h 124"/>
                  <a:gd name="T52" fmla="*/ 1 w 188"/>
                  <a:gd name="T53" fmla="*/ 89 h 124"/>
                  <a:gd name="T54" fmla="*/ 142 w 188"/>
                  <a:gd name="T55" fmla="*/ 29 h 124"/>
                  <a:gd name="T56" fmla="*/ 54 w 188"/>
                  <a:gd name="T57" fmla="*/ 27 h 124"/>
                  <a:gd name="T58" fmla="*/ 30 w 188"/>
                  <a:gd name="T59" fmla="*/ 28 h 124"/>
                  <a:gd name="T60" fmla="*/ 18 w 188"/>
                  <a:gd name="T61" fmla="*/ 31 h 124"/>
                  <a:gd name="T62" fmla="*/ 13 w 188"/>
                  <a:gd name="T63" fmla="*/ 38 h 124"/>
                  <a:gd name="T64" fmla="*/ 10 w 188"/>
                  <a:gd name="T65" fmla="*/ 46 h 124"/>
                  <a:gd name="T66" fmla="*/ 1 w 188"/>
                  <a:gd name="T67" fmla="*/ 46 h 124"/>
                  <a:gd name="T68" fmla="*/ 2 w 188"/>
                  <a:gd name="T69" fmla="*/ 0 h 124"/>
                  <a:gd name="T70" fmla="*/ 11 w 188"/>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 h="124">
                    <a:moveTo>
                      <a:pt x="11" y="0"/>
                    </a:moveTo>
                    <a:cubicBezTo>
                      <a:pt x="11" y="2"/>
                      <a:pt x="12" y="4"/>
                      <a:pt x="13" y="7"/>
                    </a:cubicBezTo>
                    <a:cubicBezTo>
                      <a:pt x="14" y="10"/>
                      <a:pt x="16" y="12"/>
                      <a:pt x="17" y="14"/>
                    </a:cubicBezTo>
                    <a:cubicBezTo>
                      <a:pt x="19" y="16"/>
                      <a:pt x="23" y="17"/>
                      <a:pt x="29" y="18"/>
                    </a:cubicBezTo>
                    <a:cubicBezTo>
                      <a:pt x="36" y="19"/>
                      <a:pt x="43" y="19"/>
                      <a:pt x="53" y="20"/>
                    </a:cubicBezTo>
                    <a:cubicBezTo>
                      <a:pt x="188" y="23"/>
                      <a:pt x="188" y="23"/>
                      <a:pt x="188" y="23"/>
                    </a:cubicBezTo>
                    <a:cubicBezTo>
                      <a:pt x="188" y="30"/>
                      <a:pt x="188" y="30"/>
                      <a:pt x="188" y="30"/>
                    </a:cubicBezTo>
                    <a:cubicBezTo>
                      <a:pt x="36" y="94"/>
                      <a:pt x="36" y="94"/>
                      <a:pt x="36" y="94"/>
                    </a:cubicBezTo>
                    <a:cubicBezTo>
                      <a:pt x="131" y="96"/>
                      <a:pt x="131" y="96"/>
                      <a:pt x="131" y="96"/>
                    </a:cubicBezTo>
                    <a:cubicBezTo>
                      <a:pt x="142" y="97"/>
                      <a:pt x="150" y="96"/>
                      <a:pt x="156" y="96"/>
                    </a:cubicBezTo>
                    <a:cubicBezTo>
                      <a:pt x="161" y="95"/>
                      <a:pt x="166" y="94"/>
                      <a:pt x="168" y="92"/>
                    </a:cubicBezTo>
                    <a:cubicBezTo>
                      <a:pt x="170" y="91"/>
                      <a:pt x="172" y="89"/>
                      <a:pt x="173" y="85"/>
                    </a:cubicBezTo>
                    <a:cubicBezTo>
                      <a:pt x="175" y="81"/>
                      <a:pt x="176" y="79"/>
                      <a:pt x="176" y="77"/>
                    </a:cubicBezTo>
                    <a:cubicBezTo>
                      <a:pt x="185" y="78"/>
                      <a:pt x="185" y="78"/>
                      <a:pt x="185" y="78"/>
                    </a:cubicBezTo>
                    <a:cubicBezTo>
                      <a:pt x="185" y="124"/>
                      <a:pt x="185" y="124"/>
                      <a:pt x="185" y="124"/>
                    </a:cubicBezTo>
                    <a:cubicBezTo>
                      <a:pt x="176" y="123"/>
                      <a:pt x="176" y="123"/>
                      <a:pt x="176" y="123"/>
                    </a:cubicBezTo>
                    <a:cubicBezTo>
                      <a:pt x="175" y="122"/>
                      <a:pt x="175" y="120"/>
                      <a:pt x="173" y="116"/>
                    </a:cubicBezTo>
                    <a:cubicBezTo>
                      <a:pt x="172" y="113"/>
                      <a:pt x="170" y="111"/>
                      <a:pt x="169" y="110"/>
                    </a:cubicBezTo>
                    <a:cubicBezTo>
                      <a:pt x="167" y="108"/>
                      <a:pt x="163" y="107"/>
                      <a:pt x="158" y="106"/>
                    </a:cubicBezTo>
                    <a:cubicBezTo>
                      <a:pt x="153" y="105"/>
                      <a:pt x="145" y="104"/>
                      <a:pt x="132" y="104"/>
                    </a:cubicBezTo>
                    <a:cubicBezTo>
                      <a:pt x="42" y="102"/>
                      <a:pt x="42" y="102"/>
                      <a:pt x="42" y="102"/>
                    </a:cubicBezTo>
                    <a:cubicBezTo>
                      <a:pt x="38" y="102"/>
                      <a:pt x="34" y="102"/>
                      <a:pt x="29" y="103"/>
                    </a:cubicBezTo>
                    <a:cubicBezTo>
                      <a:pt x="25" y="103"/>
                      <a:pt x="22" y="105"/>
                      <a:pt x="20" y="106"/>
                    </a:cubicBezTo>
                    <a:cubicBezTo>
                      <a:pt x="17" y="108"/>
                      <a:pt x="15" y="110"/>
                      <a:pt x="13" y="113"/>
                    </a:cubicBezTo>
                    <a:cubicBezTo>
                      <a:pt x="11" y="117"/>
                      <a:pt x="10" y="119"/>
                      <a:pt x="9" y="121"/>
                    </a:cubicBezTo>
                    <a:cubicBezTo>
                      <a:pt x="0" y="121"/>
                      <a:pt x="0" y="121"/>
                      <a:pt x="0" y="121"/>
                    </a:cubicBezTo>
                    <a:cubicBezTo>
                      <a:pt x="1" y="89"/>
                      <a:pt x="1" y="89"/>
                      <a:pt x="1" y="89"/>
                    </a:cubicBezTo>
                    <a:cubicBezTo>
                      <a:pt x="142" y="29"/>
                      <a:pt x="142" y="29"/>
                      <a:pt x="142" y="29"/>
                    </a:cubicBezTo>
                    <a:cubicBezTo>
                      <a:pt x="54" y="27"/>
                      <a:pt x="54" y="27"/>
                      <a:pt x="54" y="27"/>
                    </a:cubicBezTo>
                    <a:cubicBezTo>
                      <a:pt x="44" y="27"/>
                      <a:pt x="35" y="27"/>
                      <a:pt x="30" y="28"/>
                    </a:cubicBezTo>
                    <a:cubicBezTo>
                      <a:pt x="24" y="29"/>
                      <a:pt x="20" y="30"/>
                      <a:pt x="18" y="31"/>
                    </a:cubicBezTo>
                    <a:cubicBezTo>
                      <a:pt x="16" y="33"/>
                      <a:pt x="15" y="35"/>
                      <a:pt x="13" y="38"/>
                    </a:cubicBezTo>
                    <a:cubicBezTo>
                      <a:pt x="11" y="42"/>
                      <a:pt x="11" y="44"/>
                      <a:pt x="10" y="46"/>
                    </a:cubicBezTo>
                    <a:cubicBezTo>
                      <a:pt x="1" y="46"/>
                      <a:pt x="1" y="46"/>
                      <a:pt x="1" y="46"/>
                    </a:cubicBezTo>
                    <a:cubicBezTo>
                      <a:pt x="2" y="0"/>
                      <a:pt x="2" y="0"/>
                      <a:pt x="2" y="0"/>
                    </a:cubicBezTo>
                    <a:lnTo>
                      <a:pt x="11" y="0"/>
                    </a:lnTo>
                    <a:close/>
                  </a:path>
                </a:pathLst>
              </a:custGeom>
              <a:solidFill>
                <a:srgbClr val="898989"/>
              </a:solidFill>
              <a:ln>
                <a:noFill/>
              </a:ln>
            </p:spPr>
            <p:txBody>
              <a:bodyPr anchor="ctr"/>
              <a:lstStyle/>
              <a:p>
                <a:pPr algn="ctr"/>
                <a:endParaRPr/>
              </a:p>
            </p:txBody>
          </p:sp>
          <p:sp>
            <p:nvSpPr>
              <p:cNvPr id="43" name="iṧľîḋè">
                <a:extLst>
                  <a:ext uri="{FF2B5EF4-FFF2-40B4-BE49-F238E27FC236}">
                    <a16:creationId xmlns:a16="http://schemas.microsoft.com/office/drawing/2014/main" id="{76AC9B29-1DFB-4408-930C-050128F5D4FD}"/>
                  </a:ext>
                </a:extLst>
              </p:cNvPr>
              <p:cNvSpPr/>
              <p:nvPr/>
            </p:nvSpPr>
            <p:spPr bwMode="auto">
              <a:xfrm>
                <a:off x="3779838" y="3303588"/>
                <a:ext cx="152400" cy="88900"/>
              </a:xfrm>
              <a:custGeom>
                <a:avLst/>
                <a:gdLst>
                  <a:gd name="T0" fmla="*/ 23 w 194"/>
                  <a:gd name="T1" fmla="*/ 30 h 113"/>
                  <a:gd name="T2" fmla="*/ 53 w 194"/>
                  <a:gd name="T3" fmla="*/ 13 h 113"/>
                  <a:gd name="T4" fmla="*/ 92 w 194"/>
                  <a:gd name="T5" fmla="*/ 3 h 113"/>
                  <a:gd name="T6" fmla="*/ 132 w 194"/>
                  <a:gd name="T7" fmla="*/ 1 h 113"/>
                  <a:gd name="T8" fmla="*/ 164 w 194"/>
                  <a:gd name="T9" fmla="*/ 8 h 113"/>
                  <a:gd name="T10" fmla="*/ 184 w 194"/>
                  <a:gd name="T11" fmla="*/ 22 h 113"/>
                  <a:gd name="T12" fmla="*/ 193 w 194"/>
                  <a:gd name="T13" fmla="*/ 42 h 113"/>
                  <a:gd name="T14" fmla="*/ 188 w 194"/>
                  <a:gd name="T15" fmla="*/ 64 h 113"/>
                  <a:gd name="T16" fmla="*/ 169 w 194"/>
                  <a:gd name="T17" fmla="*/ 84 h 113"/>
                  <a:gd name="T18" fmla="*/ 140 w 194"/>
                  <a:gd name="T19" fmla="*/ 100 h 113"/>
                  <a:gd name="T20" fmla="*/ 102 w 194"/>
                  <a:gd name="T21" fmla="*/ 110 h 113"/>
                  <a:gd name="T22" fmla="*/ 61 w 194"/>
                  <a:gd name="T23" fmla="*/ 112 h 113"/>
                  <a:gd name="T24" fmla="*/ 30 w 194"/>
                  <a:gd name="T25" fmla="*/ 105 h 113"/>
                  <a:gd name="T26" fmla="*/ 9 w 194"/>
                  <a:gd name="T27" fmla="*/ 91 h 113"/>
                  <a:gd name="T28" fmla="*/ 1 w 194"/>
                  <a:gd name="T29" fmla="*/ 72 h 113"/>
                  <a:gd name="T30" fmla="*/ 6 w 194"/>
                  <a:gd name="T31" fmla="*/ 50 h 113"/>
                  <a:gd name="T32" fmla="*/ 23 w 194"/>
                  <a:gd name="T33" fmla="*/ 30 h 113"/>
                  <a:gd name="T34" fmla="*/ 154 w 194"/>
                  <a:gd name="T35" fmla="*/ 21 h 113"/>
                  <a:gd name="T36" fmla="*/ 127 w 194"/>
                  <a:gd name="T37" fmla="*/ 19 h 113"/>
                  <a:gd name="T38" fmla="*/ 94 w 194"/>
                  <a:gd name="T39" fmla="*/ 22 h 113"/>
                  <a:gd name="T40" fmla="*/ 59 w 194"/>
                  <a:gd name="T41" fmla="*/ 30 h 113"/>
                  <a:gd name="T42" fmla="*/ 33 w 194"/>
                  <a:gd name="T43" fmla="*/ 40 h 113"/>
                  <a:gd name="T44" fmla="*/ 17 w 194"/>
                  <a:gd name="T45" fmla="*/ 54 h 113"/>
                  <a:gd name="T46" fmla="*/ 12 w 194"/>
                  <a:gd name="T47" fmla="*/ 70 h 113"/>
                  <a:gd name="T48" fmla="*/ 21 w 194"/>
                  <a:gd name="T49" fmla="*/ 85 h 113"/>
                  <a:gd name="T50" fmla="*/ 41 w 194"/>
                  <a:gd name="T51" fmla="*/ 92 h 113"/>
                  <a:gd name="T52" fmla="*/ 68 w 194"/>
                  <a:gd name="T53" fmla="*/ 94 h 113"/>
                  <a:gd name="T54" fmla="*/ 100 w 194"/>
                  <a:gd name="T55" fmla="*/ 91 h 113"/>
                  <a:gd name="T56" fmla="*/ 133 w 194"/>
                  <a:gd name="T57" fmla="*/ 84 h 113"/>
                  <a:gd name="T58" fmla="*/ 159 w 194"/>
                  <a:gd name="T59" fmla="*/ 73 h 113"/>
                  <a:gd name="T60" fmla="*/ 176 w 194"/>
                  <a:gd name="T61" fmla="*/ 60 h 113"/>
                  <a:gd name="T62" fmla="*/ 181 w 194"/>
                  <a:gd name="T63" fmla="*/ 44 h 113"/>
                  <a:gd name="T64" fmla="*/ 173 w 194"/>
                  <a:gd name="T65" fmla="*/ 29 h 113"/>
                  <a:gd name="T66" fmla="*/ 154 w 194"/>
                  <a:gd name="T6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113">
                    <a:moveTo>
                      <a:pt x="23" y="30"/>
                    </a:moveTo>
                    <a:cubicBezTo>
                      <a:pt x="31" y="23"/>
                      <a:pt x="41" y="18"/>
                      <a:pt x="53" y="13"/>
                    </a:cubicBezTo>
                    <a:cubicBezTo>
                      <a:pt x="65" y="9"/>
                      <a:pt x="78" y="5"/>
                      <a:pt x="92" y="3"/>
                    </a:cubicBezTo>
                    <a:cubicBezTo>
                      <a:pt x="107" y="1"/>
                      <a:pt x="120" y="0"/>
                      <a:pt x="132" y="1"/>
                    </a:cubicBezTo>
                    <a:cubicBezTo>
                      <a:pt x="144" y="2"/>
                      <a:pt x="155" y="5"/>
                      <a:pt x="164" y="8"/>
                    </a:cubicBezTo>
                    <a:cubicBezTo>
                      <a:pt x="172" y="12"/>
                      <a:pt x="179" y="17"/>
                      <a:pt x="184" y="22"/>
                    </a:cubicBezTo>
                    <a:cubicBezTo>
                      <a:pt x="189" y="28"/>
                      <a:pt x="192" y="34"/>
                      <a:pt x="193" y="42"/>
                    </a:cubicBezTo>
                    <a:cubicBezTo>
                      <a:pt x="194" y="50"/>
                      <a:pt x="192" y="57"/>
                      <a:pt x="188" y="64"/>
                    </a:cubicBezTo>
                    <a:cubicBezTo>
                      <a:pt x="183" y="72"/>
                      <a:pt x="177" y="78"/>
                      <a:pt x="169" y="84"/>
                    </a:cubicBezTo>
                    <a:cubicBezTo>
                      <a:pt x="161" y="90"/>
                      <a:pt x="151" y="96"/>
                      <a:pt x="140" y="100"/>
                    </a:cubicBezTo>
                    <a:cubicBezTo>
                      <a:pt x="128" y="105"/>
                      <a:pt x="115" y="108"/>
                      <a:pt x="102" y="110"/>
                    </a:cubicBezTo>
                    <a:cubicBezTo>
                      <a:pt x="87" y="112"/>
                      <a:pt x="73" y="113"/>
                      <a:pt x="61" y="112"/>
                    </a:cubicBezTo>
                    <a:cubicBezTo>
                      <a:pt x="49" y="111"/>
                      <a:pt x="39" y="109"/>
                      <a:pt x="30" y="105"/>
                    </a:cubicBezTo>
                    <a:cubicBezTo>
                      <a:pt x="21" y="101"/>
                      <a:pt x="14" y="97"/>
                      <a:pt x="9" y="91"/>
                    </a:cubicBezTo>
                    <a:cubicBezTo>
                      <a:pt x="4" y="85"/>
                      <a:pt x="1" y="79"/>
                      <a:pt x="1" y="72"/>
                    </a:cubicBezTo>
                    <a:cubicBezTo>
                      <a:pt x="0" y="64"/>
                      <a:pt x="2" y="57"/>
                      <a:pt x="6" y="50"/>
                    </a:cubicBezTo>
                    <a:cubicBezTo>
                      <a:pt x="10" y="42"/>
                      <a:pt x="15" y="36"/>
                      <a:pt x="23" y="30"/>
                    </a:cubicBezTo>
                    <a:close/>
                    <a:moveTo>
                      <a:pt x="154" y="21"/>
                    </a:moveTo>
                    <a:cubicBezTo>
                      <a:pt x="146" y="20"/>
                      <a:pt x="137" y="19"/>
                      <a:pt x="127" y="19"/>
                    </a:cubicBezTo>
                    <a:cubicBezTo>
                      <a:pt x="117" y="19"/>
                      <a:pt x="106" y="20"/>
                      <a:pt x="94" y="22"/>
                    </a:cubicBezTo>
                    <a:cubicBezTo>
                      <a:pt x="81" y="24"/>
                      <a:pt x="70" y="27"/>
                      <a:pt x="59" y="30"/>
                    </a:cubicBezTo>
                    <a:cubicBezTo>
                      <a:pt x="49" y="33"/>
                      <a:pt x="40" y="36"/>
                      <a:pt x="33" y="40"/>
                    </a:cubicBezTo>
                    <a:cubicBezTo>
                      <a:pt x="26" y="44"/>
                      <a:pt x="21" y="49"/>
                      <a:pt x="17" y="54"/>
                    </a:cubicBezTo>
                    <a:cubicBezTo>
                      <a:pt x="13" y="59"/>
                      <a:pt x="12" y="64"/>
                      <a:pt x="12" y="70"/>
                    </a:cubicBezTo>
                    <a:cubicBezTo>
                      <a:pt x="13" y="76"/>
                      <a:pt x="16" y="81"/>
                      <a:pt x="21" y="85"/>
                    </a:cubicBezTo>
                    <a:cubicBezTo>
                      <a:pt x="26" y="88"/>
                      <a:pt x="32" y="91"/>
                      <a:pt x="41" y="92"/>
                    </a:cubicBezTo>
                    <a:cubicBezTo>
                      <a:pt x="48" y="94"/>
                      <a:pt x="57" y="94"/>
                      <a:pt x="68" y="94"/>
                    </a:cubicBezTo>
                    <a:cubicBezTo>
                      <a:pt x="78" y="94"/>
                      <a:pt x="89" y="93"/>
                      <a:pt x="100" y="91"/>
                    </a:cubicBezTo>
                    <a:cubicBezTo>
                      <a:pt x="112" y="89"/>
                      <a:pt x="124" y="87"/>
                      <a:pt x="133" y="84"/>
                    </a:cubicBezTo>
                    <a:cubicBezTo>
                      <a:pt x="143" y="81"/>
                      <a:pt x="152" y="78"/>
                      <a:pt x="159" y="73"/>
                    </a:cubicBezTo>
                    <a:cubicBezTo>
                      <a:pt x="167" y="69"/>
                      <a:pt x="172" y="65"/>
                      <a:pt x="176" y="60"/>
                    </a:cubicBezTo>
                    <a:cubicBezTo>
                      <a:pt x="180" y="55"/>
                      <a:pt x="182" y="50"/>
                      <a:pt x="181" y="44"/>
                    </a:cubicBezTo>
                    <a:cubicBezTo>
                      <a:pt x="181" y="38"/>
                      <a:pt x="178" y="33"/>
                      <a:pt x="173" y="29"/>
                    </a:cubicBezTo>
                    <a:cubicBezTo>
                      <a:pt x="169" y="26"/>
                      <a:pt x="162" y="23"/>
                      <a:pt x="154" y="21"/>
                    </a:cubicBezTo>
                    <a:close/>
                  </a:path>
                </a:pathLst>
              </a:custGeom>
              <a:solidFill>
                <a:srgbClr val="898989"/>
              </a:solidFill>
              <a:ln>
                <a:noFill/>
              </a:ln>
            </p:spPr>
            <p:txBody>
              <a:bodyPr anchor="ctr"/>
              <a:lstStyle/>
              <a:p>
                <a:pPr algn="ctr"/>
                <a:endParaRPr/>
              </a:p>
            </p:txBody>
          </p:sp>
          <p:sp>
            <p:nvSpPr>
              <p:cNvPr id="44" name="ïSļiḓe">
                <a:extLst>
                  <a:ext uri="{FF2B5EF4-FFF2-40B4-BE49-F238E27FC236}">
                    <a16:creationId xmlns:a16="http://schemas.microsoft.com/office/drawing/2014/main" id="{950B0B74-6989-4CD4-97C3-D8CB942C72C4}"/>
                  </a:ext>
                </a:extLst>
              </p:cNvPr>
              <p:cNvSpPr/>
              <p:nvPr/>
            </p:nvSpPr>
            <p:spPr bwMode="auto">
              <a:xfrm>
                <a:off x="3770313" y="3214688"/>
                <a:ext cx="147638" cy="112713"/>
              </a:xfrm>
              <a:custGeom>
                <a:avLst/>
                <a:gdLst>
                  <a:gd name="T0" fmla="*/ 118 w 188"/>
                  <a:gd name="T1" fmla="*/ 15 h 143"/>
                  <a:gd name="T2" fmla="*/ 172 w 188"/>
                  <a:gd name="T3" fmla="*/ 0 h 143"/>
                  <a:gd name="T4" fmla="*/ 188 w 188"/>
                  <a:gd name="T5" fmla="*/ 86 h 143"/>
                  <a:gd name="T6" fmla="*/ 179 w 188"/>
                  <a:gd name="T7" fmla="*/ 88 h 143"/>
                  <a:gd name="T8" fmla="*/ 177 w 188"/>
                  <a:gd name="T9" fmla="*/ 83 h 143"/>
                  <a:gd name="T10" fmla="*/ 174 w 188"/>
                  <a:gd name="T11" fmla="*/ 79 h 143"/>
                  <a:gd name="T12" fmla="*/ 169 w 188"/>
                  <a:gd name="T13" fmla="*/ 77 h 143"/>
                  <a:gd name="T14" fmla="*/ 161 w 188"/>
                  <a:gd name="T15" fmla="*/ 79 h 143"/>
                  <a:gd name="T16" fmla="*/ 32 w 188"/>
                  <a:gd name="T17" fmla="*/ 120 h 143"/>
                  <a:gd name="T18" fmla="*/ 25 w 188"/>
                  <a:gd name="T19" fmla="*/ 123 h 143"/>
                  <a:gd name="T20" fmla="*/ 20 w 188"/>
                  <a:gd name="T21" fmla="*/ 128 h 143"/>
                  <a:gd name="T22" fmla="*/ 18 w 188"/>
                  <a:gd name="T23" fmla="*/ 134 h 143"/>
                  <a:gd name="T24" fmla="*/ 17 w 188"/>
                  <a:gd name="T25" fmla="*/ 140 h 143"/>
                  <a:gd name="T26" fmla="*/ 8 w 188"/>
                  <a:gd name="T27" fmla="*/ 143 h 143"/>
                  <a:gd name="T28" fmla="*/ 0 w 188"/>
                  <a:gd name="T29" fmla="*/ 97 h 143"/>
                  <a:gd name="T30" fmla="*/ 9 w 188"/>
                  <a:gd name="T31" fmla="*/ 94 h 143"/>
                  <a:gd name="T32" fmla="*/ 11 w 188"/>
                  <a:gd name="T33" fmla="*/ 99 h 143"/>
                  <a:gd name="T34" fmla="*/ 14 w 188"/>
                  <a:gd name="T35" fmla="*/ 104 h 143"/>
                  <a:gd name="T36" fmla="*/ 20 w 188"/>
                  <a:gd name="T37" fmla="*/ 106 h 143"/>
                  <a:gd name="T38" fmla="*/ 28 w 188"/>
                  <a:gd name="T39" fmla="*/ 104 h 143"/>
                  <a:gd name="T40" fmla="*/ 149 w 188"/>
                  <a:gd name="T41" fmla="*/ 65 h 143"/>
                  <a:gd name="T42" fmla="*/ 161 w 188"/>
                  <a:gd name="T43" fmla="*/ 61 h 143"/>
                  <a:gd name="T44" fmla="*/ 168 w 188"/>
                  <a:gd name="T45" fmla="*/ 56 h 143"/>
                  <a:gd name="T46" fmla="*/ 170 w 188"/>
                  <a:gd name="T47" fmla="*/ 50 h 143"/>
                  <a:gd name="T48" fmla="*/ 169 w 188"/>
                  <a:gd name="T49" fmla="*/ 40 h 143"/>
                  <a:gd name="T50" fmla="*/ 168 w 188"/>
                  <a:gd name="T51" fmla="*/ 34 h 143"/>
                  <a:gd name="T52" fmla="*/ 166 w 188"/>
                  <a:gd name="T53" fmla="*/ 29 h 143"/>
                  <a:gd name="T54" fmla="*/ 163 w 188"/>
                  <a:gd name="T55" fmla="*/ 24 h 143"/>
                  <a:gd name="T56" fmla="*/ 159 w 188"/>
                  <a:gd name="T57" fmla="*/ 22 h 143"/>
                  <a:gd name="T58" fmla="*/ 140 w 188"/>
                  <a:gd name="T59" fmla="*/ 20 h 143"/>
                  <a:gd name="T60" fmla="*/ 119 w 188"/>
                  <a:gd name="T61" fmla="*/ 21 h 143"/>
                  <a:gd name="T62" fmla="*/ 118 w 188"/>
                  <a:gd name="T63"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3">
                    <a:moveTo>
                      <a:pt x="118" y="15"/>
                    </a:moveTo>
                    <a:cubicBezTo>
                      <a:pt x="172" y="0"/>
                      <a:pt x="172" y="0"/>
                      <a:pt x="172" y="0"/>
                    </a:cubicBezTo>
                    <a:cubicBezTo>
                      <a:pt x="188" y="86"/>
                      <a:pt x="188" y="86"/>
                      <a:pt x="188" y="86"/>
                    </a:cubicBezTo>
                    <a:cubicBezTo>
                      <a:pt x="179" y="88"/>
                      <a:pt x="179" y="88"/>
                      <a:pt x="179" y="88"/>
                    </a:cubicBezTo>
                    <a:cubicBezTo>
                      <a:pt x="179" y="87"/>
                      <a:pt x="178" y="86"/>
                      <a:pt x="177" y="83"/>
                    </a:cubicBezTo>
                    <a:cubicBezTo>
                      <a:pt x="176" y="81"/>
                      <a:pt x="175" y="80"/>
                      <a:pt x="174" y="79"/>
                    </a:cubicBezTo>
                    <a:cubicBezTo>
                      <a:pt x="173" y="78"/>
                      <a:pt x="171" y="77"/>
                      <a:pt x="169" y="77"/>
                    </a:cubicBezTo>
                    <a:cubicBezTo>
                      <a:pt x="167" y="77"/>
                      <a:pt x="164" y="78"/>
                      <a:pt x="161" y="79"/>
                    </a:cubicBezTo>
                    <a:cubicBezTo>
                      <a:pt x="32" y="120"/>
                      <a:pt x="32" y="120"/>
                      <a:pt x="32" y="120"/>
                    </a:cubicBezTo>
                    <a:cubicBezTo>
                      <a:pt x="29" y="121"/>
                      <a:pt x="27" y="122"/>
                      <a:pt x="25" y="123"/>
                    </a:cubicBezTo>
                    <a:cubicBezTo>
                      <a:pt x="23" y="125"/>
                      <a:pt x="21" y="126"/>
                      <a:pt x="20" y="128"/>
                    </a:cubicBezTo>
                    <a:cubicBezTo>
                      <a:pt x="19" y="130"/>
                      <a:pt x="19" y="132"/>
                      <a:pt x="18" y="134"/>
                    </a:cubicBezTo>
                    <a:cubicBezTo>
                      <a:pt x="18" y="137"/>
                      <a:pt x="17" y="139"/>
                      <a:pt x="17" y="140"/>
                    </a:cubicBezTo>
                    <a:cubicBezTo>
                      <a:pt x="8" y="143"/>
                      <a:pt x="8" y="143"/>
                      <a:pt x="8" y="143"/>
                    </a:cubicBezTo>
                    <a:cubicBezTo>
                      <a:pt x="0" y="97"/>
                      <a:pt x="0" y="97"/>
                      <a:pt x="0" y="97"/>
                    </a:cubicBezTo>
                    <a:cubicBezTo>
                      <a:pt x="9" y="94"/>
                      <a:pt x="9" y="94"/>
                      <a:pt x="9" y="94"/>
                    </a:cubicBezTo>
                    <a:cubicBezTo>
                      <a:pt x="9" y="96"/>
                      <a:pt x="10" y="97"/>
                      <a:pt x="11" y="99"/>
                    </a:cubicBezTo>
                    <a:cubicBezTo>
                      <a:pt x="12" y="101"/>
                      <a:pt x="13" y="103"/>
                      <a:pt x="14" y="104"/>
                    </a:cubicBezTo>
                    <a:cubicBezTo>
                      <a:pt x="15" y="105"/>
                      <a:pt x="17" y="106"/>
                      <a:pt x="20" y="106"/>
                    </a:cubicBezTo>
                    <a:cubicBezTo>
                      <a:pt x="23" y="105"/>
                      <a:pt x="25" y="105"/>
                      <a:pt x="28" y="104"/>
                    </a:cubicBezTo>
                    <a:cubicBezTo>
                      <a:pt x="149" y="65"/>
                      <a:pt x="149" y="65"/>
                      <a:pt x="149" y="65"/>
                    </a:cubicBezTo>
                    <a:cubicBezTo>
                      <a:pt x="154" y="64"/>
                      <a:pt x="158" y="62"/>
                      <a:pt x="161" y="61"/>
                    </a:cubicBezTo>
                    <a:cubicBezTo>
                      <a:pt x="164" y="59"/>
                      <a:pt x="167" y="58"/>
                      <a:pt x="168" y="56"/>
                    </a:cubicBezTo>
                    <a:cubicBezTo>
                      <a:pt x="169" y="54"/>
                      <a:pt x="170" y="52"/>
                      <a:pt x="170" y="50"/>
                    </a:cubicBezTo>
                    <a:cubicBezTo>
                      <a:pt x="170" y="47"/>
                      <a:pt x="170" y="44"/>
                      <a:pt x="169" y="40"/>
                    </a:cubicBezTo>
                    <a:cubicBezTo>
                      <a:pt x="169" y="38"/>
                      <a:pt x="168" y="36"/>
                      <a:pt x="168" y="34"/>
                    </a:cubicBezTo>
                    <a:cubicBezTo>
                      <a:pt x="167" y="32"/>
                      <a:pt x="166" y="30"/>
                      <a:pt x="166" y="29"/>
                    </a:cubicBezTo>
                    <a:cubicBezTo>
                      <a:pt x="165" y="27"/>
                      <a:pt x="164" y="25"/>
                      <a:pt x="163" y="24"/>
                    </a:cubicBezTo>
                    <a:cubicBezTo>
                      <a:pt x="161" y="23"/>
                      <a:pt x="160" y="22"/>
                      <a:pt x="159" y="22"/>
                    </a:cubicBezTo>
                    <a:cubicBezTo>
                      <a:pt x="154" y="21"/>
                      <a:pt x="148" y="21"/>
                      <a:pt x="140" y="20"/>
                    </a:cubicBezTo>
                    <a:cubicBezTo>
                      <a:pt x="131" y="20"/>
                      <a:pt x="124" y="20"/>
                      <a:pt x="119" y="21"/>
                    </a:cubicBezTo>
                    <a:lnTo>
                      <a:pt x="118" y="15"/>
                    </a:lnTo>
                    <a:close/>
                  </a:path>
                </a:pathLst>
              </a:custGeom>
              <a:solidFill>
                <a:srgbClr val="898989"/>
              </a:solidFill>
              <a:ln>
                <a:noFill/>
              </a:ln>
            </p:spPr>
            <p:txBody>
              <a:bodyPr anchor="ctr"/>
              <a:lstStyle/>
              <a:p>
                <a:pPr algn="ctr"/>
                <a:endParaRPr/>
              </a:p>
            </p:txBody>
          </p:sp>
          <p:sp>
            <p:nvSpPr>
              <p:cNvPr id="45" name="ïṥḻíḑè">
                <a:extLst>
                  <a:ext uri="{FF2B5EF4-FFF2-40B4-BE49-F238E27FC236}">
                    <a16:creationId xmlns:a16="http://schemas.microsoft.com/office/drawing/2014/main" id="{F99C67CB-1EE8-4624-B844-EB2DDF0799E6}"/>
                  </a:ext>
                </a:extLst>
              </p:cNvPr>
              <p:cNvSpPr/>
              <p:nvPr/>
            </p:nvSpPr>
            <p:spPr bwMode="auto">
              <a:xfrm>
                <a:off x="3744913" y="3141663"/>
                <a:ext cx="144463" cy="112713"/>
              </a:xfrm>
              <a:custGeom>
                <a:avLst/>
                <a:gdLst>
                  <a:gd name="T0" fmla="*/ 15 w 183"/>
                  <a:gd name="T1" fmla="*/ 72 h 142"/>
                  <a:gd name="T2" fmla="*/ 40 w 183"/>
                  <a:gd name="T3" fmla="*/ 46 h 142"/>
                  <a:gd name="T4" fmla="*/ 76 w 183"/>
                  <a:gd name="T5" fmla="*/ 21 h 142"/>
                  <a:gd name="T6" fmla="*/ 114 w 183"/>
                  <a:gd name="T7" fmla="*/ 5 h 142"/>
                  <a:gd name="T8" fmla="*/ 146 w 183"/>
                  <a:gd name="T9" fmla="*/ 0 h 142"/>
                  <a:gd name="T10" fmla="*/ 169 w 183"/>
                  <a:gd name="T11" fmla="*/ 6 h 142"/>
                  <a:gd name="T12" fmla="*/ 181 w 183"/>
                  <a:gd name="T13" fmla="*/ 22 h 142"/>
                  <a:gd name="T14" fmla="*/ 181 w 183"/>
                  <a:gd name="T15" fmla="*/ 46 h 142"/>
                  <a:gd name="T16" fmla="*/ 167 w 183"/>
                  <a:gd name="T17" fmla="*/ 72 h 142"/>
                  <a:gd name="T18" fmla="*/ 142 w 183"/>
                  <a:gd name="T19" fmla="*/ 98 h 142"/>
                  <a:gd name="T20" fmla="*/ 108 w 183"/>
                  <a:gd name="T21" fmla="*/ 121 h 142"/>
                  <a:gd name="T22" fmla="*/ 69 w 183"/>
                  <a:gd name="T23" fmla="*/ 137 h 142"/>
                  <a:gd name="T24" fmla="*/ 38 w 183"/>
                  <a:gd name="T25" fmla="*/ 142 h 142"/>
                  <a:gd name="T26" fmla="*/ 15 w 183"/>
                  <a:gd name="T27" fmla="*/ 136 h 142"/>
                  <a:gd name="T28" fmla="*/ 2 w 183"/>
                  <a:gd name="T29" fmla="*/ 120 h 142"/>
                  <a:gd name="T30" fmla="*/ 3 w 183"/>
                  <a:gd name="T31" fmla="*/ 98 h 142"/>
                  <a:gd name="T32" fmla="*/ 15 w 183"/>
                  <a:gd name="T33" fmla="*/ 72 h 142"/>
                  <a:gd name="T34" fmla="*/ 140 w 183"/>
                  <a:gd name="T35" fmla="*/ 16 h 142"/>
                  <a:gd name="T36" fmla="*/ 113 w 183"/>
                  <a:gd name="T37" fmla="*/ 24 h 142"/>
                  <a:gd name="T38" fmla="*/ 82 w 183"/>
                  <a:gd name="T39" fmla="*/ 39 h 142"/>
                  <a:gd name="T40" fmla="*/ 50 w 183"/>
                  <a:gd name="T41" fmla="*/ 59 h 142"/>
                  <a:gd name="T42" fmla="*/ 27 w 183"/>
                  <a:gd name="T43" fmla="*/ 79 h 142"/>
                  <a:gd name="T44" fmla="*/ 14 w 183"/>
                  <a:gd name="T45" fmla="*/ 98 h 142"/>
                  <a:gd name="T46" fmla="*/ 13 w 183"/>
                  <a:gd name="T47" fmla="*/ 115 h 142"/>
                  <a:gd name="T48" fmla="*/ 24 w 183"/>
                  <a:gd name="T49" fmla="*/ 126 h 142"/>
                  <a:gd name="T50" fmla="*/ 45 w 183"/>
                  <a:gd name="T51" fmla="*/ 126 h 142"/>
                  <a:gd name="T52" fmla="*/ 72 w 183"/>
                  <a:gd name="T53" fmla="*/ 118 h 142"/>
                  <a:gd name="T54" fmla="*/ 102 w 183"/>
                  <a:gd name="T55" fmla="*/ 103 h 142"/>
                  <a:gd name="T56" fmla="*/ 133 w 183"/>
                  <a:gd name="T57" fmla="*/ 84 h 142"/>
                  <a:gd name="T58" fmla="*/ 155 w 183"/>
                  <a:gd name="T59" fmla="*/ 65 h 142"/>
                  <a:gd name="T60" fmla="*/ 169 w 183"/>
                  <a:gd name="T61" fmla="*/ 46 h 142"/>
                  <a:gd name="T62" fmla="*/ 170 w 183"/>
                  <a:gd name="T63" fmla="*/ 28 h 142"/>
                  <a:gd name="T64" fmla="*/ 160 w 183"/>
                  <a:gd name="T65" fmla="*/ 17 h 142"/>
                  <a:gd name="T66" fmla="*/ 140 w 183"/>
                  <a:gd name="T67"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42">
                    <a:moveTo>
                      <a:pt x="15" y="72"/>
                    </a:moveTo>
                    <a:cubicBezTo>
                      <a:pt x="22" y="63"/>
                      <a:pt x="30" y="54"/>
                      <a:pt x="40" y="46"/>
                    </a:cubicBezTo>
                    <a:cubicBezTo>
                      <a:pt x="51" y="37"/>
                      <a:pt x="63" y="29"/>
                      <a:pt x="76" y="21"/>
                    </a:cubicBezTo>
                    <a:cubicBezTo>
                      <a:pt x="90" y="14"/>
                      <a:pt x="102" y="9"/>
                      <a:pt x="114" y="5"/>
                    </a:cubicBezTo>
                    <a:cubicBezTo>
                      <a:pt x="126" y="2"/>
                      <a:pt x="137" y="0"/>
                      <a:pt x="146" y="0"/>
                    </a:cubicBezTo>
                    <a:cubicBezTo>
                      <a:pt x="155" y="1"/>
                      <a:pt x="163" y="3"/>
                      <a:pt x="169" y="6"/>
                    </a:cubicBezTo>
                    <a:cubicBezTo>
                      <a:pt x="175" y="10"/>
                      <a:pt x="179" y="15"/>
                      <a:pt x="181" y="22"/>
                    </a:cubicBezTo>
                    <a:cubicBezTo>
                      <a:pt x="183" y="29"/>
                      <a:pt x="183" y="37"/>
                      <a:pt x="181" y="46"/>
                    </a:cubicBezTo>
                    <a:cubicBezTo>
                      <a:pt x="178" y="54"/>
                      <a:pt x="174" y="63"/>
                      <a:pt x="167" y="72"/>
                    </a:cubicBezTo>
                    <a:cubicBezTo>
                      <a:pt x="161" y="80"/>
                      <a:pt x="152" y="89"/>
                      <a:pt x="142" y="98"/>
                    </a:cubicBezTo>
                    <a:cubicBezTo>
                      <a:pt x="132" y="106"/>
                      <a:pt x="120" y="114"/>
                      <a:pt x="108" y="121"/>
                    </a:cubicBezTo>
                    <a:cubicBezTo>
                      <a:pt x="94" y="129"/>
                      <a:pt x="81" y="134"/>
                      <a:pt x="69" y="137"/>
                    </a:cubicBezTo>
                    <a:cubicBezTo>
                      <a:pt x="58" y="141"/>
                      <a:pt x="47" y="142"/>
                      <a:pt x="38" y="142"/>
                    </a:cubicBezTo>
                    <a:cubicBezTo>
                      <a:pt x="28" y="142"/>
                      <a:pt x="21" y="140"/>
                      <a:pt x="15" y="136"/>
                    </a:cubicBezTo>
                    <a:cubicBezTo>
                      <a:pt x="9" y="132"/>
                      <a:pt x="4" y="127"/>
                      <a:pt x="2" y="120"/>
                    </a:cubicBezTo>
                    <a:cubicBezTo>
                      <a:pt x="0" y="114"/>
                      <a:pt x="0" y="106"/>
                      <a:pt x="3" y="98"/>
                    </a:cubicBezTo>
                    <a:cubicBezTo>
                      <a:pt x="5" y="89"/>
                      <a:pt x="9" y="81"/>
                      <a:pt x="15" y="72"/>
                    </a:cubicBezTo>
                    <a:close/>
                    <a:moveTo>
                      <a:pt x="140" y="16"/>
                    </a:moveTo>
                    <a:cubicBezTo>
                      <a:pt x="132" y="18"/>
                      <a:pt x="123" y="20"/>
                      <a:pt x="113" y="24"/>
                    </a:cubicBezTo>
                    <a:cubicBezTo>
                      <a:pt x="103" y="28"/>
                      <a:pt x="93" y="33"/>
                      <a:pt x="82" y="39"/>
                    </a:cubicBezTo>
                    <a:cubicBezTo>
                      <a:pt x="70" y="46"/>
                      <a:pt x="59" y="52"/>
                      <a:pt x="50" y="59"/>
                    </a:cubicBezTo>
                    <a:cubicBezTo>
                      <a:pt x="41" y="66"/>
                      <a:pt x="33" y="72"/>
                      <a:pt x="27" y="79"/>
                    </a:cubicBezTo>
                    <a:cubicBezTo>
                      <a:pt x="21" y="85"/>
                      <a:pt x="17" y="91"/>
                      <a:pt x="14" y="98"/>
                    </a:cubicBezTo>
                    <a:cubicBezTo>
                      <a:pt x="12" y="104"/>
                      <a:pt x="11" y="109"/>
                      <a:pt x="13" y="115"/>
                    </a:cubicBezTo>
                    <a:cubicBezTo>
                      <a:pt x="15" y="120"/>
                      <a:pt x="19" y="124"/>
                      <a:pt x="24" y="126"/>
                    </a:cubicBezTo>
                    <a:cubicBezTo>
                      <a:pt x="30" y="127"/>
                      <a:pt x="37" y="128"/>
                      <a:pt x="45" y="126"/>
                    </a:cubicBezTo>
                    <a:cubicBezTo>
                      <a:pt x="53" y="125"/>
                      <a:pt x="62" y="122"/>
                      <a:pt x="72" y="118"/>
                    </a:cubicBezTo>
                    <a:cubicBezTo>
                      <a:pt x="82" y="114"/>
                      <a:pt x="92" y="109"/>
                      <a:pt x="102" y="103"/>
                    </a:cubicBezTo>
                    <a:cubicBezTo>
                      <a:pt x="114" y="97"/>
                      <a:pt x="124" y="91"/>
                      <a:pt x="133" y="84"/>
                    </a:cubicBezTo>
                    <a:cubicBezTo>
                      <a:pt x="142" y="78"/>
                      <a:pt x="149" y="71"/>
                      <a:pt x="155" y="65"/>
                    </a:cubicBezTo>
                    <a:cubicBezTo>
                      <a:pt x="162" y="58"/>
                      <a:pt x="166" y="52"/>
                      <a:pt x="169" y="46"/>
                    </a:cubicBezTo>
                    <a:cubicBezTo>
                      <a:pt x="172" y="39"/>
                      <a:pt x="172" y="34"/>
                      <a:pt x="170" y="28"/>
                    </a:cubicBezTo>
                    <a:cubicBezTo>
                      <a:pt x="169" y="23"/>
                      <a:pt x="165" y="19"/>
                      <a:pt x="160" y="17"/>
                    </a:cubicBezTo>
                    <a:cubicBezTo>
                      <a:pt x="154" y="15"/>
                      <a:pt x="148" y="15"/>
                      <a:pt x="140" y="16"/>
                    </a:cubicBezTo>
                    <a:close/>
                  </a:path>
                </a:pathLst>
              </a:custGeom>
              <a:solidFill>
                <a:srgbClr val="898989"/>
              </a:solidFill>
              <a:ln>
                <a:noFill/>
              </a:ln>
            </p:spPr>
            <p:txBody>
              <a:bodyPr anchor="ctr"/>
              <a:lstStyle/>
              <a:p>
                <a:pPr algn="ctr"/>
                <a:endParaRPr/>
              </a:p>
            </p:txBody>
          </p:sp>
          <p:sp>
            <p:nvSpPr>
              <p:cNvPr id="46" name="ïṩľiḓê">
                <a:extLst>
                  <a:ext uri="{FF2B5EF4-FFF2-40B4-BE49-F238E27FC236}">
                    <a16:creationId xmlns:a16="http://schemas.microsoft.com/office/drawing/2014/main" id="{8A38E0D2-C9D5-4DE1-AE73-7E51FCBF13F6}"/>
                  </a:ext>
                </a:extLst>
              </p:cNvPr>
              <p:cNvSpPr/>
              <p:nvPr/>
            </p:nvSpPr>
            <p:spPr bwMode="auto">
              <a:xfrm>
                <a:off x="3713163" y="3041651"/>
                <a:ext cx="139700" cy="138113"/>
              </a:xfrm>
              <a:custGeom>
                <a:avLst/>
                <a:gdLst>
                  <a:gd name="T0" fmla="*/ 87 w 179"/>
                  <a:gd name="T1" fmla="*/ 32 h 175"/>
                  <a:gd name="T2" fmla="*/ 90 w 179"/>
                  <a:gd name="T3" fmla="*/ 35 h 175"/>
                  <a:gd name="T4" fmla="*/ 94 w 179"/>
                  <a:gd name="T5" fmla="*/ 38 h 175"/>
                  <a:gd name="T6" fmla="*/ 100 w 179"/>
                  <a:gd name="T7" fmla="*/ 37 h 175"/>
                  <a:gd name="T8" fmla="*/ 107 w 179"/>
                  <a:gd name="T9" fmla="*/ 32 h 175"/>
                  <a:gd name="T10" fmla="*/ 119 w 179"/>
                  <a:gd name="T11" fmla="*/ 22 h 175"/>
                  <a:gd name="T12" fmla="*/ 137 w 179"/>
                  <a:gd name="T13" fmla="*/ 6 h 175"/>
                  <a:gd name="T14" fmla="*/ 145 w 179"/>
                  <a:gd name="T15" fmla="*/ 0 h 175"/>
                  <a:gd name="T16" fmla="*/ 163 w 179"/>
                  <a:gd name="T17" fmla="*/ 9 h 175"/>
                  <a:gd name="T18" fmla="*/ 175 w 179"/>
                  <a:gd name="T19" fmla="*/ 23 h 175"/>
                  <a:gd name="T20" fmla="*/ 178 w 179"/>
                  <a:gd name="T21" fmla="*/ 45 h 175"/>
                  <a:gd name="T22" fmla="*/ 169 w 179"/>
                  <a:gd name="T23" fmla="*/ 73 h 175"/>
                  <a:gd name="T24" fmla="*/ 149 w 179"/>
                  <a:gd name="T25" fmla="*/ 105 h 175"/>
                  <a:gd name="T26" fmla="*/ 118 w 179"/>
                  <a:gd name="T27" fmla="*/ 137 h 175"/>
                  <a:gd name="T28" fmla="*/ 83 w 179"/>
                  <a:gd name="T29" fmla="*/ 161 h 175"/>
                  <a:gd name="T30" fmla="*/ 52 w 179"/>
                  <a:gd name="T31" fmla="*/ 173 h 175"/>
                  <a:gd name="T32" fmla="*/ 27 w 179"/>
                  <a:gd name="T33" fmla="*/ 173 h 175"/>
                  <a:gd name="T34" fmla="*/ 12 w 179"/>
                  <a:gd name="T35" fmla="*/ 159 h 175"/>
                  <a:gd name="T36" fmla="*/ 9 w 179"/>
                  <a:gd name="T37" fmla="*/ 143 h 175"/>
                  <a:gd name="T38" fmla="*/ 11 w 179"/>
                  <a:gd name="T39" fmla="*/ 126 h 175"/>
                  <a:gd name="T40" fmla="*/ 2 w 179"/>
                  <a:gd name="T41" fmla="*/ 129 h 175"/>
                  <a:gd name="T42" fmla="*/ 0 w 179"/>
                  <a:gd name="T43" fmla="*/ 124 h 175"/>
                  <a:gd name="T44" fmla="*/ 54 w 179"/>
                  <a:gd name="T45" fmla="*/ 77 h 175"/>
                  <a:gd name="T46" fmla="*/ 56 w 179"/>
                  <a:gd name="T47" fmla="*/ 83 h 175"/>
                  <a:gd name="T48" fmla="*/ 40 w 179"/>
                  <a:gd name="T49" fmla="*/ 101 h 175"/>
                  <a:gd name="T50" fmla="*/ 27 w 179"/>
                  <a:gd name="T51" fmla="*/ 120 h 175"/>
                  <a:gd name="T52" fmla="*/ 20 w 179"/>
                  <a:gd name="T53" fmla="*/ 137 h 175"/>
                  <a:gd name="T54" fmla="*/ 22 w 179"/>
                  <a:gd name="T55" fmla="*/ 152 h 175"/>
                  <a:gd name="T56" fmla="*/ 33 w 179"/>
                  <a:gd name="T57" fmla="*/ 160 h 175"/>
                  <a:gd name="T58" fmla="*/ 52 w 179"/>
                  <a:gd name="T59" fmla="*/ 158 h 175"/>
                  <a:gd name="T60" fmla="*/ 77 w 179"/>
                  <a:gd name="T61" fmla="*/ 145 h 175"/>
                  <a:gd name="T62" fmla="*/ 109 w 179"/>
                  <a:gd name="T63" fmla="*/ 122 h 175"/>
                  <a:gd name="T64" fmla="*/ 135 w 179"/>
                  <a:gd name="T65" fmla="*/ 96 h 175"/>
                  <a:gd name="T66" fmla="*/ 155 w 179"/>
                  <a:gd name="T67" fmla="*/ 70 h 175"/>
                  <a:gd name="T68" fmla="*/ 165 w 179"/>
                  <a:gd name="T69" fmla="*/ 47 h 175"/>
                  <a:gd name="T70" fmla="*/ 164 w 179"/>
                  <a:gd name="T71" fmla="*/ 28 h 175"/>
                  <a:gd name="T72" fmla="*/ 156 w 179"/>
                  <a:gd name="T73" fmla="*/ 20 h 175"/>
                  <a:gd name="T74" fmla="*/ 146 w 179"/>
                  <a:gd name="T75" fmla="*/ 19 h 175"/>
                  <a:gd name="T76" fmla="*/ 134 w 179"/>
                  <a:gd name="T77" fmla="*/ 28 h 175"/>
                  <a:gd name="T78" fmla="*/ 125 w 179"/>
                  <a:gd name="T79" fmla="*/ 36 h 175"/>
                  <a:gd name="T80" fmla="*/ 116 w 179"/>
                  <a:gd name="T81" fmla="*/ 43 h 175"/>
                  <a:gd name="T82" fmla="*/ 108 w 179"/>
                  <a:gd name="T83" fmla="*/ 51 h 175"/>
                  <a:gd name="T84" fmla="*/ 105 w 179"/>
                  <a:gd name="T85" fmla="*/ 59 h 175"/>
                  <a:gd name="T86" fmla="*/ 105 w 179"/>
                  <a:gd name="T87" fmla="*/ 67 h 175"/>
                  <a:gd name="T88" fmla="*/ 107 w 179"/>
                  <a:gd name="T89" fmla="*/ 73 h 175"/>
                  <a:gd name="T90" fmla="*/ 99 w 179"/>
                  <a:gd name="T91" fmla="*/ 80 h 175"/>
                  <a:gd name="T92" fmla="*/ 79 w 179"/>
                  <a:gd name="T93" fmla="*/ 39 h 175"/>
                  <a:gd name="T94" fmla="*/ 87 w 179"/>
                  <a:gd name="T95" fmla="*/ 3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175">
                    <a:moveTo>
                      <a:pt x="87" y="32"/>
                    </a:moveTo>
                    <a:cubicBezTo>
                      <a:pt x="87" y="33"/>
                      <a:pt x="88" y="34"/>
                      <a:pt x="90" y="35"/>
                    </a:cubicBezTo>
                    <a:cubicBezTo>
                      <a:pt x="91" y="37"/>
                      <a:pt x="92" y="38"/>
                      <a:pt x="94" y="38"/>
                    </a:cubicBezTo>
                    <a:cubicBezTo>
                      <a:pt x="96" y="38"/>
                      <a:pt x="98" y="38"/>
                      <a:pt x="100" y="37"/>
                    </a:cubicBezTo>
                    <a:cubicBezTo>
                      <a:pt x="102" y="36"/>
                      <a:pt x="105" y="34"/>
                      <a:pt x="107" y="32"/>
                    </a:cubicBezTo>
                    <a:cubicBezTo>
                      <a:pt x="119" y="22"/>
                      <a:pt x="119" y="22"/>
                      <a:pt x="119" y="22"/>
                    </a:cubicBezTo>
                    <a:cubicBezTo>
                      <a:pt x="128" y="14"/>
                      <a:pt x="134" y="9"/>
                      <a:pt x="137" y="6"/>
                    </a:cubicBezTo>
                    <a:cubicBezTo>
                      <a:pt x="140" y="4"/>
                      <a:pt x="143" y="2"/>
                      <a:pt x="145" y="0"/>
                    </a:cubicBezTo>
                    <a:cubicBezTo>
                      <a:pt x="152" y="2"/>
                      <a:pt x="158" y="5"/>
                      <a:pt x="163" y="9"/>
                    </a:cubicBezTo>
                    <a:cubicBezTo>
                      <a:pt x="168" y="13"/>
                      <a:pt x="172" y="17"/>
                      <a:pt x="175" y="23"/>
                    </a:cubicBezTo>
                    <a:cubicBezTo>
                      <a:pt x="178" y="29"/>
                      <a:pt x="179" y="36"/>
                      <a:pt x="178" y="45"/>
                    </a:cubicBezTo>
                    <a:cubicBezTo>
                      <a:pt x="177" y="54"/>
                      <a:pt x="174" y="63"/>
                      <a:pt x="169" y="73"/>
                    </a:cubicBezTo>
                    <a:cubicBezTo>
                      <a:pt x="165" y="83"/>
                      <a:pt x="158" y="94"/>
                      <a:pt x="149" y="105"/>
                    </a:cubicBezTo>
                    <a:cubicBezTo>
                      <a:pt x="140" y="116"/>
                      <a:pt x="130" y="126"/>
                      <a:pt x="118" y="137"/>
                    </a:cubicBezTo>
                    <a:cubicBezTo>
                      <a:pt x="106" y="147"/>
                      <a:pt x="94" y="155"/>
                      <a:pt x="83" y="161"/>
                    </a:cubicBezTo>
                    <a:cubicBezTo>
                      <a:pt x="72" y="167"/>
                      <a:pt x="61" y="171"/>
                      <a:pt x="52" y="173"/>
                    </a:cubicBezTo>
                    <a:cubicBezTo>
                      <a:pt x="43" y="175"/>
                      <a:pt x="34" y="175"/>
                      <a:pt x="27" y="173"/>
                    </a:cubicBezTo>
                    <a:cubicBezTo>
                      <a:pt x="21" y="170"/>
                      <a:pt x="15" y="166"/>
                      <a:pt x="12" y="159"/>
                    </a:cubicBezTo>
                    <a:cubicBezTo>
                      <a:pt x="10" y="154"/>
                      <a:pt x="8" y="148"/>
                      <a:pt x="9" y="143"/>
                    </a:cubicBezTo>
                    <a:cubicBezTo>
                      <a:pt x="9" y="137"/>
                      <a:pt x="10" y="131"/>
                      <a:pt x="11" y="126"/>
                    </a:cubicBezTo>
                    <a:cubicBezTo>
                      <a:pt x="2" y="129"/>
                      <a:pt x="2" y="129"/>
                      <a:pt x="2" y="129"/>
                    </a:cubicBezTo>
                    <a:cubicBezTo>
                      <a:pt x="0" y="124"/>
                      <a:pt x="0" y="124"/>
                      <a:pt x="0" y="124"/>
                    </a:cubicBezTo>
                    <a:cubicBezTo>
                      <a:pt x="54" y="77"/>
                      <a:pt x="54" y="77"/>
                      <a:pt x="54" y="77"/>
                    </a:cubicBezTo>
                    <a:cubicBezTo>
                      <a:pt x="56" y="83"/>
                      <a:pt x="56" y="83"/>
                      <a:pt x="56" y="83"/>
                    </a:cubicBezTo>
                    <a:cubicBezTo>
                      <a:pt x="51" y="89"/>
                      <a:pt x="46" y="95"/>
                      <a:pt x="40" y="101"/>
                    </a:cubicBezTo>
                    <a:cubicBezTo>
                      <a:pt x="35" y="108"/>
                      <a:pt x="31" y="114"/>
                      <a:pt x="27" y="120"/>
                    </a:cubicBezTo>
                    <a:cubicBezTo>
                      <a:pt x="24" y="126"/>
                      <a:pt x="22" y="132"/>
                      <a:pt x="20" y="137"/>
                    </a:cubicBezTo>
                    <a:cubicBezTo>
                      <a:pt x="19" y="142"/>
                      <a:pt x="20" y="147"/>
                      <a:pt x="22" y="152"/>
                    </a:cubicBezTo>
                    <a:cubicBezTo>
                      <a:pt x="24" y="156"/>
                      <a:pt x="28" y="159"/>
                      <a:pt x="33" y="160"/>
                    </a:cubicBezTo>
                    <a:cubicBezTo>
                      <a:pt x="38" y="161"/>
                      <a:pt x="44" y="161"/>
                      <a:pt x="52" y="158"/>
                    </a:cubicBezTo>
                    <a:cubicBezTo>
                      <a:pt x="59" y="156"/>
                      <a:pt x="68" y="151"/>
                      <a:pt x="77" y="145"/>
                    </a:cubicBezTo>
                    <a:cubicBezTo>
                      <a:pt x="87" y="139"/>
                      <a:pt x="98" y="131"/>
                      <a:pt x="109" y="122"/>
                    </a:cubicBezTo>
                    <a:cubicBezTo>
                      <a:pt x="119" y="113"/>
                      <a:pt x="127" y="105"/>
                      <a:pt x="135" y="96"/>
                    </a:cubicBezTo>
                    <a:cubicBezTo>
                      <a:pt x="143" y="87"/>
                      <a:pt x="150" y="78"/>
                      <a:pt x="155" y="70"/>
                    </a:cubicBezTo>
                    <a:cubicBezTo>
                      <a:pt x="160" y="62"/>
                      <a:pt x="164" y="54"/>
                      <a:pt x="165" y="47"/>
                    </a:cubicBezTo>
                    <a:cubicBezTo>
                      <a:pt x="167" y="40"/>
                      <a:pt x="166" y="33"/>
                      <a:pt x="164" y="28"/>
                    </a:cubicBezTo>
                    <a:cubicBezTo>
                      <a:pt x="162" y="24"/>
                      <a:pt x="159" y="22"/>
                      <a:pt x="156" y="20"/>
                    </a:cubicBezTo>
                    <a:cubicBezTo>
                      <a:pt x="152" y="18"/>
                      <a:pt x="149" y="18"/>
                      <a:pt x="146" y="19"/>
                    </a:cubicBezTo>
                    <a:cubicBezTo>
                      <a:pt x="142" y="21"/>
                      <a:pt x="138" y="24"/>
                      <a:pt x="134" y="28"/>
                    </a:cubicBezTo>
                    <a:cubicBezTo>
                      <a:pt x="131" y="31"/>
                      <a:pt x="127" y="34"/>
                      <a:pt x="125" y="36"/>
                    </a:cubicBezTo>
                    <a:cubicBezTo>
                      <a:pt x="116" y="43"/>
                      <a:pt x="116" y="43"/>
                      <a:pt x="116" y="43"/>
                    </a:cubicBezTo>
                    <a:cubicBezTo>
                      <a:pt x="113" y="46"/>
                      <a:pt x="110" y="48"/>
                      <a:pt x="108" y="51"/>
                    </a:cubicBezTo>
                    <a:cubicBezTo>
                      <a:pt x="106" y="54"/>
                      <a:pt x="105" y="56"/>
                      <a:pt x="105" y="59"/>
                    </a:cubicBezTo>
                    <a:cubicBezTo>
                      <a:pt x="104" y="61"/>
                      <a:pt x="104" y="64"/>
                      <a:pt x="105" y="67"/>
                    </a:cubicBezTo>
                    <a:cubicBezTo>
                      <a:pt x="106" y="70"/>
                      <a:pt x="106" y="72"/>
                      <a:pt x="107" y="73"/>
                    </a:cubicBezTo>
                    <a:cubicBezTo>
                      <a:pt x="99" y="80"/>
                      <a:pt x="99" y="80"/>
                      <a:pt x="99" y="80"/>
                    </a:cubicBezTo>
                    <a:cubicBezTo>
                      <a:pt x="79" y="39"/>
                      <a:pt x="79" y="39"/>
                      <a:pt x="79" y="39"/>
                    </a:cubicBezTo>
                    <a:lnTo>
                      <a:pt x="87" y="32"/>
                    </a:lnTo>
                    <a:close/>
                  </a:path>
                </a:pathLst>
              </a:custGeom>
              <a:solidFill>
                <a:srgbClr val="898989"/>
              </a:solidFill>
              <a:ln>
                <a:noFill/>
              </a:ln>
            </p:spPr>
            <p:txBody>
              <a:bodyPr anchor="ctr"/>
              <a:lstStyle/>
              <a:p>
                <a:pPr algn="ctr"/>
                <a:endParaRPr/>
              </a:p>
            </p:txBody>
          </p:sp>
          <p:sp>
            <p:nvSpPr>
              <p:cNvPr id="47" name="íşlîḓê">
                <a:extLst>
                  <a:ext uri="{FF2B5EF4-FFF2-40B4-BE49-F238E27FC236}">
                    <a16:creationId xmlns:a16="http://schemas.microsoft.com/office/drawing/2014/main" id="{190AE5E5-83B1-4888-B025-F475A7F9EAA9}"/>
                  </a:ext>
                </a:extLst>
              </p:cNvPr>
              <p:cNvSpPr/>
              <p:nvPr/>
            </p:nvSpPr>
            <p:spPr bwMode="auto">
              <a:xfrm>
                <a:off x="3665538" y="2970213"/>
                <a:ext cx="142875" cy="166688"/>
              </a:xfrm>
              <a:custGeom>
                <a:avLst/>
                <a:gdLst>
                  <a:gd name="T0" fmla="*/ 7 w 182"/>
                  <a:gd name="T1" fmla="*/ 122 h 213"/>
                  <a:gd name="T2" fmla="*/ 10 w 182"/>
                  <a:gd name="T3" fmla="*/ 124 h 213"/>
                  <a:gd name="T4" fmla="*/ 15 w 182"/>
                  <a:gd name="T5" fmla="*/ 124 h 213"/>
                  <a:gd name="T6" fmla="*/ 20 w 182"/>
                  <a:gd name="T7" fmla="*/ 124 h 213"/>
                  <a:gd name="T8" fmla="*/ 29 w 182"/>
                  <a:gd name="T9" fmla="*/ 120 h 213"/>
                  <a:gd name="T10" fmla="*/ 57 w 182"/>
                  <a:gd name="T11" fmla="*/ 105 h 213"/>
                  <a:gd name="T12" fmla="*/ 93 w 182"/>
                  <a:gd name="T13" fmla="*/ 84 h 213"/>
                  <a:gd name="T14" fmla="*/ 105 w 182"/>
                  <a:gd name="T15" fmla="*/ 76 h 213"/>
                  <a:gd name="T16" fmla="*/ 117 w 182"/>
                  <a:gd name="T17" fmla="*/ 65 h 213"/>
                  <a:gd name="T18" fmla="*/ 145 w 182"/>
                  <a:gd name="T19" fmla="*/ 36 h 213"/>
                  <a:gd name="T20" fmla="*/ 150 w 182"/>
                  <a:gd name="T21" fmla="*/ 28 h 213"/>
                  <a:gd name="T22" fmla="*/ 153 w 182"/>
                  <a:gd name="T23" fmla="*/ 21 h 213"/>
                  <a:gd name="T24" fmla="*/ 152 w 182"/>
                  <a:gd name="T25" fmla="*/ 14 h 213"/>
                  <a:gd name="T26" fmla="*/ 150 w 182"/>
                  <a:gd name="T27" fmla="*/ 7 h 213"/>
                  <a:gd name="T28" fmla="*/ 157 w 182"/>
                  <a:gd name="T29" fmla="*/ 0 h 213"/>
                  <a:gd name="T30" fmla="*/ 182 w 182"/>
                  <a:gd name="T31" fmla="*/ 41 h 213"/>
                  <a:gd name="T32" fmla="*/ 175 w 182"/>
                  <a:gd name="T33" fmla="*/ 48 h 213"/>
                  <a:gd name="T34" fmla="*/ 171 w 182"/>
                  <a:gd name="T35" fmla="*/ 44 h 213"/>
                  <a:gd name="T36" fmla="*/ 167 w 182"/>
                  <a:gd name="T37" fmla="*/ 41 h 213"/>
                  <a:gd name="T38" fmla="*/ 161 w 182"/>
                  <a:gd name="T39" fmla="*/ 42 h 213"/>
                  <a:gd name="T40" fmla="*/ 154 w 182"/>
                  <a:gd name="T41" fmla="*/ 48 h 213"/>
                  <a:gd name="T42" fmla="*/ 119 w 182"/>
                  <a:gd name="T43" fmla="*/ 85 h 213"/>
                  <a:gd name="T44" fmla="*/ 113 w 182"/>
                  <a:gd name="T45" fmla="*/ 92 h 213"/>
                  <a:gd name="T46" fmla="*/ 105 w 182"/>
                  <a:gd name="T47" fmla="*/ 105 h 213"/>
                  <a:gd name="T48" fmla="*/ 85 w 182"/>
                  <a:gd name="T49" fmla="*/ 140 h 213"/>
                  <a:gd name="T50" fmla="*/ 66 w 182"/>
                  <a:gd name="T51" fmla="*/ 173 h 213"/>
                  <a:gd name="T52" fmla="*/ 60 w 182"/>
                  <a:gd name="T53" fmla="*/ 186 h 213"/>
                  <a:gd name="T54" fmla="*/ 57 w 182"/>
                  <a:gd name="T55" fmla="*/ 195 h 213"/>
                  <a:gd name="T56" fmla="*/ 57 w 182"/>
                  <a:gd name="T57" fmla="*/ 201 h 213"/>
                  <a:gd name="T58" fmla="*/ 58 w 182"/>
                  <a:gd name="T59" fmla="*/ 206 h 213"/>
                  <a:gd name="T60" fmla="*/ 51 w 182"/>
                  <a:gd name="T61" fmla="*/ 213 h 213"/>
                  <a:gd name="T62" fmla="*/ 28 w 182"/>
                  <a:gd name="T63" fmla="*/ 176 h 213"/>
                  <a:gd name="T64" fmla="*/ 35 w 182"/>
                  <a:gd name="T65" fmla="*/ 168 h 213"/>
                  <a:gd name="T66" fmla="*/ 42 w 182"/>
                  <a:gd name="T67" fmla="*/ 176 h 213"/>
                  <a:gd name="T68" fmla="*/ 47 w 182"/>
                  <a:gd name="T69" fmla="*/ 175 h 213"/>
                  <a:gd name="T70" fmla="*/ 49 w 182"/>
                  <a:gd name="T71" fmla="*/ 172 h 213"/>
                  <a:gd name="T72" fmla="*/ 52 w 182"/>
                  <a:gd name="T73" fmla="*/ 167 h 213"/>
                  <a:gd name="T74" fmla="*/ 57 w 182"/>
                  <a:gd name="T75" fmla="*/ 159 h 213"/>
                  <a:gd name="T76" fmla="*/ 62 w 182"/>
                  <a:gd name="T77" fmla="*/ 150 h 213"/>
                  <a:gd name="T78" fmla="*/ 77 w 182"/>
                  <a:gd name="T79" fmla="*/ 125 h 213"/>
                  <a:gd name="T80" fmla="*/ 95 w 182"/>
                  <a:gd name="T81" fmla="*/ 92 h 213"/>
                  <a:gd name="T82" fmla="*/ 46 w 182"/>
                  <a:gd name="T83" fmla="*/ 120 h 213"/>
                  <a:gd name="T84" fmla="*/ 26 w 182"/>
                  <a:gd name="T85" fmla="*/ 133 h 213"/>
                  <a:gd name="T86" fmla="*/ 23 w 182"/>
                  <a:gd name="T87" fmla="*/ 138 h 213"/>
                  <a:gd name="T88" fmla="*/ 22 w 182"/>
                  <a:gd name="T89" fmla="*/ 143 h 213"/>
                  <a:gd name="T90" fmla="*/ 24 w 182"/>
                  <a:gd name="T91" fmla="*/ 148 h 213"/>
                  <a:gd name="T92" fmla="*/ 25 w 182"/>
                  <a:gd name="T93" fmla="*/ 152 h 213"/>
                  <a:gd name="T94" fmla="*/ 18 w 182"/>
                  <a:gd name="T95" fmla="*/ 160 h 213"/>
                  <a:gd name="T96" fmla="*/ 0 w 182"/>
                  <a:gd name="T97" fmla="*/ 129 h 213"/>
                  <a:gd name="T98" fmla="*/ 7 w 182"/>
                  <a:gd name="T99" fmla="*/ 1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2" h="213">
                    <a:moveTo>
                      <a:pt x="7" y="122"/>
                    </a:moveTo>
                    <a:cubicBezTo>
                      <a:pt x="7" y="123"/>
                      <a:pt x="8" y="123"/>
                      <a:pt x="10" y="124"/>
                    </a:cubicBezTo>
                    <a:cubicBezTo>
                      <a:pt x="12" y="124"/>
                      <a:pt x="13" y="125"/>
                      <a:pt x="15" y="124"/>
                    </a:cubicBezTo>
                    <a:cubicBezTo>
                      <a:pt x="17" y="124"/>
                      <a:pt x="19" y="124"/>
                      <a:pt x="20" y="124"/>
                    </a:cubicBezTo>
                    <a:cubicBezTo>
                      <a:pt x="22" y="123"/>
                      <a:pt x="25" y="122"/>
                      <a:pt x="29" y="120"/>
                    </a:cubicBezTo>
                    <a:cubicBezTo>
                      <a:pt x="39" y="115"/>
                      <a:pt x="48" y="110"/>
                      <a:pt x="57" y="105"/>
                    </a:cubicBezTo>
                    <a:cubicBezTo>
                      <a:pt x="67" y="99"/>
                      <a:pt x="79" y="93"/>
                      <a:pt x="93" y="84"/>
                    </a:cubicBezTo>
                    <a:cubicBezTo>
                      <a:pt x="98" y="81"/>
                      <a:pt x="102" y="79"/>
                      <a:pt x="105" y="76"/>
                    </a:cubicBezTo>
                    <a:cubicBezTo>
                      <a:pt x="108" y="74"/>
                      <a:pt x="112" y="70"/>
                      <a:pt x="117" y="65"/>
                    </a:cubicBezTo>
                    <a:cubicBezTo>
                      <a:pt x="145" y="36"/>
                      <a:pt x="145" y="36"/>
                      <a:pt x="145" y="36"/>
                    </a:cubicBezTo>
                    <a:cubicBezTo>
                      <a:pt x="147" y="33"/>
                      <a:pt x="149" y="31"/>
                      <a:pt x="150" y="28"/>
                    </a:cubicBezTo>
                    <a:cubicBezTo>
                      <a:pt x="152" y="26"/>
                      <a:pt x="153" y="23"/>
                      <a:pt x="153" y="21"/>
                    </a:cubicBezTo>
                    <a:cubicBezTo>
                      <a:pt x="153" y="19"/>
                      <a:pt x="153" y="17"/>
                      <a:pt x="152" y="14"/>
                    </a:cubicBezTo>
                    <a:cubicBezTo>
                      <a:pt x="151" y="11"/>
                      <a:pt x="151" y="9"/>
                      <a:pt x="150" y="7"/>
                    </a:cubicBezTo>
                    <a:cubicBezTo>
                      <a:pt x="157" y="0"/>
                      <a:pt x="157" y="0"/>
                      <a:pt x="157" y="0"/>
                    </a:cubicBezTo>
                    <a:cubicBezTo>
                      <a:pt x="182" y="41"/>
                      <a:pt x="182" y="41"/>
                      <a:pt x="182" y="41"/>
                    </a:cubicBezTo>
                    <a:cubicBezTo>
                      <a:pt x="175" y="48"/>
                      <a:pt x="175" y="48"/>
                      <a:pt x="175" y="48"/>
                    </a:cubicBezTo>
                    <a:cubicBezTo>
                      <a:pt x="174" y="47"/>
                      <a:pt x="173" y="46"/>
                      <a:pt x="171" y="44"/>
                    </a:cubicBezTo>
                    <a:cubicBezTo>
                      <a:pt x="169" y="42"/>
                      <a:pt x="168" y="41"/>
                      <a:pt x="167" y="41"/>
                    </a:cubicBezTo>
                    <a:cubicBezTo>
                      <a:pt x="165" y="40"/>
                      <a:pt x="163" y="41"/>
                      <a:pt x="161" y="42"/>
                    </a:cubicBezTo>
                    <a:cubicBezTo>
                      <a:pt x="159" y="43"/>
                      <a:pt x="156" y="45"/>
                      <a:pt x="154" y="48"/>
                    </a:cubicBezTo>
                    <a:cubicBezTo>
                      <a:pt x="119" y="85"/>
                      <a:pt x="119" y="85"/>
                      <a:pt x="119" y="85"/>
                    </a:cubicBezTo>
                    <a:cubicBezTo>
                      <a:pt x="117" y="86"/>
                      <a:pt x="116" y="89"/>
                      <a:pt x="113" y="92"/>
                    </a:cubicBezTo>
                    <a:cubicBezTo>
                      <a:pt x="111" y="96"/>
                      <a:pt x="108" y="101"/>
                      <a:pt x="105" y="105"/>
                    </a:cubicBezTo>
                    <a:cubicBezTo>
                      <a:pt x="99" y="116"/>
                      <a:pt x="92" y="128"/>
                      <a:pt x="85" y="140"/>
                    </a:cubicBezTo>
                    <a:cubicBezTo>
                      <a:pt x="78" y="153"/>
                      <a:pt x="71" y="164"/>
                      <a:pt x="66" y="173"/>
                    </a:cubicBezTo>
                    <a:cubicBezTo>
                      <a:pt x="63" y="178"/>
                      <a:pt x="61" y="183"/>
                      <a:pt x="60" y="186"/>
                    </a:cubicBezTo>
                    <a:cubicBezTo>
                      <a:pt x="58" y="189"/>
                      <a:pt x="57" y="192"/>
                      <a:pt x="57" y="195"/>
                    </a:cubicBezTo>
                    <a:cubicBezTo>
                      <a:pt x="56" y="197"/>
                      <a:pt x="56" y="199"/>
                      <a:pt x="57" y="201"/>
                    </a:cubicBezTo>
                    <a:cubicBezTo>
                      <a:pt x="57" y="203"/>
                      <a:pt x="57" y="204"/>
                      <a:pt x="58" y="206"/>
                    </a:cubicBezTo>
                    <a:cubicBezTo>
                      <a:pt x="51" y="213"/>
                      <a:pt x="51" y="213"/>
                      <a:pt x="51" y="213"/>
                    </a:cubicBezTo>
                    <a:cubicBezTo>
                      <a:pt x="28" y="176"/>
                      <a:pt x="28" y="176"/>
                      <a:pt x="28" y="176"/>
                    </a:cubicBezTo>
                    <a:cubicBezTo>
                      <a:pt x="35" y="168"/>
                      <a:pt x="35" y="168"/>
                      <a:pt x="35" y="168"/>
                    </a:cubicBezTo>
                    <a:cubicBezTo>
                      <a:pt x="38" y="172"/>
                      <a:pt x="40" y="175"/>
                      <a:pt x="42" y="176"/>
                    </a:cubicBezTo>
                    <a:cubicBezTo>
                      <a:pt x="44" y="177"/>
                      <a:pt x="45" y="176"/>
                      <a:pt x="47" y="175"/>
                    </a:cubicBezTo>
                    <a:cubicBezTo>
                      <a:pt x="47" y="174"/>
                      <a:pt x="48" y="173"/>
                      <a:pt x="49" y="172"/>
                    </a:cubicBezTo>
                    <a:cubicBezTo>
                      <a:pt x="50" y="171"/>
                      <a:pt x="51" y="169"/>
                      <a:pt x="52" y="167"/>
                    </a:cubicBezTo>
                    <a:cubicBezTo>
                      <a:pt x="54" y="165"/>
                      <a:pt x="55" y="162"/>
                      <a:pt x="57" y="159"/>
                    </a:cubicBezTo>
                    <a:cubicBezTo>
                      <a:pt x="59" y="156"/>
                      <a:pt x="61" y="153"/>
                      <a:pt x="62" y="150"/>
                    </a:cubicBezTo>
                    <a:cubicBezTo>
                      <a:pt x="67" y="141"/>
                      <a:pt x="72" y="133"/>
                      <a:pt x="77" y="125"/>
                    </a:cubicBezTo>
                    <a:cubicBezTo>
                      <a:pt x="81" y="116"/>
                      <a:pt x="88" y="106"/>
                      <a:pt x="95" y="92"/>
                    </a:cubicBezTo>
                    <a:cubicBezTo>
                      <a:pt x="74" y="104"/>
                      <a:pt x="58" y="113"/>
                      <a:pt x="46" y="120"/>
                    </a:cubicBezTo>
                    <a:cubicBezTo>
                      <a:pt x="35" y="126"/>
                      <a:pt x="28" y="131"/>
                      <a:pt x="26" y="133"/>
                    </a:cubicBezTo>
                    <a:cubicBezTo>
                      <a:pt x="24" y="134"/>
                      <a:pt x="23" y="136"/>
                      <a:pt x="23" y="138"/>
                    </a:cubicBezTo>
                    <a:cubicBezTo>
                      <a:pt x="22" y="139"/>
                      <a:pt x="22" y="141"/>
                      <a:pt x="22" y="143"/>
                    </a:cubicBezTo>
                    <a:cubicBezTo>
                      <a:pt x="22" y="145"/>
                      <a:pt x="23" y="146"/>
                      <a:pt x="24" y="148"/>
                    </a:cubicBezTo>
                    <a:cubicBezTo>
                      <a:pt x="24" y="149"/>
                      <a:pt x="25" y="151"/>
                      <a:pt x="25" y="152"/>
                    </a:cubicBezTo>
                    <a:cubicBezTo>
                      <a:pt x="18" y="160"/>
                      <a:pt x="18" y="160"/>
                      <a:pt x="18" y="160"/>
                    </a:cubicBezTo>
                    <a:cubicBezTo>
                      <a:pt x="0" y="129"/>
                      <a:pt x="0" y="129"/>
                      <a:pt x="0" y="129"/>
                    </a:cubicBezTo>
                    <a:lnTo>
                      <a:pt x="7" y="122"/>
                    </a:lnTo>
                    <a:close/>
                  </a:path>
                </a:pathLst>
              </a:custGeom>
              <a:solidFill>
                <a:srgbClr val="898989"/>
              </a:solidFill>
              <a:ln>
                <a:noFill/>
              </a:ln>
            </p:spPr>
            <p:txBody>
              <a:bodyPr anchor="ctr"/>
              <a:lstStyle/>
              <a:p>
                <a:pPr algn="ctr"/>
                <a:endParaRPr/>
              </a:p>
            </p:txBody>
          </p:sp>
          <p:sp>
            <p:nvSpPr>
              <p:cNvPr id="48" name="íşlîḍè">
                <a:extLst>
                  <a:ext uri="{FF2B5EF4-FFF2-40B4-BE49-F238E27FC236}">
                    <a16:creationId xmlns:a16="http://schemas.microsoft.com/office/drawing/2014/main" id="{1D314AFA-24F0-4418-B57F-7984EE2C1E5D}"/>
                  </a:ext>
                </a:extLst>
              </p:cNvPr>
              <p:cNvSpPr/>
              <p:nvPr/>
            </p:nvSpPr>
            <p:spPr bwMode="auto">
              <a:xfrm>
                <a:off x="2770188" y="3314701"/>
                <a:ext cx="93663" cy="185738"/>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9" name="îšļîďê">
                <a:extLst>
                  <a:ext uri="{FF2B5EF4-FFF2-40B4-BE49-F238E27FC236}">
                    <a16:creationId xmlns:a16="http://schemas.microsoft.com/office/drawing/2014/main" id="{95964BC1-EDD8-4C6B-A8A4-BCD51549F4AD}"/>
                  </a:ext>
                </a:extLst>
              </p:cNvPr>
              <p:cNvSpPr/>
              <p:nvPr/>
            </p:nvSpPr>
            <p:spPr bwMode="auto">
              <a:xfrm>
                <a:off x="2841626" y="3314701"/>
                <a:ext cx="100013" cy="185738"/>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50" name="ïSľïḑé">
                <a:extLst>
                  <a:ext uri="{FF2B5EF4-FFF2-40B4-BE49-F238E27FC236}">
                    <a16:creationId xmlns:a16="http://schemas.microsoft.com/office/drawing/2014/main" id="{D7F49286-CBF8-41C3-B569-45BE31D90595}"/>
                  </a:ext>
                </a:extLst>
              </p:cNvPr>
              <p:cNvSpPr/>
              <p:nvPr/>
            </p:nvSpPr>
            <p:spPr bwMode="auto">
              <a:xfrm>
                <a:off x="2825751" y="3427413"/>
                <a:ext cx="39688" cy="23813"/>
              </a:xfrm>
              <a:prstGeom prst="rect">
                <a:avLst/>
              </a:prstGeom>
              <a:grpFill/>
              <a:ln>
                <a:noFill/>
              </a:ln>
            </p:spPr>
            <p:txBody>
              <a:bodyPr anchor="ctr"/>
              <a:lstStyle/>
              <a:p>
                <a:pPr algn="ctr"/>
                <a:endParaRPr/>
              </a:p>
            </p:txBody>
          </p:sp>
          <p:sp>
            <p:nvSpPr>
              <p:cNvPr id="51" name="í$ḻïḍê">
                <a:extLst>
                  <a:ext uri="{FF2B5EF4-FFF2-40B4-BE49-F238E27FC236}">
                    <a16:creationId xmlns:a16="http://schemas.microsoft.com/office/drawing/2014/main" id="{D74B1558-E4C2-4A51-961C-B0B2050D01E1}"/>
                  </a:ext>
                </a:extLst>
              </p:cNvPr>
              <p:cNvSpPr/>
              <p:nvPr/>
            </p:nvSpPr>
            <p:spPr bwMode="auto">
              <a:xfrm>
                <a:off x="2916238" y="3314701"/>
                <a:ext cx="95250" cy="185738"/>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52" name="is1íḋe">
                <a:extLst>
                  <a:ext uri="{FF2B5EF4-FFF2-40B4-BE49-F238E27FC236}">
                    <a16:creationId xmlns:a16="http://schemas.microsoft.com/office/drawing/2014/main" id="{F531C9B4-9F6F-4D2F-A2BB-37B78A40E143}"/>
                  </a:ext>
                </a:extLst>
              </p:cNvPr>
              <p:cNvSpPr/>
              <p:nvPr/>
            </p:nvSpPr>
            <p:spPr bwMode="auto">
              <a:xfrm>
                <a:off x="2987676" y="3314701"/>
                <a:ext cx="93663" cy="185738"/>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3" name="iṩlîḓé">
                <a:extLst>
                  <a:ext uri="{FF2B5EF4-FFF2-40B4-BE49-F238E27FC236}">
                    <a16:creationId xmlns:a16="http://schemas.microsoft.com/office/drawing/2014/main" id="{16B03EE1-7118-4778-B690-5809D06C083F}"/>
                  </a:ext>
                </a:extLst>
              </p:cNvPr>
              <p:cNvSpPr/>
              <p:nvPr/>
            </p:nvSpPr>
            <p:spPr bwMode="auto">
              <a:xfrm>
                <a:off x="2965451" y="3475038"/>
                <a:ext cx="39688" cy="25400"/>
              </a:xfrm>
              <a:prstGeom prst="rect">
                <a:avLst/>
              </a:prstGeom>
              <a:grpFill/>
              <a:ln>
                <a:noFill/>
              </a:ln>
            </p:spPr>
            <p:txBody>
              <a:bodyPr anchor="ctr"/>
              <a:lstStyle/>
              <a:p>
                <a:pPr algn="ctr"/>
                <a:endParaRPr/>
              </a:p>
            </p:txBody>
          </p:sp>
          <p:sp>
            <p:nvSpPr>
              <p:cNvPr id="54" name="ïṩ1îḑê">
                <a:extLst>
                  <a:ext uri="{FF2B5EF4-FFF2-40B4-BE49-F238E27FC236}">
                    <a16:creationId xmlns:a16="http://schemas.microsoft.com/office/drawing/2014/main" id="{8002943E-DC56-40A4-99FC-AA3A901F76B1}"/>
                  </a:ext>
                </a:extLst>
              </p:cNvPr>
              <p:cNvSpPr/>
              <p:nvPr/>
            </p:nvSpPr>
            <p:spPr bwMode="auto">
              <a:xfrm>
                <a:off x="2700338" y="3032126"/>
                <a:ext cx="776288" cy="519113"/>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5" name="ïṡľîdé">
                <a:extLst>
                  <a:ext uri="{FF2B5EF4-FFF2-40B4-BE49-F238E27FC236}">
                    <a16:creationId xmlns:a16="http://schemas.microsoft.com/office/drawing/2014/main" id="{BA82DD9C-7DFD-48DC-9A24-BA46B82FD344}"/>
                  </a:ext>
                </a:extLst>
              </p:cNvPr>
              <p:cNvSpPr/>
              <p:nvPr/>
            </p:nvSpPr>
            <p:spPr bwMode="auto">
              <a:xfrm>
                <a:off x="3200401" y="3295651"/>
                <a:ext cx="111125" cy="250825"/>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sp>
            <p:nvSpPr>
              <p:cNvPr id="56" name="îśľîdé">
                <a:extLst>
                  <a:ext uri="{FF2B5EF4-FFF2-40B4-BE49-F238E27FC236}">
                    <a16:creationId xmlns:a16="http://schemas.microsoft.com/office/drawing/2014/main" id="{68A04A8A-2388-4CCF-B455-617ABCDF986E}"/>
                  </a:ext>
                </a:extLst>
              </p:cNvPr>
              <p:cNvSpPr/>
              <p:nvPr/>
            </p:nvSpPr>
            <p:spPr bwMode="auto">
              <a:xfrm>
                <a:off x="3097213" y="2620963"/>
                <a:ext cx="166688" cy="196850"/>
              </a:xfrm>
              <a:custGeom>
                <a:avLst/>
                <a:gdLst>
                  <a:gd name="T0" fmla="*/ 55 w 212"/>
                  <a:gd name="T1" fmla="*/ 251 h 251"/>
                  <a:gd name="T2" fmla="*/ 38 w 212"/>
                  <a:gd name="T3" fmla="*/ 231 h 251"/>
                  <a:gd name="T4" fmla="*/ 23 w 212"/>
                  <a:gd name="T5" fmla="*/ 219 h 251"/>
                  <a:gd name="T6" fmla="*/ 50 w 212"/>
                  <a:gd name="T7" fmla="*/ 216 h 251"/>
                  <a:gd name="T8" fmla="*/ 58 w 212"/>
                  <a:gd name="T9" fmla="*/ 153 h 251"/>
                  <a:gd name="T10" fmla="*/ 61 w 212"/>
                  <a:gd name="T11" fmla="*/ 136 h 251"/>
                  <a:gd name="T12" fmla="*/ 59 w 212"/>
                  <a:gd name="T13" fmla="*/ 133 h 251"/>
                  <a:gd name="T14" fmla="*/ 13 w 212"/>
                  <a:gd name="T15" fmla="*/ 197 h 251"/>
                  <a:gd name="T16" fmla="*/ 13 w 212"/>
                  <a:gd name="T17" fmla="*/ 195 h 251"/>
                  <a:gd name="T18" fmla="*/ 0 w 212"/>
                  <a:gd name="T19" fmla="*/ 178 h 251"/>
                  <a:gd name="T20" fmla="*/ 26 w 212"/>
                  <a:gd name="T21" fmla="*/ 154 h 251"/>
                  <a:gd name="T22" fmla="*/ 61 w 212"/>
                  <a:gd name="T23" fmla="*/ 114 h 251"/>
                  <a:gd name="T24" fmla="*/ 68 w 212"/>
                  <a:gd name="T25" fmla="*/ 80 h 251"/>
                  <a:gd name="T26" fmla="*/ 67 w 212"/>
                  <a:gd name="T27" fmla="*/ 79 h 251"/>
                  <a:gd name="T28" fmla="*/ 64 w 212"/>
                  <a:gd name="T29" fmla="*/ 84 h 251"/>
                  <a:gd name="T30" fmla="*/ 48 w 212"/>
                  <a:gd name="T31" fmla="*/ 60 h 251"/>
                  <a:gd name="T32" fmla="*/ 66 w 212"/>
                  <a:gd name="T33" fmla="*/ 54 h 251"/>
                  <a:gd name="T34" fmla="*/ 76 w 212"/>
                  <a:gd name="T35" fmla="*/ 45 h 251"/>
                  <a:gd name="T36" fmla="*/ 84 w 212"/>
                  <a:gd name="T37" fmla="*/ 6 h 251"/>
                  <a:gd name="T38" fmla="*/ 101 w 212"/>
                  <a:gd name="T39" fmla="*/ 11 h 251"/>
                  <a:gd name="T40" fmla="*/ 109 w 212"/>
                  <a:gd name="T41" fmla="*/ 24 h 251"/>
                  <a:gd name="T42" fmla="*/ 107 w 212"/>
                  <a:gd name="T43" fmla="*/ 31 h 251"/>
                  <a:gd name="T44" fmla="*/ 116 w 212"/>
                  <a:gd name="T45" fmla="*/ 46 h 251"/>
                  <a:gd name="T46" fmla="*/ 86 w 212"/>
                  <a:gd name="T47" fmla="*/ 97 h 251"/>
                  <a:gd name="T48" fmla="*/ 71 w 212"/>
                  <a:gd name="T49" fmla="*/ 216 h 251"/>
                  <a:gd name="T50" fmla="*/ 108 w 212"/>
                  <a:gd name="T51" fmla="*/ 198 h 251"/>
                  <a:gd name="T52" fmla="*/ 120 w 212"/>
                  <a:gd name="T53" fmla="*/ 172 h 251"/>
                  <a:gd name="T54" fmla="*/ 109 w 212"/>
                  <a:gd name="T55" fmla="*/ 138 h 251"/>
                  <a:gd name="T56" fmla="*/ 128 w 212"/>
                  <a:gd name="T57" fmla="*/ 153 h 251"/>
                  <a:gd name="T58" fmla="*/ 133 w 212"/>
                  <a:gd name="T59" fmla="*/ 154 h 251"/>
                  <a:gd name="T60" fmla="*/ 142 w 212"/>
                  <a:gd name="T61" fmla="*/ 130 h 251"/>
                  <a:gd name="T62" fmla="*/ 126 w 212"/>
                  <a:gd name="T63" fmla="*/ 131 h 251"/>
                  <a:gd name="T64" fmla="*/ 123 w 212"/>
                  <a:gd name="T65" fmla="*/ 118 h 251"/>
                  <a:gd name="T66" fmla="*/ 137 w 212"/>
                  <a:gd name="T67" fmla="*/ 76 h 251"/>
                  <a:gd name="T68" fmla="*/ 108 w 212"/>
                  <a:gd name="T69" fmla="*/ 92 h 251"/>
                  <a:gd name="T70" fmla="*/ 100 w 212"/>
                  <a:gd name="T71" fmla="*/ 89 h 251"/>
                  <a:gd name="T72" fmla="*/ 100 w 212"/>
                  <a:gd name="T73" fmla="*/ 86 h 251"/>
                  <a:gd name="T74" fmla="*/ 96 w 212"/>
                  <a:gd name="T75" fmla="*/ 83 h 251"/>
                  <a:gd name="T76" fmla="*/ 96 w 212"/>
                  <a:gd name="T77" fmla="*/ 80 h 251"/>
                  <a:gd name="T78" fmla="*/ 139 w 212"/>
                  <a:gd name="T79" fmla="*/ 51 h 251"/>
                  <a:gd name="T80" fmla="*/ 157 w 212"/>
                  <a:gd name="T81" fmla="*/ 0 h 251"/>
                  <a:gd name="T82" fmla="*/ 179 w 212"/>
                  <a:gd name="T83" fmla="*/ 16 h 251"/>
                  <a:gd name="T84" fmla="*/ 180 w 212"/>
                  <a:gd name="T85" fmla="*/ 27 h 251"/>
                  <a:gd name="T86" fmla="*/ 186 w 212"/>
                  <a:gd name="T87" fmla="*/ 34 h 251"/>
                  <a:gd name="T88" fmla="*/ 189 w 212"/>
                  <a:gd name="T89" fmla="*/ 35 h 251"/>
                  <a:gd name="T90" fmla="*/ 190 w 212"/>
                  <a:gd name="T91" fmla="*/ 43 h 251"/>
                  <a:gd name="T92" fmla="*/ 176 w 212"/>
                  <a:gd name="T93" fmla="*/ 51 h 251"/>
                  <a:gd name="T94" fmla="*/ 176 w 212"/>
                  <a:gd name="T95" fmla="*/ 54 h 251"/>
                  <a:gd name="T96" fmla="*/ 170 w 212"/>
                  <a:gd name="T97" fmla="*/ 56 h 251"/>
                  <a:gd name="T98" fmla="*/ 148 w 212"/>
                  <a:gd name="T99" fmla="*/ 113 h 251"/>
                  <a:gd name="T100" fmla="*/ 165 w 212"/>
                  <a:gd name="T101" fmla="*/ 138 h 251"/>
                  <a:gd name="T102" fmla="*/ 147 w 212"/>
                  <a:gd name="T103" fmla="*/ 174 h 251"/>
                  <a:gd name="T104" fmla="*/ 169 w 212"/>
                  <a:gd name="T105" fmla="*/ 200 h 251"/>
                  <a:gd name="T106" fmla="*/ 211 w 212"/>
                  <a:gd name="T107" fmla="*/ 211 h 251"/>
                  <a:gd name="T108" fmla="*/ 212 w 212"/>
                  <a:gd name="T109" fmla="*/ 215 h 251"/>
                  <a:gd name="T110" fmla="*/ 151 w 212"/>
                  <a:gd name="T111" fmla="*/ 234 h 251"/>
                  <a:gd name="T112" fmla="*/ 131 w 212"/>
                  <a:gd name="T113" fmla="*/ 196 h 251"/>
                  <a:gd name="T114" fmla="*/ 78 w 212"/>
                  <a:gd name="T115" fmla="*/ 241 h 251"/>
                  <a:gd name="T116" fmla="*/ 70 w 212"/>
                  <a:gd name="T117" fmla="*/ 231 h 251"/>
                  <a:gd name="T118" fmla="*/ 55 w 212"/>
                  <a:gd name="T1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1">
                    <a:moveTo>
                      <a:pt x="55" y="251"/>
                    </a:moveTo>
                    <a:cubicBezTo>
                      <a:pt x="49" y="241"/>
                      <a:pt x="45" y="236"/>
                      <a:pt x="38" y="231"/>
                    </a:cubicBezTo>
                    <a:cubicBezTo>
                      <a:pt x="35" y="221"/>
                      <a:pt x="26" y="223"/>
                      <a:pt x="23" y="219"/>
                    </a:cubicBezTo>
                    <a:cubicBezTo>
                      <a:pt x="23" y="210"/>
                      <a:pt x="40" y="220"/>
                      <a:pt x="50" y="216"/>
                    </a:cubicBezTo>
                    <a:cubicBezTo>
                      <a:pt x="51" y="212"/>
                      <a:pt x="51" y="212"/>
                      <a:pt x="58" y="153"/>
                    </a:cubicBezTo>
                    <a:cubicBezTo>
                      <a:pt x="59" y="147"/>
                      <a:pt x="60" y="141"/>
                      <a:pt x="61" y="136"/>
                    </a:cubicBezTo>
                    <a:cubicBezTo>
                      <a:pt x="60" y="135"/>
                      <a:pt x="60" y="134"/>
                      <a:pt x="59" y="133"/>
                    </a:cubicBezTo>
                    <a:cubicBezTo>
                      <a:pt x="53" y="145"/>
                      <a:pt x="26" y="199"/>
                      <a:pt x="13" y="197"/>
                    </a:cubicBezTo>
                    <a:cubicBezTo>
                      <a:pt x="13" y="196"/>
                      <a:pt x="13" y="195"/>
                      <a:pt x="13" y="195"/>
                    </a:cubicBezTo>
                    <a:cubicBezTo>
                      <a:pt x="5" y="192"/>
                      <a:pt x="0" y="184"/>
                      <a:pt x="0" y="178"/>
                    </a:cubicBezTo>
                    <a:cubicBezTo>
                      <a:pt x="6" y="171"/>
                      <a:pt x="23" y="166"/>
                      <a:pt x="26" y="154"/>
                    </a:cubicBezTo>
                    <a:cubicBezTo>
                      <a:pt x="37" y="143"/>
                      <a:pt x="49" y="120"/>
                      <a:pt x="61" y="114"/>
                    </a:cubicBezTo>
                    <a:cubicBezTo>
                      <a:pt x="65" y="101"/>
                      <a:pt x="66" y="92"/>
                      <a:pt x="68" y="80"/>
                    </a:cubicBezTo>
                    <a:cubicBezTo>
                      <a:pt x="68" y="80"/>
                      <a:pt x="67" y="79"/>
                      <a:pt x="67" y="79"/>
                    </a:cubicBezTo>
                    <a:cubicBezTo>
                      <a:pt x="65" y="81"/>
                      <a:pt x="65" y="81"/>
                      <a:pt x="64" y="84"/>
                    </a:cubicBezTo>
                    <a:cubicBezTo>
                      <a:pt x="57" y="82"/>
                      <a:pt x="46" y="67"/>
                      <a:pt x="48" y="60"/>
                    </a:cubicBezTo>
                    <a:cubicBezTo>
                      <a:pt x="63" y="54"/>
                      <a:pt x="63" y="54"/>
                      <a:pt x="66" y="54"/>
                    </a:cubicBezTo>
                    <a:cubicBezTo>
                      <a:pt x="69" y="48"/>
                      <a:pt x="73" y="50"/>
                      <a:pt x="76" y="45"/>
                    </a:cubicBezTo>
                    <a:cubicBezTo>
                      <a:pt x="79" y="32"/>
                      <a:pt x="82" y="19"/>
                      <a:pt x="84" y="6"/>
                    </a:cubicBezTo>
                    <a:cubicBezTo>
                      <a:pt x="91" y="0"/>
                      <a:pt x="92" y="2"/>
                      <a:pt x="101" y="11"/>
                    </a:cubicBezTo>
                    <a:cubicBezTo>
                      <a:pt x="102" y="14"/>
                      <a:pt x="104" y="21"/>
                      <a:pt x="109" y="24"/>
                    </a:cubicBezTo>
                    <a:cubicBezTo>
                      <a:pt x="109" y="26"/>
                      <a:pt x="108" y="29"/>
                      <a:pt x="107" y="31"/>
                    </a:cubicBezTo>
                    <a:cubicBezTo>
                      <a:pt x="114" y="33"/>
                      <a:pt x="115" y="32"/>
                      <a:pt x="116" y="46"/>
                    </a:cubicBezTo>
                    <a:cubicBezTo>
                      <a:pt x="93" y="68"/>
                      <a:pt x="95" y="61"/>
                      <a:pt x="86" y="97"/>
                    </a:cubicBezTo>
                    <a:cubicBezTo>
                      <a:pt x="80" y="134"/>
                      <a:pt x="75" y="175"/>
                      <a:pt x="71" y="216"/>
                    </a:cubicBezTo>
                    <a:cubicBezTo>
                      <a:pt x="78" y="233"/>
                      <a:pt x="102" y="203"/>
                      <a:pt x="108" y="198"/>
                    </a:cubicBezTo>
                    <a:cubicBezTo>
                      <a:pt x="114" y="189"/>
                      <a:pt x="119" y="182"/>
                      <a:pt x="120" y="172"/>
                    </a:cubicBezTo>
                    <a:cubicBezTo>
                      <a:pt x="114" y="160"/>
                      <a:pt x="109" y="149"/>
                      <a:pt x="109" y="138"/>
                    </a:cubicBezTo>
                    <a:cubicBezTo>
                      <a:pt x="115" y="140"/>
                      <a:pt x="124" y="142"/>
                      <a:pt x="128" y="153"/>
                    </a:cubicBezTo>
                    <a:cubicBezTo>
                      <a:pt x="130" y="153"/>
                      <a:pt x="131" y="154"/>
                      <a:pt x="133" y="154"/>
                    </a:cubicBezTo>
                    <a:cubicBezTo>
                      <a:pt x="141" y="135"/>
                      <a:pt x="141" y="135"/>
                      <a:pt x="142" y="130"/>
                    </a:cubicBezTo>
                    <a:cubicBezTo>
                      <a:pt x="136" y="129"/>
                      <a:pt x="130" y="132"/>
                      <a:pt x="126" y="131"/>
                    </a:cubicBezTo>
                    <a:cubicBezTo>
                      <a:pt x="124" y="124"/>
                      <a:pt x="122" y="123"/>
                      <a:pt x="123" y="118"/>
                    </a:cubicBezTo>
                    <a:cubicBezTo>
                      <a:pt x="128" y="115"/>
                      <a:pt x="136" y="79"/>
                      <a:pt x="137" y="76"/>
                    </a:cubicBezTo>
                    <a:cubicBezTo>
                      <a:pt x="128" y="75"/>
                      <a:pt x="121" y="94"/>
                      <a:pt x="108" y="92"/>
                    </a:cubicBezTo>
                    <a:cubicBezTo>
                      <a:pt x="108" y="91"/>
                      <a:pt x="108" y="91"/>
                      <a:pt x="100" y="89"/>
                    </a:cubicBezTo>
                    <a:cubicBezTo>
                      <a:pt x="100" y="88"/>
                      <a:pt x="100" y="87"/>
                      <a:pt x="100" y="86"/>
                    </a:cubicBezTo>
                    <a:cubicBezTo>
                      <a:pt x="99" y="85"/>
                      <a:pt x="97" y="84"/>
                      <a:pt x="96" y="83"/>
                    </a:cubicBezTo>
                    <a:cubicBezTo>
                      <a:pt x="96" y="82"/>
                      <a:pt x="96" y="81"/>
                      <a:pt x="96" y="80"/>
                    </a:cubicBezTo>
                    <a:cubicBezTo>
                      <a:pt x="109" y="71"/>
                      <a:pt x="127" y="63"/>
                      <a:pt x="139" y="51"/>
                    </a:cubicBezTo>
                    <a:cubicBezTo>
                      <a:pt x="151" y="49"/>
                      <a:pt x="156" y="12"/>
                      <a:pt x="157" y="0"/>
                    </a:cubicBezTo>
                    <a:cubicBezTo>
                      <a:pt x="166" y="2"/>
                      <a:pt x="169" y="10"/>
                      <a:pt x="179" y="16"/>
                    </a:cubicBezTo>
                    <a:cubicBezTo>
                      <a:pt x="179" y="20"/>
                      <a:pt x="180" y="23"/>
                      <a:pt x="180" y="27"/>
                    </a:cubicBezTo>
                    <a:cubicBezTo>
                      <a:pt x="183" y="28"/>
                      <a:pt x="185" y="28"/>
                      <a:pt x="186" y="34"/>
                    </a:cubicBezTo>
                    <a:cubicBezTo>
                      <a:pt x="187" y="35"/>
                      <a:pt x="188" y="35"/>
                      <a:pt x="189" y="35"/>
                    </a:cubicBezTo>
                    <a:cubicBezTo>
                      <a:pt x="189" y="38"/>
                      <a:pt x="189" y="40"/>
                      <a:pt x="190" y="43"/>
                    </a:cubicBezTo>
                    <a:cubicBezTo>
                      <a:pt x="185" y="46"/>
                      <a:pt x="182" y="49"/>
                      <a:pt x="176" y="51"/>
                    </a:cubicBezTo>
                    <a:cubicBezTo>
                      <a:pt x="176" y="52"/>
                      <a:pt x="176" y="53"/>
                      <a:pt x="176" y="54"/>
                    </a:cubicBezTo>
                    <a:cubicBezTo>
                      <a:pt x="174" y="55"/>
                      <a:pt x="172" y="55"/>
                      <a:pt x="170" y="56"/>
                    </a:cubicBezTo>
                    <a:cubicBezTo>
                      <a:pt x="159" y="75"/>
                      <a:pt x="152" y="88"/>
                      <a:pt x="148" y="113"/>
                    </a:cubicBezTo>
                    <a:cubicBezTo>
                      <a:pt x="163" y="117"/>
                      <a:pt x="167" y="115"/>
                      <a:pt x="165" y="138"/>
                    </a:cubicBezTo>
                    <a:cubicBezTo>
                      <a:pt x="158" y="146"/>
                      <a:pt x="149" y="161"/>
                      <a:pt x="147" y="174"/>
                    </a:cubicBezTo>
                    <a:cubicBezTo>
                      <a:pt x="155" y="182"/>
                      <a:pt x="162" y="191"/>
                      <a:pt x="169" y="200"/>
                    </a:cubicBezTo>
                    <a:cubicBezTo>
                      <a:pt x="181" y="208"/>
                      <a:pt x="197" y="209"/>
                      <a:pt x="211" y="211"/>
                    </a:cubicBezTo>
                    <a:cubicBezTo>
                      <a:pt x="212" y="213"/>
                      <a:pt x="212" y="213"/>
                      <a:pt x="212" y="215"/>
                    </a:cubicBezTo>
                    <a:cubicBezTo>
                      <a:pt x="195" y="228"/>
                      <a:pt x="170" y="236"/>
                      <a:pt x="151" y="234"/>
                    </a:cubicBezTo>
                    <a:cubicBezTo>
                      <a:pt x="143" y="220"/>
                      <a:pt x="139" y="207"/>
                      <a:pt x="131" y="196"/>
                    </a:cubicBezTo>
                    <a:cubicBezTo>
                      <a:pt x="120" y="211"/>
                      <a:pt x="95" y="241"/>
                      <a:pt x="78" y="241"/>
                    </a:cubicBezTo>
                    <a:cubicBezTo>
                      <a:pt x="75" y="235"/>
                      <a:pt x="72" y="232"/>
                      <a:pt x="70" y="231"/>
                    </a:cubicBezTo>
                    <a:cubicBezTo>
                      <a:pt x="68" y="241"/>
                      <a:pt x="64" y="248"/>
                      <a:pt x="55" y="251"/>
                    </a:cubicBezTo>
                    <a:close/>
                  </a:path>
                </a:pathLst>
              </a:custGeom>
              <a:solidFill>
                <a:srgbClr val="E60012"/>
              </a:solidFill>
              <a:ln>
                <a:noFill/>
              </a:ln>
            </p:spPr>
            <p:txBody>
              <a:bodyPr anchor="ctr"/>
              <a:lstStyle/>
              <a:p>
                <a:pPr algn="ctr"/>
                <a:endParaRPr/>
              </a:p>
            </p:txBody>
          </p:sp>
          <p:sp>
            <p:nvSpPr>
              <p:cNvPr id="57" name="ïṩļíḑè">
                <a:extLst>
                  <a:ext uri="{FF2B5EF4-FFF2-40B4-BE49-F238E27FC236}">
                    <a16:creationId xmlns:a16="http://schemas.microsoft.com/office/drawing/2014/main" id="{49924D84-489C-4463-9732-8D29E6D53278}"/>
                  </a:ext>
                </a:extLst>
              </p:cNvPr>
              <p:cNvSpPr/>
              <p:nvPr/>
            </p:nvSpPr>
            <p:spPr bwMode="auto">
              <a:xfrm>
                <a:off x="3298826" y="2668588"/>
                <a:ext cx="149225" cy="203200"/>
              </a:xfrm>
              <a:custGeom>
                <a:avLst/>
                <a:gdLst>
                  <a:gd name="T0" fmla="*/ 2 w 190"/>
                  <a:gd name="T1" fmla="*/ 167 h 259"/>
                  <a:gd name="T2" fmla="*/ 86 w 190"/>
                  <a:gd name="T3" fmla="*/ 136 h 259"/>
                  <a:gd name="T4" fmla="*/ 44 w 190"/>
                  <a:gd name="T5" fmla="*/ 140 h 259"/>
                  <a:gd name="T6" fmla="*/ 55 w 190"/>
                  <a:gd name="T7" fmla="*/ 107 h 259"/>
                  <a:gd name="T8" fmla="*/ 132 w 190"/>
                  <a:gd name="T9" fmla="*/ 66 h 259"/>
                  <a:gd name="T10" fmla="*/ 164 w 190"/>
                  <a:gd name="T11" fmla="*/ 3 h 259"/>
                  <a:gd name="T12" fmla="*/ 143 w 190"/>
                  <a:gd name="T13" fmla="*/ 105 h 259"/>
                  <a:gd name="T14" fmla="*/ 149 w 190"/>
                  <a:gd name="T15" fmla="*/ 129 h 259"/>
                  <a:gd name="T16" fmla="*/ 110 w 190"/>
                  <a:gd name="T17" fmla="*/ 151 h 259"/>
                  <a:gd name="T18" fmla="*/ 43 w 190"/>
                  <a:gd name="T19" fmla="*/ 191 h 259"/>
                  <a:gd name="T20" fmla="*/ 22 w 190"/>
                  <a:gd name="T21" fmla="*/ 185 h 259"/>
                  <a:gd name="T22" fmla="*/ 121 w 190"/>
                  <a:gd name="T23" fmla="*/ 249 h 259"/>
                  <a:gd name="T24" fmla="*/ 133 w 190"/>
                  <a:gd name="T25" fmla="*/ 251 h 259"/>
                  <a:gd name="T26" fmla="*/ 163 w 190"/>
                  <a:gd name="T27" fmla="*/ 256 h 259"/>
                  <a:gd name="T28" fmla="*/ 168 w 190"/>
                  <a:gd name="T29" fmla="*/ 257 h 259"/>
                  <a:gd name="T30" fmla="*/ 155 w 190"/>
                  <a:gd name="T31" fmla="*/ 237 h 259"/>
                  <a:gd name="T32" fmla="*/ 139 w 190"/>
                  <a:gd name="T33" fmla="*/ 206 h 259"/>
                  <a:gd name="T34" fmla="*/ 139 w 190"/>
                  <a:gd name="T35" fmla="*/ 203 h 259"/>
                  <a:gd name="T36" fmla="*/ 137 w 190"/>
                  <a:gd name="T37" fmla="*/ 200 h 259"/>
                  <a:gd name="T38" fmla="*/ 136 w 190"/>
                  <a:gd name="T39" fmla="*/ 197 h 259"/>
                  <a:gd name="T40" fmla="*/ 136 w 190"/>
                  <a:gd name="T41" fmla="*/ 193 h 259"/>
                  <a:gd name="T42" fmla="*/ 135 w 190"/>
                  <a:gd name="T43" fmla="*/ 189 h 259"/>
                  <a:gd name="T44" fmla="*/ 132 w 190"/>
                  <a:gd name="T45" fmla="*/ 167 h 259"/>
                  <a:gd name="T46" fmla="*/ 131 w 190"/>
                  <a:gd name="T47" fmla="*/ 158 h 259"/>
                  <a:gd name="T48" fmla="*/ 130 w 190"/>
                  <a:gd name="T49" fmla="*/ 150 h 259"/>
                  <a:gd name="T50" fmla="*/ 129 w 190"/>
                  <a:gd name="T51" fmla="*/ 148 h 259"/>
                  <a:gd name="T52" fmla="*/ 125 w 190"/>
                  <a:gd name="T53" fmla="*/ 147 h 259"/>
                  <a:gd name="T54" fmla="*/ 121 w 190"/>
                  <a:gd name="T55" fmla="*/ 153 h 259"/>
                  <a:gd name="T56" fmla="*/ 116 w 190"/>
                  <a:gd name="T57" fmla="*/ 221 h 259"/>
                  <a:gd name="T58" fmla="*/ 114 w 190"/>
                  <a:gd name="T59" fmla="*/ 229 h 259"/>
                  <a:gd name="T60" fmla="*/ 119 w 190"/>
                  <a:gd name="T61" fmla="*/ 243 h 259"/>
                  <a:gd name="T62" fmla="*/ 121 w 190"/>
                  <a:gd name="T63" fmla="*/ 24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259">
                    <a:moveTo>
                      <a:pt x="0" y="171"/>
                    </a:moveTo>
                    <a:cubicBezTo>
                      <a:pt x="1" y="169"/>
                      <a:pt x="1" y="168"/>
                      <a:pt x="2" y="167"/>
                    </a:cubicBezTo>
                    <a:cubicBezTo>
                      <a:pt x="7" y="167"/>
                      <a:pt x="7" y="167"/>
                      <a:pt x="9" y="166"/>
                    </a:cubicBezTo>
                    <a:cubicBezTo>
                      <a:pt x="28" y="173"/>
                      <a:pt x="81" y="166"/>
                      <a:pt x="86" y="136"/>
                    </a:cubicBezTo>
                    <a:cubicBezTo>
                      <a:pt x="72" y="139"/>
                      <a:pt x="58" y="142"/>
                      <a:pt x="45" y="143"/>
                    </a:cubicBezTo>
                    <a:cubicBezTo>
                      <a:pt x="45" y="142"/>
                      <a:pt x="45" y="141"/>
                      <a:pt x="44" y="140"/>
                    </a:cubicBezTo>
                    <a:cubicBezTo>
                      <a:pt x="37" y="130"/>
                      <a:pt x="28" y="108"/>
                      <a:pt x="31" y="98"/>
                    </a:cubicBezTo>
                    <a:cubicBezTo>
                      <a:pt x="36" y="96"/>
                      <a:pt x="48" y="103"/>
                      <a:pt x="55" y="107"/>
                    </a:cubicBezTo>
                    <a:cubicBezTo>
                      <a:pt x="66" y="109"/>
                      <a:pt x="100" y="112"/>
                      <a:pt x="110" y="105"/>
                    </a:cubicBezTo>
                    <a:cubicBezTo>
                      <a:pt x="125" y="80"/>
                      <a:pt x="131" y="66"/>
                      <a:pt x="132" y="66"/>
                    </a:cubicBezTo>
                    <a:cubicBezTo>
                      <a:pt x="142" y="44"/>
                      <a:pt x="148" y="21"/>
                      <a:pt x="156" y="2"/>
                    </a:cubicBezTo>
                    <a:cubicBezTo>
                      <a:pt x="160" y="0"/>
                      <a:pt x="159" y="1"/>
                      <a:pt x="164" y="3"/>
                    </a:cubicBezTo>
                    <a:cubicBezTo>
                      <a:pt x="161" y="9"/>
                      <a:pt x="182" y="37"/>
                      <a:pt x="173" y="57"/>
                    </a:cubicBezTo>
                    <a:cubicBezTo>
                      <a:pt x="167" y="59"/>
                      <a:pt x="148" y="93"/>
                      <a:pt x="143" y="105"/>
                    </a:cubicBezTo>
                    <a:cubicBezTo>
                      <a:pt x="154" y="120"/>
                      <a:pt x="179" y="85"/>
                      <a:pt x="190" y="124"/>
                    </a:cubicBezTo>
                    <a:cubicBezTo>
                      <a:pt x="185" y="135"/>
                      <a:pt x="159" y="125"/>
                      <a:pt x="149" y="129"/>
                    </a:cubicBezTo>
                    <a:cubicBezTo>
                      <a:pt x="143" y="127"/>
                      <a:pt x="132" y="132"/>
                      <a:pt x="128" y="129"/>
                    </a:cubicBezTo>
                    <a:cubicBezTo>
                      <a:pt x="120" y="136"/>
                      <a:pt x="117" y="140"/>
                      <a:pt x="110" y="151"/>
                    </a:cubicBezTo>
                    <a:cubicBezTo>
                      <a:pt x="110" y="150"/>
                      <a:pt x="109" y="150"/>
                      <a:pt x="108" y="150"/>
                    </a:cubicBezTo>
                    <a:cubicBezTo>
                      <a:pt x="93" y="175"/>
                      <a:pt x="67" y="188"/>
                      <a:pt x="43" y="191"/>
                    </a:cubicBezTo>
                    <a:cubicBezTo>
                      <a:pt x="43" y="192"/>
                      <a:pt x="42" y="192"/>
                      <a:pt x="42" y="194"/>
                    </a:cubicBezTo>
                    <a:cubicBezTo>
                      <a:pt x="37" y="190"/>
                      <a:pt x="36" y="191"/>
                      <a:pt x="22" y="185"/>
                    </a:cubicBezTo>
                    <a:cubicBezTo>
                      <a:pt x="15" y="180"/>
                      <a:pt x="8" y="176"/>
                      <a:pt x="0" y="171"/>
                    </a:cubicBezTo>
                    <a:close/>
                    <a:moveTo>
                      <a:pt x="121" y="249"/>
                    </a:moveTo>
                    <a:cubicBezTo>
                      <a:pt x="125" y="250"/>
                      <a:pt x="129" y="252"/>
                      <a:pt x="132" y="253"/>
                    </a:cubicBezTo>
                    <a:cubicBezTo>
                      <a:pt x="133" y="252"/>
                      <a:pt x="133" y="252"/>
                      <a:pt x="133" y="251"/>
                    </a:cubicBezTo>
                    <a:cubicBezTo>
                      <a:pt x="138" y="253"/>
                      <a:pt x="151" y="255"/>
                      <a:pt x="163" y="258"/>
                    </a:cubicBezTo>
                    <a:cubicBezTo>
                      <a:pt x="163" y="257"/>
                      <a:pt x="163" y="257"/>
                      <a:pt x="163" y="256"/>
                    </a:cubicBezTo>
                    <a:cubicBezTo>
                      <a:pt x="164" y="257"/>
                      <a:pt x="166" y="258"/>
                      <a:pt x="167" y="259"/>
                    </a:cubicBezTo>
                    <a:cubicBezTo>
                      <a:pt x="168" y="258"/>
                      <a:pt x="168" y="257"/>
                      <a:pt x="168" y="257"/>
                    </a:cubicBezTo>
                    <a:cubicBezTo>
                      <a:pt x="169" y="257"/>
                      <a:pt x="169" y="258"/>
                      <a:pt x="170" y="258"/>
                    </a:cubicBezTo>
                    <a:cubicBezTo>
                      <a:pt x="174" y="246"/>
                      <a:pt x="160" y="241"/>
                      <a:pt x="155" y="237"/>
                    </a:cubicBezTo>
                    <a:cubicBezTo>
                      <a:pt x="144" y="221"/>
                      <a:pt x="144" y="221"/>
                      <a:pt x="138" y="208"/>
                    </a:cubicBezTo>
                    <a:cubicBezTo>
                      <a:pt x="139" y="208"/>
                      <a:pt x="139" y="207"/>
                      <a:pt x="139" y="206"/>
                    </a:cubicBezTo>
                    <a:cubicBezTo>
                      <a:pt x="139" y="206"/>
                      <a:pt x="138" y="206"/>
                      <a:pt x="138" y="205"/>
                    </a:cubicBezTo>
                    <a:cubicBezTo>
                      <a:pt x="138" y="205"/>
                      <a:pt x="138" y="204"/>
                      <a:pt x="139" y="203"/>
                    </a:cubicBezTo>
                    <a:cubicBezTo>
                      <a:pt x="138" y="203"/>
                      <a:pt x="137" y="202"/>
                      <a:pt x="136" y="202"/>
                    </a:cubicBezTo>
                    <a:cubicBezTo>
                      <a:pt x="137" y="201"/>
                      <a:pt x="137" y="200"/>
                      <a:pt x="137" y="200"/>
                    </a:cubicBezTo>
                    <a:cubicBezTo>
                      <a:pt x="136" y="199"/>
                      <a:pt x="136" y="199"/>
                      <a:pt x="136" y="198"/>
                    </a:cubicBezTo>
                    <a:cubicBezTo>
                      <a:pt x="136" y="198"/>
                      <a:pt x="136" y="197"/>
                      <a:pt x="136" y="197"/>
                    </a:cubicBezTo>
                    <a:cubicBezTo>
                      <a:pt x="136" y="196"/>
                      <a:pt x="135" y="196"/>
                      <a:pt x="135" y="195"/>
                    </a:cubicBezTo>
                    <a:cubicBezTo>
                      <a:pt x="135" y="194"/>
                      <a:pt x="135" y="194"/>
                      <a:pt x="136" y="193"/>
                    </a:cubicBezTo>
                    <a:cubicBezTo>
                      <a:pt x="135" y="193"/>
                      <a:pt x="135" y="193"/>
                      <a:pt x="134" y="192"/>
                    </a:cubicBezTo>
                    <a:cubicBezTo>
                      <a:pt x="135" y="191"/>
                      <a:pt x="135" y="190"/>
                      <a:pt x="135" y="189"/>
                    </a:cubicBezTo>
                    <a:cubicBezTo>
                      <a:pt x="133" y="184"/>
                      <a:pt x="133" y="179"/>
                      <a:pt x="131" y="178"/>
                    </a:cubicBezTo>
                    <a:cubicBezTo>
                      <a:pt x="131" y="174"/>
                      <a:pt x="131" y="170"/>
                      <a:pt x="132" y="167"/>
                    </a:cubicBezTo>
                    <a:cubicBezTo>
                      <a:pt x="131" y="166"/>
                      <a:pt x="131" y="166"/>
                      <a:pt x="130" y="166"/>
                    </a:cubicBezTo>
                    <a:cubicBezTo>
                      <a:pt x="131" y="163"/>
                      <a:pt x="131" y="161"/>
                      <a:pt x="131" y="158"/>
                    </a:cubicBezTo>
                    <a:cubicBezTo>
                      <a:pt x="130" y="158"/>
                      <a:pt x="130" y="157"/>
                      <a:pt x="129" y="157"/>
                    </a:cubicBezTo>
                    <a:cubicBezTo>
                      <a:pt x="129" y="154"/>
                      <a:pt x="129" y="152"/>
                      <a:pt x="130" y="150"/>
                    </a:cubicBezTo>
                    <a:cubicBezTo>
                      <a:pt x="129" y="150"/>
                      <a:pt x="129" y="150"/>
                      <a:pt x="128" y="149"/>
                    </a:cubicBezTo>
                    <a:cubicBezTo>
                      <a:pt x="128" y="149"/>
                      <a:pt x="129" y="148"/>
                      <a:pt x="129" y="148"/>
                    </a:cubicBezTo>
                    <a:cubicBezTo>
                      <a:pt x="128" y="147"/>
                      <a:pt x="127" y="146"/>
                      <a:pt x="126" y="145"/>
                    </a:cubicBezTo>
                    <a:cubicBezTo>
                      <a:pt x="126" y="146"/>
                      <a:pt x="125" y="146"/>
                      <a:pt x="125" y="147"/>
                    </a:cubicBezTo>
                    <a:cubicBezTo>
                      <a:pt x="125" y="147"/>
                      <a:pt x="124" y="146"/>
                      <a:pt x="124" y="146"/>
                    </a:cubicBezTo>
                    <a:cubicBezTo>
                      <a:pt x="123" y="148"/>
                      <a:pt x="122" y="151"/>
                      <a:pt x="121" y="153"/>
                    </a:cubicBezTo>
                    <a:cubicBezTo>
                      <a:pt x="121" y="154"/>
                      <a:pt x="121" y="154"/>
                      <a:pt x="122" y="154"/>
                    </a:cubicBezTo>
                    <a:cubicBezTo>
                      <a:pt x="119" y="174"/>
                      <a:pt x="118" y="198"/>
                      <a:pt x="116" y="221"/>
                    </a:cubicBezTo>
                    <a:cubicBezTo>
                      <a:pt x="116" y="222"/>
                      <a:pt x="117" y="222"/>
                      <a:pt x="117" y="222"/>
                    </a:cubicBezTo>
                    <a:cubicBezTo>
                      <a:pt x="116" y="224"/>
                      <a:pt x="115" y="227"/>
                      <a:pt x="114" y="229"/>
                    </a:cubicBezTo>
                    <a:cubicBezTo>
                      <a:pt x="115" y="230"/>
                      <a:pt x="115" y="230"/>
                      <a:pt x="116" y="230"/>
                    </a:cubicBezTo>
                    <a:cubicBezTo>
                      <a:pt x="114" y="235"/>
                      <a:pt x="114" y="237"/>
                      <a:pt x="119" y="243"/>
                    </a:cubicBezTo>
                    <a:cubicBezTo>
                      <a:pt x="118" y="244"/>
                      <a:pt x="118" y="244"/>
                      <a:pt x="118" y="245"/>
                    </a:cubicBezTo>
                    <a:cubicBezTo>
                      <a:pt x="119" y="246"/>
                      <a:pt x="120" y="248"/>
                      <a:pt x="121" y="249"/>
                    </a:cubicBezTo>
                    <a:close/>
                  </a:path>
                </a:pathLst>
              </a:custGeom>
              <a:solidFill>
                <a:srgbClr val="E60012"/>
              </a:solidFill>
              <a:ln>
                <a:noFill/>
              </a:ln>
            </p:spPr>
            <p:txBody>
              <a:bodyPr anchor="ctr"/>
              <a:lstStyle/>
              <a:p>
                <a:pPr algn="ctr"/>
                <a:endParaRPr/>
              </a:p>
            </p:txBody>
          </p:sp>
          <p:sp>
            <p:nvSpPr>
              <p:cNvPr id="58" name="i$ļíḍé">
                <a:extLst>
                  <a:ext uri="{FF2B5EF4-FFF2-40B4-BE49-F238E27FC236}">
                    <a16:creationId xmlns:a16="http://schemas.microsoft.com/office/drawing/2014/main" id="{A59A6242-8228-4E8C-9B15-66218668DAED}"/>
                  </a:ext>
                </a:extLst>
              </p:cNvPr>
              <p:cNvSpPr/>
              <p:nvPr/>
            </p:nvSpPr>
            <p:spPr bwMode="auto">
              <a:xfrm>
                <a:off x="2711451" y="2667001"/>
                <a:ext cx="95250" cy="222250"/>
              </a:xfrm>
              <a:custGeom>
                <a:avLst/>
                <a:gdLst>
                  <a:gd name="T0" fmla="*/ 111 w 121"/>
                  <a:gd name="T1" fmla="*/ 283 h 283"/>
                  <a:gd name="T2" fmla="*/ 94 w 121"/>
                  <a:gd name="T3" fmla="*/ 268 h 283"/>
                  <a:gd name="T4" fmla="*/ 82 w 121"/>
                  <a:gd name="T5" fmla="*/ 222 h 283"/>
                  <a:gd name="T6" fmla="*/ 55 w 121"/>
                  <a:gd name="T7" fmla="*/ 124 h 283"/>
                  <a:gd name="T8" fmla="*/ 39 w 121"/>
                  <a:gd name="T9" fmla="*/ 173 h 283"/>
                  <a:gd name="T10" fmla="*/ 6 w 121"/>
                  <a:gd name="T11" fmla="*/ 177 h 283"/>
                  <a:gd name="T12" fmla="*/ 2 w 121"/>
                  <a:gd name="T13" fmla="*/ 108 h 283"/>
                  <a:gd name="T14" fmla="*/ 6 w 121"/>
                  <a:gd name="T15" fmla="*/ 106 h 283"/>
                  <a:gd name="T16" fmla="*/ 16 w 121"/>
                  <a:gd name="T17" fmla="*/ 116 h 283"/>
                  <a:gd name="T18" fmla="*/ 29 w 121"/>
                  <a:gd name="T19" fmla="*/ 139 h 283"/>
                  <a:gd name="T20" fmla="*/ 49 w 121"/>
                  <a:gd name="T21" fmla="*/ 102 h 283"/>
                  <a:gd name="T22" fmla="*/ 21 w 121"/>
                  <a:gd name="T23" fmla="*/ 39 h 283"/>
                  <a:gd name="T24" fmla="*/ 17 w 121"/>
                  <a:gd name="T25" fmla="*/ 28 h 283"/>
                  <a:gd name="T26" fmla="*/ 49 w 121"/>
                  <a:gd name="T27" fmla="*/ 12 h 283"/>
                  <a:gd name="T28" fmla="*/ 63 w 121"/>
                  <a:gd name="T29" fmla="*/ 63 h 283"/>
                  <a:gd name="T30" fmla="*/ 87 w 121"/>
                  <a:gd name="T31" fmla="*/ 24 h 283"/>
                  <a:gd name="T32" fmla="*/ 117 w 121"/>
                  <a:gd name="T33" fmla="*/ 8 h 283"/>
                  <a:gd name="T34" fmla="*/ 121 w 121"/>
                  <a:gd name="T35" fmla="*/ 20 h 283"/>
                  <a:gd name="T36" fmla="*/ 119 w 121"/>
                  <a:gd name="T37" fmla="*/ 21 h 283"/>
                  <a:gd name="T38" fmla="*/ 120 w 121"/>
                  <a:gd name="T39" fmla="*/ 26 h 283"/>
                  <a:gd name="T40" fmla="*/ 99 w 121"/>
                  <a:gd name="T41" fmla="*/ 87 h 283"/>
                  <a:gd name="T42" fmla="*/ 108 w 121"/>
                  <a:gd name="T43" fmla="*/ 88 h 283"/>
                  <a:gd name="T44" fmla="*/ 112 w 121"/>
                  <a:gd name="T45" fmla="*/ 92 h 283"/>
                  <a:gd name="T46" fmla="*/ 82 w 121"/>
                  <a:gd name="T47" fmla="*/ 137 h 283"/>
                  <a:gd name="T48" fmla="*/ 98 w 121"/>
                  <a:gd name="T49" fmla="*/ 195 h 283"/>
                  <a:gd name="T50" fmla="*/ 120 w 121"/>
                  <a:gd name="T51" fmla="*/ 266 h 283"/>
                  <a:gd name="T52" fmla="*/ 118 w 121"/>
                  <a:gd name="T53" fmla="*/ 278 h 283"/>
                  <a:gd name="T54" fmla="*/ 111 w 121"/>
                  <a:gd name="T55" fmla="*/ 283 h 283"/>
                  <a:gd name="T56" fmla="*/ 77 w 121"/>
                  <a:gd name="T57" fmla="*/ 119 h 283"/>
                  <a:gd name="T58" fmla="*/ 88 w 121"/>
                  <a:gd name="T59" fmla="*/ 93 h 283"/>
                  <a:gd name="T60" fmla="*/ 85 w 121"/>
                  <a:gd name="T61" fmla="*/ 74 h 283"/>
                  <a:gd name="T62" fmla="*/ 87 w 121"/>
                  <a:gd name="T63" fmla="*/ 72 h 283"/>
                  <a:gd name="T64" fmla="*/ 84 w 121"/>
                  <a:gd name="T65" fmla="*/ 59 h 283"/>
                  <a:gd name="T66" fmla="*/ 71 w 121"/>
                  <a:gd name="T67" fmla="*/ 80 h 283"/>
                  <a:gd name="T68" fmla="*/ 77 w 121"/>
                  <a:gd name="T69" fmla="*/ 1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283">
                    <a:moveTo>
                      <a:pt x="111" y="283"/>
                    </a:moveTo>
                    <a:cubicBezTo>
                      <a:pt x="108" y="277"/>
                      <a:pt x="94" y="268"/>
                      <a:pt x="94" y="268"/>
                    </a:cubicBezTo>
                    <a:cubicBezTo>
                      <a:pt x="89" y="256"/>
                      <a:pt x="81" y="234"/>
                      <a:pt x="82" y="222"/>
                    </a:cubicBezTo>
                    <a:cubicBezTo>
                      <a:pt x="74" y="188"/>
                      <a:pt x="64" y="156"/>
                      <a:pt x="55" y="124"/>
                    </a:cubicBezTo>
                    <a:cubicBezTo>
                      <a:pt x="48" y="127"/>
                      <a:pt x="41" y="164"/>
                      <a:pt x="39" y="173"/>
                    </a:cubicBezTo>
                    <a:cubicBezTo>
                      <a:pt x="38" y="194"/>
                      <a:pt x="12" y="185"/>
                      <a:pt x="6" y="177"/>
                    </a:cubicBezTo>
                    <a:cubicBezTo>
                      <a:pt x="0" y="157"/>
                      <a:pt x="1" y="126"/>
                      <a:pt x="2" y="108"/>
                    </a:cubicBezTo>
                    <a:cubicBezTo>
                      <a:pt x="3" y="107"/>
                      <a:pt x="4" y="107"/>
                      <a:pt x="6" y="106"/>
                    </a:cubicBezTo>
                    <a:cubicBezTo>
                      <a:pt x="7" y="109"/>
                      <a:pt x="12" y="111"/>
                      <a:pt x="16" y="116"/>
                    </a:cubicBezTo>
                    <a:cubicBezTo>
                      <a:pt x="20" y="124"/>
                      <a:pt x="25" y="131"/>
                      <a:pt x="29" y="139"/>
                    </a:cubicBezTo>
                    <a:cubicBezTo>
                      <a:pt x="42" y="132"/>
                      <a:pt x="38" y="112"/>
                      <a:pt x="49" y="102"/>
                    </a:cubicBezTo>
                    <a:cubicBezTo>
                      <a:pt x="46" y="77"/>
                      <a:pt x="33" y="54"/>
                      <a:pt x="21" y="39"/>
                    </a:cubicBezTo>
                    <a:cubicBezTo>
                      <a:pt x="20" y="35"/>
                      <a:pt x="18" y="31"/>
                      <a:pt x="17" y="28"/>
                    </a:cubicBezTo>
                    <a:cubicBezTo>
                      <a:pt x="23" y="5"/>
                      <a:pt x="28" y="0"/>
                      <a:pt x="49" y="12"/>
                    </a:cubicBezTo>
                    <a:cubicBezTo>
                      <a:pt x="54" y="28"/>
                      <a:pt x="57" y="45"/>
                      <a:pt x="63" y="63"/>
                    </a:cubicBezTo>
                    <a:cubicBezTo>
                      <a:pt x="70" y="59"/>
                      <a:pt x="78" y="31"/>
                      <a:pt x="87" y="24"/>
                    </a:cubicBezTo>
                    <a:cubicBezTo>
                      <a:pt x="89" y="11"/>
                      <a:pt x="106" y="3"/>
                      <a:pt x="117" y="8"/>
                    </a:cubicBezTo>
                    <a:cubicBezTo>
                      <a:pt x="118" y="12"/>
                      <a:pt x="119" y="16"/>
                      <a:pt x="121" y="20"/>
                    </a:cubicBezTo>
                    <a:cubicBezTo>
                      <a:pt x="120" y="21"/>
                      <a:pt x="119" y="21"/>
                      <a:pt x="119" y="21"/>
                    </a:cubicBezTo>
                    <a:cubicBezTo>
                      <a:pt x="119" y="23"/>
                      <a:pt x="119" y="24"/>
                      <a:pt x="120" y="26"/>
                    </a:cubicBezTo>
                    <a:cubicBezTo>
                      <a:pt x="106" y="43"/>
                      <a:pt x="93" y="60"/>
                      <a:pt x="99" y="87"/>
                    </a:cubicBezTo>
                    <a:cubicBezTo>
                      <a:pt x="105" y="88"/>
                      <a:pt x="105" y="88"/>
                      <a:pt x="108" y="88"/>
                    </a:cubicBezTo>
                    <a:cubicBezTo>
                      <a:pt x="108" y="90"/>
                      <a:pt x="108" y="90"/>
                      <a:pt x="112" y="92"/>
                    </a:cubicBezTo>
                    <a:cubicBezTo>
                      <a:pt x="116" y="105"/>
                      <a:pt x="92" y="132"/>
                      <a:pt x="82" y="137"/>
                    </a:cubicBezTo>
                    <a:cubicBezTo>
                      <a:pt x="79" y="147"/>
                      <a:pt x="92" y="179"/>
                      <a:pt x="98" y="195"/>
                    </a:cubicBezTo>
                    <a:cubicBezTo>
                      <a:pt x="99" y="196"/>
                      <a:pt x="99" y="196"/>
                      <a:pt x="120" y="266"/>
                    </a:cubicBezTo>
                    <a:cubicBezTo>
                      <a:pt x="119" y="269"/>
                      <a:pt x="119" y="273"/>
                      <a:pt x="118" y="278"/>
                    </a:cubicBezTo>
                    <a:cubicBezTo>
                      <a:pt x="116" y="280"/>
                      <a:pt x="113" y="282"/>
                      <a:pt x="111" y="283"/>
                    </a:cubicBezTo>
                    <a:close/>
                    <a:moveTo>
                      <a:pt x="77" y="119"/>
                    </a:moveTo>
                    <a:cubicBezTo>
                      <a:pt x="83" y="111"/>
                      <a:pt x="88" y="105"/>
                      <a:pt x="88" y="93"/>
                    </a:cubicBezTo>
                    <a:cubicBezTo>
                      <a:pt x="86" y="85"/>
                      <a:pt x="86" y="78"/>
                      <a:pt x="85" y="74"/>
                    </a:cubicBezTo>
                    <a:cubicBezTo>
                      <a:pt x="86" y="73"/>
                      <a:pt x="86" y="73"/>
                      <a:pt x="87" y="72"/>
                    </a:cubicBezTo>
                    <a:cubicBezTo>
                      <a:pt x="86" y="68"/>
                      <a:pt x="85" y="64"/>
                      <a:pt x="84" y="59"/>
                    </a:cubicBezTo>
                    <a:cubicBezTo>
                      <a:pt x="77" y="61"/>
                      <a:pt x="70" y="73"/>
                      <a:pt x="71" y="80"/>
                    </a:cubicBezTo>
                    <a:cubicBezTo>
                      <a:pt x="64" y="87"/>
                      <a:pt x="70" y="111"/>
                      <a:pt x="77" y="119"/>
                    </a:cubicBezTo>
                    <a:close/>
                  </a:path>
                </a:pathLst>
              </a:custGeom>
              <a:solidFill>
                <a:srgbClr val="E60012"/>
              </a:solidFill>
              <a:ln>
                <a:noFill/>
              </a:ln>
            </p:spPr>
            <p:txBody>
              <a:bodyPr anchor="ctr"/>
              <a:lstStyle/>
              <a:p>
                <a:pPr algn="ctr"/>
                <a:endParaRPr/>
              </a:p>
            </p:txBody>
          </p:sp>
          <p:sp>
            <p:nvSpPr>
              <p:cNvPr id="59" name="î$lîde">
                <a:extLst>
                  <a:ext uri="{FF2B5EF4-FFF2-40B4-BE49-F238E27FC236}">
                    <a16:creationId xmlns:a16="http://schemas.microsoft.com/office/drawing/2014/main" id="{6849EFBD-777C-4105-B662-848D6BF47BEC}"/>
                  </a:ext>
                </a:extLst>
              </p:cNvPr>
              <p:cNvSpPr/>
              <p:nvPr/>
            </p:nvSpPr>
            <p:spPr bwMode="auto">
              <a:xfrm>
                <a:off x="3482976" y="2732088"/>
                <a:ext cx="207963" cy="249238"/>
              </a:xfrm>
              <a:custGeom>
                <a:avLst/>
                <a:gdLst>
                  <a:gd name="T0" fmla="*/ 28 w 264"/>
                  <a:gd name="T1" fmla="*/ 281 h 318"/>
                  <a:gd name="T2" fmla="*/ 19 w 264"/>
                  <a:gd name="T3" fmla="*/ 256 h 318"/>
                  <a:gd name="T4" fmla="*/ 52 w 264"/>
                  <a:gd name="T5" fmla="*/ 278 h 318"/>
                  <a:gd name="T6" fmla="*/ 65 w 264"/>
                  <a:gd name="T7" fmla="*/ 263 h 318"/>
                  <a:gd name="T8" fmla="*/ 98 w 264"/>
                  <a:gd name="T9" fmla="*/ 206 h 318"/>
                  <a:gd name="T10" fmla="*/ 43 w 264"/>
                  <a:gd name="T11" fmla="*/ 204 h 318"/>
                  <a:gd name="T12" fmla="*/ 5 w 264"/>
                  <a:gd name="T13" fmla="*/ 157 h 318"/>
                  <a:gd name="T14" fmla="*/ 76 w 264"/>
                  <a:gd name="T15" fmla="*/ 181 h 318"/>
                  <a:gd name="T16" fmla="*/ 147 w 264"/>
                  <a:gd name="T17" fmla="*/ 171 h 318"/>
                  <a:gd name="T18" fmla="*/ 130 w 264"/>
                  <a:gd name="T19" fmla="*/ 162 h 318"/>
                  <a:gd name="T20" fmla="*/ 89 w 264"/>
                  <a:gd name="T21" fmla="*/ 132 h 318"/>
                  <a:gd name="T22" fmla="*/ 221 w 264"/>
                  <a:gd name="T23" fmla="*/ 130 h 318"/>
                  <a:gd name="T24" fmla="*/ 169 w 264"/>
                  <a:gd name="T25" fmla="*/ 147 h 318"/>
                  <a:gd name="T26" fmla="*/ 151 w 264"/>
                  <a:gd name="T27" fmla="*/ 99 h 318"/>
                  <a:gd name="T28" fmla="*/ 141 w 264"/>
                  <a:gd name="T29" fmla="*/ 82 h 318"/>
                  <a:gd name="T30" fmla="*/ 113 w 264"/>
                  <a:gd name="T31" fmla="*/ 100 h 318"/>
                  <a:gd name="T32" fmla="*/ 96 w 264"/>
                  <a:gd name="T33" fmla="*/ 114 h 318"/>
                  <a:gd name="T34" fmla="*/ 105 w 264"/>
                  <a:gd name="T35" fmla="*/ 48 h 318"/>
                  <a:gd name="T36" fmla="*/ 116 w 264"/>
                  <a:gd name="T37" fmla="*/ 67 h 318"/>
                  <a:gd name="T38" fmla="*/ 126 w 264"/>
                  <a:gd name="T39" fmla="*/ 3 h 318"/>
                  <a:gd name="T40" fmla="*/ 131 w 264"/>
                  <a:gd name="T41" fmla="*/ 0 h 318"/>
                  <a:gd name="T42" fmla="*/ 143 w 264"/>
                  <a:gd name="T43" fmla="*/ 73 h 318"/>
                  <a:gd name="T44" fmla="*/ 162 w 264"/>
                  <a:gd name="T45" fmla="*/ 41 h 318"/>
                  <a:gd name="T46" fmla="*/ 184 w 264"/>
                  <a:gd name="T47" fmla="*/ 63 h 318"/>
                  <a:gd name="T48" fmla="*/ 207 w 264"/>
                  <a:gd name="T49" fmla="*/ 88 h 318"/>
                  <a:gd name="T50" fmla="*/ 188 w 264"/>
                  <a:gd name="T51" fmla="*/ 95 h 318"/>
                  <a:gd name="T52" fmla="*/ 253 w 264"/>
                  <a:gd name="T53" fmla="*/ 154 h 318"/>
                  <a:gd name="T54" fmla="*/ 181 w 264"/>
                  <a:gd name="T55" fmla="*/ 165 h 318"/>
                  <a:gd name="T56" fmla="*/ 164 w 264"/>
                  <a:gd name="T57" fmla="*/ 196 h 318"/>
                  <a:gd name="T58" fmla="*/ 143 w 264"/>
                  <a:gd name="T59" fmla="*/ 198 h 318"/>
                  <a:gd name="T60" fmla="*/ 159 w 264"/>
                  <a:gd name="T61" fmla="*/ 248 h 318"/>
                  <a:gd name="T62" fmla="*/ 124 w 264"/>
                  <a:gd name="T63" fmla="*/ 238 h 318"/>
                  <a:gd name="T64" fmla="*/ 121 w 264"/>
                  <a:gd name="T65" fmla="*/ 212 h 318"/>
                  <a:gd name="T66" fmla="*/ 50 w 264"/>
                  <a:gd name="T67" fmla="*/ 318 h 318"/>
                  <a:gd name="T68" fmla="*/ 158 w 264"/>
                  <a:gd name="T69" fmla="*/ 127 h 318"/>
                  <a:gd name="T70" fmla="*/ 173 w 264"/>
                  <a:gd name="T71" fmla="*/ 116 h 318"/>
                  <a:gd name="T72" fmla="*/ 158 w 264"/>
                  <a:gd name="T73" fmla="*/ 12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318">
                    <a:moveTo>
                      <a:pt x="42" y="316"/>
                    </a:moveTo>
                    <a:cubicBezTo>
                      <a:pt x="41" y="304"/>
                      <a:pt x="27" y="292"/>
                      <a:pt x="28" y="281"/>
                    </a:cubicBezTo>
                    <a:cubicBezTo>
                      <a:pt x="23" y="275"/>
                      <a:pt x="20" y="263"/>
                      <a:pt x="16" y="258"/>
                    </a:cubicBezTo>
                    <a:cubicBezTo>
                      <a:pt x="17" y="258"/>
                      <a:pt x="18" y="257"/>
                      <a:pt x="19" y="256"/>
                    </a:cubicBezTo>
                    <a:cubicBezTo>
                      <a:pt x="25" y="262"/>
                      <a:pt x="30" y="267"/>
                      <a:pt x="36" y="273"/>
                    </a:cubicBezTo>
                    <a:cubicBezTo>
                      <a:pt x="39" y="272"/>
                      <a:pt x="44" y="282"/>
                      <a:pt x="52" y="278"/>
                    </a:cubicBezTo>
                    <a:cubicBezTo>
                      <a:pt x="56" y="273"/>
                      <a:pt x="59" y="268"/>
                      <a:pt x="63" y="263"/>
                    </a:cubicBezTo>
                    <a:cubicBezTo>
                      <a:pt x="64" y="262"/>
                      <a:pt x="64" y="263"/>
                      <a:pt x="65" y="263"/>
                    </a:cubicBezTo>
                    <a:cubicBezTo>
                      <a:pt x="65" y="262"/>
                      <a:pt x="65" y="261"/>
                      <a:pt x="65" y="261"/>
                    </a:cubicBezTo>
                    <a:cubicBezTo>
                      <a:pt x="74" y="246"/>
                      <a:pt x="94" y="221"/>
                      <a:pt x="98" y="206"/>
                    </a:cubicBezTo>
                    <a:cubicBezTo>
                      <a:pt x="90" y="197"/>
                      <a:pt x="51" y="201"/>
                      <a:pt x="45" y="206"/>
                    </a:cubicBezTo>
                    <a:cubicBezTo>
                      <a:pt x="45" y="205"/>
                      <a:pt x="44" y="205"/>
                      <a:pt x="43" y="204"/>
                    </a:cubicBezTo>
                    <a:cubicBezTo>
                      <a:pt x="28" y="208"/>
                      <a:pt x="28" y="208"/>
                      <a:pt x="22" y="208"/>
                    </a:cubicBezTo>
                    <a:cubicBezTo>
                      <a:pt x="7" y="201"/>
                      <a:pt x="0" y="168"/>
                      <a:pt x="5" y="157"/>
                    </a:cubicBezTo>
                    <a:cubicBezTo>
                      <a:pt x="8" y="156"/>
                      <a:pt x="8" y="156"/>
                      <a:pt x="23" y="165"/>
                    </a:cubicBezTo>
                    <a:cubicBezTo>
                      <a:pt x="35" y="168"/>
                      <a:pt x="64" y="172"/>
                      <a:pt x="76" y="181"/>
                    </a:cubicBezTo>
                    <a:cubicBezTo>
                      <a:pt x="79" y="177"/>
                      <a:pt x="111" y="191"/>
                      <a:pt x="120" y="189"/>
                    </a:cubicBezTo>
                    <a:cubicBezTo>
                      <a:pt x="129" y="184"/>
                      <a:pt x="142" y="178"/>
                      <a:pt x="147" y="171"/>
                    </a:cubicBezTo>
                    <a:cubicBezTo>
                      <a:pt x="146" y="163"/>
                      <a:pt x="134" y="162"/>
                      <a:pt x="131" y="160"/>
                    </a:cubicBezTo>
                    <a:cubicBezTo>
                      <a:pt x="131" y="161"/>
                      <a:pt x="130" y="162"/>
                      <a:pt x="130" y="162"/>
                    </a:cubicBezTo>
                    <a:cubicBezTo>
                      <a:pt x="117" y="155"/>
                      <a:pt x="89" y="159"/>
                      <a:pt x="86" y="136"/>
                    </a:cubicBezTo>
                    <a:cubicBezTo>
                      <a:pt x="87" y="135"/>
                      <a:pt x="88" y="133"/>
                      <a:pt x="89" y="132"/>
                    </a:cubicBezTo>
                    <a:cubicBezTo>
                      <a:pt x="138" y="150"/>
                      <a:pt x="143" y="151"/>
                      <a:pt x="162" y="158"/>
                    </a:cubicBezTo>
                    <a:cubicBezTo>
                      <a:pt x="181" y="156"/>
                      <a:pt x="208" y="145"/>
                      <a:pt x="221" y="130"/>
                    </a:cubicBezTo>
                    <a:cubicBezTo>
                      <a:pt x="220" y="117"/>
                      <a:pt x="192" y="104"/>
                      <a:pt x="186" y="112"/>
                    </a:cubicBezTo>
                    <a:cubicBezTo>
                      <a:pt x="187" y="128"/>
                      <a:pt x="178" y="137"/>
                      <a:pt x="169" y="147"/>
                    </a:cubicBezTo>
                    <a:cubicBezTo>
                      <a:pt x="150" y="149"/>
                      <a:pt x="144" y="140"/>
                      <a:pt x="137" y="120"/>
                    </a:cubicBezTo>
                    <a:cubicBezTo>
                      <a:pt x="141" y="113"/>
                      <a:pt x="146" y="106"/>
                      <a:pt x="151" y="99"/>
                    </a:cubicBezTo>
                    <a:cubicBezTo>
                      <a:pt x="163" y="93"/>
                      <a:pt x="163" y="93"/>
                      <a:pt x="164" y="90"/>
                    </a:cubicBezTo>
                    <a:cubicBezTo>
                      <a:pt x="157" y="80"/>
                      <a:pt x="149" y="83"/>
                      <a:pt x="141" y="82"/>
                    </a:cubicBezTo>
                    <a:cubicBezTo>
                      <a:pt x="133" y="90"/>
                      <a:pt x="134" y="109"/>
                      <a:pt x="124" y="123"/>
                    </a:cubicBezTo>
                    <a:cubicBezTo>
                      <a:pt x="113" y="127"/>
                      <a:pt x="111" y="106"/>
                      <a:pt x="113" y="100"/>
                    </a:cubicBezTo>
                    <a:cubicBezTo>
                      <a:pt x="112" y="98"/>
                      <a:pt x="110" y="97"/>
                      <a:pt x="109" y="95"/>
                    </a:cubicBezTo>
                    <a:cubicBezTo>
                      <a:pt x="105" y="101"/>
                      <a:pt x="102" y="108"/>
                      <a:pt x="96" y="114"/>
                    </a:cubicBezTo>
                    <a:cubicBezTo>
                      <a:pt x="93" y="110"/>
                      <a:pt x="92" y="107"/>
                      <a:pt x="92" y="104"/>
                    </a:cubicBezTo>
                    <a:cubicBezTo>
                      <a:pt x="96" y="85"/>
                      <a:pt x="101" y="66"/>
                      <a:pt x="105" y="48"/>
                    </a:cubicBezTo>
                    <a:cubicBezTo>
                      <a:pt x="102" y="38"/>
                      <a:pt x="104" y="33"/>
                      <a:pt x="107" y="28"/>
                    </a:cubicBezTo>
                    <a:cubicBezTo>
                      <a:pt x="115" y="37"/>
                      <a:pt x="118" y="50"/>
                      <a:pt x="116" y="67"/>
                    </a:cubicBezTo>
                    <a:cubicBezTo>
                      <a:pt x="117" y="68"/>
                      <a:pt x="118" y="70"/>
                      <a:pt x="119" y="71"/>
                    </a:cubicBezTo>
                    <a:cubicBezTo>
                      <a:pt x="129" y="50"/>
                      <a:pt x="128" y="23"/>
                      <a:pt x="126" y="3"/>
                    </a:cubicBezTo>
                    <a:cubicBezTo>
                      <a:pt x="126" y="2"/>
                      <a:pt x="127" y="1"/>
                      <a:pt x="128" y="0"/>
                    </a:cubicBezTo>
                    <a:cubicBezTo>
                      <a:pt x="129" y="0"/>
                      <a:pt x="130" y="0"/>
                      <a:pt x="131" y="0"/>
                    </a:cubicBezTo>
                    <a:cubicBezTo>
                      <a:pt x="140" y="10"/>
                      <a:pt x="143" y="37"/>
                      <a:pt x="140" y="57"/>
                    </a:cubicBezTo>
                    <a:cubicBezTo>
                      <a:pt x="140" y="65"/>
                      <a:pt x="137" y="64"/>
                      <a:pt x="143" y="73"/>
                    </a:cubicBezTo>
                    <a:cubicBezTo>
                      <a:pt x="150" y="75"/>
                      <a:pt x="156" y="75"/>
                      <a:pt x="161" y="68"/>
                    </a:cubicBezTo>
                    <a:cubicBezTo>
                      <a:pt x="161" y="55"/>
                      <a:pt x="156" y="49"/>
                      <a:pt x="162" y="41"/>
                    </a:cubicBezTo>
                    <a:cubicBezTo>
                      <a:pt x="166" y="45"/>
                      <a:pt x="169" y="49"/>
                      <a:pt x="173" y="53"/>
                    </a:cubicBezTo>
                    <a:cubicBezTo>
                      <a:pt x="173" y="57"/>
                      <a:pt x="180" y="63"/>
                      <a:pt x="184" y="63"/>
                    </a:cubicBezTo>
                    <a:cubicBezTo>
                      <a:pt x="193" y="57"/>
                      <a:pt x="196" y="52"/>
                      <a:pt x="204" y="49"/>
                    </a:cubicBezTo>
                    <a:cubicBezTo>
                      <a:pt x="210" y="59"/>
                      <a:pt x="216" y="74"/>
                      <a:pt x="207" y="88"/>
                    </a:cubicBezTo>
                    <a:cubicBezTo>
                      <a:pt x="200" y="90"/>
                      <a:pt x="192" y="90"/>
                      <a:pt x="189" y="91"/>
                    </a:cubicBezTo>
                    <a:cubicBezTo>
                      <a:pt x="189" y="92"/>
                      <a:pt x="189" y="94"/>
                      <a:pt x="188" y="95"/>
                    </a:cubicBezTo>
                    <a:cubicBezTo>
                      <a:pt x="192" y="99"/>
                      <a:pt x="195" y="98"/>
                      <a:pt x="199" y="97"/>
                    </a:cubicBezTo>
                    <a:cubicBezTo>
                      <a:pt x="221" y="104"/>
                      <a:pt x="264" y="104"/>
                      <a:pt x="253" y="154"/>
                    </a:cubicBezTo>
                    <a:cubicBezTo>
                      <a:pt x="249" y="162"/>
                      <a:pt x="249" y="169"/>
                      <a:pt x="238" y="171"/>
                    </a:cubicBezTo>
                    <a:cubicBezTo>
                      <a:pt x="221" y="166"/>
                      <a:pt x="197" y="154"/>
                      <a:pt x="181" y="165"/>
                    </a:cubicBezTo>
                    <a:cubicBezTo>
                      <a:pt x="181" y="176"/>
                      <a:pt x="191" y="196"/>
                      <a:pt x="175" y="198"/>
                    </a:cubicBezTo>
                    <a:cubicBezTo>
                      <a:pt x="171" y="197"/>
                      <a:pt x="168" y="196"/>
                      <a:pt x="164" y="196"/>
                    </a:cubicBezTo>
                    <a:cubicBezTo>
                      <a:pt x="163" y="197"/>
                      <a:pt x="163" y="198"/>
                      <a:pt x="162" y="198"/>
                    </a:cubicBezTo>
                    <a:cubicBezTo>
                      <a:pt x="157" y="193"/>
                      <a:pt x="149" y="195"/>
                      <a:pt x="143" y="198"/>
                    </a:cubicBezTo>
                    <a:cubicBezTo>
                      <a:pt x="143" y="199"/>
                      <a:pt x="143" y="201"/>
                      <a:pt x="143" y="202"/>
                    </a:cubicBezTo>
                    <a:cubicBezTo>
                      <a:pt x="153" y="211"/>
                      <a:pt x="168" y="230"/>
                      <a:pt x="159" y="248"/>
                    </a:cubicBezTo>
                    <a:cubicBezTo>
                      <a:pt x="149" y="248"/>
                      <a:pt x="142" y="244"/>
                      <a:pt x="133" y="240"/>
                    </a:cubicBezTo>
                    <a:cubicBezTo>
                      <a:pt x="130" y="242"/>
                      <a:pt x="125" y="240"/>
                      <a:pt x="124" y="238"/>
                    </a:cubicBezTo>
                    <a:cubicBezTo>
                      <a:pt x="129" y="231"/>
                      <a:pt x="132" y="223"/>
                      <a:pt x="134" y="218"/>
                    </a:cubicBezTo>
                    <a:cubicBezTo>
                      <a:pt x="127" y="211"/>
                      <a:pt x="127" y="212"/>
                      <a:pt x="121" y="212"/>
                    </a:cubicBezTo>
                    <a:cubicBezTo>
                      <a:pt x="109" y="231"/>
                      <a:pt x="97" y="250"/>
                      <a:pt x="84" y="269"/>
                    </a:cubicBezTo>
                    <a:cubicBezTo>
                      <a:pt x="78" y="281"/>
                      <a:pt x="64" y="314"/>
                      <a:pt x="50" y="318"/>
                    </a:cubicBezTo>
                    <a:cubicBezTo>
                      <a:pt x="44" y="315"/>
                      <a:pt x="44" y="315"/>
                      <a:pt x="42" y="316"/>
                    </a:cubicBezTo>
                    <a:close/>
                    <a:moveTo>
                      <a:pt x="158" y="127"/>
                    </a:moveTo>
                    <a:cubicBezTo>
                      <a:pt x="164" y="133"/>
                      <a:pt x="164" y="133"/>
                      <a:pt x="165" y="133"/>
                    </a:cubicBezTo>
                    <a:cubicBezTo>
                      <a:pt x="169" y="126"/>
                      <a:pt x="171" y="120"/>
                      <a:pt x="173" y="116"/>
                    </a:cubicBezTo>
                    <a:cubicBezTo>
                      <a:pt x="164" y="104"/>
                      <a:pt x="164" y="108"/>
                      <a:pt x="156" y="119"/>
                    </a:cubicBezTo>
                    <a:cubicBezTo>
                      <a:pt x="157" y="122"/>
                      <a:pt x="157" y="124"/>
                      <a:pt x="158" y="127"/>
                    </a:cubicBezTo>
                    <a:close/>
                  </a:path>
                </a:pathLst>
              </a:custGeom>
              <a:solidFill>
                <a:srgbClr val="E60012"/>
              </a:solidFill>
              <a:ln>
                <a:noFill/>
              </a:ln>
            </p:spPr>
            <p:txBody>
              <a:bodyPr anchor="ctr"/>
              <a:lstStyle/>
              <a:p>
                <a:pPr algn="ctr"/>
                <a:endParaRPr/>
              </a:p>
            </p:txBody>
          </p:sp>
          <p:sp>
            <p:nvSpPr>
              <p:cNvPr id="60" name="íṧļide">
                <a:extLst>
                  <a:ext uri="{FF2B5EF4-FFF2-40B4-BE49-F238E27FC236}">
                    <a16:creationId xmlns:a16="http://schemas.microsoft.com/office/drawing/2014/main" id="{AE656C30-9641-4271-B496-C46C6F95199B}"/>
                  </a:ext>
                </a:extLst>
              </p:cNvPr>
              <p:cNvSpPr/>
              <p:nvPr/>
            </p:nvSpPr>
            <p:spPr bwMode="auto">
              <a:xfrm>
                <a:off x="2887663" y="2605088"/>
                <a:ext cx="152400" cy="233363"/>
              </a:xfrm>
              <a:custGeom>
                <a:avLst/>
                <a:gdLst>
                  <a:gd name="T0" fmla="*/ 148 w 194"/>
                  <a:gd name="T1" fmla="*/ 226 h 299"/>
                  <a:gd name="T2" fmla="*/ 145 w 194"/>
                  <a:gd name="T3" fmla="*/ 175 h 299"/>
                  <a:gd name="T4" fmla="*/ 127 w 194"/>
                  <a:gd name="T5" fmla="*/ 196 h 299"/>
                  <a:gd name="T6" fmla="*/ 116 w 194"/>
                  <a:gd name="T7" fmla="*/ 175 h 299"/>
                  <a:gd name="T8" fmla="*/ 87 w 194"/>
                  <a:gd name="T9" fmla="*/ 56 h 299"/>
                  <a:gd name="T10" fmla="*/ 116 w 194"/>
                  <a:gd name="T11" fmla="*/ 122 h 299"/>
                  <a:gd name="T12" fmla="*/ 126 w 194"/>
                  <a:gd name="T13" fmla="*/ 164 h 299"/>
                  <a:gd name="T14" fmla="*/ 129 w 194"/>
                  <a:gd name="T15" fmla="*/ 43 h 299"/>
                  <a:gd name="T16" fmla="*/ 157 w 194"/>
                  <a:gd name="T17" fmla="*/ 43 h 299"/>
                  <a:gd name="T18" fmla="*/ 170 w 194"/>
                  <a:gd name="T19" fmla="*/ 77 h 299"/>
                  <a:gd name="T20" fmla="*/ 177 w 194"/>
                  <a:gd name="T21" fmla="*/ 95 h 299"/>
                  <a:gd name="T22" fmla="*/ 173 w 194"/>
                  <a:gd name="T23" fmla="*/ 274 h 299"/>
                  <a:gd name="T24" fmla="*/ 78 w 194"/>
                  <a:gd name="T25" fmla="*/ 242 h 299"/>
                  <a:gd name="T26" fmla="*/ 80 w 194"/>
                  <a:gd name="T27" fmla="*/ 196 h 299"/>
                  <a:gd name="T28" fmla="*/ 96 w 194"/>
                  <a:gd name="T29" fmla="*/ 156 h 299"/>
                  <a:gd name="T30" fmla="*/ 78 w 194"/>
                  <a:gd name="T31" fmla="*/ 164 h 299"/>
                  <a:gd name="T32" fmla="*/ 85 w 194"/>
                  <a:gd name="T33" fmla="*/ 100 h 299"/>
                  <a:gd name="T34" fmla="*/ 58 w 194"/>
                  <a:gd name="T35" fmla="*/ 90 h 299"/>
                  <a:gd name="T36" fmla="*/ 3 w 194"/>
                  <a:gd name="T37" fmla="*/ 174 h 299"/>
                  <a:gd name="T38" fmla="*/ 25 w 194"/>
                  <a:gd name="T39" fmla="*/ 185 h 299"/>
                  <a:gd name="T40" fmla="*/ 62 w 194"/>
                  <a:gd name="T41" fmla="*/ 197 h 299"/>
                  <a:gd name="T42" fmla="*/ 54 w 194"/>
                  <a:gd name="T43" fmla="*/ 185 h 299"/>
                  <a:gd name="T44" fmla="*/ 37 w 194"/>
                  <a:gd name="T45" fmla="*/ 216 h 299"/>
                  <a:gd name="T46" fmla="*/ 48 w 194"/>
                  <a:gd name="T47" fmla="*/ 245 h 299"/>
                  <a:gd name="T48" fmla="*/ 68 w 194"/>
                  <a:gd name="T49" fmla="*/ 238 h 299"/>
                  <a:gd name="T50" fmla="*/ 17 w 194"/>
                  <a:gd name="T51" fmla="*/ 96 h 299"/>
                  <a:gd name="T52" fmla="*/ 61 w 194"/>
                  <a:gd name="T53" fmla="*/ 59 h 299"/>
                  <a:gd name="T54" fmla="*/ 79 w 194"/>
                  <a:gd name="T55" fmla="*/ 14 h 299"/>
                  <a:gd name="T56" fmla="*/ 31 w 194"/>
                  <a:gd name="T57" fmla="*/ 70 h 299"/>
                  <a:gd name="T58" fmla="*/ 24 w 194"/>
                  <a:gd name="T59" fmla="*/ 84 h 299"/>
                  <a:gd name="T60" fmla="*/ 21 w 194"/>
                  <a:gd name="T61" fmla="*/ 90 h 299"/>
                  <a:gd name="T62" fmla="*/ 20 w 194"/>
                  <a:gd name="T63" fmla="*/ 93 h 299"/>
                  <a:gd name="T64" fmla="*/ 17 w 194"/>
                  <a:gd name="T65" fmla="*/ 9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299">
                    <a:moveTo>
                      <a:pt x="161" y="299"/>
                    </a:moveTo>
                    <a:cubicBezTo>
                      <a:pt x="152" y="275"/>
                      <a:pt x="152" y="251"/>
                      <a:pt x="148" y="226"/>
                    </a:cubicBezTo>
                    <a:cubicBezTo>
                      <a:pt x="149" y="225"/>
                      <a:pt x="150" y="225"/>
                      <a:pt x="151" y="225"/>
                    </a:cubicBezTo>
                    <a:cubicBezTo>
                      <a:pt x="149" y="208"/>
                      <a:pt x="147" y="192"/>
                      <a:pt x="145" y="175"/>
                    </a:cubicBezTo>
                    <a:cubicBezTo>
                      <a:pt x="144" y="175"/>
                      <a:pt x="143" y="175"/>
                      <a:pt x="143" y="175"/>
                    </a:cubicBezTo>
                    <a:cubicBezTo>
                      <a:pt x="137" y="180"/>
                      <a:pt x="132" y="190"/>
                      <a:pt x="127" y="196"/>
                    </a:cubicBezTo>
                    <a:cubicBezTo>
                      <a:pt x="122" y="197"/>
                      <a:pt x="118" y="198"/>
                      <a:pt x="115" y="199"/>
                    </a:cubicBezTo>
                    <a:cubicBezTo>
                      <a:pt x="110" y="194"/>
                      <a:pt x="115" y="178"/>
                      <a:pt x="116" y="175"/>
                    </a:cubicBezTo>
                    <a:cubicBezTo>
                      <a:pt x="117" y="148"/>
                      <a:pt x="106" y="130"/>
                      <a:pt x="108" y="106"/>
                    </a:cubicBezTo>
                    <a:cubicBezTo>
                      <a:pt x="105" y="83"/>
                      <a:pt x="85" y="80"/>
                      <a:pt x="87" y="56"/>
                    </a:cubicBezTo>
                    <a:cubicBezTo>
                      <a:pt x="96" y="50"/>
                      <a:pt x="102" y="60"/>
                      <a:pt x="112" y="69"/>
                    </a:cubicBezTo>
                    <a:cubicBezTo>
                      <a:pt x="118" y="85"/>
                      <a:pt x="114" y="104"/>
                      <a:pt x="116" y="122"/>
                    </a:cubicBezTo>
                    <a:cubicBezTo>
                      <a:pt x="121" y="129"/>
                      <a:pt x="127" y="138"/>
                      <a:pt x="128" y="153"/>
                    </a:cubicBezTo>
                    <a:cubicBezTo>
                      <a:pt x="126" y="158"/>
                      <a:pt x="126" y="158"/>
                      <a:pt x="126" y="164"/>
                    </a:cubicBezTo>
                    <a:cubicBezTo>
                      <a:pt x="132" y="163"/>
                      <a:pt x="137" y="154"/>
                      <a:pt x="141" y="148"/>
                    </a:cubicBezTo>
                    <a:cubicBezTo>
                      <a:pt x="138" y="112"/>
                      <a:pt x="134" y="75"/>
                      <a:pt x="129" y="43"/>
                    </a:cubicBezTo>
                    <a:cubicBezTo>
                      <a:pt x="123" y="40"/>
                      <a:pt x="122" y="15"/>
                      <a:pt x="125" y="11"/>
                    </a:cubicBezTo>
                    <a:cubicBezTo>
                      <a:pt x="146" y="7"/>
                      <a:pt x="151" y="16"/>
                      <a:pt x="157" y="43"/>
                    </a:cubicBezTo>
                    <a:cubicBezTo>
                      <a:pt x="157" y="60"/>
                      <a:pt x="152" y="101"/>
                      <a:pt x="159" y="114"/>
                    </a:cubicBezTo>
                    <a:cubicBezTo>
                      <a:pt x="166" y="113"/>
                      <a:pt x="169" y="84"/>
                      <a:pt x="170" y="77"/>
                    </a:cubicBezTo>
                    <a:cubicBezTo>
                      <a:pt x="170" y="77"/>
                      <a:pt x="171" y="77"/>
                      <a:pt x="172" y="77"/>
                    </a:cubicBezTo>
                    <a:cubicBezTo>
                      <a:pt x="173" y="87"/>
                      <a:pt x="174" y="86"/>
                      <a:pt x="177" y="95"/>
                    </a:cubicBezTo>
                    <a:cubicBezTo>
                      <a:pt x="194" y="102"/>
                      <a:pt x="170" y="135"/>
                      <a:pt x="164" y="142"/>
                    </a:cubicBezTo>
                    <a:cubicBezTo>
                      <a:pt x="162" y="183"/>
                      <a:pt x="172" y="229"/>
                      <a:pt x="173" y="274"/>
                    </a:cubicBezTo>
                    <a:cubicBezTo>
                      <a:pt x="172" y="286"/>
                      <a:pt x="169" y="295"/>
                      <a:pt x="161" y="299"/>
                    </a:cubicBezTo>
                    <a:close/>
                    <a:moveTo>
                      <a:pt x="78" y="242"/>
                    </a:moveTo>
                    <a:cubicBezTo>
                      <a:pt x="81" y="240"/>
                      <a:pt x="83" y="238"/>
                      <a:pt x="86" y="236"/>
                    </a:cubicBezTo>
                    <a:cubicBezTo>
                      <a:pt x="84" y="222"/>
                      <a:pt x="82" y="209"/>
                      <a:pt x="80" y="196"/>
                    </a:cubicBezTo>
                    <a:cubicBezTo>
                      <a:pt x="82" y="182"/>
                      <a:pt x="90" y="168"/>
                      <a:pt x="94" y="156"/>
                    </a:cubicBezTo>
                    <a:cubicBezTo>
                      <a:pt x="95" y="156"/>
                      <a:pt x="96" y="156"/>
                      <a:pt x="96" y="156"/>
                    </a:cubicBezTo>
                    <a:cubicBezTo>
                      <a:pt x="96" y="147"/>
                      <a:pt x="101" y="138"/>
                      <a:pt x="100" y="129"/>
                    </a:cubicBezTo>
                    <a:cubicBezTo>
                      <a:pt x="93" y="133"/>
                      <a:pt x="86" y="164"/>
                      <a:pt x="78" y="164"/>
                    </a:cubicBezTo>
                    <a:cubicBezTo>
                      <a:pt x="75" y="138"/>
                      <a:pt x="79" y="129"/>
                      <a:pt x="85" y="107"/>
                    </a:cubicBezTo>
                    <a:cubicBezTo>
                      <a:pt x="85" y="105"/>
                      <a:pt x="85" y="103"/>
                      <a:pt x="85" y="100"/>
                    </a:cubicBezTo>
                    <a:cubicBezTo>
                      <a:pt x="74" y="90"/>
                      <a:pt x="75" y="82"/>
                      <a:pt x="61" y="85"/>
                    </a:cubicBezTo>
                    <a:cubicBezTo>
                      <a:pt x="60" y="87"/>
                      <a:pt x="59" y="89"/>
                      <a:pt x="58" y="90"/>
                    </a:cubicBezTo>
                    <a:cubicBezTo>
                      <a:pt x="57" y="120"/>
                      <a:pt x="39" y="129"/>
                      <a:pt x="26" y="149"/>
                    </a:cubicBezTo>
                    <a:cubicBezTo>
                      <a:pt x="23" y="153"/>
                      <a:pt x="5" y="169"/>
                      <a:pt x="3" y="174"/>
                    </a:cubicBezTo>
                    <a:cubicBezTo>
                      <a:pt x="2" y="175"/>
                      <a:pt x="1" y="175"/>
                      <a:pt x="0" y="175"/>
                    </a:cubicBezTo>
                    <a:cubicBezTo>
                      <a:pt x="2" y="185"/>
                      <a:pt x="14" y="187"/>
                      <a:pt x="25" y="185"/>
                    </a:cubicBezTo>
                    <a:cubicBezTo>
                      <a:pt x="36" y="172"/>
                      <a:pt x="44" y="151"/>
                      <a:pt x="56" y="137"/>
                    </a:cubicBezTo>
                    <a:cubicBezTo>
                      <a:pt x="59" y="155"/>
                      <a:pt x="60" y="176"/>
                      <a:pt x="62" y="197"/>
                    </a:cubicBezTo>
                    <a:cubicBezTo>
                      <a:pt x="60" y="199"/>
                      <a:pt x="58" y="200"/>
                      <a:pt x="56" y="201"/>
                    </a:cubicBezTo>
                    <a:cubicBezTo>
                      <a:pt x="55" y="196"/>
                      <a:pt x="54" y="191"/>
                      <a:pt x="54" y="185"/>
                    </a:cubicBezTo>
                    <a:cubicBezTo>
                      <a:pt x="52" y="185"/>
                      <a:pt x="51" y="185"/>
                      <a:pt x="50" y="186"/>
                    </a:cubicBezTo>
                    <a:cubicBezTo>
                      <a:pt x="45" y="196"/>
                      <a:pt x="41" y="206"/>
                      <a:pt x="37" y="216"/>
                    </a:cubicBezTo>
                    <a:cubicBezTo>
                      <a:pt x="37" y="223"/>
                      <a:pt x="37" y="240"/>
                      <a:pt x="43" y="247"/>
                    </a:cubicBezTo>
                    <a:cubicBezTo>
                      <a:pt x="44" y="246"/>
                      <a:pt x="46" y="245"/>
                      <a:pt x="48" y="245"/>
                    </a:cubicBezTo>
                    <a:cubicBezTo>
                      <a:pt x="54" y="239"/>
                      <a:pt x="57" y="221"/>
                      <a:pt x="65" y="223"/>
                    </a:cubicBezTo>
                    <a:cubicBezTo>
                      <a:pt x="66" y="228"/>
                      <a:pt x="67" y="233"/>
                      <a:pt x="68" y="238"/>
                    </a:cubicBezTo>
                    <a:cubicBezTo>
                      <a:pt x="72" y="239"/>
                      <a:pt x="75" y="241"/>
                      <a:pt x="78" y="242"/>
                    </a:cubicBezTo>
                    <a:close/>
                    <a:moveTo>
                      <a:pt x="17" y="96"/>
                    </a:moveTo>
                    <a:cubicBezTo>
                      <a:pt x="20" y="95"/>
                      <a:pt x="31" y="90"/>
                      <a:pt x="32" y="85"/>
                    </a:cubicBezTo>
                    <a:cubicBezTo>
                      <a:pt x="42" y="76"/>
                      <a:pt x="51" y="67"/>
                      <a:pt x="61" y="59"/>
                    </a:cubicBezTo>
                    <a:cubicBezTo>
                      <a:pt x="79" y="52"/>
                      <a:pt x="79" y="51"/>
                      <a:pt x="83" y="49"/>
                    </a:cubicBezTo>
                    <a:cubicBezTo>
                      <a:pt x="87" y="35"/>
                      <a:pt x="84" y="23"/>
                      <a:pt x="79" y="14"/>
                    </a:cubicBezTo>
                    <a:cubicBezTo>
                      <a:pt x="71" y="12"/>
                      <a:pt x="68" y="0"/>
                      <a:pt x="68" y="19"/>
                    </a:cubicBezTo>
                    <a:cubicBezTo>
                      <a:pt x="55" y="34"/>
                      <a:pt x="42" y="52"/>
                      <a:pt x="31" y="70"/>
                    </a:cubicBezTo>
                    <a:cubicBezTo>
                      <a:pt x="30" y="74"/>
                      <a:pt x="27" y="78"/>
                      <a:pt x="24" y="82"/>
                    </a:cubicBezTo>
                    <a:cubicBezTo>
                      <a:pt x="24" y="82"/>
                      <a:pt x="24" y="83"/>
                      <a:pt x="24" y="84"/>
                    </a:cubicBezTo>
                    <a:cubicBezTo>
                      <a:pt x="23" y="84"/>
                      <a:pt x="23" y="84"/>
                      <a:pt x="22" y="84"/>
                    </a:cubicBezTo>
                    <a:cubicBezTo>
                      <a:pt x="22" y="86"/>
                      <a:pt x="21" y="88"/>
                      <a:pt x="21" y="90"/>
                    </a:cubicBezTo>
                    <a:cubicBezTo>
                      <a:pt x="20" y="91"/>
                      <a:pt x="20" y="91"/>
                      <a:pt x="19" y="91"/>
                    </a:cubicBezTo>
                    <a:cubicBezTo>
                      <a:pt x="19" y="91"/>
                      <a:pt x="19" y="92"/>
                      <a:pt x="20" y="93"/>
                    </a:cubicBezTo>
                    <a:cubicBezTo>
                      <a:pt x="19" y="93"/>
                      <a:pt x="18" y="93"/>
                      <a:pt x="17" y="93"/>
                    </a:cubicBezTo>
                    <a:cubicBezTo>
                      <a:pt x="17" y="94"/>
                      <a:pt x="17" y="95"/>
                      <a:pt x="17" y="96"/>
                    </a:cubicBezTo>
                    <a:close/>
                  </a:path>
                </a:pathLst>
              </a:custGeom>
              <a:solidFill>
                <a:srgbClr val="E60012"/>
              </a:solidFill>
              <a:ln>
                <a:noFill/>
              </a:ln>
            </p:spPr>
            <p:txBody>
              <a:bodyPr anchor="ctr"/>
              <a:lstStyle/>
              <a:p>
                <a:pPr algn="ctr"/>
                <a:endParaRPr/>
              </a:p>
            </p:txBody>
          </p:sp>
          <p:sp>
            <p:nvSpPr>
              <p:cNvPr id="61" name="íṩḻíḓe">
                <a:extLst>
                  <a:ext uri="{FF2B5EF4-FFF2-40B4-BE49-F238E27FC236}">
                    <a16:creationId xmlns:a16="http://schemas.microsoft.com/office/drawing/2014/main" id="{8BAED339-58FD-40F4-95A0-128CA78CF52C}"/>
                  </a:ext>
                </a:extLst>
              </p:cNvPr>
              <p:cNvSpPr/>
              <p:nvPr/>
            </p:nvSpPr>
            <p:spPr bwMode="auto">
              <a:xfrm>
                <a:off x="2519363" y="2747963"/>
                <a:ext cx="141288" cy="239713"/>
              </a:xfrm>
              <a:custGeom>
                <a:avLst/>
                <a:gdLst>
                  <a:gd name="T0" fmla="*/ 160 w 179"/>
                  <a:gd name="T1" fmla="*/ 305 h 307"/>
                  <a:gd name="T2" fmla="*/ 144 w 179"/>
                  <a:gd name="T3" fmla="*/ 283 h 307"/>
                  <a:gd name="T4" fmla="*/ 126 w 179"/>
                  <a:gd name="T5" fmla="*/ 244 h 307"/>
                  <a:gd name="T6" fmla="*/ 122 w 179"/>
                  <a:gd name="T7" fmla="*/ 242 h 307"/>
                  <a:gd name="T8" fmla="*/ 121 w 179"/>
                  <a:gd name="T9" fmla="*/ 235 h 307"/>
                  <a:gd name="T10" fmla="*/ 97 w 179"/>
                  <a:gd name="T11" fmla="*/ 281 h 307"/>
                  <a:gd name="T12" fmla="*/ 72 w 179"/>
                  <a:gd name="T13" fmla="*/ 294 h 307"/>
                  <a:gd name="T14" fmla="*/ 93 w 179"/>
                  <a:gd name="T15" fmla="*/ 185 h 307"/>
                  <a:gd name="T16" fmla="*/ 45 w 179"/>
                  <a:gd name="T17" fmla="*/ 279 h 307"/>
                  <a:gd name="T18" fmla="*/ 34 w 179"/>
                  <a:gd name="T19" fmla="*/ 281 h 307"/>
                  <a:gd name="T20" fmla="*/ 17 w 179"/>
                  <a:gd name="T21" fmla="*/ 275 h 307"/>
                  <a:gd name="T22" fmla="*/ 46 w 179"/>
                  <a:gd name="T23" fmla="*/ 232 h 307"/>
                  <a:gd name="T24" fmla="*/ 74 w 179"/>
                  <a:gd name="T25" fmla="*/ 155 h 307"/>
                  <a:gd name="T26" fmla="*/ 49 w 179"/>
                  <a:gd name="T27" fmla="*/ 197 h 307"/>
                  <a:gd name="T28" fmla="*/ 35 w 179"/>
                  <a:gd name="T29" fmla="*/ 194 h 307"/>
                  <a:gd name="T30" fmla="*/ 19 w 179"/>
                  <a:gd name="T31" fmla="*/ 158 h 307"/>
                  <a:gd name="T32" fmla="*/ 54 w 179"/>
                  <a:gd name="T33" fmla="*/ 153 h 307"/>
                  <a:gd name="T34" fmla="*/ 57 w 179"/>
                  <a:gd name="T35" fmla="*/ 143 h 307"/>
                  <a:gd name="T36" fmla="*/ 53 w 179"/>
                  <a:gd name="T37" fmla="*/ 118 h 307"/>
                  <a:gd name="T38" fmla="*/ 64 w 179"/>
                  <a:gd name="T39" fmla="*/ 90 h 307"/>
                  <a:gd name="T40" fmla="*/ 0 w 179"/>
                  <a:gd name="T41" fmla="*/ 131 h 307"/>
                  <a:gd name="T42" fmla="*/ 24 w 179"/>
                  <a:gd name="T43" fmla="*/ 66 h 307"/>
                  <a:gd name="T44" fmla="*/ 36 w 179"/>
                  <a:gd name="T45" fmla="*/ 43 h 307"/>
                  <a:gd name="T46" fmla="*/ 57 w 179"/>
                  <a:gd name="T47" fmla="*/ 40 h 307"/>
                  <a:gd name="T48" fmla="*/ 93 w 179"/>
                  <a:gd name="T49" fmla="*/ 34 h 307"/>
                  <a:gd name="T50" fmla="*/ 73 w 179"/>
                  <a:gd name="T51" fmla="*/ 107 h 307"/>
                  <a:gd name="T52" fmla="*/ 88 w 179"/>
                  <a:gd name="T53" fmla="*/ 59 h 307"/>
                  <a:gd name="T54" fmla="*/ 119 w 179"/>
                  <a:gd name="T55" fmla="*/ 61 h 307"/>
                  <a:gd name="T56" fmla="*/ 111 w 179"/>
                  <a:gd name="T57" fmla="*/ 115 h 307"/>
                  <a:gd name="T58" fmla="*/ 154 w 179"/>
                  <a:gd name="T59" fmla="*/ 87 h 307"/>
                  <a:gd name="T60" fmla="*/ 155 w 179"/>
                  <a:gd name="T61" fmla="*/ 158 h 307"/>
                  <a:gd name="T62" fmla="*/ 146 w 179"/>
                  <a:gd name="T63" fmla="*/ 228 h 307"/>
                  <a:gd name="T64" fmla="*/ 89 w 179"/>
                  <a:gd name="T65" fmla="*/ 260 h 307"/>
                  <a:gd name="T66" fmla="*/ 105 w 179"/>
                  <a:gd name="T67" fmla="*/ 205 h 307"/>
                  <a:gd name="T68" fmla="*/ 88 w 179"/>
                  <a:gd name="T69" fmla="*/ 252 h 307"/>
                  <a:gd name="T70" fmla="*/ 89 w 179"/>
                  <a:gd name="T71" fmla="*/ 260 h 307"/>
                  <a:gd name="T72" fmla="*/ 133 w 179"/>
                  <a:gd name="T73" fmla="*/ 179 h 307"/>
                  <a:gd name="T74" fmla="*/ 118 w 179"/>
                  <a:gd name="T75" fmla="*/ 173 h 307"/>
                  <a:gd name="T76" fmla="*/ 115 w 179"/>
                  <a:gd name="T77" fmla="*/ 159 h 307"/>
                  <a:gd name="T78" fmla="*/ 106 w 179"/>
                  <a:gd name="T79" fmla="*/ 155 h 307"/>
                  <a:gd name="T80" fmla="*/ 102 w 179"/>
                  <a:gd name="T81" fmla="*/ 143 h 307"/>
                  <a:gd name="T82" fmla="*/ 87 w 179"/>
                  <a:gd name="T83" fmla="*/ 112 h 307"/>
                  <a:gd name="T84" fmla="*/ 74 w 179"/>
                  <a:gd name="T85" fmla="*/ 47 h 307"/>
                  <a:gd name="T86" fmla="*/ 78 w 179"/>
                  <a:gd name="T87" fmla="*/ 36 h 307"/>
                  <a:gd name="T88" fmla="*/ 73 w 179"/>
                  <a:gd name="T89" fmla="*/ 23 h 307"/>
                  <a:gd name="T90" fmla="*/ 71 w 179"/>
                  <a:gd name="T91" fmla="*/ 47 h 307"/>
                  <a:gd name="T92" fmla="*/ 74 w 179"/>
                  <a:gd name="T93" fmla="*/ 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307">
                    <a:moveTo>
                      <a:pt x="168" y="307"/>
                    </a:moveTo>
                    <a:cubicBezTo>
                      <a:pt x="165" y="306"/>
                      <a:pt x="165" y="306"/>
                      <a:pt x="160" y="305"/>
                    </a:cubicBezTo>
                    <a:cubicBezTo>
                      <a:pt x="155" y="297"/>
                      <a:pt x="150" y="289"/>
                      <a:pt x="146" y="281"/>
                    </a:cubicBezTo>
                    <a:cubicBezTo>
                      <a:pt x="145" y="282"/>
                      <a:pt x="144" y="282"/>
                      <a:pt x="144" y="283"/>
                    </a:cubicBezTo>
                    <a:cubicBezTo>
                      <a:pt x="138" y="268"/>
                      <a:pt x="133" y="261"/>
                      <a:pt x="127" y="250"/>
                    </a:cubicBezTo>
                    <a:cubicBezTo>
                      <a:pt x="128" y="248"/>
                      <a:pt x="126" y="245"/>
                      <a:pt x="126" y="244"/>
                    </a:cubicBezTo>
                    <a:cubicBezTo>
                      <a:pt x="125" y="245"/>
                      <a:pt x="125" y="245"/>
                      <a:pt x="124" y="246"/>
                    </a:cubicBezTo>
                    <a:cubicBezTo>
                      <a:pt x="123" y="245"/>
                      <a:pt x="123" y="243"/>
                      <a:pt x="122" y="242"/>
                    </a:cubicBezTo>
                    <a:cubicBezTo>
                      <a:pt x="122" y="241"/>
                      <a:pt x="123" y="240"/>
                      <a:pt x="123" y="240"/>
                    </a:cubicBezTo>
                    <a:cubicBezTo>
                      <a:pt x="122" y="238"/>
                      <a:pt x="121" y="237"/>
                      <a:pt x="121" y="235"/>
                    </a:cubicBezTo>
                    <a:cubicBezTo>
                      <a:pt x="110" y="247"/>
                      <a:pt x="103" y="266"/>
                      <a:pt x="95" y="279"/>
                    </a:cubicBezTo>
                    <a:cubicBezTo>
                      <a:pt x="96" y="280"/>
                      <a:pt x="96" y="280"/>
                      <a:pt x="97" y="281"/>
                    </a:cubicBezTo>
                    <a:cubicBezTo>
                      <a:pt x="87" y="292"/>
                      <a:pt x="85" y="298"/>
                      <a:pt x="75" y="300"/>
                    </a:cubicBezTo>
                    <a:cubicBezTo>
                      <a:pt x="74" y="298"/>
                      <a:pt x="73" y="296"/>
                      <a:pt x="72" y="294"/>
                    </a:cubicBezTo>
                    <a:cubicBezTo>
                      <a:pt x="76" y="268"/>
                      <a:pt x="83" y="226"/>
                      <a:pt x="96" y="208"/>
                    </a:cubicBezTo>
                    <a:cubicBezTo>
                      <a:pt x="99" y="196"/>
                      <a:pt x="97" y="193"/>
                      <a:pt x="93" y="185"/>
                    </a:cubicBezTo>
                    <a:cubicBezTo>
                      <a:pt x="81" y="196"/>
                      <a:pt x="77" y="216"/>
                      <a:pt x="69" y="230"/>
                    </a:cubicBezTo>
                    <a:cubicBezTo>
                      <a:pt x="70" y="242"/>
                      <a:pt x="52" y="271"/>
                      <a:pt x="45" y="279"/>
                    </a:cubicBezTo>
                    <a:cubicBezTo>
                      <a:pt x="42" y="280"/>
                      <a:pt x="38" y="281"/>
                      <a:pt x="35" y="282"/>
                    </a:cubicBezTo>
                    <a:cubicBezTo>
                      <a:pt x="35" y="282"/>
                      <a:pt x="34" y="282"/>
                      <a:pt x="34" y="281"/>
                    </a:cubicBezTo>
                    <a:cubicBezTo>
                      <a:pt x="28" y="284"/>
                      <a:pt x="25" y="283"/>
                      <a:pt x="22" y="283"/>
                    </a:cubicBezTo>
                    <a:cubicBezTo>
                      <a:pt x="20" y="280"/>
                      <a:pt x="19" y="278"/>
                      <a:pt x="17" y="275"/>
                    </a:cubicBezTo>
                    <a:cubicBezTo>
                      <a:pt x="41" y="243"/>
                      <a:pt x="42" y="240"/>
                      <a:pt x="47" y="235"/>
                    </a:cubicBezTo>
                    <a:cubicBezTo>
                      <a:pt x="47" y="234"/>
                      <a:pt x="46" y="233"/>
                      <a:pt x="46" y="232"/>
                    </a:cubicBezTo>
                    <a:cubicBezTo>
                      <a:pt x="58" y="223"/>
                      <a:pt x="74" y="191"/>
                      <a:pt x="84" y="175"/>
                    </a:cubicBezTo>
                    <a:cubicBezTo>
                      <a:pt x="76" y="158"/>
                      <a:pt x="76" y="158"/>
                      <a:pt x="74" y="155"/>
                    </a:cubicBezTo>
                    <a:cubicBezTo>
                      <a:pt x="67" y="166"/>
                      <a:pt x="67" y="170"/>
                      <a:pt x="68" y="184"/>
                    </a:cubicBezTo>
                    <a:cubicBezTo>
                      <a:pt x="61" y="203"/>
                      <a:pt x="63" y="200"/>
                      <a:pt x="49" y="197"/>
                    </a:cubicBezTo>
                    <a:cubicBezTo>
                      <a:pt x="48" y="198"/>
                      <a:pt x="47" y="198"/>
                      <a:pt x="46" y="199"/>
                    </a:cubicBezTo>
                    <a:cubicBezTo>
                      <a:pt x="43" y="193"/>
                      <a:pt x="36" y="200"/>
                      <a:pt x="35" y="194"/>
                    </a:cubicBezTo>
                    <a:cubicBezTo>
                      <a:pt x="36" y="191"/>
                      <a:pt x="36" y="191"/>
                      <a:pt x="39" y="187"/>
                    </a:cubicBezTo>
                    <a:cubicBezTo>
                      <a:pt x="36" y="173"/>
                      <a:pt x="22" y="167"/>
                      <a:pt x="19" y="158"/>
                    </a:cubicBezTo>
                    <a:cubicBezTo>
                      <a:pt x="26" y="151"/>
                      <a:pt x="39" y="154"/>
                      <a:pt x="51" y="157"/>
                    </a:cubicBezTo>
                    <a:cubicBezTo>
                      <a:pt x="52" y="156"/>
                      <a:pt x="53" y="154"/>
                      <a:pt x="54" y="153"/>
                    </a:cubicBezTo>
                    <a:cubicBezTo>
                      <a:pt x="54" y="151"/>
                      <a:pt x="54" y="149"/>
                      <a:pt x="54" y="147"/>
                    </a:cubicBezTo>
                    <a:cubicBezTo>
                      <a:pt x="55" y="145"/>
                      <a:pt x="56" y="144"/>
                      <a:pt x="57" y="143"/>
                    </a:cubicBezTo>
                    <a:cubicBezTo>
                      <a:pt x="61" y="145"/>
                      <a:pt x="63" y="145"/>
                      <a:pt x="67" y="142"/>
                    </a:cubicBezTo>
                    <a:cubicBezTo>
                      <a:pt x="62" y="134"/>
                      <a:pt x="58" y="126"/>
                      <a:pt x="53" y="118"/>
                    </a:cubicBezTo>
                    <a:cubicBezTo>
                      <a:pt x="56" y="109"/>
                      <a:pt x="57" y="112"/>
                      <a:pt x="65" y="107"/>
                    </a:cubicBezTo>
                    <a:cubicBezTo>
                      <a:pt x="64" y="101"/>
                      <a:pt x="64" y="96"/>
                      <a:pt x="64" y="90"/>
                    </a:cubicBezTo>
                    <a:cubicBezTo>
                      <a:pt x="57" y="83"/>
                      <a:pt x="31" y="133"/>
                      <a:pt x="29" y="135"/>
                    </a:cubicBezTo>
                    <a:cubicBezTo>
                      <a:pt x="17" y="147"/>
                      <a:pt x="8" y="144"/>
                      <a:pt x="0" y="131"/>
                    </a:cubicBezTo>
                    <a:cubicBezTo>
                      <a:pt x="5" y="118"/>
                      <a:pt x="50" y="88"/>
                      <a:pt x="47" y="79"/>
                    </a:cubicBezTo>
                    <a:cubicBezTo>
                      <a:pt x="37" y="77"/>
                      <a:pt x="30" y="71"/>
                      <a:pt x="24" y="66"/>
                    </a:cubicBezTo>
                    <a:cubicBezTo>
                      <a:pt x="13" y="62"/>
                      <a:pt x="5" y="61"/>
                      <a:pt x="1" y="50"/>
                    </a:cubicBezTo>
                    <a:cubicBezTo>
                      <a:pt x="8" y="41"/>
                      <a:pt x="26" y="35"/>
                      <a:pt x="36" y="43"/>
                    </a:cubicBezTo>
                    <a:cubicBezTo>
                      <a:pt x="49" y="73"/>
                      <a:pt x="49" y="74"/>
                      <a:pt x="50" y="77"/>
                    </a:cubicBezTo>
                    <a:cubicBezTo>
                      <a:pt x="65" y="64"/>
                      <a:pt x="58" y="63"/>
                      <a:pt x="57" y="40"/>
                    </a:cubicBezTo>
                    <a:cubicBezTo>
                      <a:pt x="52" y="28"/>
                      <a:pt x="50" y="5"/>
                      <a:pt x="63" y="2"/>
                    </a:cubicBezTo>
                    <a:cubicBezTo>
                      <a:pt x="77" y="10"/>
                      <a:pt x="94" y="0"/>
                      <a:pt x="93" y="34"/>
                    </a:cubicBezTo>
                    <a:cubicBezTo>
                      <a:pt x="85" y="49"/>
                      <a:pt x="81" y="61"/>
                      <a:pt x="73" y="73"/>
                    </a:cubicBezTo>
                    <a:cubicBezTo>
                      <a:pt x="71" y="81"/>
                      <a:pt x="69" y="98"/>
                      <a:pt x="73" y="107"/>
                    </a:cubicBezTo>
                    <a:cubicBezTo>
                      <a:pt x="85" y="102"/>
                      <a:pt x="87" y="122"/>
                      <a:pt x="95" y="88"/>
                    </a:cubicBezTo>
                    <a:cubicBezTo>
                      <a:pt x="92" y="80"/>
                      <a:pt x="87" y="64"/>
                      <a:pt x="88" y="59"/>
                    </a:cubicBezTo>
                    <a:cubicBezTo>
                      <a:pt x="92" y="57"/>
                      <a:pt x="96" y="55"/>
                      <a:pt x="103" y="59"/>
                    </a:cubicBezTo>
                    <a:cubicBezTo>
                      <a:pt x="107" y="58"/>
                      <a:pt x="113" y="54"/>
                      <a:pt x="119" y="61"/>
                    </a:cubicBezTo>
                    <a:cubicBezTo>
                      <a:pt x="119" y="69"/>
                      <a:pt x="113" y="83"/>
                      <a:pt x="111" y="90"/>
                    </a:cubicBezTo>
                    <a:cubicBezTo>
                      <a:pt x="111" y="98"/>
                      <a:pt x="111" y="107"/>
                      <a:pt x="111" y="115"/>
                    </a:cubicBezTo>
                    <a:cubicBezTo>
                      <a:pt x="112" y="116"/>
                      <a:pt x="113" y="116"/>
                      <a:pt x="114" y="117"/>
                    </a:cubicBezTo>
                    <a:cubicBezTo>
                      <a:pt x="122" y="98"/>
                      <a:pt x="133" y="49"/>
                      <a:pt x="154" y="87"/>
                    </a:cubicBezTo>
                    <a:cubicBezTo>
                      <a:pt x="147" y="98"/>
                      <a:pt x="123" y="152"/>
                      <a:pt x="124" y="157"/>
                    </a:cubicBezTo>
                    <a:cubicBezTo>
                      <a:pt x="129" y="161"/>
                      <a:pt x="144" y="157"/>
                      <a:pt x="155" y="158"/>
                    </a:cubicBezTo>
                    <a:cubicBezTo>
                      <a:pt x="157" y="176"/>
                      <a:pt x="141" y="190"/>
                      <a:pt x="136" y="206"/>
                    </a:cubicBezTo>
                    <a:cubicBezTo>
                      <a:pt x="139" y="213"/>
                      <a:pt x="142" y="221"/>
                      <a:pt x="146" y="228"/>
                    </a:cubicBezTo>
                    <a:cubicBezTo>
                      <a:pt x="156" y="246"/>
                      <a:pt x="179" y="280"/>
                      <a:pt x="168" y="307"/>
                    </a:cubicBezTo>
                    <a:close/>
                    <a:moveTo>
                      <a:pt x="89" y="260"/>
                    </a:moveTo>
                    <a:cubicBezTo>
                      <a:pt x="95" y="252"/>
                      <a:pt x="107" y="227"/>
                      <a:pt x="111" y="216"/>
                    </a:cubicBezTo>
                    <a:cubicBezTo>
                      <a:pt x="109" y="212"/>
                      <a:pt x="107" y="209"/>
                      <a:pt x="105" y="205"/>
                    </a:cubicBezTo>
                    <a:cubicBezTo>
                      <a:pt x="98" y="219"/>
                      <a:pt x="93" y="236"/>
                      <a:pt x="87" y="249"/>
                    </a:cubicBezTo>
                    <a:cubicBezTo>
                      <a:pt x="87" y="250"/>
                      <a:pt x="87" y="251"/>
                      <a:pt x="88" y="252"/>
                    </a:cubicBezTo>
                    <a:cubicBezTo>
                      <a:pt x="87" y="254"/>
                      <a:pt x="87" y="255"/>
                      <a:pt x="86" y="257"/>
                    </a:cubicBezTo>
                    <a:cubicBezTo>
                      <a:pt x="87" y="258"/>
                      <a:pt x="88" y="259"/>
                      <a:pt x="89" y="260"/>
                    </a:cubicBezTo>
                    <a:close/>
                    <a:moveTo>
                      <a:pt x="128" y="188"/>
                    </a:moveTo>
                    <a:cubicBezTo>
                      <a:pt x="130" y="185"/>
                      <a:pt x="131" y="182"/>
                      <a:pt x="133" y="179"/>
                    </a:cubicBezTo>
                    <a:cubicBezTo>
                      <a:pt x="128" y="173"/>
                      <a:pt x="124" y="172"/>
                      <a:pt x="121" y="170"/>
                    </a:cubicBezTo>
                    <a:cubicBezTo>
                      <a:pt x="120" y="171"/>
                      <a:pt x="119" y="172"/>
                      <a:pt x="118" y="173"/>
                    </a:cubicBezTo>
                    <a:cubicBezTo>
                      <a:pt x="118" y="179"/>
                      <a:pt x="121" y="185"/>
                      <a:pt x="128" y="188"/>
                    </a:cubicBezTo>
                    <a:close/>
                    <a:moveTo>
                      <a:pt x="115" y="159"/>
                    </a:moveTo>
                    <a:cubicBezTo>
                      <a:pt x="120" y="149"/>
                      <a:pt x="130" y="128"/>
                      <a:pt x="128" y="116"/>
                    </a:cubicBezTo>
                    <a:cubicBezTo>
                      <a:pt x="118" y="127"/>
                      <a:pt x="112" y="142"/>
                      <a:pt x="106" y="155"/>
                    </a:cubicBezTo>
                    <a:cubicBezTo>
                      <a:pt x="109" y="159"/>
                      <a:pt x="108" y="159"/>
                      <a:pt x="115" y="159"/>
                    </a:cubicBezTo>
                    <a:close/>
                    <a:moveTo>
                      <a:pt x="102" y="143"/>
                    </a:moveTo>
                    <a:cubicBezTo>
                      <a:pt x="105" y="137"/>
                      <a:pt x="107" y="133"/>
                      <a:pt x="107" y="125"/>
                    </a:cubicBezTo>
                    <a:cubicBezTo>
                      <a:pt x="97" y="102"/>
                      <a:pt x="101" y="103"/>
                      <a:pt x="87" y="112"/>
                    </a:cubicBezTo>
                    <a:cubicBezTo>
                      <a:pt x="87" y="122"/>
                      <a:pt x="93" y="137"/>
                      <a:pt x="102" y="143"/>
                    </a:cubicBezTo>
                    <a:close/>
                    <a:moveTo>
                      <a:pt x="74" y="47"/>
                    </a:moveTo>
                    <a:cubicBezTo>
                      <a:pt x="76" y="44"/>
                      <a:pt x="78" y="42"/>
                      <a:pt x="80" y="39"/>
                    </a:cubicBezTo>
                    <a:cubicBezTo>
                      <a:pt x="79" y="38"/>
                      <a:pt x="79" y="37"/>
                      <a:pt x="78" y="36"/>
                    </a:cubicBezTo>
                    <a:cubicBezTo>
                      <a:pt x="79" y="35"/>
                      <a:pt x="79" y="34"/>
                      <a:pt x="80" y="32"/>
                    </a:cubicBezTo>
                    <a:cubicBezTo>
                      <a:pt x="77" y="27"/>
                      <a:pt x="75" y="25"/>
                      <a:pt x="73" y="23"/>
                    </a:cubicBezTo>
                    <a:cubicBezTo>
                      <a:pt x="71" y="25"/>
                      <a:pt x="70" y="26"/>
                      <a:pt x="69" y="27"/>
                    </a:cubicBezTo>
                    <a:cubicBezTo>
                      <a:pt x="69" y="33"/>
                      <a:pt x="68" y="41"/>
                      <a:pt x="71" y="47"/>
                    </a:cubicBezTo>
                    <a:cubicBezTo>
                      <a:pt x="72" y="47"/>
                      <a:pt x="72" y="46"/>
                      <a:pt x="73" y="46"/>
                    </a:cubicBezTo>
                    <a:cubicBezTo>
                      <a:pt x="73" y="46"/>
                      <a:pt x="73" y="47"/>
                      <a:pt x="74" y="47"/>
                    </a:cubicBezTo>
                    <a:close/>
                  </a:path>
                </a:pathLst>
              </a:custGeom>
              <a:solidFill>
                <a:srgbClr val="E60012"/>
              </a:solidFill>
              <a:ln>
                <a:noFill/>
              </a:ln>
            </p:spPr>
            <p:txBody>
              <a:bodyPr anchor="ctr"/>
              <a:lstStyle/>
              <a:p>
                <a:pPr algn="ctr"/>
                <a:endParaRPr/>
              </a:p>
            </p:txBody>
          </p:sp>
          <p:sp>
            <p:nvSpPr>
              <p:cNvPr id="62" name="îsļíḑe">
                <a:extLst>
                  <a:ext uri="{FF2B5EF4-FFF2-40B4-BE49-F238E27FC236}">
                    <a16:creationId xmlns:a16="http://schemas.microsoft.com/office/drawing/2014/main" id="{29C15443-070D-43F7-8B1D-9E490C078990}"/>
                  </a:ext>
                </a:extLst>
              </p:cNvPr>
              <p:cNvSpPr/>
              <p:nvPr/>
            </p:nvSpPr>
            <p:spPr bwMode="auto">
              <a:xfrm>
                <a:off x="2944813" y="3798888"/>
                <a:ext cx="292100" cy="53975"/>
              </a:xfrm>
              <a:custGeom>
                <a:avLst/>
                <a:gdLst>
                  <a:gd name="T0" fmla="*/ 30 w 374"/>
                  <a:gd name="T1" fmla="*/ 68 h 70"/>
                  <a:gd name="T2" fmla="*/ 6 w 374"/>
                  <a:gd name="T3" fmla="*/ 68 h 70"/>
                  <a:gd name="T4" fmla="*/ 14 w 374"/>
                  <a:gd name="T5" fmla="*/ 25 h 70"/>
                  <a:gd name="T6" fmla="*/ 33 w 374"/>
                  <a:gd name="T7" fmla="*/ 1 h 70"/>
                  <a:gd name="T8" fmla="*/ 39 w 374"/>
                  <a:gd name="T9" fmla="*/ 1 h 70"/>
                  <a:gd name="T10" fmla="*/ 85 w 374"/>
                  <a:gd name="T11" fmla="*/ 46 h 70"/>
                  <a:gd name="T12" fmla="*/ 78 w 374"/>
                  <a:gd name="T13" fmla="*/ 68 h 70"/>
                  <a:gd name="T14" fmla="*/ 57 w 374"/>
                  <a:gd name="T15" fmla="*/ 63 h 70"/>
                  <a:gd name="T16" fmla="*/ 55 w 374"/>
                  <a:gd name="T17" fmla="*/ 1 h 70"/>
                  <a:gd name="T18" fmla="*/ 69 w 374"/>
                  <a:gd name="T19" fmla="*/ 57 h 70"/>
                  <a:gd name="T20" fmla="*/ 72 w 374"/>
                  <a:gd name="T21" fmla="*/ 51 h 70"/>
                  <a:gd name="T22" fmla="*/ 121 w 374"/>
                  <a:gd name="T23" fmla="*/ 1 h 70"/>
                  <a:gd name="T24" fmla="*/ 108 w 374"/>
                  <a:gd name="T25" fmla="*/ 40 h 70"/>
                  <a:gd name="T26" fmla="*/ 91 w 374"/>
                  <a:gd name="T27" fmla="*/ 68 h 70"/>
                  <a:gd name="T28" fmla="*/ 104 w 374"/>
                  <a:gd name="T29" fmla="*/ 25 h 70"/>
                  <a:gd name="T30" fmla="*/ 121 w 374"/>
                  <a:gd name="T31" fmla="*/ 1 h 70"/>
                  <a:gd name="T32" fmla="*/ 144 w 374"/>
                  <a:gd name="T33" fmla="*/ 68 h 70"/>
                  <a:gd name="T34" fmla="*/ 138 w 374"/>
                  <a:gd name="T35" fmla="*/ 68 h 70"/>
                  <a:gd name="T36" fmla="*/ 150 w 374"/>
                  <a:gd name="T37" fmla="*/ 1 h 70"/>
                  <a:gd name="T38" fmla="*/ 139 w 374"/>
                  <a:gd name="T39" fmla="*/ 44 h 70"/>
                  <a:gd name="T40" fmla="*/ 190 w 374"/>
                  <a:gd name="T41" fmla="*/ 68 h 70"/>
                  <a:gd name="T42" fmla="*/ 172 w 374"/>
                  <a:gd name="T43" fmla="*/ 68 h 70"/>
                  <a:gd name="T44" fmla="*/ 172 w 374"/>
                  <a:gd name="T45" fmla="*/ 1 h 70"/>
                  <a:gd name="T46" fmla="*/ 190 w 374"/>
                  <a:gd name="T47" fmla="*/ 1 h 70"/>
                  <a:gd name="T48" fmla="*/ 234 w 374"/>
                  <a:gd name="T49" fmla="*/ 19 h 70"/>
                  <a:gd name="T50" fmla="*/ 230 w 374"/>
                  <a:gd name="T51" fmla="*/ 13 h 70"/>
                  <a:gd name="T52" fmla="*/ 230 w 374"/>
                  <a:gd name="T53" fmla="*/ 57 h 70"/>
                  <a:gd name="T54" fmla="*/ 234 w 374"/>
                  <a:gd name="T55" fmla="*/ 50 h 70"/>
                  <a:gd name="T56" fmla="*/ 247 w 374"/>
                  <a:gd name="T57" fmla="*/ 44 h 70"/>
                  <a:gd name="T58" fmla="*/ 232 w 374"/>
                  <a:gd name="T59" fmla="*/ 70 h 70"/>
                  <a:gd name="T60" fmla="*/ 216 w 374"/>
                  <a:gd name="T61" fmla="*/ 45 h 70"/>
                  <a:gd name="T62" fmla="*/ 219 w 374"/>
                  <a:gd name="T63" fmla="*/ 7 h 70"/>
                  <a:gd name="T64" fmla="*/ 241 w 374"/>
                  <a:gd name="T65" fmla="*/ 3 h 70"/>
                  <a:gd name="T66" fmla="*/ 247 w 374"/>
                  <a:gd name="T67" fmla="*/ 31 h 70"/>
                  <a:gd name="T68" fmla="*/ 270 w 374"/>
                  <a:gd name="T69" fmla="*/ 68 h 70"/>
                  <a:gd name="T70" fmla="*/ 266 w 374"/>
                  <a:gd name="T71" fmla="*/ 68 h 70"/>
                  <a:gd name="T72" fmla="*/ 266 w 374"/>
                  <a:gd name="T73" fmla="*/ 1 h 70"/>
                  <a:gd name="T74" fmla="*/ 270 w 374"/>
                  <a:gd name="T75" fmla="*/ 1 h 70"/>
                  <a:gd name="T76" fmla="*/ 302 w 374"/>
                  <a:gd name="T77" fmla="*/ 68 h 70"/>
                  <a:gd name="T78" fmla="*/ 302 w 374"/>
                  <a:gd name="T79" fmla="*/ 1 h 70"/>
                  <a:gd name="T80" fmla="*/ 326 w 374"/>
                  <a:gd name="T81" fmla="*/ 68 h 70"/>
                  <a:gd name="T82" fmla="*/ 308 w 374"/>
                  <a:gd name="T83" fmla="*/ 68 h 70"/>
                  <a:gd name="T84" fmla="*/ 326 w 374"/>
                  <a:gd name="T85" fmla="*/ 32 h 70"/>
                  <a:gd name="T86" fmla="*/ 366 w 374"/>
                  <a:gd name="T87" fmla="*/ 1 h 70"/>
                  <a:gd name="T88" fmla="*/ 360 w 374"/>
                  <a:gd name="T89" fmla="*/ 56 h 70"/>
                  <a:gd name="T90" fmla="*/ 340 w 374"/>
                  <a:gd name="T91" fmla="*/ 68 h 70"/>
                  <a:gd name="T92" fmla="*/ 359 w 374"/>
                  <a:gd name="T93" fmla="*/ 44 h 70"/>
                  <a:gd name="T94" fmla="*/ 359 w 374"/>
                  <a:gd name="T9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 h="70">
                    <a:moveTo>
                      <a:pt x="52" y="1"/>
                    </a:moveTo>
                    <a:cubicBezTo>
                      <a:pt x="46" y="68"/>
                      <a:pt x="46" y="68"/>
                      <a:pt x="46" y="68"/>
                    </a:cubicBezTo>
                    <a:cubicBezTo>
                      <a:pt x="30" y="68"/>
                      <a:pt x="30" y="68"/>
                      <a:pt x="30" y="68"/>
                    </a:cubicBezTo>
                    <a:cubicBezTo>
                      <a:pt x="28" y="58"/>
                      <a:pt x="27" y="46"/>
                      <a:pt x="26" y="33"/>
                    </a:cubicBezTo>
                    <a:cubicBezTo>
                      <a:pt x="25" y="39"/>
                      <a:pt x="24" y="51"/>
                      <a:pt x="22" y="68"/>
                    </a:cubicBezTo>
                    <a:cubicBezTo>
                      <a:pt x="6" y="68"/>
                      <a:pt x="6" y="68"/>
                      <a:pt x="6" y="68"/>
                    </a:cubicBezTo>
                    <a:cubicBezTo>
                      <a:pt x="0" y="1"/>
                      <a:pt x="0" y="1"/>
                      <a:pt x="0" y="1"/>
                    </a:cubicBezTo>
                    <a:cubicBezTo>
                      <a:pt x="12" y="1"/>
                      <a:pt x="12" y="1"/>
                      <a:pt x="12" y="1"/>
                    </a:cubicBezTo>
                    <a:cubicBezTo>
                      <a:pt x="14" y="25"/>
                      <a:pt x="14" y="25"/>
                      <a:pt x="14" y="25"/>
                    </a:cubicBezTo>
                    <a:cubicBezTo>
                      <a:pt x="15" y="47"/>
                      <a:pt x="15" y="47"/>
                      <a:pt x="15" y="47"/>
                    </a:cubicBezTo>
                    <a:cubicBezTo>
                      <a:pt x="16" y="36"/>
                      <a:pt x="17" y="20"/>
                      <a:pt x="19" y="1"/>
                    </a:cubicBezTo>
                    <a:cubicBezTo>
                      <a:pt x="33" y="1"/>
                      <a:pt x="33" y="1"/>
                      <a:pt x="33" y="1"/>
                    </a:cubicBezTo>
                    <a:cubicBezTo>
                      <a:pt x="33" y="3"/>
                      <a:pt x="33" y="11"/>
                      <a:pt x="34" y="24"/>
                    </a:cubicBezTo>
                    <a:cubicBezTo>
                      <a:pt x="35" y="49"/>
                      <a:pt x="35" y="49"/>
                      <a:pt x="35" y="49"/>
                    </a:cubicBezTo>
                    <a:cubicBezTo>
                      <a:pt x="36" y="33"/>
                      <a:pt x="37" y="17"/>
                      <a:pt x="39" y="1"/>
                    </a:cubicBezTo>
                    <a:cubicBezTo>
                      <a:pt x="52" y="1"/>
                      <a:pt x="52" y="1"/>
                      <a:pt x="52" y="1"/>
                    </a:cubicBezTo>
                    <a:close/>
                    <a:moveTo>
                      <a:pt x="85" y="1"/>
                    </a:moveTo>
                    <a:cubicBezTo>
                      <a:pt x="85" y="46"/>
                      <a:pt x="85" y="46"/>
                      <a:pt x="85" y="46"/>
                    </a:cubicBezTo>
                    <a:cubicBezTo>
                      <a:pt x="85" y="51"/>
                      <a:pt x="85" y="55"/>
                      <a:pt x="85" y="57"/>
                    </a:cubicBezTo>
                    <a:cubicBezTo>
                      <a:pt x="85" y="59"/>
                      <a:pt x="84" y="61"/>
                      <a:pt x="83" y="63"/>
                    </a:cubicBezTo>
                    <a:cubicBezTo>
                      <a:pt x="81" y="65"/>
                      <a:pt x="80" y="67"/>
                      <a:pt x="78" y="68"/>
                    </a:cubicBezTo>
                    <a:cubicBezTo>
                      <a:pt x="76" y="69"/>
                      <a:pt x="73" y="70"/>
                      <a:pt x="71" y="70"/>
                    </a:cubicBezTo>
                    <a:cubicBezTo>
                      <a:pt x="68" y="70"/>
                      <a:pt x="65" y="69"/>
                      <a:pt x="63" y="68"/>
                    </a:cubicBezTo>
                    <a:cubicBezTo>
                      <a:pt x="60" y="66"/>
                      <a:pt x="59" y="65"/>
                      <a:pt x="57" y="63"/>
                    </a:cubicBezTo>
                    <a:cubicBezTo>
                      <a:pt x="56" y="60"/>
                      <a:pt x="56" y="58"/>
                      <a:pt x="55" y="56"/>
                    </a:cubicBezTo>
                    <a:cubicBezTo>
                      <a:pt x="55" y="54"/>
                      <a:pt x="55" y="49"/>
                      <a:pt x="55" y="41"/>
                    </a:cubicBezTo>
                    <a:cubicBezTo>
                      <a:pt x="55" y="1"/>
                      <a:pt x="55" y="1"/>
                      <a:pt x="55" y="1"/>
                    </a:cubicBezTo>
                    <a:cubicBezTo>
                      <a:pt x="68" y="1"/>
                      <a:pt x="68" y="1"/>
                      <a:pt x="68" y="1"/>
                    </a:cubicBezTo>
                    <a:cubicBezTo>
                      <a:pt x="68" y="52"/>
                      <a:pt x="68" y="52"/>
                      <a:pt x="68" y="52"/>
                    </a:cubicBezTo>
                    <a:cubicBezTo>
                      <a:pt x="68" y="54"/>
                      <a:pt x="68" y="56"/>
                      <a:pt x="69" y="57"/>
                    </a:cubicBezTo>
                    <a:cubicBezTo>
                      <a:pt x="69" y="58"/>
                      <a:pt x="69" y="58"/>
                      <a:pt x="70" y="58"/>
                    </a:cubicBezTo>
                    <a:cubicBezTo>
                      <a:pt x="71" y="58"/>
                      <a:pt x="71" y="58"/>
                      <a:pt x="72" y="57"/>
                    </a:cubicBezTo>
                    <a:cubicBezTo>
                      <a:pt x="72" y="56"/>
                      <a:pt x="72" y="54"/>
                      <a:pt x="72" y="51"/>
                    </a:cubicBezTo>
                    <a:cubicBezTo>
                      <a:pt x="72" y="1"/>
                      <a:pt x="72" y="1"/>
                      <a:pt x="72" y="1"/>
                    </a:cubicBezTo>
                    <a:cubicBezTo>
                      <a:pt x="85" y="1"/>
                      <a:pt x="85" y="1"/>
                      <a:pt x="85" y="1"/>
                    </a:cubicBezTo>
                    <a:close/>
                    <a:moveTo>
                      <a:pt x="121" y="1"/>
                    </a:moveTo>
                    <a:cubicBezTo>
                      <a:pt x="121" y="68"/>
                      <a:pt x="121" y="68"/>
                      <a:pt x="121" y="68"/>
                    </a:cubicBezTo>
                    <a:cubicBezTo>
                      <a:pt x="108" y="68"/>
                      <a:pt x="108" y="68"/>
                      <a:pt x="108" y="68"/>
                    </a:cubicBezTo>
                    <a:cubicBezTo>
                      <a:pt x="108" y="40"/>
                      <a:pt x="108" y="40"/>
                      <a:pt x="108" y="40"/>
                    </a:cubicBezTo>
                    <a:cubicBezTo>
                      <a:pt x="104" y="40"/>
                      <a:pt x="104" y="40"/>
                      <a:pt x="104" y="40"/>
                    </a:cubicBezTo>
                    <a:cubicBezTo>
                      <a:pt x="104" y="68"/>
                      <a:pt x="104" y="68"/>
                      <a:pt x="104" y="68"/>
                    </a:cubicBezTo>
                    <a:cubicBezTo>
                      <a:pt x="91" y="68"/>
                      <a:pt x="91" y="68"/>
                      <a:pt x="91" y="68"/>
                    </a:cubicBezTo>
                    <a:cubicBezTo>
                      <a:pt x="91" y="1"/>
                      <a:pt x="91" y="1"/>
                      <a:pt x="91" y="1"/>
                    </a:cubicBezTo>
                    <a:cubicBezTo>
                      <a:pt x="104" y="1"/>
                      <a:pt x="104" y="1"/>
                      <a:pt x="104" y="1"/>
                    </a:cubicBezTo>
                    <a:cubicBezTo>
                      <a:pt x="104" y="25"/>
                      <a:pt x="104" y="25"/>
                      <a:pt x="104" y="25"/>
                    </a:cubicBezTo>
                    <a:cubicBezTo>
                      <a:pt x="108" y="25"/>
                      <a:pt x="108" y="25"/>
                      <a:pt x="108" y="25"/>
                    </a:cubicBezTo>
                    <a:cubicBezTo>
                      <a:pt x="108" y="1"/>
                      <a:pt x="108" y="1"/>
                      <a:pt x="108" y="1"/>
                    </a:cubicBezTo>
                    <a:cubicBezTo>
                      <a:pt x="121" y="1"/>
                      <a:pt x="121" y="1"/>
                      <a:pt x="121" y="1"/>
                    </a:cubicBezTo>
                    <a:close/>
                    <a:moveTo>
                      <a:pt x="150" y="1"/>
                    </a:moveTo>
                    <a:cubicBezTo>
                      <a:pt x="158" y="68"/>
                      <a:pt x="158" y="68"/>
                      <a:pt x="158" y="68"/>
                    </a:cubicBezTo>
                    <a:cubicBezTo>
                      <a:pt x="144" y="68"/>
                      <a:pt x="144" y="68"/>
                      <a:pt x="144" y="68"/>
                    </a:cubicBezTo>
                    <a:cubicBezTo>
                      <a:pt x="143" y="56"/>
                      <a:pt x="143" y="56"/>
                      <a:pt x="143" y="56"/>
                    </a:cubicBezTo>
                    <a:cubicBezTo>
                      <a:pt x="139" y="56"/>
                      <a:pt x="139" y="56"/>
                      <a:pt x="139" y="56"/>
                    </a:cubicBezTo>
                    <a:cubicBezTo>
                      <a:pt x="138" y="68"/>
                      <a:pt x="138" y="68"/>
                      <a:pt x="138" y="68"/>
                    </a:cubicBezTo>
                    <a:cubicBezTo>
                      <a:pt x="124" y="68"/>
                      <a:pt x="124" y="68"/>
                      <a:pt x="124" y="68"/>
                    </a:cubicBezTo>
                    <a:cubicBezTo>
                      <a:pt x="131" y="1"/>
                      <a:pt x="131" y="1"/>
                      <a:pt x="131" y="1"/>
                    </a:cubicBezTo>
                    <a:cubicBezTo>
                      <a:pt x="150" y="1"/>
                      <a:pt x="150" y="1"/>
                      <a:pt x="150" y="1"/>
                    </a:cubicBezTo>
                    <a:close/>
                    <a:moveTo>
                      <a:pt x="143" y="44"/>
                    </a:moveTo>
                    <a:cubicBezTo>
                      <a:pt x="142" y="37"/>
                      <a:pt x="142" y="28"/>
                      <a:pt x="141" y="16"/>
                    </a:cubicBezTo>
                    <a:cubicBezTo>
                      <a:pt x="140" y="29"/>
                      <a:pt x="139" y="39"/>
                      <a:pt x="139" y="44"/>
                    </a:cubicBezTo>
                    <a:cubicBezTo>
                      <a:pt x="143" y="44"/>
                      <a:pt x="143" y="44"/>
                      <a:pt x="143" y="44"/>
                    </a:cubicBezTo>
                    <a:close/>
                    <a:moveTo>
                      <a:pt x="190" y="1"/>
                    </a:moveTo>
                    <a:cubicBezTo>
                      <a:pt x="190" y="68"/>
                      <a:pt x="190" y="68"/>
                      <a:pt x="190" y="68"/>
                    </a:cubicBezTo>
                    <a:cubicBezTo>
                      <a:pt x="178" y="68"/>
                      <a:pt x="178" y="68"/>
                      <a:pt x="178" y="68"/>
                    </a:cubicBezTo>
                    <a:cubicBezTo>
                      <a:pt x="172" y="38"/>
                      <a:pt x="172" y="38"/>
                      <a:pt x="172" y="38"/>
                    </a:cubicBezTo>
                    <a:cubicBezTo>
                      <a:pt x="172" y="68"/>
                      <a:pt x="172" y="68"/>
                      <a:pt x="172" y="68"/>
                    </a:cubicBezTo>
                    <a:cubicBezTo>
                      <a:pt x="161" y="68"/>
                      <a:pt x="161" y="68"/>
                      <a:pt x="161" y="68"/>
                    </a:cubicBezTo>
                    <a:cubicBezTo>
                      <a:pt x="161" y="1"/>
                      <a:pt x="161" y="1"/>
                      <a:pt x="161" y="1"/>
                    </a:cubicBezTo>
                    <a:cubicBezTo>
                      <a:pt x="172" y="1"/>
                      <a:pt x="172" y="1"/>
                      <a:pt x="172" y="1"/>
                    </a:cubicBezTo>
                    <a:cubicBezTo>
                      <a:pt x="179" y="32"/>
                      <a:pt x="179" y="32"/>
                      <a:pt x="179" y="32"/>
                    </a:cubicBezTo>
                    <a:cubicBezTo>
                      <a:pt x="179" y="1"/>
                      <a:pt x="179" y="1"/>
                      <a:pt x="179" y="1"/>
                    </a:cubicBezTo>
                    <a:cubicBezTo>
                      <a:pt x="190" y="1"/>
                      <a:pt x="190" y="1"/>
                      <a:pt x="190" y="1"/>
                    </a:cubicBezTo>
                    <a:close/>
                    <a:moveTo>
                      <a:pt x="247" y="31"/>
                    </a:moveTo>
                    <a:cubicBezTo>
                      <a:pt x="234" y="31"/>
                      <a:pt x="234" y="31"/>
                      <a:pt x="234" y="31"/>
                    </a:cubicBezTo>
                    <a:cubicBezTo>
                      <a:pt x="234" y="19"/>
                      <a:pt x="234" y="19"/>
                      <a:pt x="234" y="19"/>
                    </a:cubicBezTo>
                    <a:cubicBezTo>
                      <a:pt x="234" y="16"/>
                      <a:pt x="234" y="13"/>
                      <a:pt x="234" y="13"/>
                    </a:cubicBezTo>
                    <a:cubicBezTo>
                      <a:pt x="233" y="12"/>
                      <a:pt x="233" y="11"/>
                      <a:pt x="232" y="11"/>
                    </a:cubicBezTo>
                    <a:cubicBezTo>
                      <a:pt x="231" y="11"/>
                      <a:pt x="230" y="12"/>
                      <a:pt x="230" y="13"/>
                    </a:cubicBezTo>
                    <a:cubicBezTo>
                      <a:pt x="229" y="14"/>
                      <a:pt x="229" y="16"/>
                      <a:pt x="229" y="20"/>
                    </a:cubicBezTo>
                    <a:cubicBezTo>
                      <a:pt x="229" y="51"/>
                      <a:pt x="229" y="51"/>
                      <a:pt x="229" y="51"/>
                    </a:cubicBezTo>
                    <a:cubicBezTo>
                      <a:pt x="229" y="54"/>
                      <a:pt x="229" y="56"/>
                      <a:pt x="230" y="57"/>
                    </a:cubicBezTo>
                    <a:cubicBezTo>
                      <a:pt x="230" y="58"/>
                      <a:pt x="231" y="58"/>
                      <a:pt x="232" y="58"/>
                    </a:cubicBezTo>
                    <a:cubicBezTo>
                      <a:pt x="233" y="58"/>
                      <a:pt x="233" y="58"/>
                      <a:pt x="234" y="57"/>
                    </a:cubicBezTo>
                    <a:cubicBezTo>
                      <a:pt x="234" y="56"/>
                      <a:pt x="234" y="54"/>
                      <a:pt x="234" y="50"/>
                    </a:cubicBezTo>
                    <a:cubicBezTo>
                      <a:pt x="234" y="42"/>
                      <a:pt x="234" y="42"/>
                      <a:pt x="234" y="42"/>
                    </a:cubicBezTo>
                    <a:cubicBezTo>
                      <a:pt x="247" y="42"/>
                      <a:pt x="247" y="42"/>
                      <a:pt x="247" y="42"/>
                    </a:cubicBezTo>
                    <a:cubicBezTo>
                      <a:pt x="247" y="44"/>
                      <a:pt x="247" y="44"/>
                      <a:pt x="247" y="44"/>
                    </a:cubicBezTo>
                    <a:cubicBezTo>
                      <a:pt x="247" y="51"/>
                      <a:pt x="247" y="56"/>
                      <a:pt x="246" y="59"/>
                    </a:cubicBezTo>
                    <a:cubicBezTo>
                      <a:pt x="245" y="62"/>
                      <a:pt x="244" y="64"/>
                      <a:pt x="241" y="66"/>
                    </a:cubicBezTo>
                    <a:cubicBezTo>
                      <a:pt x="239" y="69"/>
                      <a:pt x="235" y="70"/>
                      <a:pt x="232" y="70"/>
                    </a:cubicBezTo>
                    <a:cubicBezTo>
                      <a:pt x="228" y="70"/>
                      <a:pt x="225" y="69"/>
                      <a:pt x="222" y="67"/>
                    </a:cubicBezTo>
                    <a:cubicBezTo>
                      <a:pt x="220" y="65"/>
                      <a:pt x="218" y="63"/>
                      <a:pt x="217" y="59"/>
                    </a:cubicBezTo>
                    <a:cubicBezTo>
                      <a:pt x="216" y="56"/>
                      <a:pt x="216" y="51"/>
                      <a:pt x="216" y="45"/>
                    </a:cubicBezTo>
                    <a:cubicBezTo>
                      <a:pt x="216" y="25"/>
                      <a:pt x="216" y="25"/>
                      <a:pt x="216" y="25"/>
                    </a:cubicBezTo>
                    <a:cubicBezTo>
                      <a:pt x="216" y="20"/>
                      <a:pt x="216" y="17"/>
                      <a:pt x="216" y="14"/>
                    </a:cubicBezTo>
                    <a:cubicBezTo>
                      <a:pt x="217" y="12"/>
                      <a:pt x="217" y="9"/>
                      <a:pt x="219" y="7"/>
                    </a:cubicBezTo>
                    <a:cubicBezTo>
                      <a:pt x="220" y="5"/>
                      <a:pt x="222" y="3"/>
                      <a:pt x="224" y="2"/>
                    </a:cubicBezTo>
                    <a:cubicBezTo>
                      <a:pt x="226" y="1"/>
                      <a:pt x="229" y="0"/>
                      <a:pt x="231" y="0"/>
                    </a:cubicBezTo>
                    <a:cubicBezTo>
                      <a:pt x="235" y="0"/>
                      <a:pt x="238" y="1"/>
                      <a:pt x="241" y="3"/>
                    </a:cubicBezTo>
                    <a:cubicBezTo>
                      <a:pt x="244" y="5"/>
                      <a:pt x="245" y="7"/>
                      <a:pt x="246" y="10"/>
                    </a:cubicBezTo>
                    <a:cubicBezTo>
                      <a:pt x="247" y="13"/>
                      <a:pt x="247" y="18"/>
                      <a:pt x="247" y="24"/>
                    </a:cubicBezTo>
                    <a:cubicBezTo>
                      <a:pt x="247" y="31"/>
                      <a:pt x="247" y="31"/>
                      <a:pt x="247" y="31"/>
                    </a:cubicBezTo>
                    <a:close/>
                    <a:moveTo>
                      <a:pt x="283" y="1"/>
                    </a:moveTo>
                    <a:cubicBezTo>
                      <a:pt x="283" y="68"/>
                      <a:pt x="283" y="68"/>
                      <a:pt x="283" y="68"/>
                    </a:cubicBezTo>
                    <a:cubicBezTo>
                      <a:pt x="270" y="68"/>
                      <a:pt x="270" y="68"/>
                      <a:pt x="270" y="68"/>
                    </a:cubicBezTo>
                    <a:cubicBezTo>
                      <a:pt x="270" y="40"/>
                      <a:pt x="270" y="40"/>
                      <a:pt x="270" y="40"/>
                    </a:cubicBezTo>
                    <a:cubicBezTo>
                      <a:pt x="266" y="40"/>
                      <a:pt x="266" y="40"/>
                      <a:pt x="266" y="40"/>
                    </a:cubicBezTo>
                    <a:cubicBezTo>
                      <a:pt x="266" y="68"/>
                      <a:pt x="266" y="68"/>
                      <a:pt x="266" y="68"/>
                    </a:cubicBezTo>
                    <a:cubicBezTo>
                      <a:pt x="253" y="68"/>
                      <a:pt x="253" y="68"/>
                      <a:pt x="253" y="68"/>
                    </a:cubicBezTo>
                    <a:cubicBezTo>
                      <a:pt x="253" y="1"/>
                      <a:pt x="253" y="1"/>
                      <a:pt x="253" y="1"/>
                    </a:cubicBezTo>
                    <a:cubicBezTo>
                      <a:pt x="266" y="1"/>
                      <a:pt x="266" y="1"/>
                      <a:pt x="266" y="1"/>
                    </a:cubicBezTo>
                    <a:cubicBezTo>
                      <a:pt x="266" y="25"/>
                      <a:pt x="266" y="25"/>
                      <a:pt x="266" y="25"/>
                    </a:cubicBezTo>
                    <a:cubicBezTo>
                      <a:pt x="270" y="25"/>
                      <a:pt x="270" y="25"/>
                      <a:pt x="270" y="25"/>
                    </a:cubicBezTo>
                    <a:cubicBezTo>
                      <a:pt x="270" y="1"/>
                      <a:pt x="270" y="1"/>
                      <a:pt x="270" y="1"/>
                    </a:cubicBezTo>
                    <a:cubicBezTo>
                      <a:pt x="283" y="1"/>
                      <a:pt x="283" y="1"/>
                      <a:pt x="283" y="1"/>
                    </a:cubicBezTo>
                    <a:close/>
                    <a:moveTo>
                      <a:pt x="302" y="1"/>
                    </a:moveTo>
                    <a:cubicBezTo>
                      <a:pt x="302" y="68"/>
                      <a:pt x="302" y="68"/>
                      <a:pt x="302" y="68"/>
                    </a:cubicBezTo>
                    <a:cubicBezTo>
                      <a:pt x="289" y="68"/>
                      <a:pt x="289" y="68"/>
                      <a:pt x="289" y="68"/>
                    </a:cubicBezTo>
                    <a:cubicBezTo>
                      <a:pt x="289" y="1"/>
                      <a:pt x="289" y="1"/>
                      <a:pt x="289" y="1"/>
                    </a:cubicBezTo>
                    <a:cubicBezTo>
                      <a:pt x="302" y="1"/>
                      <a:pt x="302" y="1"/>
                      <a:pt x="302" y="1"/>
                    </a:cubicBezTo>
                    <a:close/>
                    <a:moveTo>
                      <a:pt x="337" y="1"/>
                    </a:moveTo>
                    <a:cubicBezTo>
                      <a:pt x="337" y="68"/>
                      <a:pt x="337" y="68"/>
                      <a:pt x="337" y="68"/>
                    </a:cubicBezTo>
                    <a:cubicBezTo>
                      <a:pt x="326" y="68"/>
                      <a:pt x="326" y="68"/>
                      <a:pt x="326" y="68"/>
                    </a:cubicBezTo>
                    <a:cubicBezTo>
                      <a:pt x="319" y="38"/>
                      <a:pt x="319" y="38"/>
                      <a:pt x="319" y="38"/>
                    </a:cubicBezTo>
                    <a:cubicBezTo>
                      <a:pt x="319" y="68"/>
                      <a:pt x="319" y="68"/>
                      <a:pt x="319" y="68"/>
                    </a:cubicBezTo>
                    <a:cubicBezTo>
                      <a:pt x="308" y="68"/>
                      <a:pt x="308" y="68"/>
                      <a:pt x="308" y="68"/>
                    </a:cubicBezTo>
                    <a:cubicBezTo>
                      <a:pt x="308" y="1"/>
                      <a:pt x="308" y="1"/>
                      <a:pt x="308" y="1"/>
                    </a:cubicBezTo>
                    <a:cubicBezTo>
                      <a:pt x="319" y="1"/>
                      <a:pt x="319" y="1"/>
                      <a:pt x="319" y="1"/>
                    </a:cubicBezTo>
                    <a:cubicBezTo>
                      <a:pt x="326" y="32"/>
                      <a:pt x="326" y="32"/>
                      <a:pt x="326" y="32"/>
                    </a:cubicBezTo>
                    <a:cubicBezTo>
                      <a:pt x="326" y="1"/>
                      <a:pt x="326" y="1"/>
                      <a:pt x="326" y="1"/>
                    </a:cubicBezTo>
                    <a:cubicBezTo>
                      <a:pt x="337" y="1"/>
                      <a:pt x="337" y="1"/>
                      <a:pt x="337" y="1"/>
                    </a:cubicBezTo>
                    <a:close/>
                    <a:moveTo>
                      <a:pt x="366" y="1"/>
                    </a:moveTo>
                    <a:cubicBezTo>
                      <a:pt x="374" y="68"/>
                      <a:pt x="374" y="68"/>
                      <a:pt x="374" y="68"/>
                    </a:cubicBezTo>
                    <a:cubicBezTo>
                      <a:pt x="360" y="68"/>
                      <a:pt x="360" y="68"/>
                      <a:pt x="360" y="68"/>
                    </a:cubicBezTo>
                    <a:cubicBezTo>
                      <a:pt x="360" y="56"/>
                      <a:pt x="360" y="56"/>
                      <a:pt x="360" y="56"/>
                    </a:cubicBezTo>
                    <a:cubicBezTo>
                      <a:pt x="355" y="56"/>
                      <a:pt x="355" y="56"/>
                      <a:pt x="355" y="56"/>
                    </a:cubicBezTo>
                    <a:cubicBezTo>
                      <a:pt x="354" y="68"/>
                      <a:pt x="354" y="68"/>
                      <a:pt x="354" y="68"/>
                    </a:cubicBezTo>
                    <a:cubicBezTo>
                      <a:pt x="340" y="68"/>
                      <a:pt x="340" y="68"/>
                      <a:pt x="340" y="68"/>
                    </a:cubicBezTo>
                    <a:cubicBezTo>
                      <a:pt x="347" y="1"/>
                      <a:pt x="347" y="1"/>
                      <a:pt x="347" y="1"/>
                    </a:cubicBezTo>
                    <a:cubicBezTo>
                      <a:pt x="366" y="1"/>
                      <a:pt x="366" y="1"/>
                      <a:pt x="366" y="1"/>
                    </a:cubicBezTo>
                    <a:close/>
                    <a:moveTo>
                      <a:pt x="359" y="44"/>
                    </a:moveTo>
                    <a:cubicBezTo>
                      <a:pt x="359" y="37"/>
                      <a:pt x="358" y="28"/>
                      <a:pt x="357" y="16"/>
                    </a:cubicBezTo>
                    <a:cubicBezTo>
                      <a:pt x="356" y="29"/>
                      <a:pt x="355" y="39"/>
                      <a:pt x="355" y="44"/>
                    </a:cubicBezTo>
                    <a:lnTo>
                      <a:pt x="359" y="44"/>
                    </a:lnTo>
                    <a:close/>
                  </a:path>
                </a:pathLst>
              </a:custGeom>
              <a:grpFill/>
              <a:ln>
                <a:noFill/>
              </a:ln>
            </p:spPr>
            <p:txBody>
              <a:bodyPr anchor="ctr"/>
              <a:lstStyle/>
              <a:p>
                <a:pPr algn="ctr"/>
                <a:endParaRPr/>
              </a:p>
            </p:txBody>
          </p:sp>
          <p:sp>
            <p:nvSpPr>
              <p:cNvPr id="63" name="ïṩľíḓè">
                <a:extLst>
                  <a:ext uri="{FF2B5EF4-FFF2-40B4-BE49-F238E27FC236}">
                    <a16:creationId xmlns:a16="http://schemas.microsoft.com/office/drawing/2014/main" id="{B4045274-10DA-4F21-9700-3973B15A3855}"/>
                  </a:ext>
                </a:extLst>
              </p:cNvPr>
              <p:cNvSpPr/>
              <p:nvPr/>
            </p:nvSpPr>
            <p:spPr bwMode="auto">
              <a:xfrm>
                <a:off x="2601913" y="3629026"/>
                <a:ext cx="976313" cy="134938"/>
              </a:xfrm>
              <a:custGeom>
                <a:avLst/>
                <a:gdLst>
                  <a:gd name="T0" fmla="*/ 1245 w 1245"/>
                  <a:gd name="T1" fmla="*/ 0 h 173"/>
                  <a:gd name="T2" fmla="*/ 1149 w 1245"/>
                  <a:gd name="T3" fmla="*/ 173 h 173"/>
                  <a:gd name="T4" fmla="*/ 96 w 1245"/>
                  <a:gd name="T5" fmla="*/ 173 h 173"/>
                  <a:gd name="T6" fmla="*/ 0 w 1245"/>
                  <a:gd name="T7" fmla="*/ 0 h 173"/>
                  <a:gd name="T8" fmla="*/ 1245 w 1245"/>
                  <a:gd name="T9" fmla="*/ 0 h 173"/>
                </a:gdLst>
                <a:ahLst/>
                <a:cxnLst>
                  <a:cxn ang="0">
                    <a:pos x="T0" y="T1"/>
                  </a:cxn>
                  <a:cxn ang="0">
                    <a:pos x="T2" y="T3"/>
                  </a:cxn>
                  <a:cxn ang="0">
                    <a:pos x="T4" y="T5"/>
                  </a:cxn>
                  <a:cxn ang="0">
                    <a:pos x="T6" y="T7"/>
                  </a:cxn>
                  <a:cxn ang="0">
                    <a:pos x="T8" y="T9"/>
                  </a:cxn>
                </a:cxnLst>
                <a:rect l="0" t="0" r="r" b="b"/>
                <a:pathLst>
                  <a:path w="1245" h="173">
                    <a:moveTo>
                      <a:pt x="1245" y="0"/>
                    </a:moveTo>
                    <a:cubicBezTo>
                      <a:pt x="1221" y="63"/>
                      <a:pt x="1189" y="121"/>
                      <a:pt x="1149" y="173"/>
                    </a:cubicBezTo>
                    <a:cubicBezTo>
                      <a:pt x="96" y="173"/>
                      <a:pt x="96" y="173"/>
                      <a:pt x="96" y="173"/>
                    </a:cubicBezTo>
                    <a:cubicBezTo>
                      <a:pt x="57" y="121"/>
                      <a:pt x="24" y="63"/>
                      <a:pt x="0" y="0"/>
                    </a:cubicBezTo>
                    <a:lnTo>
                      <a:pt x="1245" y="0"/>
                    </a:lnTo>
                    <a:close/>
                  </a:path>
                </a:pathLst>
              </a:custGeom>
              <a:noFill/>
              <a:ln>
                <a:solidFill>
                  <a:schemeClr val="accent1"/>
                </a:solidFill>
              </a:ln>
            </p:spPr>
            <p:txBody>
              <a:bodyPr anchor="ctr"/>
              <a:lstStyle/>
              <a:p>
                <a:pPr algn="ctr"/>
                <a:endParaRPr/>
              </a:p>
            </p:txBody>
          </p:sp>
          <p:sp>
            <p:nvSpPr>
              <p:cNvPr id="64" name="ïŝļíḑè">
                <a:extLst>
                  <a:ext uri="{FF2B5EF4-FFF2-40B4-BE49-F238E27FC236}">
                    <a16:creationId xmlns:a16="http://schemas.microsoft.com/office/drawing/2014/main" id="{BB9F8E61-8B1B-4294-8BB3-D4EA1CC0E990}"/>
                  </a:ext>
                </a:extLst>
              </p:cNvPr>
              <p:cNvSpPr/>
              <p:nvPr/>
            </p:nvSpPr>
            <p:spPr bwMode="auto">
              <a:xfrm>
                <a:off x="2709863" y="3643313"/>
                <a:ext cx="493713" cy="95250"/>
              </a:xfrm>
              <a:custGeom>
                <a:avLst/>
                <a:gdLst>
                  <a:gd name="T0" fmla="*/ 11 w 630"/>
                  <a:gd name="T1" fmla="*/ 33 h 121"/>
                  <a:gd name="T2" fmla="*/ 35 w 630"/>
                  <a:gd name="T3" fmla="*/ 100 h 121"/>
                  <a:gd name="T4" fmla="*/ 72 w 630"/>
                  <a:gd name="T5" fmla="*/ 56 h 121"/>
                  <a:gd name="T6" fmla="*/ 62 w 630"/>
                  <a:gd name="T7" fmla="*/ 38 h 121"/>
                  <a:gd name="T8" fmla="*/ 58 w 630"/>
                  <a:gd name="T9" fmla="*/ 98 h 121"/>
                  <a:gd name="T10" fmla="*/ 75 w 630"/>
                  <a:gd name="T11" fmla="*/ 18 h 121"/>
                  <a:gd name="T12" fmla="*/ 31 w 630"/>
                  <a:gd name="T13" fmla="*/ 52 h 121"/>
                  <a:gd name="T14" fmla="*/ 34 w 630"/>
                  <a:gd name="T15" fmla="*/ 67 h 121"/>
                  <a:gd name="T16" fmla="*/ 171 w 630"/>
                  <a:gd name="T17" fmla="*/ 39 h 121"/>
                  <a:gd name="T18" fmla="*/ 186 w 630"/>
                  <a:gd name="T19" fmla="*/ 68 h 121"/>
                  <a:gd name="T20" fmla="*/ 191 w 630"/>
                  <a:gd name="T21" fmla="*/ 41 h 121"/>
                  <a:gd name="T22" fmla="*/ 194 w 630"/>
                  <a:gd name="T23" fmla="*/ 24 h 121"/>
                  <a:gd name="T24" fmla="*/ 151 w 630"/>
                  <a:gd name="T25" fmla="*/ 30 h 121"/>
                  <a:gd name="T26" fmla="*/ 131 w 630"/>
                  <a:gd name="T27" fmla="*/ 64 h 121"/>
                  <a:gd name="T28" fmla="*/ 140 w 630"/>
                  <a:gd name="T29" fmla="*/ 64 h 121"/>
                  <a:gd name="T30" fmla="*/ 134 w 630"/>
                  <a:gd name="T31" fmla="*/ 113 h 121"/>
                  <a:gd name="T32" fmla="*/ 187 w 630"/>
                  <a:gd name="T33" fmla="*/ 61 h 121"/>
                  <a:gd name="T34" fmla="*/ 174 w 630"/>
                  <a:gd name="T35" fmla="*/ 53 h 121"/>
                  <a:gd name="T36" fmla="*/ 170 w 630"/>
                  <a:gd name="T37" fmla="*/ 62 h 121"/>
                  <a:gd name="T38" fmla="*/ 166 w 630"/>
                  <a:gd name="T39" fmla="*/ 77 h 121"/>
                  <a:gd name="T40" fmla="*/ 179 w 630"/>
                  <a:gd name="T41" fmla="*/ 113 h 121"/>
                  <a:gd name="T42" fmla="*/ 223 w 630"/>
                  <a:gd name="T43" fmla="*/ 91 h 121"/>
                  <a:gd name="T44" fmla="*/ 186 w 630"/>
                  <a:gd name="T45" fmla="*/ 88 h 121"/>
                  <a:gd name="T46" fmla="*/ 173 w 630"/>
                  <a:gd name="T47" fmla="*/ 86 h 121"/>
                  <a:gd name="T48" fmla="*/ 271 w 630"/>
                  <a:gd name="T49" fmla="*/ 25 h 121"/>
                  <a:gd name="T50" fmla="*/ 251 w 630"/>
                  <a:gd name="T51" fmla="*/ 92 h 121"/>
                  <a:gd name="T52" fmla="*/ 306 w 630"/>
                  <a:gd name="T53" fmla="*/ 49 h 121"/>
                  <a:gd name="T54" fmla="*/ 297 w 630"/>
                  <a:gd name="T55" fmla="*/ 23 h 121"/>
                  <a:gd name="T56" fmla="*/ 317 w 630"/>
                  <a:gd name="T57" fmla="*/ 7 h 121"/>
                  <a:gd name="T58" fmla="*/ 279 w 630"/>
                  <a:gd name="T59" fmla="*/ 8 h 121"/>
                  <a:gd name="T60" fmla="*/ 287 w 630"/>
                  <a:gd name="T61" fmla="*/ 34 h 121"/>
                  <a:gd name="T62" fmla="*/ 293 w 630"/>
                  <a:gd name="T63" fmla="*/ 40 h 121"/>
                  <a:gd name="T64" fmla="*/ 316 w 630"/>
                  <a:gd name="T65" fmla="*/ 58 h 121"/>
                  <a:gd name="T66" fmla="*/ 332 w 630"/>
                  <a:gd name="T67" fmla="*/ 76 h 121"/>
                  <a:gd name="T68" fmla="*/ 308 w 630"/>
                  <a:gd name="T69" fmla="*/ 109 h 121"/>
                  <a:gd name="T70" fmla="*/ 296 w 630"/>
                  <a:gd name="T71" fmla="*/ 107 h 121"/>
                  <a:gd name="T72" fmla="*/ 263 w 630"/>
                  <a:gd name="T73" fmla="*/ 86 h 121"/>
                  <a:gd name="T74" fmla="*/ 305 w 630"/>
                  <a:gd name="T75" fmla="*/ 65 h 121"/>
                  <a:gd name="T76" fmla="*/ 377 w 630"/>
                  <a:gd name="T77" fmla="*/ 46 h 121"/>
                  <a:gd name="T78" fmla="*/ 419 w 630"/>
                  <a:gd name="T79" fmla="*/ 47 h 121"/>
                  <a:gd name="T80" fmla="*/ 418 w 630"/>
                  <a:gd name="T81" fmla="*/ 56 h 121"/>
                  <a:gd name="T82" fmla="*/ 370 w 630"/>
                  <a:gd name="T83" fmla="*/ 84 h 121"/>
                  <a:gd name="T84" fmla="*/ 388 w 630"/>
                  <a:gd name="T85" fmla="*/ 105 h 121"/>
                  <a:gd name="T86" fmla="*/ 415 w 630"/>
                  <a:gd name="T87" fmla="*/ 108 h 121"/>
                  <a:gd name="T88" fmla="*/ 438 w 630"/>
                  <a:gd name="T89" fmla="*/ 69 h 121"/>
                  <a:gd name="T90" fmla="*/ 449 w 630"/>
                  <a:gd name="T91" fmla="*/ 56 h 121"/>
                  <a:gd name="T92" fmla="*/ 423 w 630"/>
                  <a:gd name="T93" fmla="*/ 29 h 121"/>
                  <a:gd name="T94" fmla="*/ 408 w 630"/>
                  <a:gd name="T95" fmla="*/ 22 h 121"/>
                  <a:gd name="T96" fmla="*/ 408 w 630"/>
                  <a:gd name="T97" fmla="*/ 22 h 121"/>
                  <a:gd name="T98" fmla="*/ 373 w 630"/>
                  <a:gd name="T99" fmla="*/ 63 h 121"/>
                  <a:gd name="T100" fmla="*/ 541 w 630"/>
                  <a:gd name="T101" fmla="*/ 44 h 121"/>
                  <a:gd name="T102" fmla="*/ 566 w 630"/>
                  <a:gd name="T103" fmla="*/ 83 h 121"/>
                  <a:gd name="T104" fmla="*/ 576 w 630"/>
                  <a:gd name="T105" fmla="*/ 102 h 121"/>
                  <a:gd name="T106" fmla="*/ 630 w 630"/>
                  <a:gd name="T107" fmla="*/ 101 h 121"/>
                  <a:gd name="T108" fmla="*/ 604 w 630"/>
                  <a:gd name="T109" fmla="*/ 55 h 121"/>
                  <a:gd name="T110" fmla="*/ 585 w 630"/>
                  <a:gd name="T111" fmla="*/ 45 h 121"/>
                  <a:gd name="T112" fmla="*/ 577 w 630"/>
                  <a:gd name="T113" fmla="*/ 15 h 121"/>
                  <a:gd name="T114" fmla="*/ 594 w 630"/>
                  <a:gd name="T115" fmla="*/ 29 h 121"/>
                  <a:gd name="T116" fmla="*/ 542 w 630"/>
                  <a:gd name="T117" fmla="*/ 72 h 121"/>
                  <a:gd name="T118" fmla="*/ 542 w 630"/>
                  <a:gd name="T119" fmla="*/ 72 h 121"/>
                  <a:gd name="T120" fmla="*/ 526 w 630"/>
                  <a:gd name="T121" fmla="*/ 9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0" h="121">
                    <a:moveTo>
                      <a:pt x="43" y="91"/>
                    </a:moveTo>
                    <a:cubicBezTo>
                      <a:pt x="44" y="89"/>
                      <a:pt x="44" y="84"/>
                      <a:pt x="43" y="77"/>
                    </a:cubicBezTo>
                    <a:cubicBezTo>
                      <a:pt x="42" y="64"/>
                      <a:pt x="42" y="53"/>
                      <a:pt x="43" y="44"/>
                    </a:cubicBezTo>
                    <a:cubicBezTo>
                      <a:pt x="43" y="37"/>
                      <a:pt x="45" y="32"/>
                      <a:pt x="48" y="28"/>
                    </a:cubicBezTo>
                    <a:cubicBezTo>
                      <a:pt x="49" y="26"/>
                      <a:pt x="47" y="24"/>
                      <a:pt x="43" y="23"/>
                    </a:cubicBezTo>
                    <a:cubicBezTo>
                      <a:pt x="38" y="22"/>
                      <a:pt x="33" y="23"/>
                      <a:pt x="30" y="24"/>
                    </a:cubicBezTo>
                    <a:cubicBezTo>
                      <a:pt x="25" y="27"/>
                      <a:pt x="20" y="28"/>
                      <a:pt x="15" y="29"/>
                    </a:cubicBezTo>
                    <a:cubicBezTo>
                      <a:pt x="13" y="30"/>
                      <a:pt x="11" y="31"/>
                      <a:pt x="11" y="33"/>
                    </a:cubicBezTo>
                    <a:cubicBezTo>
                      <a:pt x="12" y="35"/>
                      <a:pt x="12" y="43"/>
                      <a:pt x="11" y="59"/>
                    </a:cubicBezTo>
                    <a:cubicBezTo>
                      <a:pt x="11" y="65"/>
                      <a:pt x="11" y="68"/>
                      <a:pt x="11" y="70"/>
                    </a:cubicBezTo>
                    <a:cubicBezTo>
                      <a:pt x="11" y="75"/>
                      <a:pt x="7" y="79"/>
                      <a:pt x="0" y="84"/>
                    </a:cubicBezTo>
                    <a:cubicBezTo>
                      <a:pt x="1" y="87"/>
                      <a:pt x="3" y="90"/>
                      <a:pt x="8" y="91"/>
                    </a:cubicBezTo>
                    <a:cubicBezTo>
                      <a:pt x="11" y="86"/>
                      <a:pt x="15" y="82"/>
                      <a:pt x="22" y="77"/>
                    </a:cubicBezTo>
                    <a:cubicBezTo>
                      <a:pt x="25" y="81"/>
                      <a:pt x="30" y="86"/>
                      <a:pt x="37" y="90"/>
                    </a:cubicBezTo>
                    <a:cubicBezTo>
                      <a:pt x="40" y="91"/>
                      <a:pt x="41" y="92"/>
                      <a:pt x="42" y="93"/>
                    </a:cubicBezTo>
                    <a:cubicBezTo>
                      <a:pt x="40" y="95"/>
                      <a:pt x="38" y="97"/>
                      <a:pt x="35" y="100"/>
                    </a:cubicBezTo>
                    <a:cubicBezTo>
                      <a:pt x="32" y="103"/>
                      <a:pt x="30" y="105"/>
                      <a:pt x="29" y="107"/>
                    </a:cubicBezTo>
                    <a:cubicBezTo>
                      <a:pt x="30" y="108"/>
                      <a:pt x="33" y="107"/>
                      <a:pt x="40" y="104"/>
                    </a:cubicBezTo>
                    <a:cubicBezTo>
                      <a:pt x="44" y="102"/>
                      <a:pt x="46" y="100"/>
                      <a:pt x="46" y="99"/>
                    </a:cubicBezTo>
                    <a:cubicBezTo>
                      <a:pt x="46" y="96"/>
                      <a:pt x="47" y="92"/>
                      <a:pt x="50" y="88"/>
                    </a:cubicBezTo>
                    <a:cubicBezTo>
                      <a:pt x="53" y="84"/>
                      <a:pt x="55" y="79"/>
                      <a:pt x="57" y="74"/>
                    </a:cubicBezTo>
                    <a:cubicBezTo>
                      <a:pt x="59" y="69"/>
                      <a:pt x="64" y="66"/>
                      <a:pt x="73" y="64"/>
                    </a:cubicBezTo>
                    <a:cubicBezTo>
                      <a:pt x="73" y="64"/>
                      <a:pt x="73" y="62"/>
                      <a:pt x="73" y="60"/>
                    </a:cubicBezTo>
                    <a:cubicBezTo>
                      <a:pt x="73" y="57"/>
                      <a:pt x="73" y="56"/>
                      <a:pt x="72" y="56"/>
                    </a:cubicBezTo>
                    <a:cubicBezTo>
                      <a:pt x="70" y="56"/>
                      <a:pt x="68" y="56"/>
                      <a:pt x="66" y="57"/>
                    </a:cubicBezTo>
                    <a:cubicBezTo>
                      <a:pt x="64" y="57"/>
                      <a:pt x="61" y="57"/>
                      <a:pt x="60" y="58"/>
                    </a:cubicBezTo>
                    <a:cubicBezTo>
                      <a:pt x="60" y="53"/>
                      <a:pt x="61" y="50"/>
                      <a:pt x="62" y="48"/>
                    </a:cubicBezTo>
                    <a:cubicBezTo>
                      <a:pt x="63" y="47"/>
                      <a:pt x="66" y="45"/>
                      <a:pt x="70" y="42"/>
                    </a:cubicBezTo>
                    <a:cubicBezTo>
                      <a:pt x="71" y="41"/>
                      <a:pt x="71" y="41"/>
                      <a:pt x="72" y="41"/>
                    </a:cubicBezTo>
                    <a:cubicBezTo>
                      <a:pt x="73" y="40"/>
                      <a:pt x="73" y="39"/>
                      <a:pt x="72" y="37"/>
                    </a:cubicBezTo>
                    <a:cubicBezTo>
                      <a:pt x="71" y="36"/>
                      <a:pt x="69" y="36"/>
                      <a:pt x="68" y="36"/>
                    </a:cubicBezTo>
                    <a:cubicBezTo>
                      <a:pt x="67" y="36"/>
                      <a:pt x="66" y="37"/>
                      <a:pt x="62" y="38"/>
                    </a:cubicBezTo>
                    <a:cubicBezTo>
                      <a:pt x="63" y="37"/>
                      <a:pt x="63" y="34"/>
                      <a:pt x="62" y="30"/>
                    </a:cubicBezTo>
                    <a:cubicBezTo>
                      <a:pt x="62" y="26"/>
                      <a:pt x="65" y="24"/>
                      <a:pt x="72" y="24"/>
                    </a:cubicBezTo>
                    <a:cubicBezTo>
                      <a:pt x="75" y="24"/>
                      <a:pt x="77" y="27"/>
                      <a:pt x="77" y="32"/>
                    </a:cubicBezTo>
                    <a:cubicBezTo>
                      <a:pt x="77" y="47"/>
                      <a:pt x="78" y="61"/>
                      <a:pt x="78" y="74"/>
                    </a:cubicBezTo>
                    <a:cubicBezTo>
                      <a:pt x="78" y="86"/>
                      <a:pt x="78" y="93"/>
                      <a:pt x="78" y="98"/>
                    </a:cubicBezTo>
                    <a:cubicBezTo>
                      <a:pt x="78" y="99"/>
                      <a:pt x="76" y="100"/>
                      <a:pt x="74" y="100"/>
                    </a:cubicBezTo>
                    <a:cubicBezTo>
                      <a:pt x="71" y="100"/>
                      <a:pt x="67" y="99"/>
                      <a:pt x="62" y="99"/>
                    </a:cubicBezTo>
                    <a:cubicBezTo>
                      <a:pt x="59" y="98"/>
                      <a:pt x="58" y="98"/>
                      <a:pt x="58" y="98"/>
                    </a:cubicBezTo>
                    <a:cubicBezTo>
                      <a:pt x="68" y="107"/>
                      <a:pt x="79" y="112"/>
                      <a:pt x="90" y="113"/>
                    </a:cubicBezTo>
                    <a:cubicBezTo>
                      <a:pt x="88" y="109"/>
                      <a:pt x="88" y="96"/>
                      <a:pt x="88" y="75"/>
                    </a:cubicBezTo>
                    <a:cubicBezTo>
                      <a:pt x="88" y="69"/>
                      <a:pt x="88" y="65"/>
                      <a:pt x="88" y="62"/>
                    </a:cubicBezTo>
                    <a:cubicBezTo>
                      <a:pt x="88" y="62"/>
                      <a:pt x="88" y="60"/>
                      <a:pt x="88" y="56"/>
                    </a:cubicBezTo>
                    <a:cubicBezTo>
                      <a:pt x="87" y="49"/>
                      <a:pt x="87" y="43"/>
                      <a:pt x="87" y="40"/>
                    </a:cubicBezTo>
                    <a:cubicBezTo>
                      <a:pt x="87" y="33"/>
                      <a:pt x="88" y="28"/>
                      <a:pt x="91" y="23"/>
                    </a:cubicBezTo>
                    <a:cubicBezTo>
                      <a:pt x="92" y="21"/>
                      <a:pt x="91" y="19"/>
                      <a:pt x="87" y="18"/>
                    </a:cubicBezTo>
                    <a:cubicBezTo>
                      <a:pt x="83" y="16"/>
                      <a:pt x="79" y="16"/>
                      <a:pt x="75" y="18"/>
                    </a:cubicBezTo>
                    <a:cubicBezTo>
                      <a:pt x="70" y="20"/>
                      <a:pt x="64" y="21"/>
                      <a:pt x="56" y="22"/>
                    </a:cubicBezTo>
                    <a:cubicBezTo>
                      <a:pt x="54" y="22"/>
                      <a:pt x="54" y="23"/>
                      <a:pt x="54" y="24"/>
                    </a:cubicBezTo>
                    <a:cubicBezTo>
                      <a:pt x="54" y="54"/>
                      <a:pt x="50" y="76"/>
                      <a:pt x="43" y="91"/>
                    </a:cubicBezTo>
                    <a:close/>
                    <a:moveTo>
                      <a:pt x="32" y="60"/>
                    </a:moveTo>
                    <a:cubicBezTo>
                      <a:pt x="27" y="64"/>
                      <a:pt x="23" y="66"/>
                      <a:pt x="20" y="68"/>
                    </a:cubicBezTo>
                    <a:cubicBezTo>
                      <a:pt x="20" y="64"/>
                      <a:pt x="20" y="61"/>
                      <a:pt x="21" y="60"/>
                    </a:cubicBezTo>
                    <a:cubicBezTo>
                      <a:pt x="21" y="58"/>
                      <a:pt x="23" y="57"/>
                      <a:pt x="27" y="56"/>
                    </a:cubicBezTo>
                    <a:cubicBezTo>
                      <a:pt x="29" y="55"/>
                      <a:pt x="31" y="53"/>
                      <a:pt x="31" y="52"/>
                    </a:cubicBezTo>
                    <a:cubicBezTo>
                      <a:pt x="32" y="49"/>
                      <a:pt x="29" y="46"/>
                      <a:pt x="23" y="43"/>
                    </a:cubicBezTo>
                    <a:cubicBezTo>
                      <a:pt x="23" y="41"/>
                      <a:pt x="23" y="38"/>
                      <a:pt x="24" y="35"/>
                    </a:cubicBezTo>
                    <a:cubicBezTo>
                      <a:pt x="25" y="32"/>
                      <a:pt x="28" y="31"/>
                      <a:pt x="32" y="32"/>
                    </a:cubicBezTo>
                    <a:cubicBezTo>
                      <a:pt x="34" y="32"/>
                      <a:pt x="34" y="36"/>
                      <a:pt x="34" y="43"/>
                    </a:cubicBezTo>
                    <a:cubicBezTo>
                      <a:pt x="34" y="44"/>
                      <a:pt x="34" y="46"/>
                      <a:pt x="34" y="48"/>
                    </a:cubicBezTo>
                    <a:cubicBezTo>
                      <a:pt x="35" y="56"/>
                      <a:pt x="34" y="60"/>
                      <a:pt x="32" y="60"/>
                    </a:cubicBezTo>
                    <a:close/>
                    <a:moveTo>
                      <a:pt x="23" y="77"/>
                    </a:moveTo>
                    <a:cubicBezTo>
                      <a:pt x="28" y="73"/>
                      <a:pt x="32" y="69"/>
                      <a:pt x="34" y="67"/>
                    </a:cubicBezTo>
                    <a:cubicBezTo>
                      <a:pt x="34" y="72"/>
                      <a:pt x="34" y="76"/>
                      <a:pt x="34" y="79"/>
                    </a:cubicBezTo>
                    <a:cubicBezTo>
                      <a:pt x="34" y="80"/>
                      <a:pt x="32" y="80"/>
                      <a:pt x="30" y="79"/>
                    </a:cubicBezTo>
                    <a:cubicBezTo>
                      <a:pt x="27" y="79"/>
                      <a:pt x="25" y="78"/>
                      <a:pt x="23" y="77"/>
                    </a:cubicBezTo>
                    <a:close/>
                    <a:moveTo>
                      <a:pt x="172" y="29"/>
                    </a:moveTo>
                    <a:cubicBezTo>
                      <a:pt x="171" y="29"/>
                      <a:pt x="169" y="30"/>
                      <a:pt x="165" y="31"/>
                    </a:cubicBezTo>
                    <a:cubicBezTo>
                      <a:pt x="159" y="33"/>
                      <a:pt x="155" y="34"/>
                      <a:pt x="153" y="35"/>
                    </a:cubicBezTo>
                    <a:cubicBezTo>
                      <a:pt x="154" y="38"/>
                      <a:pt x="155" y="41"/>
                      <a:pt x="158" y="44"/>
                    </a:cubicBezTo>
                    <a:cubicBezTo>
                      <a:pt x="162" y="41"/>
                      <a:pt x="167" y="39"/>
                      <a:pt x="171" y="39"/>
                    </a:cubicBezTo>
                    <a:cubicBezTo>
                      <a:pt x="171" y="42"/>
                      <a:pt x="171" y="43"/>
                      <a:pt x="171" y="44"/>
                    </a:cubicBezTo>
                    <a:cubicBezTo>
                      <a:pt x="170" y="45"/>
                      <a:pt x="165" y="47"/>
                      <a:pt x="156" y="50"/>
                    </a:cubicBezTo>
                    <a:cubicBezTo>
                      <a:pt x="154" y="51"/>
                      <a:pt x="153" y="52"/>
                      <a:pt x="153" y="53"/>
                    </a:cubicBezTo>
                    <a:cubicBezTo>
                      <a:pt x="153" y="54"/>
                      <a:pt x="154" y="57"/>
                      <a:pt x="155" y="61"/>
                    </a:cubicBezTo>
                    <a:cubicBezTo>
                      <a:pt x="157" y="64"/>
                      <a:pt x="159" y="67"/>
                      <a:pt x="162" y="71"/>
                    </a:cubicBezTo>
                    <a:cubicBezTo>
                      <a:pt x="163" y="72"/>
                      <a:pt x="164" y="72"/>
                      <a:pt x="164" y="73"/>
                    </a:cubicBezTo>
                    <a:cubicBezTo>
                      <a:pt x="165" y="74"/>
                      <a:pt x="166" y="74"/>
                      <a:pt x="167" y="74"/>
                    </a:cubicBezTo>
                    <a:cubicBezTo>
                      <a:pt x="175" y="69"/>
                      <a:pt x="181" y="67"/>
                      <a:pt x="186" y="68"/>
                    </a:cubicBezTo>
                    <a:cubicBezTo>
                      <a:pt x="187" y="68"/>
                      <a:pt x="188" y="69"/>
                      <a:pt x="189" y="71"/>
                    </a:cubicBezTo>
                    <a:cubicBezTo>
                      <a:pt x="190" y="72"/>
                      <a:pt x="191" y="72"/>
                      <a:pt x="192" y="73"/>
                    </a:cubicBezTo>
                    <a:cubicBezTo>
                      <a:pt x="193" y="73"/>
                      <a:pt x="195" y="72"/>
                      <a:pt x="196" y="71"/>
                    </a:cubicBezTo>
                    <a:cubicBezTo>
                      <a:pt x="199" y="67"/>
                      <a:pt x="201" y="64"/>
                      <a:pt x="202" y="62"/>
                    </a:cubicBezTo>
                    <a:cubicBezTo>
                      <a:pt x="202" y="61"/>
                      <a:pt x="202" y="60"/>
                      <a:pt x="203" y="60"/>
                    </a:cubicBezTo>
                    <a:cubicBezTo>
                      <a:pt x="203" y="59"/>
                      <a:pt x="204" y="58"/>
                      <a:pt x="205" y="56"/>
                    </a:cubicBezTo>
                    <a:cubicBezTo>
                      <a:pt x="208" y="51"/>
                      <a:pt x="209" y="48"/>
                      <a:pt x="209" y="47"/>
                    </a:cubicBezTo>
                    <a:cubicBezTo>
                      <a:pt x="208" y="44"/>
                      <a:pt x="202" y="42"/>
                      <a:pt x="191" y="41"/>
                    </a:cubicBezTo>
                    <a:cubicBezTo>
                      <a:pt x="190" y="41"/>
                      <a:pt x="189" y="41"/>
                      <a:pt x="187" y="41"/>
                    </a:cubicBezTo>
                    <a:cubicBezTo>
                      <a:pt x="185" y="41"/>
                      <a:pt x="182" y="42"/>
                      <a:pt x="180" y="42"/>
                    </a:cubicBezTo>
                    <a:cubicBezTo>
                      <a:pt x="179" y="42"/>
                      <a:pt x="179" y="42"/>
                      <a:pt x="179" y="41"/>
                    </a:cubicBezTo>
                    <a:cubicBezTo>
                      <a:pt x="179" y="39"/>
                      <a:pt x="179" y="38"/>
                      <a:pt x="179" y="38"/>
                    </a:cubicBezTo>
                    <a:cubicBezTo>
                      <a:pt x="183" y="35"/>
                      <a:pt x="191" y="34"/>
                      <a:pt x="201" y="35"/>
                    </a:cubicBezTo>
                    <a:cubicBezTo>
                      <a:pt x="201" y="35"/>
                      <a:pt x="202" y="34"/>
                      <a:pt x="202" y="32"/>
                    </a:cubicBezTo>
                    <a:cubicBezTo>
                      <a:pt x="201" y="28"/>
                      <a:pt x="199" y="25"/>
                      <a:pt x="198" y="23"/>
                    </a:cubicBezTo>
                    <a:cubicBezTo>
                      <a:pt x="197" y="23"/>
                      <a:pt x="196" y="23"/>
                      <a:pt x="194" y="24"/>
                    </a:cubicBezTo>
                    <a:cubicBezTo>
                      <a:pt x="190" y="26"/>
                      <a:pt x="185" y="27"/>
                      <a:pt x="181" y="28"/>
                    </a:cubicBezTo>
                    <a:cubicBezTo>
                      <a:pt x="181" y="27"/>
                      <a:pt x="181" y="26"/>
                      <a:pt x="182" y="24"/>
                    </a:cubicBezTo>
                    <a:cubicBezTo>
                      <a:pt x="182" y="23"/>
                      <a:pt x="182" y="22"/>
                      <a:pt x="182" y="21"/>
                    </a:cubicBezTo>
                    <a:cubicBezTo>
                      <a:pt x="182" y="16"/>
                      <a:pt x="184" y="13"/>
                      <a:pt x="187" y="11"/>
                    </a:cubicBezTo>
                    <a:cubicBezTo>
                      <a:pt x="187" y="11"/>
                      <a:pt x="187" y="10"/>
                      <a:pt x="187" y="10"/>
                    </a:cubicBezTo>
                    <a:cubicBezTo>
                      <a:pt x="184" y="7"/>
                      <a:pt x="180" y="6"/>
                      <a:pt x="175" y="7"/>
                    </a:cubicBezTo>
                    <a:cubicBezTo>
                      <a:pt x="172" y="29"/>
                      <a:pt x="172" y="29"/>
                      <a:pt x="172" y="29"/>
                    </a:cubicBezTo>
                    <a:close/>
                    <a:moveTo>
                      <a:pt x="151" y="30"/>
                    </a:moveTo>
                    <a:cubicBezTo>
                      <a:pt x="151" y="26"/>
                      <a:pt x="148" y="22"/>
                      <a:pt x="143" y="19"/>
                    </a:cubicBezTo>
                    <a:cubicBezTo>
                      <a:pt x="137" y="31"/>
                      <a:pt x="133" y="39"/>
                      <a:pt x="131" y="44"/>
                    </a:cubicBezTo>
                    <a:cubicBezTo>
                      <a:pt x="130" y="46"/>
                      <a:pt x="130" y="47"/>
                      <a:pt x="131" y="48"/>
                    </a:cubicBezTo>
                    <a:cubicBezTo>
                      <a:pt x="132" y="48"/>
                      <a:pt x="133" y="47"/>
                      <a:pt x="136" y="46"/>
                    </a:cubicBezTo>
                    <a:cubicBezTo>
                      <a:pt x="140" y="43"/>
                      <a:pt x="145" y="37"/>
                      <a:pt x="151" y="30"/>
                    </a:cubicBezTo>
                    <a:close/>
                    <a:moveTo>
                      <a:pt x="116" y="87"/>
                    </a:moveTo>
                    <a:cubicBezTo>
                      <a:pt x="117" y="85"/>
                      <a:pt x="118" y="84"/>
                      <a:pt x="117" y="85"/>
                    </a:cubicBezTo>
                    <a:cubicBezTo>
                      <a:pt x="124" y="76"/>
                      <a:pt x="128" y="69"/>
                      <a:pt x="131" y="64"/>
                    </a:cubicBezTo>
                    <a:cubicBezTo>
                      <a:pt x="134" y="59"/>
                      <a:pt x="137" y="54"/>
                      <a:pt x="140" y="49"/>
                    </a:cubicBezTo>
                    <a:cubicBezTo>
                      <a:pt x="140" y="49"/>
                      <a:pt x="140" y="49"/>
                      <a:pt x="140" y="48"/>
                    </a:cubicBezTo>
                    <a:cubicBezTo>
                      <a:pt x="142" y="44"/>
                      <a:pt x="144" y="42"/>
                      <a:pt x="146" y="42"/>
                    </a:cubicBezTo>
                    <a:cubicBezTo>
                      <a:pt x="149" y="43"/>
                      <a:pt x="150" y="45"/>
                      <a:pt x="151" y="49"/>
                    </a:cubicBezTo>
                    <a:cubicBezTo>
                      <a:pt x="151" y="50"/>
                      <a:pt x="150" y="50"/>
                      <a:pt x="149" y="51"/>
                    </a:cubicBezTo>
                    <a:cubicBezTo>
                      <a:pt x="149" y="52"/>
                      <a:pt x="149" y="53"/>
                      <a:pt x="148" y="53"/>
                    </a:cubicBezTo>
                    <a:cubicBezTo>
                      <a:pt x="143" y="59"/>
                      <a:pt x="141" y="62"/>
                      <a:pt x="140" y="64"/>
                    </a:cubicBezTo>
                    <a:cubicBezTo>
                      <a:pt x="140" y="64"/>
                      <a:pt x="140" y="64"/>
                      <a:pt x="140" y="64"/>
                    </a:cubicBezTo>
                    <a:cubicBezTo>
                      <a:pt x="138" y="66"/>
                      <a:pt x="137" y="68"/>
                      <a:pt x="138" y="70"/>
                    </a:cubicBezTo>
                    <a:cubicBezTo>
                      <a:pt x="138" y="71"/>
                      <a:pt x="139" y="71"/>
                      <a:pt x="142" y="72"/>
                    </a:cubicBezTo>
                    <a:cubicBezTo>
                      <a:pt x="144" y="72"/>
                      <a:pt x="145" y="73"/>
                      <a:pt x="145" y="75"/>
                    </a:cubicBezTo>
                    <a:cubicBezTo>
                      <a:pt x="146" y="76"/>
                      <a:pt x="145" y="78"/>
                      <a:pt x="144" y="81"/>
                    </a:cubicBezTo>
                    <a:cubicBezTo>
                      <a:pt x="142" y="87"/>
                      <a:pt x="141" y="95"/>
                      <a:pt x="141" y="104"/>
                    </a:cubicBezTo>
                    <a:cubicBezTo>
                      <a:pt x="141" y="104"/>
                      <a:pt x="141" y="105"/>
                      <a:pt x="141" y="106"/>
                    </a:cubicBezTo>
                    <a:cubicBezTo>
                      <a:pt x="142" y="111"/>
                      <a:pt x="142" y="114"/>
                      <a:pt x="141" y="115"/>
                    </a:cubicBezTo>
                    <a:cubicBezTo>
                      <a:pt x="138" y="116"/>
                      <a:pt x="135" y="115"/>
                      <a:pt x="134" y="113"/>
                    </a:cubicBezTo>
                    <a:cubicBezTo>
                      <a:pt x="135" y="107"/>
                      <a:pt x="135" y="98"/>
                      <a:pt x="134" y="85"/>
                    </a:cubicBezTo>
                    <a:cubicBezTo>
                      <a:pt x="134" y="83"/>
                      <a:pt x="133" y="81"/>
                      <a:pt x="132" y="81"/>
                    </a:cubicBezTo>
                    <a:cubicBezTo>
                      <a:pt x="132" y="82"/>
                      <a:pt x="131" y="82"/>
                      <a:pt x="129" y="84"/>
                    </a:cubicBezTo>
                    <a:cubicBezTo>
                      <a:pt x="124" y="88"/>
                      <a:pt x="120" y="91"/>
                      <a:pt x="117" y="91"/>
                    </a:cubicBezTo>
                    <a:cubicBezTo>
                      <a:pt x="116" y="92"/>
                      <a:pt x="115" y="91"/>
                      <a:pt x="115" y="90"/>
                    </a:cubicBezTo>
                    <a:cubicBezTo>
                      <a:pt x="115" y="89"/>
                      <a:pt x="115" y="88"/>
                      <a:pt x="116" y="87"/>
                    </a:cubicBezTo>
                    <a:close/>
                    <a:moveTo>
                      <a:pt x="190" y="61"/>
                    </a:moveTo>
                    <a:cubicBezTo>
                      <a:pt x="189" y="61"/>
                      <a:pt x="188" y="61"/>
                      <a:pt x="187" y="61"/>
                    </a:cubicBezTo>
                    <a:cubicBezTo>
                      <a:pt x="188" y="61"/>
                      <a:pt x="187" y="61"/>
                      <a:pt x="186" y="60"/>
                    </a:cubicBezTo>
                    <a:cubicBezTo>
                      <a:pt x="186" y="58"/>
                      <a:pt x="187" y="54"/>
                      <a:pt x="188" y="49"/>
                    </a:cubicBezTo>
                    <a:cubicBezTo>
                      <a:pt x="189" y="48"/>
                      <a:pt x="190" y="48"/>
                      <a:pt x="191" y="48"/>
                    </a:cubicBezTo>
                    <a:cubicBezTo>
                      <a:pt x="192" y="47"/>
                      <a:pt x="193" y="48"/>
                      <a:pt x="193" y="49"/>
                    </a:cubicBezTo>
                    <a:cubicBezTo>
                      <a:pt x="194" y="50"/>
                      <a:pt x="194" y="51"/>
                      <a:pt x="194" y="54"/>
                    </a:cubicBezTo>
                    <a:cubicBezTo>
                      <a:pt x="193" y="60"/>
                      <a:pt x="191" y="62"/>
                      <a:pt x="190" y="61"/>
                    </a:cubicBezTo>
                    <a:close/>
                    <a:moveTo>
                      <a:pt x="176" y="62"/>
                    </a:moveTo>
                    <a:cubicBezTo>
                      <a:pt x="175" y="61"/>
                      <a:pt x="175" y="58"/>
                      <a:pt x="174" y="53"/>
                    </a:cubicBezTo>
                    <a:cubicBezTo>
                      <a:pt x="174" y="51"/>
                      <a:pt x="175" y="50"/>
                      <a:pt x="178" y="50"/>
                    </a:cubicBezTo>
                    <a:cubicBezTo>
                      <a:pt x="179" y="50"/>
                      <a:pt x="179" y="51"/>
                      <a:pt x="179" y="54"/>
                    </a:cubicBezTo>
                    <a:cubicBezTo>
                      <a:pt x="179" y="59"/>
                      <a:pt x="178" y="62"/>
                      <a:pt x="176" y="62"/>
                    </a:cubicBezTo>
                    <a:close/>
                    <a:moveTo>
                      <a:pt x="165" y="64"/>
                    </a:moveTo>
                    <a:cubicBezTo>
                      <a:pt x="164" y="63"/>
                      <a:pt x="163" y="61"/>
                      <a:pt x="162" y="59"/>
                    </a:cubicBezTo>
                    <a:cubicBezTo>
                      <a:pt x="161" y="57"/>
                      <a:pt x="162" y="56"/>
                      <a:pt x="165" y="55"/>
                    </a:cubicBezTo>
                    <a:cubicBezTo>
                      <a:pt x="166" y="54"/>
                      <a:pt x="167" y="55"/>
                      <a:pt x="168" y="57"/>
                    </a:cubicBezTo>
                    <a:cubicBezTo>
                      <a:pt x="170" y="58"/>
                      <a:pt x="170" y="60"/>
                      <a:pt x="170" y="62"/>
                    </a:cubicBezTo>
                    <a:cubicBezTo>
                      <a:pt x="169" y="64"/>
                      <a:pt x="167" y="64"/>
                      <a:pt x="165" y="64"/>
                    </a:cubicBezTo>
                    <a:close/>
                    <a:moveTo>
                      <a:pt x="145" y="103"/>
                    </a:moveTo>
                    <a:cubicBezTo>
                      <a:pt x="147" y="100"/>
                      <a:pt x="151" y="94"/>
                      <a:pt x="157" y="87"/>
                    </a:cubicBezTo>
                    <a:cubicBezTo>
                      <a:pt x="157" y="88"/>
                      <a:pt x="157" y="87"/>
                      <a:pt x="158" y="86"/>
                    </a:cubicBezTo>
                    <a:cubicBezTo>
                      <a:pt x="158" y="85"/>
                      <a:pt x="158" y="84"/>
                      <a:pt x="157" y="83"/>
                    </a:cubicBezTo>
                    <a:cubicBezTo>
                      <a:pt x="156" y="82"/>
                      <a:pt x="156" y="81"/>
                      <a:pt x="156" y="80"/>
                    </a:cubicBezTo>
                    <a:cubicBezTo>
                      <a:pt x="156" y="79"/>
                      <a:pt x="156" y="78"/>
                      <a:pt x="157" y="78"/>
                    </a:cubicBezTo>
                    <a:cubicBezTo>
                      <a:pt x="158" y="78"/>
                      <a:pt x="161" y="78"/>
                      <a:pt x="166" y="77"/>
                    </a:cubicBezTo>
                    <a:cubicBezTo>
                      <a:pt x="178" y="74"/>
                      <a:pt x="185" y="73"/>
                      <a:pt x="188" y="73"/>
                    </a:cubicBezTo>
                    <a:cubicBezTo>
                      <a:pt x="190" y="74"/>
                      <a:pt x="191" y="76"/>
                      <a:pt x="193" y="79"/>
                    </a:cubicBezTo>
                    <a:cubicBezTo>
                      <a:pt x="193" y="80"/>
                      <a:pt x="191" y="81"/>
                      <a:pt x="189" y="81"/>
                    </a:cubicBezTo>
                    <a:cubicBezTo>
                      <a:pt x="188" y="81"/>
                      <a:pt x="188" y="82"/>
                      <a:pt x="187" y="82"/>
                    </a:cubicBezTo>
                    <a:cubicBezTo>
                      <a:pt x="193" y="86"/>
                      <a:pt x="199" y="92"/>
                      <a:pt x="204" y="101"/>
                    </a:cubicBezTo>
                    <a:cubicBezTo>
                      <a:pt x="208" y="107"/>
                      <a:pt x="209" y="111"/>
                      <a:pt x="209" y="113"/>
                    </a:cubicBezTo>
                    <a:cubicBezTo>
                      <a:pt x="209" y="115"/>
                      <a:pt x="207" y="116"/>
                      <a:pt x="203" y="116"/>
                    </a:cubicBezTo>
                    <a:cubicBezTo>
                      <a:pt x="200" y="116"/>
                      <a:pt x="192" y="115"/>
                      <a:pt x="179" y="113"/>
                    </a:cubicBezTo>
                    <a:cubicBezTo>
                      <a:pt x="175" y="112"/>
                      <a:pt x="171" y="112"/>
                      <a:pt x="169" y="112"/>
                    </a:cubicBezTo>
                    <a:cubicBezTo>
                      <a:pt x="168" y="112"/>
                      <a:pt x="166" y="109"/>
                      <a:pt x="165" y="105"/>
                    </a:cubicBezTo>
                    <a:cubicBezTo>
                      <a:pt x="165" y="104"/>
                      <a:pt x="165" y="102"/>
                      <a:pt x="165" y="99"/>
                    </a:cubicBezTo>
                    <a:cubicBezTo>
                      <a:pt x="164" y="94"/>
                      <a:pt x="163" y="91"/>
                      <a:pt x="163" y="89"/>
                    </a:cubicBezTo>
                    <a:cubicBezTo>
                      <a:pt x="160" y="92"/>
                      <a:pt x="157" y="99"/>
                      <a:pt x="155" y="108"/>
                    </a:cubicBezTo>
                    <a:cubicBezTo>
                      <a:pt x="149" y="107"/>
                      <a:pt x="145" y="105"/>
                      <a:pt x="145" y="103"/>
                    </a:cubicBezTo>
                    <a:close/>
                    <a:moveTo>
                      <a:pt x="222" y="98"/>
                    </a:moveTo>
                    <a:cubicBezTo>
                      <a:pt x="223" y="98"/>
                      <a:pt x="223" y="95"/>
                      <a:pt x="223" y="91"/>
                    </a:cubicBezTo>
                    <a:cubicBezTo>
                      <a:pt x="223" y="86"/>
                      <a:pt x="222" y="84"/>
                      <a:pt x="220" y="84"/>
                    </a:cubicBezTo>
                    <a:cubicBezTo>
                      <a:pt x="212" y="82"/>
                      <a:pt x="205" y="81"/>
                      <a:pt x="200" y="81"/>
                    </a:cubicBezTo>
                    <a:cubicBezTo>
                      <a:pt x="198" y="81"/>
                      <a:pt x="197" y="81"/>
                      <a:pt x="197" y="82"/>
                    </a:cubicBezTo>
                    <a:cubicBezTo>
                      <a:pt x="197" y="82"/>
                      <a:pt x="198" y="83"/>
                      <a:pt x="200" y="85"/>
                    </a:cubicBezTo>
                    <a:cubicBezTo>
                      <a:pt x="201" y="85"/>
                      <a:pt x="202" y="85"/>
                      <a:pt x="203" y="86"/>
                    </a:cubicBezTo>
                    <a:cubicBezTo>
                      <a:pt x="212" y="93"/>
                      <a:pt x="218" y="97"/>
                      <a:pt x="222" y="98"/>
                    </a:cubicBezTo>
                    <a:close/>
                    <a:moveTo>
                      <a:pt x="182" y="88"/>
                    </a:moveTo>
                    <a:cubicBezTo>
                      <a:pt x="183" y="88"/>
                      <a:pt x="184" y="88"/>
                      <a:pt x="186" y="88"/>
                    </a:cubicBezTo>
                    <a:cubicBezTo>
                      <a:pt x="187" y="88"/>
                      <a:pt x="189" y="88"/>
                      <a:pt x="189" y="87"/>
                    </a:cubicBezTo>
                    <a:cubicBezTo>
                      <a:pt x="187" y="84"/>
                      <a:pt x="185" y="82"/>
                      <a:pt x="182" y="82"/>
                    </a:cubicBezTo>
                    <a:cubicBezTo>
                      <a:pt x="180" y="82"/>
                      <a:pt x="178" y="83"/>
                      <a:pt x="176" y="85"/>
                    </a:cubicBezTo>
                    <a:cubicBezTo>
                      <a:pt x="176" y="88"/>
                      <a:pt x="178" y="89"/>
                      <a:pt x="182" y="88"/>
                    </a:cubicBezTo>
                    <a:close/>
                    <a:moveTo>
                      <a:pt x="191" y="91"/>
                    </a:moveTo>
                    <a:cubicBezTo>
                      <a:pt x="188" y="93"/>
                      <a:pt x="185" y="95"/>
                      <a:pt x="183" y="98"/>
                    </a:cubicBezTo>
                    <a:cubicBezTo>
                      <a:pt x="181" y="100"/>
                      <a:pt x="179" y="100"/>
                      <a:pt x="177" y="98"/>
                    </a:cubicBezTo>
                    <a:cubicBezTo>
                      <a:pt x="175" y="94"/>
                      <a:pt x="174" y="90"/>
                      <a:pt x="173" y="86"/>
                    </a:cubicBezTo>
                    <a:cubicBezTo>
                      <a:pt x="171" y="85"/>
                      <a:pt x="170" y="85"/>
                      <a:pt x="168" y="88"/>
                    </a:cubicBezTo>
                    <a:cubicBezTo>
                      <a:pt x="168" y="89"/>
                      <a:pt x="168" y="91"/>
                      <a:pt x="168" y="92"/>
                    </a:cubicBezTo>
                    <a:cubicBezTo>
                      <a:pt x="168" y="99"/>
                      <a:pt x="170" y="104"/>
                      <a:pt x="174" y="105"/>
                    </a:cubicBezTo>
                    <a:cubicBezTo>
                      <a:pt x="179" y="106"/>
                      <a:pt x="184" y="107"/>
                      <a:pt x="189" y="107"/>
                    </a:cubicBezTo>
                    <a:cubicBezTo>
                      <a:pt x="193" y="107"/>
                      <a:pt x="196" y="105"/>
                      <a:pt x="195" y="101"/>
                    </a:cubicBezTo>
                    <a:cubicBezTo>
                      <a:pt x="195" y="97"/>
                      <a:pt x="193" y="94"/>
                      <a:pt x="191" y="91"/>
                    </a:cubicBezTo>
                    <a:close/>
                    <a:moveTo>
                      <a:pt x="272" y="7"/>
                    </a:moveTo>
                    <a:cubicBezTo>
                      <a:pt x="272" y="13"/>
                      <a:pt x="272" y="19"/>
                      <a:pt x="271" y="25"/>
                    </a:cubicBezTo>
                    <a:cubicBezTo>
                      <a:pt x="269" y="38"/>
                      <a:pt x="264" y="54"/>
                      <a:pt x="256" y="72"/>
                    </a:cubicBezTo>
                    <a:cubicBezTo>
                      <a:pt x="255" y="73"/>
                      <a:pt x="254" y="75"/>
                      <a:pt x="254" y="76"/>
                    </a:cubicBezTo>
                    <a:cubicBezTo>
                      <a:pt x="252" y="80"/>
                      <a:pt x="249" y="84"/>
                      <a:pt x="245" y="88"/>
                    </a:cubicBezTo>
                    <a:cubicBezTo>
                      <a:pt x="241" y="92"/>
                      <a:pt x="238" y="96"/>
                      <a:pt x="235" y="101"/>
                    </a:cubicBezTo>
                    <a:cubicBezTo>
                      <a:pt x="234" y="102"/>
                      <a:pt x="234" y="103"/>
                      <a:pt x="234" y="103"/>
                    </a:cubicBezTo>
                    <a:cubicBezTo>
                      <a:pt x="235" y="104"/>
                      <a:pt x="236" y="103"/>
                      <a:pt x="238" y="102"/>
                    </a:cubicBezTo>
                    <a:cubicBezTo>
                      <a:pt x="239" y="102"/>
                      <a:pt x="239" y="101"/>
                      <a:pt x="239" y="102"/>
                    </a:cubicBezTo>
                    <a:cubicBezTo>
                      <a:pt x="247" y="96"/>
                      <a:pt x="251" y="93"/>
                      <a:pt x="251" y="92"/>
                    </a:cubicBezTo>
                    <a:cubicBezTo>
                      <a:pt x="253" y="87"/>
                      <a:pt x="255" y="82"/>
                      <a:pt x="257" y="79"/>
                    </a:cubicBezTo>
                    <a:cubicBezTo>
                      <a:pt x="261" y="72"/>
                      <a:pt x="268" y="58"/>
                      <a:pt x="276" y="37"/>
                    </a:cubicBezTo>
                    <a:cubicBezTo>
                      <a:pt x="276" y="41"/>
                      <a:pt x="277" y="44"/>
                      <a:pt x="279" y="48"/>
                    </a:cubicBezTo>
                    <a:cubicBezTo>
                      <a:pt x="280" y="49"/>
                      <a:pt x="280" y="49"/>
                      <a:pt x="280" y="49"/>
                    </a:cubicBezTo>
                    <a:cubicBezTo>
                      <a:pt x="280" y="50"/>
                      <a:pt x="281" y="50"/>
                      <a:pt x="281" y="51"/>
                    </a:cubicBezTo>
                    <a:cubicBezTo>
                      <a:pt x="283" y="54"/>
                      <a:pt x="284" y="56"/>
                      <a:pt x="286" y="56"/>
                    </a:cubicBezTo>
                    <a:cubicBezTo>
                      <a:pt x="286" y="56"/>
                      <a:pt x="286" y="55"/>
                      <a:pt x="287" y="55"/>
                    </a:cubicBezTo>
                    <a:cubicBezTo>
                      <a:pt x="292" y="52"/>
                      <a:pt x="299" y="50"/>
                      <a:pt x="306" y="49"/>
                    </a:cubicBezTo>
                    <a:cubicBezTo>
                      <a:pt x="308" y="50"/>
                      <a:pt x="310" y="51"/>
                      <a:pt x="313" y="52"/>
                    </a:cubicBezTo>
                    <a:cubicBezTo>
                      <a:pt x="314" y="53"/>
                      <a:pt x="316" y="53"/>
                      <a:pt x="317" y="53"/>
                    </a:cubicBezTo>
                    <a:cubicBezTo>
                      <a:pt x="317" y="53"/>
                      <a:pt x="319" y="50"/>
                      <a:pt x="321" y="43"/>
                    </a:cubicBezTo>
                    <a:cubicBezTo>
                      <a:pt x="322" y="38"/>
                      <a:pt x="322" y="35"/>
                      <a:pt x="323" y="34"/>
                    </a:cubicBezTo>
                    <a:cubicBezTo>
                      <a:pt x="324" y="32"/>
                      <a:pt x="325" y="29"/>
                      <a:pt x="327" y="26"/>
                    </a:cubicBezTo>
                    <a:cubicBezTo>
                      <a:pt x="323" y="23"/>
                      <a:pt x="319" y="21"/>
                      <a:pt x="313" y="19"/>
                    </a:cubicBezTo>
                    <a:cubicBezTo>
                      <a:pt x="311" y="19"/>
                      <a:pt x="307" y="20"/>
                      <a:pt x="301" y="22"/>
                    </a:cubicBezTo>
                    <a:cubicBezTo>
                      <a:pt x="299" y="23"/>
                      <a:pt x="297" y="23"/>
                      <a:pt x="297" y="23"/>
                    </a:cubicBezTo>
                    <a:cubicBezTo>
                      <a:pt x="291" y="24"/>
                      <a:pt x="286" y="26"/>
                      <a:pt x="281" y="27"/>
                    </a:cubicBezTo>
                    <a:cubicBezTo>
                      <a:pt x="280" y="27"/>
                      <a:pt x="280" y="28"/>
                      <a:pt x="279" y="28"/>
                    </a:cubicBezTo>
                    <a:cubicBezTo>
                      <a:pt x="281" y="19"/>
                      <a:pt x="284" y="16"/>
                      <a:pt x="288" y="17"/>
                    </a:cubicBezTo>
                    <a:cubicBezTo>
                      <a:pt x="293" y="17"/>
                      <a:pt x="299" y="16"/>
                      <a:pt x="305" y="14"/>
                    </a:cubicBezTo>
                    <a:cubicBezTo>
                      <a:pt x="308" y="13"/>
                      <a:pt x="309" y="13"/>
                      <a:pt x="310" y="13"/>
                    </a:cubicBezTo>
                    <a:cubicBezTo>
                      <a:pt x="313" y="12"/>
                      <a:pt x="315" y="12"/>
                      <a:pt x="317" y="12"/>
                    </a:cubicBezTo>
                    <a:cubicBezTo>
                      <a:pt x="318" y="12"/>
                      <a:pt x="319" y="12"/>
                      <a:pt x="319" y="12"/>
                    </a:cubicBezTo>
                    <a:cubicBezTo>
                      <a:pt x="320" y="11"/>
                      <a:pt x="319" y="10"/>
                      <a:pt x="317" y="7"/>
                    </a:cubicBezTo>
                    <a:cubicBezTo>
                      <a:pt x="317" y="7"/>
                      <a:pt x="317" y="6"/>
                      <a:pt x="317" y="6"/>
                    </a:cubicBezTo>
                    <a:cubicBezTo>
                      <a:pt x="317" y="6"/>
                      <a:pt x="316" y="5"/>
                      <a:pt x="316" y="5"/>
                    </a:cubicBezTo>
                    <a:cubicBezTo>
                      <a:pt x="315" y="2"/>
                      <a:pt x="314" y="0"/>
                      <a:pt x="312" y="1"/>
                    </a:cubicBezTo>
                    <a:cubicBezTo>
                      <a:pt x="312" y="1"/>
                      <a:pt x="311" y="1"/>
                      <a:pt x="311" y="1"/>
                    </a:cubicBezTo>
                    <a:cubicBezTo>
                      <a:pt x="307" y="3"/>
                      <a:pt x="303" y="4"/>
                      <a:pt x="299" y="5"/>
                    </a:cubicBezTo>
                    <a:cubicBezTo>
                      <a:pt x="294" y="5"/>
                      <a:pt x="290" y="6"/>
                      <a:pt x="285" y="7"/>
                    </a:cubicBezTo>
                    <a:cubicBezTo>
                      <a:pt x="284" y="8"/>
                      <a:pt x="283" y="8"/>
                      <a:pt x="282" y="8"/>
                    </a:cubicBezTo>
                    <a:cubicBezTo>
                      <a:pt x="281" y="8"/>
                      <a:pt x="280" y="8"/>
                      <a:pt x="279" y="8"/>
                    </a:cubicBezTo>
                    <a:cubicBezTo>
                      <a:pt x="278" y="7"/>
                      <a:pt x="276" y="6"/>
                      <a:pt x="275" y="5"/>
                    </a:cubicBezTo>
                    <a:cubicBezTo>
                      <a:pt x="273" y="5"/>
                      <a:pt x="272" y="6"/>
                      <a:pt x="272" y="7"/>
                    </a:cubicBezTo>
                    <a:close/>
                    <a:moveTo>
                      <a:pt x="309" y="46"/>
                    </a:moveTo>
                    <a:cubicBezTo>
                      <a:pt x="308" y="43"/>
                      <a:pt x="307" y="42"/>
                      <a:pt x="306" y="43"/>
                    </a:cubicBezTo>
                    <a:cubicBezTo>
                      <a:pt x="305" y="43"/>
                      <a:pt x="304" y="43"/>
                      <a:pt x="303" y="44"/>
                    </a:cubicBezTo>
                    <a:cubicBezTo>
                      <a:pt x="295" y="46"/>
                      <a:pt x="291" y="47"/>
                      <a:pt x="290" y="46"/>
                    </a:cubicBezTo>
                    <a:cubicBezTo>
                      <a:pt x="288" y="46"/>
                      <a:pt x="288" y="44"/>
                      <a:pt x="287" y="42"/>
                    </a:cubicBezTo>
                    <a:cubicBezTo>
                      <a:pt x="287" y="39"/>
                      <a:pt x="287" y="36"/>
                      <a:pt x="287" y="34"/>
                    </a:cubicBezTo>
                    <a:cubicBezTo>
                      <a:pt x="288" y="32"/>
                      <a:pt x="291" y="31"/>
                      <a:pt x="295" y="30"/>
                    </a:cubicBezTo>
                    <a:cubicBezTo>
                      <a:pt x="301" y="27"/>
                      <a:pt x="307" y="25"/>
                      <a:pt x="310" y="25"/>
                    </a:cubicBezTo>
                    <a:cubicBezTo>
                      <a:pt x="312" y="25"/>
                      <a:pt x="313" y="27"/>
                      <a:pt x="313" y="30"/>
                    </a:cubicBezTo>
                    <a:cubicBezTo>
                      <a:pt x="313" y="37"/>
                      <a:pt x="311" y="43"/>
                      <a:pt x="309" y="46"/>
                    </a:cubicBezTo>
                    <a:close/>
                    <a:moveTo>
                      <a:pt x="305" y="32"/>
                    </a:moveTo>
                    <a:cubicBezTo>
                      <a:pt x="307" y="34"/>
                      <a:pt x="306" y="36"/>
                      <a:pt x="302" y="38"/>
                    </a:cubicBezTo>
                    <a:cubicBezTo>
                      <a:pt x="300" y="39"/>
                      <a:pt x="298" y="39"/>
                      <a:pt x="296" y="39"/>
                    </a:cubicBezTo>
                    <a:cubicBezTo>
                      <a:pt x="294" y="40"/>
                      <a:pt x="293" y="40"/>
                      <a:pt x="293" y="40"/>
                    </a:cubicBezTo>
                    <a:cubicBezTo>
                      <a:pt x="291" y="40"/>
                      <a:pt x="291" y="40"/>
                      <a:pt x="290" y="38"/>
                    </a:cubicBezTo>
                    <a:cubicBezTo>
                      <a:pt x="290" y="37"/>
                      <a:pt x="290" y="36"/>
                      <a:pt x="291" y="35"/>
                    </a:cubicBezTo>
                    <a:cubicBezTo>
                      <a:pt x="298" y="32"/>
                      <a:pt x="303" y="31"/>
                      <a:pt x="305" y="32"/>
                    </a:cubicBezTo>
                    <a:close/>
                    <a:moveTo>
                      <a:pt x="272" y="64"/>
                    </a:moveTo>
                    <a:cubicBezTo>
                      <a:pt x="273" y="64"/>
                      <a:pt x="275" y="64"/>
                      <a:pt x="277" y="63"/>
                    </a:cubicBezTo>
                    <a:cubicBezTo>
                      <a:pt x="278" y="63"/>
                      <a:pt x="288" y="60"/>
                      <a:pt x="304" y="55"/>
                    </a:cubicBezTo>
                    <a:cubicBezTo>
                      <a:pt x="306" y="54"/>
                      <a:pt x="308" y="54"/>
                      <a:pt x="310" y="55"/>
                    </a:cubicBezTo>
                    <a:cubicBezTo>
                      <a:pt x="311" y="56"/>
                      <a:pt x="314" y="57"/>
                      <a:pt x="316" y="58"/>
                    </a:cubicBezTo>
                    <a:cubicBezTo>
                      <a:pt x="318" y="58"/>
                      <a:pt x="319" y="59"/>
                      <a:pt x="320" y="60"/>
                    </a:cubicBezTo>
                    <a:cubicBezTo>
                      <a:pt x="322" y="61"/>
                      <a:pt x="323" y="62"/>
                      <a:pt x="322" y="63"/>
                    </a:cubicBezTo>
                    <a:cubicBezTo>
                      <a:pt x="322" y="64"/>
                      <a:pt x="321" y="64"/>
                      <a:pt x="319" y="65"/>
                    </a:cubicBezTo>
                    <a:cubicBezTo>
                      <a:pt x="314" y="67"/>
                      <a:pt x="310" y="69"/>
                      <a:pt x="308" y="71"/>
                    </a:cubicBezTo>
                    <a:cubicBezTo>
                      <a:pt x="309" y="72"/>
                      <a:pt x="309" y="73"/>
                      <a:pt x="309" y="74"/>
                    </a:cubicBezTo>
                    <a:cubicBezTo>
                      <a:pt x="309" y="75"/>
                      <a:pt x="310" y="75"/>
                      <a:pt x="312" y="75"/>
                    </a:cubicBezTo>
                    <a:cubicBezTo>
                      <a:pt x="315" y="75"/>
                      <a:pt x="319" y="75"/>
                      <a:pt x="325" y="76"/>
                    </a:cubicBezTo>
                    <a:cubicBezTo>
                      <a:pt x="329" y="76"/>
                      <a:pt x="331" y="76"/>
                      <a:pt x="332" y="76"/>
                    </a:cubicBezTo>
                    <a:cubicBezTo>
                      <a:pt x="334" y="76"/>
                      <a:pt x="336" y="77"/>
                      <a:pt x="338" y="80"/>
                    </a:cubicBezTo>
                    <a:cubicBezTo>
                      <a:pt x="338" y="80"/>
                      <a:pt x="338" y="81"/>
                      <a:pt x="338" y="81"/>
                    </a:cubicBezTo>
                    <a:cubicBezTo>
                      <a:pt x="341" y="86"/>
                      <a:pt x="342" y="89"/>
                      <a:pt x="340" y="88"/>
                    </a:cubicBezTo>
                    <a:cubicBezTo>
                      <a:pt x="339" y="88"/>
                      <a:pt x="338" y="88"/>
                      <a:pt x="337" y="87"/>
                    </a:cubicBezTo>
                    <a:cubicBezTo>
                      <a:pt x="332" y="85"/>
                      <a:pt x="326" y="84"/>
                      <a:pt x="322" y="84"/>
                    </a:cubicBezTo>
                    <a:cubicBezTo>
                      <a:pt x="316" y="83"/>
                      <a:pt x="312" y="83"/>
                      <a:pt x="311" y="84"/>
                    </a:cubicBezTo>
                    <a:cubicBezTo>
                      <a:pt x="310" y="84"/>
                      <a:pt x="310" y="85"/>
                      <a:pt x="309" y="88"/>
                    </a:cubicBezTo>
                    <a:cubicBezTo>
                      <a:pt x="310" y="93"/>
                      <a:pt x="309" y="100"/>
                      <a:pt x="308" y="109"/>
                    </a:cubicBezTo>
                    <a:cubicBezTo>
                      <a:pt x="307" y="114"/>
                      <a:pt x="307" y="117"/>
                      <a:pt x="306" y="119"/>
                    </a:cubicBezTo>
                    <a:cubicBezTo>
                      <a:pt x="306" y="120"/>
                      <a:pt x="305" y="120"/>
                      <a:pt x="303" y="120"/>
                    </a:cubicBezTo>
                    <a:cubicBezTo>
                      <a:pt x="302" y="119"/>
                      <a:pt x="301" y="119"/>
                      <a:pt x="300" y="119"/>
                    </a:cubicBezTo>
                    <a:cubicBezTo>
                      <a:pt x="298" y="118"/>
                      <a:pt x="295" y="117"/>
                      <a:pt x="292" y="116"/>
                    </a:cubicBezTo>
                    <a:cubicBezTo>
                      <a:pt x="284" y="113"/>
                      <a:pt x="278" y="110"/>
                      <a:pt x="276" y="106"/>
                    </a:cubicBezTo>
                    <a:cubicBezTo>
                      <a:pt x="275" y="104"/>
                      <a:pt x="275" y="104"/>
                      <a:pt x="275" y="103"/>
                    </a:cubicBezTo>
                    <a:cubicBezTo>
                      <a:pt x="275" y="103"/>
                      <a:pt x="276" y="103"/>
                      <a:pt x="277" y="104"/>
                    </a:cubicBezTo>
                    <a:cubicBezTo>
                      <a:pt x="284" y="107"/>
                      <a:pt x="290" y="108"/>
                      <a:pt x="296" y="107"/>
                    </a:cubicBezTo>
                    <a:cubicBezTo>
                      <a:pt x="296" y="107"/>
                      <a:pt x="296" y="107"/>
                      <a:pt x="296" y="107"/>
                    </a:cubicBezTo>
                    <a:cubicBezTo>
                      <a:pt x="298" y="107"/>
                      <a:pt x="299" y="100"/>
                      <a:pt x="299" y="87"/>
                    </a:cubicBezTo>
                    <a:cubicBezTo>
                      <a:pt x="299" y="86"/>
                      <a:pt x="298" y="85"/>
                      <a:pt x="297" y="86"/>
                    </a:cubicBezTo>
                    <a:cubicBezTo>
                      <a:pt x="296" y="87"/>
                      <a:pt x="293" y="87"/>
                      <a:pt x="290" y="88"/>
                    </a:cubicBezTo>
                    <a:cubicBezTo>
                      <a:pt x="283" y="89"/>
                      <a:pt x="276" y="90"/>
                      <a:pt x="270" y="93"/>
                    </a:cubicBezTo>
                    <a:cubicBezTo>
                      <a:pt x="270" y="93"/>
                      <a:pt x="269" y="93"/>
                      <a:pt x="269" y="94"/>
                    </a:cubicBezTo>
                    <a:cubicBezTo>
                      <a:pt x="267" y="95"/>
                      <a:pt x="266" y="95"/>
                      <a:pt x="265" y="94"/>
                    </a:cubicBezTo>
                    <a:cubicBezTo>
                      <a:pt x="264" y="92"/>
                      <a:pt x="263" y="89"/>
                      <a:pt x="263" y="86"/>
                    </a:cubicBezTo>
                    <a:cubicBezTo>
                      <a:pt x="263" y="86"/>
                      <a:pt x="263" y="86"/>
                      <a:pt x="263" y="86"/>
                    </a:cubicBezTo>
                    <a:cubicBezTo>
                      <a:pt x="266" y="86"/>
                      <a:pt x="268" y="86"/>
                      <a:pt x="272" y="85"/>
                    </a:cubicBezTo>
                    <a:cubicBezTo>
                      <a:pt x="273" y="84"/>
                      <a:pt x="276" y="84"/>
                      <a:pt x="281" y="83"/>
                    </a:cubicBezTo>
                    <a:cubicBezTo>
                      <a:pt x="283" y="83"/>
                      <a:pt x="285" y="82"/>
                      <a:pt x="285" y="82"/>
                    </a:cubicBezTo>
                    <a:cubicBezTo>
                      <a:pt x="289" y="81"/>
                      <a:pt x="293" y="80"/>
                      <a:pt x="297" y="78"/>
                    </a:cubicBezTo>
                    <a:cubicBezTo>
                      <a:pt x="298" y="77"/>
                      <a:pt x="298" y="75"/>
                      <a:pt x="297" y="73"/>
                    </a:cubicBezTo>
                    <a:cubicBezTo>
                      <a:pt x="295" y="71"/>
                      <a:pt x="294" y="70"/>
                      <a:pt x="296" y="68"/>
                    </a:cubicBezTo>
                    <a:cubicBezTo>
                      <a:pt x="299" y="67"/>
                      <a:pt x="302" y="66"/>
                      <a:pt x="305" y="65"/>
                    </a:cubicBezTo>
                    <a:cubicBezTo>
                      <a:pt x="307" y="64"/>
                      <a:pt x="308" y="62"/>
                      <a:pt x="307" y="61"/>
                    </a:cubicBezTo>
                    <a:cubicBezTo>
                      <a:pt x="306" y="59"/>
                      <a:pt x="305" y="59"/>
                      <a:pt x="303" y="60"/>
                    </a:cubicBezTo>
                    <a:cubicBezTo>
                      <a:pt x="295" y="62"/>
                      <a:pt x="287" y="66"/>
                      <a:pt x="280" y="72"/>
                    </a:cubicBezTo>
                    <a:cubicBezTo>
                      <a:pt x="279" y="73"/>
                      <a:pt x="278" y="74"/>
                      <a:pt x="277" y="74"/>
                    </a:cubicBezTo>
                    <a:cubicBezTo>
                      <a:pt x="275" y="74"/>
                      <a:pt x="273" y="70"/>
                      <a:pt x="272" y="64"/>
                    </a:cubicBezTo>
                    <a:close/>
                    <a:moveTo>
                      <a:pt x="388" y="41"/>
                    </a:moveTo>
                    <a:cubicBezTo>
                      <a:pt x="384" y="42"/>
                      <a:pt x="380" y="43"/>
                      <a:pt x="378" y="43"/>
                    </a:cubicBezTo>
                    <a:cubicBezTo>
                      <a:pt x="377" y="43"/>
                      <a:pt x="377" y="44"/>
                      <a:pt x="377" y="46"/>
                    </a:cubicBezTo>
                    <a:cubicBezTo>
                      <a:pt x="378" y="49"/>
                      <a:pt x="379" y="50"/>
                      <a:pt x="380" y="49"/>
                    </a:cubicBezTo>
                    <a:cubicBezTo>
                      <a:pt x="383" y="47"/>
                      <a:pt x="387" y="46"/>
                      <a:pt x="390" y="46"/>
                    </a:cubicBezTo>
                    <a:cubicBezTo>
                      <a:pt x="397" y="45"/>
                      <a:pt x="407" y="42"/>
                      <a:pt x="419" y="38"/>
                    </a:cubicBezTo>
                    <a:cubicBezTo>
                      <a:pt x="424" y="37"/>
                      <a:pt x="427" y="37"/>
                      <a:pt x="431" y="37"/>
                    </a:cubicBezTo>
                    <a:cubicBezTo>
                      <a:pt x="438" y="37"/>
                      <a:pt x="442" y="39"/>
                      <a:pt x="442" y="44"/>
                    </a:cubicBezTo>
                    <a:cubicBezTo>
                      <a:pt x="442" y="46"/>
                      <a:pt x="439" y="49"/>
                      <a:pt x="434" y="52"/>
                    </a:cubicBezTo>
                    <a:cubicBezTo>
                      <a:pt x="434" y="52"/>
                      <a:pt x="433" y="52"/>
                      <a:pt x="433" y="52"/>
                    </a:cubicBezTo>
                    <a:cubicBezTo>
                      <a:pt x="427" y="48"/>
                      <a:pt x="423" y="46"/>
                      <a:pt x="419" y="47"/>
                    </a:cubicBezTo>
                    <a:cubicBezTo>
                      <a:pt x="411" y="48"/>
                      <a:pt x="400" y="51"/>
                      <a:pt x="387" y="56"/>
                    </a:cubicBezTo>
                    <a:cubicBezTo>
                      <a:pt x="385" y="56"/>
                      <a:pt x="385" y="57"/>
                      <a:pt x="386" y="59"/>
                    </a:cubicBezTo>
                    <a:cubicBezTo>
                      <a:pt x="387" y="64"/>
                      <a:pt x="389" y="66"/>
                      <a:pt x="391" y="66"/>
                    </a:cubicBezTo>
                    <a:cubicBezTo>
                      <a:pt x="392" y="66"/>
                      <a:pt x="394" y="65"/>
                      <a:pt x="395" y="63"/>
                    </a:cubicBezTo>
                    <a:cubicBezTo>
                      <a:pt x="398" y="60"/>
                      <a:pt x="401" y="58"/>
                      <a:pt x="406" y="58"/>
                    </a:cubicBezTo>
                    <a:cubicBezTo>
                      <a:pt x="410" y="57"/>
                      <a:pt x="412" y="56"/>
                      <a:pt x="413" y="53"/>
                    </a:cubicBezTo>
                    <a:cubicBezTo>
                      <a:pt x="414" y="53"/>
                      <a:pt x="415" y="52"/>
                      <a:pt x="417" y="51"/>
                    </a:cubicBezTo>
                    <a:cubicBezTo>
                      <a:pt x="419" y="52"/>
                      <a:pt x="420" y="54"/>
                      <a:pt x="418" y="56"/>
                    </a:cubicBezTo>
                    <a:cubicBezTo>
                      <a:pt x="417" y="58"/>
                      <a:pt x="413" y="60"/>
                      <a:pt x="407" y="63"/>
                    </a:cubicBezTo>
                    <a:cubicBezTo>
                      <a:pt x="405" y="64"/>
                      <a:pt x="405" y="65"/>
                      <a:pt x="407" y="66"/>
                    </a:cubicBezTo>
                    <a:cubicBezTo>
                      <a:pt x="408" y="68"/>
                      <a:pt x="409" y="71"/>
                      <a:pt x="408" y="73"/>
                    </a:cubicBezTo>
                    <a:cubicBezTo>
                      <a:pt x="404" y="73"/>
                      <a:pt x="399" y="74"/>
                      <a:pt x="392" y="76"/>
                    </a:cubicBezTo>
                    <a:cubicBezTo>
                      <a:pt x="389" y="77"/>
                      <a:pt x="386" y="78"/>
                      <a:pt x="382" y="79"/>
                    </a:cubicBezTo>
                    <a:cubicBezTo>
                      <a:pt x="376" y="80"/>
                      <a:pt x="373" y="81"/>
                      <a:pt x="371" y="81"/>
                    </a:cubicBezTo>
                    <a:cubicBezTo>
                      <a:pt x="370" y="82"/>
                      <a:pt x="369" y="82"/>
                      <a:pt x="369" y="83"/>
                    </a:cubicBezTo>
                    <a:cubicBezTo>
                      <a:pt x="370" y="84"/>
                      <a:pt x="370" y="84"/>
                      <a:pt x="370" y="84"/>
                    </a:cubicBezTo>
                    <a:cubicBezTo>
                      <a:pt x="371" y="86"/>
                      <a:pt x="371" y="88"/>
                      <a:pt x="372" y="90"/>
                    </a:cubicBezTo>
                    <a:cubicBezTo>
                      <a:pt x="373" y="91"/>
                      <a:pt x="374" y="91"/>
                      <a:pt x="376" y="90"/>
                    </a:cubicBezTo>
                    <a:cubicBezTo>
                      <a:pt x="379" y="88"/>
                      <a:pt x="384" y="86"/>
                      <a:pt x="391" y="85"/>
                    </a:cubicBezTo>
                    <a:cubicBezTo>
                      <a:pt x="394" y="84"/>
                      <a:pt x="399" y="83"/>
                      <a:pt x="404" y="83"/>
                    </a:cubicBezTo>
                    <a:cubicBezTo>
                      <a:pt x="405" y="83"/>
                      <a:pt x="406" y="82"/>
                      <a:pt x="407" y="82"/>
                    </a:cubicBezTo>
                    <a:cubicBezTo>
                      <a:pt x="408" y="82"/>
                      <a:pt x="409" y="82"/>
                      <a:pt x="409" y="84"/>
                    </a:cubicBezTo>
                    <a:cubicBezTo>
                      <a:pt x="409" y="100"/>
                      <a:pt x="405" y="108"/>
                      <a:pt x="399" y="108"/>
                    </a:cubicBezTo>
                    <a:cubicBezTo>
                      <a:pt x="398" y="108"/>
                      <a:pt x="394" y="107"/>
                      <a:pt x="388" y="105"/>
                    </a:cubicBezTo>
                    <a:cubicBezTo>
                      <a:pt x="387" y="105"/>
                      <a:pt x="386" y="105"/>
                      <a:pt x="386" y="105"/>
                    </a:cubicBezTo>
                    <a:cubicBezTo>
                      <a:pt x="385" y="104"/>
                      <a:pt x="384" y="104"/>
                      <a:pt x="384" y="105"/>
                    </a:cubicBezTo>
                    <a:cubicBezTo>
                      <a:pt x="384" y="105"/>
                      <a:pt x="384" y="106"/>
                      <a:pt x="385" y="106"/>
                    </a:cubicBezTo>
                    <a:cubicBezTo>
                      <a:pt x="391" y="112"/>
                      <a:pt x="398" y="116"/>
                      <a:pt x="406" y="119"/>
                    </a:cubicBezTo>
                    <a:cubicBezTo>
                      <a:pt x="408" y="119"/>
                      <a:pt x="410" y="119"/>
                      <a:pt x="412" y="120"/>
                    </a:cubicBezTo>
                    <a:cubicBezTo>
                      <a:pt x="412" y="120"/>
                      <a:pt x="412" y="120"/>
                      <a:pt x="412" y="120"/>
                    </a:cubicBezTo>
                    <a:cubicBezTo>
                      <a:pt x="413" y="119"/>
                      <a:pt x="414" y="116"/>
                      <a:pt x="415" y="109"/>
                    </a:cubicBezTo>
                    <a:cubicBezTo>
                      <a:pt x="416" y="107"/>
                      <a:pt x="416" y="106"/>
                      <a:pt x="415" y="108"/>
                    </a:cubicBezTo>
                    <a:cubicBezTo>
                      <a:pt x="416" y="105"/>
                      <a:pt x="417" y="102"/>
                      <a:pt x="417" y="101"/>
                    </a:cubicBezTo>
                    <a:cubicBezTo>
                      <a:pt x="418" y="96"/>
                      <a:pt x="418" y="93"/>
                      <a:pt x="418" y="89"/>
                    </a:cubicBezTo>
                    <a:cubicBezTo>
                      <a:pt x="418" y="84"/>
                      <a:pt x="419" y="81"/>
                      <a:pt x="420" y="81"/>
                    </a:cubicBezTo>
                    <a:cubicBezTo>
                      <a:pt x="423" y="80"/>
                      <a:pt x="428" y="80"/>
                      <a:pt x="434" y="80"/>
                    </a:cubicBezTo>
                    <a:cubicBezTo>
                      <a:pt x="439" y="81"/>
                      <a:pt x="442" y="82"/>
                      <a:pt x="444" y="83"/>
                    </a:cubicBezTo>
                    <a:cubicBezTo>
                      <a:pt x="448" y="84"/>
                      <a:pt x="449" y="84"/>
                      <a:pt x="450" y="83"/>
                    </a:cubicBezTo>
                    <a:cubicBezTo>
                      <a:pt x="449" y="78"/>
                      <a:pt x="448" y="73"/>
                      <a:pt x="446" y="68"/>
                    </a:cubicBezTo>
                    <a:cubicBezTo>
                      <a:pt x="444" y="69"/>
                      <a:pt x="441" y="69"/>
                      <a:pt x="438" y="69"/>
                    </a:cubicBezTo>
                    <a:cubicBezTo>
                      <a:pt x="435" y="69"/>
                      <a:pt x="429" y="69"/>
                      <a:pt x="419" y="70"/>
                    </a:cubicBezTo>
                    <a:cubicBezTo>
                      <a:pt x="419" y="70"/>
                      <a:pt x="418" y="70"/>
                      <a:pt x="418" y="70"/>
                    </a:cubicBezTo>
                    <a:cubicBezTo>
                      <a:pt x="419" y="67"/>
                      <a:pt x="419" y="66"/>
                      <a:pt x="418" y="65"/>
                    </a:cubicBezTo>
                    <a:cubicBezTo>
                      <a:pt x="417" y="64"/>
                      <a:pt x="418" y="63"/>
                      <a:pt x="422" y="62"/>
                    </a:cubicBezTo>
                    <a:cubicBezTo>
                      <a:pt x="427" y="61"/>
                      <a:pt x="431" y="58"/>
                      <a:pt x="434" y="56"/>
                    </a:cubicBezTo>
                    <a:cubicBezTo>
                      <a:pt x="434" y="55"/>
                      <a:pt x="435" y="55"/>
                      <a:pt x="437" y="56"/>
                    </a:cubicBezTo>
                    <a:cubicBezTo>
                      <a:pt x="439" y="56"/>
                      <a:pt x="440" y="56"/>
                      <a:pt x="440" y="56"/>
                    </a:cubicBezTo>
                    <a:cubicBezTo>
                      <a:pt x="443" y="57"/>
                      <a:pt x="446" y="57"/>
                      <a:pt x="449" y="56"/>
                    </a:cubicBezTo>
                    <a:cubicBezTo>
                      <a:pt x="451" y="55"/>
                      <a:pt x="453" y="55"/>
                      <a:pt x="456" y="55"/>
                    </a:cubicBezTo>
                    <a:cubicBezTo>
                      <a:pt x="458" y="55"/>
                      <a:pt x="458" y="53"/>
                      <a:pt x="457" y="50"/>
                    </a:cubicBezTo>
                    <a:cubicBezTo>
                      <a:pt x="455" y="46"/>
                      <a:pt x="453" y="43"/>
                      <a:pt x="450" y="42"/>
                    </a:cubicBezTo>
                    <a:cubicBezTo>
                      <a:pt x="450" y="42"/>
                      <a:pt x="449" y="41"/>
                      <a:pt x="447" y="39"/>
                    </a:cubicBezTo>
                    <a:cubicBezTo>
                      <a:pt x="445" y="37"/>
                      <a:pt x="444" y="36"/>
                      <a:pt x="443" y="35"/>
                    </a:cubicBezTo>
                    <a:cubicBezTo>
                      <a:pt x="440" y="32"/>
                      <a:pt x="434" y="31"/>
                      <a:pt x="424" y="31"/>
                    </a:cubicBezTo>
                    <a:cubicBezTo>
                      <a:pt x="423" y="31"/>
                      <a:pt x="423" y="31"/>
                      <a:pt x="422" y="30"/>
                    </a:cubicBezTo>
                    <a:cubicBezTo>
                      <a:pt x="422" y="30"/>
                      <a:pt x="422" y="29"/>
                      <a:pt x="423" y="29"/>
                    </a:cubicBezTo>
                    <a:cubicBezTo>
                      <a:pt x="430" y="21"/>
                      <a:pt x="436" y="15"/>
                      <a:pt x="440" y="13"/>
                    </a:cubicBezTo>
                    <a:cubicBezTo>
                      <a:pt x="441" y="13"/>
                      <a:pt x="440" y="11"/>
                      <a:pt x="437" y="7"/>
                    </a:cubicBezTo>
                    <a:cubicBezTo>
                      <a:pt x="434" y="4"/>
                      <a:pt x="433" y="3"/>
                      <a:pt x="432" y="3"/>
                    </a:cubicBezTo>
                    <a:cubicBezTo>
                      <a:pt x="430" y="5"/>
                      <a:pt x="426" y="11"/>
                      <a:pt x="420" y="20"/>
                    </a:cubicBezTo>
                    <a:cubicBezTo>
                      <a:pt x="416" y="27"/>
                      <a:pt x="413" y="30"/>
                      <a:pt x="412" y="31"/>
                    </a:cubicBezTo>
                    <a:cubicBezTo>
                      <a:pt x="411" y="31"/>
                      <a:pt x="408" y="33"/>
                      <a:pt x="403" y="34"/>
                    </a:cubicBezTo>
                    <a:cubicBezTo>
                      <a:pt x="394" y="37"/>
                      <a:pt x="389" y="39"/>
                      <a:pt x="388" y="41"/>
                    </a:cubicBezTo>
                    <a:close/>
                    <a:moveTo>
                      <a:pt x="408" y="22"/>
                    </a:moveTo>
                    <a:cubicBezTo>
                      <a:pt x="406" y="22"/>
                      <a:pt x="404" y="21"/>
                      <a:pt x="401" y="19"/>
                    </a:cubicBezTo>
                    <a:cubicBezTo>
                      <a:pt x="398" y="14"/>
                      <a:pt x="397" y="12"/>
                      <a:pt x="399" y="10"/>
                    </a:cubicBezTo>
                    <a:cubicBezTo>
                      <a:pt x="401" y="10"/>
                      <a:pt x="402" y="9"/>
                      <a:pt x="404" y="9"/>
                    </a:cubicBezTo>
                    <a:cubicBezTo>
                      <a:pt x="405" y="9"/>
                      <a:pt x="406" y="8"/>
                      <a:pt x="407" y="8"/>
                    </a:cubicBezTo>
                    <a:cubicBezTo>
                      <a:pt x="408" y="7"/>
                      <a:pt x="410" y="7"/>
                      <a:pt x="413" y="6"/>
                    </a:cubicBezTo>
                    <a:cubicBezTo>
                      <a:pt x="416" y="6"/>
                      <a:pt x="417" y="7"/>
                      <a:pt x="416" y="7"/>
                    </a:cubicBezTo>
                    <a:cubicBezTo>
                      <a:pt x="413" y="12"/>
                      <a:pt x="411" y="16"/>
                      <a:pt x="410" y="19"/>
                    </a:cubicBezTo>
                    <a:cubicBezTo>
                      <a:pt x="410" y="22"/>
                      <a:pt x="409" y="23"/>
                      <a:pt x="408" y="22"/>
                    </a:cubicBezTo>
                    <a:close/>
                    <a:moveTo>
                      <a:pt x="395" y="31"/>
                    </a:moveTo>
                    <a:cubicBezTo>
                      <a:pt x="391" y="31"/>
                      <a:pt x="387" y="31"/>
                      <a:pt x="383" y="30"/>
                    </a:cubicBezTo>
                    <a:cubicBezTo>
                      <a:pt x="381" y="29"/>
                      <a:pt x="381" y="25"/>
                      <a:pt x="381" y="18"/>
                    </a:cubicBezTo>
                    <a:cubicBezTo>
                      <a:pt x="381" y="17"/>
                      <a:pt x="382" y="16"/>
                      <a:pt x="384" y="15"/>
                    </a:cubicBezTo>
                    <a:cubicBezTo>
                      <a:pt x="385" y="14"/>
                      <a:pt x="386" y="15"/>
                      <a:pt x="387" y="16"/>
                    </a:cubicBezTo>
                    <a:cubicBezTo>
                      <a:pt x="388" y="17"/>
                      <a:pt x="391" y="21"/>
                      <a:pt x="396" y="25"/>
                    </a:cubicBezTo>
                    <a:cubicBezTo>
                      <a:pt x="398" y="29"/>
                      <a:pt x="398" y="31"/>
                      <a:pt x="395" y="31"/>
                    </a:cubicBezTo>
                    <a:close/>
                    <a:moveTo>
                      <a:pt x="373" y="63"/>
                    </a:moveTo>
                    <a:cubicBezTo>
                      <a:pt x="373" y="65"/>
                      <a:pt x="372" y="66"/>
                      <a:pt x="370" y="65"/>
                    </a:cubicBezTo>
                    <a:cubicBezTo>
                      <a:pt x="363" y="64"/>
                      <a:pt x="359" y="62"/>
                      <a:pt x="358" y="59"/>
                    </a:cubicBezTo>
                    <a:cubicBezTo>
                      <a:pt x="361" y="54"/>
                      <a:pt x="365" y="50"/>
                      <a:pt x="371" y="48"/>
                    </a:cubicBezTo>
                    <a:cubicBezTo>
                      <a:pt x="372" y="47"/>
                      <a:pt x="373" y="47"/>
                      <a:pt x="373" y="48"/>
                    </a:cubicBezTo>
                    <a:cubicBezTo>
                      <a:pt x="374" y="48"/>
                      <a:pt x="374" y="49"/>
                      <a:pt x="373" y="50"/>
                    </a:cubicBezTo>
                    <a:cubicBezTo>
                      <a:pt x="372" y="52"/>
                      <a:pt x="372" y="57"/>
                      <a:pt x="373" y="63"/>
                    </a:cubicBezTo>
                    <a:close/>
                    <a:moveTo>
                      <a:pt x="564" y="39"/>
                    </a:moveTo>
                    <a:cubicBezTo>
                      <a:pt x="557" y="41"/>
                      <a:pt x="550" y="43"/>
                      <a:pt x="541" y="44"/>
                    </a:cubicBezTo>
                    <a:cubicBezTo>
                      <a:pt x="539" y="44"/>
                      <a:pt x="538" y="44"/>
                      <a:pt x="538" y="44"/>
                    </a:cubicBezTo>
                    <a:cubicBezTo>
                      <a:pt x="537" y="45"/>
                      <a:pt x="538" y="47"/>
                      <a:pt x="539" y="50"/>
                    </a:cubicBezTo>
                    <a:cubicBezTo>
                      <a:pt x="540" y="53"/>
                      <a:pt x="541" y="55"/>
                      <a:pt x="542" y="56"/>
                    </a:cubicBezTo>
                    <a:cubicBezTo>
                      <a:pt x="543" y="56"/>
                      <a:pt x="544" y="56"/>
                      <a:pt x="547" y="55"/>
                    </a:cubicBezTo>
                    <a:cubicBezTo>
                      <a:pt x="553" y="52"/>
                      <a:pt x="558" y="51"/>
                      <a:pt x="562" y="51"/>
                    </a:cubicBezTo>
                    <a:cubicBezTo>
                      <a:pt x="564" y="51"/>
                      <a:pt x="565" y="52"/>
                      <a:pt x="565" y="53"/>
                    </a:cubicBezTo>
                    <a:cubicBezTo>
                      <a:pt x="565" y="56"/>
                      <a:pt x="565" y="60"/>
                      <a:pt x="565" y="64"/>
                    </a:cubicBezTo>
                    <a:cubicBezTo>
                      <a:pt x="565" y="69"/>
                      <a:pt x="566" y="75"/>
                      <a:pt x="566" y="83"/>
                    </a:cubicBezTo>
                    <a:cubicBezTo>
                      <a:pt x="567" y="97"/>
                      <a:pt x="567" y="104"/>
                      <a:pt x="565" y="104"/>
                    </a:cubicBezTo>
                    <a:cubicBezTo>
                      <a:pt x="564" y="105"/>
                      <a:pt x="560" y="105"/>
                      <a:pt x="553" y="103"/>
                    </a:cubicBezTo>
                    <a:cubicBezTo>
                      <a:pt x="549" y="101"/>
                      <a:pt x="546" y="101"/>
                      <a:pt x="546" y="102"/>
                    </a:cubicBezTo>
                    <a:cubicBezTo>
                      <a:pt x="547" y="104"/>
                      <a:pt x="551" y="108"/>
                      <a:pt x="558" y="111"/>
                    </a:cubicBezTo>
                    <a:cubicBezTo>
                      <a:pt x="559" y="112"/>
                      <a:pt x="561" y="113"/>
                      <a:pt x="564" y="115"/>
                    </a:cubicBezTo>
                    <a:cubicBezTo>
                      <a:pt x="571" y="119"/>
                      <a:pt x="575" y="121"/>
                      <a:pt x="576" y="120"/>
                    </a:cubicBezTo>
                    <a:cubicBezTo>
                      <a:pt x="577" y="120"/>
                      <a:pt x="577" y="117"/>
                      <a:pt x="577" y="111"/>
                    </a:cubicBezTo>
                    <a:cubicBezTo>
                      <a:pt x="576" y="107"/>
                      <a:pt x="576" y="104"/>
                      <a:pt x="576" y="102"/>
                    </a:cubicBezTo>
                    <a:cubicBezTo>
                      <a:pt x="575" y="85"/>
                      <a:pt x="576" y="77"/>
                      <a:pt x="577" y="78"/>
                    </a:cubicBezTo>
                    <a:cubicBezTo>
                      <a:pt x="584" y="82"/>
                      <a:pt x="590" y="87"/>
                      <a:pt x="595" y="94"/>
                    </a:cubicBezTo>
                    <a:cubicBezTo>
                      <a:pt x="596" y="95"/>
                      <a:pt x="596" y="96"/>
                      <a:pt x="597" y="97"/>
                    </a:cubicBezTo>
                    <a:cubicBezTo>
                      <a:pt x="598" y="100"/>
                      <a:pt x="599" y="102"/>
                      <a:pt x="600" y="103"/>
                    </a:cubicBezTo>
                    <a:cubicBezTo>
                      <a:pt x="603" y="103"/>
                      <a:pt x="609" y="103"/>
                      <a:pt x="617" y="103"/>
                    </a:cubicBezTo>
                    <a:cubicBezTo>
                      <a:pt x="618" y="103"/>
                      <a:pt x="620" y="103"/>
                      <a:pt x="623" y="103"/>
                    </a:cubicBezTo>
                    <a:cubicBezTo>
                      <a:pt x="625" y="103"/>
                      <a:pt x="626" y="103"/>
                      <a:pt x="627" y="103"/>
                    </a:cubicBezTo>
                    <a:cubicBezTo>
                      <a:pt x="629" y="103"/>
                      <a:pt x="630" y="102"/>
                      <a:pt x="630" y="101"/>
                    </a:cubicBezTo>
                    <a:cubicBezTo>
                      <a:pt x="630" y="98"/>
                      <a:pt x="622" y="95"/>
                      <a:pt x="607" y="90"/>
                    </a:cubicBezTo>
                    <a:cubicBezTo>
                      <a:pt x="601" y="88"/>
                      <a:pt x="596" y="84"/>
                      <a:pt x="590" y="77"/>
                    </a:cubicBezTo>
                    <a:cubicBezTo>
                      <a:pt x="590" y="77"/>
                      <a:pt x="588" y="75"/>
                      <a:pt x="586" y="73"/>
                    </a:cubicBezTo>
                    <a:cubicBezTo>
                      <a:pt x="584" y="70"/>
                      <a:pt x="583" y="69"/>
                      <a:pt x="583" y="68"/>
                    </a:cubicBezTo>
                    <a:cubicBezTo>
                      <a:pt x="584" y="67"/>
                      <a:pt x="586" y="66"/>
                      <a:pt x="588" y="65"/>
                    </a:cubicBezTo>
                    <a:cubicBezTo>
                      <a:pt x="590" y="64"/>
                      <a:pt x="591" y="63"/>
                      <a:pt x="591" y="62"/>
                    </a:cubicBezTo>
                    <a:cubicBezTo>
                      <a:pt x="592" y="62"/>
                      <a:pt x="594" y="61"/>
                      <a:pt x="596" y="60"/>
                    </a:cubicBezTo>
                    <a:cubicBezTo>
                      <a:pt x="601" y="57"/>
                      <a:pt x="604" y="55"/>
                      <a:pt x="604" y="55"/>
                    </a:cubicBezTo>
                    <a:cubicBezTo>
                      <a:pt x="602" y="50"/>
                      <a:pt x="600" y="47"/>
                      <a:pt x="598" y="47"/>
                    </a:cubicBezTo>
                    <a:cubicBezTo>
                      <a:pt x="596" y="47"/>
                      <a:pt x="594" y="50"/>
                      <a:pt x="591" y="53"/>
                    </a:cubicBezTo>
                    <a:cubicBezTo>
                      <a:pt x="590" y="55"/>
                      <a:pt x="589" y="56"/>
                      <a:pt x="588" y="57"/>
                    </a:cubicBezTo>
                    <a:cubicBezTo>
                      <a:pt x="584" y="61"/>
                      <a:pt x="580" y="64"/>
                      <a:pt x="578" y="64"/>
                    </a:cubicBezTo>
                    <a:cubicBezTo>
                      <a:pt x="577" y="64"/>
                      <a:pt x="576" y="63"/>
                      <a:pt x="576" y="61"/>
                    </a:cubicBezTo>
                    <a:cubicBezTo>
                      <a:pt x="575" y="60"/>
                      <a:pt x="575" y="60"/>
                      <a:pt x="575" y="60"/>
                    </a:cubicBezTo>
                    <a:cubicBezTo>
                      <a:pt x="574" y="55"/>
                      <a:pt x="575" y="52"/>
                      <a:pt x="576" y="49"/>
                    </a:cubicBezTo>
                    <a:cubicBezTo>
                      <a:pt x="578" y="47"/>
                      <a:pt x="581" y="45"/>
                      <a:pt x="585" y="45"/>
                    </a:cubicBezTo>
                    <a:cubicBezTo>
                      <a:pt x="585" y="45"/>
                      <a:pt x="586" y="45"/>
                      <a:pt x="587" y="45"/>
                    </a:cubicBezTo>
                    <a:cubicBezTo>
                      <a:pt x="591" y="45"/>
                      <a:pt x="593" y="44"/>
                      <a:pt x="593" y="44"/>
                    </a:cubicBezTo>
                    <a:cubicBezTo>
                      <a:pt x="593" y="40"/>
                      <a:pt x="591" y="36"/>
                      <a:pt x="587" y="32"/>
                    </a:cubicBezTo>
                    <a:cubicBezTo>
                      <a:pt x="587" y="32"/>
                      <a:pt x="586" y="32"/>
                      <a:pt x="585" y="33"/>
                    </a:cubicBezTo>
                    <a:cubicBezTo>
                      <a:pt x="584" y="33"/>
                      <a:pt x="583" y="34"/>
                      <a:pt x="582" y="34"/>
                    </a:cubicBezTo>
                    <a:cubicBezTo>
                      <a:pt x="580" y="35"/>
                      <a:pt x="578" y="35"/>
                      <a:pt x="576" y="35"/>
                    </a:cubicBezTo>
                    <a:cubicBezTo>
                      <a:pt x="575" y="35"/>
                      <a:pt x="575" y="32"/>
                      <a:pt x="576" y="27"/>
                    </a:cubicBezTo>
                    <a:cubicBezTo>
                      <a:pt x="576" y="22"/>
                      <a:pt x="576" y="18"/>
                      <a:pt x="577" y="15"/>
                    </a:cubicBezTo>
                    <a:cubicBezTo>
                      <a:pt x="577" y="13"/>
                      <a:pt x="578" y="10"/>
                      <a:pt x="579" y="7"/>
                    </a:cubicBezTo>
                    <a:cubicBezTo>
                      <a:pt x="580" y="6"/>
                      <a:pt x="580" y="5"/>
                      <a:pt x="580" y="5"/>
                    </a:cubicBezTo>
                    <a:cubicBezTo>
                      <a:pt x="578" y="3"/>
                      <a:pt x="575" y="2"/>
                      <a:pt x="571" y="2"/>
                    </a:cubicBezTo>
                    <a:cubicBezTo>
                      <a:pt x="570" y="2"/>
                      <a:pt x="569" y="3"/>
                      <a:pt x="569" y="4"/>
                    </a:cubicBezTo>
                    <a:cubicBezTo>
                      <a:pt x="569" y="6"/>
                      <a:pt x="569" y="9"/>
                      <a:pt x="568" y="14"/>
                    </a:cubicBezTo>
                    <a:cubicBezTo>
                      <a:pt x="568" y="22"/>
                      <a:pt x="568" y="29"/>
                      <a:pt x="567" y="33"/>
                    </a:cubicBezTo>
                    <a:cubicBezTo>
                      <a:pt x="567" y="37"/>
                      <a:pt x="566" y="39"/>
                      <a:pt x="564" y="39"/>
                    </a:cubicBezTo>
                    <a:close/>
                    <a:moveTo>
                      <a:pt x="594" y="29"/>
                    </a:moveTo>
                    <a:cubicBezTo>
                      <a:pt x="593" y="27"/>
                      <a:pt x="593" y="25"/>
                      <a:pt x="593" y="21"/>
                    </a:cubicBezTo>
                    <a:cubicBezTo>
                      <a:pt x="594" y="17"/>
                      <a:pt x="595" y="14"/>
                      <a:pt x="596" y="14"/>
                    </a:cubicBezTo>
                    <a:cubicBezTo>
                      <a:pt x="597" y="14"/>
                      <a:pt x="598" y="14"/>
                      <a:pt x="599" y="16"/>
                    </a:cubicBezTo>
                    <a:cubicBezTo>
                      <a:pt x="600" y="17"/>
                      <a:pt x="602" y="19"/>
                      <a:pt x="603" y="20"/>
                    </a:cubicBezTo>
                    <a:cubicBezTo>
                      <a:pt x="608" y="24"/>
                      <a:pt x="611" y="27"/>
                      <a:pt x="610" y="31"/>
                    </a:cubicBezTo>
                    <a:cubicBezTo>
                      <a:pt x="609" y="32"/>
                      <a:pt x="606" y="32"/>
                      <a:pt x="601" y="32"/>
                    </a:cubicBezTo>
                    <a:cubicBezTo>
                      <a:pt x="597" y="31"/>
                      <a:pt x="595" y="30"/>
                      <a:pt x="594" y="29"/>
                    </a:cubicBezTo>
                    <a:close/>
                    <a:moveTo>
                      <a:pt x="542" y="72"/>
                    </a:moveTo>
                    <a:cubicBezTo>
                      <a:pt x="541" y="71"/>
                      <a:pt x="540" y="68"/>
                      <a:pt x="541" y="64"/>
                    </a:cubicBezTo>
                    <a:cubicBezTo>
                      <a:pt x="542" y="61"/>
                      <a:pt x="543" y="59"/>
                      <a:pt x="544" y="59"/>
                    </a:cubicBezTo>
                    <a:cubicBezTo>
                      <a:pt x="544" y="59"/>
                      <a:pt x="545" y="59"/>
                      <a:pt x="545" y="60"/>
                    </a:cubicBezTo>
                    <a:cubicBezTo>
                      <a:pt x="546" y="61"/>
                      <a:pt x="548" y="62"/>
                      <a:pt x="549" y="63"/>
                    </a:cubicBezTo>
                    <a:cubicBezTo>
                      <a:pt x="553" y="65"/>
                      <a:pt x="556" y="67"/>
                      <a:pt x="557" y="68"/>
                    </a:cubicBezTo>
                    <a:cubicBezTo>
                      <a:pt x="558" y="69"/>
                      <a:pt x="558" y="71"/>
                      <a:pt x="558" y="72"/>
                    </a:cubicBezTo>
                    <a:cubicBezTo>
                      <a:pt x="557" y="74"/>
                      <a:pt x="554" y="74"/>
                      <a:pt x="549" y="74"/>
                    </a:cubicBezTo>
                    <a:cubicBezTo>
                      <a:pt x="546" y="74"/>
                      <a:pt x="543" y="74"/>
                      <a:pt x="542" y="72"/>
                    </a:cubicBezTo>
                    <a:close/>
                    <a:moveTo>
                      <a:pt x="544" y="87"/>
                    </a:moveTo>
                    <a:cubicBezTo>
                      <a:pt x="546" y="85"/>
                      <a:pt x="550" y="82"/>
                      <a:pt x="557" y="77"/>
                    </a:cubicBezTo>
                    <a:cubicBezTo>
                      <a:pt x="561" y="75"/>
                      <a:pt x="563" y="73"/>
                      <a:pt x="563" y="73"/>
                    </a:cubicBezTo>
                    <a:cubicBezTo>
                      <a:pt x="563" y="74"/>
                      <a:pt x="563" y="76"/>
                      <a:pt x="561" y="79"/>
                    </a:cubicBezTo>
                    <a:cubicBezTo>
                      <a:pt x="550" y="90"/>
                      <a:pt x="543" y="97"/>
                      <a:pt x="539" y="102"/>
                    </a:cubicBezTo>
                    <a:cubicBezTo>
                      <a:pt x="539" y="103"/>
                      <a:pt x="538" y="103"/>
                      <a:pt x="538" y="104"/>
                    </a:cubicBezTo>
                    <a:cubicBezTo>
                      <a:pt x="536" y="106"/>
                      <a:pt x="535" y="108"/>
                      <a:pt x="534" y="108"/>
                    </a:cubicBezTo>
                    <a:cubicBezTo>
                      <a:pt x="531" y="106"/>
                      <a:pt x="528" y="102"/>
                      <a:pt x="526" y="96"/>
                    </a:cubicBezTo>
                    <a:cubicBezTo>
                      <a:pt x="526" y="96"/>
                      <a:pt x="528" y="95"/>
                      <a:pt x="532" y="93"/>
                    </a:cubicBezTo>
                    <a:cubicBezTo>
                      <a:pt x="537" y="90"/>
                      <a:pt x="541" y="88"/>
                      <a:pt x="544" y="87"/>
                    </a:cubicBezTo>
                    <a:close/>
                  </a:path>
                </a:pathLst>
              </a:custGeom>
              <a:grpFill/>
              <a:ln>
                <a:noFill/>
              </a:ln>
            </p:spPr>
            <p:txBody>
              <a:bodyPr anchor="ctr"/>
              <a:lstStyle/>
              <a:p>
                <a:pPr algn="ctr"/>
                <a:endParaRPr/>
              </a:p>
            </p:txBody>
          </p:sp>
          <p:sp>
            <p:nvSpPr>
              <p:cNvPr id="65" name="iŝḷïďé">
                <a:extLst>
                  <a:ext uri="{FF2B5EF4-FFF2-40B4-BE49-F238E27FC236}">
                    <a16:creationId xmlns:a16="http://schemas.microsoft.com/office/drawing/2014/main" id="{A5BAE57E-0482-4E8A-809C-C0A0A1192F28}"/>
                  </a:ext>
                </a:extLst>
              </p:cNvPr>
              <p:cNvSpPr/>
              <p:nvPr/>
            </p:nvSpPr>
            <p:spPr bwMode="auto">
              <a:xfrm>
                <a:off x="3214688" y="3644901"/>
                <a:ext cx="268288" cy="95250"/>
              </a:xfrm>
              <a:custGeom>
                <a:avLst/>
                <a:gdLst>
                  <a:gd name="T0" fmla="*/ 49 w 342"/>
                  <a:gd name="T1" fmla="*/ 45 h 121"/>
                  <a:gd name="T2" fmla="*/ 2 w 342"/>
                  <a:gd name="T3" fmla="*/ 66 h 121"/>
                  <a:gd name="T4" fmla="*/ 5 w 342"/>
                  <a:gd name="T5" fmla="*/ 97 h 121"/>
                  <a:gd name="T6" fmla="*/ 31 w 342"/>
                  <a:gd name="T7" fmla="*/ 85 h 121"/>
                  <a:gd name="T8" fmla="*/ 69 w 342"/>
                  <a:gd name="T9" fmla="*/ 107 h 121"/>
                  <a:gd name="T10" fmla="*/ 80 w 342"/>
                  <a:gd name="T11" fmla="*/ 101 h 121"/>
                  <a:gd name="T12" fmla="*/ 65 w 342"/>
                  <a:gd name="T13" fmla="*/ 75 h 121"/>
                  <a:gd name="T14" fmla="*/ 56 w 342"/>
                  <a:gd name="T15" fmla="*/ 68 h 121"/>
                  <a:gd name="T16" fmla="*/ 88 w 342"/>
                  <a:gd name="T17" fmla="*/ 62 h 121"/>
                  <a:gd name="T18" fmla="*/ 73 w 342"/>
                  <a:gd name="T19" fmla="*/ 12 h 121"/>
                  <a:gd name="T20" fmla="*/ 32 w 342"/>
                  <a:gd name="T21" fmla="*/ 14 h 121"/>
                  <a:gd name="T22" fmla="*/ 44 w 342"/>
                  <a:gd name="T23" fmla="*/ 39 h 121"/>
                  <a:gd name="T24" fmla="*/ 52 w 342"/>
                  <a:gd name="T25" fmla="*/ 22 h 121"/>
                  <a:gd name="T26" fmla="*/ 52 w 342"/>
                  <a:gd name="T27" fmla="*/ 14 h 121"/>
                  <a:gd name="T28" fmla="*/ 46 w 342"/>
                  <a:gd name="T29" fmla="*/ 77 h 121"/>
                  <a:gd name="T30" fmla="*/ 44 w 342"/>
                  <a:gd name="T31" fmla="*/ 65 h 121"/>
                  <a:gd name="T32" fmla="*/ 182 w 342"/>
                  <a:gd name="T33" fmla="*/ 95 h 121"/>
                  <a:gd name="T34" fmla="*/ 200 w 342"/>
                  <a:gd name="T35" fmla="*/ 109 h 121"/>
                  <a:gd name="T36" fmla="*/ 202 w 342"/>
                  <a:gd name="T37" fmla="*/ 11 h 121"/>
                  <a:gd name="T38" fmla="*/ 137 w 342"/>
                  <a:gd name="T39" fmla="*/ 61 h 121"/>
                  <a:gd name="T40" fmla="*/ 157 w 342"/>
                  <a:gd name="T41" fmla="*/ 35 h 121"/>
                  <a:gd name="T42" fmla="*/ 174 w 342"/>
                  <a:gd name="T43" fmla="*/ 30 h 121"/>
                  <a:gd name="T44" fmla="*/ 160 w 342"/>
                  <a:gd name="T45" fmla="*/ 18 h 121"/>
                  <a:gd name="T46" fmla="*/ 132 w 342"/>
                  <a:gd name="T47" fmla="*/ 52 h 121"/>
                  <a:gd name="T48" fmla="*/ 180 w 342"/>
                  <a:gd name="T49" fmla="*/ 39 h 121"/>
                  <a:gd name="T50" fmla="*/ 181 w 342"/>
                  <a:gd name="T51" fmla="*/ 70 h 121"/>
                  <a:gd name="T52" fmla="*/ 168 w 342"/>
                  <a:gd name="T53" fmla="*/ 51 h 121"/>
                  <a:gd name="T54" fmla="*/ 147 w 342"/>
                  <a:gd name="T55" fmla="*/ 74 h 121"/>
                  <a:gd name="T56" fmla="*/ 153 w 342"/>
                  <a:gd name="T57" fmla="*/ 92 h 121"/>
                  <a:gd name="T58" fmla="*/ 172 w 342"/>
                  <a:gd name="T59" fmla="*/ 101 h 121"/>
                  <a:gd name="T60" fmla="*/ 140 w 342"/>
                  <a:gd name="T61" fmla="*/ 63 h 121"/>
                  <a:gd name="T62" fmla="*/ 147 w 342"/>
                  <a:gd name="T63" fmla="*/ 57 h 121"/>
                  <a:gd name="T64" fmla="*/ 283 w 342"/>
                  <a:gd name="T65" fmla="*/ 11 h 121"/>
                  <a:gd name="T66" fmla="*/ 282 w 342"/>
                  <a:gd name="T67" fmla="*/ 20 h 121"/>
                  <a:gd name="T68" fmla="*/ 287 w 342"/>
                  <a:gd name="T69" fmla="*/ 34 h 121"/>
                  <a:gd name="T70" fmla="*/ 292 w 342"/>
                  <a:gd name="T71" fmla="*/ 28 h 121"/>
                  <a:gd name="T72" fmla="*/ 257 w 342"/>
                  <a:gd name="T73" fmla="*/ 40 h 121"/>
                  <a:gd name="T74" fmla="*/ 261 w 342"/>
                  <a:gd name="T75" fmla="*/ 50 h 121"/>
                  <a:gd name="T76" fmla="*/ 277 w 342"/>
                  <a:gd name="T77" fmla="*/ 36 h 121"/>
                  <a:gd name="T78" fmla="*/ 253 w 342"/>
                  <a:gd name="T79" fmla="*/ 57 h 121"/>
                  <a:gd name="T80" fmla="*/ 268 w 342"/>
                  <a:gd name="T81" fmla="*/ 62 h 121"/>
                  <a:gd name="T82" fmla="*/ 241 w 342"/>
                  <a:gd name="T83" fmla="*/ 75 h 121"/>
                  <a:gd name="T84" fmla="*/ 257 w 342"/>
                  <a:gd name="T85" fmla="*/ 77 h 121"/>
                  <a:gd name="T86" fmla="*/ 252 w 342"/>
                  <a:gd name="T87" fmla="*/ 101 h 121"/>
                  <a:gd name="T88" fmla="*/ 277 w 342"/>
                  <a:gd name="T89" fmla="*/ 105 h 121"/>
                  <a:gd name="T90" fmla="*/ 280 w 342"/>
                  <a:gd name="T91" fmla="*/ 76 h 121"/>
                  <a:gd name="T92" fmla="*/ 292 w 342"/>
                  <a:gd name="T93" fmla="*/ 67 h 121"/>
                  <a:gd name="T94" fmla="*/ 281 w 342"/>
                  <a:gd name="T95" fmla="*/ 58 h 121"/>
                  <a:gd name="T96" fmla="*/ 282 w 342"/>
                  <a:gd name="T97" fmla="*/ 48 h 121"/>
                  <a:gd name="T98" fmla="*/ 298 w 342"/>
                  <a:gd name="T99" fmla="*/ 78 h 121"/>
                  <a:gd name="T100" fmla="*/ 283 w 342"/>
                  <a:gd name="T101" fmla="*/ 93 h 121"/>
                  <a:gd name="T102" fmla="*/ 316 w 342"/>
                  <a:gd name="T103" fmla="*/ 29 h 121"/>
                  <a:gd name="T104" fmla="*/ 312 w 342"/>
                  <a:gd name="T105" fmla="*/ 40 h 121"/>
                  <a:gd name="T106" fmla="*/ 337 w 342"/>
                  <a:gd name="T107" fmla="*/ 46 h 121"/>
                  <a:gd name="T108" fmla="*/ 327 w 342"/>
                  <a:gd name="T109" fmla="*/ 60 h 121"/>
                  <a:gd name="T110" fmla="*/ 320 w 342"/>
                  <a:gd name="T111" fmla="*/ 107 h 121"/>
                  <a:gd name="T112" fmla="*/ 313 w 342"/>
                  <a:gd name="T113" fmla="*/ 105 h 121"/>
                  <a:gd name="T114" fmla="*/ 261 w 342"/>
                  <a:gd name="T115" fmla="*/ 77 h 121"/>
                  <a:gd name="T116" fmla="*/ 263 w 342"/>
                  <a:gd name="T117" fmla="*/ 9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121">
                    <a:moveTo>
                      <a:pt x="35" y="50"/>
                    </a:moveTo>
                    <a:cubicBezTo>
                      <a:pt x="36" y="51"/>
                      <a:pt x="37" y="51"/>
                      <a:pt x="39" y="50"/>
                    </a:cubicBezTo>
                    <a:cubicBezTo>
                      <a:pt x="40" y="49"/>
                      <a:pt x="40" y="49"/>
                      <a:pt x="41" y="49"/>
                    </a:cubicBezTo>
                    <a:cubicBezTo>
                      <a:pt x="41" y="49"/>
                      <a:pt x="42" y="49"/>
                      <a:pt x="42" y="48"/>
                    </a:cubicBezTo>
                    <a:cubicBezTo>
                      <a:pt x="46" y="46"/>
                      <a:pt x="48" y="45"/>
                      <a:pt x="49" y="45"/>
                    </a:cubicBezTo>
                    <a:cubicBezTo>
                      <a:pt x="50" y="45"/>
                      <a:pt x="53" y="47"/>
                      <a:pt x="56" y="50"/>
                    </a:cubicBezTo>
                    <a:cubicBezTo>
                      <a:pt x="57" y="51"/>
                      <a:pt x="58" y="52"/>
                      <a:pt x="58" y="52"/>
                    </a:cubicBezTo>
                    <a:cubicBezTo>
                      <a:pt x="31" y="58"/>
                      <a:pt x="13" y="62"/>
                      <a:pt x="6" y="65"/>
                    </a:cubicBezTo>
                    <a:cubicBezTo>
                      <a:pt x="6" y="65"/>
                      <a:pt x="5" y="65"/>
                      <a:pt x="5" y="65"/>
                    </a:cubicBezTo>
                    <a:cubicBezTo>
                      <a:pt x="3" y="65"/>
                      <a:pt x="3" y="65"/>
                      <a:pt x="2" y="66"/>
                    </a:cubicBezTo>
                    <a:cubicBezTo>
                      <a:pt x="3" y="69"/>
                      <a:pt x="4" y="72"/>
                      <a:pt x="7" y="74"/>
                    </a:cubicBezTo>
                    <a:cubicBezTo>
                      <a:pt x="7" y="74"/>
                      <a:pt x="8" y="74"/>
                      <a:pt x="9" y="73"/>
                    </a:cubicBezTo>
                    <a:cubicBezTo>
                      <a:pt x="11" y="72"/>
                      <a:pt x="13" y="70"/>
                      <a:pt x="14" y="70"/>
                    </a:cubicBezTo>
                    <a:cubicBezTo>
                      <a:pt x="18" y="69"/>
                      <a:pt x="24" y="68"/>
                      <a:pt x="31" y="67"/>
                    </a:cubicBezTo>
                    <a:cubicBezTo>
                      <a:pt x="29" y="80"/>
                      <a:pt x="21" y="90"/>
                      <a:pt x="5" y="97"/>
                    </a:cubicBezTo>
                    <a:cubicBezTo>
                      <a:pt x="2" y="98"/>
                      <a:pt x="0" y="100"/>
                      <a:pt x="0" y="100"/>
                    </a:cubicBezTo>
                    <a:cubicBezTo>
                      <a:pt x="1" y="101"/>
                      <a:pt x="3" y="102"/>
                      <a:pt x="7" y="101"/>
                    </a:cubicBezTo>
                    <a:cubicBezTo>
                      <a:pt x="15" y="100"/>
                      <a:pt x="21" y="98"/>
                      <a:pt x="24" y="96"/>
                    </a:cubicBezTo>
                    <a:cubicBezTo>
                      <a:pt x="24" y="96"/>
                      <a:pt x="24" y="95"/>
                      <a:pt x="24" y="94"/>
                    </a:cubicBezTo>
                    <a:cubicBezTo>
                      <a:pt x="25" y="88"/>
                      <a:pt x="27" y="86"/>
                      <a:pt x="31" y="85"/>
                    </a:cubicBezTo>
                    <a:cubicBezTo>
                      <a:pt x="32" y="85"/>
                      <a:pt x="33" y="86"/>
                      <a:pt x="35" y="87"/>
                    </a:cubicBezTo>
                    <a:cubicBezTo>
                      <a:pt x="36" y="87"/>
                      <a:pt x="36" y="87"/>
                      <a:pt x="36" y="87"/>
                    </a:cubicBezTo>
                    <a:cubicBezTo>
                      <a:pt x="40" y="90"/>
                      <a:pt x="44" y="92"/>
                      <a:pt x="49" y="94"/>
                    </a:cubicBezTo>
                    <a:cubicBezTo>
                      <a:pt x="55" y="96"/>
                      <a:pt x="58" y="97"/>
                      <a:pt x="58" y="97"/>
                    </a:cubicBezTo>
                    <a:cubicBezTo>
                      <a:pt x="65" y="100"/>
                      <a:pt x="69" y="103"/>
                      <a:pt x="69" y="107"/>
                    </a:cubicBezTo>
                    <a:cubicBezTo>
                      <a:pt x="69" y="111"/>
                      <a:pt x="71" y="113"/>
                      <a:pt x="75" y="114"/>
                    </a:cubicBezTo>
                    <a:cubicBezTo>
                      <a:pt x="87" y="116"/>
                      <a:pt x="98" y="116"/>
                      <a:pt x="105" y="114"/>
                    </a:cubicBezTo>
                    <a:cubicBezTo>
                      <a:pt x="108" y="113"/>
                      <a:pt x="110" y="113"/>
                      <a:pt x="109" y="112"/>
                    </a:cubicBezTo>
                    <a:cubicBezTo>
                      <a:pt x="109" y="111"/>
                      <a:pt x="108" y="110"/>
                      <a:pt x="104" y="108"/>
                    </a:cubicBezTo>
                    <a:cubicBezTo>
                      <a:pt x="99" y="106"/>
                      <a:pt x="91" y="104"/>
                      <a:pt x="80" y="101"/>
                    </a:cubicBezTo>
                    <a:cubicBezTo>
                      <a:pt x="76" y="100"/>
                      <a:pt x="73" y="99"/>
                      <a:pt x="72" y="99"/>
                    </a:cubicBezTo>
                    <a:cubicBezTo>
                      <a:pt x="72" y="98"/>
                      <a:pt x="69" y="97"/>
                      <a:pt x="64" y="94"/>
                    </a:cubicBezTo>
                    <a:cubicBezTo>
                      <a:pt x="59" y="91"/>
                      <a:pt x="56" y="89"/>
                      <a:pt x="54" y="88"/>
                    </a:cubicBezTo>
                    <a:cubicBezTo>
                      <a:pt x="54" y="84"/>
                      <a:pt x="55" y="81"/>
                      <a:pt x="57" y="79"/>
                    </a:cubicBezTo>
                    <a:cubicBezTo>
                      <a:pt x="60" y="77"/>
                      <a:pt x="62" y="76"/>
                      <a:pt x="65" y="75"/>
                    </a:cubicBezTo>
                    <a:cubicBezTo>
                      <a:pt x="66" y="75"/>
                      <a:pt x="67" y="75"/>
                      <a:pt x="69" y="76"/>
                    </a:cubicBezTo>
                    <a:cubicBezTo>
                      <a:pt x="70" y="76"/>
                      <a:pt x="70" y="76"/>
                      <a:pt x="71" y="76"/>
                    </a:cubicBezTo>
                    <a:cubicBezTo>
                      <a:pt x="71" y="75"/>
                      <a:pt x="71" y="74"/>
                      <a:pt x="71" y="73"/>
                    </a:cubicBezTo>
                    <a:cubicBezTo>
                      <a:pt x="70" y="70"/>
                      <a:pt x="69" y="68"/>
                      <a:pt x="69" y="68"/>
                    </a:cubicBezTo>
                    <a:cubicBezTo>
                      <a:pt x="67" y="67"/>
                      <a:pt x="63" y="67"/>
                      <a:pt x="56" y="68"/>
                    </a:cubicBezTo>
                    <a:cubicBezTo>
                      <a:pt x="56" y="66"/>
                      <a:pt x="56" y="65"/>
                      <a:pt x="56" y="63"/>
                    </a:cubicBezTo>
                    <a:cubicBezTo>
                      <a:pt x="56" y="63"/>
                      <a:pt x="57" y="63"/>
                      <a:pt x="57" y="63"/>
                    </a:cubicBezTo>
                    <a:cubicBezTo>
                      <a:pt x="67" y="61"/>
                      <a:pt x="73" y="60"/>
                      <a:pt x="77" y="61"/>
                    </a:cubicBezTo>
                    <a:cubicBezTo>
                      <a:pt x="78" y="61"/>
                      <a:pt x="80" y="61"/>
                      <a:pt x="82" y="62"/>
                    </a:cubicBezTo>
                    <a:cubicBezTo>
                      <a:pt x="85" y="63"/>
                      <a:pt x="88" y="63"/>
                      <a:pt x="88" y="62"/>
                    </a:cubicBezTo>
                    <a:cubicBezTo>
                      <a:pt x="89" y="62"/>
                      <a:pt x="89" y="59"/>
                      <a:pt x="88" y="56"/>
                    </a:cubicBezTo>
                    <a:cubicBezTo>
                      <a:pt x="86" y="51"/>
                      <a:pt x="85" y="49"/>
                      <a:pt x="83" y="49"/>
                    </a:cubicBezTo>
                    <a:cubicBezTo>
                      <a:pt x="83" y="49"/>
                      <a:pt x="81" y="49"/>
                      <a:pt x="77" y="49"/>
                    </a:cubicBezTo>
                    <a:cubicBezTo>
                      <a:pt x="74" y="50"/>
                      <a:pt x="71" y="51"/>
                      <a:pt x="68" y="51"/>
                    </a:cubicBezTo>
                    <a:cubicBezTo>
                      <a:pt x="70" y="31"/>
                      <a:pt x="71" y="18"/>
                      <a:pt x="73" y="12"/>
                    </a:cubicBezTo>
                    <a:cubicBezTo>
                      <a:pt x="73" y="12"/>
                      <a:pt x="74" y="11"/>
                      <a:pt x="74" y="11"/>
                    </a:cubicBezTo>
                    <a:cubicBezTo>
                      <a:pt x="73" y="10"/>
                      <a:pt x="71" y="9"/>
                      <a:pt x="68" y="8"/>
                    </a:cubicBezTo>
                    <a:cubicBezTo>
                      <a:pt x="63" y="7"/>
                      <a:pt x="56" y="8"/>
                      <a:pt x="49" y="10"/>
                    </a:cubicBezTo>
                    <a:cubicBezTo>
                      <a:pt x="42" y="12"/>
                      <a:pt x="37" y="13"/>
                      <a:pt x="33" y="13"/>
                    </a:cubicBezTo>
                    <a:cubicBezTo>
                      <a:pt x="32" y="13"/>
                      <a:pt x="32" y="13"/>
                      <a:pt x="32" y="14"/>
                    </a:cubicBezTo>
                    <a:cubicBezTo>
                      <a:pt x="31" y="31"/>
                      <a:pt x="32" y="43"/>
                      <a:pt x="35" y="50"/>
                    </a:cubicBezTo>
                    <a:close/>
                    <a:moveTo>
                      <a:pt x="57" y="44"/>
                    </a:moveTo>
                    <a:cubicBezTo>
                      <a:pt x="56" y="44"/>
                      <a:pt x="55" y="44"/>
                      <a:pt x="53" y="43"/>
                    </a:cubicBezTo>
                    <a:cubicBezTo>
                      <a:pt x="53" y="40"/>
                      <a:pt x="53" y="38"/>
                      <a:pt x="53" y="38"/>
                    </a:cubicBezTo>
                    <a:cubicBezTo>
                      <a:pt x="51" y="38"/>
                      <a:pt x="48" y="38"/>
                      <a:pt x="44" y="39"/>
                    </a:cubicBezTo>
                    <a:cubicBezTo>
                      <a:pt x="43" y="39"/>
                      <a:pt x="43" y="39"/>
                      <a:pt x="42" y="39"/>
                    </a:cubicBezTo>
                    <a:cubicBezTo>
                      <a:pt x="42" y="38"/>
                      <a:pt x="42" y="37"/>
                      <a:pt x="42" y="36"/>
                    </a:cubicBezTo>
                    <a:cubicBezTo>
                      <a:pt x="43" y="34"/>
                      <a:pt x="45" y="32"/>
                      <a:pt x="48" y="31"/>
                    </a:cubicBezTo>
                    <a:cubicBezTo>
                      <a:pt x="50" y="31"/>
                      <a:pt x="51" y="31"/>
                      <a:pt x="51" y="30"/>
                    </a:cubicBezTo>
                    <a:cubicBezTo>
                      <a:pt x="52" y="26"/>
                      <a:pt x="53" y="23"/>
                      <a:pt x="52" y="22"/>
                    </a:cubicBezTo>
                    <a:cubicBezTo>
                      <a:pt x="52" y="22"/>
                      <a:pt x="51" y="22"/>
                      <a:pt x="49" y="22"/>
                    </a:cubicBezTo>
                    <a:cubicBezTo>
                      <a:pt x="46" y="23"/>
                      <a:pt x="44" y="23"/>
                      <a:pt x="43" y="23"/>
                    </a:cubicBezTo>
                    <a:cubicBezTo>
                      <a:pt x="43" y="23"/>
                      <a:pt x="43" y="22"/>
                      <a:pt x="43" y="21"/>
                    </a:cubicBezTo>
                    <a:cubicBezTo>
                      <a:pt x="43" y="20"/>
                      <a:pt x="43" y="20"/>
                      <a:pt x="44" y="19"/>
                    </a:cubicBezTo>
                    <a:cubicBezTo>
                      <a:pt x="47" y="17"/>
                      <a:pt x="50" y="15"/>
                      <a:pt x="52" y="14"/>
                    </a:cubicBezTo>
                    <a:cubicBezTo>
                      <a:pt x="55" y="14"/>
                      <a:pt x="57" y="16"/>
                      <a:pt x="58" y="21"/>
                    </a:cubicBezTo>
                    <a:cubicBezTo>
                      <a:pt x="58" y="23"/>
                      <a:pt x="58" y="25"/>
                      <a:pt x="58" y="28"/>
                    </a:cubicBezTo>
                    <a:cubicBezTo>
                      <a:pt x="58" y="38"/>
                      <a:pt x="58" y="43"/>
                      <a:pt x="57" y="44"/>
                    </a:cubicBezTo>
                    <a:close/>
                    <a:moveTo>
                      <a:pt x="44" y="65"/>
                    </a:moveTo>
                    <a:cubicBezTo>
                      <a:pt x="47" y="67"/>
                      <a:pt x="47" y="71"/>
                      <a:pt x="46" y="77"/>
                    </a:cubicBezTo>
                    <a:cubicBezTo>
                      <a:pt x="46" y="79"/>
                      <a:pt x="46" y="80"/>
                      <a:pt x="46" y="82"/>
                    </a:cubicBezTo>
                    <a:cubicBezTo>
                      <a:pt x="43" y="80"/>
                      <a:pt x="40" y="78"/>
                      <a:pt x="37" y="75"/>
                    </a:cubicBezTo>
                    <a:cubicBezTo>
                      <a:pt x="37" y="74"/>
                      <a:pt x="37" y="74"/>
                      <a:pt x="37" y="73"/>
                    </a:cubicBezTo>
                    <a:cubicBezTo>
                      <a:pt x="38" y="69"/>
                      <a:pt x="39" y="66"/>
                      <a:pt x="40" y="65"/>
                    </a:cubicBezTo>
                    <a:cubicBezTo>
                      <a:pt x="44" y="65"/>
                      <a:pt x="44" y="65"/>
                      <a:pt x="44" y="65"/>
                    </a:cubicBezTo>
                    <a:close/>
                    <a:moveTo>
                      <a:pt x="198" y="13"/>
                    </a:moveTo>
                    <a:cubicBezTo>
                      <a:pt x="199" y="26"/>
                      <a:pt x="200" y="40"/>
                      <a:pt x="200" y="56"/>
                    </a:cubicBezTo>
                    <a:cubicBezTo>
                      <a:pt x="201" y="71"/>
                      <a:pt x="201" y="84"/>
                      <a:pt x="200" y="95"/>
                    </a:cubicBezTo>
                    <a:cubicBezTo>
                      <a:pt x="200" y="97"/>
                      <a:pt x="199" y="98"/>
                      <a:pt x="197" y="98"/>
                    </a:cubicBezTo>
                    <a:cubicBezTo>
                      <a:pt x="192" y="98"/>
                      <a:pt x="187" y="97"/>
                      <a:pt x="182" y="95"/>
                    </a:cubicBezTo>
                    <a:cubicBezTo>
                      <a:pt x="182" y="95"/>
                      <a:pt x="181" y="95"/>
                      <a:pt x="181" y="95"/>
                    </a:cubicBezTo>
                    <a:cubicBezTo>
                      <a:pt x="181" y="96"/>
                      <a:pt x="182" y="97"/>
                      <a:pt x="182" y="97"/>
                    </a:cubicBezTo>
                    <a:cubicBezTo>
                      <a:pt x="184" y="99"/>
                      <a:pt x="187" y="102"/>
                      <a:pt x="192" y="105"/>
                    </a:cubicBezTo>
                    <a:cubicBezTo>
                      <a:pt x="194" y="106"/>
                      <a:pt x="195" y="107"/>
                      <a:pt x="195" y="107"/>
                    </a:cubicBezTo>
                    <a:cubicBezTo>
                      <a:pt x="196" y="107"/>
                      <a:pt x="198" y="108"/>
                      <a:pt x="200" y="109"/>
                    </a:cubicBezTo>
                    <a:cubicBezTo>
                      <a:pt x="203" y="110"/>
                      <a:pt x="205" y="111"/>
                      <a:pt x="207" y="112"/>
                    </a:cubicBezTo>
                    <a:cubicBezTo>
                      <a:pt x="209" y="113"/>
                      <a:pt x="211" y="112"/>
                      <a:pt x="211" y="109"/>
                    </a:cubicBezTo>
                    <a:cubicBezTo>
                      <a:pt x="209" y="94"/>
                      <a:pt x="208" y="66"/>
                      <a:pt x="208" y="27"/>
                    </a:cubicBezTo>
                    <a:cubicBezTo>
                      <a:pt x="208" y="24"/>
                      <a:pt x="209" y="21"/>
                      <a:pt x="211" y="17"/>
                    </a:cubicBezTo>
                    <a:cubicBezTo>
                      <a:pt x="212" y="15"/>
                      <a:pt x="209" y="12"/>
                      <a:pt x="202" y="11"/>
                    </a:cubicBezTo>
                    <a:cubicBezTo>
                      <a:pt x="199" y="10"/>
                      <a:pt x="198" y="11"/>
                      <a:pt x="198" y="13"/>
                    </a:cubicBezTo>
                    <a:close/>
                    <a:moveTo>
                      <a:pt x="118" y="71"/>
                    </a:moveTo>
                    <a:cubicBezTo>
                      <a:pt x="117" y="72"/>
                      <a:pt x="117" y="73"/>
                      <a:pt x="117" y="73"/>
                    </a:cubicBezTo>
                    <a:cubicBezTo>
                      <a:pt x="117" y="74"/>
                      <a:pt x="118" y="74"/>
                      <a:pt x="119" y="73"/>
                    </a:cubicBezTo>
                    <a:cubicBezTo>
                      <a:pt x="125" y="72"/>
                      <a:pt x="131" y="68"/>
                      <a:pt x="137" y="61"/>
                    </a:cubicBezTo>
                    <a:cubicBezTo>
                      <a:pt x="138" y="61"/>
                      <a:pt x="138" y="59"/>
                      <a:pt x="137" y="56"/>
                    </a:cubicBezTo>
                    <a:cubicBezTo>
                      <a:pt x="136" y="55"/>
                      <a:pt x="138" y="52"/>
                      <a:pt x="143" y="45"/>
                    </a:cubicBezTo>
                    <a:cubicBezTo>
                      <a:pt x="147" y="38"/>
                      <a:pt x="151" y="34"/>
                      <a:pt x="153" y="33"/>
                    </a:cubicBezTo>
                    <a:cubicBezTo>
                      <a:pt x="154" y="32"/>
                      <a:pt x="155" y="33"/>
                      <a:pt x="157" y="34"/>
                    </a:cubicBezTo>
                    <a:cubicBezTo>
                      <a:pt x="157" y="35"/>
                      <a:pt x="158" y="35"/>
                      <a:pt x="157" y="35"/>
                    </a:cubicBezTo>
                    <a:cubicBezTo>
                      <a:pt x="160" y="38"/>
                      <a:pt x="162" y="39"/>
                      <a:pt x="164" y="39"/>
                    </a:cubicBezTo>
                    <a:cubicBezTo>
                      <a:pt x="166" y="39"/>
                      <a:pt x="167" y="38"/>
                      <a:pt x="169" y="36"/>
                    </a:cubicBezTo>
                    <a:cubicBezTo>
                      <a:pt x="169" y="36"/>
                      <a:pt x="169" y="35"/>
                      <a:pt x="169" y="35"/>
                    </a:cubicBezTo>
                    <a:cubicBezTo>
                      <a:pt x="170" y="35"/>
                      <a:pt x="170" y="35"/>
                      <a:pt x="171" y="34"/>
                    </a:cubicBezTo>
                    <a:cubicBezTo>
                      <a:pt x="173" y="32"/>
                      <a:pt x="174" y="31"/>
                      <a:pt x="174" y="30"/>
                    </a:cubicBezTo>
                    <a:cubicBezTo>
                      <a:pt x="175" y="29"/>
                      <a:pt x="174" y="29"/>
                      <a:pt x="171" y="28"/>
                    </a:cubicBezTo>
                    <a:cubicBezTo>
                      <a:pt x="164" y="28"/>
                      <a:pt x="159" y="28"/>
                      <a:pt x="156" y="27"/>
                    </a:cubicBezTo>
                    <a:cubicBezTo>
                      <a:pt x="156" y="26"/>
                      <a:pt x="156" y="26"/>
                      <a:pt x="156" y="25"/>
                    </a:cubicBezTo>
                    <a:cubicBezTo>
                      <a:pt x="158" y="23"/>
                      <a:pt x="159" y="22"/>
                      <a:pt x="160" y="20"/>
                    </a:cubicBezTo>
                    <a:cubicBezTo>
                      <a:pt x="161" y="20"/>
                      <a:pt x="161" y="19"/>
                      <a:pt x="160" y="18"/>
                    </a:cubicBezTo>
                    <a:cubicBezTo>
                      <a:pt x="160" y="18"/>
                      <a:pt x="160" y="18"/>
                      <a:pt x="160" y="18"/>
                    </a:cubicBezTo>
                    <a:cubicBezTo>
                      <a:pt x="155" y="13"/>
                      <a:pt x="152" y="12"/>
                      <a:pt x="150" y="15"/>
                    </a:cubicBezTo>
                    <a:cubicBezTo>
                      <a:pt x="150" y="16"/>
                      <a:pt x="149" y="19"/>
                      <a:pt x="147" y="22"/>
                    </a:cubicBezTo>
                    <a:cubicBezTo>
                      <a:pt x="146" y="24"/>
                      <a:pt x="146" y="26"/>
                      <a:pt x="145" y="27"/>
                    </a:cubicBezTo>
                    <a:cubicBezTo>
                      <a:pt x="138" y="41"/>
                      <a:pt x="134" y="49"/>
                      <a:pt x="132" y="52"/>
                    </a:cubicBezTo>
                    <a:cubicBezTo>
                      <a:pt x="125" y="60"/>
                      <a:pt x="120" y="66"/>
                      <a:pt x="118" y="71"/>
                    </a:cubicBezTo>
                    <a:close/>
                    <a:moveTo>
                      <a:pt x="181" y="70"/>
                    </a:moveTo>
                    <a:cubicBezTo>
                      <a:pt x="179" y="69"/>
                      <a:pt x="179" y="67"/>
                      <a:pt x="178" y="62"/>
                    </a:cubicBezTo>
                    <a:cubicBezTo>
                      <a:pt x="178" y="56"/>
                      <a:pt x="178" y="50"/>
                      <a:pt x="177" y="45"/>
                    </a:cubicBezTo>
                    <a:cubicBezTo>
                      <a:pt x="177" y="41"/>
                      <a:pt x="178" y="39"/>
                      <a:pt x="180" y="39"/>
                    </a:cubicBezTo>
                    <a:cubicBezTo>
                      <a:pt x="181" y="39"/>
                      <a:pt x="182" y="39"/>
                      <a:pt x="184" y="40"/>
                    </a:cubicBezTo>
                    <a:cubicBezTo>
                      <a:pt x="185" y="41"/>
                      <a:pt x="186" y="41"/>
                      <a:pt x="187" y="41"/>
                    </a:cubicBezTo>
                    <a:cubicBezTo>
                      <a:pt x="188" y="42"/>
                      <a:pt x="189" y="43"/>
                      <a:pt x="188" y="45"/>
                    </a:cubicBezTo>
                    <a:cubicBezTo>
                      <a:pt x="187" y="47"/>
                      <a:pt x="187" y="52"/>
                      <a:pt x="187" y="59"/>
                    </a:cubicBezTo>
                    <a:cubicBezTo>
                      <a:pt x="186" y="66"/>
                      <a:pt x="184" y="70"/>
                      <a:pt x="181" y="70"/>
                    </a:cubicBezTo>
                    <a:close/>
                    <a:moveTo>
                      <a:pt x="140" y="59"/>
                    </a:moveTo>
                    <a:cubicBezTo>
                      <a:pt x="139" y="57"/>
                      <a:pt x="142" y="54"/>
                      <a:pt x="146" y="51"/>
                    </a:cubicBezTo>
                    <a:cubicBezTo>
                      <a:pt x="150" y="49"/>
                      <a:pt x="154" y="48"/>
                      <a:pt x="157" y="47"/>
                    </a:cubicBezTo>
                    <a:cubicBezTo>
                      <a:pt x="161" y="47"/>
                      <a:pt x="165" y="48"/>
                      <a:pt x="167" y="49"/>
                    </a:cubicBezTo>
                    <a:cubicBezTo>
                      <a:pt x="169" y="50"/>
                      <a:pt x="169" y="51"/>
                      <a:pt x="168" y="51"/>
                    </a:cubicBezTo>
                    <a:cubicBezTo>
                      <a:pt x="166" y="55"/>
                      <a:pt x="164" y="60"/>
                      <a:pt x="164" y="68"/>
                    </a:cubicBezTo>
                    <a:cubicBezTo>
                      <a:pt x="164" y="71"/>
                      <a:pt x="164" y="74"/>
                      <a:pt x="163" y="76"/>
                    </a:cubicBezTo>
                    <a:cubicBezTo>
                      <a:pt x="162" y="78"/>
                      <a:pt x="162" y="78"/>
                      <a:pt x="161" y="78"/>
                    </a:cubicBezTo>
                    <a:cubicBezTo>
                      <a:pt x="158" y="78"/>
                      <a:pt x="156" y="76"/>
                      <a:pt x="152" y="74"/>
                    </a:cubicBezTo>
                    <a:cubicBezTo>
                      <a:pt x="151" y="74"/>
                      <a:pt x="150" y="74"/>
                      <a:pt x="147" y="74"/>
                    </a:cubicBezTo>
                    <a:cubicBezTo>
                      <a:pt x="149" y="74"/>
                      <a:pt x="148" y="74"/>
                      <a:pt x="146" y="73"/>
                    </a:cubicBezTo>
                    <a:cubicBezTo>
                      <a:pt x="145" y="73"/>
                      <a:pt x="144" y="74"/>
                      <a:pt x="144" y="77"/>
                    </a:cubicBezTo>
                    <a:cubicBezTo>
                      <a:pt x="144" y="84"/>
                      <a:pt x="145" y="89"/>
                      <a:pt x="146" y="90"/>
                    </a:cubicBezTo>
                    <a:cubicBezTo>
                      <a:pt x="148" y="91"/>
                      <a:pt x="150" y="92"/>
                      <a:pt x="152" y="92"/>
                    </a:cubicBezTo>
                    <a:cubicBezTo>
                      <a:pt x="152" y="92"/>
                      <a:pt x="153" y="92"/>
                      <a:pt x="153" y="92"/>
                    </a:cubicBezTo>
                    <a:cubicBezTo>
                      <a:pt x="157" y="92"/>
                      <a:pt x="160" y="91"/>
                      <a:pt x="161" y="89"/>
                    </a:cubicBezTo>
                    <a:cubicBezTo>
                      <a:pt x="163" y="87"/>
                      <a:pt x="164" y="84"/>
                      <a:pt x="165" y="78"/>
                    </a:cubicBezTo>
                    <a:cubicBezTo>
                      <a:pt x="165" y="77"/>
                      <a:pt x="166" y="77"/>
                      <a:pt x="167" y="78"/>
                    </a:cubicBezTo>
                    <a:cubicBezTo>
                      <a:pt x="169" y="83"/>
                      <a:pt x="171" y="89"/>
                      <a:pt x="172" y="96"/>
                    </a:cubicBezTo>
                    <a:cubicBezTo>
                      <a:pt x="173" y="99"/>
                      <a:pt x="173" y="100"/>
                      <a:pt x="172" y="101"/>
                    </a:cubicBezTo>
                    <a:cubicBezTo>
                      <a:pt x="170" y="101"/>
                      <a:pt x="167" y="102"/>
                      <a:pt x="162" y="102"/>
                    </a:cubicBezTo>
                    <a:cubicBezTo>
                      <a:pt x="154" y="102"/>
                      <a:pt x="148" y="102"/>
                      <a:pt x="145" y="101"/>
                    </a:cubicBezTo>
                    <a:cubicBezTo>
                      <a:pt x="142" y="98"/>
                      <a:pt x="141" y="95"/>
                      <a:pt x="140" y="90"/>
                    </a:cubicBezTo>
                    <a:cubicBezTo>
                      <a:pt x="139" y="85"/>
                      <a:pt x="138" y="79"/>
                      <a:pt x="139" y="74"/>
                    </a:cubicBezTo>
                    <a:cubicBezTo>
                      <a:pt x="139" y="71"/>
                      <a:pt x="140" y="67"/>
                      <a:pt x="140" y="63"/>
                    </a:cubicBezTo>
                    <a:cubicBezTo>
                      <a:pt x="140" y="61"/>
                      <a:pt x="140" y="60"/>
                      <a:pt x="140" y="59"/>
                    </a:cubicBezTo>
                    <a:close/>
                    <a:moveTo>
                      <a:pt x="156" y="67"/>
                    </a:moveTo>
                    <a:cubicBezTo>
                      <a:pt x="155" y="68"/>
                      <a:pt x="153" y="69"/>
                      <a:pt x="150" y="69"/>
                    </a:cubicBezTo>
                    <a:cubicBezTo>
                      <a:pt x="147" y="69"/>
                      <a:pt x="145" y="68"/>
                      <a:pt x="145" y="66"/>
                    </a:cubicBezTo>
                    <a:cubicBezTo>
                      <a:pt x="145" y="63"/>
                      <a:pt x="146" y="60"/>
                      <a:pt x="147" y="57"/>
                    </a:cubicBezTo>
                    <a:cubicBezTo>
                      <a:pt x="148" y="55"/>
                      <a:pt x="150" y="54"/>
                      <a:pt x="152" y="54"/>
                    </a:cubicBezTo>
                    <a:cubicBezTo>
                      <a:pt x="154" y="54"/>
                      <a:pt x="156" y="54"/>
                      <a:pt x="156" y="55"/>
                    </a:cubicBezTo>
                    <a:cubicBezTo>
                      <a:pt x="156" y="59"/>
                      <a:pt x="156" y="63"/>
                      <a:pt x="156" y="67"/>
                    </a:cubicBezTo>
                    <a:close/>
                    <a:moveTo>
                      <a:pt x="282" y="20"/>
                    </a:moveTo>
                    <a:cubicBezTo>
                      <a:pt x="286" y="20"/>
                      <a:pt x="286" y="17"/>
                      <a:pt x="283" y="11"/>
                    </a:cubicBezTo>
                    <a:cubicBezTo>
                      <a:pt x="283" y="10"/>
                      <a:pt x="282" y="8"/>
                      <a:pt x="281" y="6"/>
                    </a:cubicBezTo>
                    <a:cubicBezTo>
                      <a:pt x="280" y="4"/>
                      <a:pt x="280" y="3"/>
                      <a:pt x="280" y="1"/>
                    </a:cubicBezTo>
                    <a:cubicBezTo>
                      <a:pt x="279" y="0"/>
                      <a:pt x="278" y="1"/>
                      <a:pt x="276" y="2"/>
                    </a:cubicBezTo>
                    <a:cubicBezTo>
                      <a:pt x="273" y="6"/>
                      <a:pt x="272" y="10"/>
                      <a:pt x="272" y="13"/>
                    </a:cubicBezTo>
                    <a:cubicBezTo>
                      <a:pt x="273" y="16"/>
                      <a:pt x="276" y="19"/>
                      <a:pt x="282" y="20"/>
                    </a:cubicBezTo>
                    <a:close/>
                    <a:moveTo>
                      <a:pt x="282" y="48"/>
                    </a:moveTo>
                    <a:cubicBezTo>
                      <a:pt x="282" y="47"/>
                      <a:pt x="284" y="45"/>
                      <a:pt x="287" y="42"/>
                    </a:cubicBezTo>
                    <a:cubicBezTo>
                      <a:pt x="287" y="42"/>
                      <a:pt x="288" y="41"/>
                      <a:pt x="289" y="41"/>
                    </a:cubicBezTo>
                    <a:cubicBezTo>
                      <a:pt x="290" y="40"/>
                      <a:pt x="291" y="39"/>
                      <a:pt x="292" y="37"/>
                    </a:cubicBezTo>
                    <a:cubicBezTo>
                      <a:pt x="292" y="36"/>
                      <a:pt x="291" y="35"/>
                      <a:pt x="287" y="34"/>
                    </a:cubicBezTo>
                    <a:cubicBezTo>
                      <a:pt x="286" y="34"/>
                      <a:pt x="286" y="33"/>
                      <a:pt x="286" y="33"/>
                    </a:cubicBezTo>
                    <a:cubicBezTo>
                      <a:pt x="285" y="33"/>
                      <a:pt x="285" y="33"/>
                      <a:pt x="286" y="32"/>
                    </a:cubicBezTo>
                    <a:cubicBezTo>
                      <a:pt x="286" y="32"/>
                      <a:pt x="287" y="32"/>
                      <a:pt x="288" y="31"/>
                    </a:cubicBezTo>
                    <a:cubicBezTo>
                      <a:pt x="290" y="31"/>
                      <a:pt x="290" y="30"/>
                      <a:pt x="290" y="30"/>
                    </a:cubicBezTo>
                    <a:cubicBezTo>
                      <a:pt x="292" y="30"/>
                      <a:pt x="292" y="29"/>
                      <a:pt x="292" y="28"/>
                    </a:cubicBezTo>
                    <a:cubicBezTo>
                      <a:pt x="292" y="28"/>
                      <a:pt x="292" y="27"/>
                      <a:pt x="291" y="25"/>
                    </a:cubicBezTo>
                    <a:cubicBezTo>
                      <a:pt x="291" y="24"/>
                      <a:pt x="288" y="23"/>
                      <a:pt x="285" y="25"/>
                    </a:cubicBezTo>
                    <a:cubicBezTo>
                      <a:pt x="275" y="27"/>
                      <a:pt x="266" y="30"/>
                      <a:pt x="256" y="32"/>
                    </a:cubicBezTo>
                    <a:cubicBezTo>
                      <a:pt x="255" y="32"/>
                      <a:pt x="255" y="32"/>
                      <a:pt x="255" y="33"/>
                    </a:cubicBezTo>
                    <a:cubicBezTo>
                      <a:pt x="255" y="34"/>
                      <a:pt x="255" y="36"/>
                      <a:pt x="257" y="40"/>
                    </a:cubicBezTo>
                    <a:cubicBezTo>
                      <a:pt x="260" y="38"/>
                      <a:pt x="262" y="37"/>
                      <a:pt x="264" y="36"/>
                    </a:cubicBezTo>
                    <a:cubicBezTo>
                      <a:pt x="265" y="36"/>
                      <a:pt x="266" y="36"/>
                      <a:pt x="265" y="37"/>
                    </a:cubicBezTo>
                    <a:cubicBezTo>
                      <a:pt x="265" y="38"/>
                      <a:pt x="264" y="40"/>
                      <a:pt x="263" y="42"/>
                    </a:cubicBezTo>
                    <a:cubicBezTo>
                      <a:pt x="262" y="44"/>
                      <a:pt x="261" y="45"/>
                      <a:pt x="261" y="46"/>
                    </a:cubicBezTo>
                    <a:cubicBezTo>
                      <a:pt x="260" y="48"/>
                      <a:pt x="260" y="49"/>
                      <a:pt x="261" y="50"/>
                    </a:cubicBezTo>
                    <a:cubicBezTo>
                      <a:pt x="262" y="51"/>
                      <a:pt x="263" y="51"/>
                      <a:pt x="264" y="50"/>
                    </a:cubicBezTo>
                    <a:cubicBezTo>
                      <a:pt x="264" y="50"/>
                      <a:pt x="264" y="50"/>
                      <a:pt x="264" y="50"/>
                    </a:cubicBezTo>
                    <a:cubicBezTo>
                      <a:pt x="266" y="49"/>
                      <a:pt x="267" y="48"/>
                      <a:pt x="269" y="45"/>
                    </a:cubicBezTo>
                    <a:cubicBezTo>
                      <a:pt x="271" y="42"/>
                      <a:pt x="272" y="40"/>
                      <a:pt x="274" y="39"/>
                    </a:cubicBezTo>
                    <a:cubicBezTo>
                      <a:pt x="275" y="37"/>
                      <a:pt x="276" y="36"/>
                      <a:pt x="277" y="36"/>
                    </a:cubicBezTo>
                    <a:cubicBezTo>
                      <a:pt x="278" y="37"/>
                      <a:pt x="278" y="38"/>
                      <a:pt x="278" y="39"/>
                    </a:cubicBezTo>
                    <a:cubicBezTo>
                      <a:pt x="278" y="39"/>
                      <a:pt x="278" y="40"/>
                      <a:pt x="278" y="40"/>
                    </a:cubicBezTo>
                    <a:cubicBezTo>
                      <a:pt x="277" y="45"/>
                      <a:pt x="275" y="48"/>
                      <a:pt x="273" y="50"/>
                    </a:cubicBezTo>
                    <a:cubicBezTo>
                      <a:pt x="272" y="50"/>
                      <a:pt x="270" y="51"/>
                      <a:pt x="266" y="53"/>
                    </a:cubicBezTo>
                    <a:cubicBezTo>
                      <a:pt x="260" y="55"/>
                      <a:pt x="256" y="56"/>
                      <a:pt x="253" y="57"/>
                    </a:cubicBezTo>
                    <a:cubicBezTo>
                      <a:pt x="252" y="56"/>
                      <a:pt x="251" y="57"/>
                      <a:pt x="251" y="58"/>
                    </a:cubicBezTo>
                    <a:cubicBezTo>
                      <a:pt x="252" y="61"/>
                      <a:pt x="253" y="64"/>
                      <a:pt x="255" y="65"/>
                    </a:cubicBezTo>
                    <a:cubicBezTo>
                      <a:pt x="255" y="66"/>
                      <a:pt x="256" y="66"/>
                      <a:pt x="257" y="65"/>
                    </a:cubicBezTo>
                    <a:cubicBezTo>
                      <a:pt x="257" y="65"/>
                      <a:pt x="258" y="64"/>
                      <a:pt x="258" y="64"/>
                    </a:cubicBezTo>
                    <a:cubicBezTo>
                      <a:pt x="264" y="63"/>
                      <a:pt x="267" y="62"/>
                      <a:pt x="268" y="62"/>
                    </a:cubicBezTo>
                    <a:cubicBezTo>
                      <a:pt x="269" y="62"/>
                      <a:pt x="270" y="62"/>
                      <a:pt x="270" y="63"/>
                    </a:cubicBezTo>
                    <a:cubicBezTo>
                      <a:pt x="270" y="64"/>
                      <a:pt x="270" y="65"/>
                      <a:pt x="270" y="66"/>
                    </a:cubicBezTo>
                    <a:cubicBezTo>
                      <a:pt x="264" y="66"/>
                      <a:pt x="260" y="68"/>
                      <a:pt x="258" y="70"/>
                    </a:cubicBezTo>
                    <a:cubicBezTo>
                      <a:pt x="242" y="76"/>
                      <a:pt x="242" y="76"/>
                      <a:pt x="242" y="76"/>
                    </a:cubicBezTo>
                    <a:cubicBezTo>
                      <a:pt x="241" y="75"/>
                      <a:pt x="241" y="75"/>
                      <a:pt x="241" y="75"/>
                    </a:cubicBezTo>
                    <a:cubicBezTo>
                      <a:pt x="241" y="75"/>
                      <a:pt x="240" y="76"/>
                      <a:pt x="240" y="77"/>
                    </a:cubicBezTo>
                    <a:cubicBezTo>
                      <a:pt x="240" y="77"/>
                      <a:pt x="241" y="78"/>
                      <a:pt x="242" y="80"/>
                    </a:cubicBezTo>
                    <a:cubicBezTo>
                      <a:pt x="244" y="82"/>
                      <a:pt x="245" y="83"/>
                      <a:pt x="245" y="83"/>
                    </a:cubicBezTo>
                    <a:cubicBezTo>
                      <a:pt x="247" y="81"/>
                      <a:pt x="249" y="79"/>
                      <a:pt x="253" y="78"/>
                    </a:cubicBezTo>
                    <a:cubicBezTo>
                      <a:pt x="255" y="78"/>
                      <a:pt x="256" y="78"/>
                      <a:pt x="257" y="77"/>
                    </a:cubicBezTo>
                    <a:cubicBezTo>
                      <a:pt x="258" y="76"/>
                      <a:pt x="258" y="77"/>
                      <a:pt x="257" y="78"/>
                    </a:cubicBezTo>
                    <a:cubicBezTo>
                      <a:pt x="255" y="81"/>
                      <a:pt x="252" y="84"/>
                      <a:pt x="249" y="89"/>
                    </a:cubicBezTo>
                    <a:cubicBezTo>
                      <a:pt x="248" y="92"/>
                      <a:pt x="246" y="94"/>
                      <a:pt x="245" y="95"/>
                    </a:cubicBezTo>
                    <a:cubicBezTo>
                      <a:pt x="245" y="95"/>
                      <a:pt x="245" y="96"/>
                      <a:pt x="245" y="97"/>
                    </a:cubicBezTo>
                    <a:cubicBezTo>
                      <a:pt x="248" y="99"/>
                      <a:pt x="251" y="100"/>
                      <a:pt x="252" y="101"/>
                    </a:cubicBezTo>
                    <a:cubicBezTo>
                      <a:pt x="253" y="102"/>
                      <a:pt x="254" y="101"/>
                      <a:pt x="255" y="100"/>
                    </a:cubicBezTo>
                    <a:cubicBezTo>
                      <a:pt x="255" y="100"/>
                      <a:pt x="255" y="99"/>
                      <a:pt x="256" y="98"/>
                    </a:cubicBezTo>
                    <a:cubicBezTo>
                      <a:pt x="257" y="96"/>
                      <a:pt x="258" y="94"/>
                      <a:pt x="259" y="93"/>
                    </a:cubicBezTo>
                    <a:cubicBezTo>
                      <a:pt x="266" y="100"/>
                      <a:pt x="272" y="104"/>
                      <a:pt x="275" y="106"/>
                    </a:cubicBezTo>
                    <a:cubicBezTo>
                      <a:pt x="276" y="106"/>
                      <a:pt x="277" y="106"/>
                      <a:pt x="277" y="105"/>
                    </a:cubicBezTo>
                    <a:cubicBezTo>
                      <a:pt x="277" y="98"/>
                      <a:pt x="277" y="92"/>
                      <a:pt x="276" y="86"/>
                    </a:cubicBezTo>
                    <a:cubicBezTo>
                      <a:pt x="276" y="85"/>
                      <a:pt x="276" y="85"/>
                      <a:pt x="277" y="85"/>
                    </a:cubicBezTo>
                    <a:cubicBezTo>
                      <a:pt x="281" y="85"/>
                      <a:pt x="283" y="85"/>
                      <a:pt x="284" y="85"/>
                    </a:cubicBezTo>
                    <a:cubicBezTo>
                      <a:pt x="285" y="85"/>
                      <a:pt x="286" y="84"/>
                      <a:pt x="286" y="82"/>
                    </a:cubicBezTo>
                    <a:cubicBezTo>
                      <a:pt x="286" y="79"/>
                      <a:pt x="284" y="78"/>
                      <a:pt x="280" y="76"/>
                    </a:cubicBezTo>
                    <a:cubicBezTo>
                      <a:pt x="279" y="75"/>
                      <a:pt x="278" y="75"/>
                      <a:pt x="277" y="74"/>
                    </a:cubicBezTo>
                    <a:cubicBezTo>
                      <a:pt x="277" y="73"/>
                      <a:pt x="277" y="72"/>
                      <a:pt x="278" y="72"/>
                    </a:cubicBezTo>
                    <a:cubicBezTo>
                      <a:pt x="278" y="72"/>
                      <a:pt x="279" y="72"/>
                      <a:pt x="281" y="72"/>
                    </a:cubicBezTo>
                    <a:cubicBezTo>
                      <a:pt x="285" y="71"/>
                      <a:pt x="289" y="70"/>
                      <a:pt x="291" y="69"/>
                    </a:cubicBezTo>
                    <a:cubicBezTo>
                      <a:pt x="292" y="68"/>
                      <a:pt x="292" y="67"/>
                      <a:pt x="292" y="67"/>
                    </a:cubicBezTo>
                    <a:cubicBezTo>
                      <a:pt x="291" y="65"/>
                      <a:pt x="290" y="63"/>
                      <a:pt x="288" y="61"/>
                    </a:cubicBezTo>
                    <a:cubicBezTo>
                      <a:pt x="287" y="60"/>
                      <a:pt x="285" y="61"/>
                      <a:pt x="281" y="62"/>
                    </a:cubicBezTo>
                    <a:cubicBezTo>
                      <a:pt x="280" y="63"/>
                      <a:pt x="280" y="63"/>
                      <a:pt x="280" y="63"/>
                    </a:cubicBezTo>
                    <a:cubicBezTo>
                      <a:pt x="280" y="60"/>
                      <a:pt x="280" y="60"/>
                      <a:pt x="280" y="60"/>
                    </a:cubicBezTo>
                    <a:cubicBezTo>
                      <a:pt x="280" y="59"/>
                      <a:pt x="280" y="59"/>
                      <a:pt x="281" y="58"/>
                    </a:cubicBezTo>
                    <a:cubicBezTo>
                      <a:pt x="281" y="58"/>
                      <a:pt x="281" y="58"/>
                      <a:pt x="281" y="58"/>
                    </a:cubicBezTo>
                    <a:cubicBezTo>
                      <a:pt x="282" y="58"/>
                      <a:pt x="283" y="57"/>
                      <a:pt x="285" y="56"/>
                    </a:cubicBezTo>
                    <a:cubicBezTo>
                      <a:pt x="287" y="55"/>
                      <a:pt x="288" y="55"/>
                      <a:pt x="289" y="54"/>
                    </a:cubicBezTo>
                    <a:cubicBezTo>
                      <a:pt x="291" y="53"/>
                      <a:pt x="291" y="51"/>
                      <a:pt x="289" y="48"/>
                    </a:cubicBezTo>
                    <a:cubicBezTo>
                      <a:pt x="282" y="48"/>
                      <a:pt x="282" y="48"/>
                      <a:pt x="282" y="48"/>
                    </a:cubicBezTo>
                    <a:close/>
                    <a:moveTo>
                      <a:pt x="308" y="61"/>
                    </a:moveTo>
                    <a:cubicBezTo>
                      <a:pt x="302" y="64"/>
                      <a:pt x="302" y="64"/>
                      <a:pt x="302" y="64"/>
                    </a:cubicBezTo>
                    <a:cubicBezTo>
                      <a:pt x="301" y="66"/>
                      <a:pt x="301" y="68"/>
                      <a:pt x="300" y="71"/>
                    </a:cubicBezTo>
                    <a:cubicBezTo>
                      <a:pt x="299" y="74"/>
                      <a:pt x="298" y="76"/>
                      <a:pt x="298" y="77"/>
                    </a:cubicBezTo>
                    <a:cubicBezTo>
                      <a:pt x="298" y="77"/>
                      <a:pt x="298" y="78"/>
                      <a:pt x="298" y="78"/>
                    </a:cubicBezTo>
                    <a:cubicBezTo>
                      <a:pt x="299" y="80"/>
                      <a:pt x="299" y="81"/>
                      <a:pt x="299" y="82"/>
                    </a:cubicBezTo>
                    <a:cubicBezTo>
                      <a:pt x="297" y="86"/>
                      <a:pt x="293" y="90"/>
                      <a:pt x="287" y="93"/>
                    </a:cubicBezTo>
                    <a:cubicBezTo>
                      <a:pt x="287" y="93"/>
                      <a:pt x="287" y="93"/>
                      <a:pt x="286" y="93"/>
                    </a:cubicBezTo>
                    <a:cubicBezTo>
                      <a:pt x="283" y="95"/>
                      <a:pt x="282" y="95"/>
                      <a:pt x="282" y="94"/>
                    </a:cubicBezTo>
                    <a:cubicBezTo>
                      <a:pt x="282" y="94"/>
                      <a:pt x="282" y="94"/>
                      <a:pt x="283" y="93"/>
                    </a:cubicBezTo>
                    <a:cubicBezTo>
                      <a:pt x="289" y="84"/>
                      <a:pt x="293" y="75"/>
                      <a:pt x="295" y="66"/>
                    </a:cubicBezTo>
                    <a:cubicBezTo>
                      <a:pt x="297" y="58"/>
                      <a:pt x="298" y="48"/>
                      <a:pt x="297" y="36"/>
                    </a:cubicBezTo>
                    <a:cubicBezTo>
                      <a:pt x="297" y="35"/>
                      <a:pt x="298" y="34"/>
                      <a:pt x="299" y="34"/>
                    </a:cubicBezTo>
                    <a:cubicBezTo>
                      <a:pt x="302" y="33"/>
                      <a:pt x="306" y="31"/>
                      <a:pt x="312" y="30"/>
                    </a:cubicBezTo>
                    <a:cubicBezTo>
                      <a:pt x="314" y="29"/>
                      <a:pt x="315" y="29"/>
                      <a:pt x="316" y="29"/>
                    </a:cubicBezTo>
                    <a:cubicBezTo>
                      <a:pt x="320" y="27"/>
                      <a:pt x="323" y="25"/>
                      <a:pt x="325" y="23"/>
                    </a:cubicBezTo>
                    <a:cubicBezTo>
                      <a:pt x="328" y="26"/>
                      <a:pt x="329" y="30"/>
                      <a:pt x="329" y="33"/>
                    </a:cubicBezTo>
                    <a:cubicBezTo>
                      <a:pt x="329" y="34"/>
                      <a:pt x="328" y="34"/>
                      <a:pt x="326" y="35"/>
                    </a:cubicBezTo>
                    <a:cubicBezTo>
                      <a:pt x="325" y="36"/>
                      <a:pt x="324" y="36"/>
                      <a:pt x="324" y="36"/>
                    </a:cubicBezTo>
                    <a:cubicBezTo>
                      <a:pt x="323" y="37"/>
                      <a:pt x="318" y="39"/>
                      <a:pt x="312" y="40"/>
                    </a:cubicBezTo>
                    <a:cubicBezTo>
                      <a:pt x="309" y="40"/>
                      <a:pt x="307" y="41"/>
                      <a:pt x="307" y="41"/>
                    </a:cubicBezTo>
                    <a:cubicBezTo>
                      <a:pt x="305" y="46"/>
                      <a:pt x="303" y="50"/>
                      <a:pt x="303" y="53"/>
                    </a:cubicBezTo>
                    <a:cubicBezTo>
                      <a:pt x="303" y="54"/>
                      <a:pt x="304" y="54"/>
                      <a:pt x="305" y="54"/>
                    </a:cubicBezTo>
                    <a:cubicBezTo>
                      <a:pt x="315" y="51"/>
                      <a:pt x="325" y="48"/>
                      <a:pt x="335" y="46"/>
                    </a:cubicBezTo>
                    <a:cubicBezTo>
                      <a:pt x="336" y="45"/>
                      <a:pt x="337" y="46"/>
                      <a:pt x="337" y="46"/>
                    </a:cubicBezTo>
                    <a:cubicBezTo>
                      <a:pt x="339" y="50"/>
                      <a:pt x="341" y="54"/>
                      <a:pt x="342" y="58"/>
                    </a:cubicBezTo>
                    <a:cubicBezTo>
                      <a:pt x="342" y="59"/>
                      <a:pt x="342" y="60"/>
                      <a:pt x="341" y="61"/>
                    </a:cubicBezTo>
                    <a:cubicBezTo>
                      <a:pt x="340" y="60"/>
                      <a:pt x="339" y="60"/>
                      <a:pt x="338" y="60"/>
                    </a:cubicBezTo>
                    <a:cubicBezTo>
                      <a:pt x="337" y="61"/>
                      <a:pt x="336" y="61"/>
                      <a:pt x="336" y="61"/>
                    </a:cubicBezTo>
                    <a:cubicBezTo>
                      <a:pt x="333" y="60"/>
                      <a:pt x="330" y="60"/>
                      <a:pt x="327" y="60"/>
                    </a:cubicBezTo>
                    <a:cubicBezTo>
                      <a:pt x="325" y="60"/>
                      <a:pt x="324" y="60"/>
                      <a:pt x="324" y="60"/>
                    </a:cubicBezTo>
                    <a:cubicBezTo>
                      <a:pt x="322" y="71"/>
                      <a:pt x="321" y="82"/>
                      <a:pt x="322" y="92"/>
                    </a:cubicBezTo>
                    <a:cubicBezTo>
                      <a:pt x="322" y="94"/>
                      <a:pt x="322" y="95"/>
                      <a:pt x="322" y="95"/>
                    </a:cubicBezTo>
                    <a:cubicBezTo>
                      <a:pt x="322" y="96"/>
                      <a:pt x="321" y="97"/>
                      <a:pt x="321" y="100"/>
                    </a:cubicBezTo>
                    <a:cubicBezTo>
                      <a:pt x="320" y="103"/>
                      <a:pt x="320" y="106"/>
                      <a:pt x="320" y="107"/>
                    </a:cubicBezTo>
                    <a:cubicBezTo>
                      <a:pt x="320" y="109"/>
                      <a:pt x="320" y="111"/>
                      <a:pt x="321" y="115"/>
                    </a:cubicBezTo>
                    <a:cubicBezTo>
                      <a:pt x="321" y="117"/>
                      <a:pt x="322" y="118"/>
                      <a:pt x="322" y="119"/>
                    </a:cubicBezTo>
                    <a:cubicBezTo>
                      <a:pt x="322" y="120"/>
                      <a:pt x="321" y="121"/>
                      <a:pt x="320" y="121"/>
                    </a:cubicBezTo>
                    <a:cubicBezTo>
                      <a:pt x="317" y="121"/>
                      <a:pt x="315" y="121"/>
                      <a:pt x="314" y="120"/>
                    </a:cubicBezTo>
                    <a:cubicBezTo>
                      <a:pt x="314" y="116"/>
                      <a:pt x="313" y="111"/>
                      <a:pt x="313" y="105"/>
                    </a:cubicBezTo>
                    <a:cubicBezTo>
                      <a:pt x="313" y="100"/>
                      <a:pt x="313" y="94"/>
                      <a:pt x="313" y="88"/>
                    </a:cubicBezTo>
                    <a:cubicBezTo>
                      <a:pt x="313" y="83"/>
                      <a:pt x="313" y="76"/>
                      <a:pt x="312" y="66"/>
                    </a:cubicBezTo>
                    <a:cubicBezTo>
                      <a:pt x="312" y="62"/>
                      <a:pt x="310" y="60"/>
                      <a:pt x="308" y="61"/>
                    </a:cubicBezTo>
                    <a:close/>
                    <a:moveTo>
                      <a:pt x="260" y="90"/>
                    </a:moveTo>
                    <a:cubicBezTo>
                      <a:pt x="261" y="85"/>
                      <a:pt x="261" y="81"/>
                      <a:pt x="261" y="77"/>
                    </a:cubicBezTo>
                    <a:cubicBezTo>
                      <a:pt x="261" y="77"/>
                      <a:pt x="262" y="76"/>
                      <a:pt x="263" y="76"/>
                    </a:cubicBezTo>
                    <a:cubicBezTo>
                      <a:pt x="265" y="76"/>
                      <a:pt x="267" y="76"/>
                      <a:pt x="269" y="75"/>
                    </a:cubicBezTo>
                    <a:cubicBezTo>
                      <a:pt x="271" y="82"/>
                      <a:pt x="271" y="87"/>
                      <a:pt x="269" y="92"/>
                    </a:cubicBezTo>
                    <a:cubicBezTo>
                      <a:pt x="269" y="93"/>
                      <a:pt x="269" y="93"/>
                      <a:pt x="267" y="93"/>
                    </a:cubicBezTo>
                    <a:cubicBezTo>
                      <a:pt x="267" y="93"/>
                      <a:pt x="265" y="93"/>
                      <a:pt x="263" y="92"/>
                    </a:cubicBezTo>
                    <a:cubicBezTo>
                      <a:pt x="262" y="92"/>
                      <a:pt x="261" y="92"/>
                      <a:pt x="261" y="92"/>
                    </a:cubicBezTo>
                    <a:cubicBezTo>
                      <a:pt x="261" y="92"/>
                      <a:pt x="260" y="91"/>
                      <a:pt x="260" y="91"/>
                    </a:cubicBezTo>
                    <a:cubicBezTo>
                      <a:pt x="260" y="91"/>
                      <a:pt x="260" y="91"/>
                      <a:pt x="260" y="90"/>
                    </a:cubicBezTo>
                    <a:close/>
                  </a:path>
                </a:pathLst>
              </a:custGeom>
              <a:grpFill/>
              <a:ln>
                <a:noFill/>
              </a:ln>
            </p:spPr>
            <p:txBody>
              <a:bodyPr anchor="ctr"/>
              <a:lstStyle/>
              <a:p>
                <a:pPr algn="ctr"/>
                <a:endParaRPr/>
              </a:p>
            </p:txBody>
          </p:sp>
          <p:sp>
            <p:nvSpPr>
              <p:cNvPr id="66" name="îślïḓè">
                <a:extLst>
                  <a:ext uri="{FF2B5EF4-FFF2-40B4-BE49-F238E27FC236}">
                    <a16:creationId xmlns:a16="http://schemas.microsoft.com/office/drawing/2014/main" id="{2A42BFF3-0453-4964-B5C1-4481A38B5BB7}"/>
                  </a:ext>
                </a:extLst>
              </p:cNvPr>
              <p:cNvSpPr/>
              <p:nvPr/>
            </p:nvSpPr>
            <p:spPr bwMode="auto">
              <a:xfrm>
                <a:off x="2565401" y="2881313"/>
                <a:ext cx="1050925" cy="1093788"/>
              </a:xfrm>
              <a:prstGeom prst="ellipse">
                <a:avLst/>
              </a:prstGeom>
              <a:noFill/>
              <a:ln w="14288" cap="flat">
                <a:solidFill>
                  <a:schemeClr val="accent1"/>
                </a:solidFill>
                <a:prstDash val="solid"/>
                <a:round/>
                <a:headEnd/>
                <a:tailEnd/>
              </a:ln>
            </p:spPr>
            <p:txBody>
              <a:bodyPr anchor="ctr"/>
              <a:lstStyle/>
              <a:p>
                <a:pPr algn="ctr"/>
                <a:endParaRPr/>
              </a:p>
            </p:txBody>
          </p:sp>
          <p:sp>
            <p:nvSpPr>
              <p:cNvPr id="67" name="ïṡliḓe">
                <a:extLst>
                  <a:ext uri="{FF2B5EF4-FFF2-40B4-BE49-F238E27FC236}">
                    <a16:creationId xmlns:a16="http://schemas.microsoft.com/office/drawing/2014/main" id="{4B0BBBCA-A168-408F-AA00-B9B65EC4ACB8}"/>
                  </a:ext>
                </a:extLst>
              </p:cNvPr>
              <p:cNvSpPr/>
              <p:nvPr/>
            </p:nvSpPr>
            <p:spPr bwMode="auto">
              <a:xfrm>
                <a:off x="2451101" y="2881313"/>
                <a:ext cx="1277938" cy="1093788"/>
              </a:xfrm>
              <a:prstGeom prst="ellipse">
                <a:avLst/>
              </a:prstGeom>
              <a:noFill/>
              <a:ln w="15875" cap="flat">
                <a:solidFill>
                  <a:schemeClr val="accent1"/>
                </a:solidFill>
                <a:prstDash val="solid"/>
                <a:round/>
                <a:headEnd/>
                <a:tailEnd/>
              </a:ln>
            </p:spPr>
            <p:txBody>
              <a:bodyPr anchor="ctr"/>
              <a:lstStyle/>
              <a:p>
                <a:pPr algn="ctr"/>
                <a:endParaRPr/>
              </a:p>
            </p:txBody>
          </p:sp>
          <p:sp>
            <p:nvSpPr>
              <p:cNvPr id="68" name="íšḻíḋé">
                <a:extLst>
                  <a:ext uri="{FF2B5EF4-FFF2-40B4-BE49-F238E27FC236}">
                    <a16:creationId xmlns:a16="http://schemas.microsoft.com/office/drawing/2014/main" id="{07586F0A-C75A-48E8-ACA0-7F5C382C1CAE}"/>
                  </a:ext>
                </a:extLst>
              </p:cNvPr>
              <p:cNvSpPr/>
              <p:nvPr/>
            </p:nvSpPr>
            <p:spPr bwMode="auto">
              <a:xfrm>
                <a:off x="2727326" y="2957513"/>
                <a:ext cx="727075" cy="20638"/>
              </a:xfrm>
              <a:custGeom>
                <a:avLst/>
                <a:gdLst>
                  <a:gd name="T0" fmla="*/ 879 w 928"/>
                  <a:gd name="T1" fmla="*/ 0 h 27"/>
                  <a:gd name="T2" fmla="*/ 928 w 928"/>
                  <a:gd name="T3" fmla="*/ 27 h 27"/>
                  <a:gd name="T4" fmla="*/ 0 w 928"/>
                  <a:gd name="T5" fmla="*/ 27 h 27"/>
                  <a:gd name="T6" fmla="*/ 49 w 928"/>
                  <a:gd name="T7" fmla="*/ 0 h 27"/>
                  <a:gd name="T8" fmla="*/ 879 w 928"/>
                  <a:gd name="T9" fmla="*/ 0 h 27"/>
                </a:gdLst>
                <a:ahLst/>
                <a:cxnLst>
                  <a:cxn ang="0">
                    <a:pos x="T0" y="T1"/>
                  </a:cxn>
                  <a:cxn ang="0">
                    <a:pos x="T2" y="T3"/>
                  </a:cxn>
                  <a:cxn ang="0">
                    <a:pos x="T4" y="T5"/>
                  </a:cxn>
                  <a:cxn ang="0">
                    <a:pos x="T6" y="T7"/>
                  </a:cxn>
                  <a:cxn ang="0">
                    <a:pos x="T8" y="T9"/>
                  </a:cxn>
                </a:cxnLst>
                <a:rect l="0" t="0" r="r" b="b"/>
                <a:pathLst>
                  <a:path w="928" h="27">
                    <a:moveTo>
                      <a:pt x="879" y="0"/>
                    </a:moveTo>
                    <a:cubicBezTo>
                      <a:pt x="895" y="8"/>
                      <a:pt x="912" y="17"/>
                      <a:pt x="928" y="27"/>
                    </a:cubicBezTo>
                    <a:cubicBezTo>
                      <a:pt x="0" y="27"/>
                      <a:pt x="0" y="27"/>
                      <a:pt x="0" y="27"/>
                    </a:cubicBezTo>
                    <a:cubicBezTo>
                      <a:pt x="16" y="17"/>
                      <a:pt x="32" y="8"/>
                      <a:pt x="49" y="0"/>
                    </a:cubicBezTo>
                    <a:lnTo>
                      <a:pt x="879" y="0"/>
                    </a:lnTo>
                    <a:close/>
                  </a:path>
                </a:pathLst>
              </a:custGeom>
              <a:grpFill/>
              <a:ln>
                <a:noFill/>
              </a:ln>
            </p:spPr>
            <p:txBody>
              <a:bodyPr anchor="ctr"/>
              <a:lstStyle/>
              <a:p>
                <a:pPr algn="ctr"/>
                <a:endParaRPr/>
              </a:p>
            </p:txBody>
          </p:sp>
          <p:sp>
            <p:nvSpPr>
              <p:cNvPr id="69" name="îṡliḑè">
                <a:extLst>
                  <a:ext uri="{FF2B5EF4-FFF2-40B4-BE49-F238E27FC236}">
                    <a16:creationId xmlns:a16="http://schemas.microsoft.com/office/drawing/2014/main" id="{166CB932-E7F6-4D04-AEFB-382215D88EE0}"/>
                  </a:ext>
                </a:extLst>
              </p:cNvPr>
              <p:cNvSpPr/>
              <p:nvPr/>
            </p:nvSpPr>
            <p:spPr bwMode="auto">
              <a:xfrm>
                <a:off x="2735263" y="3881438"/>
                <a:ext cx="711200" cy="22225"/>
              </a:xfrm>
              <a:custGeom>
                <a:avLst/>
                <a:gdLst>
                  <a:gd name="T0" fmla="*/ 908 w 908"/>
                  <a:gd name="T1" fmla="*/ 0 h 27"/>
                  <a:gd name="T2" fmla="*/ 857 w 908"/>
                  <a:gd name="T3" fmla="*/ 27 h 27"/>
                  <a:gd name="T4" fmla="*/ 51 w 908"/>
                  <a:gd name="T5" fmla="*/ 27 h 27"/>
                  <a:gd name="T6" fmla="*/ 0 w 908"/>
                  <a:gd name="T7" fmla="*/ 0 h 27"/>
                  <a:gd name="T8" fmla="*/ 908 w 908"/>
                  <a:gd name="T9" fmla="*/ 0 h 27"/>
                </a:gdLst>
                <a:ahLst/>
                <a:cxnLst>
                  <a:cxn ang="0">
                    <a:pos x="T0" y="T1"/>
                  </a:cxn>
                  <a:cxn ang="0">
                    <a:pos x="T2" y="T3"/>
                  </a:cxn>
                  <a:cxn ang="0">
                    <a:pos x="T4" y="T5"/>
                  </a:cxn>
                  <a:cxn ang="0">
                    <a:pos x="T6" y="T7"/>
                  </a:cxn>
                  <a:cxn ang="0">
                    <a:pos x="T8" y="T9"/>
                  </a:cxn>
                </a:cxnLst>
                <a:rect l="0" t="0" r="r" b="b"/>
                <a:pathLst>
                  <a:path w="908" h="27">
                    <a:moveTo>
                      <a:pt x="908" y="0"/>
                    </a:moveTo>
                    <a:cubicBezTo>
                      <a:pt x="891" y="9"/>
                      <a:pt x="874" y="18"/>
                      <a:pt x="857" y="27"/>
                    </a:cubicBezTo>
                    <a:cubicBezTo>
                      <a:pt x="51" y="27"/>
                      <a:pt x="51" y="27"/>
                      <a:pt x="51" y="27"/>
                    </a:cubicBezTo>
                    <a:cubicBezTo>
                      <a:pt x="33" y="18"/>
                      <a:pt x="16" y="9"/>
                      <a:pt x="0" y="0"/>
                    </a:cubicBezTo>
                    <a:lnTo>
                      <a:pt x="908" y="0"/>
                    </a:lnTo>
                    <a:close/>
                  </a:path>
                </a:pathLst>
              </a:custGeom>
              <a:grpFill/>
              <a:ln>
                <a:noFill/>
              </a:ln>
            </p:spPr>
            <p:txBody>
              <a:bodyPr anchor="ctr"/>
              <a:lstStyle/>
              <a:p>
                <a:pPr algn="ctr"/>
                <a:endParaRPr/>
              </a:p>
            </p:txBody>
          </p:sp>
        </p:grpSp>
      </p:grpSp>
      <p:sp>
        <p:nvSpPr>
          <p:cNvPr id="111" name="文本框 110">
            <a:extLst>
              <a:ext uri="{FF2B5EF4-FFF2-40B4-BE49-F238E27FC236}">
                <a16:creationId xmlns:a16="http://schemas.microsoft.com/office/drawing/2014/main" id="{ED08AA28-1402-4DA2-9841-4DC85762DFFB}"/>
              </a:ext>
            </a:extLst>
          </p:cNvPr>
          <p:cNvSpPr txBox="1"/>
          <p:nvPr/>
        </p:nvSpPr>
        <p:spPr>
          <a:xfrm>
            <a:off x="279947" y="6298616"/>
            <a:ext cx="1932601" cy="307777"/>
          </a:xfrm>
          <a:prstGeom prst="rect">
            <a:avLst/>
          </a:prstGeom>
          <a:noFill/>
        </p:spPr>
        <p:txBody>
          <a:bodyPr wrap="square" rtlCol="0">
            <a:spAutoFit/>
          </a:bodyPr>
          <a:lstStyle/>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明德  厚学  求是  创新</a:t>
            </a:r>
          </a:p>
        </p:txBody>
      </p:sp>
      <p:sp>
        <p:nvSpPr>
          <p:cNvPr id="119" name="文本框 118"/>
          <p:cNvSpPr txBox="1"/>
          <p:nvPr/>
        </p:nvSpPr>
        <p:spPr>
          <a:xfrm>
            <a:off x="1120539" y="1552603"/>
            <a:ext cx="9947344" cy="1624099"/>
          </a:xfrm>
          <a:prstGeom prst="rect">
            <a:avLst/>
          </a:prstGeom>
          <a:noFill/>
        </p:spPr>
        <p:txBody>
          <a:bodyPr wrap="square" rtlCol="0">
            <a:spAutoFit/>
          </a:bodyPr>
          <a:lstStyle/>
          <a:p>
            <a:pPr algn="ctr">
              <a:lnSpc>
                <a:spcPct val="120000"/>
              </a:lnSpc>
            </a:pPr>
            <a:r>
              <a:rPr lang="zh-CN" altLang="en-US" sz="5000" b="1" dirty="0">
                <a:latin typeface="微软雅黑" panose="020B0503020204020204" pitchFamily="34" charset="-122"/>
                <a:ea typeface="微软雅黑" panose="020B0503020204020204" pitchFamily="34" charset="-122"/>
              </a:rPr>
              <a:t>进度汇报</a:t>
            </a:r>
            <a:endParaRPr lang="en-US" altLang="zh-CN" sz="5000" b="1" dirty="0">
              <a:latin typeface="微软雅黑" panose="020B0503020204020204" pitchFamily="34" charset="-122"/>
              <a:ea typeface="微软雅黑" panose="020B0503020204020204" pitchFamily="34" charset="-122"/>
            </a:endParaRPr>
          </a:p>
          <a:p>
            <a:pPr algn="ctr">
              <a:lnSpc>
                <a:spcPct val="120000"/>
              </a:lnSpc>
            </a:pPr>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面向等几何拓扑优化的可视化方法及技术研究</a:t>
            </a:r>
          </a:p>
        </p:txBody>
      </p:sp>
      <p:grpSp>
        <p:nvGrpSpPr>
          <p:cNvPr id="122" name="组合 121"/>
          <p:cNvGrpSpPr/>
          <p:nvPr/>
        </p:nvGrpSpPr>
        <p:grpSpPr>
          <a:xfrm>
            <a:off x="4153189" y="3530760"/>
            <a:ext cx="3774470" cy="1100932"/>
            <a:chOff x="2840512" y="3534994"/>
            <a:chExt cx="3774470" cy="1100932"/>
          </a:xfrm>
        </p:grpSpPr>
        <p:sp>
          <p:nvSpPr>
            <p:cNvPr id="113" name="矩形: 圆角 124">
              <a:extLst>
                <a:ext uri="{FF2B5EF4-FFF2-40B4-BE49-F238E27FC236}">
                  <a16:creationId xmlns:a16="http://schemas.microsoft.com/office/drawing/2014/main" id="{B8CC02C8-2A90-414B-85F4-D0E6D75BF360}"/>
                </a:ext>
              </a:extLst>
            </p:cNvPr>
            <p:cNvSpPr/>
            <p:nvPr/>
          </p:nvSpPr>
          <p:spPr>
            <a:xfrm>
              <a:off x="2840512" y="4222767"/>
              <a:ext cx="1418870" cy="413159"/>
            </a:xfrm>
            <a:prstGeom prst="roundRect">
              <a:avLst>
                <a:gd name="adj" fmla="val 5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答辩人</a:t>
              </a:r>
            </a:p>
          </p:txBody>
        </p:sp>
        <p:sp>
          <p:nvSpPr>
            <p:cNvPr id="114" name="矩形: 圆角 125">
              <a:extLst>
                <a:ext uri="{FF2B5EF4-FFF2-40B4-BE49-F238E27FC236}">
                  <a16:creationId xmlns:a16="http://schemas.microsoft.com/office/drawing/2014/main" id="{81AD0219-BA19-4060-A25F-BE6623E4D313}"/>
                </a:ext>
              </a:extLst>
            </p:cNvPr>
            <p:cNvSpPr/>
            <p:nvPr/>
          </p:nvSpPr>
          <p:spPr>
            <a:xfrm>
              <a:off x="2840512" y="3534994"/>
              <a:ext cx="1418870" cy="413159"/>
            </a:xfrm>
            <a:prstGeom prst="roundRect">
              <a:avLst>
                <a:gd name="adj" fmla="val 5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指导老师</a:t>
              </a:r>
            </a:p>
          </p:txBody>
        </p:sp>
        <p:sp>
          <p:nvSpPr>
            <p:cNvPr id="120" name="文本框 119"/>
            <p:cNvSpPr txBox="1"/>
            <p:nvPr/>
          </p:nvSpPr>
          <p:spPr>
            <a:xfrm>
              <a:off x="5045674" y="3534994"/>
              <a:ext cx="930876" cy="369332"/>
            </a:xfrm>
            <a:prstGeom prst="rect">
              <a:avLst/>
            </a:prstGeom>
            <a:noFill/>
          </p:spPr>
          <p:txBody>
            <a:bodyPr wrap="square" rtlCol="0">
              <a:spAutoFit/>
            </a:bodyPr>
            <a:lstStyle/>
            <a:p>
              <a:r>
                <a:rPr lang="zh-CN" altLang="en-US" dirty="0">
                  <a:latin typeface="Times New Roman" panose="02020603050405020304" pitchFamily="18" charset="0"/>
                  <a:ea typeface="微软雅黑" panose="020B0503020204020204" pitchFamily="34" charset="-122"/>
                </a:rPr>
                <a:t>夏兆辉</a:t>
              </a:r>
            </a:p>
          </p:txBody>
        </p:sp>
        <p:sp>
          <p:nvSpPr>
            <p:cNvPr id="121" name="文本框 120"/>
            <p:cNvSpPr txBox="1"/>
            <p:nvPr/>
          </p:nvSpPr>
          <p:spPr>
            <a:xfrm>
              <a:off x="4407242" y="4244681"/>
              <a:ext cx="2207740" cy="369332"/>
            </a:xfrm>
            <a:prstGeom prst="rect">
              <a:avLst/>
            </a:prstGeom>
            <a:noFill/>
          </p:spPr>
          <p:txBody>
            <a:bodyPr wrap="square" rtlCol="0">
              <a:spAutoFit/>
            </a:bodyPr>
            <a:lstStyle/>
            <a:p>
              <a:r>
                <a:rPr lang="zh-CN" altLang="en-US" dirty="0">
                  <a:latin typeface="Times New Roman" panose="02020603050405020304" pitchFamily="18" charset="0"/>
                  <a:ea typeface="微软雅黑" panose="020B0503020204020204" pitchFamily="34" charset="-122"/>
                </a:rPr>
                <a:t>机械</a:t>
              </a:r>
              <a:r>
                <a:rPr lang="en-US" altLang="zh-CN" dirty="0">
                  <a:latin typeface="Times New Roman" panose="02020603050405020304" pitchFamily="18" charset="0"/>
                  <a:ea typeface="微软雅黑" panose="020B0503020204020204" pitchFamily="34" charset="-122"/>
                </a:rPr>
                <a:t>1907</a:t>
              </a:r>
              <a:r>
                <a:rPr lang="zh-CN" altLang="en-US" dirty="0">
                  <a:latin typeface="Times New Roman" panose="02020603050405020304" pitchFamily="18" charset="0"/>
                  <a:ea typeface="微软雅黑" panose="020B0503020204020204" pitchFamily="34" charset="-122"/>
                </a:rPr>
                <a:t>班 刘小龙</a:t>
              </a:r>
            </a:p>
          </p:txBody>
        </p:sp>
      </p:grpSp>
      <p:sp>
        <p:nvSpPr>
          <p:cNvPr id="123" name="文本框 122"/>
          <p:cNvSpPr txBox="1"/>
          <p:nvPr/>
        </p:nvSpPr>
        <p:spPr>
          <a:xfrm>
            <a:off x="5137505" y="5120731"/>
            <a:ext cx="1913412" cy="369332"/>
          </a:xfrm>
          <a:prstGeom prst="rect">
            <a:avLst/>
          </a:prstGeom>
          <a:noFill/>
        </p:spPr>
        <p:txBody>
          <a:bodyPr wrap="square" rtlCol="0">
            <a:spAutoFit/>
          </a:bodyPr>
          <a:lstStyle/>
          <a:p>
            <a:pPr algn="ctr"/>
            <a:r>
              <a:rPr lang="en-US" altLang="zh-CN" dirty="0">
                <a:latin typeface="Times New Roman" panose="02020603050405020304" pitchFamily="18" charset="0"/>
                <a:ea typeface="微软雅黑" panose="020B0503020204020204" pitchFamily="34" charset="-122"/>
              </a:rPr>
              <a:t>2023</a:t>
            </a:r>
            <a:r>
              <a:rPr lang="zh-CN" altLang="en-US" dirty="0">
                <a:latin typeface="Times New Roman" panose="02020603050405020304" pitchFamily="18" charset="0"/>
                <a:ea typeface="微软雅黑" panose="020B0503020204020204" pitchFamily="34" charset="-122"/>
              </a:rPr>
              <a:t>年</a:t>
            </a:r>
            <a:r>
              <a:rPr lang="en-US" altLang="zh-CN" dirty="0">
                <a:latin typeface="Times New Roman" panose="02020603050405020304" pitchFamily="18" charset="0"/>
                <a:ea typeface="微软雅黑" panose="020B0503020204020204" pitchFamily="34" charset="-122"/>
              </a:rPr>
              <a:t>5</a:t>
            </a:r>
            <a:r>
              <a:rPr lang="zh-CN" altLang="en-US" dirty="0">
                <a:latin typeface="Times New Roman" panose="02020603050405020304" pitchFamily="18" charset="0"/>
                <a:ea typeface="微软雅黑" panose="020B0503020204020204" pitchFamily="34" charset="-122"/>
              </a:rPr>
              <a:t>月</a:t>
            </a:r>
            <a:r>
              <a:rPr lang="en-US" altLang="zh-CN" dirty="0">
                <a:latin typeface="Times New Roman" panose="02020603050405020304" pitchFamily="18" charset="0"/>
                <a:ea typeface="微软雅黑" panose="020B0503020204020204" pitchFamily="34" charset="-122"/>
              </a:rPr>
              <a:t>12</a:t>
            </a:r>
            <a:r>
              <a:rPr lang="zh-CN" altLang="en-US" dirty="0">
                <a:latin typeface="Times New Roman" panose="02020603050405020304" pitchFamily="18" charset="0"/>
                <a:ea typeface="微软雅黑" panose="020B0503020204020204" pitchFamily="34" charset="-122"/>
              </a:rPr>
              <a:t>日</a:t>
            </a:r>
          </a:p>
        </p:txBody>
      </p:sp>
      <p:pic>
        <p:nvPicPr>
          <p:cNvPr id="124" name="Picture 2">
            <a:extLst>
              <a:ext uri="{FF2B5EF4-FFF2-40B4-BE49-F238E27FC236}">
                <a16:creationId xmlns:a16="http://schemas.microsoft.com/office/drawing/2014/main" id="{C34C0CB9-A926-2500-8808-3A53197B76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8657" y="6049433"/>
            <a:ext cx="3684389" cy="638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157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D8B8506-1B7F-90F6-C885-FE21973DC0AF}"/>
              </a:ext>
            </a:extLst>
          </p:cNvPr>
          <p:cNvGrpSpPr/>
          <p:nvPr/>
        </p:nvGrpSpPr>
        <p:grpSpPr>
          <a:xfrm>
            <a:off x="311560" y="230531"/>
            <a:ext cx="2073170" cy="454750"/>
            <a:chOff x="660400" y="478901"/>
            <a:chExt cx="2073170" cy="454750"/>
          </a:xfrm>
        </p:grpSpPr>
        <p:grpSp>
          <p:nvGrpSpPr>
            <p:cNvPr id="3" name="组合 2">
              <a:extLst>
                <a:ext uri="{FF2B5EF4-FFF2-40B4-BE49-F238E27FC236}">
                  <a16:creationId xmlns:a16="http://schemas.microsoft.com/office/drawing/2014/main" id="{D5448E15-E4CB-F640-4CBF-14E1E216FBF1}"/>
                </a:ext>
              </a:extLst>
            </p:cNvPr>
            <p:cNvGrpSpPr/>
            <p:nvPr/>
          </p:nvGrpSpPr>
          <p:grpSpPr>
            <a:xfrm>
              <a:off x="1398487" y="519026"/>
              <a:ext cx="1335083" cy="374499"/>
              <a:chOff x="10078453" y="394099"/>
              <a:chExt cx="1440447" cy="387474"/>
            </a:xfrm>
            <a:solidFill>
              <a:srgbClr val="E60012"/>
            </a:solidFill>
          </p:grpSpPr>
          <p:sp>
            <p:nvSpPr>
              <p:cNvPr id="68" name="ïṡľïďè">
                <a:extLst>
                  <a:ext uri="{FF2B5EF4-FFF2-40B4-BE49-F238E27FC236}">
                    <a16:creationId xmlns:a16="http://schemas.microsoft.com/office/drawing/2014/main" id="{AB362AA3-02BD-84E6-C965-5132C5B5B27D}"/>
                  </a:ext>
                </a:extLst>
              </p:cNvPr>
              <p:cNvSpPr/>
              <p:nvPr/>
            </p:nvSpPr>
            <p:spPr bwMode="auto">
              <a:xfrm>
                <a:off x="10078453" y="394099"/>
                <a:ext cx="1433742" cy="292285"/>
              </a:xfrm>
              <a:custGeom>
                <a:avLst/>
                <a:gdLst>
                  <a:gd name="T0" fmla="*/ 523 w 6923"/>
                  <a:gd name="T1" fmla="*/ 1078 h 1409"/>
                  <a:gd name="T2" fmla="*/ 189 w 6923"/>
                  <a:gd name="T3" fmla="*/ 1075 h 1409"/>
                  <a:gd name="T4" fmla="*/ 2 w 6923"/>
                  <a:gd name="T5" fmla="*/ 889 h 1409"/>
                  <a:gd name="T6" fmla="*/ 314 w 6923"/>
                  <a:gd name="T7" fmla="*/ 691 h 1409"/>
                  <a:gd name="T8" fmla="*/ 452 w 6923"/>
                  <a:gd name="T9" fmla="*/ 544 h 1409"/>
                  <a:gd name="T10" fmla="*/ 258 w 6923"/>
                  <a:gd name="T11" fmla="*/ 328 h 1409"/>
                  <a:gd name="T12" fmla="*/ 826 w 6923"/>
                  <a:gd name="T13" fmla="*/ 103 h 1409"/>
                  <a:gd name="T14" fmla="*/ 928 w 6923"/>
                  <a:gd name="T15" fmla="*/ 462 h 1409"/>
                  <a:gd name="T16" fmla="*/ 667 w 6923"/>
                  <a:gd name="T17" fmla="*/ 985 h 1409"/>
                  <a:gd name="T18" fmla="*/ 6342 w 6923"/>
                  <a:gd name="T19" fmla="*/ 1286 h 1409"/>
                  <a:gd name="T20" fmla="*/ 6191 w 6923"/>
                  <a:gd name="T21" fmla="*/ 1050 h 1409"/>
                  <a:gd name="T22" fmla="*/ 6430 w 6923"/>
                  <a:gd name="T23" fmla="*/ 618 h 1409"/>
                  <a:gd name="T24" fmla="*/ 6546 w 6923"/>
                  <a:gd name="T25" fmla="*/ 448 h 1409"/>
                  <a:gd name="T26" fmla="*/ 6173 w 6923"/>
                  <a:gd name="T27" fmla="*/ 498 h 1409"/>
                  <a:gd name="T28" fmla="*/ 6004 w 6923"/>
                  <a:gd name="T29" fmla="*/ 161 h 1409"/>
                  <a:gd name="T30" fmla="*/ 6320 w 6923"/>
                  <a:gd name="T31" fmla="*/ 153 h 1409"/>
                  <a:gd name="T32" fmla="*/ 6898 w 6923"/>
                  <a:gd name="T33" fmla="*/ 189 h 1409"/>
                  <a:gd name="T34" fmla="*/ 6586 w 6923"/>
                  <a:gd name="T35" fmla="*/ 706 h 1409"/>
                  <a:gd name="T36" fmla="*/ 6514 w 6923"/>
                  <a:gd name="T37" fmla="*/ 1373 h 1409"/>
                  <a:gd name="T38" fmla="*/ 1226 w 6923"/>
                  <a:gd name="T39" fmla="*/ 755 h 1409"/>
                  <a:gd name="T40" fmla="*/ 1495 w 6923"/>
                  <a:gd name="T41" fmla="*/ 221 h 1409"/>
                  <a:gd name="T42" fmla="*/ 1999 w 6923"/>
                  <a:gd name="T43" fmla="*/ 410 h 1409"/>
                  <a:gd name="T44" fmla="*/ 1624 w 6923"/>
                  <a:gd name="T45" fmla="*/ 1343 h 1409"/>
                  <a:gd name="T46" fmla="*/ 2852 w 6923"/>
                  <a:gd name="T47" fmla="*/ 894 h 1409"/>
                  <a:gd name="T48" fmla="*/ 2884 w 6923"/>
                  <a:gd name="T49" fmla="*/ 724 h 1409"/>
                  <a:gd name="T50" fmla="*/ 3150 w 6923"/>
                  <a:gd name="T51" fmla="*/ 461 h 1409"/>
                  <a:gd name="T52" fmla="*/ 4799 w 6923"/>
                  <a:gd name="T53" fmla="*/ 1178 h 1409"/>
                  <a:gd name="T54" fmla="*/ 5174 w 6923"/>
                  <a:gd name="T55" fmla="*/ 690 h 1409"/>
                  <a:gd name="T56" fmla="*/ 5399 w 6923"/>
                  <a:gd name="T57" fmla="*/ 673 h 1409"/>
                  <a:gd name="T58" fmla="*/ 4800 w 6923"/>
                  <a:gd name="T59" fmla="*/ 1198 h 1409"/>
                  <a:gd name="T60" fmla="*/ 3740 w 6923"/>
                  <a:gd name="T61" fmla="*/ 709 h 1409"/>
                  <a:gd name="T62" fmla="*/ 3758 w 6923"/>
                  <a:gd name="T63" fmla="*/ 490 h 1409"/>
                  <a:gd name="T64" fmla="*/ 3959 w 6923"/>
                  <a:gd name="T65" fmla="*/ 248 h 1409"/>
                  <a:gd name="T66" fmla="*/ 4005 w 6923"/>
                  <a:gd name="T67" fmla="*/ 700 h 1409"/>
                  <a:gd name="T68" fmla="*/ 3979 w 6923"/>
                  <a:gd name="T69" fmla="*/ 517 h 1409"/>
                  <a:gd name="T70" fmla="*/ 4317 w 6923"/>
                  <a:gd name="T71" fmla="*/ 179 h 1409"/>
                  <a:gd name="T72" fmla="*/ 4287 w 6923"/>
                  <a:gd name="T73" fmla="*/ 341 h 1409"/>
                  <a:gd name="T74" fmla="*/ 4265 w 6923"/>
                  <a:gd name="T75" fmla="*/ 1056 h 1409"/>
                  <a:gd name="T76" fmla="*/ 5565 w 6923"/>
                  <a:gd name="T77" fmla="*/ 1137 h 1409"/>
                  <a:gd name="T78" fmla="*/ 5504 w 6923"/>
                  <a:gd name="T79" fmla="*/ 976 h 1409"/>
                  <a:gd name="T80" fmla="*/ 5472 w 6923"/>
                  <a:gd name="T81" fmla="*/ 940 h 1409"/>
                  <a:gd name="T82" fmla="*/ 5385 w 6923"/>
                  <a:gd name="T83" fmla="*/ 847 h 1409"/>
                  <a:gd name="T84" fmla="*/ 5325 w 6923"/>
                  <a:gd name="T85" fmla="*/ 796 h 1409"/>
                  <a:gd name="T86" fmla="*/ 5445 w 6923"/>
                  <a:gd name="T87" fmla="*/ 1109 h 1409"/>
                  <a:gd name="T88" fmla="*/ 2708 w 6923"/>
                  <a:gd name="T89" fmla="*/ 709 h 1409"/>
                  <a:gd name="T90" fmla="*/ 2565 w 6923"/>
                  <a:gd name="T91" fmla="*/ 422 h 1409"/>
                  <a:gd name="T92" fmla="*/ 2483 w 6923"/>
                  <a:gd name="T93" fmla="*/ 856 h 1409"/>
                  <a:gd name="T94" fmla="*/ 2525 w 6923"/>
                  <a:gd name="T95" fmla="*/ 1010 h 1409"/>
                  <a:gd name="T96" fmla="*/ 336 w 6923"/>
                  <a:gd name="T97" fmla="*/ 999 h 1409"/>
                  <a:gd name="T98" fmla="*/ 684 w 6923"/>
                  <a:gd name="T99" fmla="*/ 769 h 1409"/>
                  <a:gd name="T100" fmla="*/ 665 w 6923"/>
                  <a:gd name="T101" fmla="*/ 676 h 1409"/>
                  <a:gd name="T102" fmla="*/ 1654 w 6923"/>
                  <a:gd name="T103" fmla="*/ 672 h 1409"/>
                  <a:gd name="T104" fmla="*/ 2432 w 6923"/>
                  <a:gd name="T105" fmla="*/ 378 h 1409"/>
                  <a:gd name="T106" fmla="*/ 2390 w 6923"/>
                  <a:gd name="T107" fmla="*/ 368 h 1409"/>
                  <a:gd name="T108" fmla="*/ 767 w 6923"/>
                  <a:gd name="T109" fmla="*/ 280 h 1409"/>
                  <a:gd name="T110" fmla="*/ 767 w 6923"/>
                  <a:gd name="T111" fmla="*/ 272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23" h="1409">
                    <a:moveTo>
                      <a:pt x="568" y="1409"/>
                    </a:moveTo>
                    <a:cubicBezTo>
                      <a:pt x="563" y="1396"/>
                      <a:pt x="563" y="1396"/>
                      <a:pt x="542" y="1377"/>
                    </a:cubicBezTo>
                    <a:cubicBezTo>
                      <a:pt x="539" y="1337"/>
                      <a:pt x="536" y="1297"/>
                      <a:pt x="535" y="1258"/>
                    </a:cubicBezTo>
                    <a:cubicBezTo>
                      <a:pt x="531" y="1257"/>
                      <a:pt x="527" y="1257"/>
                      <a:pt x="523" y="1257"/>
                    </a:cubicBezTo>
                    <a:cubicBezTo>
                      <a:pt x="532" y="1192"/>
                      <a:pt x="529" y="1154"/>
                      <a:pt x="525" y="1101"/>
                    </a:cubicBezTo>
                    <a:cubicBezTo>
                      <a:pt x="536" y="1096"/>
                      <a:pt x="535" y="1080"/>
                      <a:pt x="535" y="1078"/>
                    </a:cubicBezTo>
                    <a:cubicBezTo>
                      <a:pt x="531" y="1078"/>
                      <a:pt x="527" y="1078"/>
                      <a:pt x="523" y="1078"/>
                    </a:cubicBezTo>
                    <a:cubicBezTo>
                      <a:pt x="523" y="1071"/>
                      <a:pt x="524" y="1064"/>
                      <a:pt x="525" y="1058"/>
                    </a:cubicBezTo>
                    <a:cubicBezTo>
                      <a:pt x="528" y="1057"/>
                      <a:pt x="531" y="1056"/>
                      <a:pt x="534" y="1054"/>
                    </a:cubicBezTo>
                    <a:cubicBezTo>
                      <a:pt x="534" y="1046"/>
                      <a:pt x="534" y="1039"/>
                      <a:pt x="535" y="1032"/>
                    </a:cubicBezTo>
                    <a:cubicBezTo>
                      <a:pt x="462" y="1040"/>
                      <a:pt x="386" y="1079"/>
                      <a:pt x="325" y="1097"/>
                    </a:cubicBezTo>
                    <a:cubicBezTo>
                      <a:pt x="325" y="1101"/>
                      <a:pt x="325" y="1105"/>
                      <a:pt x="325" y="1109"/>
                    </a:cubicBezTo>
                    <a:cubicBezTo>
                      <a:pt x="260" y="1114"/>
                      <a:pt x="237" y="1129"/>
                      <a:pt x="189" y="1103"/>
                    </a:cubicBezTo>
                    <a:cubicBezTo>
                      <a:pt x="189" y="1093"/>
                      <a:pt x="189" y="1083"/>
                      <a:pt x="189" y="1075"/>
                    </a:cubicBezTo>
                    <a:cubicBezTo>
                      <a:pt x="266" y="1003"/>
                      <a:pt x="391" y="889"/>
                      <a:pt x="494" y="869"/>
                    </a:cubicBezTo>
                    <a:cubicBezTo>
                      <a:pt x="532" y="838"/>
                      <a:pt x="531" y="827"/>
                      <a:pt x="534" y="787"/>
                    </a:cubicBezTo>
                    <a:cubicBezTo>
                      <a:pt x="456" y="787"/>
                      <a:pt x="393" y="839"/>
                      <a:pt x="325" y="857"/>
                    </a:cubicBezTo>
                    <a:cubicBezTo>
                      <a:pt x="303" y="902"/>
                      <a:pt x="158" y="938"/>
                      <a:pt x="110" y="945"/>
                    </a:cubicBezTo>
                    <a:cubicBezTo>
                      <a:pt x="93" y="938"/>
                      <a:pt x="77" y="931"/>
                      <a:pt x="60" y="926"/>
                    </a:cubicBezTo>
                    <a:cubicBezTo>
                      <a:pt x="59" y="923"/>
                      <a:pt x="58" y="920"/>
                      <a:pt x="56" y="918"/>
                    </a:cubicBezTo>
                    <a:cubicBezTo>
                      <a:pt x="24" y="911"/>
                      <a:pt x="18" y="898"/>
                      <a:pt x="2" y="889"/>
                    </a:cubicBezTo>
                    <a:cubicBezTo>
                      <a:pt x="1" y="875"/>
                      <a:pt x="1" y="861"/>
                      <a:pt x="0" y="847"/>
                    </a:cubicBezTo>
                    <a:cubicBezTo>
                      <a:pt x="178" y="817"/>
                      <a:pt x="187" y="811"/>
                      <a:pt x="222" y="809"/>
                    </a:cubicBezTo>
                    <a:cubicBezTo>
                      <a:pt x="222" y="804"/>
                      <a:pt x="222" y="800"/>
                      <a:pt x="223" y="796"/>
                    </a:cubicBezTo>
                    <a:cubicBezTo>
                      <a:pt x="296" y="804"/>
                      <a:pt x="436" y="745"/>
                      <a:pt x="517" y="726"/>
                    </a:cubicBezTo>
                    <a:cubicBezTo>
                      <a:pt x="524" y="647"/>
                      <a:pt x="524" y="647"/>
                      <a:pt x="521" y="632"/>
                    </a:cubicBezTo>
                    <a:cubicBezTo>
                      <a:pt x="465" y="643"/>
                      <a:pt x="455" y="658"/>
                      <a:pt x="426" y="705"/>
                    </a:cubicBezTo>
                    <a:cubicBezTo>
                      <a:pt x="354" y="746"/>
                      <a:pt x="367" y="744"/>
                      <a:pt x="314" y="691"/>
                    </a:cubicBezTo>
                    <a:cubicBezTo>
                      <a:pt x="309" y="690"/>
                      <a:pt x="303" y="689"/>
                      <a:pt x="299" y="687"/>
                    </a:cubicBezTo>
                    <a:cubicBezTo>
                      <a:pt x="299" y="660"/>
                      <a:pt x="255" y="661"/>
                      <a:pt x="262" y="637"/>
                    </a:cubicBezTo>
                    <a:cubicBezTo>
                      <a:pt x="273" y="632"/>
                      <a:pt x="273" y="632"/>
                      <a:pt x="296" y="629"/>
                    </a:cubicBezTo>
                    <a:cubicBezTo>
                      <a:pt x="317" y="577"/>
                      <a:pt x="271" y="515"/>
                      <a:pt x="278" y="472"/>
                    </a:cubicBezTo>
                    <a:cubicBezTo>
                      <a:pt x="322" y="472"/>
                      <a:pt x="372" y="523"/>
                      <a:pt x="416" y="567"/>
                    </a:cubicBezTo>
                    <a:cubicBezTo>
                      <a:pt x="425" y="566"/>
                      <a:pt x="433" y="564"/>
                      <a:pt x="441" y="564"/>
                    </a:cubicBezTo>
                    <a:cubicBezTo>
                      <a:pt x="444" y="557"/>
                      <a:pt x="448" y="551"/>
                      <a:pt x="452" y="544"/>
                    </a:cubicBezTo>
                    <a:cubicBezTo>
                      <a:pt x="460" y="542"/>
                      <a:pt x="469" y="541"/>
                      <a:pt x="477" y="541"/>
                    </a:cubicBezTo>
                    <a:cubicBezTo>
                      <a:pt x="488" y="557"/>
                      <a:pt x="495" y="564"/>
                      <a:pt x="521" y="570"/>
                    </a:cubicBezTo>
                    <a:cubicBezTo>
                      <a:pt x="518" y="528"/>
                      <a:pt x="517" y="488"/>
                      <a:pt x="516" y="448"/>
                    </a:cubicBezTo>
                    <a:cubicBezTo>
                      <a:pt x="549" y="426"/>
                      <a:pt x="549" y="440"/>
                      <a:pt x="592" y="448"/>
                    </a:cubicBezTo>
                    <a:cubicBezTo>
                      <a:pt x="603" y="428"/>
                      <a:pt x="614" y="408"/>
                      <a:pt x="626" y="389"/>
                    </a:cubicBezTo>
                    <a:cubicBezTo>
                      <a:pt x="615" y="348"/>
                      <a:pt x="387" y="428"/>
                      <a:pt x="375" y="430"/>
                    </a:cubicBezTo>
                    <a:cubicBezTo>
                      <a:pt x="293" y="430"/>
                      <a:pt x="265" y="397"/>
                      <a:pt x="258" y="328"/>
                    </a:cubicBezTo>
                    <a:cubicBezTo>
                      <a:pt x="310" y="302"/>
                      <a:pt x="571" y="341"/>
                      <a:pt x="581" y="302"/>
                    </a:cubicBezTo>
                    <a:cubicBezTo>
                      <a:pt x="542" y="264"/>
                      <a:pt x="527" y="225"/>
                      <a:pt x="510" y="190"/>
                    </a:cubicBezTo>
                    <a:cubicBezTo>
                      <a:pt x="474" y="143"/>
                      <a:pt x="443" y="115"/>
                      <a:pt x="449" y="69"/>
                    </a:cubicBezTo>
                    <a:cubicBezTo>
                      <a:pt x="500" y="61"/>
                      <a:pt x="593" y="95"/>
                      <a:pt x="616" y="155"/>
                    </a:cubicBezTo>
                    <a:cubicBezTo>
                      <a:pt x="603" y="287"/>
                      <a:pt x="598" y="290"/>
                      <a:pt x="597" y="306"/>
                    </a:cubicBezTo>
                    <a:cubicBezTo>
                      <a:pt x="690" y="306"/>
                      <a:pt x="663" y="286"/>
                      <a:pt x="713" y="207"/>
                    </a:cubicBezTo>
                    <a:cubicBezTo>
                      <a:pt x="721" y="152"/>
                      <a:pt x="761" y="72"/>
                      <a:pt x="826" y="103"/>
                    </a:cubicBezTo>
                    <a:cubicBezTo>
                      <a:pt x="869" y="170"/>
                      <a:pt x="961" y="189"/>
                      <a:pt x="879" y="295"/>
                    </a:cubicBezTo>
                    <a:cubicBezTo>
                      <a:pt x="812" y="323"/>
                      <a:pt x="768" y="348"/>
                      <a:pt x="703" y="360"/>
                    </a:cubicBezTo>
                    <a:cubicBezTo>
                      <a:pt x="677" y="384"/>
                      <a:pt x="630" y="433"/>
                      <a:pt x="625" y="473"/>
                    </a:cubicBezTo>
                    <a:cubicBezTo>
                      <a:pt x="690" y="491"/>
                      <a:pt x="652" y="562"/>
                      <a:pt x="765" y="477"/>
                    </a:cubicBezTo>
                    <a:cubicBezTo>
                      <a:pt x="770" y="442"/>
                      <a:pt x="786" y="378"/>
                      <a:pt x="803" y="362"/>
                    </a:cubicBezTo>
                    <a:cubicBezTo>
                      <a:pt x="822" y="367"/>
                      <a:pt x="847" y="374"/>
                      <a:pt x="863" y="408"/>
                    </a:cubicBezTo>
                    <a:cubicBezTo>
                      <a:pt x="884" y="415"/>
                      <a:pt x="919" y="419"/>
                      <a:pt x="928" y="462"/>
                    </a:cubicBezTo>
                    <a:cubicBezTo>
                      <a:pt x="908" y="488"/>
                      <a:pt x="855" y="516"/>
                      <a:pt x="828" y="530"/>
                    </a:cubicBezTo>
                    <a:cubicBezTo>
                      <a:pt x="807" y="557"/>
                      <a:pt x="787" y="585"/>
                      <a:pt x="768" y="614"/>
                    </a:cubicBezTo>
                    <a:cubicBezTo>
                      <a:pt x="771" y="618"/>
                      <a:pt x="775" y="624"/>
                      <a:pt x="779" y="629"/>
                    </a:cubicBezTo>
                    <a:cubicBezTo>
                      <a:pt x="855" y="589"/>
                      <a:pt x="1017" y="466"/>
                      <a:pt x="1017" y="651"/>
                    </a:cubicBezTo>
                    <a:cubicBezTo>
                      <a:pt x="964" y="669"/>
                      <a:pt x="735" y="767"/>
                      <a:pt x="727" y="788"/>
                    </a:cubicBezTo>
                    <a:cubicBezTo>
                      <a:pt x="742" y="818"/>
                      <a:pt x="814" y="847"/>
                      <a:pt x="861" y="887"/>
                    </a:cubicBezTo>
                    <a:cubicBezTo>
                      <a:pt x="823" y="951"/>
                      <a:pt x="724" y="945"/>
                      <a:pt x="667" y="985"/>
                    </a:cubicBezTo>
                    <a:cubicBezTo>
                      <a:pt x="663" y="1018"/>
                      <a:pt x="661" y="1051"/>
                      <a:pt x="658" y="1086"/>
                    </a:cubicBezTo>
                    <a:cubicBezTo>
                      <a:pt x="659" y="1176"/>
                      <a:pt x="677" y="1355"/>
                      <a:pt x="568" y="1409"/>
                    </a:cubicBezTo>
                    <a:close/>
                    <a:moveTo>
                      <a:pt x="6475" y="1395"/>
                    </a:moveTo>
                    <a:cubicBezTo>
                      <a:pt x="6442" y="1362"/>
                      <a:pt x="6355" y="1372"/>
                      <a:pt x="6332" y="1336"/>
                    </a:cubicBezTo>
                    <a:cubicBezTo>
                      <a:pt x="6292" y="1334"/>
                      <a:pt x="6251" y="1311"/>
                      <a:pt x="6223" y="1308"/>
                    </a:cubicBezTo>
                    <a:cubicBezTo>
                      <a:pt x="6224" y="1303"/>
                      <a:pt x="6226" y="1297"/>
                      <a:pt x="6228" y="1292"/>
                    </a:cubicBezTo>
                    <a:cubicBezTo>
                      <a:pt x="6266" y="1289"/>
                      <a:pt x="6303" y="1287"/>
                      <a:pt x="6342" y="1286"/>
                    </a:cubicBezTo>
                    <a:cubicBezTo>
                      <a:pt x="6348" y="1272"/>
                      <a:pt x="6395" y="1285"/>
                      <a:pt x="6417" y="1247"/>
                    </a:cubicBezTo>
                    <a:cubicBezTo>
                      <a:pt x="6419" y="1218"/>
                      <a:pt x="6420" y="1189"/>
                      <a:pt x="6423" y="1160"/>
                    </a:cubicBezTo>
                    <a:cubicBezTo>
                      <a:pt x="6424" y="1158"/>
                      <a:pt x="6427" y="1156"/>
                      <a:pt x="6430" y="1155"/>
                    </a:cubicBezTo>
                    <a:cubicBezTo>
                      <a:pt x="6427" y="1154"/>
                      <a:pt x="6424" y="1152"/>
                      <a:pt x="6423" y="1151"/>
                    </a:cubicBezTo>
                    <a:cubicBezTo>
                      <a:pt x="6423" y="1075"/>
                      <a:pt x="6437" y="930"/>
                      <a:pt x="6415" y="872"/>
                    </a:cubicBezTo>
                    <a:cubicBezTo>
                      <a:pt x="6360" y="872"/>
                      <a:pt x="6212" y="1016"/>
                      <a:pt x="6204" y="1050"/>
                    </a:cubicBezTo>
                    <a:cubicBezTo>
                      <a:pt x="6199" y="1050"/>
                      <a:pt x="6195" y="1050"/>
                      <a:pt x="6191" y="1050"/>
                    </a:cubicBezTo>
                    <a:cubicBezTo>
                      <a:pt x="6142" y="1114"/>
                      <a:pt x="6142" y="1114"/>
                      <a:pt x="6118" y="1134"/>
                    </a:cubicBezTo>
                    <a:cubicBezTo>
                      <a:pt x="6039" y="1163"/>
                      <a:pt x="5925" y="1087"/>
                      <a:pt x="5917" y="1036"/>
                    </a:cubicBezTo>
                    <a:cubicBezTo>
                      <a:pt x="5926" y="1028"/>
                      <a:pt x="5926" y="1028"/>
                      <a:pt x="6010" y="1000"/>
                    </a:cubicBezTo>
                    <a:cubicBezTo>
                      <a:pt x="6066" y="971"/>
                      <a:pt x="6193" y="883"/>
                      <a:pt x="6263" y="869"/>
                    </a:cubicBezTo>
                    <a:cubicBezTo>
                      <a:pt x="6263" y="849"/>
                      <a:pt x="6427" y="781"/>
                      <a:pt x="6459" y="745"/>
                    </a:cubicBezTo>
                    <a:cubicBezTo>
                      <a:pt x="6482" y="700"/>
                      <a:pt x="6518" y="639"/>
                      <a:pt x="6518" y="597"/>
                    </a:cubicBezTo>
                    <a:cubicBezTo>
                      <a:pt x="6496" y="580"/>
                      <a:pt x="6445" y="613"/>
                      <a:pt x="6430" y="618"/>
                    </a:cubicBezTo>
                    <a:cubicBezTo>
                      <a:pt x="6430" y="622"/>
                      <a:pt x="6430" y="626"/>
                      <a:pt x="6430" y="631"/>
                    </a:cubicBezTo>
                    <a:cubicBezTo>
                      <a:pt x="6361" y="651"/>
                      <a:pt x="6259" y="758"/>
                      <a:pt x="6186" y="700"/>
                    </a:cubicBezTo>
                    <a:cubicBezTo>
                      <a:pt x="6186" y="693"/>
                      <a:pt x="6186" y="686"/>
                      <a:pt x="6187" y="679"/>
                    </a:cubicBezTo>
                    <a:cubicBezTo>
                      <a:pt x="6429" y="567"/>
                      <a:pt x="6452" y="551"/>
                      <a:pt x="6547" y="509"/>
                    </a:cubicBezTo>
                    <a:cubicBezTo>
                      <a:pt x="6618" y="439"/>
                      <a:pt x="6693" y="313"/>
                      <a:pt x="6709" y="222"/>
                    </a:cubicBezTo>
                    <a:cubicBezTo>
                      <a:pt x="6673" y="186"/>
                      <a:pt x="6525" y="243"/>
                      <a:pt x="6522" y="288"/>
                    </a:cubicBezTo>
                    <a:cubicBezTo>
                      <a:pt x="6567" y="333"/>
                      <a:pt x="6558" y="390"/>
                      <a:pt x="6546" y="448"/>
                    </a:cubicBezTo>
                    <a:cubicBezTo>
                      <a:pt x="6473" y="522"/>
                      <a:pt x="6426" y="516"/>
                      <a:pt x="6347" y="479"/>
                    </a:cubicBezTo>
                    <a:cubicBezTo>
                      <a:pt x="6347" y="442"/>
                      <a:pt x="6347" y="404"/>
                      <a:pt x="6347" y="367"/>
                    </a:cubicBezTo>
                    <a:cubicBezTo>
                      <a:pt x="6380" y="308"/>
                      <a:pt x="6380" y="308"/>
                      <a:pt x="6382" y="295"/>
                    </a:cubicBezTo>
                    <a:cubicBezTo>
                      <a:pt x="6326" y="288"/>
                      <a:pt x="6300" y="326"/>
                      <a:pt x="6264" y="350"/>
                    </a:cubicBezTo>
                    <a:cubicBezTo>
                      <a:pt x="6256" y="402"/>
                      <a:pt x="6307" y="457"/>
                      <a:pt x="6307" y="531"/>
                    </a:cubicBezTo>
                    <a:cubicBezTo>
                      <a:pt x="6273" y="580"/>
                      <a:pt x="6209" y="522"/>
                      <a:pt x="6202" y="498"/>
                    </a:cubicBezTo>
                    <a:cubicBezTo>
                      <a:pt x="6193" y="498"/>
                      <a:pt x="6183" y="498"/>
                      <a:pt x="6173" y="498"/>
                    </a:cubicBezTo>
                    <a:cubicBezTo>
                      <a:pt x="6173" y="530"/>
                      <a:pt x="6179" y="560"/>
                      <a:pt x="6172" y="599"/>
                    </a:cubicBezTo>
                    <a:cubicBezTo>
                      <a:pt x="6148" y="596"/>
                      <a:pt x="6136" y="589"/>
                      <a:pt x="6128" y="581"/>
                    </a:cubicBezTo>
                    <a:cubicBezTo>
                      <a:pt x="6096" y="509"/>
                      <a:pt x="6064" y="439"/>
                      <a:pt x="6032" y="368"/>
                    </a:cubicBezTo>
                    <a:cubicBezTo>
                      <a:pt x="5998" y="346"/>
                      <a:pt x="5994" y="326"/>
                      <a:pt x="5994" y="301"/>
                    </a:cubicBezTo>
                    <a:cubicBezTo>
                      <a:pt x="6048" y="301"/>
                      <a:pt x="6092" y="333"/>
                      <a:pt x="6130" y="388"/>
                    </a:cubicBezTo>
                    <a:cubicBezTo>
                      <a:pt x="6137" y="388"/>
                      <a:pt x="6144" y="389"/>
                      <a:pt x="6153" y="390"/>
                    </a:cubicBezTo>
                    <a:cubicBezTo>
                      <a:pt x="6136" y="295"/>
                      <a:pt x="6063" y="212"/>
                      <a:pt x="6004" y="161"/>
                    </a:cubicBezTo>
                    <a:cubicBezTo>
                      <a:pt x="6002" y="156"/>
                      <a:pt x="6002" y="152"/>
                      <a:pt x="6002" y="148"/>
                    </a:cubicBezTo>
                    <a:cubicBezTo>
                      <a:pt x="6005" y="142"/>
                      <a:pt x="6009" y="138"/>
                      <a:pt x="6013" y="134"/>
                    </a:cubicBezTo>
                    <a:cubicBezTo>
                      <a:pt x="6078" y="134"/>
                      <a:pt x="6159" y="207"/>
                      <a:pt x="6197" y="279"/>
                    </a:cubicBezTo>
                    <a:cubicBezTo>
                      <a:pt x="6219" y="301"/>
                      <a:pt x="6202" y="309"/>
                      <a:pt x="6249" y="315"/>
                    </a:cubicBezTo>
                    <a:cubicBezTo>
                      <a:pt x="6284" y="295"/>
                      <a:pt x="6307" y="279"/>
                      <a:pt x="6313" y="239"/>
                    </a:cubicBezTo>
                    <a:cubicBezTo>
                      <a:pt x="6278" y="197"/>
                      <a:pt x="6239" y="197"/>
                      <a:pt x="6245" y="155"/>
                    </a:cubicBezTo>
                    <a:cubicBezTo>
                      <a:pt x="6270" y="153"/>
                      <a:pt x="6295" y="153"/>
                      <a:pt x="6320" y="153"/>
                    </a:cubicBezTo>
                    <a:cubicBezTo>
                      <a:pt x="6329" y="163"/>
                      <a:pt x="6372" y="160"/>
                      <a:pt x="6390" y="146"/>
                    </a:cubicBezTo>
                    <a:cubicBezTo>
                      <a:pt x="6408" y="98"/>
                      <a:pt x="6409" y="69"/>
                      <a:pt x="6431" y="34"/>
                    </a:cubicBezTo>
                    <a:cubicBezTo>
                      <a:pt x="6482" y="44"/>
                      <a:pt x="6546" y="70"/>
                      <a:pt x="6546" y="143"/>
                    </a:cubicBezTo>
                    <a:cubicBezTo>
                      <a:pt x="6521" y="175"/>
                      <a:pt x="6491" y="199"/>
                      <a:pt x="6482" y="212"/>
                    </a:cubicBezTo>
                    <a:cubicBezTo>
                      <a:pt x="6484" y="217"/>
                      <a:pt x="6486" y="222"/>
                      <a:pt x="6489" y="228"/>
                    </a:cubicBezTo>
                    <a:cubicBezTo>
                      <a:pt x="6513" y="228"/>
                      <a:pt x="6522" y="212"/>
                      <a:pt x="6535" y="199"/>
                    </a:cubicBezTo>
                    <a:cubicBezTo>
                      <a:pt x="6641" y="146"/>
                      <a:pt x="6814" y="0"/>
                      <a:pt x="6898" y="189"/>
                    </a:cubicBezTo>
                    <a:cubicBezTo>
                      <a:pt x="6902" y="225"/>
                      <a:pt x="6923" y="246"/>
                      <a:pt x="6883" y="291"/>
                    </a:cubicBezTo>
                    <a:cubicBezTo>
                      <a:pt x="6801" y="334"/>
                      <a:pt x="6677" y="375"/>
                      <a:pt x="6642" y="464"/>
                    </a:cubicBezTo>
                    <a:cubicBezTo>
                      <a:pt x="6667" y="497"/>
                      <a:pt x="6762" y="524"/>
                      <a:pt x="6703" y="584"/>
                    </a:cubicBezTo>
                    <a:cubicBezTo>
                      <a:pt x="6685" y="595"/>
                      <a:pt x="6667" y="606"/>
                      <a:pt x="6651" y="618"/>
                    </a:cubicBezTo>
                    <a:cubicBezTo>
                      <a:pt x="6651" y="622"/>
                      <a:pt x="6651" y="626"/>
                      <a:pt x="6651" y="631"/>
                    </a:cubicBezTo>
                    <a:cubicBezTo>
                      <a:pt x="6619" y="631"/>
                      <a:pt x="6587" y="665"/>
                      <a:pt x="6575" y="691"/>
                    </a:cubicBezTo>
                    <a:cubicBezTo>
                      <a:pt x="6578" y="695"/>
                      <a:pt x="6582" y="701"/>
                      <a:pt x="6586" y="706"/>
                    </a:cubicBezTo>
                    <a:cubicBezTo>
                      <a:pt x="6648" y="700"/>
                      <a:pt x="6756" y="705"/>
                      <a:pt x="6767" y="793"/>
                    </a:cubicBezTo>
                    <a:cubicBezTo>
                      <a:pt x="6729" y="825"/>
                      <a:pt x="6688" y="839"/>
                      <a:pt x="6642" y="857"/>
                    </a:cubicBezTo>
                    <a:cubicBezTo>
                      <a:pt x="6636" y="871"/>
                      <a:pt x="6609" y="882"/>
                      <a:pt x="6601" y="879"/>
                    </a:cubicBezTo>
                    <a:cubicBezTo>
                      <a:pt x="6601" y="843"/>
                      <a:pt x="6593" y="809"/>
                      <a:pt x="6589" y="788"/>
                    </a:cubicBezTo>
                    <a:cubicBezTo>
                      <a:pt x="6546" y="788"/>
                      <a:pt x="6547" y="791"/>
                      <a:pt x="6522" y="811"/>
                    </a:cubicBezTo>
                    <a:cubicBezTo>
                      <a:pt x="6522" y="909"/>
                      <a:pt x="6522" y="1009"/>
                      <a:pt x="6524" y="1108"/>
                    </a:cubicBezTo>
                    <a:cubicBezTo>
                      <a:pt x="6528" y="1169"/>
                      <a:pt x="6558" y="1314"/>
                      <a:pt x="6514" y="1373"/>
                    </a:cubicBezTo>
                    <a:cubicBezTo>
                      <a:pt x="6481" y="1387"/>
                      <a:pt x="6481" y="1387"/>
                      <a:pt x="6475" y="1395"/>
                    </a:cubicBezTo>
                    <a:close/>
                    <a:moveTo>
                      <a:pt x="1585" y="1350"/>
                    </a:moveTo>
                    <a:cubicBezTo>
                      <a:pt x="1575" y="1321"/>
                      <a:pt x="1523" y="1261"/>
                      <a:pt x="1523" y="1261"/>
                    </a:cubicBezTo>
                    <a:cubicBezTo>
                      <a:pt x="1516" y="1205"/>
                      <a:pt x="1506" y="1107"/>
                      <a:pt x="1531" y="1068"/>
                    </a:cubicBezTo>
                    <a:cubicBezTo>
                      <a:pt x="1541" y="925"/>
                      <a:pt x="1541" y="787"/>
                      <a:pt x="1542" y="650"/>
                    </a:cubicBezTo>
                    <a:cubicBezTo>
                      <a:pt x="1502" y="650"/>
                      <a:pt x="1415" y="771"/>
                      <a:pt x="1393" y="802"/>
                    </a:cubicBezTo>
                    <a:cubicBezTo>
                      <a:pt x="1357" y="879"/>
                      <a:pt x="1244" y="798"/>
                      <a:pt x="1226" y="755"/>
                    </a:cubicBezTo>
                    <a:cubicBezTo>
                      <a:pt x="1226" y="669"/>
                      <a:pt x="1273" y="555"/>
                      <a:pt x="1308" y="490"/>
                    </a:cubicBezTo>
                    <a:cubicBezTo>
                      <a:pt x="1313" y="490"/>
                      <a:pt x="1319" y="490"/>
                      <a:pt x="1326" y="490"/>
                    </a:cubicBezTo>
                    <a:cubicBezTo>
                      <a:pt x="1328" y="504"/>
                      <a:pt x="1348" y="522"/>
                      <a:pt x="1360" y="548"/>
                    </a:cubicBezTo>
                    <a:cubicBezTo>
                      <a:pt x="1371" y="584"/>
                      <a:pt x="1382" y="620"/>
                      <a:pt x="1393" y="657"/>
                    </a:cubicBezTo>
                    <a:cubicBezTo>
                      <a:pt x="1468" y="657"/>
                      <a:pt x="1477" y="574"/>
                      <a:pt x="1542" y="556"/>
                    </a:cubicBezTo>
                    <a:cubicBezTo>
                      <a:pt x="1566" y="458"/>
                      <a:pt x="1534" y="349"/>
                      <a:pt x="1498" y="272"/>
                    </a:cubicBezTo>
                    <a:cubicBezTo>
                      <a:pt x="1497" y="254"/>
                      <a:pt x="1495" y="237"/>
                      <a:pt x="1495" y="221"/>
                    </a:cubicBezTo>
                    <a:cubicBezTo>
                      <a:pt x="1559" y="150"/>
                      <a:pt x="1589" y="138"/>
                      <a:pt x="1675" y="224"/>
                    </a:cubicBezTo>
                    <a:cubicBezTo>
                      <a:pt x="1675" y="291"/>
                      <a:pt x="1664" y="360"/>
                      <a:pt x="1668" y="439"/>
                    </a:cubicBezTo>
                    <a:cubicBezTo>
                      <a:pt x="1709" y="439"/>
                      <a:pt x="1787" y="350"/>
                      <a:pt x="1842" y="339"/>
                    </a:cubicBezTo>
                    <a:cubicBezTo>
                      <a:pt x="1868" y="298"/>
                      <a:pt x="1966" y="298"/>
                      <a:pt x="2010" y="338"/>
                    </a:cubicBezTo>
                    <a:cubicBezTo>
                      <a:pt x="2010" y="356"/>
                      <a:pt x="2011" y="374"/>
                      <a:pt x="2013" y="392"/>
                    </a:cubicBezTo>
                    <a:cubicBezTo>
                      <a:pt x="2009" y="392"/>
                      <a:pt x="2005" y="392"/>
                      <a:pt x="2000" y="392"/>
                    </a:cubicBezTo>
                    <a:cubicBezTo>
                      <a:pt x="1999" y="397"/>
                      <a:pt x="1999" y="403"/>
                      <a:pt x="1999" y="410"/>
                    </a:cubicBezTo>
                    <a:cubicBezTo>
                      <a:pt x="1907" y="450"/>
                      <a:pt x="1821" y="487"/>
                      <a:pt x="1811" y="597"/>
                    </a:cubicBezTo>
                    <a:cubicBezTo>
                      <a:pt x="1838" y="614"/>
                      <a:pt x="1838" y="614"/>
                      <a:pt x="1851" y="617"/>
                    </a:cubicBezTo>
                    <a:cubicBezTo>
                      <a:pt x="1851" y="626"/>
                      <a:pt x="1850" y="628"/>
                      <a:pt x="1867" y="640"/>
                    </a:cubicBezTo>
                    <a:cubicBezTo>
                      <a:pt x="1867" y="697"/>
                      <a:pt x="1708" y="749"/>
                      <a:pt x="1655" y="752"/>
                    </a:cubicBezTo>
                    <a:cubicBezTo>
                      <a:pt x="1624" y="784"/>
                      <a:pt x="1640" y="926"/>
                      <a:pt x="1647" y="995"/>
                    </a:cubicBezTo>
                    <a:cubicBezTo>
                      <a:pt x="1651" y="1000"/>
                      <a:pt x="1651" y="1000"/>
                      <a:pt x="1651" y="1301"/>
                    </a:cubicBezTo>
                    <a:cubicBezTo>
                      <a:pt x="1642" y="1308"/>
                      <a:pt x="1636" y="1326"/>
                      <a:pt x="1624" y="1343"/>
                    </a:cubicBezTo>
                    <a:cubicBezTo>
                      <a:pt x="1610" y="1344"/>
                      <a:pt x="1597" y="1347"/>
                      <a:pt x="1585" y="1350"/>
                    </a:cubicBezTo>
                    <a:close/>
                    <a:moveTo>
                      <a:pt x="2965" y="1326"/>
                    </a:moveTo>
                    <a:cubicBezTo>
                      <a:pt x="2936" y="1224"/>
                      <a:pt x="2948" y="1127"/>
                      <a:pt x="2947" y="1027"/>
                    </a:cubicBezTo>
                    <a:cubicBezTo>
                      <a:pt x="2951" y="1025"/>
                      <a:pt x="2955" y="1025"/>
                      <a:pt x="2959" y="1025"/>
                    </a:cubicBezTo>
                    <a:cubicBezTo>
                      <a:pt x="2959" y="958"/>
                      <a:pt x="2959" y="891"/>
                      <a:pt x="2959" y="825"/>
                    </a:cubicBezTo>
                    <a:cubicBezTo>
                      <a:pt x="2955" y="824"/>
                      <a:pt x="2951" y="822"/>
                      <a:pt x="2948" y="821"/>
                    </a:cubicBezTo>
                    <a:cubicBezTo>
                      <a:pt x="2915" y="839"/>
                      <a:pt x="2885" y="875"/>
                      <a:pt x="2852" y="894"/>
                    </a:cubicBezTo>
                    <a:cubicBezTo>
                      <a:pt x="2830" y="894"/>
                      <a:pt x="2809" y="894"/>
                      <a:pt x="2788" y="894"/>
                    </a:cubicBezTo>
                    <a:cubicBezTo>
                      <a:pt x="2766" y="872"/>
                      <a:pt x="2804" y="814"/>
                      <a:pt x="2810" y="800"/>
                    </a:cubicBezTo>
                    <a:cubicBezTo>
                      <a:pt x="2833" y="697"/>
                      <a:pt x="2786" y="617"/>
                      <a:pt x="2810" y="523"/>
                    </a:cubicBezTo>
                    <a:cubicBezTo>
                      <a:pt x="2810" y="430"/>
                      <a:pt x="2710" y="404"/>
                      <a:pt x="2733" y="310"/>
                    </a:cubicBezTo>
                    <a:cubicBezTo>
                      <a:pt x="2783" y="294"/>
                      <a:pt x="2809" y="339"/>
                      <a:pt x="2856" y="379"/>
                    </a:cubicBezTo>
                    <a:cubicBezTo>
                      <a:pt x="2875" y="447"/>
                      <a:pt x="2844" y="519"/>
                      <a:pt x="2844" y="593"/>
                    </a:cubicBezTo>
                    <a:cubicBezTo>
                      <a:pt x="2867" y="625"/>
                      <a:pt x="2888" y="665"/>
                      <a:pt x="2884" y="724"/>
                    </a:cubicBezTo>
                    <a:cubicBezTo>
                      <a:pt x="2874" y="742"/>
                      <a:pt x="2874" y="742"/>
                      <a:pt x="2870" y="767"/>
                    </a:cubicBezTo>
                    <a:cubicBezTo>
                      <a:pt x="2899" y="766"/>
                      <a:pt x="2930" y="737"/>
                      <a:pt x="2957" y="713"/>
                    </a:cubicBezTo>
                    <a:cubicBezTo>
                      <a:pt x="2961" y="571"/>
                      <a:pt x="2964" y="422"/>
                      <a:pt x="2959" y="291"/>
                    </a:cubicBezTo>
                    <a:cubicBezTo>
                      <a:pt x="2932" y="277"/>
                      <a:pt x="2939" y="178"/>
                      <a:pt x="2959" y="166"/>
                    </a:cubicBezTo>
                    <a:cubicBezTo>
                      <a:pt x="3071" y="166"/>
                      <a:pt x="3091" y="204"/>
                      <a:pt x="3106" y="317"/>
                    </a:cubicBezTo>
                    <a:cubicBezTo>
                      <a:pt x="3092" y="384"/>
                      <a:pt x="3044" y="538"/>
                      <a:pt x="3073" y="597"/>
                    </a:cubicBezTo>
                    <a:cubicBezTo>
                      <a:pt x="3110" y="597"/>
                      <a:pt x="3143" y="486"/>
                      <a:pt x="3150" y="461"/>
                    </a:cubicBezTo>
                    <a:cubicBezTo>
                      <a:pt x="3153" y="461"/>
                      <a:pt x="3155" y="461"/>
                      <a:pt x="3158" y="461"/>
                    </a:cubicBezTo>
                    <a:cubicBezTo>
                      <a:pt x="3158" y="502"/>
                      <a:pt x="3168" y="497"/>
                      <a:pt x="3177" y="537"/>
                    </a:cubicBezTo>
                    <a:cubicBezTo>
                      <a:pt x="3260" y="578"/>
                      <a:pt x="3113" y="687"/>
                      <a:pt x="3077" y="709"/>
                    </a:cubicBezTo>
                    <a:cubicBezTo>
                      <a:pt x="3042" y="869"/>
                      <a:pt x="3068" y="1058"/>
                      <a:pt x="3045" y="1235"/>
                    </a:cubicBezTo>
                    <a:cubicBezTo>
                      <a:pt x="3031" y="1283"/>
                      <a:pt x="3013" y="1315"/>
                      <a:pt x="2965" y="1326"/>
                    </a:cubicBezTo>
                    <a:close/>
                    <a:moveTo>
                      <a:pt x="4800" y="1198"/>
                    </a:moveTo>
                    <a:cubicBezTo>
                      <a:pt x="4799" y="1191"/>
                      <a:pt x="4799" y="1184"/>
                      <a:pt x="4799" y="1178"/>
                    </a:cubicBezTo>
                    <a:cubicBezTo>
                      <a:pt x="4824" y="1166"/>
                      <a:pt x="4824" y="1166"/>
                      <a:pt x="4831" y="1158"/>
                    </a:cubicBezTo>
                    <a:cubicBezTo>
                      <a:pt x="4930" y="1136"/>
                      <a:pt x="5159" y="974"/>
                      <a:pt x="5126" y="857"/>
                    </a:cubicBezTo>
                    <a:cubicBezTo>
                      <a:pt x="5068" y="904"/>
                      <a:pt x="5010" y="951"/>
                      <a:pt x="4951" y="988"/>
                    </a:cubicBezTo>
                    <a:cubicBezTo>
                      <a:pt x="4948" y="984"/>
                      <a:pt x="4945" y="981"/>
                      <a:pt x="4942" y="978"/>
                    </a:cubicBezTo>
                    <a:cubicBezTo>
                      <a:pt x="4889" y="962"/>
                      <a:pt x="4806" y="907"/>
                      <a:pt x="4799" y="868"/>
                    </a:cubicBezTo>
                    <a:cubicBezTo>
                      <a:pt x="4820" y="847"/>
                      <a:pt x="4886" y="842"/>
                      <a:pt x="4924" y="835"/>
                    </a:cubicBezTo>
                    <a:cubicBezTo>
                      <a:pt x="4981" y="814"/>
                      <a:pt x="5144" y="740"/>
                      <a:pt x="5174" y="690"/>
                    </a:cubicBezTo>
                    <a:cubicBezTo>
                      <a:pt x="5194" y="564"/>
                      <a:pt x="5198" y="499"/>
                      <a:pt x="5202" y="497"/>
                    </a:cubicBezTo>
                    <a:cubicBezTo>
                      <a:pt x="5202" y="393"/>
                      <a:pt x="5184" y="299"/>
                      <a:pt x="5185" y="211"/>
                    </a:cubicBezTo>
                    <a:cubicBezTo>
                      <a:pt x="5200" y="196"/>
                      <a:pt x="5198" y="200"/>
                      <a:pt x="5224" y="197"/>
                    </a:cubicBezTo>
                    <a:cubicBezTo>
                      <a:pt x="5224" y="225"/>
                      <a:pt x="5372" y="268"/>
                      <a:pt x="5372" y="359"/>
                    </a:cubicBezTo>
                    <a:cubicBezTo>
                      <a:pt x="5345" y="385"/>
                      <a:pt x="5327" y="551"/>
                      <a:pt x="5327" y="603"/>
                    </a:cubicBezTo>
                    <a:cubicBezTo>
                      <a:pt x="5405" y="628"/>
                      <a:pt x="5452" y="443"/>
                      <a:pt x="5576" y="551"/>
                    </a:cubicBezTo>
                    <a:cubicBezTo>
                      <a:pt x="5576" y="602"/>
                      <a:pt x="5438" y="635"/>
                      <a:pt x="5399" y="673"/>
                    </a:cubicBezTo>
                    <a:cubicBezTo>
                      <a:pt x="5370" y="682"/>
                      <a:pt x="5329" y="724"/>
                      <a:pt x="5303" y="729"/>
                    </a:cubicBezTo>
                    <a:cubicBezTo>
                      <a:pt x="5282" y="770"/>
                      <a:pt x="5274" y="793"/>
                      <a:pt x="5265" y="847"/>
                    </a:cubicBezTo>
                    <a:cubicBezTo>
                      <a:pt x="5261" y="847"/>
                      <a:pt x="5257" y="847"/>
                      <a:pt x="5253" y="849"/>
                    </a:cubicBezTo>
                    <a:cubicBezTo>
                      <a:pt x="5231" y="976"/>
                      <a:pt x="5141" y="1087"/>
                      <a:pt x="5036" y="1156"/>
                    </a:cubicBezTo>
                    <a:cubicBezTo>
                      <a:pt x="5035" y="1160"/>
                      <a:pt x="5035" y="1165"/>
                      <a:pt x="5035" y="1170"/>
                    </a:cubicBezTo>
                    <a:cubicBezTo>
                      <a:pt x="5003" y="1172"/>
                      <a:pt x="5000" y="1176"/>
                      <a:pt x="4929" y="1191"/>
                    </a:cubicBezTo>
                    <a:cubicBezTo>
                      <a:pt x="4886" y="1192"/>
                      <a:pt x="4843" y="1195"/>
                      <a:pt x="4800" y="1198"/>
                    </a:cubicBezTo>
                    <a:close/>
                    <a:moveTo>
                      <a:pt x="3771" y="1178"/>
                    </a:moveTo>
                    <a:cubicBezTo>
                      <a:pt x="3735" y="1138"/>
                      <a:pt x="3710" y="1122"/>
                      <a:pt x="3671" y="1107"/>
                    </a:cubicBezTo>
                    <a:cubicBezTo>
                      <a:pt x="3654" y="1069"/>
                      <a:pt x="3607" y="1083"/>
                      <a:pt x="3589" y="1068"/>
                    </a:cubicBezTo>
                    <a:cubicBezTo>
                      <a:pt x="3589" y="1034"/>
                      <a:pt x="3681" y="1062"/>
                      <a:pt x="3728" y="1039"/>
                    </a:cubicBezTo>
                    <a:cubicBezTo>
                      <a:pt x="3734" y="1025"/>
                      <a:pt x="3734" y="1025"/>
                      <a:pt x="3743" y="787"/>
                    </a:cubicBezTo>
                    <a:cubicBezTo>
                      <a:pt x="3746" y="763"/>
                      <a:pt x="3750" y="740"/>
                      <a:pt x="3754" y="716"/>
                    </a:cubicBezTo>
                    <a:cubicBezTo>
                      <a:pt x="3749" y="713"/>
                      <a:pt x="3745" y="711"/>
                      <a:pt x="3740" y="709"/>
                    </a:cubicBezTo>
                    <a:cubicBezTo>
                      <a:pt x="3716" y="756"/>
                      <a:pt x="3596" y="987"/>
                      <a:pt x="3529" y="987"/>
                    </a:cubicBezTo>
                    <a:cubicBezTo>
                      <a:pt x="3528" y="982"/>
                      <a:pt x="3527" y="980"/>
                      <a:pt x="3525" y="977"/>
                    </a:cubicBezTo>
                    <a:cubicBezTo>
                      <a:pt x="3484" y="969"/>
                      <a:pt x="3456" y="941"/>
                      <a:pt x="3451" y="916"/>
                    </a:cubicBezTo>
                    <a:cubicBezTo>
                      <a:pt x="3481" y="886"/>
                      <a:pt x="3565" y="858"/>
                      <a:pt x="3579" y="809"/>
                    </a:cubicBezTo>
                    <a:cubicBezTo>
                      <a:pt x="3629" y="759"/>
                      <a:pt x="3685" y="660"/>
                      <a:pt x="3746" y="629"/>
                    </a:cubicBezTo>
                    <a:cubicBezTo>
                      <a:pt x="3757" y="578"/>
                      <a:pt x="3763" y="540"/>
                      <a:pt x="3767" y="493"/>
                    </a:cubicBezTo>
                    <a:cubicBezTo>
                      <a:pt x="3764" y="491"/>
                      <a:pt x="3761" y="490"/>
                      <a:pt x="3758" y="490"/>
                    </a:cubicBezTo>
                    <a:cubicBezTo>
                      <a:pt x="3749" y="498"/>
                      <a:pt x="3749" y="498"/>
                      <a:pt x="3747" y="511"/>
                    </a:cubicBezTo>
                    <a:cubicBezTo>
                      <a:pt x="3707" y="505"/>
                      <a:pt x="3644" y="453"/>
                      <a:pt x="3652" y="426"/>
                    </a:cubicBezTo>
                    <a:cubicBezTo>
                      <a:pt x="3731" y="393"/>
                      <a:pt x="3731" y="393"/>
                      <a:pt x="3746" y="390"/>
                    </a:cubicBezTo>
                    <a:cubicBezTo>
                      <a:pt x="3757" y="367"/>
                      <a:pt x="3779" y="370"/>
                      <a:pt x="3794" y="348"/>
                    </a:cubicBezTo>
                    <a:cubicBezTo>
                      <a:pt x="3803" y="295"/>
                      <a:pt x="3811" y="243"/>
                      <a:pt x="3819" y="190"/>
                    </a:cubicBezTo>
                    <a:cubicBezTo>
                      <a:pt x="3855" y="164"/>
                      <a:pt x="3859" y="171"/>
                      <a:pt x="3910" y="200"/>
                    </a:cubicBezTo>
                    <a:cubicBezTo>
                      <a:pt x="3916" y="212"/>
                      <a:pt x="3928" y="239"/>
                      <a:pt x="3959" y="248"/>
                    </a:cubicBezTo>
                    <a:cubicBezTo>
                      <a:pt x="3956" y="258"/>
                      <a:pt x="3953" y="268"/>
                      <a:pt x="3950" y="277"/>
                    </a:cubicBezTo>
                    <a:cubicBezTo>
                      <a:pt x="3987" y="281"/>
                      <a:pt x="3990" y="277"/>
                      <a:pt x="4001" y="331"/>
                    </a:cubicBezTo>
                    <a:cubicBezTo>
                      <a:pt x="3892" y="432"/>
                      <a:pt x="3898" y="404"/>
                      <a:pt x="3869" y="548"/>
                    </a:cubicBezTo>
                    <a:cubicBezTo>
                      <a:pt x="3854" y="701"/>
                      <a:pt x="3841" y="864"/>
                      <a:pt x="3841" y="1031"/>
                    </a:cubicBezTo>
                    <a:cubicBezTo>
                      <a:pt x="3884" y="1094"/>
                      <a:pt x="3993" y="960"/>
                      <a:pt x="4026" y="938"/>
                    </a:cubicBezTo>
                    <a:cubicBezTo>
                      <a:pt x="4050" y="900"/>
                      <a:pt x="4073" y="867"/>
                      <a:pt x="4077" y="829"/>
                    </a:cubicBezTo>
                    <a:cubicBezTo>
                      <a:pt x="4039" y="785"/>
                      <a:pt x="4011" y="741"/>
                      <a:pt x="4005" y="700"/>
                    </a:cubicBezTo>
                    <a:cubicBezTo>
                      <a:pt x="4034" y="704"/>
                      <a:pt x="4081" y="706"/>
                      <a:pt x="4108" y="749"/>
                    </a:cubicBezTo>
                    <a:cubicBezTo>
                      <a:pt x="4117" y="749"/>
                      <a:pt x="4127" y="749"/>
                      <a:pt x="4137" y="749"/>
                    </a:cubicBezTo>
                    <a:cubicBezTo>
                      <a:pt x="4171" y="671"/>
                      <a:pt x="4171" y="671"/>
                      <a:pt x="4174" y="650"/>
                    </a:cubicBezTo>
                    <a:cubicBezTo>
                      <a:pt x="4139" y="650"/>
                      <a:pt x="4113" y="662"/>
                      <a:pt x="4090" y="664"/>
                    </a:cubicBezTo>
                    <a:cubicBezTo>
                      <a:pt x="4074" y="635"/>
                      <a:pt x="4068" y="635"/>
                      <a:pt x="4068" y="613"/>
                    </a:cubicBezTo>
                    <a:cubicBezTo>
                      <a:pt x="4091" y="597"/>
                      <a:pt x="4120" y="450"/>
                      <a:pt x="4123" y="439"/>
                    </a:cubicBezTo>
                    <a:cubicBezTo>
                      <a:pt x="4077" y="439"/>
                      <a:pt x="4047" y="517"/>
                      <a:pt x="3979" y="517"/>
                    </a:cubicBezTo>
                    <a:cubicBezTo>
                      <a:pt x="3976" y="513"/>
                      <a:pt x="3976" y="513"/>
                      <a:pt x="3936" y="511"/>
                    </a:cubicBezTo>
                    <a:cubicBezTo>
                      <a:pt x="3935" y="506"/>
                      <a:pt x="3935" y="502"/>
                      <a:pt x="3935" y="498"/>
                    </a:cubicBezTo>
                    <a:cubicBezTo>
                      <a:pt x="3928" y="495"/>
                      <a:pt x="3921" y="493"/>
                      <a:pt x="3914" y="490"/>
                    </a:cubicBezTo>
                    <a:cubicBezTo>
                      <a:pt x="3913" y="486"/>
                      <a:pt x="3912" y="482"/>
                      <a:pt x="3912" y="479"/>
                    </a:cubicBezTo>
                    <a:cubicBezTo>
                      <a:pt x="3976" y="433"/>
                      <a:pt x="4068" y="393"/>
                      <a:pt x="4124" y="337"/>
                    </a:cubicBezTo>
                    <a:cubicBezTo>
                      <a:pt x="4186" y="324"/>
                      <a:pt x="4196" y="177"/>
                      <a:pt x="4199" y="128"/>
                    </a:cubicBezTo>
                    <a:cubicBezTo>
                      <a:pt x="4246" y="131"/>
                      <a:pt x="4265" y="160"/>
                      <a:pt x="4317" y="179"/>
                    </a:cubicBezTo>
                    <a:cubicBezTo>
                      <a:pt x="4320" y="192"/>
                      <a:pt x="4324" y="206"/>
                      <a:pt x="4328" y="219"/>
                    </a:cubicBezTo>
                    <a:cubicBezTo>
                      <a:pt x="4341" y="224"/>
                      <a:pt x="4353" y="224"/>
                      <a:pt x="4364" y="247"/>
                    </a:cubicBezTo>
                    <a:cubicBezTo>
                      <a:pt x="4368" y="247"/>
                      <a:pt x="4372" y="247"/>
                      <a:pt x="4378" y="248"/>
                    </a:cubicBezTo>
                    <a:cubicBezTo>
                      <a:pt x="4379" y="258"/>
                      <a:pt x="4381" y="268"/>
                      <a:pt x="4384" y="277"/>
                    </a:cubicBezTo>
                    <a:cubicBezTo>
                      <a:pt x="4363" y="294"/>
                      <a:pt x="4345" y="306"/>
                      <a:pt x="4319" y="319"/>
                    </a:cubicBezTo>
                    <a:cubicBezTo>
                      <a:pt x="4317" y="323"/>
                      <a:pt x="4317" y="327"/>
                      <a:pt x="4317" y="331"/>
                    </a:cubicBezTo>
                    <a:cubicBezTo>
                      <a:pt x="4306" y="334"/>
                      <a:pt x="4297" y="337"/>
                      <a:pt x="4287" y="341"/>
                    </a:cubicBezTo>
                    <a:cubicBezTo>
                      <a:pt x="4239" y="422"/>
                      <a:pt x="4206" y="477"/>
                      <a:pt x="4199" y="578"/>
                    </a:cubicBezTo>
                    <a:cubicBezTo>
                      <a:pt x="4275" y="585"/>
                      <a:pt x="4297" y="578"/>
                      <a:pt x="4297" y="669"/>
                    </a:cubicBezTo>
                    <a:cubicBezTo>
                      <a:pt x="4265" y="705"/>
                      <a:pt x="4219" y="767"/>
                      <a:pt x="4219" y="820"/>
                    </a:cubicBezTo>
                    <a:cubicBezTo>
                      <a:pt x="4261" y="850"/>
                      <a:pt x="4302" y="882"/>
                      <a:pt x="4345" y="913"/>
                    </a:cubicBezTo>
                    <a:cubicBezTo>
                      <a:pt x="4410" y="937"/>
                      <a:pt x="4490" y="933"/>
                      <a:pt x="4567" y="933"/>
                    </a:cubicBezTo>
                    <a:cubicBezTo>
                      <a:pt x="4573" y="938"/>
                      <a:pt x="4573" y="938"/>
                      <a:pt x="4573" y="949"/>
                    </a:cubicBezTo>
                    <a:cubicBezTo>
                      <a:pt x="4487" y="1009"/>
                      <a:pt x="4363" y="1056"/>
                      <a:pt x="4265" y="1056"/>
                    </a:cubicBezTo>
                    <a:cubicBezTo>
                      <a:pt x="4214" y="1005"/>
                      <a:pt x="4190" y="956"/>
                      <a:pt x="4142" y="918"/>
                    </a:cubicBezTo>
                    <a:cubicBezTo>
                      <a:pt x="4091" y="984"/>
                      <a:pt x="3972" y="1115"/>
                      <a:pt x="3885" y="1125"/>
                    </a:cubicBezTo>
                    <a:cubicBezTo>
                      <a:pt x="3867" y="1103"/>
                      <a:pt x="3851" y="1090"/>
                      <a:pt x="3840" y="1087"/>
                    </a:cubicBezTo>
                    <a:cubicBezTo>
                      <a:pt x="3836" y="1131"/>
                      <a:pt x="3818" y="1160"/>
                      <a:pt x="3771" y="1178"/>
                    </a:cubicBezTo>
                    <a:close/>
                    <a:moveTo>
                      <a:pt x="5504" y="1160"/>
                    </a:moveTo>
                    <a:cubicBezTo>
                      <a:pt x="5523" y="1155"/>
                      <a:pt x="5544" y="1151"/>
                      <a:pt x="5565" y="1147"/>
                    </a:cubicBezTo>
                    <a:cubicBezTo>
                      <a:pt x="5565" y="1143"/>
                      <a:pt x="5565" y="1140"/>
                      <a:pt x="5565" y="1137"/>
                    </a:cubicBezTo>
                    <a:cubicBezTo>
                      <a:pt x="5590" y="1131"/>
                      <a:pt x="5653" y="1104"/>
                      <a:pt x="5711" y="1086"/>
                    </a:cubicBezTo>
                    <a:cubicBezTo>
                      <a:pt x="5711" y="1083"/>
                      <a:pt x="5711" y="1080"/>
                      <a:pt x="5711" y="1078"/>
                    </a:cubicBezTo>
                    <a:cubicBezTo>
                      <a:pt x="5718" y="1078"/>
                      <a:pt x="5726" y="1078"/>
                      <a:pt x="5734" y="1078"/>
                    </a:cubicBezTo>
                    <a:cubicBezTo>
                      <a:pt x="5734" y="1074"/>
                      <a:pt x="5734" y="1071"/>
                      <a:pt x="5734" y="1068"/>
                    </a:cubicBezTo>
                    <a:cubicBezTo>
                      <a:pt x="5739" y="1068"/>
                      <a:pt x="5743" y="1068"/>
                      <a:pt x="5748" y="1068"/>
                    </a:cubicBezTo>
                    <a:cubicBezTo>
                      <a:pt x="5739" y="1016"/>
                      <a:pt x="5668" y="1034"/>
                      <a:pt x="5634" y="1034"/>
                    </a:cubicBezTo>
                    <a:cubicBezTo>
                      <a:pt x="5556" y="1003"/>
                      <a:pt x="5556" y="1003"/>
                      <a:pt x="5504" y="976"/>
                    </a:cubicBezTo>
                    <a:cubicBezTo>
                      <a:pt x="5504" y="973"/>
                      <a:pt x="5504" y="970"/>
                      <a:pt x="5504" y="967"/>
                    </a:cubicBezTo>
                    <a:cubicBezTo>
                      <a:pt x="5501" y="967"/>
                      <a:pt x="5498" y="967"/>
                      <a:pt x="5496" y="967"/>
                    </a:cubicBezTo>
                    <a:cubicBezTo>
                      <a:pt x="5496" y="963"/>
                      <a:pt x="5496" y="960"/>
                      <a:pt x="5496" y="958"/>
                    </a:cubicBezTo>
                    <a:cubicBezTo>
                      <a:pt x="5490" y="958"/>
                      <a:pt x="5486" y="958"/>
                      <a:pt x="5482" y="958"/>
                    </a:cubicBezTo>
                    <a:cubicBezTo>
                      <a:pt x="5482" y="953"/>
                      <a:pt x="5482" y="951"/>
                      <a:pt x="5482" y="948"/>
                    </a:cubicBezTo>
                    <a:cubicBezTo>
                      <a:pt x="5478" y="948"/>
                      <a:pt x="5475" y="948"/>
                      <a:pt x="5472" y="948"/>
                    </a:cubicBezTo>
                    <a:cubicBezTo>
                      <a:pt x="5472" y="945"/>
                      <a:pt x="5472" y="942"/>
                      <a:pt x="5472" y="940"/>
                    </a:cubicBezTo>
                    <a:cubicBezTo>
                      <a:pt x="5468" y="940"/>
                      <a:pt x="5465" y="940"/>
                      <a:pt x="5463" y="940"/>
                    </a:cubicBezTo>
                    <a:cubicBezTo>
                      <a:pt x="5463" y="936"/>
                      <a:pt x="5463" y="933"/>
                      <a:pt x="5463" y="930"/>
                    </a:cubicBezTo>
                    <a:cubicBezTo>
                      <a:pt x="5460" y="930"/>
                      <a:pt x="5457" y="930"/>
                      <a:pt x="5454" y="930"/>
                    </a:cubicBezTo>
                    <a:cubicBezTo>
                      <a:pt x="5454" y="925"/>
                      <a:pt x="5454" y="920"/>
                      <a:pt x="5454" y="916"/>
                    </a:cubicBezTo>
                    <a:cubicBezTo>
                      <a:pt x="5434" y="904"/>
                      <a:pt x="5421" y="889"/>
                      <a:pt x="5413" y="889"/>
                    </a:cubicBezTo>
                    <a:cubicBezTo>
                      <a:pt x="5406" y="875"/>
                      <a:pt x="5399" y="861"/>
                      <a:pt x="5394" y="847"/>
                    </a:cubicBezTo>
                    <a:cubicBezTo>
                      <a:pt x="5391" y="847"/>
                      <a:pt x="5388" y="847"/>
                      <a:pt x="5385" y="847"/>
                    </a:cubicBezTo>
                    <a:cubicBezTo>
                      <a:pt x="5381" y="838"/>
                      <a:pt x="5378" y="828"/>
                      <a:pt x="5376" y="820"/>
                    </a:cubicBezTo>
                    <a:cubicBezTo>
                      <a:pt x="5370" y="820"/>
                      <a:pt x="5366" y="820"/>
                      <a:pt x="5362" y="820"/>
                    </a:cubicBezTo>
                    <a:cubicBezTo>
                      <a:pt x="5358" y="811"/>
                      <a:pt x="5355" y="803"/>
                      <a:pt x="5352" y="796"/>
                    </a:cubicBezTo>
                    <a:cubicBezTo>
                      <a:pt x="5349" y="796"/>
                      <a:pt x="5347" y="796"/>
                      <a:pt x="5344" y="796"/>
                    </a:cubicBezTo>
                    <a:cubicBezTo>
                      <a:pt x="5344" y="793"/>
                      <a:pt x="5344" y="791"/>
                      <a:pt x="5344" y="788"/>
                    </a:cubicBezTo>
                    <a:cubicBezTo>
                      <a:pt x="5337" y="788"/>
                      <a:pt x="5330" y="788"/>
                      <a:pt x="5325" y="788"/>
                    </a:cubicBezTo>
                    <a:cubicBezTo>
                      <a:pt x="5325" y="791"/>
                      <a:pt x="5325" y="793"/>
                      <a:pt x="5325" y="796"/>
                    </a:cubicBezTo>
                    <a:cubicBezTo>
                      <a:pt x="5322" y="796"/>
                      <a:pt x="5319" y="796"/>
                      <a:pt x="5316" y="796"/>
                    </a:cubicBezTo>
                    <a:cubicBezTo>
                      <a:pt x="5316" y="807"/>
                      <a:pt x="5316" y="818"/>
                      <a:pt x="5316" y="829"/>
                    </a:cubicBezTo>
                    <a:cubicBezTo>
                      <a:pt x="5319" y="829"/>
                      <a:pt x="5322" y="829"/>
                      <a:pt x="5325" y="829"/>
                    </a:cubicBezTo>
                    <a:cubicBezTo>
                      <a:pt x="5347" y="905"/>
                      <a:pt x="5389" y="991"/>
                      <a:pt x="5427" y="1078"/>
                    </a:cubicBezTo>
                    <a:cubicBezTo>
                      <a:pt x="5429" y="1078"/>
                      <a:pt x="5432" y="1078"/>
                      <a:pt x="5435" y="1078"/>
                    </a:cubicBezTo>
                    <a:cubicBezTo>
                      <a:pt x="5435" y="1087"/>
                      <a:pt x="5435" y="1098"/>
                      <a:pt x="5435" y="1109"/>
                    </a:cubicBezTo>
                    <a:cubicBezTo>
                      <a:pt x="5438" y="1109"/>
                      <a:pt x="5441" y="1109"/>
                      <a:pt x="5445" y="1109"/>
                    </a:cubicBezTo>
                    <a:cubicBezTo>
                      <a:pt x="5446" y="1130"/>
                      <a:pt x="5449" y="1136"/>
                      <a:pt x="5482" y="1147"/>
                    </a:cubicBezTo>
                    <a:cubicBezTo>
                      <a:pt x="5482" y="1149"/>
                      <a:pt x="5482" y="1152"/>
                      <a:pt x="5482" y="1156"/>
                    </a:cubicBezTo>
                    <a:cubicBezTo>
                      <a:pt x="5489" y="1158"/>
                      <a:pt x="5496" y="1159"/>
                      <a:pt x="5504" y="1160"/>
                    </a:cubicBezTo>
                    <a:close/>
                    <a:moveTo>
                      <a:pt x="2574" y="1036"/>
                    </a:moveTo>
                    <a:cubicBezTo>
                      <a:pt x="2588" y="1029"/>
                      <a:pt x="2602" y="1022"/>
                      <a:pt x="2616" y="1017"/>
                    </a:cubicBezTo>
                    <a:cubicBezTo>
                      <a:pt x="2614" y="962"/>
                      <a:pt x="2613" y="908"/>
                      <a:pt x="2613" y="854"/>
                    </a:cubicBezTo>
                    <a:cubicBezTo>
                      <a:pt x="2630" y="803"/>
                      <a:pt x="2681" y="755"/>
                      <a:pt x="2708" y="709"/>
                    </a:cubicBezTo>
                    <a:cubicBezTo>
                      <a:pt x="2712" y="709"/>
                      <a:pt x="2717" y="709"/>
                      <a:pt x="2721" y="709"/>
                    </a:cubicBezTo>
                    <a:cubicBezTo>
                      <a:pt x="2726" y="675"/>
                      <a:pt x="2754" y="643"/>
                      <a:pt x="2758" y="607"/>
                    </a:cubicBezTo>
                    <a:cubicBezTo>
                      <a:pt x="2719" y="617"/>
                      <a:pt x="2664" y="735"/>
                      <a:pt x="2623" y="727"/>
                    </a:cubicBezTo>
                    <a:cubicBezTo>
                      <a:pt x="2623" y="622"/>
                      <a:pt x="2649" y="591"/>
                      <a:pt x="2692" y="511"/>
                    </a:cubicBezTo>
                    <a:cubicBezTo>
                      <a:pt x="2692" y="501"/>
                      <a:pt x="2693" y="491"/>
                      <a:pt x="2695" y="482"/>
                    </a:cubicBezTo>
                    <a:cubicBezTo>
                      <a:pt x="2648" y="435"/>
                      <a:pt x="2657" y="404"/>
                      <a:pt x="2580" y="404"/>
                    </a:cubicBezTo>
                    <a:cubicBezTo>
                      <a:pt x="2574" y="410"/>
                      <a:pt x="2569" y="415"/>
                      <a:pt x="2565" y="422"/>
                    </a:cubicBezTo>
                    <a:cubicBezTo>
                      <a:pt x="2537" y="535"/>
                      <a:pt x="2438" y="557"/>
                      <a:pt x="2362" y="628"/>
                    </a:cubicBezTo>
                    <a:cubicBezTo>
                      <a:pt x="2341" y="637"/>
                      <a:pt x="2238" y="687"/>
                      <a:pt x="2228" y="708"/>
                    </a:cubicBezTo>
                    <a:cubicBezTo>
                      <a:pt x="2221" y="708"/>
                      <a:pt x="2216" y="708"/>
                      <a:pt x="2210" y="709"/>
                    </a:cubicBezTo>
                    <a:cubicBezTo>
                      <a:pt x="2217" y="748"/>
                      <a:pt x="2278" y="766"/>
                      <a:pt x="2333" y="766"/>
                    </a:cubicBezTo>
                    <a:cubicBezTo>
                      <a:pt x="2398" y="726"/>
                      <a:pt x="2453" y="650"/>
                      <a:pt x="2522" y="604"/>
                    </a:cubicBezTo>
                    <a:cubicBezTo>
                      <a:pt x="2530" y="677"/>
                      <a:pt x="2521" y="760"/>
                      <a:pt x="2518" y="846"/>
                    </a:cubicBezTo>
                    <a:cubicBezTo>
                      <a:pt x="2505" y="849"/>
                      <a:pt x="2494" y="851"/>
                      <a:pt x="2483" y="856"/>
                    </a:cubicBezTo>
                    <a:cubicBezTo>
                      <a:pt x="2482" y="833"/>
                      <a:pt x="2482" y="813"/>
                      <a:pt x="2482" y="792"/>
                    </a:cubicBezTo>
                    <a:cubicBezTo>
                      <a:pt x="2475" y="791"/>
                      <a:pt x="2468" y="789"/>
                      <a:pt x="2461" y="789"/>
                    </a:cubicBezTo>
                    <a:cubicBezTo>
                      <a:pt x="2432" y="825"/>
                      <a:pt x="2403" y="862"/>
                      <a:pt x="2374" y="900"/>
                    </a:cubicBezTo>
                    <a:cubicBezTo>
                      <a:pt x="2374" y="925"/>
                      <a:pt x="2363" y="992"/>
                      <a:pt x="2388" y="1024"/>
                    </a:cubicBezTo>
                    <a:cubicBezTo>
                      <a:pt x="2396" y="1022"/>
                      <a:pt x="2406" y="1021"/>
                      <a:pt x="2416" y="1021"/>
                    </a:cubicBezTo>
                    <a:cubicBezTo>
                      <a:pt x="2449" y="1002"/>
                      <a:pt x="2476" y="936"/>
                      <a:pt x="2518" y="949"/>
                    </a:cubicBezTo>
                    <a:cubicBezTo>
                      <a:pt x="2519" y="969"/>
                      <a:pt x="2522" y="989"/>
                      <a:pt x="2525" y="1010"/>
                    </a:cubicBezTo>
                    <a:cubicBezTo>
                      <a:pt x="2541" y="1018"/>
                      <a:pt x="2558" y="1027"/>
                      <a:pt x="2574" y="1036"/>
                    </a:cubicBezTo>
                    <a:close/>
                    <a:moveTo>
                      <a:pt x="339" y="1017"/>
                    </a:moveTo>
                    <a:cubicBezTo>
                      <a:pt x="385" y="1009"/>
                      <a:pt x="495" y="967"/>
                      <a:pt x="538" y="941"/>
                    </a:cubicBezTo>
                    <a:cubicBezTo>
                      <a:pt x="536" y="923"/>
                      <a:pt x="536" y="905"/>
                      <a:pt x="536" y="889"/>
                    </a:cubicBezTo>
                    <a:cubicBezTo>
                      <a:pt x="473" y="909"/>
                      <a:pt x="414" y="951"/>
                      <a:pt x="357" y="976"/>
                    </a:cubicBezTo>
                    <a:cubicBezTo>
                      <a:pt x="356" y="980"/>
                      <a:pt x="356" y="984"/>
                      <a:pt x="356" y="988"/>
                    </a:cubicBezTo>
                    <a:cubicBezTo>
                      <a:pt x="349" y="991"/>
                      <a:pt x="342" y="995"/>
                      <a:pt x="336" y="999"/>
                    </a:cubicBezTo>
                    <a:cubicBezTo>
                      <a:pt x="336" y="1005"/>
                      <a:pt x="338" y="1010"/>
                      <a:pt x="339" y="1017"/>
                    </a:cubicBezTo>
                    <a:close/>
                    <a:moveTo>
                      <a:pt x="674" y="902"/>
                    </a:moveTo>
                    <a:cubicBezTo>
                      <a:pt x="688" y="897"/>
                      <a:pt x="702" y="893"/>
                      <a:pt x="716" y="889"/>
                    </a:cubicBezTo>
                    <a:cubicBezTo>
                      <a:pt x="710" y="856"/>
                      <a:pt x="695" y="840"/>
                      <a:pt x="684" y="822"/>
                    </a:cubicBezTo>
                    <a:cubicBezTo>
                      <a:pt x="677" y="822"/>
                      <a:pt x="670" y="822"/>
                      <a:pt x="665" y="822"/>
                    </a:cubicBezTo>
                    <a:cubicBezTo>
                      <a:pt x="651" y="840"/>
                      <a:pt x="651" y="872"/>
                      <a:pt x="674" y="902"/>
                    </a:cubicBezTo>
                    <a:close/>
                    <a:moveTo>
                      <a:pt x="684" y="769"/>
                    </a:moveTo>
                    <a:cubicBezTo>
                      <a:pt x="730" y="751"/>
                      <a:pt x="822" y="713"/>
                      <a:pt x="840" y="668"/>
                    </a:cubicBezTo>
                    <a:cubicBezTo>
                      <a:pt x="775" y="673"/>
                      <a:pt x="710" y="704"/>
                      <a:pt x="658" y="730"/>
                    </a:cubicBezTo>
                    <a:cubicBezTo>
                      <a:pt x="662" y="751"/>
                      <a:pt x="658" y="748"/>
                      <a:pt x="684" y="769"/>
                    </a:cubicBezTo>
                    <a:close/>
                    <a:moveTo>
                      <a:pt x="665" y="676"/>
                    </a:moveTo>
                    <a:cubicBezTo>
                      <a:pt x="696" y="666"/>
                      <a:pt x="709" y="660"/>
                      <a:pt x="731" y="633"/>
                    </a:cubicBezTo>
                    <a:cubicBezTo>
                      <a:pt x="741" y="530"/>
                      <a:pt x="756" y="542"/>
                      <a:pt x="673" y="531"/>
                    </a:cubicBezTo>
                    <a:cubicBezTo>
                      <a:pt x="654" y="564"/>
                      <a:pt x="643" y="632"/>
                      <a:pt x="665" y="676"/>
                    </a:cubicBezTo>
                    <a:close/>
                    <a:moveTo>
                      <a:pt x="1654" y="672"/>
                    </a:moveTo>
                    <a:cubicBezTo>
                      <a:pt x="1698" y="658"/>
                      <a:pt x="1731" y="646"/>
                      <a:pt x="1748" y="600"/>
                    </a:cubicBezTo>
                    <a:cubicBezTo>
                      <a:pt x="1751" y="567"/>
                      <a:pt x="1760" y="541"/>
                      <a:pt x="1760" y="522"/>
                    </a:cubicBezTo>
                    <a:cubicBezTo>
                      <a:pt x="1764" y="520"/>
                      <a:pt x="1769" y="520"/>
                      <a:pt x="1774" y="520"/>
                    </a:cubicBezTo>
                    <a:cubicBezTo>
                      <a:pt x="1774" y="502"/>
                      <a:pt x="1774" y="484"/>
                      <a:pt x="1776" y="466"/>
                    </a:cubicBezTo>
                    <a:cubicBezTo>
                      <a:pt x="1741" y="461"/>
                      <a:pt x="1690" y="493"/>
                      <a:pt x="1680" y="519"/>
                    </a:cubicBezTo>
                    <a:cubicBezTo>
                      <a:pt x="1638" y="528"/>
                      <a:pt x="1635" y="632"/>
                      <a:pt x="1654" y="672"/>
                    </a:cubicBezTo>
                    <a:close/>
                    <a:moveTo>
                      <a:pt x="6448" y="428"/>
                    </a:moveTo>
                    <a:cubicBezTo>
                      <a:pt x="6489" y="425"/>
                      <a:pt x="6489" y="425"/>
                      <a:pt x="6495" y="421"/>
                    </a:cubicBezTo>
                    <a:cubicBezTo>
                      <a:pt x="6493" y="388"/>
                      <a:pt x="6486" y="362"/>
                      <a:pt x="6480" y="344"/>
                    </a:cubicBezTo>
                    <a:cubicBezTo>
                      <a:pt x="6413" y="338"/>
                      <a:pt x="6423" y="350"/>
                      <a:pt x="6423" y="411"/>
                    </a:cubicBezTo>
                    <a:cubicBezTo>
                      <a:pt x="6431" y="417"/>
                      <a:pt x="6440" y="422"/>
                      <a:pt x="6448" y="428"/>
                    </a:cubicBezTo>
                    <a:close/>
                    <a:moveTo>
                      <a:pt x="2348" y="410"/>
                    </a:moveTo>
                    <a:cubicBezTo>
                      <a:pt x="2363" y="408"/>
                      <a:pt x="2423" y="397"/>
                      <a:pt x="2432" y="378"/>
                    </a:cubicBezTo>
                    <a:cubicBezTo>
                      <a:pt x="2488" y="352"/>
                      <a:pt x="2543" y="326"/>
                      <a:pt x="2599" y="301"/>
                    </a:cubicBezTo>
                    <a:cubicBezTo>
                      <a:pt x="2695" y="287"/>
                      <a:pt x="2697" y="283"/>
                      <a:pt x="2718" y="277"/>
                    </a:cubicBezTo>
                    <a:cubicBezTo>
                      <a:pt x="2746" y="228"/>
                      <a:pt x="2737" y="177"/>
                      <a:pt x="2721" y="138"/>
                    </a:cubicBezTo>
                    <a:cubicBezTo>
                      <a:pt x="2679" y="124"/>
                      <a:pt x="2670" y="76"/>
                      <a:pt x="2660" y="150"/>
                    </a:cubicBezTo>
                    <a:cubicBezTo>
                      <a:pt x="2581" y="197"/>
                      <a:pt x="2505" y="257"/>
                      <a:pt x="2434" y="317"/>
                    </a:cubicBezTo>
                    <a:cubicBezTo>
                      <a:pt x="2425" y="335"/>
                      <a:pt x="2407" y="349"/>
                      <a:pt x="2390" y="359"/>
                    </a:cubicBezTo>
                    <a:cubicBezTo>
                      <a:pt x="2390" y="362"/>
                      <a:pt x="2390" y="364"/>
                      <a:pt x="2390" y="368"/>
                    </a:cubicBezTo>
                    <a:cubicBezTo>
                      <a:pt x="2387" y="368"/>
                      <a:pt x="2384" y="368"/>
                      <a:pt x="2381" y="368"/>
                    </a:cubicBezTo>
                    <a:cubicBezTo>
                      <a:pt x="2377" y="375"/>
                      <a:pt x="2374" y="384"/>
                      <a:pt x="2372" y="392"/>
                    </a:cubicBezTo>
                    <a:cubicBezTo>
                      <a:pt x="2367" y="392"/>
                      <a:pt x="2365" y="392"/>
                      <a:pt x="2362" y="392"/>
                    </a:cubicBezTo>
                    <a:cubicBezTo>
                      <a:pt x="2362" y="395"/>
                      <a:pt x="2362" y="397"/>
                      <a:pt x="2362" y="400"/>
                    </a:cubicBezTo>
                    <a:cubicBezTo>
                      <a:pt x="2356" y="400"/>
                      <a:pt x="2352" y="400"/>
                      <a:pt x="2348" y="400"/>
                    </a:cubicBezTo>
                    <a:cubicBezTo>
                      <a:pt x="2348" y="403"/>
                      <a:pt x="2348" y="406"/>
                      <a:pt x="2348" y="410"/>
                    </a:cubicBezTo>
                    <a:close/>
                    <a:moveTo>
                      <a:pt x="767" y="280"/>
                    </a:moveTo>
                    <a:cubicBezTo>
                      <a:pt x="782" y="277"/>
                      <a:pt x="797" y="275"/>
                      <a:pt x="812" y="272"/>
                    </a:cubicBezTo>
                    <a:cubicBezTo>
                      <a:pt x="812" y="266"/>
                      <a:pt x="812" y="262"/>
                      <a:pt x="814" y="258"/>
                    </a:cubicBezTo>
                    <a:cubicBezTo>
                      <a:pt x="818" y="255"/>
                      <a:pt x="822" y="252"/>
                      <a:pt x="828" y="251"/>
                    </a:cubicBezTo>
                    <a:cubicBezTo>
                      <a:pt x="828" y="226"/>
                      <a:pt x="823" y="211"/>
                      <a:pt x="818" y="200"/>
                    </a:cubicBezTo>
                    <a:cubicBezTo>
                      <a:pt x="810" y="200"/>
                      <a:pt x="801" y="200"/>
                      <a:pt x="794" y="200"/>
                    </a:cubicBezTo>
                    <a:cubicBezTo>
                      <a:pt x="781" y="222"/>
                      <a:pt x="757" y="241"/>
                      <a:pt x="757" y="272"/>
                    </a:cubicBezTo>
                    <a:cubicBezTo>
                      <a:pt x="760" y="272"/>
                      <a:pt x="763" y="272"/>
                      <a:pt x="767" y="272"/>
                    </a:cubicBezTo>
                    <a:cubicBezTo>
                      <a:pt x="767" y="275"/>
                      <a:pt x="767" y="277"/>
                      <a:pt x="767" y="280"/>
                    </a:cubicBezTo>
                    <a:close/>
                  </a:path>
                </a:pathLst>
              </a:custGeom>
              <a:grpFill/>
              <a:ln>
                <a:noFill/>
              </a:ln>
            </p:spPr>
            <p:txBody>
              <a:bodyPr anchor="ctr"/>
              <a:lstStyle/>
              <a:p>
                <a:pPr algn="ctr"/>
                <a:endParaRPr/>
              </a:p>
            </p:txBody>
          </p:sp>
          <p:sp>
            <p:nvSpPr>
              <p:cNvPr id="69" name="iṩḻîḑè">
                <a:extLst>
                  <a:ext uri="{FF2B5EF4-FFF2-40B4-BE49-F238E27FC236}">
                    <a16:creationId xmlns:a16="http://schemas.microsoft.com/office/drawing/2014/main" id="{94E31CF1-5FCC-584B-B8DC-F3C0FD0B2F64}"/>
                  </a:ext>
                </a:extLst>
              </p:cNvPr>
              <p:cNvSpPr/>
              <p:nvPr/>
            </p:nvSpPr>
            <p:spPr bwMode="auto">
              <a:xfrm>
                <a:off x="10109901" y="721607"/>
                <a:ext cx="36902" cy="46547"/>
              </a:xfrm>
              <a:custGeom>
                <a:avLst/>
                <a:gdLst>
                  <a:gd name="T0" fmla="*/ 73 w 88"/>
                  <a:gd name="T1" fmla="*/ 45 h 111"/>
                  <a:gd name="T2" fmla="*/ 73 w 88"/>
                  <a:gd name="T3" fmla="*/ 0 h 111"/>
                  <a:gd name="T4" fmla="*/ 88 w 88"/>
                  <a:gd name="T5" fmla="*/ 0 h 111"/>
                  <a:gd name="T6" fmla="*/ 88 w 88"/>
                  <a:gd name="T7" fmla="*/ 111 h 111"/>
                  <a:gd name="T8" fmla="*/ 73 w 88"/>
                  <a:gd name="T9" fmla="*/ 111 h 111"/>
                  <a:gd name="T10" fmla="*/ 73 w 88"/>
                  <a:gd name="T11" fmla="*/ 59 h 111"/>
                  <a:gd name="T12" fmla="*/ 15 w 88"/>
                  <a:gd name="T13" fmla="*/ 59 h 111"/>
                  <a:gd name="T14" fmla="*/ 15 w 88"/>
                  <a:gd name="T15" fmla="*/ 111 h 111"/>
                  <a:gd name="T16" fmla="*/ 0 w 88"/>
                  <a:gd name="T17" fmla="*/ 111 h 111"/>
                  <a:gd name="T18" fmla="*/ 0 w 88"/>
                  <a:gd name="T19" fmla="*/ 0 h 111"/>
                  <a:gd name="T20" fmla="*/ 15 w 88"/>
                  <a:gd name="T21" fmla="*/ 0 h 111"/>
                  <a:gd name="T22" fmla="*/ 15 w 88"/>
                  <a:gd name="T23" fmla="*/ 45 h 111"/>
                  <a:gd name="T24" fmla="*/ 73 w 88"/>
                  <a:gd name="T25"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11">
                    <a:moveTo>
                      <a:pt x="73" y="45"/>
                    </a:moveTo>
                    <a:lnTo>
                      <a:pt x="73" y="0"/>
                    </a:lnTo>
                    <a:lnTo>
                      <a:pt x="88" y="0"/>
                    </a:lnTo>
                    <a:lnTo>
                      <a:pt x="88" y="111"/>
                    </a:lnTo>
                    <a:lnTo>
                      <a:pt x="73" y="111"/>
                    </a:lnTo>
                    <a:lnTo>
                      <a:pt x="73" y="59"/>
                    </a:lnTo>
                    <a:lnTo>
                      <a:pt x="15" y="59"/>
                    </a:lnTo>
                    <a:lnTo>
                      <a:pt x="15" y="111"/>
                    </a:lnTo>
                    <a:lnTo>
                      <a:pt x="0" y="111"/>
                    </a:lnTo>
                    <a:lnTo>
                      <a:pt x="0" y="0"/>
                    </a:lnTo>
                    <a:lnTo>
                      <a:pt x="15" y="0"/>
                    </a:lnTo>
                    <a:lnTo>
                      <a:pt x="15" y="45"/>
                    </a:lnTo>
                    <a:lnTo>
                      <a:pt x="73" y="45"/>
                    </a:lnTo>
                    <a:close/>
                  </a:path>
                </a:pathLst>
              </a:custGeom>
              <a:grpFill/>
              <a:ln>
                <a:noFill/>
              </a:ln>
            </p:spPr>
            <p:txBody>
              <a:bodyPr anchor="ctr"/>
              <a:lstStyle/>
              <a:p>
                <a:pPr algn="ctr"/>
                <a:endParaRPr/>
              </a:p>
            </p:txBody>
          </p:sp>
          <p:sp>
            <p:nvSpPr>
              <p:cNvPr id="70" name="íṥḻïďê">
                <a:extLst>
                  <a:ext uri="{FF2B5EF4-FFF2-40B4-BE49-F238E27FC236}">
                    <a16:creationId xmlns:a16="http://schemas.microsoft.com/office/drawing/2014/main" id="{8E201E6A-C2B0-E38F-EB63-830DA09F0C9E}"/>
                  </a:ext>
                </a:extLst>
              </p:cNvPr>
              <p:cNvSpPr/>
              <p:nvPr/>
            </p:nvSpPr>
            <p:spPr bwMode="auto">
              <a:xfrm>
                <a:off x="10156029" y="734187"/>
                <a:ext cx="27258" cy="34386"/>
              </a:xfrm>
              <a:custGeom>
                <a:avLst/>
                <a:gdLst>
                  <a:gd name="T0" fmla="*/ 132 w 132"/>
                  <a:gd name="T1" fmla="*/ 164 h 167"/>
                  <a:gd name="T2" fmla="*/ 107 w 132"/>
                  <a:gd name="T3" fmla="*/ 164 h 167"/>
                  <a:gd name="T4" fmla="*/ 107 w 132"/>
                  <a:gd name="T5" fmla="*/ 141 h 167"/>
                  <a:gd name="T6" fmla="*/ 105 w 132"/>
                  <a:gd name="T7" fmla="*/ 140 h 167"/>
                  <a:gd name="T8" fmla="*/ 53 w 132"/>
                  <a:gd name="T9" fmla="*/ 166 h 167"/>
                  <a:gd name="T10" fmla="*/ 0 w 132"/>
                  <a:gd name="T11" fmla="*/ 117 h 167"/>
                  <a:gd name="T12" fmla="*/ 0 w 132"/>
                  <a:gd name="T13" fmla="*/ 0 h 167"/>
                  <a:gd name="T14" fmla="*/ 28 w 132"/>
                  <a:gd name="T15" fmla="*/ 0 h 167"/>
                  <a:gd name="T16" fmla="*/ 28 w 132"/>
                  <a:gd name="T17" fmla="*/ 109 h 167"/>
                  <a:gd name="T18" fmla="*/ 60 w 132"/>
                  <a:gd name="T19" fmla="*/ 146 h 167"/>
                  <a:gd name="T20" fmla="*/ 105 w 132"/>
                  <a:gd name="T21" fmla="*/ 91 h 167"/>
                  <a:gd name="T22" fmla="*/ 105 w 132"/>
                  <a:gd name="T23" fmla="*/ 0 h 167"/>
                  <a:gd name="T24" fmla="*/ 132 w 132"/>
                  <a:gd name="T25" fmla="*/ 0 h 167"/>
                  <a:gd name="T26" fmla="*/ 132 w 132"/>
                  <a:gd name="T27" fmla="*/ 1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67">
                    <a:moveTo>
                      <a:pt x="132" y="164"/>
                    </a:moveTo>
                    <a:cubicBezTo>
                      <a:pt x="107" y="164"/>
                      <a:pt x="107" y="164"/>
                      <a:pt x="107" y="164"/>
                    </a:cubicBezTo>
                    <a:cubicBezTo>
                      <a:pt x="107" y="141"/>
                      <a:pt x="107" y="141"/>
                      <a:pt x="107" y="141"/>
                    </a:cubicBezTo>
                    <a:cubicBezTo>
                      <a:pt x="105" y="140"/>
                      <a:pt x="105" y="140"/>
                      <a:pt x="105" y="140"/>
                    </a:cubicBezTo>
                    <a:cubicBezTo>
                      <a:pt x="94" y="158"/>
                      <a:pt x="76" y="167"/>
                      <a:pt x="53" y="166"/>
                    </a:cubicBezTo>
                    <a:cubicBezTo>
                      <a:pt x="18" y="165"/>
                      <a:pt x="1" y="149"/>
                      <a:pt x="0" y="117"/>
                    </a:cubicBezTo>
                    <a:cubicBezTo>
                      <a:pt x="0" y="0"/>
                      <a:pt x="0" y="0"/>
                      <a:pt x="0" y="0"/>
                    </a:cubicBezTo>
                    <a:cubicBezTo>
                      <a:pt x="28" y="0"/>
                      <a:pt x="28" y="0"/>
                      <a:pt x="28" y="0"/>
                    </a:cubicBezTo>
                    <a:cubicBezTo>
                      <a:pt x="28" y="109"/>
                      <a:pt x="28" y="109"/>
                      <a:pt x="28" y="109"/>
                    </a:cubicBezTo>
                    <a:cubicBezTo>
                      <a:pt x="28" y="133"/>
                      <a:pt x="39" y="146"/>
                      <a:pt x="60" y="146"/>
                    </a:cubicBezTo>
                    <a:cubicBezTo>
                      <a:pt x="88" y="145"/>
                      <a:pt x="103" y="126"/>
                      <a:pt x="105" y="91"/>
                    </a:cubicBezTo>
                    <a:cubicBezTo>
                      <a:pt x="105" y="0"/>
                      <a:pt x="105" y="0"/>
                      <a:pt x="105" y="0"/>
                    </a:cubicBezTo>
                    <a:cubicBezTo>
                      <a:pt x="132" y="0"/>
                      <a:pt x="132" y="0"/>
                      <a:pt x="132" y="0"/>
                    </a:cubicBezTo>
                    <a:lnTo>
                      <a:pt x="132" y="164"/>
                    </a:lnTo>
                    <a:close/>
                  </a:path>
                </a:pathLst>
              </a:custGeom>
              <a:grpFill/>
              <a:ln>
                <a:noFill/>
              </a:ln>
            </p:spPr>
            <p:txBody>
              <a:bodyPr anchor="ctr"/>
              <a:lstStyle/>
              <a:p>
                <a:pPr algn="ctr"/>
                <a:endParaRPr/>
              </a:p>
            </p:txBody>
          </p:sp>
          <p:sp>
            <p:nvSpPr>
              <p:cNvPr id="71" name="íşlíḋè">
                <a:extLst>
                  <a:ext uri="{FF2B5EF4-FFF2-40B4-BE49-F238E27FC236}">
                    <a16:creationId xmlns:a16="http://schemas.microsoft.com/office/drawing/2014/main" id="{5024E23F-8FC4-33C4-83F2-3DC3F2B6FE8D}"/>
                  </a:ext>
                </a:extLst>
              </p:cNvPr>
              <p:cNvSpPr/>
              <p:nvPr/>
            </p:nvSpPr>
            <p:spPr bwMode="auto">
              <a:xfrm>
                <a:off x="10189996"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0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5" y="2"/>
                      <a:pt x="135"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2" y="170"/>
                      <a:pt x="140" y="170"/>
                    </a:cubicBezTo>
                    <a:cubicBezTo>
                      <a:pt x="120" y="170"/>
                      <a:pt x="111" y="163"/>
                      <a:pt x="112" y="147"/>
                    </a:cubicBezTo>
                    <a:cubicBezTo>
                      <a:pt x="95" y="163"/>
                      <a:pt x="75" y="171"/>
                      <a:pt x="52" y="171"/>
                    </a:cubicBezTo>
                    <a:cubicBezTo>
                      <a:pt x="19" y="170"/>
                      <a:pt x="2" y="155"/>
                      <a:pt x="0" y="126"/>
                    </a:cubicBezTo>
                    <a:cubicBezTo>
                      <a:pt x="1" y="97"/>
                      <a:pt x="18" y="80"/>
                      <a:pt x="50" y="75"/>
                    </a:cubicBezTo>
                    <a:cubicBezTo>
                      <a:pt x="96" y="70"/>
                      <a:pt x="96" y="70"/>
                      <a:pt x="96" y="70"/>
                    </a:cubicBezTo>
                    <a:cubicBezTo>
                      <a:pt x="106" y="68"/>
                      <a:pt x="111" y="62"/>
                      <a:pt x="111" y="50"/>
                    </a:cubicBezTo>
                    <a:cubicBezTo>
                      <a:pt x="111" y="32"/>
                      <a:pt x="97" y="23"/>
                      <a:pt x="71" y="23"/>
                    </a:cubicBezTo>
                    <a:cubicBezTo>
                      <a:pt x="48"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72" name="ïṣlíďe">
                <a:extLst>
                  <a:ext uri="{FF2B5EF4-FFF2-40B4-BE49-F238E27FC236}">
                    <a16:creationId xmlns:a16="http://schemas.microsoft.com/office/drawing/2014/main" id="{8A3D1601-F3B0-7053-BFE8-3EE2387EF577}"/>
                  </a:ext>
                </a:extLst>
              </p:cNvPr>
              <p:cNvSpPr/>
              <p:nvPr/>
            </p:nvSpPr>
            <p:spPr bwMode="auto">
              <a:xfrm>
                <a:off x="10225640" y="734187"/>
                <a:ext cx="28515" cy="33967"/>
              </a:xfrm>
              <a:custGeom>
                <a:avLst/>
                <a:gdLst>
                  <a:gd name="T0" fmla="*/ 67 w 68"/>
                  <a:gd name="T1" fmla="*/ 11 h 81"/>
                  <a:gd name="T2" fmla="*/ 19 w 68"/>
                  <a:gd name="T3" fmla="*/ 70 h 81"/>
                  <a:gd name="T4" fmla="*/ 68 w 68"/>
                  <a:gd name="T5" fmla="*/ 70 h 81"/>
                  <a:gd name="T6" fmla="*/ 68 w 68"/>
                  <a:gd name="T7" fmla="*/ 81 h 81"/>
                  <a:gd name="T8" fmla="*/ 0 w 68"/>
                  <a:gd name="T9" fmla="*/ 81 h 81"/>
                  <a:gd name="T10" fmla="*/ 0 w 68"/>
                  <a:gd name="T11" fmla="*/ 70 h 81"/>
                  <a:gd name="T12" fmla="*/ 49 w 68"/>
                  <a:gd name="T13" fmla="*/ 11 h 81"/>
                  <a:gd name="T14" fmla="*/ 4 w 68"/>
                  <a:gd name="T15" fmla="*/ 11 h 81"/>
                  <a:gd name="T16" fmla="*/ 4 w 68"/>
                  <a:gd name="T17" fmla="*/ 0 h 81"/>
                  <a:gd name="T18" fmla="*/ 67 w 68"/>
                  <a:gd name="T19" fmla="*/ 0 h 81"/>
                  <a:gd name="T20" fmla="*/ 67 w 68"/>
                  <a:gd name="T2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81">
                    <a:moveTo>
                      <a:pt x="67" y="11"/>
                    </a:moveTo>
                    <a:lnTo>
                      <a:pt x="19" y="70"/>
                    </a:lnTo>
                    <a:lnTo>
                      <a:pt x="68" y="70"/>
                    </a:lnTo>
                    <a:lnTo>
                      <a:pt x="68" y="81"/>
                    </a:lnTo>
                    <a:lnTo>
                      <a:pt x="0" y="81"/>
                    </a:lnTo>
                    <a:lnTo>
                      <a:pt x="0" y="70"/>
                    </a:lnTo>
                    <a:lnTo>
                      <a:pt x="49" y="11"/>
                    </a:lnTo>
                    <a:lnTo>
                      <a:pt x="4" y="11"/>
                    </a:lnTo>
                    <a:lnTo>
                      <a:pt x="4" y="0"/>
                    </a:lnTo>
                    <a:lnTo>
                      <a:pt x="67" y="0"/>
                    </a:lnTo>
                    <a:lnTo>
                      <a:pt x="67" y="11"/>
                    </a:lnTo>
                    <a:close/>
                  </a:path>
                </a:pathLst>
              </a:custGeom>
              <a:grpFill/>
              <a:ln>
                <a:noFill/>
              </a:ln>
            </p:spPr>
            <p:txBody>
              <a:bodyPr anchor="ctr"/>
              <a:lstStyle/>
              <a:p>
                <a:pPr algn="ctr"/>
                <a:endParaRPr/>
              </a:p>
            </p:txBody>
          </p:sp>
          <p:sp>
            <p:nvSpPr>
              <p:cNvPr id="73" name="íṧľîḑe">
                <a:extLst>
                  <a:ext uri="{FF2B5EF4-FFF2-40B4-BE49-F238E27FC236}">
                    <a16:creationId xmlns:a16="http://schemas.microsoft.com/office/drawing/2014/main" id="{0AF75E30-6ACA-62A3-7EA7-2CC926023F28}"/>
                  </a:ext>
                </a:extLst>
              </p:cNvPr>
              <p:cNvSpPr/>
              <p:nvPr/>
            </p:nvSpPr>
            <p:spPr bwMode="auto">
              <a:xfrm>
                <a:off x="10260446" y="721607"/>
                <a:ext cx="27677"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2" y="75"/>
                      <a:pt x="133" y="113"/>
                    </a:cubicBezTo>
                    <a:close/>
                  </a:path>
                </a:pathLst>
              </a:custGeom>
              <a:grpFill/>
              <a:ln>
                <a:noFill/>
              </a:ln>
            </p:spPr>
            <p:txBody>
              <a:bodyPr anchor="ctr"/>
              <a:lstStyle/>
              <a:p>
                <a:pPr algn="ctr"/>
                <a:endParaRPr/>
              </a:p>
            </p:txBody>
          </p:sp>
          <p:sp>
            <p:nvSpPr>
              <p:cNvPr id="74" name="išliḍé">
                <a:extLst>
                  <a:ext uri="{FF2B5EF4-FFF2-40B4-BE49-F238E27FC236}">
                    <a16:creationId xmlns:a16="http://schemas.microsoft.com/office/drawing/2014/main" id="{0603697D-8714-54EF-DC66-EC51F96821EA}"/>
                  </a:ext>
                </a:extLst>
              </p:cNvPr>
              <p:cNvSpPr/>
              <p:nvPr/>
            </p:nvSpPr>
            <p:spPr bwMode="auto">
              <a:xfrm>
                <a:off x="10294413"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6" y="149"/>
                      <a:pt x="121" y="128"/>
                      <a:pt x="124" y="87"/>
                    </a:cubicBezTo>
                    <a:cubicBezTo>
                      <a:pt x="121" y="46"/>
                      <a:pt x="106" y="25"/>
                      <a:pt x="76" y="24"/>
                    </a:cubicBezTo>
                    <a:cubicBezTo>
                      <a:pt x="47" y="25"/>
                      <a:pt x="31" y="46"/>
                      <a:pt x="28" y="87"/>
                    </a:cubicBezTo>
                    <a:close/>
                  </a:path>
                </a:pathLst>
              </a:custGeom>
              <a:grpFill/>
              <a:ln>
                <a:noFill/>
              </a:ln>
            </p:spPr>
            <p:txBody>
              <a:bodyPr anchor="ctr"/>
              <a:lstStyle/>
              <a:p>
                <a:pPr algn="ctr"/>
                <a:endParaRPr/>
              </a:p>
            </p:txBody>
          </p:sp>
          <p:sp>
            <p:nvSpPr>
              <p:cNvPr id="75" name="iŝliďé">
                <a:extLst>
                  <a:ext uri="{FF2B5EF4-FFF2-40B4-BE49-F238E27FC236}">
                    <a16:creationId xmlns:a16="http://schemas.microsoft.com/office/drawing/2014/main" id="{D537AD16-5AA3-F4A0-CB7F-3B303D394AAE}"/>
                  </a:ext>
                </a:extLst>
              </p:cNvPr>
              <p:cNvSpPr/>
              <p:nvPr/>
            </p:nvSpPr>
            <p:spPr bwMode="auto">
              <a:xfrm>
                <a:off x="10332573"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2" y="20"/>
                      <a:pt x="133" y="58"/>
                    </a:cubicBezTo>
                    <a:close/>
                  </a:path>
                </a:pathLst>
              </a:custGeom>
              <a:grpFill/>
              <a:ln>
                <a:noFill/>
              </a:ln>
            </p:spPr>
            <p:txBody>
              <a:bodyPr anchor="ctr"/>
              <a:lstStyle/>
              <a:p>
                <a:pPr algn="ctr"/>
                <a:endParaRPr/>
              </a:p>
            </p:txBody>
          </p:sp>
          <p:sp>
            <p:nvSpPr>
              <p:cNvPr id="76" name="íṥľïdê">
                <a:extLst>
                  <a:ext uri="{FF2B5EF4-FFF2-40B4-BE49-F238E27FC236}">
                    <a16:creationId xmlns:a16="http://schemas.microsoft.com/office/drawing/2014/main" id="{61823BFD-E695-4FDF-AFDA-CE580D9FB818}"/>
                  </a:ext>
                </a:extLst>
              </p:cNvPr>
              <p:cNvSpPr/>
              <p:nvPr/>
            </p:nvSpPr>
            <p:spPr bwMode="auto">
              <a:xfrm>
                <a:off x="10366960" y="732929"/>
                <a:ext cx="29774"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1" y="129"/>
                      <a:pt x="45" y="150"/>
                      <a:pt x="74" y="151"/>
                    </a:cubicBezTo>
                    <a:cubicBezTo>
                      <a:pt x="103"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1"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77" name="ïṡ1iďe">
                <a:extLst>
                  <a:ext uri="{FF2B5EF4-FFF2-40B4-BE49-F238E27FC236}">
                    <a16:creationId xmlns:a16="http://schemas.microsoft.com/office/drawing/2014/main" id="{B06B43B5-8231-E29A-F1BE-62921ADEC287}"/>
                  </a:ext>
                </a:extLst>
              </p:cNvPr>
              <p:cNvSpPr/>
              <p:nvPr/>
            </p:nvSpPr>
            <p:spPr bwMode="auto">
              <a:xfrm>
                <a:off x="10423571" y="721607"/>
                <a:ext cx="36483" cy="47386"/>
              </a:xfrm>
              <a:custGeom>
                <a:avLst/>
                <a:gdLst>
                  <a:gd name="T0" fmla="*/ 147 w 177"/>
                  <a:gd name="T1" fmla="*/ 0 h 228"/>
                  <a:gd name="T2" fmla="*/ 177 w 177"/>
                  <a:gd name="T3" fmla="*/ 0 h 228"/>
                  <a:gd name="T4" fmla="*/ 177 w 177"/>
                  <a:gd name="T5" fmla="*/ 144 h 228"/>
                  <a:gd name="T6" fmla="*/ 85 w 177"/>
                  <a:gd name="T7" fmla="*/ 228 h 228"/>
                  <a:gd name="T8" fmla="*/ 0 w 177"/>
                  <a:gd name="T9" fmla="*/ 149 h 228"/>
                  <a:gd name="T10" fmla="*/ 0 w 177"/>
                  <a:gd name="T11" fmla="*/ 0 h 228"/>
                  <a:gd name="T12" fmla="*/ 30 w 177"/>
                  <a:gd name="T13" fmla="*/ 0 h 228"/>
                  <a:gd name="T14" fmla="*/ 30 w 177"/>
                  <a:gd name="T15" fmla="*/ 141 h 228"/>
                  <a:gd name="T16" fmla="*/ 87 w 177"/>
                  <a:gd name="T17" fmla="*/ 203 h 228"/>
                  <a:gd name="T18" fmla="*/ 147 w 177"/>
                  <a:gd name="T19" fmla="*/ 141 h 228"/>
                  <a:gd name="T20" fmla="*/ 147 w 177"/>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228">
                    <a:moveTo>
                      <a:pt x="147" y="0"/>
                    </a:moveTo>
                    <a:cubicBezTo>
                      <a:pt x="177" y="0"/>
                      <a:pt x="177" y="0"/>
                      <a:pt x="177" y="0"/>
                    </a:cubicBezTo>
                    <a:cubicBezTo>
                      <a:pt x="177" y="144"/>
                      <a:pt x="177" y="144"/>
                      <a:pt x="177" y="144"/>
                    </a:cubicBezTo>
                    <a:cubicBezTo>
                      <a:pt x="175" y="198"/>
                      <a:pt x="144" y="226"/>
                      <a:pt x="85" y="228"/>
                    </a:cubicBezTo>
                    <a:cubicBezTo>
                      <a:pt x="31" y="226"/>
                      <a:pt x="2" y="200"/>
                      <a:pt x="0" y="149"/>
                    </a:cubicBezTo>
                    <a:cubicBezTo>
                      <a:pt x="0" y="0"/>
                      <a:pt x="0" y="0"/>
                      <a:pt x="0" y="0"/>
                    </a:cubicBezTo>
                    <a:cubicBezTo>
                      <a:pt x="30" y="0"/>
                      <a:pt x="30" y="0"/>
                      <a:pt x="30" y="0"/>
                    </a:cubicBezTo>
                    <a:cubicBezTo>
                      <a:pt x="30" y="141"/>
                      <a:pt x="30" y="141"/>
                      <a:pt x="30" y="141"/>
                    </a:cubicBezTo>
                    <a:cubicBezTo>
                      <a:pt x="31" y="182"/>
                      <a:pt x="50" y="202"/>
                      <a:pt x="87" y="203"/>
                    </a:cubicBezTo>
                    <a:cubicBezTo>
                      <a:pt x="127" y="202"/>
                      <a:pt x="147" y="182"/>
                      <a:pt x="147" y="141"/>
                    </a:cubicBezTo>
                    <a:lnTo>
                      <a:pt x="147" y="0"/>
                    </a:lnTo>
                    <a:close/>
                  </a:path>
                </a:pathLst>
              </a:custGeom>
              <a:grpFill/>
              <a:ln>
                <a:noFill/>
              </a:ln>
            </p:spPr>
            <p:txBody>
              <a:bodyPr anchor="ctr"/>
              <a:lstStyle/>
              <a:p>
                <a:pPr algn="ctr"/>
                <a:endParaRPr/>
              </a:p>
            </p:txBody>
          </p:sp>
          <p:sp>
            <p:nvSpPr>
              <p:cNvPr id="78" name="ïṧľïḋé">
                <a:extLst>
                  <a:ext uri="{FF2B5EF4-FFF2-40B4-BE49-F238E27FC236}">
                    <a16:creationId xmlns:a16="http://schemas.microsoft.com/office/drawing/2014/main" id="{8B8E4023-51B2-E6DE-B936-8076678B0637}"/>
                  </a:ext>
                </a:extLst>
              </p:cNvPr>
              <p:cNvSpPr/>
              <p:nvPr/>
            </p:nvSpPr>
            <p:spPr bwMode="auto">
              <a:xfrm>
                <a:off x="10469280"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8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9" y="38"/>
                      <a:pt x="97" y="24"/>
                      <a:pt x="71" y="26"/>
                    </a:cubicBezTo>
                    <a:cubicBezTo>
                      <a:pt x="44"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8" y="0"/>
                    </a:cubicBezTo>
                    <a:cubicBezTo>
                      <a:pt x="114" y="1"/>
                      <a:pt x="133" y="20"/>
                      <a:pt x="134" y="58"/>
                    </a:cubicBezTo>
                    <a:close/>
                  </a:path>
                </a:pathLst>
              </a:custGeom>
              <a:grpFill/>
              <a:ln>
                <a:noFill/>
              </a:ln>
            </p:spPr>
            <p:txBody>
              <a:bodyPr anchor="ctr"/>
              <a:lstStyle/>
              <a:p>
                <a:pPr algn="ctr"/>
                <a:endParaRPr/>
              </a:p>
            </p:txBody>
          </p:sp>
          <p:sp>
            <p:nvSpPr>
              <p:cNvPr id="79" name="ïṧ1ïḓe">
                <a:extLst>
                  <a:ext uri="{FF2B5EF4-FFF2-40B4-BE49-F238E27FC236}">
                    <a16:creationId xmlns:a16="http://schemas.microsoft.com/office/drawing/2014/main" id="{D346A2F2-6785-410D-3C0B-B3DCC4BC3839}"/>
                  </a:ext>
                </a:extLst>
              </p:cNvPr>
              <p:cNvSpPr/>
              <p:nvPr/>
            </p:nvSpPr>
            <p:spPr bwMode="auto">
              <a:xfrm>
                <a:off x="10505763" y="721607"/>
                <a:ext cx="5452" cy="46547"/>
              </a:xfrm>
              <a:custGeom>
                <a:avLst/>
                <a:gdLst>
                  <a:gd name="T0" fmla="*/ 13 w 13"/>
                  <a:gd name="T1" fmla="*/ 30 h 111"/>
                  <a:gd name="T2" fmla="*/ 13 w 13"/>
                  <a:gd name="T3" fmla="*/ 111 h 111"/>
                  <a:gd name="T4" fmla="*/ 0 w 13"/>
                  <a:gd name="T5" fmla="*/ 111 h 111"/>
                  <a:gd name="T6" fmla="*/ 0 w 13"/>
                  <a:gd name="T7" fmla="*/ 30 h 111"/>
                  <a:gd name="T8" fmla="*/ 13 w 13"/>
                  <a:gd name="T9" fmla="*/ 30 h 111"/>
                  <a:gd name="T10" fmla="*/ 13 w 13"/>
                  <a:gd name="T11" fmla="*/ 30 h 111"/>
                  <a:gd name="T12" fmla="*/ 13 w 13"/>
                  <a:gd name="T13" fmla="*/ 15 h 111"/>
                  <a:gd name="T14" fmla="*/ 0 w 13"/>
                  <a:gd name="T15" fmla="*/ 15 h 111"/>
                  <a:gd name="T16" fmla="*/ 0 w 13"/>
                  <a:gd name="T17" fmla="*/ 0 h 111"/>
                  <a:gd name="T18" fmla="*/ 13 w 13"/>
                  <a:gd name="T19" fmla="*/ 0 h 111"/>
                  <a:gd name="T20" fmla="*/ 13 w 13"/>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1">
                    <a:moveTo>
                      <a:pt x="13" y="30"/>
                    </a:moveTo>
                    <a:lnTo>
                      <a:pt x="13" y="111"/>
                    </a:lnTo>
                    <a:lnTo>
                      <a:pt x="0" y="111"/>
                    </a:lnTo>
                    <a:lnTo>
                      <a:pt x="0" y="30"/>
                    </a:lnTo>
                    <a:lnTo>
                      <a:pt x="13" y="30"/>
                    </a:lnTo>
                    <a:lnTo>
                      <a:pt x="13" y="30"/>
                    </a:lnTo>
                    <a:close/>
                    <a:moveTo>
                      <a:pt x="13" y="15"/>
                    </a:moveTo>
                    <a:lnTo>
                      <a:pt x="0" y="15"/>
                    </a:lnTo>
                    <a:lnTo>
                      <a:pt x="0" y="0"/>
                    </a:lnTo>
                    <a:lnTo>
                      <a:pt x="13" y="0"/>
                    </a:lnTo>
                    <a:lnTo>
                      <a:pt x="13" y="15"/>
                    </a:lnTo>
                    <a:close/>
                  </a:path>
                </a:pathLst>
              </a:custGeom>
              <a:grpFill/>
              <a:ln>
                <a:noFill/>
              </a:ln>
            </p:spPr>
            <p:txBody>
              <a:bodyPr anchor="ctr"/>
              <a:lstStyle/>
              <a:p>
                <a:pPr algn="ctr"/>
                <a:endParaRPr/>
              </a:p>
            </p:txBody>
          </p:sp>
          <p:sp>
            <p:nvSpPr>
              <p:cNvPr id="80" name="îśľîḋé">
                <a:extLst>
                  <a:ext uri="{FF2B5EF4-FFF2-40B4-BE49-F238E27FC236}">
                    <a16:creationId xmlns:a16="http://schemas.microsoft.com/office/drawing/2014/main" id="{3A916A32-AF09-E5C4-78D8-20D85A89CDC8}"/>
                  </a:ext>
                </a:extLst>
              </p:cNvPr>
              <p:cNvSpPr/>
              <p:nvPr/>
            </p:nvSpPr>
            <p:spPr bwMode="auto">
              <a:xfrm>
                <a:off x="10515827" y="734187"/>
                <a:ext cx="31451" cy="33967"/>
              </a:xfrm>
              <a:custGeom>
                <a:avLst/>
                <a:gdLst>
                  <a:gd name="T0" fmla="*/ 37 w 75"/>
                  <a:gd name="T1" fmla="*/ 66 h 81"/>
                  <a:gd name="T2" fmla="*/ 60 w 75"/>
                  <a:gd name="T3" fmla="*/ 0 h 81"/>
                  <a:gd name="T4" fmla="*/ 75 w 75"/>
                  <a:gd name="T5" fmla="*/ 0 h 81"/>
                  <a:gd name="T6" fmla="*/ 44 w 75"/>
                  <a:gd name="T7" fmla="*/ 81 h 81"/>
                  <a:gd name="T8" fmla="*/ 30 w 75"/>
                  <a:gd name="T9" fmla="*/ 81 h 81"/>
                  <a:gd name="T10" fmla="*/ 0 w 75"/>
                  <a:gd name="T11" fmla="*/ 0 h 81"/>
                  <a:gd name="T12" fmla="*/ 16 w 75"/>
                  <a:gd name="T13" fmla="*/ 0 h 81"/>
                  <a:gd name="T14" fmla="*/ 36 w 75"/>
                  <a:gd name="T15" fmla="*/ 66 h 81"/>
                  <a:gd name="T16" fmla="*/ 37 w 75"/>
                  <a:gd name="T1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37" y="66"/>
                    </a:moveTo>
                    <a:lnTo>
                      <a:pt x="60" y="0"/>
                    </a:lnTo>
                    <a:lnTo>
                      <a:pt x="75" y="0"/>
                    </a:lnTo>
                    <a:lnTo>
                      <a:pt x="44" y="81"/>
                    </a:lnTo>
                    <a:lnTo>
                      <a:pt x="30" y="81"/>
                    </a:lnTo>
                    <a:lnTo>
                      <a:pt x="0" y="0"/>
                    </a:lnTo>
                    <a:lnTo>
                      <a:pt x="16" y="0"/>
                    </a:lnTo>
                    <a:lnTo>
                      <a:pt x="36" y="66"/>
                    </a:lnTo>
                    <a:lnTo>
                      <a:pt x="37" y="66"/>
                    </a:lnTo>
                    <a:close/>
                  </a:path>
                </a:pathLst>
              </a:custGeom>
              <a:grpFill/>
              <a:ln>
                <a:noFill/>
              </a:ln>
            </p:spPr>
            <p:txBody>
              <a:bodyPr anchor="ctr"/>
              <a:lstStyle/>
              <a:p>
                <a:pPr algn="ctr"/>
                <a:endParaRPr/>
              </a:p>
            </p:txBody>
          </p:sp>
          <p:sp>
            <p:nvSpPr>
              <p:cNvPr id="81" name="iṧḷïdè">
                <a:extLst>
                  <a:ext uri="{FF2B5EF4-FFF2-40B4-BE49-F238E27FC236}">
                    <a16:creationId xmlns:a16="http://schemas.microsoft.com/office/drawing/2014/main" id="{99EBA09C-63A4-D396-1464-7B1C8550E54B}"/>
                  </a:ext>
                </a:extLst>
              </p:cNvPr>
              <p:cNvSpPr/>
              <p:nvPr/>
            </p:nvSpPr>
            <p:spPr bwMode="auto">
              <a:xfrm>
                <a:off x="10550213" y="732929"/>
                <a:ext cx="31032" cy="35644"/>
              </a:xfrm>
              <a:custGeom>
                <a:avLst/>
                <a:gdLst>
                  <a:gd name="T0" fmla="*/ 121 w 150"/>
                  <a:gd name="T1" fmla="*/ 118 h 171"/>
                  <a:gd name="T2" fmla="*/ 148 w 150"/>
                  <a:gd name="T3" fmla="*/ 118 h 171"/>
                  <a:gd name="T4" fmla="*/ 118 w 150"/>
                  <a:gd name="T5" fmla="*/ 163 h 171"/>
                  <a:gd name="T6" fmla="*/ 74 w 150"/>
                  <a:gd name="T7" fmla="*/ 171 h 171"/>
                  <a:gd name="T8" fmla="*/ 0 w 150"/>
                  <a:gd name="T9" fmla="*/ 92 h 171"/>
                  <a:gd name="T10" fmla="*/ 79 w 150"/>
                  <a:gd name="T11" fmla="*/ 0 h 171"/>
                  <a:gd name="T12" fmla="*/ 150 w 150"/>
                  <a:gd name="T13" fmla="*/ 97 h 171"/>
                  <a:gd name="T14" fmla="*/ 30 w 150"/>
                  <a:gd name="T15" fmla="*/ 97 h 171"/>
                  <a:gd name="T16" fmla="*/ 78 w 150"/>
                  <a:gd name="T17" fmla="*/ 151 h 171"/>
                  <a:gd name="T18" fmla="*/ 121 w 150"/>
                  <a:gd name="T19" fmla="*/ 118 h 171"/>
                  <a:gd name="T20" fmla="*/ 30 w 150"/>
                  <a:gd name="T21" fmla="*/ 75 h 171"/>
                  <a:gd name="T22" fmla="*/ 122 w 150"/>
                  <a:gd name="T23" fmla="*/ 75 h 171"/>
                  <a:gd name="T24" fmla="*/ 75 w 150"/>
                  <a:gd name="T25" fmla="*/ 26 h 171"/>
                  <a:gd name="T26" fmla="*/ 30 w 150"/>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71">
                    <a:moveTo>
                      <a:pt x="121" y="118"/>
                    </a:moveTo>
                    <a:cubicBezTo>
                      <a:pt x="148" y="118"/>
                      <a:pt x="148" y="118"/>
                      <a:pt x="148" y="118"/>
                    </a:cubicBezTo>
                    <a:cubicBezTo>
                      <a:pt x="144" y="136"/>
                      <a:pt x="134" y="151"/>
                      <a:pt x="118" y="163"/>
                    </a:cubicBezTo>
                    <a:cubicBezTo>
                      <a:pt x="109" y="169"/>
                      <a:pt x="94" y="171"/>
                      <a:pt x="74" y="171"/>
                    </a:cubicBezTo>
                    <a:cubicBezTo>
                      <a:pt x="27" y="170"/>
                      <a:pt x="3" y="143"/>
                      <a:pt x="0" y="92"/>
                    </a:cubicBezTo>
                    <a:cubicBezTo>
                      <a:pt x="2" y="32"/>
                      <a:pt x="28" y="2"/>
                      <a:pt x="79" y="0"/>
                    </a:cubicBezTo>
                    <a:cubicBezTo>
                      <a:pt x="125" y="1"/>
                      <a:pt x="149" y="33"/>
                      <a:pt x="150" y="97"/>
                    </a:cubicBezTo>
                    <a:cubicBezTo>
                      <a:pt x="30" y="97"/>
                      <a:pt x="30" y="97"/>
                      <a:pt x="30" y="97"/>
                    </a:cubicBezTo>
                    <a:cubicBezTo>
                      <a:pt x="30" y="133"/>
                      <a:pt x="46" y="151"/>
                      <a:pt x="78" y="151"/>
                    </a:cubicBezTo>
                    <a:cubicBezTo>
                      <a:pt x="101" y="149"/>
                      <a:pt x="115" y="138"/>
                      <a:pt x="121" y="118"/>
                    </a:cubicBezTo>
                    <a:close/>
                    <a:moveTo>
                      <a:pt x="30" y="75"/>
                    </a:moveTo>
                    <a:cubicBezTo>
                      <a:pt x="122" y="75"/>
                      <a:pt x="122" y="75"/>
                      <a:pt x="122" y="75"/>
                    </a:cubicBezTo>
                    <a:cubicBezTo>
                      <a:pt x="119" y="42"/>
                      <a:pt x="104" y="26"/>
                      <a:pt x="75" y="26"/>
                    </a:cubicBezTo>
                    <a:cubicBezTo>
                      <a:pt x="48" y="28"/>
                      <a:pt x="33" y="44"/>
                      <a:pt x="30" y="75"/>
                    </a:cubicBezTo>
                    <a:close/>
                  </a:path>
                </a:pathLst>
              </a:custGeom>
              <a:grpFill/>
              <a:ln>
                <a:noFill/>
              </a:ln>
            </p:spPr>
            <p:txBody>
              <a:bodyPr anchor="ctr"/>
              <a:lstStyle/>
              <a:p>
                <a:pPr algn="ctr"/>
                <a:endParaRPr/>
              </a:p>
            </p:txBody>
          </p:sp>
          <p:sp>
            <p:nvSpPr>
              <p:cNvPr id="82" name="îṩḷîḓe">
                <a:extLst>
                  <a:ext uri="{FF2B5EF4-FFF2-40B4-BE49-F238E27FC236}">
                    <a16:creationId xmlns:a16="http://schemas.microsoft.com/office/drawing/2014/main" id="{BC2C7452-1CCE-DD43-58A3-D962AC56528C}"/>
                  </a:ext>
                </a:extLst>
              </p:cNvPr>
              <p:cNvSpPr/>
              <p:nvPr/>
            </p:nvSpPr>
            <p:spPr bwMode="auto">
              <a:xfrm>
                <a:off x="10588793" y="732929"/>
                <a:ext cx="16774" cy="35225"/>
              </a:xfrm>
              <a:custGeom>
                <a:avLst/>
                <a:gdLst>
                  <a:gd name="T0" fmla="*/ 29 w 81"/>
                  <a:gd name="T1" fmla="*/ 73 h 169"/>
                  <a:gd name="T2" fmla="*/ 29 w 81"/>
                  <a:gd name="T3" fmla="*/ 169 h 169"/>
                  <a:gd name="T4" fmla="*/ 0 w 81"/>
                  <a:gd name="T5" fmla="*/ 169 h 169"/>
                  <a:gd name="T6" fmla="*/ 0 w 81"/>
                  <a:gd name="T7" fmla="*/ 5 h 169"/>
                  <a:gd name="T8" fmla="*/ 27 w 81"/>
                  <a:gd name="T9" fmla="*/ 5 h 169"/>
                  <a:gd name="T10" fmla="*/ 27 w 81"/>
                  <a:gd name="T11" fmla="*/ 33 h 169"/>
                  <a:gd name="T12" fmla="*/ 74 w 81"/>
                  <a:gd name="T13" fmla="*/ 0 h 169"/>
                  <a:gd name="T14" fmla="*/ 79 w 81"/>
                  <a:gd name="T15" fmla="*/ 1 h 169"/>
                  <a:gd name="T16" fmla="*/ 81 w 81"/>
                  <a:gd name="T17" fmla="*/ 1 h 169"/>
                  <a:gd name="T18" fmla="*/ 81 w 81"/>
                  <a:gd name="T19" fmla="*/ 31 h 169"/>
                  <a:gd name="T20" fmla="*/ 70 w 81"/>
                  <a:gd name="T21" fmla="*/ 31 h 169"/>
                  <a:gd name="T22" fmla="*/ 29 w 81"/>
                  <a:gd name="T23" fmla="*/ 7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69">
                    <a:moveTo>
                      <a:pt x="29" y="73"/>
                    </a:moveTo>
                    <a:cubicBezTo>
                      <a:pt x="29" y="169"/>
                      <a:pt x="29" y="169"/>
                      <a:pt x="29" y="169"/>
                    </a:cubicBezTo>
                    <a:cubicBezTo>
                      <a:pt x="0" y="169"/>
                      <a:pt x="0" y="169"/>
                      <a:pt x="0" y="169"/>
                    </a:cubicBezTo>
                    <a:cubicBezTo>
                      <a:pt x="0" y="5"/>
                      <a:pt x="0" y="5"/>
                      <a:pt x="0" y="5"/>
                    </a:cubicBezTo>
                    <a:cubicBezTo>
                      <a:pt x="27" y="5"/>
                      <a:pt x="27" y="5"/>
                      <a:pt x="27" y="5"/>
                    </a:cubicBezTo>
                    <a:cubicBezTo>
                      <a:pt x="27" y="33"/>
                      <a:pt x="27" y="33"/>
                      <a:pt x="27" y="33"/>
                    </a:cubicBezTo>
                    <a:cubicBezTo>
                      <a:pt x="40" y="11"/>
                      <a:pt x="55" y="0"/>
                      <a:pt x="74" y="0"/>
                    </a:cubicBezTo>
                    <a:cubicBezTo>
                      <a:pt x="76" y="0"/>
                      <a:pt x="77" y="0"/>
                      <a:pt x="79" y="1"/>
                    </a:cubicBezTo>
                    <a:cubicBezTo>
                      <a:pt x="80" y="1"/>
                      <a:pt x="81" y="1"/>
                      <a:pt x="81" y="1"/>
                    </a:cubicBezTo>
                    <a:cubicBezTo>
                      <a:pt x="81" y="31"/>
                      <a:pt x="81" y="31"/>
                      <a:pt x="81" y="31"/>
                    </a:cubicBezTo>
                    <a:cubicBezTo>
                      <a:pt x="70" y="31"/>
                      <a:pt x="70" y="31"/>
                      <a:pt x="70" y="31"/>
                    </a:cubicBezTo>
                    <a:cubicBezTo>
                      <a:pt x="44" y="32"/>
                      <a:pt x="30" y="46"/>
                      <a:pt x="29" y="73"/>
                    </a:cubicBezTo>
                    <a:close/>
                  </a:path>
                </a:pathLst>
              </a:custGeom>
              <a:grpFill/>
              <a:ln>
                <a:noFill/>
              </a:ln>
            </p:spPr>
            <p:txBody>
              <a:bodyPr anchor="ctr"/>
              <a:lstStyle/>
              <a:p>
                <a:pPr algn="ctr"/>
                <a:endParaRPr/>
              </a:p>
            </p:txBody>
          </p:sp>
          <p:sp>
            <p:nvSpPr>
              <p:cNvPr id="83" name="is1idé">
                <a:extLst>
                  <a:ext uri="{FF2B5EF4-FFF2-40B4-BE49-F238E27FC236}">
                    <a16:creationId xmlns:a16="http://schemas.microsoft.com/office/drawing/2014/main" id="{D518372C-E5E7-D6B4-35F0-C7343AEA6861}"/>
                  </a:ext>
                </a:extLst>
              </p:cNvPr>
              <p:cNvSpPr/>
              <p:nvPr/>
            </p:nvSpPr>
            <p:spPr bwMode="auto">
              <a:xfrm>
                <a:off x="10607244" y="732929"/>
                <a:ext cx="28096" cy="35644"/>
              </a:xfrm>
              <a:custGeom>
                <a:avLst/>
                <a:gdLst>
                  <a:gd name="T0" fmla="*/ 130 w 136"/>
                  <a:gd name="T1" fmla="*/ 53 h 171"/>
                  <a:gd name="T2" fmla="*/ 103 w 136"/>
                  <a:gd name="T3" fmla="*/ 53 h 171"/>
                  <a:gd name="T4" fmla="*/ 64 w 136"/>
                  <a:gd name="T5" fmla="*/ 24 h 171"/>
                  <a:gd name="T6" fmla="*/ 32 w 136"/>
                  <a:gd name="T7" fmla="*/ 48 h 171"/>
                  <a:gd name="T8" fmla="*/ 61 w 136"/>
                  <a:gd name="T9" fmla="*/ 70 h 171"/>
                  <a:gd name="T10" fmla="*/ 89 w 136"/>
                  <a:gd name="T11" fmla="*/ 76 h 171"/>
                  <a:gd name="T12" fmla="*/ 135 w 136"/>
                  <a:gd name="T13" fmla="*/ 120 h 171"/>
                  <a:gd name="T14" fmla="*/ 71 w 136"/>
                  <a:gd name="T15" fmla="*/ 171 h 171"/>
                  <a:gd name="T16" fmla="*/ 0 w 136"/>
                  <a:gd name="T17" fmla="*/ 116 h 171"/>
                  <a:gd name="T18" fmla="*/ 26 w 136"/>
                  <a:gd name="T19" fmla="*/ 116 h 171"/>
                  <a:gd name="T20" fmla="*/ 71 w 136"/>
                  <a:gd name="T21" fmla="*/ 151 h 171"/>
                  <a:gd name="T22" fmla="*/ 108 w 136"/>
                  <a:gd name="T23" fmla="*/ 124 h 171"/>
                  <a:gd name="T24" fmla="*/ 76 w 136"/>
                  <a:gd name="T25" fmla="*/ 100 h 171"/>
                  <a:gd name="T26" fmla="*/ 43 w 136"/>
                  <a:gd name="T27" fmla="*/ 93 h 171"/>
                  <a:gd name="T28" fmla="*/ 5 w 136"/>
                  <a:gd name="T29" fmla="*/ 54 h 171"/>
                  <a:gd name="T30" fmla="*/ 67 w 136"/>
                  <a:gd name="T31" fmla="*/ 0 h 171"/>
                  <a:gd name="T32" fmla="*/ 130 w 136"/>
                  <a:gd name="T33" fmla="*/ 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1">
                    <a:moveTo>
                      <a:pt x="130" y="53"/>
                    </a:moveTo>
                    <a:cubicBezTo>
                      <a:pt x="103" y="53"/>
                      <a:pt x="103" y="53"/>
                      <a:pt x="103" y="53"/>
                    </a:cubicBezTo>
                    <a:cubicBezTo>
                      <a:pt x="103" y="34"/>
                      <a:pt x="90" y="24"/>
                      <a:pt x="64" y="24"/>
                    </a:cubicBezTo>
                    <a:cubicBezTo>
                      <a:pt x="43" y="25"/>
                      <a:pt x="33" y="33"/>
                      <a:pt x="32" y="48"/>
                    </a:cubicBezTo>
                    <a:cubicBezTo>
                      <a:pt x="30" y="58"/>
                      <a:pt x="40" y="66"/>
                      <a:pt x="61" y="70"/>
                    </a:cubicBezTo>
                    <a:cubicBezTo>
                      <a:pt x="89" y="76"/>
                      <a:pt x="89" y="76"/>
                      <a:pt x="89" y="76"/>
                    </a:cubicBezTo>
                    <a:cubicBezTo>
                      <a:pt x="120" y="83"/>
                      <a:pt x="136" y="98"/>
                      <a:pt x="135" y="120"/>
                    </a:cubicBezTo>
                    <a:cubicBezTo>
                      <a:pt x="133" y="153"/>
                      <a:pt x="112" y="170"/>
                      <a:pt x="71" y="171"/>
                    </a:cubicBezTo>
                    <a:cubicBezTo>
                      <a:pt x="24" y="171"/>
                      <a:pt x="1" y="153"/>
                      <a:pt x="0" y="116"/>
                    </a:cubicBezTo>
                    <a:cubicBezTo>
                      <a:pt x="26" y="116"/>
                      <a:pt x="26" y="116"/>
                      <a:pt x="26" y="116"/>
                    </a:cubicBezTo>
                    <a:cubicBezTo>
                      <a:pt x="27" y="139"/>
                      <a:pt x="42" y="151"/>
                      <a:pt x="71" y="151"/>
                    </a:cubicBezTo>
                    <a:cubicBezTo>
                      <a:pt x="95" y="150"/>
                      <a:pt x="107" y="141"/>
                      <a:pt x="108" y="124"/>
                    </a:cubicBezTo>
                    <a:cubicBezTo>
                      <a:pt x="109" y="114"/>
                      <a:pt x="99" y="106"/>
                      <a:pt x="76" y="100"/>
                    </a:cubicBezTo>
                    <a:cubicBezTo>
                      <a:pt x="43" y="93"/>
                      <a:pt x="43" y="93"/>
                      <a:pt x="43" y="93"/>
                    </a:cubicBezTo>
                    <a:cubicBezTo>
                      <a:pt x="18" y="87"/>
                      <a:pt x="5" y="73"/>
                      <a:pt x="5" y="54"/>
                    </a:cubicBezTo>
                    <a:cubicBezTo>
                      <a:pt x="7" y="20"/>
                      <a:pt x="27" y="2"/>
                      <a:pt x="67" y="0"/>
                    </a:cubicBezTo>
                    <a:cubicBezTo>
                      <a:pt x="107" y="1"/>
                      <a:pt x="127" y="18"/>
                      <a:pt x="130" y="53"/>
                    </a:cubicBezTo>
                    <a:close/>
                  </a:path>
                </a:pathLst>
              </a:custGeom>
              <a:grpFill/>
              <a:ln>
                <a:noFill/>
              </a:ln>
            </p:spPr>
            <p:txBody>
              <a:bodyPr anchor="ctr"/>
              <a:lstStyle/>
              <a:p>
                <a:pPr algn="ctr"/>
                <a:endParaRPr/>
              </a:p>
            </p:txBody>
          </p:sp>
          <p:sp>
            <p:nvSpPr>
              <p:cNvPr id="84" name="iśľîḋe">
                <a:extLst>
                  <a:ext uri="{FF2B5EF4-FFF2-40B4-BE49-F238E27FC236}">
                    <a16:creationId xmlns:a16="http://schemas.microsoft.com/office/drawing/2014/main" id="{A5743FDC-9D01-1A9E-BE34-E58913A2B01E}"/>
                  </a:ext>
                </a:extLst>
              </p:cNvPr>
              <p:cNvSpPr/>
              <p:nvPr/>
            </p:nvSpPr>
            <p:spPr bwMode="auto">
              <a:xfrm>
                <a:off x="1064205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85" name="îṩḻíḍé">
                <a:extLst>
                  <a:ext uri="{FF2B5EF4-FFF2-40B4-BE49-F238E27FC236}">
                    <a16:creationId xmlns:a16="http://schemas.microsoft.com/office/drawing/2014/main" id="{43892356-8688-26CA-A67B-9E9FD74F0588}"/>
                  </a:ext>
                </a:extLst>
              </p:cNvPr>
              <p:cNvSpPr/>
              <p:nvPr/>
            </p:nvSpPr>
            <p:spPr bwMode="auto">
              <a:xfrm>
                <a:off x="10652953" y="724542"/>
                <a:ext cx="15935" cy="43612"/>
              </a:xfrm>
              <a:custGeom>
                <a:avLst/>
                <a:gdLst>
                  <a:gd name="T0" fmla="*/ 76 w 76"/>
                  <a:gd name="T1" fmla="*/ 69 h 210"/>
                  <a:gd name="T2" fmla="*/ 49 w 76"/>
                  <a:gd name="T3" fmla="*/ 69 h 210"/>
                  <a:gd name="T4" fmla="*/ 49 w 76"/>
                  <a:gd name="T5" fmla="*/ 176 h 210"/>
                  <a:gd name="T6" fmla="*/ 65 w 76"/>
                  <a:gd name="T7" fmla="*/ 189 h 210"/>
                  <a:gd name="T8" fmla="*/ 76 w 76"/>
                  <a:gd name="T9" fmla="*/ 189 h 210"/>
                  <a:gd name="T10" fmla="*/ 76 w 76"/>
                  <a:gd name="T11" fmla="*/ 210 h 210"/>
                  <a:gd name="T12" fmla="*/ 58 w 76"/>
                  <a:gd name="T13" fmla="*/ 210 h 210"/>
                  <a:gd name="T14" fmla="*/ 55 w 76"/>
                  <a:gd name="T15" fmla="*/ 210 h 210"/>
                  <a:gd name="T16" fmla="*/ 20 w 76"/>
                  <a:gd name="T17" fmla="*/ 178 h 210"/>
                  <a:gd name="T18" fmla="*/ 20 w 76"/>
                  <a:gd name="T19" fmla="*/ 69 h 210"/>
                  <a:gd name="T20" fmla="*/ 0 w 76"/>
                  <a:gd name="T21" fmla="*/ 69 h 210"/>
                  <a:gd name="T22" fmla="*/ 0 w 76"/>
                  <a:gd name="T23" fmla="*/ 46 h 210"/>
                  <a:gd name="T24" fmla="*/ 20 w 76"/>
                  <a:gd name="T25" fmla="*/ 46 h 210"/>
                  <a:gd name="T26" fmla="*/ 20 w 76"/>
                  <a:gd name="T27" fmla="*/ 0 h 210"/>
                  <a:gd name="T28" fmla="*/ 49 w 76"/>
                  <a:gd name="T29" fmla="*/ 0 h 210"/>
                  <a:gd name="T30" fmla="*/ 49 w 76"/>
                  <a:gd name="T31" fmla="*/ 46 h 210"/>
                  <a:gd name="T32" fmla="*/ 76 w 76"/>
                  <a:gd name="T33" fmla="*/ 46 h 210"/>
                  <a:gd name="T34" fmla="*/ 76 w 76"/>
                  <a:gd name="T35" fmla="*/ 6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10">
                    <a:moveTo>
                      <a:pt x="76" y="69"/>
                    </a:moveTo>
                    <a:cubicBezTo>
                      <a:pt x="49" y="69"/>
                      <a:pt x="49" y="69"/>
                      <a:pt x="49" y="69"/>
                    </a:cubicBezTo>
                    <a:cubicBezTo>
                      <a:pt x="49" y="176"/>
                      <a:pt x="49" y="176"/>
                      <a:pt x="49" y="176"/>
                    </a:cubicBezTo>
                    <a:cubicBezTo>
                      <a:pt x="49" y="185"/>
                      <a:pt x="54" y="189"/>
                      <a:pt x="65" y="189"/>
                    </a:cubicBezTo>
                    <a:cubicBezTo>
                      <a:pt x="76" y="189"/>
                      <a:pt x="76" y="189"/>
                      <a:pt x="76" y="189"/>
                    </a:cubicBezTo>
                    <a:cubicBezTo>
                      <a:pt x="76" y="210"/>
                      <a:pt x="76" y="210"/>
                      <a:pt x="76" y="210"/>
                    </a:cubicBezTo>
                    <a:cubicBezTo>
                      <a:pt x="71" y="210"/>
                      <a:pt x="65" y="210"/>
                      <a:pt x="58" y="210"/>
                    </a:cubicBezTo>
                    <a:cubicBezTo>
                      <a:pt x="57" y="210"/>
                      <a:pt x="56" y="210"/>
                      <a:pt x="55" y="210"/>
                    </a:cubicBezTo>
                    <a:cubicBezTo>
                      <a:pt x="31" y="210"/>
                      <a:pt x="20" y="199"/>
                      <a:pt x="20" y="178"/>
                    </a:cubicBezTo>
                    <a:cubicBezTo>
                      <a:pt x="20" y="69"/>
                      <a:pt x="20" y="69"/>
                      <a:pt x="20" y="69"/>
                    </a:cubicBezTo>
                    <a:cubicBezTo>
                      <a:pt x="0" y="69"/>
                      <a:pt x="0" y="69"/>
                      <a:pt x="0" y="69"/>
                    </a:cubicBezTo>
                    <a:cubicBezTo>
                      <a:pt x="0" y="46"/>
                      <a:pt x="0" y="46"/>
                      <a:pt x="0" y="46"/>
                    </a:cubicBezTo>
                    <a:cubicBezTo>
                      <a:pt x="20" y="46"/>
                      <a:pt x="20" y="46"/>
                      <a:pt x="20" y="46"/>
                    </a:cubicBezTo>
                    <a:cubicBezTo>
                      <a:pt x="20" y="0"/>
                      <a:pt x="20" y="0"/>
                      <a:pt x="20" y="0"/>
                    </a:cubicBezTo>
                    <a:cubicBezTo>
                      <a:pt x="49" y="0"/>
                      <a:pt x="49" y="0"/>
                      <a:pt x="49" y="0"/>
                    </a:cubicBezTo>
                    <a:cubicBezTo>
                      <a:pt x="49" y="46"/>
                      <a:pt x="49" y="46"/>
                      <a:pt x="49" y="46"/>
                    </a:cubicBezTo>
                    <a:cubicBezTo>
                      <a:pt x="76" y="46"/>
                      <a:pt x="76" y="46"/>
                      <a:pt x="76" y="46"/>
                    </a:cubicBezTo>
                    <a:lnTo>
                      <a:pt x="76" y="69"/>
                    </a:lnTo>
                    <a:close/>
                  </a:path>
                </a:pathLst>
              </a:custGeom>
              <a:grpFill/>
              <a:ln>
                <a:noFill/>
              </a:ln>
            </p:spPr>
            <p:txBody>
              <a:bodyPr anchor="ctr"/>
              <a:lstStyle/>
              <a:p>
                <a:pPr algn="ctr"/>
                <a:endParaRPr/>
              </a:p>
            </p:txBody>
          </p:sp>
          <p:sp>
            <p:nvSpPr>
              <p:cNvPr id="86" name="íS1íde">
                <a:extLst>
                  <a:ext uri="{FF2B5EF4-FFF2-40B4-BE49-F238E27FC236}">
                    <a16:creationId xmlns:a16="http://schemas.microsoft.com/office/drawing/2014/main" id="{97FBABE4-62F8-68CC-9656-56CB0747B634}"/>
                  </a:ext>
                </a:extLst>
              </p:cNvPr>
              <p:cNvSpPr/>
              <p:nvPr/>
            </p:nvSpPr>
            <p:spPr bwMode="auto">
              <a:xfrm>
                <a:off x="10670565" y="734187"/>
                <a:ext cx="31032" cy="47386"/>
              </a:xfrm>
              <a:custGeom>
                <a:avLst/>
                <a:gdLst>
                  <a:gd name="T0" fmla="*/ 76 w 150"/>
                  <a:gd name="T1" fmla="*/ 135 h 229"/>
                  <a:gd name="T2" fmla="*/ 119 w 150"/>
                  <a:gd name="T3" fmla="*/ 0 h 229"/>
                  <a:gd name="T4" fmla="*/ 150 w 150"/>
                  <a:gd name="T5" fmla="*/ 0 h 229"/>
                  <a:gd name="T6" fmla="*/ 133 w 150"/>
                  <a:gd name="T7" fmla="*/ 48 h 229"/>
                  <a:gd name="T8" fmla="*/ 91 w 150"/>
                  <a:gd name="T9" fmla="*/ 160 h 229"/>
                  <a:gd name="T10" fmla="*/ 62 w 150"/>
                  <a:gd name="T11" fmla="*/ 218 h 229"/>
                  <a:gd name="T12" fmla="*/ 26 w 150"/>
                  <a:gd name="T13" fmla="*/ 228 h 229"/>
                  <a:gd name="T14" fmla="*/ 15 w 150"/>
                  <a:gd name="T15" fmla="*/ 225 h 229"/>
                  <a:gd name="T16" fmla="*/ 15 w 150"/>
                  <a:gd name="T17" fmla="*/ 201 h 229"/>
                  <a:gd name="T18" fmla="*/ 18 w 150"/>
                  <a:gd name="T19" fmla="*/ 202 h 229"/>
                  <a:gd name="T20" fmla="*/ 31 w 150"/>
                  <a:gd name="T21" fmla="*/ 204 h 229"/>
                  <a:gd name="T22" fmla="*/ 60 w 150"/>
                  <a:gd name="T23" fmla="*/ 166 h 229"/>
                  <a:gd name="T24" fmla="*/ 0 w 150"/>
                  <a:gd name="T25" fmla="*/ 0 h 229"/>
                  <a:gd name="T26" fmla="*/ 31 w 150"/>
                  <a:gd name="T27" fmla="*/ 0 h 229"/>
                  <a:gd name="T28" fmla="*/ 75 w 150"/>
                  <a:gd name="T29" fmla="*/ 135 h 229"/>
                  <a:gd name="T30" fmla="*/ 76 w 150"/>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229">
                    <a:moveTo>
                      <a:pt x="76" y="135"/>
                    </a:moveTo>
                    <a:cubicBezTo>
                      <a:pt x="119" y="0"/>
                      <a:pt x="119" y="0"/>
                      <a:pt x="119" y="0"/>
                    </a:cubicBezTo>
                    <a:cubicBezTo>
                      <a:pt x="150" y="0"/>
                      <a:pt x="150" y="0"/>
                      <a:pt x="150" y="0"/>
                    </a:cubicBezTo>
                    <a:cubicBezTo>
                      <a:pt x="146" y="10"/>
                      <a:pt x="140" y="26"/>
                      <a:pt x="133" y="48"/>
                    </a:cubicBezTo>
                    <a:cubicBezTo>
                      <a:pt x="115" y="97"/>
                      <a:pt x="101" y="135"/>
                      <a:pt x="91" y="160"/>
                    </a:cubicBezTo>
                    <a:cubicBezTo>
                      <a:pt x="77" y="195"/>
                      <a:pt x="67" y="214"/>
                      <a:pt x="62" y="218"/>
                    </a:cubicBezTo>
                    <a:cubicBezTo>
                      <a:pt x="56" y="225"/>
                      <a:pt x="44" y="229"/>
                      <a:pt x="26" y="228"/>
                    </a:cubicBezTo>
                    <a:cubicBezTo>
                      <a:pt x="23" y="228"/>
                      <a:pt x="19" y="227"/>
                      <a:pt x="15" y="225"/>
                    </a:cubicBezTo>
                    <a:cubicBezTo>
                      <a:pt x="15" y="201"/>
                      <a:pt x="15" y="201"/>
                      <a:pt x="15" y="201"/>
                    </a:cubicBezTo>
                    <a:cubicBezTo>
                      <a:pt x="16" y="201"/>
                      <a:pt x="17" y="201"/>
                      <a:pt x="18" y="202"/>
                    </a:cubicBezTo>
                    <a:cubicBezTo>
                      <a:pt x="22" y="204"/>
                      <a:pt x="27" y="204"/>
                      <a:pt x="31" y="204"/>
                    </a:cubicBezTo>
                    <a:cubicBezTo>
                      <a:pt x="42" y="209"/>
                      <a:pt x="51" y="196"/>
                      <a:pt x="60" y="166"/>
                    </a:cubicBezTo>
                    <a:cubicBezTo>
                      <a:pt x="0" y="0"/>
                      <a:pt x="0" y="0"/>
                      <a:pt x="0" y="0"/>
                    </a:cubicBezTo>
                    <a:cubicBezTo>
                      <a:pt x="31" y="0"/>
                      <a:pt x="31" y="0"/>
                      <a:pt x="31" y="0"/>
                    </a:cubicBezTo>
                    <a:cubicBezTo>
                      <a:pt x="75" y="135"/>
                      <a:pt x="75" y="135"/>
                      <a:pt x="75" y="135"/>
                    </a:cubicBezTo>
                    <a:lnTo>
                      <a:pt x="76" y="135"/>
                    </a:lnTo>
                    <a:close/>
                  </a:path>
                </a:pathLst>
              </a:custGeom>
              <a:grpFill/>
              <a:ln>
                <a:noFill/>
              </a:ln>
            </p:spPr>
            <p:txBody>
              <a:bodyPr anchor="ctr"/>
              <a:lstStyle/>
              <a:p>
                <a:pPr algn="ctr"/>
                <a:endParaRPr/>
              </a:p>
            </p:txBody>
          </p:sp>
          <p:sp>
            <p:nvSpPr>
              <p:cNvPr id="87" name="îsḷiḋê">
                <a:extLst>
                  <a:ext uri="{FF2B5EF4-FFF2-40B4-BE49-F238E27FC236}">
                    <a16:creationId xmlns:a16="http://schemas.microsoft.com/office/drawing/2014/main" id="{4D2809DF-9BEF-BE5E-DC84-A7130429EFF2}"/>
                  </a:ext>
                </a:extLst>
              </p:cNvPr>
              <p:cNvSpPr/>
              <p:nvPr/>
            </p:nvSpPr>
            <p:spPr bwMode="auto">
              <a:xfrm>
                <a:off x="10722564" y="732929"/>
                <a:ext cx="31870"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3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8" y="2"/>
                      <a:pt x="76" y="0"/>
                    </a:cubicBezTo>
                    <a:cubicBezTo>
                      <a:pt x="123" y="2"/>
                      <a:pt x="148" y="31"/>
                      <a:pt x="152" y="87"/>
                    </a:cubicBezTo>
                    <a:cubicBezTo>
                      <a:pt x="148" y="142"/>
                      <a:pt x="123" y="170"/>
                      <a:pt x="76" y="171"/>
                    </a:cubicBezTo>
                    <a:cubicBezTo>
                      <a:pt x="28" y="170"/>
                      <a:pt x="3" y="142"/>
                      <a:pt x="0" y="87"/>
                    </a:cubicBezTo>
                    <a:close/>
                    <a:moveTo>
                      <a:pt x="28" y="87"/>
                    </a:moveTo>
                    <a:cubicBezTo>
                      <a:pt x="30" y="128"/>
                      <a:pt x="46" y="149"/>
                      <a:pt x="76" y="149"/>
                    </a:cubicBezTo>
                    <a:cubicBezTo>
                      <a:pt x="105" y="149"/>
                      <a:pt x="121" y="128"/>
                      <a:pt x="123" y="87"/>
                    </a:cubicBezTo>
                    <a:cubicBezTo>
                      <a:pt x="121" y="46"/>
                      <a:pt x="105" y="25"/>
                      <a:pt x="76" y="24"/>
                    </a:cubicBezTo>
                    <a:cubicBezTo>
                      <a:pt x="46" y="25"/>
                      <a:pt x="30" y="46"/>
                      <a:pt x="28" y="87"/>
                    </a:cubicBezTo>
                    <a:close/>
                  </a:path>
                </a:pathLst>
              </a:custGeom>
              <a:grpFill/>
              <a:ln>
                <a:noFill/>
              </a:ln>
            </p:spPr>
            <p:txBody>
              <a:bodyPr anchor="ctr"/>
              <a:lstStyle/>
              <a:p>
                <a:pPr algn="ctr"/>
                <a:endParaRPr/>
              </a:p>
            </p:txBody>
          </p:sp>
          <p:sp>
            <p:nvSpPr>
              <p:cNvPr id="88" name="ïś1ïḓé">
                <a:extLst>
                  <a:ext uri="{FF2B5EF4-FFF2-40B4-BE49-F238E27FC236}">
                    <a16:creationId xmlns:a16="http://schemas.microsoft.com/office/drawing/2014/main" id="{A82604FB-4AA9-463E-21F5-1E87F2C667C7}"/>
                  </a:ext>
                </a:extLst>
              </p:cNvPr>
              <p:cNvSpPr/>
              <p:nvPr/>
            </p:nvSpPr>
            <p:spPr bwMode="auto">
              <a:xfrm>
                <a:off x="10757370" y="720768"/>
                <a:ext cx="15935" cy="47386"/>
              </a:xfrm>
              <a:custGeom>
                <a:avLst/>
                <a:gdLst>
                  <a:gd name="T0" fmla="*/ 77 w 77"/>
                  <a:gd name="T1" fmla="*/ 87 h 228"/>
                  <a:gd name="T2" fmla="*/ 48 w 77"/>
                  <a:gd name="T3" fmla="*/ 87 h 228"/>
                  <a:gd name="T4" fmla="*/ 48 w 77"/>
                  <a:gd name="T5" fmla="*/ 228 h 228"/>
                  <a:gd name="T6" fmla="*/ 22 w 77"/>
                  <a:gd name="T7" fmla="*/ 228 h 228"/>
                  <a:gd name="T8" fmla="*/ 22 w 77"/>
                  <a:gd name="T9" fmla="*/ 87 h 228"/>
                  <a:gd name="T10" fmla="*/ 0 w 77"/>
                  <a:gd name="T11" fmla="*/ 87 h 228"/>
                  <a:gd name="T12" fmla="*/ 0 w 77"/>
                  <a:gd name="T13" fmla="*/ 64 h 228"/>
                  <a:gd name="T14" fmla="*/ 22 w 77"/>
                  <a:gd name="T15" fmla="*/ 64 h 228"/>
                  <a:gd name="T16" fmla="*/ 22 w 77"/>
                  <a:gd name="T17" fmla="*/ 37 h 228"/>
                  <a:gd name="T18" fmla="*/ 63 w 77"/>
                  <a:gd name="T19" fmla="*/ 0 h 228"/>
                  <a:gd name="T20" fmla="*/ 77 w 77"/>
                  <a:gd name="T21" fmla="*/ 1 h 228"/>
                  <a:gd name="T22" fmla="*/ 77 w 77"/>
                  <a:gd name="T23" fmla="*/ 25 h 228"/>
                  <a:gd name="T24" fmla="*/ 64 w 77"/>
                  <a:gd name="T25" fmla="*/ 25 h 228"/>
                  <a:gd name="T26" fmla="*/ 48 w 77"/>
                  <a:gd name="T27" fmla="*/ 44 h 228"/>
                  <a:gd name="T28" fmla="*/ 48 w 77"/>
                  <a:gd name="T29" fmla="*/ 64 h 228"/>
                  <a:gd name="T30" fmla="*/ 77 w 77"/>
                  <a:gd name="T31" fmla="*/ 64 h 228"/>
                  <a:gd name="T32" fmla="*/ 77 w 77"/>
                  <a:gd name="T33" fmla="*/ 8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228">
                    <a:moveTo>
                      <a:pt x="77" y="87"/>
                    </a:moveTo>
                    <a:cubicBezTo>
                      <a:pt x="48" y="87"/>
                      <a:pt x="48" y="87"/>
                      <a:pt x="48" y="87"/>
                    </a:cubicBezTo>
                    <a:cubicBezTo>
                      <a:pt x="48" y="228"/>
                      <a:pt x="48" y="228"/>
                      <a:pt x="48" y="228"/>
                    </a:cubicBezTo>
                    <a:cubicBezTo>
                      <a:pt x="22" y="228"/>
                      <a:pt x="22" y="228"/>
                      <a:pt x="22" y="228"/>
                    </a:cubicBezTo>
                    <a:cubicBezTo>
                      <a:pt x="22" y="87"/>
                      <a:pt x="22" y="87"/>
                      <a:pt x="22" y="87"/>
                    </a:cubicBezTo>
                    <a:cubicBezTo>
                      <a:pt x="0" y="87"/>
                      <a:pt x="0" y="87"/>
                      <a:pt x="0" y="87"/>
                    </a:cubicBezTo>
                    <a:cubicBezTo>
                      <a:pt x="0" y="64"/>
                      <a:pt x="0" y="64"/>
                      <a:pt x="0" y="64"/>
                    </a:cubicBezTo>
                    <a:cubicBezTo>
                      <a:pt x="22" y="64"/>
                      <a:pt x="22" y="64"/>
                      <a:pt x="22" y="64"/>
                    </a:cubicBezTo>
                    <a:cubicBezTo>
                      <a:pt x="22" y="37"/>
                      <a:pt x="22" y="37"/>
                      <a:pt x="22" y="37"/>
                    </a:cubicBezTo>
                    <a:cubicBezTo>
                      <a:pt x="22" y="12"/>
                      <a:pt x="35" y="0"/>
                      <a:pt x="63" y="0"/>
                    </a:cubicBezTo>
                    <a:cubicBezTo>
                      <a:pt x="68" y="0"/>
                      <a:pt x="73" y="0"/>
                      <a:pt x="77" y="1"/>
                    </a:cubicBezTo>
                    <a:cubicBezTo>
                      <a:pt x="77" y="25"/>
                      <a:pt x="77" y="25"/>
                      <a:pt x="77" y="25"/>
                    </a:cubicBezTo>
                    <a:cubicBezTo>
                      <a:pt x="73" y="25"/>
                      <a:pt x="69" y="25"/>
                      <a:pt x="64" y="25"/>
                    </a:cubicBezTo>
                    <a:cubicBezTo>
                      <a:pt x="54" y="25"/>
                      <a:pt x="48" y="31"/>
                      <a:pt x="48" y="44"/>
                    </a:cubicBezTo>
                    <a:cubicBezTo>
                      <a:pt x="48" y="64"/>
                      <a:pt x="48" y="64"/>
                      <a:pt x="48" y="64"/>
                    </a:cubicBezTo>
                    <a:cubicBezTo>
                      <a:pt x="77" y="64"/>
                      <a:pt x="77" y="64"/>
                      <a:pt x="77" y="64"/>
                    </a:cubicBezTo>
                    <a:lnTo>
                      <a:pt x="77" y="87"/>
                    </a:lnTo>
                    <a:close/>
                  </a:path>
                </a:pathLst>
              </a:custGeom>
              <a:grpFill/>
              <a:ln>
                <a:noFill/>
              </a:ln>
            </p:spPr>
            <p:txBody>
              <a:bodyPr anchor="ctr"/>
              <a:lstStyle/>
              <a:p>
                <a:pPr algn="ctr"/>
                <a:endParaRPr/>
              </a:p>
            </p:txBody>
          </p:sp>
          <p:sp>
            <p:nvSpPr>
              <p:cNvPr id="89" name="iṥlïḑê">
                <a:extLst>
                  <a:ext uri="{FF2B5EF4-FFF2-40B4-BE49-F238E27FC236}">
                    <a16:creationId xmlns:a16="http://schemas.microsoft.com/office/drawing/2014/main" id="{176DBDAA-7745-1C9B-446C-7EF53C18465E}"/>
                  </a:ext>
                </a:extLst>
              </p:cNvPr>
              <p:cNvSpPr/>
              <p:nvPr/>
            </p:nvSpPr>
            <p:spPr bwMode="auto">
              <a:xfrm>
                <a:off x="10795530" y="720349"/>
                <a:ext cx="36902" cy="48644"/>
              </a:xfrm>
              <a:custGeom>
                <a:avLst/>
                <a:gdLst>
                  <a:gd name="T0" fmla="*/ 173 w 179"/>
                  <a:gd name="T1" fmla="*/ 71 h 234"/>
                  <a:gd name="T2" fmla="*/ 145 w 179"/>
                  <a:gd name="T3" fmla="*/ 71 h 234"/>
                  <a:gd name="T4" fmla="*/ 89 w 179"/>
                  <a:gd name="T5" fmla="*/ 25 h 234"/>
                  <a:gd name="T6" fmla="*/ 38 w 179"/>
                  <a:gd name="T7" fmla="*/ 65 h 234"/>
                  <a:gd name="T8" fmla="*/ 65 w 179"/>
                  <a:gd name="T9" fmla="*/ 93 h 234"/>
                  <a:gd name="T10" fmla="*/ 129 w 179"/>
                  <a:gd name="T11" fmla="*/ 107 h 234"/>
                  <a:gd name="T12" fmla="*/ 179 w 179"/>
                  <a:gd name="T13" fmla="*/ 169 h 234"/>
                  <a:gd name="T14" fmla="*/ 91 w 179"/>
                  <a:gd name="T15" fmla="*/ 234 h 234"/>
                  <a:gd name="T16" fmla="*/ 24 w 179"/>
                  <a:gd name="T17" fmla="*/ 214 h 234"/>
                  <a:gd name="T18" fmla="*/ 0 w 179"/>
                  <a:gd name="T19" fmla="*/ 158 h 234"/>
                  <a:gd name="T20" fmla="*/ 30 w 179"/>
                  <a:gd name="T21" fmla="*/ 158 h 234"/>
                  <a:gd name="T22" fmla="*/ 91 w 179"/>
                  <a:gd name="T23" fmla="*/ 210 h 234"/>
                  <a:gd name="T24" fmla="*/ 151 w 179"/>
                  <a:gd name="T25" fmla="*/ 172 h 234"/>
                  <a:gd name="T26" fmla="*/ 102 w 179"/>
                  <a:gd name="T27" fmla="*/ 132 h 234"/>
                  <a:gd name="T28" fmla="*/ 55 w 179"/>
                  <a:gd name="T29" fmla="*/ 122 h 234"/>
                  <a:gd name="T30" fmla="*/ 8 w 179"/>
                  <a:gd name="T31" fmla="*/ 68 h 234"/>
                  <a:gd name="T32" fmla="*/ 86 w 179"/>
                  <a:gd name="T33" fmla="*/ 0 h 234"/>
                  <a:gd name="T34" fmla="*/ 173 w 179"/>
                  <a:gd name="T35" fmla="*/ 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34">
                    <a:moveTo>
                      <a:pt x="173" y="71"/>
                    </a:moveTo>
                    <a:cubicBezTo>
                      <a:pt x="145" y="71"/>
                      <a:pt x="145" y="71"/>
                      <a:pt x="145" y="71"/>
                    </a:cubicBezTo>
                    <a:cubicBezTo>
                      <a:pt x="143" y="42"/>
                      <a:pt x="124" y="27"/>
                      <a:pt x="89" y="25"/>
                    </a:cubicBezTo>
                    <a:cubicBezTo>
                      <a:pt x="55" y="26"/>
                      <a:pt x="38" y="39"/>
                      <a:pt x="38" y="65"/>
                    </a:cubicBezTo>
                    <a:cubicBezTo>
                      <a:pt x="38" y="81"/>
                      <a:pt x="47" y="90"/>
                      <a:pt x="65" y="93"/>
                    </a:cubicBezTo>
                    <a:cubicBezTo>
                      <a:pt x="129" y="107"/>
                      <a:pt x="129" y="107"/>
                      <a:pt x="129" y="107"/>
                    </a:cubicBezTo>
                    <a:cubicBezTo>
                      <a:pt x="162" y="116"/>
                      <a:pt x="179" y="136"/>
                      <a:pt x="179" y="169"/>
                    </a:cubicBezTo>
                    <a:cubicBezTo>
                      <a:pt x="178" y="210"/>
                      <a:pt x="149" y="232"/>
                      <a:pt x="91" y="234"/>
                    </a:cubicBezTo>
                    <a:cubicBezTo>
                      <a:pt x="59" y="234"/>
                      <a:pt x="37" y="227"/>
                      <a:pt x="24" y="214"/>
                    </a:cubicBezTo>
                    <a:cubicBezTo>
                      <a:pt x="7" y="202"/>
                      <a:pt x="0" y="183"/>
                      <a:pt x="0" y="158"/>
                    </a:cubicBezTo>
                    <a:cubicBezTo>
                      <a:pt x="30" y="158"/>
                      <a:pt x="30" y="158"/>
                      <a:pt x="30" y="158"/>
                    </a:cubicBezTo>
                    <a:cubicBezTo>
                      <a:pt x="31" y="192"/>
                      <a:pt x="51" y="210"/>
                      <a:pt x="91" y="210"/>
                    </a:cubicBezTo>
                    <a:cubicBezTo>
                      <a:pt x="130" y="210"/>
                      <a:pt x="150" y="197"/>
                      <a:pt x="151" y="172"/>
                    </a:cubicBezTo>
                    <a:cubicBezTo>
                      <a:pt x="154" y="152"/>
                      <a:pt x="138" y="139"/>
                      <a:pt x="102" y="132"/>
                    </a:cubicBezTo>
                    <a:cubicBezTo>
                      <a:pt x="55" y="122"/>
                      <a:pt x="55" y="122"/>
                      <a:pt x="55" y="122"/>
                    </a:cubicBezTo>
                    <a:cubicBezTo>
                      <a:pt x="24" y="113"/>
                      <a:pt x="8" y="95"/>
                      <a:pt x="8" y="68"/>
                    </a:cubicBezTo>
                    <a:cubicBezTo>
                      <a:pt x="10" y="24"/>
                      <a:pt x="36" y="1"/>
                      <a:pt x="86" y="0"/>
                    </a:cubicBezTo>
                    <a:cubicBezTo>
                      <a:pt x="142" y="0"/>
                      <a:pt x="171" y="23"/>
                      <a:pt x="173" y="71"/>
                    </a:cubicBezTo>
                    <a:close/>
                  </a:path>
                </a:pathLst>
              </a:custGeom>
              <a:grpFill/>
              <a:ln>
                <a:noFill/>
              </a:ln>
            </p:spPr>
            <p:txBody>
              <a:bodyPr anchor="ctr"/>
              <a:lstStyle/>
              <a:p>
                <a:pPr algn="ctr"/>
                <a:endParaRPr/>
              </a:p>
            </p:txBody>
          </p:sp>
          <p:sp>
            <p:nvSpPr>
              <p:cNvPr id="90" name="iṩļîḋé">
                <a:extLst>
                  <a:ext uri="{FF2B5EF4-FFF2-40B4-BE49-F238E27FC236}">
                    <a16:creationId xmlns:a16="http://schemas.microsoft.com/office/drawing/2014/main" id="{D241119F-0F49-76D2-AB2B-DCE2C6CE946C}"/>
                  </a:ext>
                </a:extLst>
              </p:cNvPr>
              <p:cNvSpPr/>
              <p:nvPr/>
            </p:nvSpPr>
            <p:spPr bwMode="auto">
              <a:xfrm>
                <a:off x="10837884" y="732929"/>
                <a:ext cx="28515" cy="35644"/>
              </a:xfrm>
              <a:custGeom>
                <a:avLst/>
                <a:gdLst>
                  <a:gd name="T0" fmla="*/ 139 w 139"/>
                  <a:gd name="T1" fmla="*/ 61 h 171"/>
                  <a:gd name="T2" fmla="*/ 112 w 139"/>
                  <a:gd name="T3" fmla="*/ 61 h 171"/>
                  <a:gd name="T4" fmla="*/ 74 w 139"/>
                  <a:gd name="T5" fmla="*/ 26 h 171"/>
                  <a:gd name="T6" fmla="*/ 28 w 139"/>
                  <a:gd name="T7" fmla="*/ 87 h 171"/>
                  <a:gd name="T8" fmla="*/ 73 w 139"/>
                  <a:gd name="T9" fmla="*/ 151 h 171"/>
                  <a:gd name="T10" fmla="*/ 112 w 139"/>
                  <a:gd name="T11" fmla="*/ 111 h 171"/>
                  <a:gd name="T12" fmla="*/ 139 w 139"/>
                  <a:gd name="T13" fmla="*/ 111 h 171"/>
                  <a:gd name="T14" fmla="*/ 73 w 139"/>
                  <a:gd name="T15" fmla="*/ 171 h 171"/>
                  <a:gd name="T16" fmla="*/ 0 w 139"/>
                  <a:gd name="T17" fmla="*/ 92 h 171"/>
                  <a:gd name="T18" fmla="*/ 78 w 139"/>
                  <a:gd name="T19" fmla="*/ 0 h 171"/>
                  <a:gd name="T20" fmla="*/ 139 w 139"/>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1">
                    <a:moveTo>
                      <a:pt x="139" y="61"/>
                    </a:moveTo>
                    <a:cubicBezTo>
                      <a:pt x="112" y="61"/>
                      <a:pt x="112" y="61"/>
                      <a:pt x="112" y="61"/>
                    </a:cubicBezTo>
                    <a:cubicBezTo>
                      <a:pt x="110" y="37"/>
                      <a:pt x="97" y="26"/>
                      <a:pt x="74" y="26"/>
                    </a:cubicBezTo>
                    <a:cubicBezTo>
                      <a:pt x="45" y="27"/>
                      <a:pt x="30" y="48"/>
                      <a:pt x="28" y="87"/>
                    </a:cubicBezTo>
                    <a:cubicBezTo>
                      <a:pt x="28" y="129"/>
                      <a:pt x="43" y="151"/>
                      <a:pt x="73" y="151"/>
                    </a:cubicBezTo>
                    <a:cubicBezTo>
                      <a:pt x="95" y="149"/>
                      <a:pt x="108" y="136"/>
                      <a:pt x="112" y="111"/>
                    </a:cubicBezTo>
                    <a:cubicBezTo>
                      <a:pt x="139" y="111"/>
                      <a:pt x="139" y="111"/>
                      <a:pt x="139" y="111"/>
                    </a:cubicBezTo>
                    <a:cubicBezTo>
                      <a:pt x="133" y="151"/>
                      <a:pt x="111" y="171"/>
                      <a:pt x="73" y="171"/>
                    </a:cubicBezTo>
                    <a:cubicBezTo>
                      <a:pt x="26" y="170"/>
                      <a:pt x="1" y="143"/>
                      <a:pt x="0" y="92"/>
                    </a:cubicBezTo>
                    <a:cubicBezTo>
                      <a:pt x="1" y="32"/>
                      <a:pt x="28" y="2"/>
                      <a:pt x="78" y="0"/>
                    </a:cubicBezTo>
                    <a:cubicBezTo>
                      <a:pt x="114" y="1"/>
                      <a:pt x="135" y="21"/>
                      <a:pt x="139" y="61"/>
                    </a:cubicBezTo>
                    <a:close/>
                  </a:path>
                </a:pathLst>
              </a:custGeom>
              <a:grpFill/>
              <a:ln>
                <a:noFill/>
              </a:ln>
            </p:spPr>
            <p:txBody>
              <a:bodyPr anchor="ctr"/>
              <a:lstStyle/>
              <a:p>
                <a:pPr algn="ctr"/>
                <a:endParaRPr/>
              </a:p>
            </p:txBody>
          </p:sp>
          <p:sp>
            <p:nvSpPr>
              <p:cNvPr id="91" name="îs1iḋé">
                <a:extLst>
                  <a:ext uri="{FF2B5EF4-FFF2-40B4-BE49-F238E27FC236}">
                    <a16:creationId xmlns:a16="http://schemas.microsoft.com/office/drawing/2014/main" id="{59780FBE-6BF1-71E4-8245-18A8375D80C3}"/>
                  </a:ext>
                </a:extLst>
              </p:cNvPr>
              <p:cNvSpPr/>
              <p:nvPr/>
            </p:nvSpPr>
            <p:spPr bwMode="auto">
              <a:xfrm>
                <a:off x="1087227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92" name="iṣ1ïḑê">
                <a:extLst>
                  <a:ext uri="{FF2B5EF4-FFF2-40B4-BE49-F238E27FC236}">
                    <a16:creationId xmlns:a16="http://schemas.microsoft.com/office/drawing/2014/main" id="{E554AC8B-4737-7B9F-2285-280EFE2E67FB}"/>
                  </a:ext>
                </a:extLst>
              </p:cNvPr>
              <p:cNvSpPr/>
              <p:nvPr/>
            </p:nvSpPr>
            <p:spPr bwMode="auto">
              <a:xfrm>
                <a:off x="10884851"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93" name="ïS1îḑê">
                <a:extLst>
                  <a:ext uri="{FF2B5EF4-FFF2-40B4-BE49-F238E27FC236}">
                    <a16:creationId xmlns:a16="http://schemas.microsoft.com/office/drawing/2014/main" id="{5B87B74A-0CA5-C854-28C3-1CCE2FDEE983}"/>
                  </a:ext>
                </a:extLst>
              </p:cNvPr>
              <p:cNvSpPr/>
              <p:nvPr/>
            </p:nvSpPr>
            <p:spPr bwMode="auto">
              <a:xfrm>
                <a:off x="10922172" y="732929"/>
                <a:ext cx="28096"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94" name="iŝḷíḍê">
                <a:extLst>
                  <a:ext uri="{FF2B5EF4-FFF2-40B4-BE49-F238E27FC236}">
                    <a16:creationId xmlns:a16="http://schemas.microsoft.com/office/drawing/2014/main" id="{B28A0A02-FD0B-19FB-EB40-4906E56FB41F}"/>
                  </a:ext>
                </a:extLst>
              </p:cNvPr>
              <p:cNvSpPr/>
              <p:nvPr/>
            </p:nvSpPr>
            <p:spPr bwMode="auto">
              <a:xfrm>
                <a:off x="10956139" y="732929"/>
                <a:ext cx="29354"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1"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95" name="îṥľíḍé">
                <a:extLst>
                  <a:ext uri="{FF2B5EF4-FFF2-40B4-BE49-F238E27FC236}">
                    <a16:creationId xmlns:a16="http://schemas.microsoft.com/office/drawing/2014/main" id="{3B2C5A86-4F31-97C3-B2AD-ABFE8011FDC6}"/>
                  </a:ext>
                </a:extLst>
              </p:cNvPr>
              <p:cNvSpPr/>
              <p:nvPr/>
            </p:nvSpPr>
            <p:spPr bwMode="auto">
              <a:xfrm>
                <a:off x="10989268"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8" y="42"/>
                      <a:pt x="103" y="26"/>
                      <a:pt x="74" y="26"/>
                    </a:cubicBezTo>
                    <a:cubicBezTo>
                      <a:pt x="47" y="28"/>
                      <a:pt x="32" y="44"/>
                      <a:pt x="29" y="75"/>
                    </a:cubicBezTo>
                    <a:close/>
                  </a:path>
                </a:pathLst>
              </a:custGeom>
              <a:grpFill/>
              <a:ln>
                <a:noFill/>
              </a:ln>
            </p:spPr>
            <p:txBody>
              <a:bodyPr anchor="ctr"/>
              <a:lstStyle/>
              <a:p>
                <a:pPr algn="ctr"/>
                <a:endParaRPr/>
              </a:p>
            </p:txBody>
          </p:sp>
          <p:sp>
            <p:nvSpPr>
              <p:cNvPr id="96" name="îşḻiḍe">
                <a:extLst>
                  <a:ext uri="{FF2B5EF4-FFF2-40B4-BE49-F238E27FC236}">
                    <a16:creationId xmlns:a16="http://schemas.microsoft.com/office/drawing/2014/main" id="{026FA502-0ED7-217D-0A8B-6DCFD949D7C3}"/>
                  </a:ext>
                </a:extLst>
              </p:cNvPr>
              <p:cNvSpPr/>
              <p:nvPr/>
            </p:nvSpPr>
            <p:spPr bwMode="auto">
              <a:xfrm>
                <a:off x="11060975"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1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6" y="2"/>
                      <a:pt x="136"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3" y="170"/>
                      <a:pt x="140" y="170"/>
                    </a:cubicBezTo>
                    <a:cubicBezTo>
                      <a:pt x="120" y="170"/>
                      <a:pt x="111" y="163"/>
                      <a:pt x="112" y="147"/>
                    </a:cubicBezTo>
                    <a:cubicBezTo>
                      <a:pt x="96" y="163"/>
                      <a:pt x="76" y="171"/>
                      <a:pt x="52" y="171"/>
                    </a:cubicBezTo>
                    <a:cubicBezTo>
                      <a:pt x="19" y="170"/>
                      <a:pt x="2" y="155"/>
                      <a:pt x="0" y="126"/>
                    </a:cubicBezTo>
                    <a:cubicBezTo>
                      <a:pt x="1" y="97"/>
                      <a:pt x="18" y="80"/>
                      <a:pt x="51" y="75"/>
                    </a:cubicBezTo>
                    <a:cubicBezTo>
                      <a:pt x="96" y="70"/>
                      <a:pt x="96" y="70"/>
                      <a:pt x="96" y="70"/>
                    </a:cubicBezTo>
                    <a:cubicBezTo>
                      <a:pt x="106" y="68"/>
                      <a:pt x="111" y="62"/>
                      <a:pt x="111" y="50"/>
                    </a:cubicBezTo>
                    <a:cubicBezTo>
                      <a:pt x="111" y="32"/>
                      <a:pt x="98" y="23"/>
                      <a:pt x="71" y="23"/>
                    </a:cubicBezTo>
                    <a:cubicBezTo>
                      <a:pt x="49"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97" name="ïşḻíḓe">
                <a:extLst>
                  <a:ext uri="{FF2B5EF4-FFF2-40B4-BE49-F238E27FC236}">
                    <a16:creationId xmlns:a16="http://schemas.microsoft.com/office/drawing/2014/main" id="{CE00E40C-9239-9B7F-3764-7F68B0223510}"/>
                  </a:ext>
                </a:extLst>
              </p:cNvPr>
              <p:cNvSpPr/>
              <p:nvPr/>
            </p:nvSpPr>
            <p:spPr bwMode="auto">
              <a:xfrm>
                <a:off x="11099136"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98" name="îS1iḓé">
                <a:extLst>
                  <a:ext uri="{FF2B5EF4-FFF2-40B4-BE49-F238E27FC236}">
                    <a16:creationId xmlns:a16="http://schemas.microsoft.com/office/drawing/2014/main" id="{5A86D57C-CEB4-825E-51C2-22FA6EB61930}"/>
                  </a:ext>
                </a:extLst>
              </p:cNvPr>
              <p:cNvSpPr/>
              <p:nvPr/>
            </p:nvSpPr>
            <p:spPr bwMode="auto">
              <a:xfrm>
                <a:off x="11133103" y="721607"/>
                <a:ext cx="30193" cy="46967"/>
              </a:xfrm>
              <a:custGeom>
                <a:avLst/>
                <a:gdLst>
                  <a:gd name="T0" fmla="*/ 145 w 145"/>
                  <a:gd name="T1" fmla="*/ 0 h 226"/>
                  <a:gd name="T2" fmla="*/ 145 w 145"/>
                  <a:gd name="T3" fmla="*/ 224 h 226"/>
                  <a:gd name="T4" fmla="*/ 119 w 145"/>
                  <a:gd name="T5" fmla="*/ 224 h 226"/>
                  <a:gd name="T6" fmla="*/ 119 w 145"/>
                  <a:gd name="T7" fmla="*/ 202 h 226"/>
                  <a:gd name="T8" fmla="*/ 73 w 145"/>
                  <a:gd name="T9" fmla="*/ 226 h 226"/>
                  <a:gd name="T10" fmla="*/ 0 w 145"/>
                  <a:gd name="T11" fmla="*/ 137 h 226"/>
                  <a:gd name="T12" fmla="*/ 69 w 145"/>
                  <a:gd name="T13" fmla="*/ 55 h 226"/>
                  <a:gd name="T14" fmla="*/ 116 w 145"/>
                  <a:gd name="T15" fmla="*/ 79 h 226"/>
                  <a:gd name="T16" fmla="*/ 118 w 145"/>
                  <a:gd name="T17" fmla="*/ 83 h 226"/>
                  <a:gd name="T18" fmla="*/ 118 w 145"/>
                  <a:gd name="T19" fmla="*/ 82 h 226"/>
                  <a:gd name="T20" fmla="*/ 118 w 145"/>
                  <a:gd name="T21" fmla="*/ 0 h 226"/>
                  <a:gd name="T22" fmla="*/ 145 w 145"/>
                  <a:gd name="T23" fmla="*/ 0 h 226"/>
                  <a:gd name="T24" fmla="*/ 29 w 145"/>
                  <a:gd name="T25" fmla="*/ 142 h 226"/>
                  <a:gd name="T26" fmla="*/ 73 w 145"/>
                  <a:gd name="T27" fmla="*/ 206 h 226"/>
                  <a:gd name="T28" fmla="*/ 118 w 145"/>
                  <a:gd name="T29" fmla="*/ 151 h 226"/>
                  <a:gd name="T30" fmla="*/ 74 w 145"/>
                  <a:gd name="T31" fmla="*/ 81 h 226"/>
                  <a:gd name="T32" fmla="*/ 29 w 145"/>
                  <a:gd name="T33" fmla="*/ 1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26">
                    <a:moveTo>
                      <a:pt x="145" y="0"/>
                    </a:moveTo>
                    <a:cubicBezTo>
                      <a:pt x="145" y="224"/>
                      <a:pt x="145" y="224"/>
                      <a:pt x="145" y="224"/>
                    </a:cubicBezTo>
                    <a:cubicBezTo>
                      <a:pt x="119" y="224"/>
                      <a:pt x="119" y="224"/>
                      <a:pt x="119" y="224"/>
                    </a:cubicBezTo>
                    <a:cubicBezTo>
                      <a:pt x="119" y="202"/>
                      <a:pt x="119" y="202"/>
                      <a:pt x="119" y="202"/>
                    </a:cubicBezTo>
                    <a:cubicBezTo>
                      <a:pt x="109" y="218"/>
                      <a:pt x="94" y="226"/>
                      <a:pt x="73" y="226"/>
                    </a:cubicBezTo>
                    <a:cubicBezTo>
                      <a:pt x="27" y="225"/>
                      <a:pt x="3" y="195"/>
                      <a:pt x="0" y="137"/>
                    </a:cubicBezTo>
                    <a:cubicBezTo>
                      <a:pt x="3" y="85"/>
                      <a:pt x="26" y="57"/>
                      <a:pt x="69" y="55"/>
                    </a:cubicBezTo>
                    <a:cubicBezTo>
                      <a:pt x="86" y="55"/>
                      <a:pt x="102" y="63"/>
                      <a:pt x="116" y="79"/>
                    </a:cubicBezTo>
                    <a:cubicBezTo>
                      <a:pt x="116" y="81"/>
                      <a:pt x="117" y="82"/>
                      <a:pt x="118" y="83"/>
                    </a:cubicBezTo>
                    <a:cubicBezTo>
                      <a:pt x="118" y="82"/>
                      <a:pt x="118" y="82"/>
                      <a:pt x="118" y="82"/>
                    </a:cubicBezTo>
                    <a:cubicBezTo>
                      <a:pt x="118" y="0"/>
                      <a:pt x="118" y="0"/>
                      <a:pt x="118" y="0"/>
                    </a:cubicBezTo>
                    <a:cubicBezTo>
                      <a:pt x="145" y="0"/>
                      <a:pt x="145" y="0"/>
                      <a:pt x="145" y="0"/>
                    </a:cubicBezTo>
                    <a:close/>
                    <a:moveTo>
                      <a:pt x="29" y="142"/>
                    </a:moveTo>
                    <a:cubicBezTo>
                      <a:pt x="30" y="183"/>
                      <a:pt x="45" y="204"/>
                      <a:pt x="73" y="206"/>
                    </a:cubicBezTo>
                    <a:cubicBezTo>
                      <a:pt x="102" y="202"/>
                      <a:pt x="117" y="184"/>
                      <a:pt x="118" y="151"/>
                    </a:cubicBezTo>
                    <a:cubicBezTo>
                      <a:pt x="118" y="104"/>
                      <a:pt x="103" y="81"/>
                      <a:pt x="74" y="81"/>
                    </a:cubicBezTo>
                    <a:cubicBezTo>
                      <a:pt x="43" y="81"/>
                      <a:pt x="28" y="101"/>
                      <a:pt x="29" y="142"/>
                    </a:cubicBezTo>
                    <a:close/>
                  </a:path>
                </a:pathLst>
              </a:custGeom>
              <a:grpFill/>
              <a:ln>
                <a:noFill/>
              </a:ln>
            </p:spPr>
            <p:txBody>
              <a:bodyPr anchor="ctr"/>
              <a:lstStyle/>
              <a:p>
                <a:pPr algn="ctr"/>
                <a:endParaRPr/>
              </a:p>
            </p:txBody>
          </p:sp>
          <p:sp>
            <p:nvSpPr>
              <p:cNvPr id="99" name="ïṥḻîḍé">
                <a:extLst>
                  <a:ext uri="{FF2B5EF4-FFF2-40B4-BE49-F238E27FC236}">
                    <a16:creationId xmlns:a16="http://schemas.microsoft.com/office/drawing/2014/main" id="{17016005-A336-2AD6-EDFE-33372450F884}"/>
                  </a:ext>
                </a:extLst>
              </p:cNvPr>
              <p:cNvSpPr/>
              <p:nvPr/>
            </p:nvSpPr>
            <p:spPr bwMode="auto">
              <a:xfrm>
                <a:off x="11185940" y="721607"/>
                <a:ext cx="37741" cy="46547"/>
              </a:xfrm>
              <a:custGeom>
                <a:avLst/>
                <a:gdLst>
                  <a:gd name="T0" fmla="*/ 0 w 90"/>
                  <a:gd name="T1" fmla="*/ 13 h 111"/>
                  <a:gd name="T2" fmla="*/ 0 w 90"/>
                  <a:gd name="T3" fmla="*/ 0 h 111"/>
                  <a:gd name="T4" fmla="*/ 90 w 90"/>
                  <a:gd name="T5" fmla="*/ 0 h 111"/>
                  <a:gd name="T6" fmla="*/ 90 w 90"/>
                  <a:gd name="T7" fmla="*/ 13 h 111"/>
                  <a:gd name="T8" fmla="*/ 52 w 90"/>
                  <a:gd name="T9" fmla="*/ 13 h 111"/>
                  <a:gd name="T10" fmla="*/ 52 w 90"/>
                  <a:gd name="T11" fmla="*/ 111 h 111"/>
                  <a:gd name="T12" fmla="*/ 38 w 90"/>
                  <a:gd name="T13" fmla="*/ 111 h 111"/>
                  <a:gd name="T14" fmla="*/ 38 w 90"/>
                  <a:gd name="T15" fmla="*/ 13 h 111"/>
                  <a:gd name="T16" fmla="*/ 0 w 90"/>
                  <a:gd name="T17"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1">
                    <a:moveTo>
                      <a:pt x="0" y="13"/>
                    </a:moveTo>
                    <a:lnTo>
                      <a:pt x="0" y="0"/>
                    </a:lnTo>
                    <a:lnTo>
                      <a:pt x="90" y="0"/>
                    </a:lnTo>
                    <a:lnTo>
                      <a:pt x="90" y="13"/>
                    </a:lnTo>
                    <a:lnTo>
                      <a:pt x="52" y="13"/>
                    </a:lnTo>
                    <a:lnTo>
                      <a:pt x="52" y="111"/>
                    </a:lnTo>
                    <a:lnTo>
                      <a:pt x="38" y="111"/>
                    </a:lnTo>
                    <a:lnTo>
                      <a:pt x="38" y="13"/>
                    </a:lnTo>
                    <a:lnTo>
                      <a:pt x="0" y="13"/>
                    </a:lnTo>
                    <a:close/>
                  </a:path>
                </a:pathLst>
              </a:custGeom>
              <a:grpFill/>
              <a:ln>
                <a:noFill/>
              </a:ln>
            </p:spPr>
            <p:txBody>
              <a:bodyPr anchor="ctr"/>
              <a:lstStyle/>
              <a:p>
                <a:pPr algn="ctr"/>
                <a:endParaRPr/>
              </a:p>
            </p:txBody>
          </p:sp>
          <p:sp>
            <p:nvSpPr>
              <p:cNvPr id="100" name="ïṡḷíḍé">
                <a:extLst>
                  <a:ext uri="{FF2B5EF4-FFF2-40B4-BE49-F238E27FC236}">
                    <a16:creationId xmlns:a16="http://schemas.microsoft.com/office/drawing/2014/main" id="{ACF4763E-820F-6AF0-4143-DA1787C5B47A}"/>
                  </a:ext>
                </a:extLst>
              </p:cNvPr>
              <p:cNvSpPr/>
              <p:nvPr/>
            </p:nvSpPr>
            <p:spPr bwMode="auto">
              <a:xfrm>
                <a:off x="11227036" y="732929"/>
                <a:ext cx="3061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01" name="íṧlíḍé">
                <a:extLst>
                  <a:ext uri="{FF2B5EF4-FFF2-40B4-BE49-F238E27FC236}">
                    <a16:creationId xmlns:a16="http://schemas.microsoft.com/office/drawing/2014/main" id="{3EF7C1B5-76A7-2EBD-5103-D5AD2CFE98A1}"/>
                  </a:ext>
                </a:extLst>
              </p:cNvPr>
              <p:cNvSpPr/>
              <p:nvPr/>
            </p:nvSpPr>
            <p:spPr bwMode="auto">
              <a:xfrm>
                <a:off x="11262261" y="732929"/>
                <a:ext cx="28935"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0"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02" name="išļïḓé">
                <a:extLst>
                  <a:ext uri="{FF2B5EF4-FFF2-40B4-BE49-F238E27FC236}">
                    <a16:creationId xmlns:a16="http://schemas.microsoft.com/office/drawing/2014/main" id="{CD8F500E-7990-9069-D6A3-46EACF6CFB44}"/>
                  </a:ext>
                </a:extLst>
              </p:cNvPr>
              <p:cNvSpPr/>
              <p:nvPr/>
            </p:nvSpPr>
            <p:spPr bwMode="auto">
              <a:xfrm>
                <a:off x="11297067" y="721607"/>
                <a:ext cx="27258"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3" y="75"/>
                      <a:pt x="133" y="113"/>
                    </a:cubicBezTo>
                    <a:close/>
                  </a:path>
                </a:pathLst>
              </a:custGeom>
              <a:grpFill/>
              <a:ln>
                <a:noFill/>
              </a:ln>
            </p:spPr>
            <p:txBody>
              <a:bodyPr anchor="ctr"/>
              <a:lstStyle/>
              <a:p>
                <a:pPr algn="ctr"/>
                <a:endParaRPr/>
              </a:p>
            </p:txBody>
          </p:sp>
          <p:sp>
            <p:nvSpPr>
              <p:cNvPr id="103" name="ïšḻîḓè">
                <a:extLst>
                  <a:ext uri="{FF2B5EF4-FFF2-40B4-BE49-F238E27FC236}">
                    <a16:creationId xmlns:a16="http://schemas.microsoft.com/office/drawing/2014/main" id="{63F3508A-4085-D813-EF67-E95794B55D05}"/>
                  </a:ext>
                </a:extLst>
              </p:cNvPr>
              <p:cNvSpPr/>
              <p:nvPr/>
            </p:nvSpPr>
            <p:spPr bwMode="auto">
              <a:xfrm>
                <a:off x="11333130"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3" y="58"/>
                    </a:cubicBezTo>
                    <a:close/>
                  </a:path>
                </a:pathLst>
              </a:custGeom>
              <a:grpFill/>
              <a:ln>
                <a:noFill/>
              </a:ln>
            </p:spPr>
            <p:txBody>
              <a:bodyPr anchor="ctr"/>
              <a:lstStyle/>
              <a:p>
                <a:pPr algn="ctr"/>
                <a:endParaRPr/>
              </a:p>
            </p:txBody>
          </p:sp>
          <p:sp>
            <p:nvSpPr>
              <p:cNvPr id="104" name="ïṡḷïḍê">
                <a:extLst>
                  <a:ext uri="{FF2B5EF4-FFF2-40B4-BE49-F238E27FC236}">
                    <a16:creationId xmlns:a16="http://schemas.microsoft.com/office/drawing/2014/main" id="{6436AAEB-25FC-B109-BA4F-E1B73AF1DD9B}"/>
                  </a:ext>
                </a:extLst>
              </p:cNvPr>
              <p:cNvSpPr/>
              <p:nvPr/>
            </p:nvSpPr>
            <p:spPr bwMode="auto">
              <a:xfrm>
                <a:off x="11367097"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4" y="31"/>
                      <a:pt x="29" y="2"/>
                      <a:pt x="76" y="0"/>
                    </a:cubicBezTo>
                    <a:cubicBezTo>
                      <a:pt x="124" y="2"/>
                      <a:pt x="149" y="31"/>
                      <a:pt x="152" y="87"/>
                    </a:cubicBezTo>
                    <a:cubicBezTo>
                      <a:pt x="149" y="142"/>
                      <a:pt x="124" y="170"/>
                      <a:pt x="76" y="171"/>
                    </a:cubicBezTo>
                    <a:cubicBezTo>
                      <a:pt x="29" y="170"/>
                      <a:pt x="4" y="142"/>
                      <a:pt x="0" y="87"/>
                    </a:cubicBezTo>
                    <a:close/>
                    <a:moveTo>
                      <a:pt x="28" y="87"/>
                    </a:moveTo>
                    <a:cubicBezTo>
                      <a:pt x="31" y="128"/>
                      <a:pt x="47" y="149"/>
                      <a:pt x="76" y="149"/>
                    </a:cubicBezTo>
                    <a:cubicBezTo>
                      <a:pt x="106" y="149"/>
                      <a:pt x="122" y="128"/>
                      <a:pt x="124" y="87"/>
                    </a:cubicBezTo>
                    <a:cubicBezTo>
                      <a:pt x="122" y="46"/>
                      <a:pt x="106" y="25"/>
                      <a:pt x="76" y="24"/>
                    </a:cubicBezTo>
                    <a:cubicBezTo>
                      <a:pt x="47" y="25"/>
                      <a:pt x="31" y="46"/>
                      <a:pt x="28" y="87"/>
                    </a:cubicBezTo>
                    <a:close/>
                  </a:path>
                </a:pathLst>
              </a:custGeom>
              <a:grpFill/>
              <a:ln>
                <a:noFill/>
              </a:ln>
            </p:spPr>
            <p:txBody>
              <a:bodyPr anchor="ctr"/>
              <a:lstStyle/>
              <a:p>
                <a:pPr algn="ctr"/>
                <a:endParaRPr/>
              </a:p>
            </p:txBody>
          </p:sp>
          <p:sp>
            <p:nvSpPr>
              <p:cNvPr id="105" name="îşļíḋe">
                <a:extLst>
                  <a:ext uri="{FF2B5EF4-FFF2-40B4-BE49-F238E27FC236}">
                    <a16:creationId xmlns:a16="http://schemas.microsoft.com/office/drawing/2014/main" id="{37CE4415-B7CB-1054-EA02-1D12BBC79EEC}"/>
                  </a:ext>
                </a:extLst>
              </p:cNvPr>
              <p:cNvSpPr/>
              <p:nvPr/>
            </p:nvSpPr>
            <p:spPr bwMode="auto">
              <a:xfrm>
                <a:off x="11405258" y="721607"/>
                <a:ext cx="5871" cy="46547"/>
              </a:xfrm>
              <a:prstGeom prst="rect">
                <a:avLst/>
              </a:prstGeom>
              <a:grpFill/>
              <a:ln>
                <a:noFill/>
              </a:ln>
            </p:spPr>
            <p:txBody>
              <a:bodyPr anchor="ctr"/>
              <a:lstStyle/>
              <a:p>
                <a:pPr algn="ctr"/>
                <a:endParaRPr/>
              </a:p>
            </p:txBody>
          </p:sp>
          <p:sp>
            <p:nvSpPr>
              <p:cNvPr id="106" name="íṩľide">
                <a:extLst>
                  <a:ext uri="{FF2B5EF4-FFF2-40B4-BE49-F238E27FC236}">
                    <a16:creationId xmlns:a16="http://schemas.microsoft.com/office/drawing/2014/main" id="{4DA13218-8D44-09B4-86A1-F49D72696332}"/>
                  </a:ext>
                </a:extLst>
              </p:cNvPr>
              <p:cNvSpPr/>
              <p:nvPr/>
            </p:nvSpPr>
            <p:spPr bwMode="auto">
              <a:xfrm>
                <a:off x="11417419"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5" y="149"/>
                      <a:pt x="121" y="128"/>
                      <a:pt x="124" y="87"/>
                    </a:cubicBezTo>
                    <a:cubicBezTo>
                      <a:pt x="121" y="46"/>
                      <a:pt x="105" y="25"/>
                      <a:pt x="76" y="24"/>
                    </a:cubicBezTo>
                    <a:cubicBezTo>
                      <a:pt x="47" y="25"/>
                      <a:pt x="31" y="46"/>
                      <a:pt x="28" y="87"/>
                    </a:cubicBezTo>
                    <a:close/>
                  </a:path>
                </a:pathLst>
              </a:custGeom>
              <a:grpFill/>
              <a:ln>
                <a:noFill/>
              </a:ln>
            </p:spPr>
            <p:txBody>
              <a:bodyPr anchor="ctr"/>
              <a:lstStyle/>
              <a:p>
                <a:pPr algn="ctr"/>
                <a:endParaRPr/>
              </a:p>
            </p:txBody>
          </p:sp>
          <p:sp>
            <p:nvSpPr>
              <p:cNvPr id="107" name="ïSļídê">
                <a:extLst>
                  <a:ext uri="{FF2B5EF4-FFF2-40B4-BE49-F238E27FC236}">
                    <a16:creationId xmlns:a16="http://schemas.microsoft.com/office/drawing/2014/main" id="{8F928047-B42D-0968-01D9-0BC27F26D54F}"/>
                  </a:ext>
                </a:extLst>
              </p:cNvPr>
              <p:cNvSpPr/>
              <p:nvPr/>
            </p:nvSpPr>
            <p:spPr bwMode="auto">
              <a:xfrm>
                <a:off x="11453482" y="732929"/>
                <a:ext cx="30193"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0" y="129"/>
                      <a:pt x="45" y="150"/>
                      <a:pt x="74" y="151"/>
                    </a:cubicBezTo>
                    <a:cubicBezTo>
                      <a:pt x="102"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0"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108" name="işḷíḑè">
                <a:extLst>
                  <a:ext uri="{FF2B5EF4-FFF2-40B4-BE49-F238E27FC236}">
                    <a16:creationId xmlns:a16="http://schemas.microsoft.com/office/drawing/2014/main" id="{7F28625A-4F6B-E9F7-8FCE-F7EC431B5D70}"/>
                  </a:ext>
                </a:extLst>
              </p:cNvPr>
              <p:cNvSpPr/>
              <p:nvPr/>
            </p:nvSpPr>
            <p:spPr bwMode="auto">
              <a:xfrm>
                <a:off x="11487868" y="734187"/>
                <a:ext cx="31032" cy="47386"/>
              </a:xfrm>
              <a:custGeom>
                <a:avLst/>
                <a:gdLst>
                  <a:gd name="T0" fmla="*/ 76 w 149"/>
                  <a:gd name="T1" fmla="*/ 135 h 229"/>
                  <a:gd name="T2" fmla="*/ 119 w 149"/>
                  <a:gd name="T3" fmla="*/ 0 h 229"/>
                  <a:gd name="T4" fmla="*/ 149 w 149"/>
                  <a:gd name="T5" fmla="*/ 0 h 229"/>
                  <a:gd name="T6" fmla="*/ 132 w 149"/>
                  <a:gd name="T7" fmla="*/ 48 h 229"/>
                  <a:gd name="T8" fmla="*/ 90 w 149"/>
                  <a:gd name="T9" fmla="*/ 160 h 229"/>
                  <a:gd name="T10" fmla="*/ 61 w 149"/>
                  <a:gd name="T11" fmla="*/ 218 h 229"/>
                  <a:gd name="T12" fmla="*/ 25 w 149"/>
                  <a:gd name="T13" fmla="*/ 228 h 229"/>
                  <a:gd name="T14" fmla="*/ 14 w 149"/>
                  <a:gd name="T15" fmla="*/ 225 h 229"/>
                  <a:gd name="T16" fmla="*/ 14 w 149"/>
                  <a:gd name="T17" fmla="*/ 201 h 229"/>
                  <a:gd name="T18" fmla="*/ 17 w 149"/>
                  <a:gd name="T19" fmla="*/ 202 h 229"/>
                  <a:gd name="T20" fmla="*/ 30 w 149"/>
                  <a:gd name="T21" fmla="*/ 204 h 229"/>
                  <a:gd name="T22" fmla="*/ 60 w 149"/>
                  <a:gd name="T23" fmla="*/ 166 h 229"/>
                  <a:gd name="T24" fmla="*/ 0 w 149"/>
                  <a:gd name="T25" fmla="*/ 0 h 229"/>
                  <a:gd name="T26" fmla="*/ 30 w 149"/>
                  <a:gd name="T27" fmla="*/ 0 h 229"/>
                  <a:gd name="T28" fmla="*/ 74 w 149"/>
                  <a:gd name="T29" fmla="*/ 135 h 229"/>
                  <a:gd name="T30" fmla="*/ 76 w 149"/>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229">
                    <a:moveTo>
                      <a:pt x="76" y="135"/>
                    </a:moveTo>
                    <a:cubicBezTo>
                      <a:pt x="119" y="0"/>
                      <a:pt x="119" y="0"/>
                      <a:pt x="119" y="0"/>
                    </a:cubicBezTo>
                    <a:cubicBezTo>
                      <a:pt x="149" y="0"/>
                      <a:pt x="149" y="0"/>
                      <a:pt x="149" y="0"/>
                    </a:cubicBezTo>
                    <a:cubicBezTo>
                      <a:pt x="145" y="10"/>
                      <a:pt x="139" y="26"/>
                      <a:pt x="132" y="48"/>
                    </a:cubicBezTo>
                    <a:cubicBezTo>
                      <a:pt x="114" y="97"/>
                      <a:pt x="100" y="135"/>
                      <a:pt x="90" y="160"/>
                    </a:cubicBezTo>
                    <a:cubicBezTo>
                      <a:pt x="76" y="195"/>
                      <a:pt x="67" y="214"/>
                      <a:pt x="61" y="218"/>
                    </a:cubicBezTo>
                    <a:cubicBezTo>
                      <a:pt x="55" y="225"/>
                      <a:pt x="43" y="229"/>
                      <a:pt x="25" y="228"/>
                    </a:cubicBezTo>
                    <a:cubicBezTo>
                      <a:pt x="22" y="228"/>
                      <a:pt x="18" y="227"/>
                      <a:pt x="14" y="225"/>
                    </a:cubicBezTo>
                    <a:cubicBezTo>
                      <a:pt x="14" y="201"/>
                      <a:pt x="14" y="201"/>
                      <a:pt x="14" y="201"/>
                    </a:cubicBezTo>
                    <a:cubicBezTo>
                      <a:pt x="15" y="201"/>
                      <a:pt x="16" y="201"/>
                      <a:pt x="17" y="202"/>
                    </a:cubicBezTo>
                    <a:cubicBezTo>
                      <a:pt x="22" y="204"/>
                      <a:pt x="26" y="204"/>
                      <a:pt x="30" y="204"/>
                    </a:cubicBezTo>
                    <a:cubicBezTo>
                      <a:pt x="41" y="209"/>
                      <a:pt x="51" y="196"/>
                      <a:pt x="60" y="166"/>
                    </a:cubicBezTo>
                    <a:cubicBezTo>
                      <a:pt x="0" y="0"/>
                      <a:pt x="0" y="0"/>
                      <a:pt x="0" y="0"/>
                    </a:cubicBezTo>
                    <a:cubicBezTo>
                      <a:pt x="30" y="0"/>
                      <a:pt x="30" y="0"/>
                      <a:pt x="30" y="0"/>
                    </a:cubicBezTo>
                    <a:cubicBezTo>
                      <a:pt x="74" y="135"/>
                      <a:pt x="74" y="135"/>
                      <a:pt x="74" y="135"/>
                    </a:cubicBezTo>
                    <a:lnTo>
                      <a:pt x="76" y="135"/>
                    </a:lnTo>
                    <a:close/>
                  </a:path>
                </a:pathLst>
              </a:custGeom>
              <a:grpFill/>
              <a:ln>
                <a:noFill/>
              </a:ln>
            </p:spPr>
            <p:txBody>
              <a:bodyPr anchor="ctr"/>
              <a:lstStyle/>
              <a:p>
                <a:pPr algn="ctr"/>
                <a:endParaRPr/>
              </a:p>
            </p:txBody>
          </p:sp>
        </p:grpSp>
        <p:grpSp>
          <p:nvGrpSpPr>
            <p:cNvPr id="4" name="组合 3">
              <a:extLst>
                <a:ext uri="{FF2B5EF4-FFF2-40B4-BE49-F238E27FC236}">
                  <a16:creationId xmlns:a16="http://schemas.microsoft.com/office/drawing/2014/main" id="{8FD59961-7B34-8ACC-896C-024DD5841FBE}"/>
                </a:ext>
              </a:extLst>
            </p:cNvPr>
            <p:cNvGrpSpPr/>
            <p:nvPr/>
          </p:nvGrpSpPr>
          <p:grpSpPr>
            <a:xfrm>
              <a:off x="660400" y="478901"/>
              <a:ext cx="601275" cy="454750"/>
              <a:chOff x="2201863" y="2538412"/>
              <a:chExt cx="1776413" cy="1781176"/>
            </a:xfrm>
            <a:solidFill>
              <a:schemeClr val="accent1"/>
            </a:solidFill>
          </p:grpSpPr>
          <p:sp>
            <p:nvSpPr>
              <p:cNvPr id="5" name="íṣḷîďé">
                <a:extLst>
                  <a:ext uri="{FF2B5EF4-FFF2-40B4-BE49-F238E27FC236}">
                    <a16:creationId xmlns:a16="http://schemas.microsoft.com/office/drawing/2014/main" id="{33BD5CB7-6FB8-A129-E746-E21BA27A1922}"/>
                  </a:ext>
                </a:extLst>
              </p:cNvPr>
              <p:cNvSpPr/>
              <p:nvPr/>
            </p:nvSpPr>
            <p:spPr bwMode="auto">
              <a:xfrm>
                <a:off x="2201863" y="2538412"/>
                <a:ext cx="1776413" cy="1781176"/>
              </a:xfrm>
              <a:prstGeom prst="ellipse">
                <a:avLst/>
              </a:prstGeom>
              <a:noFill/>
              <a:ln w="19050" cap="flat">
                <a:solidFill>
                  <a:schemeClr val="accent1"/>
                </a:solidFill>
                <a:prstDash val="solid"/>
                <a:round/>
                <a:headEnd/>
                <a:tailEnd/>
              </a:ln>
            </p:spPr>
            <p:txBody>
              <a:bodyPr anchor="ctr"/>
              <a:lstStyle/>
              <a:p>
                <a:pPr algn="ctr"/>
                <a:endParaRPr/>
              </a:p>
            </p:txBody>
          </p:sp>
          <p:sp>
            <p:nvSpPr>
              <p:cNvPr id="6" name="îSlïdê">
                <a:extLst>
                  <a:ext uri="{FF2B5EF4-FFF2-40B4-BE49-F238E27FC236}">
                    <a16:creationId xmlns:a16="http://schemas.microsoft.com/office/drawing/2014/main" id="{0A03E3BB-D7A7-B25E-245D-8E100F5E765D}"/>
                  </a:ext>
                </a:extLst>
              </p:cNvPr>
              <p:cNvSpPr/>
              <p:nvPr/>
            </p:nvSpPr>
            <p:spPr bwMode="auto">
              <a:xfrm>
                <a:off x="2349501" y="2976563"/>
                <a:ext cx="158750" cy="184150"/>
              </a:xfrm>
              <a:custGeom>
                <a:avLst/>
                <a:gdLst>
                  <a:gd name="T0" fmla="*/ 0 w 202"/>
                  <a:gd name="T1" fmla="*/ 96 h 233"/>
                  <a:gd name="T2" fmla="*/ 20 w 202"/>
                  <a:gd name="T3" fmla="*/ 58 h 233"/>
                  <a:gd name="T4" fmla="*/ 27 w 202"/>
                  <a:gd name="T5" fmla="*/ 65 h 233"/>
                  <a:gd name="T6" fmla="*/ 26 w 202"/>
                  <a:gd name="T7" fmla="*/ 70 h 233"/>
                  <a:gd name="T8" fmla="*/ 25 w 202"/>
                  <a:gd name="T9" fmla="*/ 75 h 233"/>
                  <a:gd name="T10" fmla="*/ 27 w 202"/>
                  <a:gd name="T11" fmla="*/ 81 h 233"/>
                  <a:gd name="T12" fmla="*/ 34 w 202"/>
                  <a:gd name="T13" fmla="*/ 88 h 233"/>
                  <a:gd name="T14" fmla="*/ 88 w 202"/>
                  <a:gd name="T15" fmla="*/ 137 h 233"/>
                  <a:gd name="T16" fmla="*/ 110 w 202"/>
                  <a:gd name="T17" fmla="*/ 93 h 233"/>
                  <a:gd name="T18" fmla="*/ 57 w 202"/>
                  <a:gd name="T19" fmla="*/ 46 h 233"/>
                  <a:gd name="T20" fmla="*/ 51 w 202"/>
                  <a:gd name="T21" fmla="*/ 41 h 233"/>
                  <a:gd name="T22" fmla="*/ 45 w 202"/>
                  <a:gd name="T23" fmla="*/ 40 h 233"/>
                  <a:gd name="T24" fmla="*/ 41 w 202"/>
                  <a:gd name="T25" fmla="*/ 42 h 233"/>
                  <a:gd name="T26" fmla="*/ 37 w 202"/>
                  <a:gd name="T27" fmla="*/ 46 h 233"/>
                  <a:gd name="T28" fmla="*/ 30 w 202"/>
                  <a:gd name="T29" fmla="*/ 39 h 233"/>
                  <a:gd name="T30" fmla="*/ 49 w 202"/>
                  <a:gd name="T31" fmla="*/ 0 h 233"/>
                  <a:gd name="T32" fmla="*/ 57 w 202"/>
                  <a:gd name="T33" fmla="*/ 7 h 233"/>
                  <a:gd name="T34" fmla="*/ 55 w 202"/>
                  <a:gd name="T35" fmla="*/ 12 h 233"/>
                  <a:gd name="T36" fmla="*/ 55 w 202"/>
                  <a:gd name="T37" fmla="*/ 17 h 233"/>
                  <a:gd name="T38" fmla="*/ 57 w 202"/>
                  <a:gd name="T39" fmla="*/ 24 h 233"/>
                  <a:gd name="T40" fmla="*/ 63 w 202"/>
                  <a:gd name="T41" fmla="*/ 31 h 233"/>
                  <a:gd name="T42" fmla="*/ 174 w 202"/>
                  <a:gd name="T43" fmla="*/ 129 h 233"/>
                  <a:gd name="T44" fmla="*/ 180 w 202"/>
                  <a:gd name="T45" fmla="*/ 134 h 233"/>
                  <a:gd name="T46" fmla="*/ 186 w 202"/>
                  <a:gd name="T47" fmla="*/ 135 h 233"/>
                  <a:gd name="T48" fmla="*/ 191 w 202"/>
                  <a:gd name="T49" fmla="*/ 133 h 233"/>
                  <a:gd name="T50" fmla="*/ 194 w 202"/>
                  <a:gd name="T51" fmla="*/ 130 h 233"/>
                  <a:gd name="T52" fmla="*/ 202 w 202"/>
                  <a:gd name="T53" fmla="*/ 137 h 233"/>
                  <a:gd name="T54" fmla="*/ 182 w 202"/>
                  <a:gd name="T55" fmla="*/ 175 h 233"/>
                  <a:gd name="T56" fmla="*/ 175 w 202"/>
                  <a:gd name="T57" fmla="*/ 169 h 233"/>
                  <a:gd name="T58" fmla="*/ 176 w 202"/>
                  <a:gd name="T59" fmla="*/ 163 h 233"/>
                  <a:gd name="T60" fmla="*/ 176 w 202"/>
                  <a:gd name="T61" fmla="*/ 158 h 233"/>
                  <a:gd name="T62" fmla="*/ 174 w 202"/>
                  <a:gd name="T63" fmla="*/ 151 h 233"/>
                  <a:gd name="T64" fmla="*/ 167 w 202"/>
                  <a:gd name="T65" fmla="*/ 144 h 233"/>
                  <a:gd name="T66" fmla="*/ 120 w 202"/>
                  <a:gd name="T67" fmla="*/ 102 h 233"/>
                  <a:gd name="T68" fmla="*/ 98 w 202"/>
                  <a:gd name="T69" fmla="*/ 146 h 233"/>
                  <a:gd name="T70" fmla="*/ 144 w 202"/>
                  <a:gd name="T71" fmla="*/ 187 h 233"/>
                  <a:gd name="T72" fmla="*/ 151 w 202"/>
                  <a:gd name="T73" fmla="*/ 192 h 233"/>
                  <a:gd name="T74" fmla="*/ 157 w 202"/>
                  <a:gd name="T75" fmla="*/ 193 h 233"/>
                  <a:gd name="T76" fmla="*/ 161 w 202"/>
                  <a:gd name="T77" fmla="*/ 191 h 233"/>
                  <a:gd name="T78" fmla="*/ 165 w 202"/>
                  <a:gd name="T79" fmla="*/ 188 h 233"/>
                  <a:gd name="T80" fmla="*/ 172 w 202"/>
                  <a:gd name="T81" fmla="*/ 194 h 233"/>
                  <a:gd name="T82" fmla="*/ 152 w 202"/>
                  <a:gd name="T83" fmla="*/ 233 h 233"/>
                  <a:gd name="T84" fmla="*/ 145 w 202"/>
                  <a:gd name="T85" fmla="*/ 226 h 233"/>
                  <a:gd name="T86" fmla="*/ 146 w 202"/>
                  <a:gd name="T87" fmla="*/ 221 h 233"/>
                  <a:gd name="T88" fmla="*/ 147 w 202"/>
                  <a:gd name="T89" fmla="*/ 215 h 233"/>
                  <a:gd name="T90" fmla="*/ 144 w 202"/>
                  <a:gd name="T91" fmla="*/ 208 h 233"/>
                  <a:gd name="T92" fmla="*/ 138 w 202"/>
                  <a:gd name="T93" fmla="*/ 202 h 233"/>
                  <a:gd name="T94" fmla="*/ 28 w 202"/>
                  <a:gd name="T95" fmla="*/ 103 h 233"/>
                  <a:gd name="T96" fmla="*/ 21 w 202"/>
                  <a:gd name="T97" fmla="*/ 98 h 233"/>
                  <a:gd name="T98" fmla="*/ 15 w 202"/>
                  <a:gd name="T99" fmla="*/ 97 h 233"/>
                  <a:gd name="T100" fmla="*/ 11 w 202"/>
                  <a:gd name="T101" fmla="*/ 99 h 233"/>
                  <a:gd name="T102" fmla="*/ 7 w 202"/>
                  <a:gd name="T103" fmla="*/ 103 h 233"/>
                  <a:gd name="T104" fmla="*/ 0 w 202"/>
                  <a:gd name="T105" fmla="*/ 9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33">
                    <a:moveTo>
                      <a:pt x="0" y="96"/>
                    </a:moveTo>
                    <a:cubicBezTo>
                      <a:pt x="20" y="58"/>
                      <a:pt x="20" y="58"/>
                      <a:pt x="20" y="58"/>
                    </a:cubicBezTo>
                    <a:cubicBezTo>
                      <a:pt x="27" y="65"/>
                      <a:pt x="27" y="65"/>
                      <a:pt x="27" y="65"/>
                    </a:cubicBezTo>
                    <a:cubicBezTo>
                      <a:pt x="27" y="66"/>
                      <a:pt x="26" y="67"/>
                      <a:pt x="26" y="70"/>
                    </a:cubicBezTo>
                    <a:cubicBezTo>
                      <a:pt x="25" y="72"/>
                      <a:pt x="25" y="74"/>
                      <a:pt x="25" y="75"/>
                    </a:cubicBezTo>
                    <a:cubicBezTo>
                      <a:pt x="25" y="77"/>
                      <a:pt x="26" y="79"/>
                      <a:pt x="27" y="81"/>
                    </a:cubicBezTo>
                    <a:cubicBezTo>
                      <a:pt x="29" y="83"/>
                      <a:pt x="31" y="86"/>
                      <a:pt x="34" y="88"/>
                    </a:cubicBezTo>
                    <a:cubicBezTo>
                      <a:pt x="88" y="137"/>
                      <a:pt x="88" y="137"/>
                      <a:pt x="88" y="137"/>
                    </a:cubicBezTo>
                    <a:cubicBezTo>
                      <a:pt x="110" y="93"/>
                      <a:pt x="110" y="93"/>
                      <a:pt x="110" y="93"/>
                    </a:cubicBezTo>
                    <a:cubicBezTo>
                      <a:pt x="57" y="46"/>
                      <a:pt x="57" y="46"/>
                      <a:pt x="57" y="46"/>
                    </a:cubicBezTo>
                    <a:cubicBezTo>
                      <a:pt x="55" y="44"/>
                      <a:pt x="53" y="42"/>
                      <a:pt x="51" y="41"/>
                    </a:cubicBezTo>
                    <a:cubicBezTo>
                      <a:pt x="49" y="40"/>
                      <a:pt x="47" y="39"/>
                      <a:pt x="45" y="40"/>
                    </a:cubicBezTo>
                    <a:cubicBezTo>
                      <a:pt x="43" y="40"/>
                      <a:pt x="42" y="41"/>
                      <a:pt x="41" y="42"/>
                    </a:cubicBezTo>
                    <a:cubicBezTo>
                      <a:pt x="39" y="43"/>
                      <a:pt x="38" y="44"/>
                      <a:pt x="37" y="46"/>
                    </a:cubicBezTo>
                    <a:cubicBezTo>
                      <a:pt x="30" y="39"/>
                      <a:pt x="30" y="39"/>
                      <a:pt x="30" y="39"/>
                    </a:cubicBezTo>
                    <a:cubicBezTo>
                      <a:pt x="49" y="0"/>
                      <a:pt x="49" y="0"/>
                      <a:pt x="49" y="0"/>
                    </a:cubicBezTo>
                    <a:cubicBezTo>
                      <a:pt x="57" y="7"/>
                      <a:pt x="57" y="7"/>
                      <a:pt x="57" y="7"/>
                    </a:cubicBezTo>
                    <a:cubicBezTo>
                      <a:pt x="57" y="8"/>
                      <a:pt x="56" y="10"/>
                      <a:pt x="55" y="12"/>
                    </a:cubicBezTo>
                    <a:cubicBezTo>
                      <a:pt x="55" y="14"/>
                      <a:pt x="54" y="16"/>
                      <a:pt x="55" y="17"/>
                    </a:cubicBezTo>
                    <a:cubicBezTo>
                      <a:pt x="55" y="19"/>
                      <a:pt x="56" y="22"/>
                      <a:pt x="57" y="24"/>
                    </a:cubicBezTo>
                    <a:cubicBezTo>
                      <a:pt x="58" y="26"/>
                      <a:pt x="61" y="28"/>
                      <a:pt x="63" y="31"/>
                    </a:cubicBezTo>
                    <a:cubicBezTo>
                      <a:pt x="174" y="129"/>
                      <a:pt x="174" y="129"/>
                      <a:pt x="174" y="129"/>
                    </a:cubicBezTo>
                    <a:cubicBezTo>
                      <a:pt x="176" y="132"/>
                      <a:pt x="178" y="133"/>
                      <a:pt x="180" y="134"/>
                    </a:cubicBezTo>
                    <a:cubicBezTo>
                      <a:pt x="182" y="135"/>
                      <a:pt x="184" y="136"/>
                      <a:pt x="186" y="135"/>
                    </a:cubicBezTo>
                    <a:cubicBezTo>
                      <a:pt x="188" y="135"/>
                      <a:pt x="189" y="134"/>
                      <a:pt x="191" y="133"/>
                    </a:cubicBezTo>
                    <a:cubicBezTo>
                      <a:pt x="193" y="132"/>
                      <a:pt x="194" y="131"/>
                      <a:pt x="194" y="130"/>
                    </a:cubicBezTo>
                    <a:cubicBezTo>
                      <a:pt x="202" y="137"/>
                      <a:pt x="202" y="137"/>
                      <a:pt x="202" y="137"/>
                    </a:cubicBezTo>
                    <a:cubicBezTo>
                      <a:pt x="182" y="175"/>
                      <a:pt x="182" y="175"/>
                      <a:pt x="182" y="175"/>
                    </a:cubicBezTo>
                    <a:cubicBezTo>
                      <a:pt x="175" y="169"/>
                      <a:pt x="175" y="169"/>
                      <a:pt x="175" y="169"/>
                    </a:cubicBezTo>
                    <a:cubicBezTo>
                      <a:pt x="175" y="167"/>
                      <a:pt x="176" y="165"/>
                      <a:pt x="176" y="163"/>
                    </a:cubicBezTo>
                    <a:cubicBezTo>
                      <a:pt x="176" y="161"/>
                      <a:pt x="176" y="159"/>
                      <a:pt x="176" y="158"/>
                    </a:cubicBezTo>
                    <a:cubicBezTo>
                      <a:pt x="176" y="156"/>
                      <a:pt x="175" y="153"/>
                      <a:pt x="174" y="151"/>
                    </a:cubicBezTo>
                    <a:cubicBezTo>
                      <a:pt x="172" y="149"/>
                      <a:pt x="170" y="146"/>
                      <a:pt x="167" y="144"/>
                    </a:cubicBezTo>
                    <a:cubicBezTo>
                      <a:pt x="120" y="102"/>
                      <a:pt x="120" y="102"/>
                      <a:pt x="120" y="102"/>
                    </a:cubicBezTo>
                    <a:cubicBezTo>
                      <a:pt x="98" y="146"/>
                      <a:pt x="98" y="146"/>
                      <a:pt x="98" y="146"/>
                    </a:cubicBezTo>
                    <a:cubicBezTo>
                      <a:pt x="144" y="187"/>
                      <a:pt x="144" y="187"/>
                      <a:pt x="144" y="187"/>
                    </a:cubicBezTo>
                    <a:cubicBezTo>
                      <a:pt x="146" y="189"/>
                      <a:pt x="148" y="191"/>
                      <a:pt x="151" y="192"/>
                    </a:cubicBezTo>
                    <a:cubicBezTo>
                      <a:pt x="153" y="193"/>
                      <a:pt x="155" y="193"/>
                      <a:pt x="157" y="193"/>
                    </a:cubicBezTo>
                    <a:cubicBezTo>
                      <a:pt x="158" y="192"/>
                      <a:pt x="160" y="192"/>
                      <a:pt x="161" y="191"/>
                    </a:cubicBezTo>
                    <a:cubicBezTo>
                      <a:pt x="163" y="190"/>
                      <a:pt x="164" y="189"/>
                      <a:pt x="165" y="188"/>
                    </a:cubicBezTo>
                    <a:cubicBezTo>
                      <a:pt x="172" y="194"/>
                      <a:pt x="172" y="194"/>
                      <a:pt x="172" y="194"/>
                    </a:cubicBezTo>
                    <a:cubicBezTo>
                      <a:pt x="152" y="233"/>
                      <a:pt x="152" y="233"/>
                      <a:pt x="152" y="233"/>
                    </a:cubicBezTo>
                    <a:cubicBezTo>
                      <a:pt x="145" y="226"/>
                      <a:pt x="145" y="226"/>
                      <a:pt x="145" y="226"/>
                    </a:cubicBezTo>
                    <a:cubicBezTo>
                      <a:pt x="145" y="225"/>
                      <a:pt x="146" y="223"/>
                      <a:pt x="146" y="221"/>
                    </a:cubicBezTo>
                    <a:cubicBezTo>
                      <a:pt x="147" y="218"/>
                      <a:pt x="147" y="217"/>
                      <a:pt x="147" y="215"/>
                    </a:cubicBezTo>
                    <a:cubicBezTo>
                      <a:pt x="147" y="213"/>
                      <a:pt x="146" y="211"/>
                      <a:pt x="144" y="208"/>
                    </a:cubicBezTo>
                    <a:cubicBezTo>
                      <a:pt x="142" y="206"/>
                      <a:pt x="140" y="204"/>
                      <a:pt x="138" y="202"/>
                    </a:cubicBezTo>
                    <a:cubicBezTo>
                      <a:pt x="28" y="103"/>
                      <a:pt x="28" y="103"/>
                      <a:pt x="28" y="103"/>
                    </a:cubicBezTo>
                    <a:cubicBezTo>
                      <a:pt x="25" y="101"/>
                      <a:pt x="23" y="99"/>
                      <a:pt x="21" y="98"/>
                    </a:cubicBezTo>
                    <a:cubicBezTo>
                      <a:pt x="19" y="97"/>
                      <a:pt x="17" y="97"/>
                      <a:pt x="15" y="97"/>
                    </a:cubicBezTo>
                    <a:cubicBezTo>
                      <a:pt x="14" y="97"/>
                      <a:pt x="12" y="98"/>
                      <a:pt x="11" y="99"/>
                    </a:cubicBezTo>
                    <a:cubicBezTo>
                      <a:pt x="9" y="101"/>
                      <a:pt x="8" y="102"/>
                      <a:pt x="7" y="103"/>
                    </a:cubicBezTo>
                    <a:lnTo>
                      <a:pt x="0" y="96"/>
                    </a:lnTo>
                    <a:close/>
                  </a:path>
                </a:pathLst>
              </a:custGeom>
              <a:solidFill>
                <a:srgbClr val="898989"/>
              </a:solidFill>
              <a:ln>
                <a:noFill/>
              </a:ln>
            </p:spPr>
            <p:txBody>
              <a:bodyPr anchor="ctr"/>
              <a:lstStyle/>
              <a:p>
                <a:pPr algn="ctr"/>
                <a:endParaRPr/>
              </a:p>
            </p:txBody>
          </p:sp>
          <p:sp>
            <p:nvSpPr>
              <p:cNvPr id="7" name="îSļíḍê">
                <a:extLst>
                  <a:ext uri="{FF2B5EF4-FFF2-40B4-BE49-F238E27FC236}">
                    <a16:creationId xmlns:a16="http://schemas.microsoft.com/office/drawing/2014/main" id="{4156E9E7-6471-4FF9-2ECC-5F4C943E12EE}"/>
                  </a:ext>
                </a:extLst>
              </p:cNvPr>
              <p:cNvSpPr/>
              <p:nvPr/>
            </p:nvSpPr>
            <p:spPr bwMode="auto">
              <a:xfrm>
                <a:off x="2319338" y="3086101"/>
                <a:ext cx="144463" cy="157163"/>
              </a:xfrm>
              <a:custGeom>
                <a:avLst/>
                <a:gdLst>
                  <a:gd name="T0" fmla="*/ 130 w 185"/>
                  <a:gd name="T1" fmla="*/ 193 h 199"/>
                  <a:gd name="T2" fmla="*/ 132 w 185"/>
                  <a:gd name="T3" fmla="*/ 186 h 199"/>
                  <a:gd name="T4" fmla="*/ 131 w 185"/>
                  <a:gd name="T5" fmla="*/ 177 h 199"/>
                  <a:gd name="T6" fmla="*/ 122 w 185"/>
                  <a:gd name="T7" fmla="*/ 165 h 199"/>
                  <a:gd name="T8" fmla="*/ 103 w 185"/>
                  <a:gd name="T9" fmla="*/ 148 h 199"/>
                  <a:gd name="T10" fmla="*/ 35 w 185"/>
                  <a:gd name="T11" fmla="*/ 91 h 199"/>
                  <a:gd name="T12" fmla="*/ 15 w 185"/>
                  <a:gd name="T13" fmla="*/ 69 h 199"/>
                  <a:gd name="T14" fmla="*/ 3 w 185"/>
                  <a:gd name="T15" fmla="*/ 47 h 199"/>
                  <a:gd name="T16" fmla="*/ 0 w 185"/>
                  <a:gd name="T17" fmla="*/ 29 h 199"/>
                  <a:gd name="T18" fmla="*/ 3 w 185"/>
                  <a:gd name="T19" fmla="*/ 16 h 199"/>
                  <a:gd name="T20" fmla="*/ 14 w 185"/>
                  <a:gd name="T21" fmla="*/ 4 h 199"/>
                  <a:gd name="T22" fmla="*/ 29 w 185"/>
                  <a:gd name="T23" fmla="*/ 1 h 199"/>
                  <a:gd name="T24" fmla="*/ 47 w 185"/>
                  <a:gd name="T25" fmla="*/ 6 h 199"/>
                  <a:gd name="T26" fmla="*/ 65 w 185"/>
                  <a:gd name="T27" fmla="*/ 18 h 199"/>
                  <a:gd name="T28" fmla="*/ 157 w 185"/>
                  <a:gd name="T29" fmla="*/ 95 h 199"/>
                  <a:gd name="T30" fmla="*/ 163 w 185"/>
                  <a:gd name="T31" fmla="*/ 100 h 199"/>
                  <a:gd name="T32" fmla="*/ 170 w 185"/>
                  <a:gd name="T33" fmla="*/ 101 h 199"/>
                  <a:gd name="T34" fmla="*/ 174 w 185"/>
                  <a:gd name="T35" fmla="*/ 99 h 199"/>
                  <a:gd name="T36" fmla="*/ 178 w 185"/>
                  <a:gd name="T37" fmla="*/ 96 h 199"/>
                  <a:gd name="T38" fmla="*/ 185 w 185"/>
                  <a:gd name="T39" fmla="*/ 102 h 199"/>
                  <a:gd name="T40" fmla="*/ 166 w 185"/>
                  <a:gd name="T41" fmla="*/ 141 h 199"/>
                  <a:gd name="T42" fmla="*/ 158 w 185"/>
                  <a:gd name="T43" fmla="*/ 135 h 199"/>
                  <a:gd name="T44" fmla="*/ 160 w 185"/>
                  <a:gd name="T45" fmla="*/ 129 h 199"/>
                  <a:gd name="T46" fmla="*/ 160 w 185"/>
                  <a:gd name="T47" fmla="*/ 124 h 199"/>
                  <a:gd name="T48" fmla="*/ 157 w 185"/>
                  <a:gd name="T49" fmla="*/ 117 h 199"/>
                  <a:gd name="T50" fmla="*/ 151 w 185"/>
                  <a:gd name="T51" fmla="*/ 111 h 199"/>
                  <a:gd name="T52" fmla="*/ 65 w 185"/>
                  <a:gd name="T53" fmla="*/ 38 h 199"/>
                  <a:gd name="T54" fmla="*/ 51 w 185"/>
                  <a:gd name="T55" fmla="*/ 28 h 199"/>
                  <a:gd name="T56" fmla="*/ 37 w 185"/>
                  <a:gd name="T57" fmla="*/ 21 h 199"/>
                  <a:gd name="T58" fmla="*/ 24 w 185"/>
                  <a:gd name="T59" fmla="*/ 19 h 199"/>
                  <a:gd name="T60" fmla="*/ 14 w 185"/>
                  <a:gd name="T61" fmla="*/ 28 h 199"/>
                  <a:gd name="T62" fmla="*/ 12 w 185"/>
                  <a:gd name="T63" fmla="*/ 44 h 199"/>
                  <a:gd name="T64" fmla="*/ 18 w 185"/>
                  <a:gd name="T65" fmla="*/ 60 h 199"/>
                  <a:gd name="T66" fmla="*/ 29 w 185"/>
                  <a:gd name="T67" fmla="*/ 75 h 199"/>
                  <a:gd name="T68" fmla="*/ 41 w 185"/>
                  <a:gd name="T69" fmla="*/ 87 h 199"/>
                  <a:gd name="T70" fmla="*/ 105 w 185"/>
                  <a:gd name="T71" fmla="*/ 140 h 199"/>
                  <a:gd name="T72" fmla="*/ 125 w 185"/>
                  <a:gd name="T73" fmla="*/ 156 h 199"/>
                  <a:gd name="T74" fmla="*/ 137 w 185"/>
                  <a:gd name="T75" fmla="*/ 161 h 199"/>
                  <a:gd name="T76" fmla="*/ 144 w 185"/>
                  <a:gd name="T77" fmla="*/ 159 h 199"/>
                  <a:gd name="T78" fmla="*/ 149 w 185"/>
                  <a:gd name="T79" fmla="*/ 154 h 199"/>
                  <a:gd name="T80" fmla="*/ 157 w 185"/>
                  <a:gd name="T81" fmla="*/ 161 h 199"/>
                  <a:gd name="T82" fmla="*/ 138 w 185"/>
                  <a:gd name="T83" fmla="*/ 199 h 199"/>
                  <a:gd name="T84" fmla="*/ 130 w 185"/>
                  <a:gd name="T85" fmla="*/ 19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99">
                    <a:moveTo>
                      <a:pt x="130" y="193"/>
                    </a:moveTo>
                    <a:cubicBezTo>
                      <a:pt x="131" y="191"/>
                      <a:pt x="131" y="189"/>
                      <a:pt x="132" y="186"/>
                    </a:cubicBezTo>
                    <a:cubicBezTo>
                      <a:pt x="132" y="183"/>
                      <a:pt x="132" y="180"/>
                      <a:pt x="131" y="177"/>
                    </a:cubicBezTo>
                    <a:cubicBezTo>
                      <a:pt x="130" y="174"/>
                      <a:pt x="127" y="170"/>
                      <a:pt x="122" y="165"/>
                    </a:cubicBezTo>
                    <a:cubicBezTo>
                      <a:pt x="117" y="160"/>
                      <a:pt x="111" y="155"/>
                      <a:pt x="103" y="148"/>
                    </a:cubicBezTo>
                    <a:cubicBezTo>
                      <a:pt x="35" y="91"/>
                      <a:pt x="35" y="91"/>
                      <a:pt x="35" y="91"/>
                    </a:cubicBezTo>
                    <a:cubicBezTo>
                      <a:pt x="27" y="84"/>
                      <a:pt x="20" y="77"/>
                      <a:pt x="15" y="69"/>
                    </a:cubicBezTo>
                    <a:cubicBezTo>
                      <a:pt x="9" y="61"/>
                      <a:pt x="5" y="54"/>
                      <a:pt x="3" y="47"/>
                    </a:cubicBezTo>
                    <a:cubicBezTo>
                      <a:pt x="1" y="40"/>
                      <a:pt x="0" y="34"/>
                      <a:pt x="0" y="29"/>
                    </a:cubicBezTo>
                    <a:cubicBezTo>
                      <a:pt x="0" y="24"/>
                      <a:pt x="1" y="19"/>
                      <a:pt x="3" y="16"/>
                    </a:cubicBezTo>
                    <a:cubicBezTo>
                      <a:pt x="6" y="10"/>
                      <a:pt x="9" y="6"/>
                      <a:pt x="14" y="4"/>
                    </a:cubicBezTo>
                    <a:cubicBezTo>
                      <a:pt x="18" y="1"/>
                      <a:pt x="24" y="0"/>
                      <a:pt x="29" y="1"/>
                    </a:cubicBezTo>
                    <a:cubicBezTo>
                      <a:pt x="35" y="1"/>
                      <a:pt x="41" y="3"/>
                      <a:pt x="47" y="6"/>
                    </a:cubicBezTo>
                    <a:cubicBezTo>
                      <a:pt x="53" y="9"/>
                      <a:pt x="59" y="13"/>
                      <a:pt x="65" y="18"/>
                    </a:cubicBezTo>
                    <a:cubicBezTo>
                      <a:pt x="157" y="95"/>
                      <a:pt x="157" y="95"/>
                      <a:pt x="157" y="95"/>
                    </a:cubicBezTo>
                    <a:cubicBezTo>
                      <a:pt x="159" y="98"/>
                      <a:pt x="162" y="99"/>
                      <a:pt x="163" y="100"/>
                    </a:cubicBezTo>
                    <a:cubicBezTo>
                      <a:pt x="165" y="101"/>
                      <a:pt x="168" y="101"/>
                      <a:pt x="170" y="101"/>
                    </a:cubicBezTo>
                    <a:cubicBezTo>
                      <a:pt x="171" y="101"/>
                      <a:pt x="173" y="100"/>
                      <a:pt x="174" y="99"/>
                    </a:cubicBezTo>
                    <a:cubicBezTo>
                      <a:pt x="176" y="98"/>
                      <a:pt x="177" y="96"/>
                      <a:pt x="178" y="96"/>
                    </a:cubicBezTo>
                    <a:cubicBezTo>
                      <a:pt x="185" y="102"/>
                      <a:pt x="185" y="102"/>
                      <a:pt x="185" y="102"/>
                    </a:cubicBezTo>
                    <a:cubicBezTo>
                      <a:pt x="166" y="141"/>
                      <a:pt x="166" y="141"/>
                      <a:pt x="166" y="141"/>
                    </a:cubicBezTo>
                    <a:cubicBezTo>
                      <a:pt x="158" y="135"/>
                      <a:pt x="158" y="135"/>
                      <a:pt x="158" y="135"/>
                    </a:cubicBezTo>
                    <a:cubicBezTo>
                      <a:pt x="159" y="134"/>
                      <a:pt x="159" y="132"/>
                      <a:pt x="160" y="129"/>
                    </a:cubicBezTo>
                    <a:cubicBezTo>
                      <a:pt x="160" y="127"/>
                      <a:pt x="160" y="125"/>
                      <a:pt x="160" y="124"/>
                    </a:cubicBezTo>
                    <a:cubicBezTo>
                      <a:pt x="160" y="122"/>
                      <a:pt x="159" y="119"/>
                      <a:pt x="157" y="117"/>
                    </a:cubicBezTo>
                    <a:cubicBezTo>
                      <a:pt x="155" y="115"/>
                      <a:pt x="153" y="113"/>
                      <a:pt x="151" y="111"/>
                    </a:cubicBezTo>
                    <a:cubicBezTo>
                      <a:pt x="65" y="38"/>
                      <a:pt x="65" y="38"/>
                      <a:pt x="65" y="38"/>
                    </a:cubicBezTo>
                    <a:cubicBezTo>
                      <a:pt x="61" y="35"/>
                      <a:pt x="56" y="31"/>
                      <a:pt x="51" y="28"/>
                    </a:cubicBezTo>
                    <a:cubicBezTo>
                      <a:pt x="47" y="25"/>
                      <a:pt x="42" y="22"/>
                      <a:pt x="37" y="21"/>
                    </a:cubicBezTo>
                    <a:cubicBezTo>
                      <a:pt x="32" y="19"/>
                      <a:pt x="28" y="19"/>
                      <a:pt x="24" y="19"/>
                    </a:cubicBezTo>
                    <a:cubicBezTo>
                      <a:pt x="20" y="20"/>
                      <a:pt x="16" y="23"/>
                      <a:pt x="14" y="28"/>
                    </a:cubicBezTo>
                    <a:cubicBezTo>
                      <a:pt x="12" y="33"/>
                      <a:pt x="11" y="38"/>
                      <a:pt x="12" y="44"/>
                    </a:cubicBezTo>
                    <a:cubicBezTo>
                      <a:pt x="13" y="49"/>
                      <a:pt x="15" y="55"/>
                      <a:pt x="18" y="60"/>
                    </a:cubicBezTo>
                    <a:cubicBezTo>
                      <a:pt x="21" y="65"/>
                      <a:pt x="25" y="70"/>
                      <a:pt x="29" y="75"/>
                    </a:cubicBezTo>
                    <a:cubicBezTo>
                      <a:pt x="32" y="79"/>
                      <a:pt x="37" y="83"/>
                      <a:pt x="41" y="87"/>
                    </a:cubicBezTo>
                    <a:cubicBezTo>
                      <a:pt x="105" y="140"/>
                      <a:pt x="105" y="140"/>
                      <a:pt x="105" y="140"/>
                    </a:cubicBezTo>
                    <a:cubicBezTo>
                      <a:pt x="113" y="147"/>
                      <a:pt x="120" y="152"/>
                      <a:pt x="125" y="156"/>
                    </a:cubicBezTo>
                    <a:cubicBezTo>
                      <a:pt x="131" y="160"/>
                      <a:pt x="135" y="161"/>
                      <a:pt x="137" y="161"/>
                    </a:cubicBezTo>
                    <a:cubicBezTo>
                      <a:pt x="140" y="161"/>
                      <a:pt x="142" y="161"/>
                      <a:pt x="144" y="159"/>
                    </a:cubicBezTo>
                    <a:cubicBezTo>
                      <a:pt x="147" y="157"/>
                      <a:pt x="148" y="155"/>
                      <a:pt x="149" y="154"/>
                    </a:cubicBezTo>
                    <a:cubicBezTo>
                      <a:pt x="157" y="161"/>
                      <a:pt x="157" y="161"/>
                      <a:pt x="157" y="161"/>
                    </a:cubicBezTo>
                    <a:cubicBezTo>
                      <a:pt x="138" y="199"/>
                      <a:pt x="138" y="199"/>
                      <a:pt x="138" y="199"/>
                    </a:cubicBezTo>
                    <a:lnTo>
                      <a:pt x="130" y="193"/>
                    </a:lnTo>
                    <a:close/>
                  </a:path>
                </a:pathLst>
              </a:custGeom>
              <a:solidFill>
                <a:srgbClr val="898989"/>
              </a:solidFill>
              <a:ln>
                <a:noFill/>
              </a:ln>
            </p:spPr>
            <p:txBody>
              <a:bodyPr anchor="ctr"/>
              <a:lstStyle/>
              <a:p>
                <a:pPr algn="ctr"/>
                <a:endParaRPr/>
              </a:p>
            </p:txBody>
          </p:sp>
          <p:sp>
            <p:nvSpPr>
              <p:cNvPr id="8" name="ïşḻiḑe">
                <a:extLst>
                  <a:ext uri="{FF2B5EF4-FFF2-40B4-BE49-F238E27FC236}">
                    <a16:creationId xmlns:a16="http://schemas.microsoft.com/office/drawing/2014/main" id="{EFA3EC8B-C6F5-56C4-2D30-6B656C5BD46C}"/>
                  </a:ext>
                </a:extLst>
              </p:cNvPr>
              <p:cNvSpPr/>
              <p:nvPr/>
            </p:nvSpPr>
            <p:spPr bwMode="auto">
              <a:xfrm>
                <a:off x="2279651" y="3140076"/>
                <a:ext cx="147638" cy="127000"/>
              </a:xfrm>
              <a:custGeom>
                <a:avLst/>
                <a:gdLst>
                  <a:gd name="T0" fmla="*/ 0 w 189"/>
                  <a:gd name="T1" fmla="*/ 104 h 161"/>
                  <a:gd name="T2" fmla="*/ 15 w 189"/>
                  <a:gd name="T3" fmla="*/ 62 h 161"/>
                  <a:gd name="T4" fmla="*/ 23 w 189"/>
                  <a:gd name="T5" fmla="*/ 67 h 161"/>
                  <a:gd name="T6" fmla="*/ 22 w 189"/>
                  <a:gd name="T7" fmla="*/ 78 h 161"/>
                  <a:gd name="T8" fmla="*/ 25 w 189"/>
                  <a:gd name="T9" fmla="*/ 84 h 161"/>
                  <a:gd name="T10" fmla="*/ 28 w 189"/>
                  <a:gd name="T11" fmla="*/ 86 h 161"/>
                  <a:gd name="T12" fmla="*/ 31 w 189"/>
                  <a:gd name="T13" fmla="*/ 87 h 161"/>
                  <a:gd name="T14" fmla="*/ 71 w 189"/>
                  <a:gd name="T15" fmla="*/ 102 h 161"/>
                  <a:gd name="T16" fmla="*/ 84 w 189"/>
                  <a:gd name="T17" fmla="*/ 66 h 161"/>
                  <a:gd name="T18" fmla="*/ 71 w 189"/>
                  <a:gd name="T19" fmla="*/ 54 h 161"/>
                  <a:gd name="T20" fmla="*/ 60 w 189"/>
                  <a:gd name="T21" fmla="*/ 45 h 161"/>
                  <a:gd name="T22" fmla="*/ 53 w 189"/>
                  <a:gd name="T23" fmla="*/ 38 h 161"/>
                  <a:gd name="T24" fmla="*/ 48 w 189"/>
                  <a:gd name="T25" fmla="*/ 35 h 161"/>
                  <a:gd name="T26" fmla="*/ 39 w 189"/>
                  <a:gd name="T27" fmla="*/ 35 h 161"/>
                  <a:gd name="T28" fmla="*/ 32 w 189"/>
                  <a:gd name="T29" fmla="*/ 43 h 161"/>
                  <a:gd name="T30" fmla="*/ 24 w 189"/>
                  <a:gd name="T31" fmla="*/ 38 h 161"/>
                  <a:gd name="T32" fmla="*/ 37 w 189"/>
                  <a:gd name="T33" fmla="*/ 0 h 161"/>
                  <a:gd name="T34" fmla="*/ 46 w 189"/>
                  <a:gd name="T35" fmla="*/ 5 h 161"/>
                  <a:gd name="T36" fmla="*/ 46 w 189"/>
                  <a:gd name="T37" fmla="*/ 10 h 161"/>
                  <a:gd name="T38" fmla="*/ 47 w 189"/>
                  <a:gd name="T39" fmla="*/ 17 h 161"/>
                  <a:gd name="T40" fmla="*/ 52 w 189"/>
                  <a:gd name="T41" fmla="*/ 25 h 161"/>
                  <a:gd name="T42" fmla="*/ 60 w 189"/>
                  <a:gd name="T43" fmla="*/ 34 h 161"/>
                  <a:gd name="T44" fmla="*/ 125 w 189"/>
                  <a:gd name="T45" fmla="*/ 95 h 161"/>
                  <a:gd name="T46" fmla="*/ 189 w 189"/>
                  <a:gd name="T47" fmla="*/ 156 h 161"/>
                  <a:gd name="T48" fmla="*/ 186 w 189"/>
                  <a:gd name="T49" fmla="*/ 161 h 161"/>
                  <a:gd name="T50" fmla="*/ 30 w 189"/>
                  <a:gd name="T51" fmla="*/ 105 h 161"/>
                  <a:gd name="T52" fmla="*/ 22 w 189"/>
                  <a:gd name="T53" fmla="*/ 103 h 161"/>
                  <a:gd name="T54" fmla="*/ 15 w 189"/>
                  <a:gd name="T55" fmla="*/ 103 h 161"/>
                  <a:gd name="T56" fmla="*/ 11 w 189"/>
                  <a:gd name="T57" fmla="*/ 106 h 161"/>
                  <a:gd name="T58" fmla="*/ 8 w 189"/>
                  <a:gd name="T59" fmla="*/ 109 h 161"/>
                  <a:gd name="T60" fmla="*/ 0 w 189"/>
                  <a:gd name="T61" fmla="*/ 104 h 161"/>
                  <a:gd name="T62" fmla="*/ 83 w 189"/>
                  <a:gd name="T63" fmla="*/ 106 h 161"/>
                  <a:gd name="T64" fmla="*/ 153 w 189"/>
                  <a:gd name="T65" fmla="*/ 131 h 161"/>
                  <a:gd name="T66" fmla="*/ 94 w 189"/>
                  <a:gd name="T67" fmla="*/ 75 h 161"/>
                  <a:gd name="T68" fmla="*/ 83 w 189"/>
                  <a:gd name="T69" fmla="*/ 10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61">
                    <a:moveTo>
                      <a:pt x="0" y="104"/>
                    </a:moveTo>
                    <a:cubicBezTo>
                      <a:pt x="15" y="62"/>
                      <a:pt x="15" y="62"/>
                      <a:pt x="15" y="62"/>
                    </a:cubicBezTo>
                    <a:cubicBezTo>
                      <a:pt x="23" y="67"/>
                      <a:pt x="23" y="67"/>
                      <a:pt x="23" y="67"/>
                    </a:cubicBezTo>
                    <a:cubicBezTo>
                      <a:pt x="22" y="71"/>
                      <a:pt x="22" y="75"/>
                      <a:pt x="22" y="78"/>
                    </a:cubicBezTo>
                    <a:cubicBezTo>
                      <a:pt x="23" y="81"/>
                      <a:pt x="24" y="83"/>
                      <a:pt x="25" y="84"/>
                    </a:cubicBezTo>
                    <a:cubicBezTo>
                      <a:pt x="26" y="85"/>
                      <a:pt x="27" y="85"/>
                      <a:pt x="28" y="86"/>
                    </a:cubicBezTo>
                    <a:cubicBezTo>
                      <a:pt x="29" y="86"/>
                      <a:pt x="30" y="87"/>
                      <a:pt x="31" y="87"/>
                    </a:cubicBezTo>
                    <a:cubicBezTo>
                      <a:pt x="71" y="102"/>
                      <a:pt x="71" y="102"/>
                      <a:pt x="71" y="102"/>
                    </a:cubicBezTo>
                    <a:cubicBezTo>
                      <a:pt x="84" y="66"/>
                      <a:pt x="84" y="66"/>
                      <a:pt x="84" y="66"/>
                    </a:cubicBezTo>
                    <a:cubicBezTo>
                      <a:pt x="79" y="62"/>
                      <a:pt x="75" y="58"/>
                      <a:pt x="71" y="54"/>
                    </a:cubicBezTo>
                    <a:cubicBezTo>
                      <a:pt x="67" y="51"/>
                      <a:pt x="64" y="48"/>
                      <a:pt x="60" y="45"/>
                    </a:cubicBezTo>
                    <a:cubicBezTo>
                      <a:pt x="57" y="42"/>
                      <a:pt x="55" y="40"/>
                      <a:pt x="53" y="38"/>
                    </a:cubicBezTo>
                    <a:cubicBezTo>
                      <a:pt x="51" y="37"/>
                      <a:pt x="49" y="36"/>
                      <a:pt x="48" y="35"/>
                    </a:cubicBezTo>
                    <a:cubicBezTo>
                      <a:pt x="45" y="33"/>
                      <a:pt x="42" y="33"/>
                      <a:pt x="39" y="35"/>
                    </a:cubicBezTo>
                    <a:cubicBezTo>
                      <a:pt x="36" y="37"/>
                      <a:pt x="34" y="39"/>
                      <a:pt x="32" y="43"/>
                    </a:cubicBezTo>
                    <a:cubicBezTo>
                      <a:pt x="24" y="38"/>
                      <a:pt x="24" y="38"/>
                      <a:pt x="24" y="38"/>
                    </a:cubicBezTo>
                    <a:cubicBezTo>
                      <a:pt x="37" y="0"/>
                      <a:pt x="37" y="0"/>
                      <a:pt x="37" y="0"/>
                    </a:cubicBezTo>
                    <a:cubicBezTo>
                      <a:pt x="46" y="5"/>
                      <a:pt x="46" y="5"/>
                      <a:pt x="46" y="5"/>
                    </a:cubicBezTo>
                    <a:cubicBezTo>
                      <a:pt x="46" y="6"/>
                      <a:pt x="45" y="8"/>
                      <a:pt x="46" y="10"/>
                    </a:cubicBezTo>
                    <a:cubicBezTo>
                      <a:pt x="46" y="13"/>
                      <a:pt x="46" y="15"/>
                      <a:pt x="47" y="17"/>
                    </a:cubicBezTo>
                    <a:cubicBezTo>
                      <a:pt x="48" y="20"/>
                      <a:pt x="50" y="23"/>
                      <a:pt x="52" y="25"/>
                    </a:cubicBezTo>
                    <a:cubicBezTo>
                      <a:pt x="54" y="28"/>
                      <a:pt x="57" y="31"/>
                      <a:pt x="60" y="34"/>
                    </a:cubicBezTo>
                    <a:cubicBezTo>
                      <a:pt x="79" y="53"/>
                      <a:pt x="101" y="73"/>
                      <a:pt x="125" y="95"/>
                    </a:cubicBezTo>
                    <a:cubicBezTo>
                      <a:pt x="149" y="118"/>
                      <a:pt x="170" y="138"/>
                      <a:pt x="189" y="156"/>
                    </a:cubicBezTo>
                    <a:cubicBezTo>
                      <a:pt x="186" y="161"/>
                      <a:pt x="186" y="161"/>
                      <a:pt x="186" y="161"/>
                    </a:cubicBezTo>
                    <a:cubicBezTo>
                      <a:pt x="30" y="105"/>
                      <a:pt x="30" y="105"/>
                      <a:pt x="30" y="105"/>
                    </a:cubicBezTo>
                    <a:cubicBezTo>
                      <a:pt x="27" y="104"/>
                      <a:pt x="24" y="103"/>
                      <a:pt x="22" y="103"/>
                    </a:cubicBezTo>
                    <a:cubicBezTo>
                      <a:pt x="20" y="102"/>
                      <a:pt x="18" y="102"/>
                      <a:pt x="15" y="103"/>
                    </a:cubicBezTo>
                    <a:cubicBezTo>
                      <a:pt x="14" y="103"/>
                      <a:pt x="12" y="104"/>
                      <a:pt x="11" y="106"/>
                    </a:cubicBezTo>
                    <a:cubicBezTo>
                      <a:pt x="10" y="107"/>
                      <a:pt x="9" y="108"/>
                      <a:pt x="8" y="109"/>
                    </a:cubicBezTo>
                    <a:cubicBezTo>
                      <a:pt x="0" y="104"/>
                      <a:pt x="0" y="104"/>
                      <a:pt x="0" y="104"/>
                    </a:cubicBezTo>
                    <a:close/>
                    <a:moveTo>
                      <a:pt x="83" y="106"/>
                    </a:moveTo>
                    <a:cubicBezTo>
                      <a:pt x="153" y="131"/>
                      <a:pt x="153" y="131"/>
                      <a:pt x="153" y="131"/>
                    </a:cubicBezTo>
                    <a:cubicBezTo>
                      <a:pt x="94" y="75"/>
                      <a:pt x="94" y="75"/>
                      <a:pt x="94" y="75"/>
                    </a:cubicBezTo>
                    <a:lnTo>
                      <a:pt x="83" y="106"/>
                    </a:lnTo>
                    <a:close/>
                  </a:path>
                </a:pathLst>
              </a:custGeom>
              <a:solidFill>
                <a:srgbClr val="898989"/>
              </a:solidFill>
              <a:ln>
                <a:noFill/>
              </a:ln>
            </p:spPr>
            <p:txBody>
              <a:bodyPr anchor="ctr"/>
              <a:lstStyle/>
              <a:p>
                <a:pPr algn="ctr"/>
                <a:endParaRPr/>
              </a:p>
            </p:txBody>
          </p:sp>
          <p:sp>
            <p:nvSpPr>
              <p:cNvPr id="9" name="ïṡļiḑê">
                <a:extLst>
                  <a:ext uri="{FF2B5EF4-FFF2-40B4-BE49-F238E27FC236}">
                    <a16:creationId xmlns:a16="http://schemas.microsoft.com/office/drawing/2014/main" id="{BBECECA4-4655-37CC-19E7-6B3369143E50}"/>
                  </a:ext>
                </a:extLst>
              </p:cNvPr>
              <p:cNvSpPr/>
              <p:nvPr/>
            </p:nvSpPr>
            <p:spPr bwMode="auto">
              <a:xfrm>
                <a:off x="2266951" y="3238501"/>
                <a:ext cx="152400" cy="103188"/>
              </a:xfrm>
              <a:custGeom>
                <a:avLst/>
                <a:gdLst>
                  <a:gd name="T0" fmla="*/ 56 w 193"/>
                  <a:gd name="T1" fmla="*/ 105 h 132"/>
                  <a:gd name="T2" fmla="*/ 0 w 193"/>
                  <a:gd name="T3" fmla="*/ 89 h 132"/>
                  <a:gd name="T4" fmla="*/ 12 w 193"/>
                  <a:gd name="T5" fmla="*/ 0 h 132"/>
                  <a:gd name="T6" fmla="*/ 16 w 193"/>
                  <a:gd name="T7" fmla="*/ 1 h 132"/>
                  <a:gd name="T8" fmla="*/ 175 w 193"/>
                  <a:gd name="T9" fmla="*/ 108 h 132"/>
                  <a:gd name="T10" fmla="*/ 178 w 193"/>
                  <a:gd name="T11" fmla="*/ 83 h 132"/>
                  <a:gd name="T12" fmla="*/ 179 w 193"/>
                  <a:gd name="T13" fmla="*/ 75 h 132"/>
                  <a:gd name="T14" fmla="*/ 178 w 193"/>
                  <a:gd name="T15" fmla="*/ 70 h 132"/>
                  <a:gd name="T16" fmla="*/ 166 w 193"/>
                  <a:gd name="T17" fmla="*/ 55 h 132"/>
                  <a:gd name="T18" fmla="*/ 141 w 193"/>
                  <a:gd name="T19" fmla="*/ 39 h 132"/>
                  <a:gd name="T20" fmla="*/ 142 w 193"/>
                  <a:gd name="T21" fmla="*/ 34 h 132"/>
                  <a:gd name="T22" fmla="*/ 193 w 193"/>
                  <a:gd name="T23" fmla="*/ 49 h 132"/>
                  <a:gd name="T24" fmla="*/ 182 w 193"/>
                  <a:gd name="T25" fmla="*/ 132 h 132"/>
                  <a:gd name="T26" fmla="*/ 177 w 193"/>
                  <a:gd name="T27" fmla="*/ 131 h 132"/>
                  <a:gd name="T28" fmla="*/ 19 w 193"/>
                  <a:gd name="T29" fmla="*/ 23 h 132"/>
                  <a:gd name="T30" fmla="*/ 16 w 193"/>
                  <a:gd name="T31" fmla="*/ 50 h 132"/>
                  <a:gd name="T32" fmla="*/ 15 w 193"/>
                  <a:gd name="T33" fmla="*/ 64 h 132"/>
                  <a:gd name="T34" fmla="*/ 19 w 193"/>
                  <a:gd name="T35" fmla="*/ 75 h 132"/>
                  <a:gd name="T36" fmla="*/ 38 w 193"/>
                  <a:gd name="T37" fmla="*/ 89 h 132"/>
                  <a:gd name="T38" fmla="*/ 57 w 193"/>
                  <a:gd name="T39" fmla="*/ 100 h 132"/>
                  <a:gd name="T40" fmla="*/ 56 w 193"/>
                  <a:gd name="T41" fmla="*/ 10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32">
                    <a:moveTo>
                      <a:pt x="56" y="105"/>
                    </a:moveTo>
                    <a:cubicBezTo>
                      <a:pt x="0" y="89"/>
                      <a:pt x="0" y="89"/>
                      <a:pt x="0" y="89"/>
                    </a:cubicBezTo>
                    <a:cubicBezTo>
                      <a:pt x="12" y="0"/>
                      <a:pt x="12" y="0"/>
                      <a:pt x="12" y="0"/>
                    </a:cubicBezTo>
                    <a:cubicBezTo>
                      <a:pt x="16" y="1"/>
                      <a:pt x="16" y="1"/>
                      <a:pt x="16" y="1"/>
                    </a:cubicBezTo>
                    <a:cubicBezTo>
                      <a:pt x="175" y="108"/>
                      <a:pt x="175" y="108"/>
                      <a:pt x="175" y="108"/>
                    </a:cubicBezTo>
                    <a:cubicBezTo>
                      <a:pt x="178" y="83"/>
                      <a:pt x="178" y="83"/>
                      <a:pt x="178" y="83"/>
                    </a:cubicBezTo>
                    <a:cubicBezTo>
                      <a:pt x="178" y="80"/>
                      <a:pt x="178" y="77"/>
                      <a:pt x="179" y="75"/>
                    </a:cubicBezTo>
                    <a:cubicBezTo>
                      <a:pt x="179" y="73"/>
                      <a:pt x="179" y="71"/>
                      <a:pt x="178" y="70"/>
                    </a:cubicBezTo>
                    <a:cubicBezTo>
                      <a:pt x="178" y="66"/>
                      <a:pt x="173" y="61"/>
                      <a:pt x="166" y="55"/>
                    </a:cubicBezTo>
                    <a:cubicBezTo>
                      <a:pt x="158" y="49"/>
                      <a:pt x="150" y="44"/>
                      <a:pt x="141" y="39"/>
                    </a:cubicBezTo>
                    <a:cubicBezTo>
                      <a:pt x="142" y="34"/>
                      <a:pt x="142" y="34"/>
                      <a:pt x="142" y="34"/>
                    </a:cubicBezTo>
                    <a:cubicBezTo>
                      <a:pt x="193" y="49"/>
                      <a:pt x="193" y="49"/>
                      <a:pt x="193" y="49"/>
                    </a:cubicBezTo>
                    <a:cubicBezTo>
                      <a:pt x="182" y="132"/>
                      <a:pt x="182" y="132"/>
                      <a:pt x="182" y="132"/>
                    </a:cubicBezTo>
                    <a:cubicBezTo>
                      <a:pt x="177" y="131"/>
                      <a:pt x="177" y="131"/>
                      <a:pt x="177" y="131"/>
                    </a:cubicBezTo>
                    <a:cubicBezTo>
                      <a:pt x="19" y="23"/>
                      <a:pt x="19" y="23"/>
                      <a:pt x="19" y="23"/>
                    </a:cubicBezTo>
                    <a:cubicBezTo>
                      <a:pt x="16" y="50"/>
                      <a:pt x="16" y="50"/>
                      <a:pt x="16" y="50"/>
                    </a:cubicBezTo>
                    <a:cubicBezTo>
                      <a:pt x="15" y="54"/>
                      <a:pt x="15" y="59"/>
                      <a:pt x="15" y="64"/>
                    </a:cubicBezTo>
                    <a:cubicBezTo>
                      <a:pt x="16" y="69"/>
                      <a:pt x="17" y="73"/>
                      <a:pt x="19" y="75"/>
                    </a:cubicBezTo>
                    <a:cubicBezTo>
                      <a:pt x="24" y="80"/>
                      <a:pt x="30" y="84"/>
                      <a:pt x="38" y="89"/>
                    </a:cubicBezTo>
                    <a:cubicBezTo>
                      <a:pt x="45" y="94"/>
                      <a:pt x="51" y="97"/>
                      <a:pt x="57" y="100"/>
                    </a:cubicBezTo>
                    <a:lnTo>
                      <a:pt x="56" y="105"/>
                    </a:lnTo>
                    <a:close/>
                  </a:path>
                </a:pathLst>
              </a:custGeom>
              <a:solidFill>
                <a:srgbClr val="898989"/>
              </a:solidFill>
              <a:ln>
                <a:noFill/>
              </a:ln>
            </p:spPr>
            <p:txBody>
              <a:bodyPr anchor="ctr"/>
              <a:lstStyle/>
              <a:p>
                <a:pPr algn="ctr"/>
                <a:endParaRPr/>
              </a:p>
            </p:txBody>
          </p:sp>
          <p:sp>
            <p:nvSpPr>
              <p:cNvPr id="10" name="ï$ḷiḋe">
                <a:extLst>
                  <a:ext uri="{FF2B5EF4-FFF2-40B4-BE49-F238E27FC236}">
                    <a16:creationId xmlns:a16="http://schemas.microsoft.com/office/drawing/2014/main" id="{6389B881-1657-76B6-3286-2FA5F858AEB0}"/>
                  </a:ext>
                </a:extLst>
              </p:cNvPr>
              <p:cNvSpPr/>
              <p:nvPr/>
            </p:nvSpPr>
            <p:spPr bwMode="auto">
              <a:xfrm>
                <a:off x="2251076" y="3325813"/>
                <a:ext cx="152400" cy="112713"/>
              </a:xfrm>
              <a:custGeom>
                <a:avLst/>
                <a:gdLst>
                  <a:gd name="T0" fmla="*/ 0 w 194"/>
                  <a:gd name="T1" fmla="*/ 115 h 143"/>
                  <a:gd name="T2" fmla="*/ 4 w 194"/>
                  <a:gd name="T3" fmla="*/ 69 h 143"/>
                  <a:gd name="T4" fmla="*/ 13 w 194"/>
                  <a:gd name="T5" fmla="*/ 70 h 143"/>
                  <a:gd name="T6" fmla="*/ 14 w 194"/>
                  <a:gd name="T7" fmla="*/ 76 h 143"/>
                  <a:gd name="T8" fmla="*/ 15 w 194"/>
                  <a:gd name="T9" fmla="*/ 81 h 143"/>
                  <a:gd name="T10" fmla="*/ 19 w 194"/>
                  <a:gd name="T11" fmla="*/ 85 h 143"/>
                  <a:gd name="T12" fmla="*/ 27 w 194"/>
                  <a:gd name="T13" fmla="*/ 87 h 143"/>
                  <a:gd name="T14" fmla="*/ 92 w 194"/>
                  <a:gd name="T15" fmla="*/ 97 h 143"/>
                  <a:gd name="T16" fmla="*/ 97 w 194"/>
                  <a:gd name="T17" fmla="*/ 45 h 143"/>
                  <a:gd name="T18" fmla="*/ 33 w 194"/>
                  <a:gd name="T19" fmla="*/ 35 h 143"/>
                  <a:gd name="T20" fmla="*/ 25 w 194"/>
                  <a:gd name="T21" fmla="*/ 35 h 143"/>
                  <a:gd name="T22" fmla="*/ 20 w 194"/>
                  <a:gd name="T23" fmla="*/ 38 h 143"/>
                  <a:gd name="T24" fmla="*/ 17 w 194"/>
                  <a:gd name="T25" fmla="*/ 42 h 143"/>
                  <a:gd name="T26" fmla="*/ 15 w 194"/>
                  <a:gd name="T27" fmla="*/ 47 h 143"/>
                  <a:gd name="T28" fmla="*/ 6 w 194"/>
                  <a:gd name="T29" fmla="*/ 46 h 143"/>
                  <a:gd name="T30" fmla="*/ 10 w 194"/>
                  <a:gd name="T31" fmla="*/ 0 h 143"/>
                  <a:gd name="T32" fmla="*/ 19 w 194"/>
                  <a:gd name="T33" fmla="*/ 1 h 143"/>
                  <a:gd name="T34" fmla="*/ 20 w 194"/>
                  <a:gd name="T35" fmla="*/ 7 h 143"/>
                  <a:gd name="T36" fmla="*/ 21 w 194"/>
                  <a:gd name="T37" fmla="*/ 12 h 143"/>
                  <a:gd name="T38" fmla="*/ 25 w 194"/>
                  <a:gd name="T39" fmla="*/ 16 h 143"/>
                  <a:gd name="T40" fmla="*/ 33 w 194"/>
                  <a:gd name="T41" fmla="*/ 18 h 143"/>
                  <a:gd name="T42" fmla="*/ 166 w 194"/>
                  <a:gd name="T43" fmla="*/ 38 h 143"/>
                  <a:gd name="T44" fmla="*/ 173 w 194"/>
                  <a:gd name="T45" fmla="*/ 38 h 143"/>
                  <a:gd name="T46" fmla="*/ 179 w 194"/>
                  <a:gd name="T47" fmla="*/ 36 h 143"/>
                  <a:gd name="T48" fmla="*/ 182 w 194"/>
                  <a:gd name="T49" fmla="*/ 31 h 143"/>
                  <a:gd name="T50" fmla="*/ 184 w 194"/>
                  <a:gd name="T51" fmla="*/ 26 h 143"/>
                  <a:gd name="T52" fmla="*/ 194 w 194"/>
                  <a:gd name="T53" fmla="*/ 27 h 143"/>
                  <a:gd name="T54" fmla="*/ 189 w 194"/>
                  <a:gd name="T55" fmla="*/ 74 h 143"/>
                  <a:gd name="T56" fmla="*/ 180 w 194"/>
                  <a:gd name="T57" fmla="*/ 72 h 143"/>
                  <a:gd name="T58" fmla="*/ 180 w 194"/>
                  <a:gd name="T59" fmla="*/ 67 h 143"/>
                  <a:gd name="T60" fmla="*/ 178 w 194"/>
                  <a:gd name="T61" fmla="*/ 62 h 143"/>
                  <a:gd name="T62" fmla="*/ 173 w 194"/>
                  <a:gd name="T63" fmla="*/ 57 h 143"/>
                  <a:gd name="T64" fmla="*/ 165 w 194"/>
                  <a:gd name="T65" fmla="*/ 55 h 143"/>
                  <a:gd name="T66" fmla="*/ 109 w 194"/>
                  <a:gd name="T67" fmla="*/ 47 h 143"/>
                  <a:gd name="T68" fmla="*/ 104 w 194"/>
                  <a:gd name="T69" fmla="*/ 99 h 143"/>
                  <a:gd name="T70" fmla="*/ 160 w 194"/>
                  <a:gd name="T71" fmla="*/ 107 h 143"/>
                  <a:gd name="T72" fmla="*/ 167 w 194"/>
                  <a:gd name="T73" fmla="*/ 107 h 143"/>
                  <a:gd name="T74" fmla="*/ 173 w 194"/>
                  <a:gd name="T75" fmla="*/ 105 h 143"/>
                  <a:gd name="T76" fmla="*/ 176 w 194"/>
                  <a:gd name="T77" fmla="*/ 100 h 143"/>
                  <a:gd name="T78" fmla="*/ 178 w 194"/>
                  <a:gd name="T79" fmla="*/ 95 h 143"/>
                  <a:gd name="T80" fmla="*/ 188 w 194"/>
                  <a:gd name="T81" fmla="*/ 96 h 143"/>
                  <a:gd name="T82" fmla="*/ 183 w 194"/>
                  <a:gd name="T83" fmla="*/ 143 h 143"/>
                  <a:gd name="T84" fmla="*/ 174 w 194"/>
                  <a:gd name="T85" fmla="*/ 141 h 143"/>
                  <a:gd name="T86" fmla="*/ 174 w 194"/>
                  <a:gd name="T87" fmla="*/ 136 h 143"/>
                  <a:gd name="T88" fmla="*/ 172 w 194"/>
                  <a:gd name="T89" fmla="*/ 131 h 143"/>
                  <a:gd name="T90" fmla="*/ 167 w 194"/>
                  <a:gd name="T91" fmla="*/ 126 h 143"/>
                  <a:gd name="T92" fmla="*/ 159 w 194"/>
                  <a:gd name="T93" fmla="*/ 124 h 143"/>
                  <a:gd name="T94" fmla="*/ 27 w 194"/>
                  <a:gd name="T95" fmla="*/ 104 h 143"/>
                  <a:gd name="T96" fmla="*/ 19 w 194"/>
                  <a:gd name="T97" fmla="*/ 104 h 143"/>
                  <a:gd name="T98" fmla="*/ 14 w 194"/>
                  <a:gd name="T99" fmla="*/ 107 h 143"/>
                  <a:gd name="T100" fmla="*/ 11 w 194"/>
                  <a:gd name="T101" fmla="*/ 111 h 143"/>
                  <a:gd name="T102" fmla="*/ 9 w 194"/>
                  <a:gd name="T103" fmla="*/ 116 h 143"/>
                  <a:gd name="T104" fmla="*/ 0 w 194"/>
                  <a:gd name="T10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43">
                    <a:moveTo>
                      <a:pt x="0" y="115"/>
                    </a:moveTo>
                    <a:cubicBezTo>
                      <a:pt x="4" y="69"/>
                      <a:pt x="4" y="69"/>
                      <a:pt x="4" y="69"/>
                    </a:cubicBezTo>
                    <a:cubicBezTo>
                      <a:pt x="13" y="70"/>
                      <a:pt x="13" y="70"/>
                      <a:pt x="13" y="70"/>
                    </a:cubicBezTo>
                    <a:cubicBezTo>
                      <a:pt x="13" y="72"/>
                      <a:pt x="13" y="73"/>
                      <a:pt x="14" y="76"/>
                    </a:cubicBezTo>
                    <a:cubicBezTo>
                      <a:pt x="14" y="78"/>
                      <a:pt x="14" y="80"/>
                      <a:pt x="15" y="81"/>
                    </a:cubicBezTo>
                    <a:cubicBezTo>
                      <a:pt x="16" y="83"/>
                      <a:pt x="17" y="84"/>
                      <a:pt x="19" y="85"/>
                    </a:cubicBezTo>
                    <a:cubicBezTo>
                      <a:pt x="21" y="86"/>
                      <a:pt x="24" y="87"/>
                      <a:pt x="27" y="87"/>
                    </a:cubicBezTo>
                    <a:cubicBezTo>
                      <a:pt x="92" y="97"/>
                      <a:pt x="92" y="97"/>
                      <a:pt x="92" y="97"/>
                    </a:cubicBezTo>
                    <a:cubicBezTo>
                      <a:pt x="97" y="45"/>
                      <a:pt x="97" y="45"/>
                      <a:pt x="97" y="45"/>
                    </a:cubicBezTo>
                    <a:cubicBezTo>
                      <a:pt x="33" y="35"/>
                      <a:pt x="33" y="35"/>
                      <a:pt x="33" y="35"/>
                    </a:cubicBezTo>
                    <a:cubicBezTo>
                      <a:pt x="30" y="35"/>
                      <a:pt x="28" y="35"/>
                      <a:pt x="25" y="35"/>
                    </a:cubicBezTo>
                    <a:cubicBezTo>
                      <a:pt x="23" y="35"/>
                      <a:pt x="21" y="36"/>
                      <a:pt x="20" y="38"/>
                    </a:cubicBezTo>
                    <a:cubicBezTo>
                      <a:pt x="19" y="39"/>
                      <a:pt x="18" y="40"/>
                      <a:pt x="17" y="42"/>
                    </a:cubicBezTo>
                    <a:cubicBezTo>
                      <a:pt x="16" y="44"/>
                      <a:pt x="15" y="46"/>
                      <a:pt x="15" y="47"/>
                    </a:cubicBezTo>
                    <a:cubicBezTo>
                      <a:pt x="6" y="46"/>
                      <a:pt x="6" y="46"/>
                      <a:pt x="6" y="46"/>
                    </a:cubicBezTo>
                    <a:cubicBezTo>
                      <a:pt x="10" y="0"/>
                      <a:pt x="10" y="0"/>
                      <a:pt x="10" y="0"/>
                    </a:cubicBezTo>
                    <a:cubicBezTo>
                      <a:pt x="19" y="1"/>
                      <a:pt x="19" y="1"/>
                      <a:pt x="19" y="1"/>
                    </a:cubicBezTo>
                    <a:cubicBezTo>
                      <a:pt x="19" y="2"/>
                      <a:pt x="19" y="4"/>
                      <a:pt x="20" y="7"/>
                    </a:cubicBezTo>
                    <a:cubicBezTo>
                      <a:pt x="20" y="9"/>
                      <a:pt x="20" y="11"/>
                      <a:pt x="21" y="12"/>
                    </a:cubicBezTo>
                    <a:cubicBezTo>
                      <a:pt x="22" y="14"/>
                      <a:pt x="23" y="15"/>
                      <a:pt x="25" y="16"/>
                    </a:cubicBezTo>
                    <a:cubicBezTo>
                      <a:pt x="27" y="17"/>
                      <a:pt x="30" y="18"/>
                      <a:pt x="33" y="18"/>
                    </a:cubicBezTo>
                    <a:cubicBezTo>
                      <a:pt x="166" y="38"/>
                      <a:pt x="166" y="38"/>
                      <a:pt x="166" y="38"/>
                    </a:cubicBezTo>
                    <a:cubicBezTo>
                      <a:pt x="168" y="39"/>
                      <a:pt x="171" y="39"/>
                      <a:pt x="173" y="38"/>
                    </a:cubicBezTo>
                    <a:cubicBezTo>
                      <a:pt x="176" y="38"/>
                      <a:pt x="177" y="37"/>
                      <a:pt x="179" y="36"/>
                    </a:cubicBezTo>
                    <a:cubicBezTo>
                      <a:pt x="180" y="34"/>
                      <a:pt x="181" y="33"/>
                      <a:pt x="182" y="31"/>
                    </a:cubicBezTo>
                    <a:cubicBezTo>
                      <a:pt x="183" y="29"/>
                      <a:pt x="184" y="27"/>
                      <a:pt x="184" y="26"/>
                    </a:cubicBezTo>
                    <a:cubicBezTo>
                      <a:pt x="194" y="27"/>
                      <a:pt x="194" y="27"/>
                      <a:pt x="194" y="27"/>
                    </a:cubicBezTo>
                    <a:cubicBezTo>
                      <a:pt x="189" y="74"/>
                      <a:pt x="189" y="74"/>
                      <a:pt x="189" y="74"/>
                    </a:cubicBezTo>
                    <a:cubicBezTo>
                      <a:pt x="180" y="72"/>
                      <a:pt x="180" y="72"/>
                      <a:pt x="180" y="72"/>
                    </a:cubicBezTo>
                    <a:cubicBezTo>
                      <a:pt x="180" y="71"/>
                      <a:pt x="180" y="69"/>
                      <a:pt x="180" y="67"/>
                    </a:cubicBezTo>
                    <a:cubicBezTo>
                      <a:pt x="179" y="64"/>
                      <a:pt x="179" y="63"/>
                      <a:pt x="178" y="62"/>
                    </a:cubicBezTo>
                    <a:cubicBezTo>
                      <a:pt x="177" y="60"/>
                      <a:pt x="176" y="58"/>
                      <a:pt x="173" y="57"/>
                    </a:cubicBezTo>
                    <a:cubicBezTo>
                      <a:pt x="171" y="56"/>
                      <a:pt x="168" y="56"/>
                      <a:pt x="165" y="55"/>
                    </a:cubicBezTo>
                    <a:cubicBezTo>
                      <a:pt x="109" y="47"/>
                      <a:pt x="109" y="47"/>
                      <a:pt x="109" y="47"/>
                    </a:cubicBezTo>
                    <a:cubicBezTo>
                      <a:pt x="104" y="99"/>
                      <a:pt x="104" y="99"/>
                      <a:pt x="104" y="99"/>
                    </a:cubicBezTo>
                    <a:cubicBezTo>
                      <a:pt x="160" y="107"/>
                      <a:pt x="160" y="107"/>
                      <a:pt x="160" y="107"/>
                    </a:cubicBezTo>
                    <a:cubicBezTo>
                      <a:pt x="162" y="108"/>
                      <a:pt x="165" y="108"/>
                      <a:pt x="167" y="107"/>
                    </a:cubicBezTo>
                    <a:cubicBezTo>
                      <a:pt x="170" y="107"/>
                      <a:pt x="171" y="106"/>
                      <a:pt x="173" y="105"/>
                    </a:cubicBezTo>
                    <a:cubicBezTo>
                      <a:pt x="174" y="104"/>
                      <a:pt x="175" y="102"/>
                      <a:pt x="176" y="100"/>
                    </a:cubicBezTo>
                    <a:cubicBezTo>
                      <a:pt x="177" y="98"/>
                      <a:pt x="178" y="97"/>
                      <a:pt x="178" y="95"/>
                    </a:cubicBezTo>
                    <a:cubicBezTo>
                      <a:pt x="188" y="96"/>
                      <a:pt x="188" y="96"/>
                      <a:pt x="188" y="96"/>
                    </a:cubicBezTo>
                    <a:cubicBezTo>
                      <a:pt x="183" y="143"/>
                      <a:pt x="183" y="143"/>
                      <a:pt x="183" y="143"/>
                    </a:cubicBezTo>
                    <a:cubicBezTo>
                      <a:pt x="174" y="141"/>
                      <a:pt x="174" y="141"/>
                      <a:pt x="174" y="141"/>
                    </a:cubicBezTo>
                    <a:cubicBezTo>
                      <a:pt x="174" y="140"/>
                      <a:pt x="174" y="138"/>
                      <a:pt x="174" y="136"/>
                    </a:cubicBezTo>
                    <a:cubicBezTo>
                      <a:pt x="173" y="134"/>
                      <a:pt x="173" y="132"/>
                      <a:pt x="172" y="131"/>
                    </a:cubicBezTo>
                    <a:cubicBezTo>
                      <a:pt x="171" y="129"/>
                      <a:pt x="170" y="127"/>
                      <a:pt x="167" y="126"/>
                    </a:cubicBezTo>
                    <a:cubicBezTo>
                      <a:pt x="165" y="125"/>
                      <a:pt x="162" y="125"/>
                      <a:pt x="159" y="124"/>
                    </a:cubicBezTo>
                    <a:cubicBezTo>
                      <a:pt x="27" y="104"/>
                      <a:pt x="27" y="104"/>
                      <a:pt x="27" y="104"/>
                    </a:cubicBezTo>
                    <a:cubicBezTo>
                      <a:pt x="24" y="104"/>
                      <a:pt x="22" y="104"/>
                      <a:pt x="19" y="104"/>
                    </a:cubicBezTo>
                    <a:cubicBezTo>
                      <a:pt x="17" y="104"/>
                      <a:pt x="15" y="105"/>
                      <a:pt x="14" y="107"/>
                    </a:cubicBezTo>
                    <a:cubicBezTo>
                      <a:pt x="13" y="108"/>
                      <a:pt x="12" y="109"/>
                      <a:pt x="11" y="111"/>
                    </a:cubicBezTo>
                    <a:cubicBezTo>
                      <a:pt x="10" y="113"/>
                      <a:pt x="9" y="115"/>
                      <a:pt x="9" y="116"/>
                    </a:cubicBezTo>
                    <a:lnTo>
                      <a:pt x="0" y="115"/>
                    </a:lnTo>
                    <a:close/>
                  </a:path>
                </a:pathLst>
              </a:custGeom>
              <a:solidFill>
                <a:srgbClr val="898989"/>
              </a:solidFill>
              <a:ln>
                <a:noFill/>
              </a:ln>
            </p:spPr>
            <p:txBody>
              <a:bodyPr anchor="ctr"/>
              <a:lstStyle/>
              <a:p>
                <a:pPr algn="ctr"/>
                <a:endParaRPr/>
              </a:p>
            </p:txBody>
          </p:sp>
          <p:sp>
            <p:nvSpPr>
              <p:cNvPr id="11" name="iś1íḋè">
                <a:extLst>
                  <a:ext uri="{FF2B5EF4-FFF2-40B4-BE49-F238E27FC236}">
                    <a16:creationId xmlns:a16="http://schemas.microsoft.com/office/drawing/2014/main" id="{3019F4DB-8DBF-3761-6144-C39CB38A0184}"/>
                  </a:ext>
                </a:extLst>
              </p:cNvPr>
              <p:cNvSpPr/>
              <p:nvPr/>
            </p:nvSpPr>
            <p:spPr bwMode="auto">
              <a:xfrm>
                <a:off x="2252663" y="3433763"/>
                <a:ext cx="150813" cy="87313"/>
              </a:xfrm>
              <a:custGeom>
                <a:avLst/>
                <a:gdLst>
                  <a:gd name="T0" fmla="*/ 169 w 193"/>
                  <a:gd name="T1" fmla="*/ 85 h 111"/>
                  <a:gd name="T2" fmla="*/ 140 w 193"/>
                  <a:gd name="T3" fmla="*/ 100 h 111"/>
                  <a:gd name="T4" fmla="*/ 100 w 193"/>
                  <a:gd name="T5" fmla="*/ 109 h 111"/>
                  <a:gd name="T6" fmla="*/ 60 w 193"/>
                  <a:gd name="T7" fmla="*/ 110 h 111"/>
                  <a:gd name="T8" fmla="*/ 29 w 193"/>
                  <a:gd name="T9" fmla="*/ 102 h 111"/>
                  <a:gd name="T10" fmla="*/ 8 w 193"/>
                  <a:gd name="T11" fmla="*/ 87 h 111"/>
                  <a:gd name="T12" fmla="*/ 0 w 193"/>
                  <a:gd name="T13" fmla="*/ 68 h 111"/>
                  <a:gd name="T14" fmla="*/ 6 w 193"/>
                  <a:gd name="T15" fmla="*/ 45 h 111"/>
                  <a:gd name="T16" fmla="*/ 25 w 193"/>
                  <a:gd name="T17" fmla="*/ 26 h 111"/>
                  <a:gd name="T18" fmla="*/ 54 w 193"/>
                  <a:gd name="T19" fmla="*/ 11 h 111"/>
                  <a:gd name="T20" fmla="*/ 92 w 193"/>
                  <a:gd name="T21" fmla="*/ 2 h 111"/>
                  <a:gd name="T22" fmla="*/ 133 w 193"/>
                  <a:gd name="T23" fmla="*/ 1 h 111"/>
                  <a:gd name="T24" fmla="*/ 164 w 193"/>
                  <a:gd name="T25" fmla="*/ 9 h 111"/>
                  <a:gd name="T26" fmla="*/ 185 w 193"/>
                  <a:gd name="T27" fmla="*/ 24 h 111"/>
                  <a:gd name="T28" fmla="*/ 193 w 193"/>
                  <a:gd name="T29" fmla="*/ 43 h 111"/>
                  <a:gd name="T30" fmla="*/ 188 w 193"/>
                  <a:gd name="T31" fmla="*/ 65 h 111"/>
                  <a:gd name="T32" fmla="*/ 169 w 193"/>
                  <a:gd name="T33" fmla="*/ 85 h 111"/>
                  <a:gd name="T34" fmla="*/ 38 w 193"/>
                  <a:gd name="T35" fmla="*/ 89 h 111"/>
                  <a:gd name="T36" fmla="*/ 65 w 193"/>
                  <a:gd name="T37" fmla="*/ 92 h 111"/>
                  <a:gd name="T38" fmla="*/ 99 w 193"/>
                  <a:gd name="T39" fmla="*/ 90 h 111"/>
                  <a:gd name="T40" fmla="*/ 133 w 193"/>
                  <a:gd name="T41" fmla="*/ 84 h 111"/>
                  <a:gd name="T42" fmla="*/ 160 w 193"/>
                  <a:gd name="T43" fmla="*/ 74 h 111"/>
                  <a:gd name="T44" fmla="*/ 176 w 193"/>
                  <a:gd name="T45" fmla="*/ 61 h 111"/>
                  <a:gd name="T46" fmla="*/ 181 w 193"/>
                  <a:gd name="T47" fmla="*/ 45 h 111"/>
                  <a:gd name="T48" fmla="*/ 173 w 193"/>
                  <a:gd name="T49" fmla="*/ 30 h 111"/>
                  <a:gd name="T50" fmla="*/ 153 w 193"/>
                  <a:gd name="T51" fmla="*/ 21 h 111"/>
                  <a:gd name="T52" fmla="*/ 126 w 193"/>
                  <a:gd name="T53" fmla="*/ 19 h 111"/>
                  <a:gd name="T54" fmla="*/ 94 w 193"/>
                  <a:gd name="T55" fmla="*/ 21 h 111"/>
                  <a:gd name="T56" fmla="*/ 60 w 193"/>
                  <a:gd name="T57" fmla="*/ 27 h 111"/>
                  <a:gd name="T58" fmla="*/ 34 w 193"/>
                  <a:gd name="T59" fmla="*/ 37 h 111"/>
                  <a:gd name="T60" fmla="*/ 17 w 193"/>
                  <a:gd name="T61" fmla="*/ 50 h 111"/>
                  <a:gd name="T62" fmla="*/ 12 w 193"/>
                  <a:gd name="T63" fmla="*/ 66 h 111"/>
                  <a:gd name="T64" fmla="*/ 19 w 193"/>
                  <a:gd name="T65" fmla="*/ 81 h 111"/>
                  <a:gd name="T66" fmla="*/ 38 w 193"/>
                  <a:gd name="T67"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11">
                    <a:moveTo>
                      <a:pt x="169" y="85"/>
                    </a:moveTo>
                    <a:cubicBezTo>
                      <a:pt x="161" y="91"/>
                      <a:pt x="151" y="96"/>
                      <a:pt x="140" y="100"/>
                    </a:cubicBezTo>
                    <a:cubicBezTo>
                      <a:pt x="128" y="104"/>
                      <a:pt x="115" y="107"/>
                      <a:pt x="100" y="109"/>
                    </a:cubicBezTo>
                    <a:cubicBezTo>
                      <a:pt x="86" y="111"/>
                      <a:pt x="72" y="111"/>
                      <a:pt x="60" y="110"/>
                    </a:cubicBezTo>
                    <a:cubicBezTo>
                      <a:pt x="48" y="109"/>
                      <a:pt x="38" y="106"/>
                      <a:pt x="29" y="102"/>
                    </a:cubicBezTo>
                    <a:cubicBezTo>
                      <a:pt x="20" y="98"/>
                      <a:pt x="13" y="93"/>
                      <a:pt x="8" y="87"/>
                    </a:cubicBezTo>
                    <a:cubicBezTo>
                      <a:pt x="3" y="82"/>
                      <a:pt x="1" y="75"/>
                      <a:pt x="0" y="68"/>
                    </a:cubicBezTo>
                    <a:cubicBezTo>
                      <a:pt x="0" y="60"/>
                      <a:pt x="2" y="52"/>
                      <a:pt x="6" y="45"/>
                    </a:cubicBezTo>
                    <a:cubicBezTo>
                      <a:pt x="10" y="38"/>
                      <a:pt x="16" y="32"/>
                      <a:pt x="25" y="26"/>
                    </a:cubicBezTo>
                    <a:cubicBezTo>
                      <a:pt x="33" y="20"/>
                      <a:pt x="43" y="15"/>
                      <a:pt x="54" y="11"/>
                    </a:cubicBezTo>
                    <a:cubicBezTo>
                      <a:pt x="66" y="7"/>
                      <a:pt x="79" y="4"/>
                      <a:pt x="92" y="2"/>
                    </a:cubicBezTo>
                    <a:cubicBezTo>
                      <a:pt x="107" y="0"/>
                      <a:pt x="121" y="0"/>
                      <a:pt x="133" y="1"/>
                    </a:cubicBezTo>
                    <a:cubicBezTo>
                      <a:pt x="145" y="2"/>
                      <a:pt x="155" y="5"/>
                      <a:pt x="164" y="9"/>
                    </a:cubicBezTo>
                    <a:cubicBezTo>
                      <a:pt x="173" y="13"/>
                      <a:pt x="180" y="18"/>
                      <a:pt x="185" y="24"/>
                    </a:cubicBezTo>
                    <a:cubicBezTo>
                      <a:pt x="190" y="30"/>
                      <a:pt x="192" y="36"/>
                      <a:pt x="193" y="43"/>
                    </a:cubicBezTo>
                    <a:cubicBezTo>
                      <a:pt x="193" y="51"/>
                      <a:pt x="192" y="58"/>
                      <a:pt x="188" y="65"/>
                    </a:cubicBezTo>
                    <a:cubicBezTo>
                      <a:pt x="183" y="72"/>
                      <a:pt x="177" y="79"/>
                      <a:pt x="169" y="85"/>
                    </a:cubicBezTo>
                    <a:close/>
                    <a:moveTo>
                      <a:pt x="38" y="89"/>
                    </a:moveTo>
                    <a:cubicBezTo>
                      <a:pt x="46" y="91"/>
                      <a:pt x="55" y="92"/>
                      <a:pt x="65" y="92"/>
                    </a:cubicBezTo>
                    <a:cubicBezTo>
                      <a:pt x="75" y="92"/>
                      <a:pt x="87" y="92"/>
                      <a:pt x="99" y="90"/>
                    </a:cubicBezTo>
                    <a:cubicBezTo>
                      <a:pt x="111" y="89"/>
                      <a:pt x="123" y="86"/>
                      <a:pt x="133" y="84"/>
                    </a:cubicBezTo>
                    <a:cubicBezTo>
                      <a:pt x="144" y="81"/>
                      <a:pt x="153" y="77"/>
                      <a:pt x="160" y="74"/>
                    </a:cubicBezTo>
                    <a:cubicBezTo>
                      <a:pt x="167" y="70"/>
                      <a:pt x="173" y="65"/>
                      <a:pt x="176" y="61"/>
                    </a:cubicBezTo>
                    <a:cubicBezTo>
                      <a:pt x="180" y="56"/>
                      <a:pt x="182" y="50"/>
                      <a:pt x="181" y="45"/>
                    </a:cubicBezTo>
                    <a:cubicBezTo>
                      <a:pt x="181" y="39"/>
                      <a:pt x="178" y="34"/>
                      <a:pt x="173" y="30"/>
                    </a:cubicBezTo>
                    <a:cubicBezTo>
                      <a:pt x="168" y="26"/>
                      <a:pt x="161" y="23"/>
                      <a:pt x="153" y="21"/>
                    </a:cubicBezTo>
                    <a:cubicBezTo>
                      <a:pt x="145" y="20"/>
                      <a:pt x="136" y="19"/>
                      <a:pt x="126" y="19"/>
                    </a:cubicBezTo>
                    <a:cubicBezTo>
                      <a:pt x="116" y="19"/>
                      <a:pt x="105" y="20"/>
                      <a:pt x="94" y="21"/>
                    </a:cubicBezTo>
                    <a:cubicBezTo>
                      <a:pt x="81" y="23"/>
                      <a:pt x="70" y="25"/>
                      <a:pt x="60" y="27"/>
                    </a:cubicBezTo>
                    <a:cubicBezTo>
                      <a:pt x="50" y="30"/>
                      <a:pt x="42" y="33"/>
                      <a:pt x="34" y="37"/>
                    </a:cubicBezTo>
                    <a:cubicBezTo>
                      <a:pt x="27" y="41"/>
                      <a:pt x="21" y="45"/>
                      <a:pt x="17" y="50"/>
                    </a:cubicBezTo>
                    <a:cubicBezTo>
                      <a:pt x="13" y="55"/>
                      <a:pt x="11" y="60"/>
                      <a:pt x="12" y="66"/>
                    </a:cubicBezTo>
                    <a:cubicBezTo>
                      <a:pt x="12" y="72"/>
                      <a:pt x="15" y="77"/>
                      <a:pt x="19" y="81"/>
                    </a:cubicBezTo>
                    <a:cubicBezTo>
                      <a:pt x="24" y="85"/>
                      <a:pt x="30" y="87"/>
                      <a:pt x="38" y="89"/>
                    </a:cubicBezTo>
                    <a:close/>
                  </a:path>
                </a:pathLst>
              </a:custGeom>
              <a:solidFill>
                <a:srgbClr val="898989"/>
              </a:solidFill>
              <a:ln>
                <a:noFill/>
              </a:ln>
            </p:spPr>
            <p:txBody>
              <a:bodyPr anchor="ctr"/>
              <a:lstStyle/>
              <a:p>
                <a:pPr algn="ctr"/>
                <a:endParaRPr/>
              </a:p>
            </p:txBody>
          </p:sp>
          <p:sp>
            <p:nvSpPr>
              <p:cNvPr id="12" name="ïšlíďe">
                <a:extLst>
                  <a:ext uri="{FF2B5EF4-FFF2-40B4-BE49-F238E27FC236}">
                    <a16:creationId xmlns:a16="http://schemas.microsoft.com/office/drawing/2014/main" id="{9D3989DA-9262-DDB8-C812-5BA2E563B0D2}"/>
                  </a:ext>
                </a:extLst>
              </p:cNvPr>
              <p:cNvSpPr/>
              <p:nvPr/>
            </p:nvSpPr>
            <p:spPr bwMode="auto">
              <a:xfrm>
                <a:off x="2262188" y="3495676"/>
                <a:ext cx="158750" cy="122238"/>
              </a:xfrm>
              <a:custGeom>
                <a:avLst/>
                <a:gdLst>
                  <a:gd name="T0" fmla="*/ 192 w 201"/>
                  <a:gd name="T1" fmla="*/ 120 h 156"/>
                  <a:gd name="T2" fmla="*/ 188 w 201"/>
                  <a:gd name="T3" fmla="*/ 114 h 156"/>
                  <a:gd name="T4" fmla="*/ 183 w 201"/>
                  <a:gd name="T5" fmla="*/ 109 h 156"/>
                  <a:gd name="T6" fmla="*/ 170 w 201"/>
                  <a:gd name="T7" fmla="*/ 109 h 156"/>
                  <a:gd name="T8" fmla="*/ 147 w 201"/>
                  <a:gd name="T9" fmla="*/ 115 h 156"/>
                  <a:gd name="T10" fmla="*/ 16 w 201"/>
                  <a:gd name="T11" fmla="*/ 156 h 156"/>
                  <a:gd name="T12" fmla="*/ 15 w 201"/>
                  <a:gd name="T13" fmla="*/ 149 h 156"/>
                  <a:gd name="T14" fmla="*/ 150 w 201"/>
                  <a:gd name="T15" fmla="*/ 38 h 156"/>
                  <a:gd name="T16" fmla="*/ 57 w 201"/>
                  <a:gd name="T17" fmla="*/ 66 h 156"/>
                  <a:gd name="T18" fmla="*/ 33 w 201"/>
                  <a:gd name="T19" fmla="*/ 75 h 156"/>
                  <a:gd name="T20" fmla="*/ 22 w 201"/>
                  <a:gd name="T21" fmla="*/ 82 h 156"/>
                  <a:gd name="T22" fmla="*/ 18 w 201"/>
                  <a:gd name="T23" fmla="*/ 91 h 156"/>
                  <a:gd name="T24" fmla="*/ 17 w 201"/>
                  <a:gd name="T25" fmla="*/ 99 h 156"/>
                  <a:gd name="T26" fmla="*/ 8 w 201"/>
                  <a:gd name="T27" fmla="*/ 102 h 156"/>
                  <a:gd name="T28" fmla="*/ 0 w 201"/>
                  <a:gd name="T29" fmla="*/ 57 h 156"/>
                  <a:gd name="T30" fmla="*/ 9 w 201"/>
                  <a:gd name="T31" fmla="*/ 55 h 156"/>
                  <a:gd name="T32" fmla="*/ 13 w 201"/>
                  <a:gd name="T33" fmla="*/ 61 h 156"/>
                  <a:gd name="T34" fmla="*/ 18 w 201"/>
                  <a:gd name="T35" fmla="*/ 66 h 156"/>
                  <a:gd name="T36" fmla="*/ 29 w 201"/>
                  <a:gd name="T37" fmla="*/ 66 h 156"/>
                  <a:gd name="T38" fmla="*/ 54 w 201"/>
                  <a:gd name="T39" fmla="*/ 59 h 156"/>
                  <a:gd name="T40" fmla="*/ 143 w 201"/>
                  <a:gd name="T41" fmla="*/ 32 h 156"/>
                  <a:gd name="T42" fmla="*/ 154 w 201"/>
                  <a:gd name="T43" fmla="*/ 27 h 156"/>
                  <a:gd name="T44" fmla="*/ 163 w 201"/>
                  <a:gd name="T45" fmla="*/ 21 h 156"/>
                  <a:gd name="T46" fmla="*/ 169 w 201"/>
                  <a:gd name="T47" fmla="*/ 11 h 156"/>
                  <a:gd name="T48" fmla="*/ 170 w 201"/>
                  <a:gd name="T49" fmla="*/ 3 h 156"/>
                  <a:gd name="T50" fmla="*/ 179 w 201"/>
                  <a:gd name="T51" fmla="*/ 0 h 156"/>
                  <a:gd name="T52" fmla="*/ 185 w 201"/>
                  <a:gd name="T53" fmla="*/ 31 h 156"/>
                  <a:gd name="T54" fmla="*/ 59 w 201"/>
                  <a:gd name="T55" fmla="*/ 135 h 156"/>
                  <a:gd name="T56" fmla="*/ 144 w 201"/>
                  <a:gd name="T57" fmla="*/ 108 h 156"/>
                  <a:gd name="T58" fmla="*/ 168 w 201"/>
                  <a:gd name="T59" fmla="*/ 100 h 156"/>
                  <a:gd name="T60" fmla="*/ 179 w 201"/>
                  <a:gd name="T61" fmla="*/ 93 h 156"/>
                  <a:gd name="T62" fmla="*/ 182 w 201"/>
                  <a:gd name="T63" fmla="*/ 84 h 156"/>
                  <a:gd name="T64" fmla="*/ 184 w 201"/>
                  <a:gd name="T65" fmla="*/ 76 h 156"/>
                  <a:gd name="T66" fmla="*/ 193 w 201"/>
                  <a:gd name="T67" fmla="*/ 73 h 156"/>
                  <a:gd name="T68" fmla="*/ 201 w 201"/>
                  <a:gd name="T69" fmla="*/ 118 h 156"/>
                  <a:gd name="T70" fmla="*/ 192 w 201"/>
                  <a:gd name="T7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6">
                    <a:moveTo>
                      <a:pt x="192" y="120"/>
                    </a:moveTo>
                    <a:cubicBezTo>
                      <a:pt x="191" y="119"/>
                      <a:pt x="190" y="117"/>
                      <a:pt x="188" y="114"/>
                    </a:cubicBezTo>
                    <a:cubicBezTo>
                      <a:pt x="187" y="112"/>
                      <a:pt x="185" y="110"/>
                      <a:pt x="183" y="109"/>
                    </a:cubicBezTo>
                    <a:cubicBezTo>
                      <a:pt x="181" y="108"/>
                      <a:pt x="177" y="108"/>
                      <a:pt x="170" y="109"/>
                    </a:cubicBezTo>
                    <a:cubicBezTo>
                      <a:pt x="164" y="110"/>
                      <a:pt x="157" y="113"/>
                      <a:pt x="147" y="115"/>
                    </a:cubicBezTo>
                    <a:cubicBezTo>
                      <a:pt x="16" y="156"/>
                      <a:pt x="16" y="156"/>
                      <a:pt x="16" y="156"/>
                    </a:cubicBezTo>
                    <a:cubicBezTo>
                      <a:pt x="15" y="149"/>
                      <a:pt x="15" y="149"/>
                      <a:pt x="15" y="149"/>
                    </a:cubicBezTo>
                    <a:cubicBezTo>
                      <a:pt x="150" y="38"/>
                      <a:pt x="150" y="38"/>
                      <a:pt x="150" y="38"/>
                    </a:cubicBezTo>
                    <a:cubicBezTo>
                      <a:pt x="57" y="66"/>
                      <a:pt x="57" y="66"/>
                      <a:pt x="57" y="66"/>
                    </a:cubicBezTo>
                    <a:cubicBezTo>
                      <a:pt x="47" y="70"/>
                      <a:pt x="39" y="73"/>
                      <a:pt x="33" y="75"/>
                    </a:cubicBezTo>
                    <a:cubicBezTo>
                      <a:pt x="28" y="78"/>
                      <a:pt x="24" y="80"/>
                      <a:pt x="22" y="82"/>
                    </a:cubicBezTo>
                    <a:cubicBezTo>
                      <a:pt x="21" y="84"/>
                      <a:pt x="19" y="87"/>
                      <a:pt x="18" y="91"/>
                    </a:cubicBezTo>
                    <a:cubicBezTo>
                      <a:pt x="17" y="95"/>
                      <a:pt x="17" y="98"/>
                      <a:pt x="17" y="99"/>
                    </a:cubicBezTo>
                    <a:cubicBezTo>
                      <a:pt x="8" y="102"/>
                      <a:pt x="8" y="102"/>
                      <a:pt x="8" y="102"/>
                    </a:cubicBezTo>
                    <a:cubicBezTo>
                      <a:pt x="0" y="57"/>
                      <a:pt x="0" y="57"/>
                      <a:pt x="0" y="57"/>
                    </a:cubicBezTo>
                    <a:cubicBezTo>
                      <a:pt x="9" y="55"/>
                      <a:pt x="9" y="55"/>
                      <a:pt x="9" y="55"/>
                    </a:cubicBezTo>
                    <a:cubicBezTo>
                      <a:pt x="9" y="56"/>
                      <a:pt x="11" y="58"/>
                      <a:pt x="13" y="61"/>
                    </a:cubicBezTo>
                    <a:cubicBezTo>
                      <a:pt x="15" y="64"/>
                      <a:pt x="16" y="65"/>
                      <a:pt x="18" y="66"/>
                    </a:cubicBezTo>
                    <a:cubicBezTo>
                      <a:pt x="21" y="67"/>
                      <a:pt x="24" y="67"/>
                      <a:pt x="29" y="66"/>
                    </a:cubicBezTo>
                    <a:cubicBezTo>
                      <a:pt x="34" y="65"/>
                      <a:pt x="43" y="63"/>
                      <a:pt x="54" y="59"/>
                    </a:cubicBezTo>
                    <a:cubicBezTo>
                      <a:pt x="143" y="32"/>
                      <a:pt x="143" y="32"/>
                      <a:pt x="143" y="32"/>
                    </a:cubicBezTo>
                    <a:cubicBezTo>
                      <a:pt x="147" y="31"/>
                      <a:pt x="151" y="29"/>
                      <a:pt x="154" y="27"/>
                    </a:cubicBezTo>
                    <a:cubicBezTo>
                      <a:pt x="158" y="25"/>
                      <a:pt x="161" y="23"/>
                      <a:pt x="163" y="21"/>
                    </a:cubicBezTo>
                    <a:cubicBezTo>
                      <a:pt x="165" y="18"/>
                      <a:pt x="167" y="15"/>
                      <a:pt x="169" y="11"/>
                    </a:cubicBezTo>
                    <a:cubicBezTo>
                      <a:pt x="170" y="8"/>
                      <a:pt x="171" y="5"/>
                      <a:pt x="170" y="3"/>
                    </a:cubicBezTo>
                    <a:cubicBezTo>
                      <a:pt x="179" y="0"/>
                      <a:pt x="179" y="0"/>
                      <a:pt x="179" y="0"/>
                    </a:cubicBezTo>
                    <a:cubicBezTo>
                      <a:pt x="185" y="31"/>
                      <a:pt x="185" y="31"/>
                      <a:pt x="185" y="31"/>
                    </a:cubicBezTo>
                    <a:cubicBezTo>
                      <a:pt x="59" y="135"/>
                      <a:pt x="59" y="135"/>
                      <a:pt x="59" y="135"/>
                    </a:cubicBezTo>
                    <a:cubicBezTo>
                      <a:pt x="144" y="108"/>
                      <a:pt x="144" y="108"/>
                      <a:pt x="144" y="108"/>
                    </a:cubicBezTo>
                    <a:cubicBezTo>
                      <a:pt x="155" y="105"/>
                      <a:pt x="163" y="102"/>
                      <a:pt x="168" y="100"/>
                    </a:cubicBezTo>
                    <a:cubicBezTo>
                      <a:pt x="174" y="97"/>
                      <a:pt x="177" y="95"/>
                      <a:pt x="179" y="93"/>
                    </a:cubicBezTo>
                    <a:cubicBezTo>
                      <a:pt x="180" y="91"/>
                      <a:pt x="181" y="88"/>
                      <a:pt x="182" y="84"/>
                    </a:cubicBezTo>
                    <a:cubicBezTo>
                      <a:pt x="183" y="80"/>
                      <a:pt x="184" y="78"/>
                      <a:pt x="184" y="76"/>
                    </a:cubicBezTo>
                    <a:cubicBezTo>
                      <a:pt x="193" y="73"/>
                      <a:pt x="193" y="73"/>
                      <a:pt x="193" y="73"/>
                    </a:cubicBezTo>
                    <a:cubicBezTo>
                      <a:pt x="201" y="118"/>
                      <a:pt x="201" y="118"/>
                      <a:pt x="201" y="118"/>
                    </a:cubicBezTo>
                    <a:lnTo>
                      <a:pt x="192" y="120"/>
                    </a:lnTo>
                    <a:close/>
                  </a:path>
                </a:pathLst>
              </a:custGeom>
              <a:solidFill>
                <a:srgbClr val="898989"/>
              </a:solidFill>
              <a:ln>
                <a:noFill/>
              </a:ln>
            </p:spPr>
            <p:txBody>
              <a:bodyPr anchor="ctr"/>
              <a:lstStyle/>
              <a:p>
                <a:pPr algn="ctr"/>
                <a:endParaRPr/>
              </a:p>
            </p:txBody>
          </p:sp>
          <p:sp>
            <p:nvSpPr>
              <p:cNvPr id="13" name="ï$ļîďe">
                <a:extLst>
                  <a:ext uri="{FF2B5EF4-FFF2-40B4-BE49-F238E27FC236}">
                    <a16:creationId xmlns:a16="http://schemas.microsoft.com/office/drawing/2014/main" id="{5554DA94-5E3D-CF28-4091-5152C3B4B8C8}"/>
                  </a:ext>
                </a:extLst>
              </p:cNvPr>
              <p:cNvSpPr/>
              <p:nvPr/>
            </p:nvSpPr>
            <p:spPr bwMode="auto">
              <a:xfrm>
                <a:off x="2287588" y="3595688"/>
                <a:ext cx="146050" cy="122238"/>
              </a:xfrm>
              <a:custGeom>
                <a:avLst/>
                <a:gdLst>
                  <a:gd name="T0" fmla="*/ 91 w 186"/>
                  <a:gd name="T1" fmla="*/ 134 h 155"/>
                  <a:gd name="T2" fmla="*/ 88 w 186"/>
                  <a:gd name="T3" fmla="*/ 130 h 155"/>
                  <a:gd name="T4" fmla="*/ 84 w 186"/>
                  <a:gd name="T5" fmla="*/ 127 h 155"/>
                  <a:gd name="T6" fmla="*/ 78 w 186"/>
                  <a:gd name="T7" fmla="*/ 127 h 155"/>
                  <a:gd name="T8" fmla="*/ 70 w 186"/>
                  <a:gd name="T9" fmla="*/ 130 h 155"/>
                  <a:gd name="T10" fmla="*/ 57 w 186"/>
                  <a:gd name="T11" fmla="*/ 138 h 155"/>
                  <a:gd name="T12" fmla="*/ 38 w 186"/>
                  <a:gd name="T13" fmla="*/ 150 h 155"/>
                  <a:gd name="T14" fmla="*/ 30 w 186"/>
                  <a:gd name="T15" fmla="*/ 155 h 155"/>
                  <a:gd name="T16" fmla="*/ 12 w 186"/>
                  <a:gd name="T17" fmla="*/ 143 h 155"/>
                  <a:gd name="T18" fmla="*/ 2 w 186"/>
                  <a:gd name="T19" fmla="*/ 127 h 155"/>
                  <a:gd name="T20" fmla="*/ 1 w 186"/>
                  <a:gd name="T21" fmla="*/ 104 h 155"/>
                  <a:gd name="T22" fmla="*/ 13 w 186"/>
                  <a:gd name="T23" fmla="*/ 78 h 155"/>
                  <a:gd name="T24" fmla="*/ 36 w 186"/>
                  <a:gd name="T25" fmla="*/ 51 h 155"/>
                  <a:gd name="T26" fmla="*/ 71 w 186"/>
                  <a:gd name="T27" fmla="*/ 25 h 155"/>
                  <a:gd name="T28" fmla="*/ 108 w 186"/>
                  <a:gd name="T29" fmla="*/ 7 h 155"/>
                  <a:gd name="T30" fmla="*/ 140 w 186"/>
                  <a:gd name="T31" fmla="*/ 0 h 155"/>
                  <a:gd name="T32" fmla="*/ 164 w 186"/>
                  <a:gd name="T33" fmla="*/ 5 h 155"/>
                  <a:gd name="T34" fmla="*/ 178 w 186"/>
                  <a:gd name="T35" fmla="*/ 21 h 155"/>
                  <a:gd name="T36" fmla="*/ 180 w 186"/>
                  <a:gd name="T37" fmla="*/ 38 h 155"/>
                  <a:gd name="T38" fmla="*/ 175 w 186"/>
                  <a:gd name="T39" fmla="*/ 55 h 155"/>
                  <a:gd name="T40" fmla="*/ 184 w 186"/>
                  <a:gd name="T41" fmla="*/ 53 h 155"/>
                  <a:gd name="T42" fmla="*/ 186 w 186"/>
                  <a:gd name="T43" fmla="*/ 58 h 155"/>
                  <a:gd name="T44" fmla="*/ 128 w 186"/>
                  <a:gd name="T45" fmla="*/ 95 h 155"/>
                  <a:gd name="T46" fmla="*/ 126 w 186"/>
                  <a:gd name="T47" fmla="*/ 89 h 155"/>
                  <a:gd name="T48" fmla="*/ 144 w 186"/>
                  <a:gd name="T49" fmla="*/ 74 h 155"/>
                  <a:gd name="T50" fmla="*/ 159 w 186"/>
                  <a:gd name="T51" fmla="*/ 58 h 155"/>
                  <a:gd name="T52" fmla="*/ 167 w 186"/>
                  <a:gd name="T53" fmla="*/ 42 h 155"/>
                  <a:gd name="T54" fmla="*/ 167 w 186"/>
                  <a:gd name="T55" fmla="*/ 27 h 155"/>
                  <a:gd name="T56" fmla="*/ 158 w 186"/>
                  <a:gd name="T57" fmla="*/ 16 h 155"/>
                  <a:gd name="T58" fmla="*/ 139 w 186"/>
                  <a:gd name="T59" fmla="*/ 15 h 155"/>
                  <a:gd name="T60" fmla="*/ 112 w 186"/>
                  <a:gd name="T61" fmla="*/ 24 h 155"/>
                  <a:gd name="T62" fmla="*/ 78 w 186"/>
                  <a:gd name="T63" fmla="*/ 41 h 155"/>
                  <a:gd name="T64" fmla="*/ 49 w 186"/>
                  <a:gd name="T65" fmla="*/ 62 h 155"/>
                  <a:gd name="T66" fmla="*/ 27 w 186"/>
                  <a:gd name="T67" fmla="*/ 84 h 155"/>
                  <a:gd name="T68" fmla="*/ 14 w 186"/>
                  <a:gd name="T69" fmla="*/ 105 h 155"/>
                  <a:gd name="T70" fmla="*/ 14 w 186"/>
                  <a:gd name="T71" fmla="*/ 124 h 155"/>
                  <a:gd name="T72" fmla="*/ 21 w 186"/>
                  <a:gd name="T73" fmla="*/ 133 h 155"/>
                  <a:gd name="T74" fmla="*/ 30 w 186"/>
                  <a:gd name="T75" fmla="*/ 136 h 155"/>
                  <a:gd name="T76" fmla="*/ 43 w 186"/>
                  <a:gd name="T77" fmla="*/ 129 h 155"/>
                  <a:gd name="T78" fmla="*/ 54 w 186"/>
                  <a:gd name="T79" fmla="*/ 123 h 155"/>
                  <a:gd name="T80" fmla="*/ 63 w 186"/>
                  <a:gd name="T81" fmla="*/ 117 h 155"/>
                  <a:gd name="T82" fmla="*/ 71 w 186"/>
                  <a:gd name="T83" fmla="*/ 111 h 155"/>
                  <a:gd name="T84" fmla="*/ 76 w 186"/>
                  <a:gd name="T85" fmla="*/ 104 h 155"/>
                  <a:gd name="T86" fmla="*/ 76 w 186"/>
                  <a:gd name="T87" fmla="*/ 96 h 155"/>
                  <a:gd name="T88" fmla="*/ 75 w 186"/>
                  <a:gd name="T89" fmla="*/ 89 h 155"/>
                  <a:gd name="T90" fmla="*/ 84 w 186"/>
                  <a:gd name="T91" fmla="*/ 84 h 155"/>
                  <a:gd name="T92" fmla="*/ 99 w 186"/>
                  <a:gd name="T93" fmla="*/ 129 h 155"/>
                  <a:gd name="T94" fmla="*/ 91 w 186"/>
                  <a:gd name="T95"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55">
                    <a:moveTo>
                      <a:pt x="91" y="134"/>
                    </a:moveTo>
                    <a:cubicBezTo>
                      <a:pt x="90" y="133"/>
                      <a:pt x="89" y="132"/>
                      <a:pt x="88" y="130"/>
                    </a:cubicBezTo>
                    <a:cubicBezTo>
                      <a:pt x="87" y="128"/>
                      <a:pt x="86" y="127"/>
                      <a:pt x="84" y="127"/>
                    </a:cubicBezTo>
                    <a:cubicBezTo>
                      <a:pt x="82" y="126"/>
                      <a:pt x="80" y="126"/>
                      <a:pt x="78" y="127"/>
                    </a:cubicBezTo>
                    <a:cubicBezTo>
                      <a:pt x="76" y="127"/>
                      <a:pt x="73" y="129"/>
                      <a:pt x="70" y="130"/>
                    </a:cubicBezTo>
                    <a:cubicBezTo>
                      <a:pt x="57" y="138"/>
                      <a:pt x="57" y="138"/>
                      <a:pt x="57" y="138"/>
                    </a:cubicBezTo>
                    <a:cubicBezTo>
                      <a:pt x="48" y="144"/>
                      <a:pt x="41" y="148"/>
                      <a:pt x="38" y="150"/>
                    </a:cubicBezTo>
                    <a:cubicBezTo>
                      <a:pt x="35" y="152"/>
                      <a:pt x="32" y="154"/>
                      <a:pt x="30" y="155"/>
                    </a:cubicBezTo>
                    <a:cubicBezTo>
                      <a:pt x="23" y="152"/>
                      <a:pt x="17" y="148"/>
                      <a:pt x="12" y="143"/>
                    </a:cubicBezTo>
                    <a:cubicBezTo>
                      <a:pt x="8" y="138"/>
                      <a:pt x="4" y="133"/>
                      <a:pt x="2" y="127"/>
                    </a:cubicBezTo>
                    <a:cubicBezTo>
                      <a:pt x="0" y="120"/>
                      <a:pt x="0" y="113"/>
                      <a:pt x="1" y="104"/>
                    </a:cubicBezTo>
                    <a:cubicBezTo>
                      <a:pt x="3" y="96"/>
                      <a:pt x="7" y="87"/>
                      <a:pt x="13" y="78"/>
                    </a:cubicBezTo>
                    <a:cubicBezTo>
                      <a:pt x="19" y="69"/>
                      <a:pt x="27" y="60"/>
                      <a:pt x="36" y="51"/>
                    </a:cubicBezTo>
                    <a:cubicBezTo>
                      <a:pt x="46" y="41"/>
                      <a:pt x="58" y="33"/>
                      <a:pt x="71" y="25"/>
                    </a:cubicBezTo>
                    <a:cubicBezTo>
                      <a:pt x="84" y="17"/>
                      <a:pt x="96" y="11"/>
                      <a:pt x="108" y="7"/>
                    </a:cubicBezTo>
                    <a:cubicBezTo>
                      <a:pt x="119" y="3"/>
                      <a:pt x="130" y="0"/>
                      <a:pt x="140" y="0"/>
                    </a:cubicBezTo>
                    <a:cubicBezTo>
                      <a:pt x="149" y="0"/>
                      <a:pt x="157" y="2"/>
                      <a:pt x="164" y="5"/>
                    </a:cubicBezTo>
                    <a:cubicBezTo>
                      <a:pt x="171" y="9"/>
                      <a:pt x="175" y="14"/>
                      <a:pt x="178" y="21"/>
                    </a:cubicBezTo>
                    <a:cubicBezTo>
                      <a:pt x="180" y="27"/>
                      <a:pt x="180" y="33"/>
                      <a:pt x="180" y="38"/>
                    </a:cubicBezTo>
                    <a:cubicBezTo>
                      <a:pt x="179" y="44"/>
                      <a:pt x="177" y="49"/>
                      <a:pt x="175" y="55"/>
                    </a:cubicBezTo>
                    <a:cubicBezTo>
                      <a:pt x="184" y="53"/>
                      <a:pt x="184" y="53"/>
                      <a:pt x="184" y="53"/>
                    </a:cubicBezTo>
                    <a:cubicBezTo>
                      <a:pt x="186" y="58"/>
                      <a:pt x="186" y="58"/>
                      <a:pt x="186" y="58"/>
                    </a:cubicBezTo>
                    <a:cubicBezTo>
                      <a:pt x="128" y="95"/>
                      <a:pt x="128" y="95"/>
                      <a:pt x="128" y="95"/>
                    </a:cubicBezTo>
                    <a:cubicBezTo>
                      <a:pt x="126" y="89"/>
                      <a:pt x="126" y="89"/>
                      <a:pt x="126" y="89"/>
                    </a:cubicBezTo>
                    <a:cubicBezTo>
                      <a:pt x="132" y="84"/>
                      <a:pt x="138" y="79"/>
                      <a:pt x="144" y="74"/>
                    </a:cubicBezTo>
                    <a:cubicBezTo>
                      <a:pt x="149" y="68"/>
                      <a:pt x="154" y="63"/>
                      <a:pt x="159" y="58"/>
                    </a:cubicBezTo>
                    <a:cubicBezTo>
                      <a:pt x="163" y="52"/>
                      <a:pt x="166" y="47"/>
                      <a:pt x="167" y="42"/>
                    </a:cubicBezTo>
                    <a:cubicBezTo>
                      <a:pt x="169" y="37"/>
                      <a:pt x="169" y="32"/>
                      <a:pt x="167" y="27"/>
                    </a:cubicBezTo>
                    <a:cubicBezTo>
                      <a:pt x="166" y="22"/>
                      <a:pt x="162" y="18"/>
                      <a:pt x="158" y="16"/>
                    </a:cubicBezTo>
                    <a:cubicBezTo>
                      <a:pt x="153" y="15"/>
                      <a:pt x="146" y="14"/>
                      <a:pt x="139" y="15"/>
                    </a:cubicBezTo>
                    <a:cubicBezTo>
                      <a:pt x="131" y="16"/>
                      <a:pt x="122" y="19"/>
                      <a:pt x="112" y="24"/>
                    </a:cubicBezTo>
                    <a:cubicBezTo>
                      <a:pt x="101" y="28"/>
                      <a:pt x="90" y="34"/>
                      <a:pt x="78" y="41"/>
                    </a:cubicBezTo>
                    <a:cubicBezTo>
                      <a:pt x="68" y="48"/>
                      <a:pt x="58" y="55"/>
                      <a:pt x="49" y="62"/>
                    </a:cubicBezTo>
                    <a:cubicBezTo>
                      <a:pt x="40" y="69"/>
                      <a:pt x="33" y="76"/>
                      <a:pt x="27" y="84"/>
                    </a:cubicBezTo>
                    <a:cubicBezTo>
                      <a:pt x="21" y="91"/>
                      <a:pt x="17" y="98"/>
                      <a:pt x="14" y="105"/>
                    </a:cubicBezTo>
                    <a:cubicBezTo>
                      <a:pt x="12" y="112"/>
                      <a:pt x="12" y="118"/>
                      <a:pt x="14" y="124"/>
                    </a:cubicBezTo>
                    <a:cubicBezTo>
                      <a:pt x="15" y="128"/>
                      <a:pt x="18" y="131"/>
                      <a:pt x="21" y="133"/>
                    </a:cubicBezTo>
                    <a:cubicBezTo>
                      <a:pt x="24" y="135"/>
                      <a:pt x="28" y="136"/>
                      <a:pt x="30" y="136"/>
                    </a:cubicBezTo>
                    <a:cubicBezTo>
                      <a:pt x="35" y="134"/>
                      <a:pt x="39" y="132"/>
                      <a:pt x="43" y="129"/>
                    </a:cubicBezTo>
                    <a:cubicBezTo>
                      <a:pt x="47" y="127"/>
                      <a:pt x="51" y="125"/>
                      <a:pt x="54" y="123"/>
                    </a:cubicBezTo>
                    <a:cubicBezTo>
                      <a:pt x="63" y="117"/>
                      <a:pt x="63" y="117"/>
                      <a:pt x="63" y="117"/>
                    </a:cubicBezTo>
                    <a:cubicBezTo>
                      <a:pt x="66" y="115"/>
                      <a:pt x="69" y="113"/>
                      <a:pt x="71" y="111"/>
                    </a:cubicBezTo>
                    <a:cubicBezTo>
                      <a:pt x="74" y="109"/>
                      <a:pt x="75" y="107"/>
                      <a:pt x="76" y="104"/>
                    </a:cubicBezTo>
                    <a:cubicBezTo>
                      <a:pt x="76" y="102"/>
                      <a:pt x="76" y="99"/>
                      <a:pt x="76" y="96"/>
                    </a:cubicBezTo>
                    <a:cubicBezTo>
                      <a:pt x="76" y="93"/>
                      <a:pt x="75" y="91"/>
                      <a:pt x="75" y="89"/>
                    </a:cubicBezTo>
                    <a:cubicBezTo>
                      <a:pt x="84" y="84"/>
                      <a:pt x="84" y="84"/>
                      <a:pt x="84" y="84"/>
                    </a:cubicBezTo>
                    <a:cubicBezTo>
                      <a:pt x="99" y="129"/>
                      <a:pt x="99" y="129"/>
                      <a:pt x="99" y="129"/>
                    </a:cubicBezTo>
                    <a:lnTo>
                      <a:pt x="91" y="134"/>
                    </a:lnTo>
                    <a:close/>
                  </a:path>
                </a:pathLst>
              </a:custGeom>
              <a:solidFill>
                <a:srgbClr val="898989"/>
              </a:solidFill>
              <a:ln>
                <a:noFill/>
              </a:ln>
            </p:spPr>
            <p:txBody>
              <a:bodyPr anchor="ctr"/>
              <a:lstStyle/>
              <a:p>
                <a:pPr algn="ctr"/>
                <a:endParaRPr/>
              </a:p>
            </p:txBody>
          </p:sp>
          <p:sp>
            <p:nvSpPr>
              <p:cNvPr id="14" name="ïs1îḓè">
                <a:extLst>
                  <a:ext uri="{FF2B5EF4-FFF2-40B4-BE49-F238E27FC236}">
                    <a16:creationId xmlns:a16="http://schemas.microsoft.com/office/drawing/2014/main" id="{D8841936-AF24-B051-3D98-B77BB2FD0D0D}"/>
                  </a:ext>
                </a:extLst>
              </p:cNvPr>
              <p:cNvSpPr/>
              <p:nvPr/>
            </p:nvSpPr>
            <p:spPr bwMode="auto">
              <a:xfrm>
                <a:off x="2362201" y="3686176"/>
                <a:ext cx="141288" cy="166688"/>
              </a:xfrm>
              <a:custGeom>
                <a:avLst/>
                <a:gdLst>
                  <a:gd name="T0" fmla="*/ 173 w 180"/>
                  <a:gd name="T1" fmla="*/ 97 h 212"/>
                  <a:gd name="T2" fmla="*/ 169 w 180"/>
                  <a:gd name="T3" fmla="*/ 93 h 212"/>
                  <a:gd name="T4" fmla="*/ 162 w 180"/>
                  <a:gd name="T5" fmla="*/ 91 h 212"/>
                  <a:gd name="T6" fmla="*/ 151 w 180"/>
                  <a:gd name="T7" fmla="*/ 99 h 212"/>
                  <a:gd name="T8" fmla="*/ 132 w 180"/>
                  <a:gd name="T9" fmla="*/ 117 h 212"/>
                  <a:gd name="T10" fmla="*/ 71 w 180"/>
                  <a:gd name="T11" fmla="*/ 185 h 212"/>
                  <a:gd name="T12" fmla="*/ 48 w 180"/>
                  <a:gd name="T13" fmla="*/ 204 h 212"/>
                  <a:gd name="T14" fmla="*/ 29 w 180"/>
                  <a:gd name="T15" fmla="*/ 212 h 212"/>
                  <a:gd name="T16" fmla="*/ 15 w 180"/>
                  <a:gd name="T17" fmla="*/ 210 h 212"/>
                  <a:gd name="T18" fmla="*/ 6 w 180"/>
                  <a:gd name="T19" fmla="*/ 202 h 212"/>
                  <a:gd name="T20" fmla="*/ 1 w 180"/>
                  <a:gd name="T21" fmla="*/ 185 h 212"/>
                  <a:gd name="T22" fmla="*/ 3 w 180"/>
                  <a:gd name="T23" fmla="*/ 165 h 212"/>
                  <a:gd name="T24" fmla="*/ 12 w 180"/>
                  <a:gd name="T25" fmla="*/ 144 h 212"/>
                  <a:gd name="T26" fmla="*/ 27 w 180"/>
                  <a:gd name="T27" fmla="*/ 125 h 212"/>
                  <a:gd name="T28" fmla="*/ 111 w 180"/>
                  <a:gd name="T29" fmla="*/ 34 h 212"/>
                  <a:gd name="T30" fmla="*/ 116 w 180"/>
                  <a:gd name="T31" fmla="*/ 27 h 212"/>
                  <a:gd name="T32" fmla="*/ 119 w 180"/>
                  <a:gd name="T33" fmla="*/ 19 h 212"/>
                  <a:gd name="T34" fmla="*/ 119 w 180"/>
                  <a:gd name="T35" fmla="*/ 13 h 212"/>
                  <a:gd name="T36" fmla="*/ 117 w 180"/>
                  <a:gd name="T37" fmla="*/ 8 h 212"/>
                  <a:gd name="T38" fmla="*/ 124 w 180"/>
                  <a:gd name="T39" fmla="*/ 0 h 212"/>
                  <a:gd name="T40" fmla="*/ 147 w 180"/>
                  <a:gd name="T41" fmla="*/ 36 h 212"/>
                  <a:gd name="T42" fmla="*/ 140 w 180"/>
                  <a:gd name="T43" fmla="*/ 44 h 212"/>
                  <a:gd name="T44" fmla="*/ 136 w 180"/>
                  <a:gd name="T45" fmla="*/ 41 h 212"/>
                  <a:gd name="T46" fmla="*/ 132 w 180"/>
                  <a:gd name="T47" fmla="*/ 38 h 212"/>
                  <a:gd name="T48" fmla="*/ 127 w 180"/>
                  <a:gd name="T49" fmla="*/ 40 h 212"/>
                  <a:gd name="T50" fmla="*/ 120 w 180"/>
                  <a:gd name="T51" fmla="*/ 46 h 212"/>
                  <a:gd name="T52" fmla="*/ 41 w 180"/>
                  <a:gd name="T53" fmla="*/ 131 h 212"/>
                  <a:gd name="T54" fmla="*/ 30 w 180"/>
                  <a:gd name="T55" fmla="*/ 145 h 212"/>
                  <a:gd name="T56" fmla="*/ 20 w 180"/>
                  <a:gd name="T57" fmla="*/ 161 h 212"/>
                  <a:gd name="T58" fmla="*/ 15 w 180"/>
                  <a:gd name="T59" fmla="*/ 177 h 212"/>
                  <a:gd name="T60" fmla="*/ 19 w 180"/>
                  <a:gd name="T61" fmla="*/ 192 h 212"/>
                  <a:gd name="T62" fmla="*/ 29 w 180"/>
                  <a:gd name="T63" fmla="*/ 200 h 212"/>
                  <a:gd name="T64" fmla="*/ 43 w 180"/>
                  <a:gd name="T65" fmla="*/ 197 h 212"/>
                  <a:gd name="T66" fmla="*/ 56 w 180"/>
                  <a:gd name="T67" fmla="*/ 188 h 212"/>
                  <a:gd name="T68" fmla="*/ 69 w 180"/>
                  <a:gd name="T69" fmla="*/ 176 h 212"/>
                  <a:gd name="T70" fmla="*/ 127 w 180"/>
                  <a:gd name="T71" fmla="*/ 113 h 212"/>
                  <a:gd name="T72" fmla="*/ 145 w 180"/>
                  <a:gd name="T73" fmla="*/ 92 h 212"/>
                  <a:gd name="T74" fmla="*/ 152 w 180"/>
                  <a:gd name="T75" fmla="*/ 79 h 212"/>
                  <a:gd name="T76" fmla="*/ 153 w 180"/>
                  <a:gd name="T77" fmla="*/ 69 h 212"/>
                  <a:gd name="T78" fmla="*/ 151 w 180"/>
                  <a:gd name="T79" fmla="*/ 62 h 212"/>
                  <a:gd name="T80" fmla="*/ 158 w 180"/>
                  <a:gd name="T81" fmla="*/ 54 h 212"/>
                  <a:gd name="T82" fmla="*/ 180 w 180"/>
                  <a:gd name="T83" fmla="*/ 89 h 212"/>
                  <a:gd name="T84" fmla="*/ 173 w 180"/>
                  <a:gd name="T85" fmla="*/ 9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12">
                    <a:moveTo>
                      <a:pt x="173" y="97"/>
                    </a:moveTo>
                    <a:cubicBezTo>
                      <a:pt x="172" y="96"/>
                      <a:pt x="171" y="95"/>
                      <a:pt x="169" y="93"/>
                    </a:cubicBezTo>
                    <a:cubicBezTo>
                      <a:pt x="167" y="92"/>
                      <a:pt x="164" y="91"/>
                      <a:pt x="162" y="91"/>
                    </a:cubicBezTo>
                    <a:cubicBezTo>
                      <a:pt x="160" y="92"/>
                      <a:pt x="156" y="94"/>
                      <a:pt x="151" y="99"/>
                    </a:cubicBezTo>
                    <a:cubicBezTo>
                      <a:pt x="145" y="104"/>
                      <a:pt x="139" y="110"/>
                      <a:pt x="132" y="117"/>
                    </a:cubicBezTo>
                    <a:cubicBezTo>
                      <a:pt x="71" y="185"/>
                      <a:pt x="71" y="185"/>
                      <a:pt x="71" y="185"/>
                    </a:cubicBezTo>
                    <a:cubicBezTo>
                      <a:pt x="63" y="193"/>
                      <a:pt x="55" y="200"/>
                      <a:pt x="48" y="204"/>
                    </a:cubicBezTo>
                    <a:cubicBezTo>
                      <a:pt x="41" y="208"/>
                      <a:pt x="35" y="211"/>
                      <a:pt x="29" y="212"/>
                    </a:cubicBezTo>
                    <a:cubicBezTo>
                      <a:pt x="23" y="212"/>
                      <a:pt x="18" y="212"/>
                      <a:pt x="15" y="210"/>
                    </a:cubicBezTo>
                    <a:cubicBezTo>
                      <a:pt x="11" y="208"/>
                      <a:pt x="8" y="206"/>
                      <a:pt x="6" y="202"/>
                    </a:cubicBezTo>
                    <a:cubicBezTo>
                      <a:pt x="3" y="197"/>
                      <a:pt x="1" y="191"/>
                      <a:pt x="1" y="185"/>
                    </a:cubicBezTo>
                    <a:cubicBezTo>
                      <a:pt x="0" y="178"/>
                      <a:pt x="1" y="172"/>
                      <a:pt x="3" y="165"/>
                    </a:cubicBezTo>
                    <a:cubicBezTo>
                      <a:pt x="5" y="158"/>
                      <a:pt x="8" y="151"/>
                      <a:pt x="12" y="144"/>
                    </a:cubicBezTo>
                    <a:cubicBezTo>
                      <a:pt x="16" y="138"/>
                      <a:pt x="21" y="131"/>
                      <a:pt x="27" y="125"/>
                    </a:cubicBezTo>
                    <a:cubicBezTo>
                      <a:pt x="111" y="34"/>
                      <a:pt x="111" y="34"/>
                      <a:pt x="111" y="34"/>
                    </a:cubicBezTo>
                    <a:cubicBezTo>
                      <a:pt x="113" y="31"/>
                      <a:pt x="115" y="29"/>
                      <a:pt x="116" y="27"/>
                    </a:cubicBezTo>
                    <a:cubicBezTo>
                      <a:pt x="117" y="25"/>
                      <a:pt x="118" y="22"/>
                      <a:pt x="119" y="19"/>
                    </a:cubicBezTo>
                    <a:cubicBezTo>
                      <a:pt x="119" y="17"/>
                      <a:pt x="119" y="15"/>
                      <a:pt x="119" y="13"/>
                    </a:cubicBezTo>
                    <a:cubicBezTo>
                      <a:pt x="118" y="11"/>
                      <a:pt x="118" y="9"/>
                      <a:pt x="117" y="8"/>
                    </a:cubicBezTo>
                    <a:cubicBezTo>
                      <a:pt x="124" y="0"/>
                      <a:pt x="124" y="0"/>
                      <a:pt x="124" y="0"/>
                    </a:cubicBezTo>
                    <a:cubicBezTo>
                      <a:pt x="147" y="36"/>
                      <a:pt x="147" y="36"/>
                      <a:pt x="147" y="36"/>
                    </a:cubicBezTo>
                    <a:cubicBezTo>
                      <a:pt x="140" y="44"/>
                      <a:pt x="140" y="44"/>
                      <a:pt x="140" y="44"/>
                    </a:cubicBezTo>
                    <a:cubicBezTo>
                      <a:pt x="139" y="43"/>
                      <a:pt x="138" y="42"/>
                      <a:pt x="136" y="41"/>
                    </a:cubicBezTo>
                    <a:cubicBezTo>
                      <a:pt x="135" y="40"/>
                      <a:pt x="133" y="39"/>
                      <a:pt x="132" y="38"/>
                    </a:cubicBezTo>
                    <a:cubicBezTo>
                      <a:pt x="131" y="38"/>
                      <a:pt x="129" y="39"/>
                      <a:pt x="127" y="40"/>
                    </a:cubicBezTo>
                    <a:cubicBezTo>
                      <a:pt x="124" y="42"/>
                      <a:pt x="122" y="44"/>
                      <a:pt x="120" y="46"/>
                    </a:cubicBezTo>
                    <a:cubicBezTo>
                      <a:pt x="41" y="131"/>
                      <a:pt x="41" y="131"/>
                      <a:pt x="41" y="131"/>
                    </a:cubicBezTo>
                    <a:cubicBezTo>
                      <a:pt x="37" y="136"/>
                      <a:pt x="34" y="140"/>
                      <a:pt x="30" y="145"/>
                    </a:cubicBezTo>
                    <a:cubicBezTo>
                      <a:pt x="26" y="150"/>
                      <a:pt x="23" y="156"/>
                      <a:pt x="20" y="161"/>
                    </a:cubicBezTo>
                    <a:cubicBezTo>
                      <a:pt x="17" y="167"/>
                      <a:pt x="16" y="172"/>
                      <a:pt x="15" y="177"/>
                    </a:cubicBezTo>
                    <a:cubicBezTo>
                      <a:pt x="14" y="183"/>
                      <a:pt x="16" y="187"/>
                      <a:pt x="19" y="192"/>
                    </a:cubicBezTo>
                    <a:cubicBezTo>
                      <a:pt x="21" y="197"/>
                      <a:pt x="25" y="199"/>
                      <a:pt x="29" y="200"/>
                    </a:cubicBezTo>
                    <a:cubicBezTo>
                      <a:pt x="33" y="200"/>
                      <a:pt x="38" y="199"/>
                      <a:pt x="43" y="197"/>
                    </a:cubicBezTo>
                    <a:cubicBezTo>
                      <a:pt x="47" y="195"/>
                      <a:pt x="52" y="192"/>
                      <a:pt x="56" y="188"/>
                    </a:cubicBezTo>
                    <a:cubicBezTo>
                      <a:pt x="61" y="184"/>
                      <a:pt x="65" y="180"/>
                      <a:pt x="69" y="176"/>
                    </a:cubicBezTo>
                    <a:cubicBezTo>
                      <a:pt x="127" y="113"/>
                      <a:pt x="127" y="113"/>
                      <a:pt x="127" y="113"/>
                    </a:cubicBezTo>
                    <a:cubicBezTo>
                      <a:pt x="135" y="105"/>
                      <a:pt x="141" y="98"/>
                      <a:pt x="145" y="92"/>
                    </a:cubicBezTo>
                    <a:cubicBezTo>
                      <a:pt x="149" y="86"/>
                      <a:pt x="152" y="82"/>
                      <a:pt x="152" y="79"/>
                    </a:cubicBezTo>
                    <a:cubicBezTo>
                      <a:pt x="153" y="76"/>
                      <a:pt x="153" y="72"/>
                      <a:pt x="153" y="69"/>
                    </a:cubicBezTo>
                    <a:cubicBezTo>
                      <a:pt x="152" y="65"/>
                      <a:pt x="152" y="63"/>
                      <a:pt x="151" y="62"/>
                    </a:cubicBezTo>
                    <a:cubicBezTo>
                      <a:pt x="158" y="54"/>
                      <a:pt x="158" y="54"/>
                      <a:pt x="158" y="54"/>
                    </a:cubicBezTo>
                    <a:cubicBezTo>
                      <a:pt x="180" y="89"/>
                      <a:pt x="180" y="89"/>
                      <a:pt x="180" y="89"/>
                    </a:cubicBezTo>
                    <a:lnTo>
                      <a:pt x="173" y="97"/>
                    </a:lnTo>
                    <a:close/>
                  </a:path>
                </a:pathLst>
              </a:custGeom>
              <a:solidFill>
                <a:srgbClr val="898989"/>
              </a:solidFill>
              <a:ln>
                <a:noFill/>
              </a:ln>
            </p:spPr>
            <p:txBody>
              <a:bodyPr anchor="ctr"/>
              <a:lstStyle/>
              <a:p>
                <a:pPr algn="ctr"/>
                <a:endParaRPr/>
              </a:p>
            </p:txBody>
          </p:sp>
          <p:sp>
            <p:nvSpPr>
              <p:cNvPr id="15" name="iṣľíďê">
                <a:extLst>
                  <a:ext uri="{FF2B5EF4-FFF2-40B4-BE49-F238E27FC236}">
                    <a16:creationId xmlns:a16="http://schemas.microsoft.com/office/drawing/2014/main" id="{998E145D-E4DA-799E-DCF9-9F90F89E7478}"/>
                  </a:ext>
                </a:extLst>
              </p:cNvPr>
              <p:cNvSpPr/>
              <p:nvPr/>
            </p:nvSpPr>
            <p:spPr bwMode="auto">
              <a:xfrm>
                <a:off x="2403476" y="3760788"/>
                <a:ext cx="155575" cy="190500"/>
              </a:xfrm>
              <a:custGeom>
                <a:avLst/>
                <a:gdLst>
                  <a:gd name="T0" fmla="*/ 190 w 197"/>
                  <a:gd name="T1" fmla="*/ 97 h 243"/>
                  <a:gd name="T2" fmla="*/ 185 w 197"/>
                  <a:gd name="T3" fmla="*/ 94 h 243"/>
                  <a:gd name="T4" fmla="*/ 179 w 197"/>
                  <a:gd name="T5" fmla="*/ 93 h 243"/>
                  <a:gd name="T6" fmla="*/ 168 w 197"/>
                  <a:gd name="T7" fmla="*/ 101 h 243"/>
                  <a:gd name="T8" fmla="*/ 150 w 197"/>
                  <a:gd name="T9" fmla="*/ 121 h 243"/>
                  <a:gd name="T10" fmla="*/ 51 w 197"/>
                  <a:gd name="T11" fmla="*/ 243 h 243"/>
                  <a:gd name="T12" fmla="*/ 48 w 197"/>
                  <a:gd name="T13" fmla="*/ 238 h 243"/>
                  <a:gd name="T14" fmla="*/ 123 w 197"/>
                  <a:gd name="T15" fmla="*/ 52 h 243"/>
                  <a:gd name="T16" fmla="*/ 53 w 197"/>
                  <a:gd name="T17" fmla="*/ 138 h 243"/>
                  <a:gd name="T18" fmla="*/ 36 w 197"/>
                  <a:gd name="T19" fmla="*/ 161 h 243"/>
                  <a:gd name="T20" fmla="*/ 29 w 197"/>
                  <a:gd name="T21" fmla="*/ 175 h 243"/>
                  <a:gd name="T22" fmla="*/ 29 w 197"/>
                  <a:gd name="T23" fmla="*/ 185 h 243"/>
                  <a:gd name="T24" fmla="*/ 31 w 197"/>
                  <a:gd name="T25" fmla="*/ 193 h 243"/>
                  <a:gd name="T26" fmla="*/ 24 w 197"/>
                  <a:gd name="T27" fmla="*/ 201 h 243"/>
                  <a:gd name="T28" fmla="*/ 0 w 197"/>
                  <a:gd name="T29" fmla="*/ 168 h 243"/>
                  <a:gd name="T30" fmla="*/ 7 w 197"/>
                  <a:gd name="T31" fmla="*/ 159 h 243"/>
                  <a:gd name="T32" fmla="*/ 12 w 197"/>
                  <a:gd name="T33" fmla="*/ 162 h 243"/>
                  <a:gd name="T34" fmla="*/ 19 w 197"/>
                  <a:gd name="T35" fmla="*/ 163 h 243"/>
                  <a:gd name="T36" fmla="*/ 29 w 197"/>
                  <a:gd name="T37" fmla="*/ 156 h 243"/>
                  <a:gd name="T38" fmla="*/ 48 w 197"/>
                  <a:gd name="T39" fmla="*/ 134 h 243"/>
                  <a:gd name="T40" fmla="*/ 114 w 197"/>
                  <a:gd name="T41" fmla="*/ 52 h 243"/>
                  <a:gd name="T42" fmla="*/ 123 w 197"/>
                  <a:gd name="T43" fmla="*/ 40 h 243"/>
                  <a:gd name="T44" fmla="*/ 128 w 197"/>
                  <a:gd name="T45" fmla="*/ 29 h 243"/>
                  <a:gd name="T46" fmla="*/ 129 w 197"/>
                  <a:gd name="T47" fmla="*/ 17 h 243"/>
                  <a:gd name="T48" fmla="*/ 127 w 197"/>
                  <a:gd name="T49" fmla="*/ 8 h 243"/>
                  <a:gd name="T50" fmla="*/ 134 w 197"/>
                  <a:gd name="T51" fmla="*/ 0 h 243"/>
                  <a:gd name="T52" fmla="*/ 151 w 197"/>
                  <a:gd name="T53" fmla="*/ 24 h 243"/>
                  <a:gd name="T54" fmla="*/ 81 w 197"/>
                  <a:gd name="T55" fmla="*/ 196 h 243"/>
                  <a:gd name="T56" fmla="*/ 145 w 197"/>
                  <a:gd name="T57" fmla="*/ 117 h 243"/>
                  <a:gd name="T58" fmla="*/ 162 w 197"/>
                  <a:gd name="T59" fmla="*/ 94 h 243"/>
                  <a:gd name="T60" fmla="*/ 169 w 197"/>
                  <a:gd name="T61" fmla="*/ 81 h 243"/>
                  <a:gd name="T62" fmla="*/ 168 w 197"/>
                  <a:gd name="T63" fmla="*/ 71 h 243"/>
                  <a:gd name="T64" fmla="*/ 166 w 197"/>
                  <a:gd name="T65" fmla="*/ 63 h 243"/>
                  <a:gd name="T66" fmla="*/ 173 w 197"/>
                  <a:gd name="T67" fmla="*/ 55 h 243"/>
                  <a:gd name="T68" fmla="*/ 197 w 197"/>
                  <a:gd name="T69" fmla="*/ 88 h 243"/>
                  <a:gd name="T70" fmla="*/ 190 w 197"/>
                  <a:gd name="T71" fmla="*/ 9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243">
                    <a:moveTo>
                      <a:pt x="190" y="97"/>
                    </a:moveTo>
                    <a:cubicBezTo>
                      <a:pt x="189" y="96"/>
                      <a:pt x="188" y="95"/>
                      <a:pt x="185" y="94"/>
                    </a:cubicBezTo>
                    <a:cubicBezTo>
                      <a:pt x="182" y="93"/>
                      <a:pt x="180" y="92"/>
                      <a:pt x="179" y="93"/>
                    </a:cubicBezTo>
                    <a:cubicBezTo>
                      <a:pt x="176" y="93"/>
                      <a:pt x="172" y="96"/>
                      <a:pt x="168" y="101"/>
                    </a:cubicBezTo>
                    <a:cubicBezTo>
                      <a:pt x="163" y="106"/>
                      <a:pt x="157" y="113"/>
                      <a:pt x="150" y="121"/>
                    </a:cubicBezTo>
                    <a:cubicBezTo>
                      <a:pt x="51" y="243"/>
                      <a:pt x="51" y="243"/>
                      <a:pt x="51" y="243"/>
                    </a:cubicBezTo>
                    <a:cubicBezTo>
                      <a:pt x="48" y="238"/>
                      <a:pt x="48" y="238"/>
                      <a:pt x="48" y="238"/>
                    </a:cubicBezTo>
                    <a:cubicBezTo>
                      <a:pt x="123" y="52"/>
                      <a:pt x="123" y="52"/>
                      <a:pt x="123" y="52"/>
                    </a:cubicBezTo>
                    <a:cubicBezTo>
                      <a:pt x="53" y="138"/>
                      <a:pt x="53" y="138"/>
                      <a:pt x="53" y="138"/>
                    </a:cubicBezTo>
                    <a:cubicBezTo>
                      <a:pt x="45" y="148"/>
                      <a:pt x="40" y="155"/>
                      <a:pt x="36" y="161"/>
                    </a:cubicBezTo>
                    <a:cubicBezTo>
                      <a:pt x="32" y="167"/>
                      <a:pt x="30" y="171"/>
                      <a:pt x="29" y="175"/>
                    </a:cubicBezTo>
                    <a:cubicBezTo>
                      <a:pt x="28" y="177"/>
                      <a:pt x="28" y="181"/>
                      <a:pt x="29" y="185"/>
                    </a:cubicBezTo>
                    <a:cubicBezTo>
                      <a:pt x="30" y="189"/>
                      <a:pt x="30" y="192"/>
                      <a:pt x="31" y="193"/>
                    </a:cubicBezTo>
                    <a:cubicBezTo>
                      <a:pt x="24" y="201"/>
                      <a:pt x="24" y="201"/>
                      <a:pt x="24" y="201"/>
                    </a:cubicBezTo>
                    <a:cubicBezTo>
                      <a:pt x="0" y="168"/>
                      <a:pt x="0" y="168"/>
                      <a:pt x="0" y="168"/>
                    </a:cubicBezTo>
                    <a:cubicBezTo>
                      <a:pt x="7" y="159"/>
                      <a:pt x="7" y="159"/>
                      <a:pt x="7" y="159"/>
                    </a:cubicBezTo>
                    <a:cubicBezTo>
                      <a:pt x="8" y="160"/>
                      <a:pt x="10" y="161"/>
                      <a:pt x="12" y="162"/>
                    </a:cubicBezTo>
                    <a:cubicBezTo>
                      <a:pt x="15" y="163"/>
                      <a:pt x="17" y="164"/>
                      <a:pt x="19" y="163"/>
                    </a:cubicBezTo>
                    <a:cubicBezTo>
                      <a:pt x="21" y="162"/>
                      <a:pt x="25" y="160"/>
                      <a:pt x="29" y="156"/>
                    </a:cubicBezTo>
                    <a:cubicBezTo>
                      <a:pt x="33" y="152"/>
                      <a:pt x="39" y="145"/>
                      <a:pt x="48" y="134"/>
                    </a:cubicBezTo>
                    <a:cubicBezTo>
                      <a:pt x="114" y="52"/>
                      <a:pt x="114" y="52"/>
                      <a:pt x="114" y="52"/>
                    </a:cubicBezTo>
                    <a:cubicBezTo>
                      <a:pt x="117" y="48"/>
                      <a:pt x="120" y="44"/>
                      <a:pt x="123" y="40"/>
                    </a:cubicBezTo>
                    <a:cubicBezTo>
                      <a:pt x="125" y="36"/>
                      <a:pt x="127" y="32"/>
                      <a:pt x="128" y="29"/>
                    </a:cubicBezTo>
                    <a:cubicBezTo>
                      <a:pt x="129" y="25"/>
                      <a:pt x="129" y="21"/>
                      <a:pt x="129" y="17"/>
                    </a:cubicBezTo>
                    <a:cubicBezTo>
                      <a:pt x="129" y="13"/>
                      <a:pt x="128" y="10"/>
                      <a:pt x="127" y="8"/>
                    </a:cubicBezTo>
                    <a:cubicBezTo>
                      <a:pt x="134" y="0"/>
                      <a:pt x="134" y="0"/>
                      <a:pt x="134" y="0"/>
                    </a:cubicBezTo>
                    <a:cubicBezTo>
                      <a:pt x="151" y="24"/>
                      <a:pt x="151" y="24"/>
                      <a:pt x="151" y="24"/>
                    </a:cubicBezTo>
                    <a:cubicBezTo>
                      <a:pt x="81" y="196"/>
                      <a:pt x="81" y="196"/>
                      <a:pt x="81" y="196"/>
                    </a:cubicBezTo>
                    <a:cubicBezTo>
                      <a:pt x="145" y="117"/>
                      <a:pt x="145" y="117"/>
                      <a:pt x="145" y="117"/>
                    </a:cubicBezTo>
                    <a:cubicBezTo>
                      <a:pt x="153" y="108"/>
                      <a:pt x="158" y="100"/>
                      <a:pt x="162" y="94"/>
                    </a:cubicBezTo>
                    <a:cubicBezTo>
                      <a:pt x="166" y="88"/>
                      <a:pt x="168" y="84"/>
                      <a:pt x="169" y="81"/>
                    </a:cubicBezTo>
                    <a:cubicBezTo>
                      <a:pt x="169" y="78"/>
                      <a:pt x="169" y="75"/>
                      <a:pt x="168" y="71"/>
                    </a:cubicBezTo>
                    <a:cubicBezTo>
                      <a:pt x="168" y="68"/>
                      <a:pt x="167" y="65"/>
                      <a:pt x="166" y="63"/>
                    </a:cubicBezTo>
                    <a:cubicBezTo>
                      <a:pt x="173" y="55"/>
                      <a:pt x="173" y="55"/>
                      <a:pt x="173" y="55"/>
                    </a:cubicBezTo>
                    <a:cubicBezTo>
                      <a:pt x="197" y="88"/>
                      <a:pt x="197" y="88"/>
                      <a:pt x="197" y="88"/>
                    </a:cubicBezTo>
                    <a:lnTo>
                      <a:pt x="190" y="97"/>
                    </a:lnTo>
                    <a:close/>
                  </a:path>
                </a:pathLst>
              </a:custGeom>
              <a:solidFill>
                <a:srgbClr val="898989"/>
              </a:solidFill>
              <a:ln>
                <a:noFill/>
              </a:ln>
            </p:spPr>
            <p:txBody>
              <a:bodyPr anchor="ctr"/>
              <a:lstStyle/>
              <a:p>
                <a:pPr algn="ctr"/>
                <a:endParaRPr/>
              </a:p>
            </p:txBody>
          </p:sp>
          <p:sp>
            <p:nvSpPr>
              <p:cNvPr id="16" name="iŝḷíde">
                <a:extLst>
                  <a:ext uri="{FF2B5EF4-FFF2-40B4-BE49-F238E27FC236}">
                    <a16:creationId xmlns:a16="http://schemas.microsoft.com/office/drawing/2014/main" id="{E172B6BD-2888-FAE3-FF4F-832581C04D1A}"/>
                  </a:ext>
                </a:extLst>
              </p:cNvPr>
              <p:cNvSpPr/>
              <p:nvPr/>
            </p:nvSpPr>
            <p:spPr bwMode="auto">
              <a:xfrm>
                <a:off x="2476501" y="3825876"/>
                <a:ext cx="107950" cy="179388"/>
              </a:xfrm>
              <a:custGeom>
                <a:avLst/>
                <a:gdLst>
                  <a:gd name="T0" fmla="*/ 31 w 137"/>
                  <a:gd name="T1" fmla="*/ 228 h 228"/>
                  <a:gd name="T2" fmla="*/ 0 w 137"/>
                  <a:gd name="T3" fmla="*/ 199 h 228"/>
                  <a:gd name="T4" fmla="*/ 5 w 137"/>
                  <a:gd name="T5" fmla="*/ 189 h 228"/>
                  <a:gd name="T6" fmla="*/ 9 w 137"/>
                  <a:gd name="T7" fmla="*/ 191 h 228"/>
                  <a:gd name="T8" fmla="*/ 14 w 137"/>
                  <a:gd name="T9" fmla="*/ 193 h 228"/>
                  <a:gd name="T10" fmla="*/ 19 w 137"/>
                  <a:gd name="T11" fmla="*/ 190 h 228"/>
                  <a:gd name="T12" fmla="*/ 24 w 137"/>
                  <a:gd name="T13" fmla="*/ 182 h 228"/>
                  <a:gd name="T14" fmla="*/ 101 w 137"/>
                  <a:gd name="T15" fmla="*/ 38 h 228"/>
                  <a:gd name="T16" fmla="*/ 105 w 137"/>
                  <a:gd name="T17" fmla="*/ 30 h 228"/>
                  <a:gd name="T18" fmla="*/ 105 w 137"/>
                  <a:gd name="T19" fmla="*/ 22 h 228"/>
                  <a:gd name="T20" fmla="*/ 103 w 137"/>
                  <a:gd name="T21" fmla="*/ 15 h 228"/>
                  <a:gd name="T22" fmla="*/ 101 w 137"/>
                  <a:gd name="T23" fmla="*/ 10 h 228"/>
                  <a:gd name="T24" fmla="*/ 106 w 137"/>
                  <a:gd name="T25" fmla="*/ 0 h 228"/>
                  <a:gd name="T26" fmla="*/ 137 w 137"/>
                  <a:gd name="T27" fmla="*/ 29 h 228"/>
                  <a:gd name="T28" fmla="*/ 132 w 137"/>
                  <a:gd name="T29" fmla="*/ 39 h 228"/>
                  <a:gd name="T30" fmla="*/ 128 w 137"/>
                  <a:gd name="T31" fmla="*/ 37 h 228"/>
                  <a:gd name="T32" fmla="*/ 123 w 137"/>
                  <a:gd name="T33" fmla="*/ 36 h 228"/>
                  <a:gd name="T34" fmla="*/ 118 w 137"/>
                  <a:gd name="T35" fmla="*/ 39 h 228"/>
                  <a:gd name="T36" fmla="*/ 112 w 137"/>
                  <a:gd name="T37" fmla="*/ 47 h 228"/>
                  <a:gd name="T38" fmla="*/ 35 w 137"/>
                  <a:gd name="T39" fmla="*/ 190 h 228"/>
                  <a:gd name="T40" fmla="*/ 32 w 137"/>
                  <a:gd name="T41" fmla="*/ 199 h 228"/>
                  <a:gd name="T42" fmla="*/ 31 w 137"/>
                  <a:gd name="T43" fmla="*/ 207 h 228"/>
                  <a:gd name="T44" fmla="*/ 33 w 137"/>
                  <a:gd name="T45" fmla="*/ 213 h 228"/>
                  <a:gd name="T46" fmla="*/ 36 w 137"/>
                  <a:gd name="T47" fmla="*/ 218 h 228"/>
                  <a:gd name="T48" fmla="*/ 31 w 137"/>
                  <a:gd name="T4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28">
                    <a:moveTo>
                      <a:pt x="31" y="228"/>
                    </a:moveTo>
                    <a:cubicBezTo>
                      <a:pt x="0" y="199"/>
                      <a:pt x="0" y="199"/>
                      <a:pt x="0" y="199"/>
                    </a:cubicBezTo>
                    <a:cubicBezTo>
                      <a:pt x="5" y="189"/>
                      <a:pt x="5" y="189"/>
                      <a:pt x="5" y="189"/>
                    </a:cubicBezTo>
                    <a:cubicBezTo>
                      <a:pt x="6" y="189"/>
                      <a:pt x="7" y="190"/>
                      <a:pt x="9" y="191"/>
                    </a:cubicBezTo>
                    <a:cubicBezTo>
                      <a:pt x="11" y="193"/>
                      <a:pt x="13" y="193"/>
                      <a:pt x="14" y="193"/>
                    </a:cubicBezTo>
                    <a:cubicBezTo>
                      <a:pt x="15" y="193"/>
                      <a:pt x="17" y="192"/>
                      <a:pt x="19" y="190"/>
                    </a:cubicBezTo>
                    <a:cubicBezTo>
                      <a:pt x="20" y="189"/>
                      <a:pt x="22" y="186"/>
                      <a:pt x="24" y="182"/>
                    </a:cubicBezTo>
                    <a:cubicBezTo>
                      <a:pt x="101" y="38"/>
                      <a:pt x="101" y="38"/>
                      <a:pt x="101" y="38"/>
                    </a:cubicBezTo>
                    <a:cubicBezTo>
                      <a:pt x="103" y="35"/>
                      <a:pt x="104" y="32"/>
                      <a:pt x="105" y="30"/>
                    </a:cubicBezTo>
                    <a:cubicBezTo>
                      <a:pt x="106" y="27"/>
                      <a:pt x="106" y="24"/>
                      <a:pt x="105" y="22"/>
                    </a:cubicBezTo>
                    <a:cubicBezTo>
                      <a:pt x="105" y="20"/>
                      <a:pt x="104" y="18"/>
                      <a:pt x="103" y="15"/>
                    </a:cubicBezTo>
                    <a:cubicBezTo>
                      <a:pt x="103" y="13"/>
                      <a:pt x="102" y="11"/>
                      <a:pt x="101" y="10"/>
                    </a:cubicBezTo>
                    <a:cubicBezTo>
                      <a:pt x="106" y="0"/>
                      <a:pt x="106" y="0"/>
                      <a:pt x="106" y="0"/>
                    </a:cubicBezTo>
                    <a:cubicBezTo>
                      <a:pt x="137" y="29"/>
                      <a:pt x="137" y="29"/>
                      <a:pt x="137" y="29"/>
                    </a:cubicBezTo>
                    <a:cubicBezTo>
                      <a:pt x="132" y="39"/>
                      <a:pt x="132" y="39"/>
                      <a:pt x="132" y="39"/>
                    </a:cubicBezTo>
                    <a:cubicBezTo>
                      <a:pt x="131" y="38"/>
                      <a:pt x="130" y="37"/>
                      <a:pt x="128" y="37"/>
                    </a:cubicBezTo>
                    <a:cubicBezTo>
                      <a:pt x="126" y="36"/>
                      <a:pt x="125" y="36"/>
                      <a:pt x="123" y="36"/>
                    </a:cubicBezTo>
                    <a:cubicBezTo>
                      <a:pt x="121" y="36"/>
                      <a:pt x="119" y="37"/>
                      <a:pt x="118" y="39"/>
                    </a:cubicBezTo>
                    <a:cubicBezTo>
                      <a:pt x="116" y="41"/>
                      <a:pt x="114" y="44"/>
                      <a:pt x="112" y="47"/>
                    </a:cubicBezTo>
                    <a:cubicBezTo>
                      <a:pt x="35" y="190"/>
                      <a:pt x="35" y="190"/>
                      <a:pt x="35" y="190"/>
                    </a:cubicBezTo>
                    <a:cubicBezTo>
                      <a:pt x="34" y="193"/>
                      <a:pt x="33" y="196"/>
                      <a:pt x="32" y="199"/>
                    </a:cubicBezTo>
                    <a:cubicBezTo>
                      <a:pt x="31" y="202"/>
                      <a:pt x="31" y="205"/>
                      <a:pt x="31" y="207"/>
                    </a:cubicBezTo>
                    <a:cubicBezTo>
                      <a:pt x="31" y="209"/>
                      <a:pt x="32" y="210"/>
                      <a:pt x="33" y="213"/>
                    </a:cubicBezTo>
                    <a:cubicBezTo>
                      <a:pt x="34" y="215"/>
                      <a:pt x="35" y="217"/>
                      <a:pt x="36" y="218"/>
                    </a:cubicBezTo>
                    <a:lnTo>
                      <a:pt x="31" y="228"/>
                    </a:lnTo>
                    <a:close/>
                  </a:path>
                </a:pathLst>
              </a:custGeom>
              <a:solidFill>
                <a:srgbClr val="898989"/>
              </a:solidFill>
              <a:ln>
                <a:noFill/>
              </a:ln>
            </p:spPr>
            <p:txBody>
              <a:bodyPr anchor="ctr"/>
              <a:lstStyle/>
              <a:p>
                <a:pPr algn="ctr"/>
                <a:endParaRPr/>
              </a:p>
            </p:txBody>
          </p:sp>
          <p:sp>
            <p:nvSpPr>
              <p:cNvPr id="17" name="îṡḷíḍé">
                <a:extLst>
                  <a:ext uri="{FF2B5EF4-FFF2-40B4-BE49-F238E27FC236}">
                    <a16:creationId xmlns:a16="http://schemas.microsoft.com/office/drawing/2014/main" id="{4E9B3932-B217-608D-05D7-31741CECAFAF}"/>
                  </a:ext>
                </a:extLst>
              </p:cNvPr>
              <p:cNvSpPr/>
              <p:nvPr/>
            </p:nvSpPr>
            <p:spPr bwMode="auto">
              <a:xfrm>
                <a:off x="2533651" y="3856038"/>
                <a:ext cx="112713" cy="187325"/>
              </a:xfrm>
              <a:custGeom>
                <a:avLst/>
                <a:gdLst>
                  <a:gd name="T0" fmla="*/ 139 w 144"/>
                  <a:gd name="T1" fmla="*/ 75 h 237"/>
                  <a:gd name="T2" fmla="*/ 135 w 144"/>
                  <a:gd name="T3" fmla="*/ 73 h 237"/>
                  <a:gd name="T4" fmla="*/ 130 w 144"/>
                  <a:gd name="T5" fmla="*/ 74 h 237"/>
                  <a:gd name="T6" fmla="*/ 123 w 144"/>
                  <a:gd name="T7" fmla="*/ 80 h 237"/>
                  <a:gd name="T8" fmla="*/ 116 w 144"/>
                  <a:gd name="T9" fmla="*/ 89 h 237"/>
                  <a:gd name="T10" fmla="*/ 69 w 144"/>
                  <a:gd name="T11" fmla="*/ 150 h 237"/>
                  <a:gd name="T12" fmla="*/ 4 w 144"/>
                  <a:gd name="T13" fmla="*/ 237 h 237"/>
                  <a:gd name="T14" fmla="*/ 0 w 144"/>
                  <a:gd name="T15" fmla="*/ 234 h 237"/>
                  <a:gd name="T16" fmla="*/ 41 w 144"/>
                  <a:gd name="T17" fmla="*/ 116 h 237"/>
                  <a:gd name="T18" fmla="*/ 67 w 144"/>
                  <a:gd name="T19" fmla="*/ 39 h 237"/>
                  <a:gd name="T20" fmla="*/ 70 w 144"/>
                  <a:gd name="T21" fmla="*/ 30 h 237"/>
                  <a:gd name="T22" fmla="*/ 70 w 144"/>
                  <a:gd name="T23" fmla="*/ 21 h 237"/>
                  <a:gd name="T24" fmla="*/ 69 w 144"/>
                  <a:gd name="T25" fmla="*/ 15 h 237"/>
                  <a:gd name="T26" fmla="*/ 67 w 144"/>
                  <a:gd name="T27" fmla="*/ 11 h 237"/>
                  <a:gd name="T28" fmla="*/ 72 w 144"/>
                  <a:gd name="T29" fmla="*/ 0 h 237"/>
                  <a:gd name="T30" fmla="*/ 101 w 144"/>
                  <a:gd name="T31" fmla="*/ 26 h 237"/>
                  <a:gd name="T32" fmla="*/ 96 w 144"/>
                  <a:gd name="T33" fmla="*/ 37 h 237"/>
                  <a:gd name="T34" fmla="*/ 89 w 144"/>
                  <a:gd name="T35" fmla="*/ 33 h 237"/>
                  <a:gd name="T36" fmla="*/ 83 w 144"/>
                  <a:gd name="T37" fmla="*/ 36 h 237"/>
                  <a:gd name="T38" fmla="*/ 82 w 144"/>
                  <a:gd name="T39" fmla="*/ 40 h 237"/>
                  <a:gd name="T40" fmla="*/ 80 w 144"/>
                  <a:gd name="T41" fmla="*/ 44 h 237"/>
                  <a:gd name="T42" fmla="*/ 63 w 144"/>
                  <a:gd name="T43" fmla="*/ 94 h 237"/>
                  <a:gd name="T44" fmla="*/ 29 w 144"/>
                  <a:gd name="T45" fmla="*/ 194 h 237"/>
                  <a:gd name="T46" fmla="*/ 69 w 144"/>
                  <a:gd name="T47" fmla="*/ 140 h 237"/>
                  <a:gd name="T48" fmla="*/ 101 w 144"/>
                  <a:gd name="T49" fmla="*/ 97 h 237"/>
                  <a:gd name="T50" fmla="*/ 112 w 144"/>
                  <a:gd name="T51" fmla="*/ 81 h 237"/>
                  <a:gd name="T52" fmla="*/ 117 w 144"/>
                  <a:gd name="T53" fmla="*/ 73 h 237"/>
                  <a:gd name="T54" fmla="*/ 118 w 144"/>
                  <a:gd name="T55" fmla="*/ 67 h 237"/>
                  <a:gd name="T56" fmla="*/ 118 w 144"/>
                  <a:gd name="T57" fmla="*/ 60 h 237"/>
                  <a:gd name="T58" fmla="*/ 115 w 144"/>
                  <a:gd name="T59" fmla="*/ 55 h 237"/>
                  <a:gd name="T60" fmla="*/ 112 w 144"/>
                  <a:gd name="T61" fmla="*/ 51 h 237"/>
                  <a:gd name="T62" fmla="*/ 118 w 144"/>
                  <a:gd name="T63" fmla="*/ 41 h 237"/>
                  <a:gd name="T64" fmla="*/ 144 w 144"/>
                  <a:gd name="T65" fmla="*/ 64 h 237"/>
                  <a:gd name="T66" fmla="*/ 139 w 144"/>
                  <a:gd name="T67" fmla="*/ 7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237">
                    <a:moveTo>
                      <a:pt x="139" y="75"/>
                    </a:moveTo>
                    <a:cubicBezTo>
                      <a:pt x="138" y="74"/>
                      <a:pt x="137" y="73"/>
                      <a:pt x="135" y="73"/>
                    </a:cubicBezTo>
                    <a:cubicBezTo>
                      <a:pt x="133" y="73"/>
                      <a:pt x="131" y="74"/>
                      <a:pt x="130" y="74"/>
                    </a:cubicBezTo>
                    <a:cubicBezTo>
                      <a:pt x="128" y="75"/>
                      <a:pt x="126" y="77"/>
                      <a:pt x="123" y="80"/>
                    </a:cubicBezTo>
                    <a:cubicBezTo>
                      <a:pt x="121" y="82"/>
                      <a:pt x="118" y="85"/>
                      <a:pt x="116" y="89"/>
                    </a:cubicBezTo>
                    <a:cubicBezTo>
                      <a:pt x="106" y="102"/>
                      <a:pt x="90" y="122"/>
                      <a:pt x="69" y="150"/>
                    </a:cubicBezTo>
                    <a:cubicBezTo>
                      <a:pt x="49" y="178"/>
                      <a:pt x="27" y="207"/>
                      <a:pt x="4" y="237"/>
                    </a:cubicBezTo>
                    <a:cubicBezTo>
                      <a:pt x="0" y="234"/>
                      <a:pt x="0" y="234"/>
                      <a:pt x="0" y="234"/>
                    </a:cubicBezTo>
                    <a:cubicBezTo>
                      <a:pt x="14" y="193"/>
                      <a:pt x="28" y="154"/>
                      <a:pt x="41" y="116"/>
                    </a:cubicBezTo>
                    <a:cubicBezTo>
                      <a:pt x="54" y="78"/>
                      <a:pt x="63" y="52"/>
                      <a:pt x="67" y="39"/>
                    </a:cubicBezTo>
                    <a:cubicBezTo>
                      <a:pt x="68" y="36"/>
                      <a:pt x="69" y="32"/>
                      <a:pt x="70" y="30"/>
                    </a:cubicBezTo>
                    <a:cubicBezTo>
                      <a:pt x="70" y="27"/>
                      <a:pt x="70" y="24"/>
                      <a:pt x="70" y="21"/>
                    </a:cubicBezTo>
                    <a:cubicBezTo>
                      <a:pt x="70" y="19"/>
                      <a:pt x="70" y="16"/>
                      <a:pt x="69" y="15"/>
                    </a:cubicBezTo>
                    <a:cubicBezTo>
                      <a:pt x="68" y="13"/>
                      <a:pt x="68" y="12"/>
                      <a:pt x="67" y="11"/>
                    </a:cubicBezTo>
                    <a:cubicBezTo>
                      <a:pt x="72" y="0"/>
                      <a:pt x="72" y="0"/>
                      <a:pt x="72" y="0"/>
                    </a:cubicBezTo>
                    <a:cubicBezTo>
                      <a:pt x="101" y="26"/>
                      <a:pt x="101" y="26"/>
                      <a:pt x="101" y="26"/>
                    </a:cubicBezTo>
                    <a:cubicBezTo>
                      <a:pt x="96" y="37"/>
                      <a:pt x="96" y="37"/>
                      <a:pt x="96" y="37"/>
                    </a:cubicBezTo>
                    <a:cubicBezTo>
                      <a:pt x="93" y="35"/>
                      <a:pt x="91" y="33"/>
                      <a:pt x="89" y="33"/>
                    </a:cubicBezTo>
                    <a:cubicBezTo>
                      <a:pt x="86" y="33"/>
                      <a:pt x="85" y="34"/>
                      <a:pt x="83" y="36"/>
                    </a:cubicBezTo>
                    <a:cubicBezTo>
                      <a:pt x="83" y="37"/>
                      <a:pt x="82" y="39"/>
                      <a:pt x="82" y="40"/>
                    </a:cubicBezTo>
                    <a:cubicBezTo>
                      <a:pt x="81" y="42"/>
                      <a:pt x="81" y="43"/>
                      <a:pt x="80" y="44"/>
                    </a:cubicBezTo>
                    <a:cubicBezTo>
                      <a:pt x="77" y="54"/>
                      <a:pt x="71" y="71"/>
                      <a:pt x="63" y="94"/>
                    </a:cubicBezTo>
                    <a:cubicBezTo>
                      <a:pt x="55" y="118"/>
                      <a:pt x="43" y="151"/>
                      <a:pt x="29" y="194"/>
                    </a:cubicBezTo>
                    <a:cubicBezTo>
                      <a:pt x="40" y="179"/>
                      <a:pt x="54" y="161"/>
                      <a:pt x="69" y="140"/>
                    </a:cubicBezTo>
                    <a:cubicBezTo>
                      <a:pt x="85" y="119"/>
                      <a:pt x="95" y="105"/>
                      <a:pt x="101" y="97"/>
                    </a:cubicBezTo>
                    <a:cubicBezTo>
                      <a:pt x="107" y="89"/>
                      <a:pt x="110" y="84"/>
                      <a:pt x="112" y="81"/>
                    </a:cubicBezTo>
                    <a:cubicBezTo>
                      <a:pt x="114" y="78"/>
                      <a:pt x="115" y="75"/>
                      <a:pt x="117" y="73"/>
                    </a:cubicBezTo>
                    <a:cubicBezTo>
                      <a:pt x="118" y="71"/>
                      <a:pt x="118" y="69"/>
                      <a:pt x="118" y="67"/>
                    </a:cubicBezTo>
                    <a:cubicBezTo>
                      <a:pt x="118" y="65"/>
                      <a:pt x="118" y="62"/>
                      <a:pt x="118" y="60"/>
                    </a:cubicBezTo>
                    <a:cubicBezTo>
                      <a:pt x="117" y="59"/>
                      <a:pt x="116" y="57"/>
                      <a:pt x="115" y="55"/>
                    </a:cubicBezTo>
                    <a:cubicBezTo>
                      <a:pt x="114" y="54"/>
                      <a:pt x="113" y="52"/>
                      <a:pt x="112" y="51"/>
                    </a:cubicBezTo>
                    <a:cubicBezTo>
                      <a:pt x="118" y="41"/>
                      <a:pt x="118" y="41"/>
                      <a:pt x="118" y="41"/>
                    </a:cubicBezTo>
                    <a:cubicBezTo>
                      <a:pt x="144" y="64"/>
                      <a:pt x="144" y="64"/>
                      <a:pt x="144" y="64"/>
                    </a:cubicBezTo>
                    <a:lnTo>
                      <a:pt x="139" y="75"/>
                    </a:lnTo>
                    <a:close/>
                  </a:path>
                </a:pathLst>
              </a:custGeom>
              <a:solidFill>
                <a:srgbClr val="898989"/>
              </a:solidFill>
              <a:ln>
                <a:noFill/>
              </a:ln>
            </p:spPr>
            <p:txBody>
              <a:bodyPr anchor="ctr"/>
              <a:lstStyle/>
              <a:p>
                <a:pPr algn="ctr"/>
                <a:endParaRPr/>
              </a:p>
            </p:txBody>
          </p:sp>
          <p:sp>
            <p:nvSpPr>
              <p:cNvPr id="18" name="ïṡľîdè">
                <a:extLst>
                  <a:ext uri="{FF2B5EF4-FFF2-40B4-BE49-F238E27FC236}">
                    <a16:creationId xmlns:a16="http://schemas.microsoft.com/office/drawing/2014/main" id="{D0AC9AF8-7449-40C8-4722-C2F1AC0EFCBF}"/>
                  </a:ext>
                </a:extLst>
              </p:cNvPr>
              <p:cNvSpPr/>
              <p:nvPr/>
            </p:nvSpPr>
            <p:spPr bwMode="auto">
              <a:xfrm>
                <a:off x="2578101" y="3905251"/>
                <a:ext cx="119063" cy="201613"/>
              </a:xfrm>
              <a:custGeom>
                <a:avLst/>
                <a:gdLst>
                  <a:gd name="T0" fmla="*/ 90 w 152"/>
                  <a:gd name="T1" fmla="*/ 196 h 257"/>
                  <a:gd name="T2" fmla="*/ 61 w 152"/>
                  <a:gd name="T3" fmla="*/ 257 h 257"/>
                  <a:gd name="T4" fmla="*/ 0 w 152"/>
                  <a:gd name="T5" fmla="*/ 209 h 257"/>
                  <a:gd name="T6" fmla="*/ 5 w 152"/>
                  <a:gd name="T7" fmla="*/ 198 h 257"/>
                  <a:gd name="T8" fmla="*/ 9 w 152"/>
                  <a:gd name="T9" fmla="*/ 200 h 257"/>
                  <a:gd name="T10" fmla="*/ 14 w 152"/>
                  <a:gd name="T11" fmla="*/ 201 h 257"/>
                  <a:gd name="T12" fmla="*/ 19 w 152"/>
                  <a:gd name="T13" fmla="*/ 197 h 257"/>
                  <a:gd name="T14" fmla="*/ 23 w 152"/>
                  <a:gd name="T15" fmla="*/ 189 h 257"/>
                  <a:gd name="T16" fmla="*/ 92 w 152"/>
                  <a:gd name="T17" fmla="*/ 39 h 257"/>
                  <a:gd name="T18" fmla="*/ 95 w 152"/>
                  <a:gd name="T19" fmla="*/ 30 h 257"/>
                  <a:gd name="T20" fmla="*/ 95 w 152"/>
                  <a:gd name="T21" fmla="*/ 22 h 257"/>
                  <a:gd name="T22" fmla="*/ 93 w 152"/>
                  <a:gd name="T23" fmla="*/ 16 h 257"/>
                  <a:gd name="T24" fmla="*/ 90 w 152"/>
                  <a:gd name="T25" fmla="*/ 11 h 257"/>
                  <a:gd name="T26" fmla="*/ 95 w 152"/>
                  <a:gd name="T27" fmla="*/ 0 h 257"/>
                  <a:gd name="T28" fmla="*/ 152 w 152"/>
                  <a:gd name="T29" fmla="*/ 45 h 257"/>
                  <a:gd name="T30" fmla="*/ 129 w 152"/>
                  <a:gd name="T31" fmla="*/ 95 h 257"/>
                  <a:gd name="T32" fmla="*/ 125 w 152"/>
                  <a:gd name="T33" fmla="*/ 92 h 257"/>
                  <a:gd name="T34" fmla="*/ 131 w 152"/>
                  <a:gd name="T35" fmla="*/ 65 h 257"/>
                  <a:gd name="T36" fmla="*/ 131 w 152"/>
                  <a:gd name="T37" fmla="*/ 46 h 257"/>
                  <a:gd name="T38" fmla="*/ 128 w 152"/>
                  <a:gd name="T39" fmla="*/ 42 h 257"/>
                  <a:gd name="T40" fmla="*/ 123 w 152"/>
                  <a:gd name="T41" fmla="*/ 38 h 257"/>
                  <a:gd name="T42" fmla="*/ 111 w 152"/>
                  <a:gd name="T43" fmla="*/ 29 h 257"/>
                  <a:gd name="T44" fmla="*/ 73 w 152"/>
                  <a:gd name="T45" fmla="*/ 112 h 257"/>
                  <a:gd name="T46" fmla="*/ 82 w 152"/>
                  <a:gd name="T47" fmla="*/ 118 h 257"/>
                  <a:gd name="T48" fmla="*/ 88 w 152"/>
                  <a:gd name="T49" fmla="*/ 121 h 257"/>
                  <a:gd name="T50" fmla="*/ 95 w 152"/>
                  <a:gd name="T51" fmla="*/ 116 h 257"/>
                  <a:gd name="T52" fmla="*/ 102 w 152"/>
                  <a:gd name="T53" fmla="*/ 106 h 257"/>
                  <a:gd name="T54" fmla="*/ 109 w 152"/>
                  <a:gd name="T55" fmla="*/ 94 h 257"/>
                  <a:gd name="T56" fmla="*/ 113 w 152"/>
                  <a:gd name="T57" fmla="*/ 97 h 257"/>
                  <a:gd name="T58" fmla="*/ 76 w 152"/>
                  <a:gd name="T59" fmla="*/ 178 h 257"/>
                  <a:gd name="T60" fmla="*/ 72 w 152"/>
                  <a:gd name="T61" fmla="*/ 175 h 257"/>
                  <a:gd name="T62" fmla="*/ 78 w 152"/>
                  <a:gd name="T63" fmla="*/ 159 h 257"/>
                  <a:gd name="T64" fmla="*/ 81 w 152"/>
                  <a:gd name="T65" fmla="*/ 146 h 257"/>
                  <a:gd name="T66" fmla="*/ 81 w 152"/>
                  <a:gd name="T67" fmla="*/ 136 h 257"/>
                  <a:gd name="T68" fmla="*/ 76 w 152"/>
                  <a:gd name="T69" fmla="*/ 130 h 257"/>
                  <a:gd name="T70" fmla="*/ 68 w 152"/>
                  <a:gd name="T71" fmla="*/ 124 h 257"/>
                  <a:gd name="T72" fmla="*/ 39 w 152"/>
                  <a:gd name="T73" fmla="*/ 186 h 257"/>
                  <a:gd name="T74" fmla="*/ 33 w 152"/>
                  <a:gd name="T75" fmla="*/ 201 h 257"/>
                  <a:gd name="T76" fmla="*/ 31 w 152"/>
                  <a:gd name="T77" fmla="*/ 211 h 257"/>
                  <a:gd name="T78" fmla="*/ 33 w 152"/>
                  <a:gd name="T79" fmla="*/ 218 h 257"/>
                  <a:gd name="T80" fmla="*/ 39 w 152"/>
                  <a:gd name="T81" fmla="*/ 224 h 257"/>
                  <a:gd name="T82" fmla="*/ 44 w 152"/>
                  <a:gd name="T83" fmla="*/ 227 h 257"/>
                  <a:gd name="T84" fmla="*/ 49 w 152"/>
                  <a:gd name="T85" fmla="*/ 230 h 257"/>
                  <a:gd name="T86" fmla="*/ 54 w 152"/>
                  <a:gd name="T87" fmla="*/ 231 h 257"/>
                  <a:gd name="T88" fmla="*/ 59 w 152"/>
                  <a:gd name="T89" fmla="*/ 229 h 257"/>
                  <a:gd name="T90" fmla="*/ 73 w 152"/>
                  <a:gd name="T91" fmla="*/ 212 h 257"/>
                  <a:gd name="T92" fmla="*/ 86 w 152"/>
                  <a:gd name="T93" fmla="*/ 193 h 257"/>
                  <a:gd name="T94" fmla="*/ 90 w 152"/>
                  <a:gd name="T95" fmla="*/ 19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57">
                    <a:moveTo>
                      <a:pt x="90" y="196"/>
                    </a:moveTo>
                    <a:cubicBezTo>
                      <a:pt x="61" y="257"/>
                      <a:pt x="61" y="257"/>
                      <a:pt x="61" y="257"/>
                    </a:cubicBezTo>
                    <a:cubicBezTo>
                      <a:pt x="0" y="209"/>
                      <a:pt x="0" y="209"/>
                      <a:pt x="0" y="209"/>
                    </a:cubicBezTo>
                    <a:cubicBezTo>
                      <a:pt x="5" y="198"/>
                      <a:pt x="5" y="198"/>
                      <a:pt x="5" y="198"/>
                    </a:cubicBezTo>
                    <a:cubicBezTo>
                      <a:pt x="6" y="199"/>
                      <a:pt x="7" y="200"/>
                      <a:pt x="9" y="200"/>
                    </a:cubicBezTo>
                    <a:cubicBezTo>
                      <a:pt x="12" y="201"/>
                      <a:pt x="13" y="201"/>
                      <a:pt x="14" y="201"/>
                    </a:cubicBezTo>
                    <a:cubicBezTo>
                      <a:pt x="16" y="200"/>
                      <a:pt x="17" y="199"/>
                      <a:pt x="19" y="197"/>
                    </a:cubicBezTo>
                    <a:cubicBezTo>
                      <a:pt x="20" y="195"/>
                      <a:pt x="22" y="192"/>
                      <a:pt x="23" y="189"/>
                    </a:cubicBezTo>
                    <a:cubicBezTo>
                      <a:pt x="92" y="39"/>
                      <a:pt x="92" y="39"/>
                      <a:pt x="92" y="39"/>
                    </a:cubicBezTo>
                    <a:cubicBezTo>
                      <a:pt x="93" y="36"/>
                      <a:pt x="94" y="33"/>
                      <a:pt x="95" y="30"/>
                    </a:cubicBezTo>
                    <a:cubicBezTo>
                      <a:pt x="96" y="27"/>
                      <a:pt x="96" y="24"/>
                      <a:pt x="95" y="22"/>
                    </a:cubicBezTo>
                    <a:cubicBezTo>
                      <a:pt x="95" y="20"/>
                      <a:pt x="94" y="18"/>
                      <a:pt x="93" y="16"/>
                    </a:cubicBezTo>
                    <a:cubicBezTo>
                      <a:pt x="92" y="13"/>
                      <a:pt x="91" y="12"/>
                      <a:pt x="90" y="11"/>
                    </a:cubicBezTo>
                    <a:cubicBezTo>
                      <a:pt x="95" y="0"/>
                      <a:pt x="95" y="0"/>
                      <a:pt x="95" y="0"/>
                    </a:cubicBezTo>
                    <a:cubicBezTo>
                      <a:pt x="152" y="45"/>
                      <a:pt x="152" y="45"/>
                      <a:pt x="152" y="45"/>
                    </a:cubicBezTo>
                    <a:cubicBezTo>
                      <a:pt x="129" y="95"/>
                      <a:pt x="129" y="95"/>
                      <a:pt x="129" y="95"/>
                    </a:cubicBezTo>
                    <a:cubicBezTo>
                      <a:pt x="125" y="92"/>
                      <a:pt x="125" y="92"/>
                      <a:pt x="125" y="92"/>
                    </a:cubicBezTo>
                    <a:cubicBezTo>
                      <a:pt x="128" y="84"/>
                      <a:pt x="130" y="75"/>
                      <a:pt x="131" y="65"/>
                    </a:cubicBezTo>
                    <a:cubicBezTo>
                      <a:pt x="133" y="55"/>
                      <a:pt x="133" y="49"/>
                      <a:pt x="131" y="46"/>
                    </a:cubicBezTo>
                    <a:cubicBezTo>
                      <a:pt x="130" y="45"/>
                      <a:pt x="129" y="44"/>
                      <a:pt x="128" y="42"/>
                    </a:cubicBezTo>
                    <a:cubicBezTo>
                      <a:pt x="126" y="41"/>
                      <a:pt x="125" y="39"/>
                      <a:pt x="123" y="38"/>
                    </a:cubicBezTo>
                    <a:cubicBezTo>
                      <a:pt x="111" y="29"/>
                      <a:pt x="111" y="29"/>
                      <a:pt x="111" y="29"/>
                    </a:cubicBezTo>
                    <a:cubicBezTo>
                      <a:pt x="73" y="112"/>
                      <a:pt x="73" y="112"/>
                      <a:pt x="73" y="112"/>
                    </a:cubicBezTo>
                    <a:cubicBezTo>
                      <a:pt x="82" y="118"/>
                      <a:pt x="82" y="118"/>
                      <a:pt x="82" y="118"/>
                    </a:cubicBezTo>
                    <a:cubicBezTo>
                      <a:pt x="84" y="120"/>
                      <a:pt x="87" y="121"/>
                      <a:pt x="88" y="121"/>
                    </a:cubicBezTo>
                    <a:cubicBezTo>
                      <a:pt x="90" y="120"/>
                      <a:pt x="92" y="119"/>
                      <a:pt x="95" y="116"/>
                    </a:cubicBezTo>
                    <a:cubicBezTo>
                      <a:pt x="97" y="114"/>
                      <a:pt x="99" y="111"/>
                      <a:pt x="102" y="106"/>
                    </a:cubicBezTo>
                    <a:cubicBezTo>
                      <a:pt x="105" y="102"/>
                      <a:pt x="107" y="98"/>
                      <a:pt x="109" y="94"/>
                    </a:cubicBezTo>
                    <a:cubicBezTo>
                      <a:pt x="113" y="97"/>
                      <a:pt x="113" y="97"/>
                      <a:pt x="113" y="97"/>
                    </a:cubicBezTo>
                    <a:cubicBezTo>
                      <a:pt x="76" y="178"/>
                      <a:pt x="76" y="178"/>
                      <a:pt x="76" y="178"/>
                    </a:cubicBezTo>
                    <a:cubicBezTo>
                      <a:pt x="72" y="175"/>
                      <a:pt x="72" y="175"/>
                      <a:pt x="72" y="175"/>
                    </a:cubicBezTo>
                    <a:cubicBezTo>
                      <a:pt x="74" y="170"/>
                      <a:pt x="76" y="165"/>
                      <a:pt x="78" y="159"/>
                    </a:cubicBezTo>
                    <a:cubicBezTo>
                      <a:pt x="79" y="154"/>
                      <a:pt x="81" y="149"/>
                      <a:pt x="81" y="146"/>
                    </a:cubicBezTo>
                    <a:cubicBezTo>
                      <a:pt x="82" y="142"/>
                      <a:pt x="82" y="138"/>
                      <a:pt x="81" y="136"/>
                    </a:cubicBezTo>
                    <a:cubicBezTo>
                      <a:pt x="80" y="134"/>
                      <a:pt x="78" y="132"/>
                      <a:pt x="76" y="130"/>
                    </a:cubicBezTo>
                    <a:cubicBezTo>
                      <a:pt x="68" y="124"/>
                      <a:pt x="68" y="124"/>
                      <a:pt x="68" y="124"/>
                    </a:cubicBezTo>
                    <a:cubicBezTo>
                      <a:pt x="39" y="186"/>
                      <a:pt x="39" y="186"/>
                      <a:pt x="39" y="186"/>
                    </a:cubicBezTo>
                    <a:cubicBezTo>
                      <a:pt x="37" y="192"/>
                      <a:pt x="34" y="198"/>
                      <a:pt x="33" y="201"/>
                    </a:cubicBezTo>
                    <a:cubicBezTo>
                      <a:pt x="32" y="205"/>
                      <a:pt x="31" y="208"/>
                      <a:pt x="31" y="211"/>
                    </a:cubicBezTo>
                    <a:cubicBezTo>
                      <a:pt x="31" y="214"/>
                      <a:pt x="32" y="216"/>
                      <a:pt x="33" y="218"/>
                    </a:cubicBezTo>
                    <a:cubicBezTo>
                      <a:pt x="35" y="219"/>
                      <a:pt x="37" y="221"/>
                      <a:pt x="39" y="224"/>
                    </a:cubicBezTo>
                    <a:cubicBezTo>
                      <a:pt x="41" y="224"/>
                      <a:pt x="42" y="226"/>
                      <a:pt x="44" y="227"/>
                    </a:cubicBezTo>
                    <a:cubicBezTo>
                      <a:pt x="46" y="229"/>
                      <a:pt x="47" y="230"/>
                      <a:pt x="49" y="230"/>
                    </a:cubicBezTo>
                    <a:cubicBezTo>
                      <a:pt x="50" y="231"/>
                      <a:pt x="52" y="231"/>
                      <a:pt x="54" y="231"/>
                    </a:cubicBezTo>
                    <a:cubicBezTo>
                      <a:pt x="56" y="231"/>
                      <a:pt x="57" y="231"/>
                      <a:pt x="59" y="229"/>
                    </a:cubicBezTo>
                    <a:cubicBezTo>
                      <a:pt x="62" y="226"/>
                      <a:pt x="67" y="220"/>
                      <a:pt x="73" y="212"/>
                    </a:cubicBezTo>
                    <a:cubicBezTo>
                      <a:pt x="80" y="204"/>
                      <a:pt x="84" y="198"/>
                      <a:pt x="86" y="193"/>
                    </a:cubicBezTo>
                    <a:lnTo>
                      <a:pt x="90" y="196"/>
                    </a:lnTo>
                    <a:close/>
                  </a:path>
                </a:pathLst>
              </a:custGeom>
              <a:solidFill>
                <a:srgbClr val="898989"/>
              </a:solidFill>
              <a:ln>
                <a:noFill/>
              </a:ln>
            </p:spPr>
            <p:txBody>
              <a:bodyPr anchor="ctr"/>
              <a:lstStyle/>
              <a:p>
                <a:pPr algn="ctr"/>
                <a:endParaRPr/>
              </a:p>
            </p:txBody>
          </p:sp>
          <p:sp>
            <p:nvSpPr>
              <p:cNvPr id="19" name="íślîde">
                <a:extLst>
                  <a:ext uri="{FF2B5EF4-FFF2-40B4-BE49-F238E27FC236}">
                    <a16:creationId xmlns:a16="http://schemas.microsoft.com/office/drawing/2014/main" id="{0D10565F-66CD-E583-958C-CD7504450E18}"/>
                  </a:ext>
                </a:extLst>
              </p:cNvPr>
              <p:cNvSpPr/>
              <p:nvPr/>
            </p:nvSpPr>
            <p:spPr bwMode="auto">
              <a:xfrm>
                <a:off x="2633663" y="3940176"/>
                <a:ext cx="107950" cy="209550"/>
              </a:xfrm>
              <a:custGeom>
                <a:avLst/>
                <a:gdLst>
                  <a:gd name="T0" fmla="*/ 72 w 138"/>
                  <a:gd name="T1" fmla="*/ 266 h 266"/>
                  <a:gd name="T2" fmla="*/ 52 w 138"/>
                  <a:gd name="T3" fmla="*/ 251 h 266"/>
                  <a:gd name="T4" fmla="*/ 63 w 138"/>
                  <a:gd name="T5" fmla="*/ 190 h 266"/>
                  <a:gd name="T6" fmla="*/ 70 w 138"/>
                  <a:gd name="T7" fmla="*/ 137 h 266"/>
                  <a:gd name="T8" fmla="*/ 63 w 138"/>
                  <a:gd name="T9" fmla="*/ 132 h 266"/>
                  <a:gd name="T10" fmla="*/ 34 w 138"/>
                  <a:gd name="T11" fmla="*/ 199 h 266"/>
                  <a:gd name="T12" fmla="*/ 30 w 138"/>
                  <a:gd name="T13" fmla="*/ 208 h 266"/>
                  <a:gd name="T14" fmla="*/ 30 w 138"/>
                  <a:gd name="T15" fmla="*/ 216 h 266"/>
                  <a:gd name="T16" fmla="*/ 33 w 138"/>
                  <a:gd name="T17" fmla="*/ 220 h 266"/>
                  <a:gd name="T18" fmla="*/ 36 w 138"/>
                  <a:gd name="T19" fmla="*/ 224 h 266"/>
                  <a:gd name="T20" fmla="*/ 32 w 138"/>
                  <a:gd name="T21" fmla="*/ 235 h 266"/>
                  <a:gd name="T22" fmla="*/ 0 w 138"/>
                  <a:gd name="T23" fmla="*/ 212 h 266"/>
                  <a:gd name="T24" fmla="*/ 5 w 138"/>
                  <a:gd name="T25" fmla="*/ 201 h 266"/>
                  <a:gd name="T26" fmla="*/ 9 w 138"/>
                  <a:gd name="T27" fmla="*/ 203 h 266"/>
                  <a:gd name="T28" fmla="*/ 13 w 138"/>
                  <a:gd name="T29" fmla="*/ 203 h 266"/>
                  <a:gd name="T30" fmla="*/ 18 w 138"/>
                  <a:gd name="T31" fmla="*/ 199 h 266"/>
                  <a:gd name="T32" fmla="*/ 23 w 138"/>
                  <a:gd name="T33" fmla="*/ 190 h 266"/>
                  <a:gd name="T34" fmla="*/ 89 w 138"/>
                  <a:gd name="T35" fmla="*/ 38 h 266"/>
                  <a:gd name="T36" fmla="*/ 92 w 138"/>
                  <a:gd name="T37" fmla="*/ 28 h 266"/>
                  <a:gd name="T38" fmla="*/ 92 w 138"/>
                  <a:gd name="T39" fmla="*/ 20 h 266"/>
                  <a:gd name="T40" fmla="*/ 90 w 138"/>
                  <a:gd name="T41" fmla="*/ 15 h 266"/>
                  <a:gd name="T42" fmla="*/ 87 w 138"/>
                  <a:gd name="T43" fmla="*/ 11 h 266"/>
                  <a:gd name="T44" fmla="*/ 92 w 138"/>
                  <a:gd name="T45" fmla="*/ 0 h 266"/>
                  <a:gd name="T46" fmla="*/ 126 w 138"/>
                  <a:gd name="T47" fmla="*/ 26 h 266"/>
                  <a:gd name="T48" fmla="*/ 134 w 138"/>
                  <a:gd name="T49" fmla="*/ 35 h 266"/>
                  <a:gd name="T50" fmla="*/ 137 w 138"/>
                  <a:gd name="T51" fmla="*/ 50 h 266"/>
                  <a:gd name="T52" fmla="*/ 136 w 138"/>
                  <a:gd name="T53" fmla="*/ 69 h 266"/>
                  <a:gd name="T54" fmla="*/ 128 w 138"/>
                  <a:gd name="T55" fmla="*/ 94 h 266"/>
                  <a:gd name="T56" fmla="*/ 117 w 138"/>
                  <a:gd name="T57" fmla="*/ 114 h 266"/>
                  <a:gd name="T58" fmla="*/ 106 w 138"/>
                  <a:gd name="T59" fmla="*/ 128 h 266"/>
                  <a:gd name="T60" fmla="*/ 96 w 138"/>
                  <a:gd name="T61" fmla="*/ 135 h 266"/>
                  <a:gd name="T62" fmla="*/ 85 w 138"/>
                  <a:gd name="T63" fmla="*/ 137 h 266"/>
                  <a:gd name="T64" fmla="*/ 79 w 138"/>
                  <a:gd name="T65" fmla="*/ 179 h 266"/>
                  <a:gd name="T66" fmla="*/ 73 w 138"/>
                  <a:gd name="T67" fmla="*/ 220 h 266"/>
                  <a:gd name="T68" fmla="*/ 71 w 138"/>
                  <a:gd name="T69" fmla="*/ 236 h 266"/>
                  <a:gd name="T70" fmla="*/ 72 w 138"/>
                  <a:gd name="T71" fmla="*/ 246 h 266"/>
                  <a:gd name="T72" fmla="*/ 74 w 138"/>
                  <a:gd name="T73" fmla="*/ 251 h 266"/>
                  <a:gd name="T74" fmla="*/ 77 w 138"/>
                  <a:gd name="T75" fmla="*/ 255 h 266"/>
                  <a:gd name="T76" fmla="*/ 72 w 138"/>
                  <a:gd name="T77" fmla="*/ 266 h 266"/>
                  <a:gd name="T78" fmla="*/ 113 w 138"/>
                  <a:gd name="T79" fmla="*/ 88 h 266"/>
                  <a:gd name="T80" fmla="*/ 122 w 138"/>
                  <a:gd name="T81" fmla="*/ 54 h 266"/>
                  <a:gd name="T82" fmla="*/ 116 w 138"/>
                  <a:gd name="T83" fmla="*/ 35 h 266"/>
                  <a:gd name="T84" fmla="*/ 108 w 138"/>
                  <a:gd name="T85" fmla="*/ 28 h 266"/>
                  <a:gd name="T86" fmla="*/ 68 w 138"/>
                  <a:gd name="T87" fmla="*/ 119 h 266"/>
                  <a:gd name="T88" fmla="*/ 75 w 138"/>
                  <a:gd name="T89" fmla="*/ 124 h 266"/>
                  <a:gd name="T90" fmla="*/ 93 w 138"/>
                  <a:gd name="T91" fmla="*/ 120 h 266"/>
                  <a:gd name="T92" fmla="*/ 113 w 138"/>
                  <a:gd name="T93" fmla="*/ 8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266">
                    <a:moveTo>
                      <a:pt x="72" y="266"/>
                    </a:moveTo>
                    <a:cubicBezTo>
                      <a:pt x="52" y="251"/>
                      <a:pt x="52" y="251"/>
                      <a:pt x="52" y="251"/>
                    </a:cubicBezTo>
                    <a:cubicBezTo>
                      <a:pt x="57" y="228"/>
                      <a:pt x="60" y="208"/>
                      <a:pt x="63" y="190"/>
                    </a:cubicBezTo>
                    <a:cubicBezTo>
                      <a:pt x="65" y="173"/>
                      <a:pt x="68" y="156"/>
                      <a:pt x="70" y="137"/>
                    </a:cubicBezTo>
                    <a:cubicBezTo>
                      <a:pt x="63" y="132"/>
                      <a:pt x="63" y="132"/>
                      <a:pt x="63" y="132"/>
                    </a:cubicBezTo>
                    <a:cubicBezTo>
                      <a:pt x="34" y="199"/>
                      <a:pt x="34" y="199"/>
                      <a:pt x="34" y="199"/>
                    </a:cubicBezTo>
                    <a:cubicBezTo>
                      <a:pt x="32" y="202"/>
                      <a:pt x="31" y="205"/>
                      <a:pt x="30" y="208"/>
                    </a:cubicBezTo>
                    <a:cubicBezTo>
                      <a:pt x="30" y="211"/>
                      <a:pt x="30" y="214"/>
                      <a:pt x="30" y="216"/>
                    </a:cubicBezTo>
                    <a:cubicBezTo>
                      <a:pt x="31" y="217"/>
                      <a:pt x="31" y="219"/>
                      <a:pt x="33" y="220"/>
                    </a:cubicBezTo>
                    <a:cubicBezTo>
                      <a:pt x="34" y="222"/>
                      <a:pt x="35" y="224"/>
                      <a:pt x="36" y="224"/>
                    </a:cubicBezTo>
                    <a:cubicBezTo>
                      <a:pt x="32" y="235"/>
                      <a:pt x="32" y="235"/>
                      <a:pt x="32" y="235"/>
                    </a:cubicBezTo>
                    <a:cubicBezTo>
                      <a:pt x="0" y="212"/>
                      <a:pt x="0" y="212"/>
                      <a:pt x="0" y="212"/>
                    </a:cubicBezTo>
                    <a:cubicBezTo>
                      <a:pt x="5" y="201"/>
                      <a:pt x="5" y="201"/>
                      <a:pt x="5" y="201"/>
                    </a:cubicBezTo>
                    <a:cubicBezTo>
                      <a:pt x="6" y="201"/>
                      <a:pt x="7" y="202"/>
                      <a:pt x="9" y="203"/>
                    </a:cubicBezTo>
                    <a:cubicBezTo>
                      <a:pt x="11" y="203"/>
                      <a:pt x="12" y="204"/>
                      <a:pt x="13" y="203"/>
                    </a:cubicBezTo>
                    <a:cubicBezTo>
                      <a:pt x="15" y="203"/>
                      <a:pt x="16" y="201"/>
                      <a:pt x="18" y="199"/>
                    </a:cubicBezTo>
                    <a:cubicBezTo>
                      <a:pt x="19" y="197"/>
                      <a:pt x="21" y="194"/>
                      <a:pt x="23" y="190"/>
                    </a:cubicBezTo>
                    <a:cubicBezTo>
                      <a:pt x="89" y="38"/>
                      <a:pt x="89" y="38"/>
                      <a:pt x="89" y="38"/>
                    </a:cubicBezTo>
                    <a:cubicBezTo>
                      <a:pt x="90" y="34"/>
                      <a:pt x="91" y="31"/>
                      <a:pt x="92" y="28"/>
                    </a:cubicBezTo>
                    <a:cubicBezTo>
                      <a:pt x="93" y="25"/>
                      <a:pt x="93" y="22"/>
                      <a:pt x="92" y="20"/>
                    </a:cubicBezTo>
                    <a:cubicBezTo>
                      <a:pt x="92" y="18"/>
                      <a:pt x="91" y="17"/>
                      <a:pt x="90" y="15"/>
                    </a:cubicBezTo>
                    <a:cubicBezTo>
                      <a:pt x="89" y="13"/>
                      <a:pt x="88" y="12"/>
                      <a:pt x="87" y="11"/>
                    </a:cubicBezTo>
                    <a:cubicBezTo>
                      <a:pt x="92" y="0"/>
                      <a:pt x="92" y="0"/>
                      <a:pt x="92" y="0"/>
                    </a:cubicBezTo>
                    <a:cubicBezTo>
                      <a:pt x="126" y="26"/>
                      <a:pt x="126" y="26"/>
                      <a:pt x="126" y="26"/>
                    </a:cubicBezTo>
                    <a:cubicBezTo>
                      <a:pt x="129" y="28"/>
                      <a:pt x="132" y="31"/>
                      <a:pt x="134" y="35"/>
                    </a:cubicBezTo>
                    <a:cubicBezTo>
                      <a:pt x="135" y="39"/>
                      <a:pt x="137" y="44"/>
                      <a:pt x="137" y="50"/>
                    </a:cubicBezTo>
                    <a:cubicBezTo>
                      <a:pt x="138" y="55"/>
                      <a:pt x="137" y="62"/>
                      <a:pt x="136" y="69"/>
                    </a:cubicBezTo>
                    <a:cubicBezTo>
                      <a:pt x="134" y="77"/>
                      <a:pt x="131" y="85"/>
                      <a:pt x="128" y="94"/>
                    </a:cubicBezTo>
                    <a:cubicBezTo>
                      <a:pt x="124" y="102"/>
                      <a:pt x="120" y="109"/>
                      <a:pt x="117" y="114"/>
                    </a:cubicBezTo>
                    <a:cubicBezTo>
                      <a:pt x="113" y="120"/>
                      <a:pt x="110" y="124"/>
                      <a:pt x="106" y="128"/>
                    </a:cubicBezTo>
                    <a:cubicBezTo>
                      <a:pt x="103" y="131"/>
                      <a:pt x="99" y="133"/>
                      <a:pt x="96" y="135"/>
                    </a:cubicBezTo>
                    <a:cubicBezTo>
                      <a:pt x="92" y="136"/>
                      <a:pt x="88" y="137"/>
                      <a:pt x="85" y="137"/>
                    </a:cubicBezTo>
                    <a:cubicBezTo>
                      <a:pt x="83" y="154"/>
                      <a:pt x="81" y="168"/>
                      <a:pt x="79" y="179"/>
                    </a:cubicBezTo>
                    <a:cubicBezTo>
                      <a:pt x="77" y="190"/>
                      <a:pt x="75" y="204"/>
                      <a:pt x="73" y="220"/>
                    </a:cubicBezTo>
                    <a:cubicBezTo>
                      <a:pt x="72" y="227"/>
                      <a:pt x="71" y="232"/>
                      <a:pt x="71" y="236"/>
                    </a:cubicBezTo>
                    <a:cubicBezTo>
                      <a:pt x="71" y="240"/>
                      <a:pt x="72" y="243"/>
                      <a:pt x="72" y="246"/>
                    </a:cubicBezTo>
                    <a:cubicBezTo>
                      <a:pt x="72" y="248"/>
                      <a:pt x="73" y="250"/>
                      <a:pt x="74" y="251"/>
                    </a:cubicBezTo>
                    <a:cubicBezTo>
                      <a:pt x="75" y="253"/>
                      <a:pt x="76" y="254"/>
                      <a:pt x="77" y="255"/>
                    </a:cubicBezTo>
                    <a:cubicBezTo>
                      <a:pt x="72" y="266"/>
                      <a:pt x="72" y="266"/>
                      <a:pt x="72" y="266"/>
                    </a:cubicBezTo>
                    <a:close/>
                    <a:moveTo>
                      <a:pt x="113" y="88"/>
                    </a:moveTo>
                    <a:cubicBezTo>
                      <a:pt x="119" y="75"/>
                      <a:pt x="122" y="64"/>
                      <a:pt x="122" y="54"/>
                    </a:cubicBezTo>
                    <a:cubicBezTo>
                      <a:pt x="123" y="45"/>
                      <a:pt x="121" y="38"/>
                      <a:pt x="116" y="35"/>
                    </a:cubicBezTo>
                    <a:cubicBezTo>
                      <a:pt x="108" y="28"/>
                      <a:pt x="108" y="28"/>
                      <a:pt x="108" y="28"/>
                    </a:cubicBezTo>
                    <a:cubicBezTo>
                      <a:pt x="68" y="119"/>
                      <a:pt x="68" y="119"/>
                      <a:pt x="68" y="119"/>
                    </a:cubicBezTo>
                    <a:cubicBezTo>
                      <a:pt x="75" y="124"/>
                      <a:pt x="75" y="124"/>
                      <a:pt x="75" y="124"/>
                    </a:cubicBezTo>
                    <a:cubicBezTo>
                      <a:pt x="80" y="128"/>
                      <a:pt x="86" y="126"/>
                      <a:pt x="93" y="120"/>
                    </a:cubicBezTo>
                    <a:cubicBezTo>
                      <a:pt x="100" y="113"/>
                      <a:pt x="107" y="103"/>
                      <a:pt x="113" y="88"/>
                    </a:cubicBezTo>
                    <a:close/>
                  </a:path>
                </a:pathLst>
              </a:custGeom>
              <a:solidFill>
                <a:srgbClr val="898989"/>
              </a:solidFill>
              <a:ln>
                <a:noFill/>
              </a:ln>
            </p:spPr>
            <p:txBody>
              <a:bodyPr anchor="ctr"/>
              <a:lstStyle/>
              <a:p>
                <a:pPr algn="ctr"/>
                <a:endParaRPr/>
              </a:p>
            </p:txBody>
          </p:sp>
          <p:sp>
            <p:nvSpPr>
              <p:cNvPr id="20" name="iŝļîḍé">
                <a:extLst>
                  <a:ext uri="{FF2B5EF4-FFF2-40B4-BE49-F238E27FC236}">
                    <a16:creationId xmlns:a16="http://schemas.microsoft.com/office/drawing/2014/main" id="{51A4CB18-01D7-F6AE-D097-4F1C35E58574}"/>
                  </a:ext>
                </a:extLst>
              </p:cNvPr>
              <p:cNvSpPr/>
              <p:nvPr/>
            </p:nvSpPr>
            <p:spPr bwMode="auto">
              <a:xfrm>
                <a:off x="2703513" y="3976688"/>
                <a:ext cx="84138" cy="193675"/>
              </a:xfrm>
              <a:custGeom>
                <a:avLst/>
                <a:gdLst>
                  <a:gd name="T0" fmla="*/ 76 w 108"/>
                  <a:gd name="T1" fmla="*/ 142 h 247"/>
                  <a:gd name="T2" fmla="*/ 76 w 108"/>
                  <a:gd name="T3" fmla="*/ 162 h 247"/>
                  <a:gd name="T4" fmla="*/ 71 w 108"/>
                  <a:gd name="T5" fmla="*/ 185 h 247"/>
                  <a:gd name="T6" fmla="*/ 51 w 108"/>
                  <a:gd name="T7" fmla="*/ 232 h 247"/>
                  <a:gd name="T8" fmla="*/ 27 w 108"/>
                  <a:gd name="T9" fmla="*/ 244 h 247"/>
                  <a:gd name="T10" fmla="*/ 17 w 108"/>
                  <a:gd name="T11" fmla="*/ 234 h 247"/>
                  <a:gd name="T12" fmla="*/ 10 w 108"/>
                  <a:gd name="T13" fmla="*/ 219 h 247"/>
                  <a:gd name="T14" fmla="*/ 5 w 108"/>
                  <a:gd name="T15" fmla="*/ 229 h 247"/>
                  <a:gd name="T16" fmla="*/ 0 w 108"/>
                  <a:gd name="T17" fmla="*/ 228 h 247"/>
                  <a:gd name="T18" fmla="*/ 19 w 108"/>
                  <a:gd name="T19" fmla="*/ 148 h 247"/>
                  <a:gd name="T20" fmla="*/ 23 w 108"/>
                  <a:gd name="T21" fmla="*/ 150 h 247"/>
                  <a:gd name="T22" fmla="*/ 20 w 108"/>
                  <a:gd name="T23" fmla="*/ 178 h 247"/>
                  <a:gd name="T24" fmla="*/ 20 w 108"/>
                  <a:gd name="T25" fmla="*/ 202 h 247"/>
                  <a:gd name="T26" fmla="*/ 23 w 108"/>
                  <a:gd name="T27" fmla="*/ 220 h 247"/>
                  <a:gd name="T28" fmla="*/ 31 w 108"/>
                  <a:gd name="T29" fmla="*/ 230 h 247"/>
                  <a:gd name="T30" fmla="*/ 39 w 108"/>
                  <a:gd name="T31" fmla="*/ 230 h 247"/>
                  <a:gd name="T32" fmla="*/ 46 w 108"/>
                  <a:gd name="T33" fmla="*/ 223 h 247"/>
                  <a:gd name="T34" fmla="*/ 51 w 108"/>
                  <a:gd name="T35" fmla="*/ 212 h 247"/>
                  <a:gd name="T36" fmla="*/ 56 w 108"/>
                  <a:gd name="T37" fmla="*/ 196 h 247"/>
                  <a:gd name="T38" fmla="*/ 60 w 108"/>
                  <a:gd name="T39" fmla="*/ 169 h 247"/>
                  <a:gd name="T40" fmla="*/ 56 w 108"/>
                  <a:gd name="T41" fmla="*/ 147 h 247"/>
                  <a:gd name="T42" fmla="*/ 50 w 108"/>
                  <a:gd name="T43" fmla="*/ 134 h 247"/>
                  <a:gd name="T44" fmla="*/ 44 w 108"/>
                  <a:gd name="T45" fmla="*/ 121 h 247"/>
                  <a:gd name="T46" fmla="*/ 39 w 108"/>
                  <a:gd name="T47" fmla="*/ 93 h 247"/>
                  <a:gd name="T48" fmla="*/ 44 w 108"/>
                  <a:gd name="T49" fmla="*/ 54 h 247"/>
                  <a:gd name="T50" fmla="*/ 52 w 108"/>
                  <a:gd name="T51" fmla="*/ 30 h 247"/>
                  <a:gd name="T52" fmla="*/ 62 w 108"/>
                  <a:gd name="T53" fmla="*/ 12 h 247"/>
                  <a:gd name="T54" fmla="*/ 73 w 108"/>
                  <a:gd name="T55" fmla="*/ 2 h 247"/>
                  <a:gd name="T56" fmla="*/ 84 w 108"/>
                  <a:gd name="T57" fmla="*/ 1 h 247"/>
                  <a:gd name="T58" fmla="*/ 93 w 108"/>
                  <a:gd name="T59" fmla="*/ 11 h 247"/>
                  <a:gd name="T60" fmla="*/ 98 w 108"/>
                  <a:gd name="T61" fmla="*/ 25 h 247"/>
                  <a:gd name="T62" fmla="*/ 103 w 108"/>
                  <a:gd name="T63" fmla="*/ 15 h 247"/>
                  <a:gd name="T64" fmla="*/ 108 w 108"/>
                  <a:gd name="T65" fmla="*/ 17 h 247"/>
                  <a:gd name="T66" fmla="*/ 89 w 108"/>
                  <a:gd name="T67" fmla="*/ 94 h 247"/>
                  <a:gd name="T68" fmla="*/ 85 w 108"/>
                  <a:gd name="T69" fmla="*/ 92 h 247"/>
                  <a:gd name="T70" fmla="*/ 88 w 108"/>
                  <a:gd name="T71" fmla="*/ 66 h 247"/>
                  <a:gd name="T72" fmla="*/ 89 w 108"/>
                  <a:gd name="T73" fmla="*/ 42 h 247"/>
                  <a:gd name="T74" fmla="*/ 87 w 108"/>
                  <a:gd name="T75" fmla="*/ 25 h 247"/>
                  <a:gd name="T76" fmla="*/ 80 w 108"/>
                  <a:gd name="T77" fmla="*/ 15 h 247"/>
                  <a:gd name="T78" fmla="*/ 68 w 108"/>
                  <a:gd name="T79" fmla="*/ 21 h 247"/>
                  <a:gd name="T80" fmla="*/ 58 w 108"/>
                  <a:gd name="T81" fmla="*/ 44 h 247"/>
                  <a:gd name="T82" fmla="*/ 55 w 108"/>
                  <a:gd name="T83" fmla="*/ 70 h 247"/>
                  <a:gd name="T84" fmla="*/ 58 w 108"/>
                  <a:gd name="T85" fmla="*/ 89 h 247"/>
                  <a:gd name="T86" fmla="*/ 64 w 108"/>
                  <a:gd name="T87" fmla="*/ 103 h 247"/>
                  <a:gd name="T88" fmla="*/ 69 w 108"/>
                  <a:gd name="T89" fmla="*/ 115 h 247"/>
                  <a:gd name="T90" fmla="*/ 74 w 108"/>
                  <a:gd name="T91" fmla="*/ 127 h 247"/>
                  <a:gd name="T92" fmla="*/ 76 w 108"/>
                  <a:gd name="T93" fmla="*/ 14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7">
                    <a:moveTo>
                      <a:pt x="76" y="142"/>
                    </a:moveTo>
                    <a:cubicBezTo>
                      <a:pt x="76" y="148"/>
                      <a:pt x="76" y="155"/>
                      <a:pt x="76" y="162"/>
                    </a:cubicBezTo>
                    <a:cubicBezTo>
                      <a:pt x="75" y="168"/>
                      <a:pt x="73" y="176"/>
                      <a:pt x="71" y="185"/>
                    </a:cubicBezTo>
                    <a:cubicBezTo>
                      <a:pt x="66" y="205"/>
                      <a:pt x="60" y="221"/>
                      <a:pt x="51" y="232"/>
                    </a:cubicBezTo>
                    <a:cubicBezTo>
                      <a:pt x="43" y="243"/>
                      <a:pt x="34" y="247"/>
                      <a:pt x="27" y="244"/>
                    </a:cubicBezTo>
                    <a:cubicBezTo>
                      <a:pt x="23" y="242"/>
                      <a:pt x="20" y="239"/>
                      <a:pt x="17" y="234"/>
                    </a:cubicBezTo>
                    <a:cubicBezTo>
                      <a:pt x="14" y="229"/>
                      <a:pt x="12" y="224"/>
                      <a:pt x="10" y="219"/>
                    </a:cubicBezTo>
                    <a:cubicBezTo>
                      <a:pt x="5" y="229"/>
                      <a:pt x="5" y="229"/>
                      <a:pt x="5" y="229"/>
                    </a:cubicBezTo>
                    <a:cubicBezTo>
                      <a:pt x="0" y="228"/>
                      <a:pt x="0" y="228"/>
                      <a:pt x="0" y="228"/>
                    </a:cubicBezTo>
                    <a:cubicBezTo>
                      <a:pt x="19" y="148"/>
                      <a:pt x="19" y="148"/>
                      <a:pt x="19" y="148"/>
                    </a:cubicBezTo>
                    <a:cubicBezTo>
                      <a:pt x="23" y="150"/>
                      <a:pt x="23" y="150"/>
                      <a:pt x="23" y="150"/>
                    </a:cubicBezTo>
                    <a:cubicBezTo>
                      <a:pt x="22" y="160"/>
                      <a:pt x="21" y="169"/>
                      <a:pt x="20" y="178"/>
                    </a:cubicBezTo>
                    <a:cubicBezTo>
                      <a:pt x="20" y="186"/>
                      <a:pt x="20" y="194"/>
                      <a:pt x="20" y="202"/>
                    </a:cubicBezTo>
                    <a:cubicBezTo>
                      <a:pt x="20" y="209"/>
                      <a:pt x="22" y="215"/>
                      <a:pt x="23" y="220"/>
                    </a:cubicBezTo>
                    <a:cubicBezTo>
                      <a:pt x="25" y="225"/>
                      <a:pt x="28" y="228"/>
                      <a:pt x="31" y="230"/>
                    </a:cubicBezTo>
                    <a:cubicBezTo>
                      <a:pt x="34" y="231"/>
                      <a:pt x="36" y="231"/>
                      <a:pt x="39" y="230"/>
                    </a:cubicBezTo>
                    <a:cubicBezTo>
                      <a:pt x="41" y="229"/>
                      <a:pt x="43" y="226"/>
                      <a:pt x="46" y="223"/>
                    </a:cubicBezTo>
                    <a:cubicBezTo>
                      <a:pt x="48" y="220"/>
                      <a:pt x="50" y="217"/>
                      <a:pt x="51" y="212"/>
                    </a:cubicBezTo>
                    <a:cubicBezTo>
                      <a:pt x="53" y="207"/>
                      <a:pt x="55" y="202"/>
                      <a:pt x="56" y="196"/>
                    </a:cubicBezTo>
                    <a:cubicBezTo>
                      <a:pt x="58" y="186"/>
                      <a:pt x="60" y="177"/>
                      <a:pt x="60" y="169"/>
                    </a:cubicBezTo>
                    <a:cubicBezTo>
                      <a:pt x="60" y="160"/>
                      <a:pt x="59" y="153"/>
                      <a:pt x="56" y="147"/>
                    </a:cubicBezTo>
                    <a:cubicBezTo>
                      <a:pt x="54" y="143"/>
                      <a:pt x="52" y="139"/>
                      <a:pt x="50" y="134"/>
                    </a:cubicBezTo>
                    <a:cubicBezTo>
                      <a:pt x="47" y="129"/>
                      <a:pt x="45" y="125"/>
                      <a:pt x="44" y="121"/>
                    </a:cubicBezTo>
                    <a:cubicBezTo>
                      <a:pt x="41" y="113"/>
                      <a:pt x="39" y="104"/>
                      <a:pt x="39" y="93"/>
                    </a:cubicBezTo>
                    <a:cubicBezTo>
                      <a:pt x="38" y="83"/>
                      <a:pt x="40" y="70"/>
                      <a:pt x="44" y="54"/>
                    </a:cubicBezTo>
                    <a:cubicBezTo>
                      <a:pt x="46" y="46"/>
                      <a:pt x="49" y="38"/>
                      <a:pt x="52" y="30"/>
                    </a:cubicBezTo>
                    <a:cubicBezTo>
                      <a:pt x="55" y="23"/>
                      <a:pt x="58" y="17"/>
                      <a:pt x="62" y="12"/>
                    </a:cubicBezTo>
                    <a:cubicBezTo>
                      <a:pt x="66" y="8"/>
                      <a:pt x="69" y="4"/>
                      <a:pt x="73" y="2"/>
                    </a:cubicBezTo>
                    <a:cubicBezTo>
                      <a:pt x="77" y="0"/>
                      <a:pt x="80" y="0"/>
                      <a:pt x="84" y="1"/>
                    </a:cubicBezTo>
                    <a:cubicBezTo>
                      <a:pt x="88" y="3"/>
                      <a:pt x="90" y="6"/>
                      <a:pt x="93" y="11"/>
                    </a:cubicBezTo>
                    <a:cubicBezTo>
                      <a:pt x="95" y="15"/>
                      <a:pt x="97" y="20"/>
                      <a:pt x="98" y="25"/>
                    </a:cubicBezTo>
                    <a:cubicBezTo>
                      <a:pt x="103" y="15"/>
                      <a:pt x="103" y="15"/>
                      <a:pt x="103" y="15"/>
                    </a:cubicBezTo>
                    <a:cubicBezTo>
                      <a:pt x="108" y="17"/>
                      <a:pt x="108" y="17"/>
                      <a:pt x="108" y="17"/>
                    </a:cubicBezTo>
                    <a:cubicBezTo>
                      <a:pt x="89" y="94"/>
                      <a:pt x="89" y="94"/>
                      <a:pt x="89" y="94"/>
                    </a:cubicBezTo>
                    <a:cubicBezTo>
                      <a:pt x="85" y="92"/>
                      <a:pt x="85" y="92"/>
                      <a:pt x="85" y="92"/>
                    </a:cubicBezTo>
                    <a:cubicBezTo>
                      <a:pt x="86" y="83"/>
                      <a:pt x="87" y="74"/>
                      <a:pt x="88" y="66"/>
                    </a:cubicBezTo>
                    <a:cubicBezTo>
                      <a:pt x="89" y="57"/>
                      <a:pt x="89" y="49"/>
                      <a:pt x="89" y="42"/>
                    </a:cubicBezTo>
                    <a:cubicBezTo>
                      <a:pt x="89" y="35"/>
                      <a:pt x="88" y="29"/>
                      <a:pt x="87" y="25"/>
                    </a:cubicBezTo>
                    <a:cubicBezTo>
                      <a:pt x="85" y="20"/>
                      <a:pt x="83" y="17"/>
                      <a:pt x="80" y="15"/>
                    </a:cubicBezTo>
                    <a:cubicBezTo>
                      <a:pt x="76" y="14"/>
                      <a:pt x="72" y="16"/>
                      <a:pt x="68" y="21"/>
                    </a:cubicBezTo>
                    <a:cubicBezTo>
                      <a:pt x="64" y="27"/>
                      <a:pt x="60" y="35"/>
                      <a:pt x="58" y="44"/>
                    </a:cubicBezTo>
                    <a:cubicBezTo>
                      <a:pt x="56" y="54"/>
                      <a:pt x="55" y="63"/>
                      <a:pt x="55" y="70"/>
                    </a:cubicBezTo>
                    <a:cubicBezTo>
                      <a:pt x="55" y="77"/>
                      <a:pt x="56" y="84"/>
                      <a:pt x="58" y="89"/>
                    </a:cubicBezTo>
                    <a:cubicBezTo>
                      <a:pt x="60" y="94"/>
                      <a:pt x="62" y="99"/>
                      <a:pt x="64" y="103"/>
                    </a:cubicBezTo>
                    <a:cubicBezTo>
                      <a:pt x="66" y="106"/>
                      <a:pt x="68" y="111"/>
                      <a:pt x="69" y="115"/>
                    </a:cubicBezTo>
                    <a:cubicBezTo>
                      <a:pt x="71" y="119"/>
                      <a:pt x="72" y="123"/>
                      <a:pt x="74" y="127"/>
                    </a:cubicBezTo>
                    <a:cubicBezTo>
                      <a:pt x="75" y="132"/>
                      <a:pt x="76" y="137"/>
                      <a:pt x="76" y="142"/>
                    </a:cubicBezTo>
                    <a:close/>
                  </a:path>
                </a:pathLst>
              </a:custGeom>
              <a:solidFill>
                <a:srgbClr val="898989"/>
              </a:solidFill>
              <a:ln>
                <a:noFill/>
              </a:ln>
            </p:spPr>
            <p:txBody>
              <a:bodyPr anchor="ctr"/>
              <a:lstStyle/>
              <a:p>
                <a:pPr algn="ctr"/>
                <a:endParaRPr/>
              </a:p>
            </p:txBody>
          </p:sp>
          <p:sp>
            <p:nvSpPr>
              <p:cNvPr id="21" name="iṩḻíḋè">
                <a:extLst>
                  <a:ext uri="{FF2B5EF4-FFF2-40B4-BE49-F238E27FC236}">
                    <a16:creationId xmlns:a16="http://schemas.microsoft.com/office/drawing/2014/main" id="{ABDC94BA-0FCB-4B3D-6313-10552774A01B}"/>
                  </a:ext>
                </a:extLst>
              </p:cNvPr>
              <p:cNvSpPr/>
              <p:nvPr/>
            </p:nvSpPr>
            <p:spPr bwMode="auto">
              <a:xfrm>
                <a:off x="2749551" y="3994151"/>
                <a:ext cx="73025" cy="193675"/>
              </a:xfrm>
              <a:custGeom>
                <a:avLst/>
                <a:gdLst>
                  <a:gd name="T0" fmla="*/ 36 w 94"/>
                  <a:gd name="T1" fmla="*/ 247 h 247"/>
                  <a:gd name="T2" fmla="*/ 0 w 94"/>
                  <a:gd name="T3" fmla="*/ 231 h 247"/>
                  <a:gd name="T4" fmla="*/ 3 w 94"/>
                  <a:gd name="T5" fmla="*/ 219 h 247"/>
                  <a:gd name="T6" fmla="*/ 7 w 94"/>
                  <a:gd name="T7" fmla="*/ 220 h 247"/>
                  <a:gd name="T8" fmla="*/ 12 w 94"/>
                  <a:gd name="T9" fmla="*/ 220 h 247"/>
                  <a:gd name="T10" fmla="*/ 16 w 94"/>
                  <a:gd name="T11" fmla="*/ 215 h 247"/>
                  <a:gd name="T12" fmla="*/ 20 w 94"/>
                  <a:gd name="T13" fmla="*/ 206 h 247"/>
                  <a:gd name="T14" fmla="*/ 62 w 94"/>
                  <a:gd name="T15" fmla="*/ 38 h 247"/>
                  <a:gd name="T16" fmla="*/ 63 w 94"/>
                  <a:gd name="T17" fmla="*/ 29 h 247"/>
                  <a:gd name="T18" fmla="*/ 62 w 94"/>
                  <a:gd name="T19" fmla="*/ 21 h 247"/>
                  <a:gd name="T20" fmla="*/ 59 w 94"/>
                  <a:gd name="T21" fmla="*/ 15 h 247"/>
                  <a:gd name="T22" fmla="*/ 55 w 94"/>
                  <a:gd name="T23" fmla="*/ 11 h 247"/>
                  <a:gd name="T24" fmla="*/ 58 w 94"/>
                  <a:gd name="T25" fmla="*/ 0 h 247"/>
                  <a:gd name="T26" fmla="*/ 94 w 94"/>
                  <a:gd name="T27" fmla="*/ 16 h 247"/>
                  <a:gd name="T28" fmla="*/ 91 w 94"/>
                  <a:gd name="T29" fmla="*/ 27 h 247"/>
                  <a:gd name="T30" fmla="*/ 87 w 94"/>
                  <a:gd name="T31" fmla="*/ 27 h 247"/>
                  <a:gd name="T32" fmla="*/ 82 w 94"/>
                  <a:gd name="T33" fmla="*/ 28 h 247"/>
                  <a:gd name="T34" fmla="*/ 77 w 94"/>
                  <a:gd name="T35" fmla="*/ 33 h 247"/>
                  <a:gd name="T36" fmla="*/ 74 w 94"/>
                  <a:gd name="T37" fmla="*/ 42 h 247"/>
                  <a:gd name="T38" fmla="*/ 32 w 94"/>
                  <a:gd name="T39" fmla="*/ 209 h 247"/>
                  <a:gd name="T40" fmla="*/ 31 w 94"/>
                  <a:gd name="T41" fmla="*/ 219 h 247"/>
                  <a:gd name="T42" fmla="*/ 32 w 94"/>
                  <a:gd name="T43" fmla="*/ 227 h 247"/>
                  <a:gd name="T44" fmla="*/ 35 w 94"/>
                  <a:gd name="T45" fmla="*/ 231 h 247"/>
                  <a:gd name="T46" fmla="*/ 39 w 94"/>
                  <a:gd name="T47" fmla="*/ 235 h 247"/>
                  <a:gd name="T48" fmla="*/ 36 w 94"/>
                  <a:gd name="T49"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247">
                    <a:moveTo>
                      <a:pt x="36" y="247"/>
                    </a:moveTo>
                    <a:cubicBezTo>
                      <a:pt x="0" y="231"/>
                      <a:pt x="0" y="231"/>
                      <a:pt x="0" y="231"/>
                    </a:cubicBezTo>
                    <a:cubicBezTo>
                      <a:pt x="3" y="219"/>
                      <a:pt x="3" y="219"/>
                      <a:pt x="3" y="219"/>
                    </a:cubicBezTo>
                    <a:cubicBezTo>
                      <a:pt x="4" y="219"/>
                      <a:pt x="5" y="220"/>
                      <a:pt x="7" y="220"/>
                    </a:cubicBezTo>
                    <a:cubicBezTo>
                      <a:pt x="9" y="221"/>
                      <a:pt x="11" y="220"/>
                      <a:pt x="12" y="220"/>
                    </a:cubicBezTo>
                    <a:cubicBezTo>
                      <a:pt x="14" y="219"/>
                      <a:pt x="15" y="218"/>
                      <a:pt x="16" y="215"/>
                    </a:cubicBezTo>
                    <a:cubicBezTo>
                      <a:pt x="17" y="213"/>
                      <a:pt x="18" y="210"/>
                      <a:pt x="20" y="206"/>
                    </a:cubicBezTo>
                    <a:cubicBezTo>
                      <a:pt x="62" y="38"/>
                      <a:pt x="62" y="38"/>
                      <a:pt x="62" y="38"/>
                    </a:cubicBezTo>
                    <a:cubicBezTo>
                      <a:pt x="63" y="35"/>
                      <a:pt x="63" y="31"/>
                      <a:pt x="63" y="29"/>
                    </a:cubicBezTo>
                    <a:cubicBezTo>
                      <a:pt x="64" y="26"/>
                      <a:pt x="63" y="23"/>
                      <a:pt x="62" y="21"/>
                    </a:cubicBezTo>
                    <a:cubicBezTo>
                      <a:pt x="61" y="19"/>
                      <a:pt x="60" y="17"/>
                      <a:pt x="59" y="15"/>
                    </a:cubicBezTo>
                    <a:cubicBezTo>
                      <a:pt x="57" y="13"/>
                      <a:pt x="56" y="12"/>
                      <a:pt x="55" y="11"/>
                    </a:cubicBezTo>
                    <a:cubicBezTo>
                      <a:pt x="58" y="0"/>
                      <a:pt x="58" y="0"/>
                      <a:pt x="58" y="0"/>
                    </a:cubicBezTo>
                    <a:cubicBezTo>
                      <a:pt x="94" y="16"/>
                      <a:pt x="94" y="16"/>
                      <a:pt x="94" y="16"/>
                    </a:cubicBezTo>
                    <a:cubicBezTo>
                      <a:pt x="91" y="27"/>
                      <a:pt x="91" y="27"/>
                      <a:pt x="91" y="27"/>
                    </a:cubicBezTo>
                    <a:cubicBezTo>
                      <a:pt x="90" y="27"/>
                      <a:pt x="89" y="27"/>
                      <a:pt x="87" y="27"/>
                    </a:cubicBezTo>
                    <a:cubicBezTo>
                      <a:pt x="85" y="27"/>
                      <a:pt x="83" y="27"/>
                      <a:pt x="82" y="28"/>
                    </a:cubicBezTo>
                    <a:cubicBezTo>
                      <a:pt x="80" y="28"/>
                      <a:pt x="79" y="30"/>
                      <a:pt x="77" y="33"/>
                    </a:cubicBezTo>
                    <a:cubicBezTo>
                      <a:pt x="76" y="35"/>
                      <a:pt x="75" y="39"/>
                      <a:pt x="74" y="42"/>
                    </a:cubicBezTo>
                    <a:cubicBezTo>
                      <a:pt x="32" y="209"/>
                      <a:pt x="32" y="209"/>
                      <a:pt x="32" y="209"/>
                    </a:cubicBezTo>
                    <a:cubicBezTo>
                      <a:pt x="31" y="213"/>
                      <a:pt x="31" y="216"/>
                      <a:pt x="31" y="219"/>
                    </a:cubicBezTo>
                    <a:cubicBezTo>
                      <a:pt x="30" y="222"/>
                      <a:pt x="31" y="225"/>
                      <a:pt x="32" y="227"/>
                    </a:cubicBezTo>
                    <a:cubicBezTo>
                      <a:pt x="32" y="228"/>
                      <a:pt x="33" y="229"/>
                      <a:pt x="35" y="231"/>
                    </a:cubicBezTo>
                    <a:cubicBezTo>
                      <a:pt x="36" y="233"/>
                      <a:pt x="38" y="234"/>
                      <a:pt x="39" y="235"/>
                    </a:cubicBezTo>
                    <a:lnTo>
                      <a:pt x="36" y="247"/>
                    </a:lnTo>
                    <a:close/>
                  </a:path>
                </a:pathLst>
              </a:custGeom>
              <a:solidFill>
                <a:srgbClr val="898989"/>
              </a:solidFill>
              <a:ln>
                <a:noFill/>
              </a:ln>
            </p:spPr>
            <p:txBody>
              <a:bodyPr anchor="ctr"/>
              <a:lstStyle/>
              <a:p>
                <a:pPr algn="ctr"/>
                <a:endParaRPr/>
              </a:p>
            </p:txBody>
          </p:sp>
          <p:sp>
            <p:nvSpPr>
              <p:cNvPr id="22" name="iṥ1íďé">
                <a:extLst>
                  <a:ext uri="{FF2B5EF4-FFF2-40B4-BE49-F238E27FC236}">
                    <a16:creationId xmlns:a16="http://schemas.microsoft.com/office/drawing/2014/main" id="{52FC654C-FBAC-2B88-1C7B-B1DEDAEB7865}"/>
                  </a:ext>
                </a:extLst>
              </p:cNvPr>
              <p:cNvSpPr/>
              <p:nvPr/>
            </p:nvSpPr>
            <p:spPr bwMode="auto">
              <a:xfrm>
                <a:off x="2803526" y="4005263"/>
                <a:ext cx="80963" cy="200025"/>
              </a:xfrm>
              <a:custGeom>
                <a:avLst/>
                <a:gdLst>
                  <a:gd name="T0" fmla="*/ 90 w 103"/>
                  <a:gd name="T1" fmla="*/ 89 h 254"/>
                  <a:gd name="T2" fmla="*/ 86 w 103"/>
                  <a:gd name="T3" fmla="*/ 87 h 254"/>
                  <a:gd name="T4" fmla="*/ 87 w 103"/>
                  <a:gd name="T5" fmla="*/ 72 h 254"/>
                  <a:gd name="T6" fmla="*/ 87 w 103"/>
                  <a:gd name="T7" fmla="*/ 56 h 254"/>
                  <a:gd name="T8" fmla="*/ 86 w 103"/>
                  <a:gd name="T9" fmla="*/ 41 h 254"/>
                  <a:gd name="T10" fmla="*/ 83 w 103"/>
                  <a:gd name="T11" fmla="*/ 33 h 254"/>
                  <a:gd name="T12" fmla="*/ 79 w 103"/>
                  <a:gd name="T13" fmla="*/ 31 h 254"/>
                  <a:gd name="T14" fmla="*/ 74 w 103"/>
                  <a:gd name="T15" fmla="*/ 29 h 254"/>
                  <a:gd name="T16" fmla="*/ 71 w 103"/>
                  <a:gd name="T17" fmla="*/ 27 h 254"/>
                  <a:gd name="T18" fmla="*/ 33 w 103"/>
                  <a:gd name="T19" fmla="*/ 215 h 254"/>
                  <a:gd name="T20" fmla="*/ 31 w 103"/>
                  <a:gd name="T21" fmla="*/ 225 h 254"/>
                  <a:gd name="T22" fmla="*/ 33 w 103"/>
                  <a:gd name="T23" fmla="*/ 233 h 254"/>
                  <a:gd name="T24" fmla="*/ 36 w 103"/>
                  <a:gd name="T25" fmla="*/ 238 h 254"/>
                  <a:gd name="T26" fmla="*/ 41 w 103"/>
                  <a:gd name="T27" fmla="*/ 242 h 254"/>
                  <a:gd name="T28" fmla="*/ 39 w 103"/>
                  <a:gd name="T29" fmla="*/ 254 h 254"/>
                  <a:gd name="T30" fmla="*/ 0 w 103"/>
                  <a:gd name="T31" fmla="*/ 240 h 254"/>
                  <a:gd name="T32" fmla="*/ 2 w 103"/>
                  <a:gd name="T33" fmla="*/ 228 h 254"/>
                  <a:gd name="T34" fmla="*/ 8 w 103"/>
                  <a:gd name="T35" fmla="*/ 229 h 254"/>
                  <a:gd name="T36" fmla="*/ 13 w 103"/>
                  <a:gd name="T37" fmla="*/ 228 h 254"/>
                  <a:gd name="T38" fmla="*/ 17 w 103"/>
                  <a:gd name="T39" fmla="*/ 223 h 254"/>
                  <a:gd name="T40" fmla="*/ 20 w 103"/>
                  <a:gd name="T41" fmla="*/ 212 h 254"/>
                  <a:gd name="T42" fmla="*/ 58 w 103"/>
                  <a:gd name="T43" fmla="*/ 23 h 254"/>
                  <a:gd name="T44" fmla="*/ 55 w 103"/>
                  <a:gd name="T45" fmla="*/ 22 h 254"/>
                  <a:gd name="T46" fmla="*/ 50 w 103"/>
                  <a:gd name="T47" fmla="*/ 21 h 254"/>
                  <a:gd name="T48" fmla="*/ 45 w 103"/>
                  <a:gd name="T49" fmla="*/ 20 h 254"/>
                  <a:gd name="T50" fmla="*/ 40 w 103"/>
                  <a:gd name="T51" fmla="*/ 25 h 254"/>
                  <a:gd name="T52" fmla="*/ 33 w 103"/>
                  <a:gd name="T53" fmla="*/ 37 h 254"/>
                  <a:gd name="T54" fmla="*/ 27 w 103"/>
                  <a:gd name="T55" fmla="*/ 52 h 254"/>
                  <a:gd name="T56" fmla="*/ 22 w 103"/>
                  <a:gd name="T57" fmla="*/ 65 h 254"/>
                  <a:gd name="T58" fmla="*/ 18 w 103"/>
                  <a:gd name="T59" fmla="*/ 63 h 254"/>
                  <a:gd name="T60" fmla="*/ 31 w 103"/>
                  <a:gd name="T61" fmla="*/ 0 h 254"/>
                  <a:gd name="T62" fmla="*/ 103 w 103"/>
                  <a:gd name="T63" fmla="*/ 25 h 254"/>
                  <a:gd name="T64" fmla="*/ 90 w 103"/>
                  <a:gd name="T65" fmla="*/ 8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254">
                    <a:moveTo>
                      <a:pt x="90" y="89"/>
                    </a:moveTo>
                    <a:cubicBezTo>
                      <a:pt x="86" y="87"/>
                      <a:pt x="86" y="87"/>
                      <a:pt x="86" y="87"/>
                    </a:cubicBezTo>
                    <a:cubicBezTo>
                      <a:pt x="86" y="83"/>
                      <a:pt x="87" y="78"/>
                      <a:pt x="87" y="72"/>
                    </a:cubicBezTo>
                    <a:cubicBezTo>
                      <a:pt x="87" y="67"/>
                      <a:pt x="87" y="61"/>
                      <a:pt x="87" y="56"/>
                    </a:cubicBezTo>
                    <a:cubicBezTo>
                      <a:pt x="87" y="50"/>
                      <a:pt x="87" y="45"/>
                      <a:pt x="86" y="41"/>
                    </a:cubicBezTo>
                    <a:cubicBezTo>
                      <a:pt x="85" y="37"/>
                      <a:pt x="84" y="34"/>
                      <a:pt x="83" y="33"/>
                    </a:cubicBezTo>
                    <a:cubicBezTo>
                      <a:pt x="82" y="32"/>
                      <a:pt x="81" y="32"/>
                      <a:pt x="79" y="31"/>
                    </a:cubicBezTo>
                    <a:cubicBezTo>
                      <a:pt x="77" y="30"/>
                      <a:pt x="76" y="29"/>
                      <a:pt x="74" y="29"/>
                    </a:cubicBezTo>
                    <a:cubicBezTo>
                      <a:pt x="71" y="27"/>
                      <a:pt x="71" y="27"/>
                      <a:pt x="71" y="27"/>
                    </a:cubicBezTo>
                    <a:cubicBezTo>
                      <a:pt x="33" y="215"/>
                      <a:pt x="33" y="215"/>
                      <a:pt x="33" y="215"/>
                    </a:cubicBezTo>
                    <a:cubicBezTo>
                      <a:pt x="32" y="219"/>
                      <a:pt x="31" y="222"/>
                      <a:pt x="31" y="225"/>
                    </a:cubicBezTo>
                    <a:cubicBezTo>
                      <a:pt x="31" y="229"/>
                      <a:pt x="32" y="231"/>
                      <a:pt x="33" y="233"/>
                    </a:cubicBezTo>
                    <a:cubicBezTo>
                      <a:pt x="33" y="235"/>
                      <a:pt x="35" y="236"/>
                      <a:pt x="36" y="238"/>
                    </a:cubicBezTo>
                    <a:cubicBezTo>
                      <a:pt x="38" y="240"/>
                      <a:pt x="40" y="242"/>
                      <a:pt x="41" y="242"/>
                    </a:cubicBezTo>
                    <a:cubicBezTo>
                      <a:pt x="39" y="254"/>
                      <a:pt x="39" y="254"/>
                      <a:pt x="39" y="254"/>
                    </a:cubicBezTo>
                    <a:cubicBezTo>
                      <a:pt x="0" y="240"/>
                      <a:pt x="0" y="240"/>
                      <a:pt x="0" y="240"/>
                    </a:cubicBezTo>
                    <a:cubicBezTo>
                      <a:pt x="2" y="228"/>
                      <a:pt x="2" y="228"/>
                      <a:pt x="2" y="228"/>
                    </a:cubicBezTo>
                    <a:cubicBezTo>
                      <a:pt x="3" y="229"/>
                      <a:pt x="5" y="229"/>
                      <a:pt x="8" y="229"/>
                    </a:cubicBezTo>
                    <a:cubicBezTo>
                      <a:pt x="10" y="229"/>
                      <a:pt x="12" y="229"/>
                      <a:pt x="13" y="228"/>
                    </a:cubicBezTo>
                    <a:cubicBezTo>
                      <a:pt x="14" y="227"/>
                      <a:pt x="16" y="225"/>
                      <a:pt x="17" y="223"/>
                    </a:cubicBezTo>
                    <a:cubicBezTo>
                      <a:pt x="18" y="220"/>
                      <a:pt x="19" y="217"/>
                      <a:pt x="20" y="212"/>
                    </a:cubicBezTo>
                    <a:cubicBezTo>
                      <a:pt x="58" y="23"/>
                      <a:pt x="58" y="23"/>
                      <a:pt x="58" y="23"/>
                    </a:cubicBezTo>
                    <a:cubicBezTo>
                      <a:pt x="55" y="22"/>
                      <a:pt x="55" y="22"/>
                      <a:pt x="55" y="22"/>
                    </a:cubicBezTo>
                    <a:cubicBezTo>
                      <a:pt x="54" y="21"/>
                      <a:pt x="52" y="21"/>
                      <a:pt x="50" y="21"/>
                    </a:cubicBezTo>
                    <a:cubicBezTo>
                      <a:pt x="49" y="20"/>
                      <a:pt x="47" y="20"/>
                      <a:pt x="45" y="20"/>
                    </a:cubicBezTo>
                    <a:cubicBezTo>
                      <a:pt x="44" y="20"/>
                      <a:pt x="42" y="21"/>
                      <a:pt x="40" y="25"/>
                    </a:cubicBezTo>
                    <a:cubicBezTo>
                      <a:pt x="38" y="28"/>
                      <a:pt x="35" y="32"/>
                      <a:pt x="33" y="37"/>
                    </a:cubicBezTo>
                    <a:cubicBezTo>
                      <a:pt x="31" y="41"/>
                      <a:pt x="29" y="46"/>
                      <a:pt x="27" y="52"/>
                    </a:cubicBezTo>
                    <a:cubicBezTo>
                      <a:pt x="25" y="57"/>
                      <a:pt x="23" y="61"/>
                      <a:pt x="22" y="65"/>
                    </a:cubicBezTo>
                    <a:cubicBezTo>
                      <a:pt x="18" y="63"/>
                      <a:pt x="18" y="63"/>
                      <a:pt x="18" y="63"/>
                    </a:cubicBezTo>
                    <a:cubicBezTo>
                      <a:pt x="31" y="0"/>
                      <a:pt x="31" y="0"/>
                      <a:pt x="31" y="0"/>
                    </a:cubicBezTo>
                    <a:cubicBezTo>
                      <a:pt x="103" y="25"/>
                      <a:pt x="103" y="25"/>
                      <a:pt x="103" y="25"/>
                    </a:cubicBezTo>
                    <a:lnTo>
                      <a:pt x="90" y="89"/>
                    </a:lnTo>
                    <a:close/>
                  </a:path>
                </a:pathLst>
              </a:custGeom>
              <a:solidFill>
                <a:srgbClr val="898989"/>
              </a:solidFill>
              <a:ln>
                <a:noFill/>
              </a:ln>
            </p:spPr>
            <p:txBody>
              <a:bodyPr anchor="ctr"/>
              <a:lstStyle/>
              <a:p>
                <a:pPr algn="ctr"/>
                <a:endParaRPr/>
              </a:p>
            </p:txBody>
          </p:sp>
          <p:sp>
            <p:nvSpPr>
              <p:cNvPr id="23" name="íṥḷíḑè">
                <a:extLst>
                  <a:ext uri="{FF2B5EF4-FFF2-40B4-BE49-F238E27FC236}">
                    <a16:creationId xmlns:a16="http://schemas.microsoft.com/office/drawing/2014/main" id="{A569D258-7D63-D9FE-C01E-35211B784972}"/>
                  </a:ext>
                </a:extLst>
              </p:cNvPr>
              <p:cNvSpPr/>
              <p:nvPr/>
            </p:nvSpPr>
            <p:spPr bwMode="auto">
              <a:xfrm>
                <a:off x="2876551" y="4029076"/>
                <a:ext cx="74613" cy="200025"/>
              </a:xfrm>
              <a:custGeom>
                <a:avLst/>
                <a:gdLst>
                  <a:gd name="T0" fmla="*/ 95 w 96"/>
                  <a:gd name="T1" fmla="*/ 33 h 254"/>
                  <a:gd name="T2" fmla="*/ 91 w 96"/>
                  <a:gd name="T3" fmla="*/ 34 h 254"/>
                  <a:gd name="T4" fmla="*/ 87 w 96"/>
                  <a:gd name="T5" fmla="*/ 37 h 254"/>
                  <a:gd name="T6" fmla="*/ 83 w 96"/>
                  <a:gd name="T7" fmla="*/ 43 h 254"/>
                  <a:gd name="T8" fmla="*/ 78 w 96"/>
                  <a:gd name="T9" fmla="*/ 53 h 254"/>
                  <a:gd name="T10" fmla="*/ 64 w 96"/>
                  <a:gd name="T11" fmla="*/ 89 h 254"/>
                  <a:gd name="T12" fmla="*/ 47 w 96"/>
                  <a:gd name="T13" fmla="*/ 134 h 254"/>
                  <a:gd name="T14" fmla="*/ 42 w 96"/>
                  <a:gd name="T15" fmla="*/ 151 h 254"/>
                  <a:gd name="T16" fmla="*/ 38 w 96"/>
                  <a:gd name="T17" fmla="*/ 170 h 254"/>
                  <a:gd name="T18" fmla="*/ 31 w 96"/>
                  <a:gd name="T19" fmla="*/ 215 h 254"/>
                  <a:gd name="T20" fmla="*/ 31 w 96"/>
                  <a:gd name="T21" fmla="*/ 226 h 254"/>
                  <a:gd name="T22" fmla="*/ 33 w 96"/>
                  <a:gd name="T23" fmla="*/ 234 h 254"/>
                  <a:gd name="T24" fmla="*/ 37 w 96"/>
                  <a:gd name="T25" fmla="*/ 238 h 254"/>
                  <a:gd name="T26" fmla="*/ 41 w 96"/>
                  <a:gd name="T27" fmla="*/ 242 h 254"/>
                  <a:gd name="T28" fmla="*/ 40 w 96"/>
                  <a:gd name="T29" fmla="*/ 254 h 254"/>
                  <a:gd name="T30" fmla="*/ 0 w 96"/>
                  <a:gd name="T31" fmla="*/ 244 h 254"/>
                  <a:gd name="T32" fmla="*/ 2 w 96"/>
                  <a:gd name="T33" fmla="*/ 232 h 254"/>
                  <a:gd name="T34" fmla="*/ 7 w 96"/>
                  <a:gd name="T35" fmla="*/ 232 h 254"/>
                  <a:gd name="T36" fmla="*/ 12 w 96"/>
                  <a:gd name="T37" fmla="*/ 230 h 254"/>
                  <a:gd name="T38" fmla="*/ 16 w 96"/>
                  <a:gd name="T39" fmla="*/ 224 h 254"/>
                  <a:gd name="T40" fmla="*/ 19 w 96"/>
                  <a:gd name="T41" fmla="*/ 214 h 254"/>
                  <a:gd name="T42" fmla="*/ 27 w 96"/>
                  <a:gd name="T43" fmla="*/ 156 h 254"/>
                  <a:gd name="T44" fmla="*/ 28 w 96"/>
                  <a:gd name="T45" fmla="*/ 146 h 254"/>
                  <a:gd name="T46" fmla="*/ 27 w 96"/>
                  <a:gd name="T47" fmla="*/ 129 h 254"/>
                  <a:gd name="T48" fmla="*/ 26 w 96"/>
                  <a:gd name="T49" fmla="*/ 85 h 254"/>
                  <a:gd name="T50" fmla="*/ 24 w 96"/>
                  <a:gd name="T51" fmla="*/ 44 h 254"/>
                  <a:gd name="T52" fmla="*/ 23 w 96"/>
                  <a:gd name="T53" fmla="*/ 29 h 254"/>
                  <a:gd name="T54" fmla="*/ 21 w 96"/>
                  <a:gd name="T55" fmla="*/ 19 h 254"/>
                  <a:gd name="T56" fmla="*/ 18 w 96"/>
                  <a:gd name="T57" fmla="*/ 15 h 254"/>
                  <a:gd name="T58" fmla="*/ 14 w 96"/>
                  <a:gd name="T59" fmla="*/ 12 h 254"/>
                  <a:gd name="T60" fmla="*/ 16 w 96"/>
                  <a:gd name="T61" fmla="*/ 0 h 254"/>
                  <a:gd name="T62" fmla="*/ 52 w 96"/>
                  <a:gd name="T63" fmla="*/ 9 h 254"/>
                  <a:gd name="T64" fmla="*/ 50 w 96"/>
                  <a:gd name="T65" fmla="*/ 21 h 254"/>
                  <a:gd name="T66" fmla="*/ 41 w 96"/>
                  <a:gd name="T67" fmla="*/ 21 h 254"/>
                  <a:gd name="T68" fmla="*/ 38 w 96"/>
                  <a:gd name="T69" fmla="*/ 26 h 254"/>
                  <a:gd name="T70" fmla="*/ 38 w 96"/>
                  <a:gd name="T71" fmla="*/ 30 h 254"/>
                  <a:gd name="T72" fmla="*/ 38 w 96"/>
                  <a:gd name="T73" fmla="*/ 37 h 254"/>
                  <a:gd name="T74" fmla="*/ 38 w 96"/>
                  <a:gd name="T75" fmla="*/ 47 h 254"/>
                  <a:gd name="T76" fmla="*/ 39 w 96"/>
                  <a:gd name="T77" fmla="*/ 58 h 254"/>
                  <a:gd name="T78" fmla="*/ 40 w 96"/>
                  <a:gd name="T79" fmla="*/ 90 h 254"/>
                  <a:gd name="T80" fmla="*/ 42 w 96"/>
                  <a:gd name="T81" fmla="*/ 130 h 254"/>
                  <a:gd name="T82" fmla="*/ 66 w 96"/>
                  <a:gd name="T83" fmla="*/ 68 h 254"/>
                  <a:gd name="T84" fmla="*/ 75 w 96"/>
                  <a:gd name="T85" fmla="*/ 41 h 254"/>
                  <a:gd name="T86" fmla="*/ 75 w 96"/>
                  <a:gd name="T87" fmla="*/ 34 h 254"/>
                  <a:gd name="T88" fmla="*/ 72 w 96"/>
                  <a:gd name="T89" fmla="*/ 30 h 254"/>
                  <a:gd name="T90" fmla="*/ 69 w 96"/>
                  <a:gd name="T91" fmla="*/ 27 h 254"/>
                  <a:gd name="T92" fmla="*/ 65 w 96"/>
                  <a:gd name="T93" fmla="*/ 25 h 254"/>
                  <a:gd name="T94" fmla="*/ 67 w 96"/>
                  <a:gd name="T95" fmla="*/ 13 h 254"/>
                  <a:gd name="T96" fmla="*/ 96 w 96"/>
                  <a:gd name="T97" fmla="*/ 21 h 254"/>
                  <a:gd name="T98" fmla="*/ 95 w 96"/>
                  <a:gd name="T99" fmla="*/ 3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254">
                    <a:moveTo>
                      <a:pt x="95" y="33"/>
                    </a:moveTo>
                    <a:cubicBezTo>
                      <a:pt x="94" y="33"/>
                      <a:pt x="93" y="33"/>
                      <a:pt x="91" y="34"/>
                    </a:cubicBezTo>
                    <a:cubicBezTo>
                      <a:pt x="89" y="35"/>
                      <a:pt x="88" y="36"/>
                      <a:pt x="87" y="37"/>
                    </a:cubicBezTo>
                    <a:cubicBezTo>
                      <a:pt x="85" y="40"/>
                      <a:pt x="84" y="41"/>
                      <a:pt x="83" y="43"/>
                    </a:cubicBezTo>
                    <a:cubicBezTo>
                      <a:pt x="82" y="44"/>
                      <a:pt x="81" y="48"/>
                      <a:pt x="78" y="53"/>
                    </a:cubicBezTo>
                    <a:cubicBezTo>
                      <a:pt x="73" y="65"/>
                      <a:pt x="69" y="77"/>
                      <a:pt x="64" y="89"/>
                    </a:cubicBezTo>
                    <a:cubicBezTo>
                      <a:pt x="60" y="101"/>
                      <a:pt x="54" y="116"/>
                      <a:pt x="47" y="134"/>
                    </a:cubicBezTo>
                    <a:cubicBezTo>
                      <a:pt x="45" y="141"/>
                      <a:pt x="43" y="147"/>
                      <a:pt x="42" y="151"/>
                    </a:cubicBezTo>
                    <a:cubicBezTo>
                      <a:pt x="41" y="155"/>
                      <a:pt x="40" y="161"/>
                      <a:pt x="38" y="170"/>
                    </a:cubicBezTo>
                    <a:cubicBezTo>
                      <a:pt x="31" y="215"/>
                      <a:pt x="31" y="215"/>
                      <a:pt x="31" y="215"/>
                    </a:cubicBezTo>
                    <a:cubicBezTo>
                      <a:pt x="31" y="219"/>
                      <a:pt x="31" y="223"/>
                      <a:pt x="31" y="226"/>
                    </a:cubicBezTo>
                    <a:cubicBezTo>
                      <a:pt x="31" y="229"/>
                      <a:pt x="32" y="232"/>
                      <a:pt x="33" y="234"/>
                    </a:cubicBezTo>
                    <a:cubicBezTo>
                      <a:pt x="33" y="235"/>
                      <a:pt x="35" y="236"/>
                      <a:pt x="37" y="238"/>
                    </a:cubicBezTo>
                    <a:cubicBezTo>
                      <a:pt x="38" y="240"/>
                      <a:pt x="40" y="241"/>
                      <a:pt x="41" y="242"/>
                    </a:cubicBezTo>
                    <a:cubicBezTo>
                      <a:pt x="40" y="254"/>
                      <a:pt x="40" y="254"/>
                      <a:pt x="40" y="254"/>
                    </a:cubicBezTo>
                    <a:cubicBezTo>
                      <a:pt x="0" y="244"/>
                      <a:pt x="0" y="244"/>
                      <a:pt x="0" y="244"/>
                    </a:cubicBezTo>
                    <a:cubicBezTo>
                      <a:pt x="2" y="232"/>
                      <a:pt x="2" y="232"/>
                      <a:pt x="2" y="232"/>
                    </a:cubicBezTo>
                    <a:cubicBezTo>
                      <a:pt x="3" y="232"/>
                      <a:pt x="5" y="232"/>
                      <a:pt x="7" y="232"/>
                    </a:cubicBezTo>
                    <a:cubicBezTo>
                      <a:pt x="10" y="232"/>
                      <a:pt x="11" y="231"/>
                      <a:pt x="12" y="230"/>
                    </a:cubicBezTo>
                    <a:cubicBezTo>
                      <a:pt x="14" y="229"/>
                      <a:pt x="15" y="227"/>
                      <a:pt x="16" y="224"/>
                    </a:cubicBezTo>
                    <a:cubicBezTo>
                      <a:pt x="17" y="222"/>
                      <a:pt x="18" y="218"/>
                      <a:pt x="19" y="214"/>
                    </a:cubicBezTo>
                    <a:cubicBezTo>
                      <a:pt x="27" y="156"/>
                      <a:pt x="27" y="156"/>
                      <a:pt x="27" y="156"/>
                    </a:cubicBezTo>
                    <a:cubicBezTo>
                      <a:pt x="28" y="154"/>
                      <a:pt x="28" y="151"/>
                      <a:pt x="28" y="146"/>
                    </a:cubicBezTo>
                    <a:cubicBezTo>
                      <a:pt x="28" y="141"/>
                      <a:pt x="27" y="135"/>
                      <a:pt x="27" y="129"/>
                    </a:cubicBezTo>
                    <a:cubicBezTo>
                      <a:pt x="27" y="115"/>
                      <a:pt x="26" y="101"/>
                      <a:pt x="26" y="85"/>
                    </a:cubicBezTo>
                    <a:cubicBezTo>
                      <a:pt x="25" y="69"/>
                      <a:pt x="25" y="55"/>
                      <a:pt x="24" y="44"/>
                    </a:cubicBezTo>
                    <a:cubicBezTo>
                      <a:pt x="24" y="37"/>
                      <a:pt x="23" y="32"/>
                      <a:pt x="23" y="29"/>
                    </a:cubicBezTo>
                    <a:cubicBezTo>
                      <a:pt x="22" y="25"/>
                      <a:pt x="22" y="22"/>
                      <a:pt x="21" y="19"/>
                    </a:cubicBezTo>
                    <a:cubicBezTo>
                      <a:pt x="20" y="17"/>
                      <a:pt x="19" y="16"/>
                      <a:pt x="18" y="15"/>
                    </a:cubicBezTo>
                    <a:cubicBezTo>
                      <a:pt x="17" y="13"/>
                      <a:pt x="16" y="12"/>
                      <a:pt x="14" y="12"/>
                    </a:cubicBezTo>
                    <a:cubicBezTo>
                      <a:pt x="16" y="0"/>
                      <a:pt x="16" y="0"/>
                      <a:pt x="16" y="0"/>
                    </a:cubicBezTo>
                    <a:cubicBezTo>
                      <a:pt x="52" y="9"/>
                      <a:pt x="52" y="9"/>
                      <a:pt x="52" y="9"/>
                    </a:cubicBezTo>
                    <a:cubicBezTo>
                      <a:pt x="50" y="21"/>
                      <a:pt x="50" y="21"/>
                      <a:pt x="50" y="21"/>
                    </a:cubicBezTo>
                    <a:cubicBezTo>
                      <a:pt x="46" y="20"/>
                      <a:pt x="43" y="20"/>
                      <a:pt x="41" y="21"/>
                    </a:cubicBezTo>
                    <a:cubicBezTo>
                      <a:pt x="39" y="22"/>
                      <a:pt x="38" y="24"/>
                      <a:pt x="38" y="26"/>
                    </a:cubicBezTo>
                    <a:cubicBezTo>
                      <a:pt x="38" y="27"/>
                      <a:pt x="38" y="28"/>
                      <a:pt x="38" y="30"/>
                    </a:cubicBezTo>
                    <a:cubicBezTo>
                      <a:pt x="38" y="32"/>
                      <a:pt x="38" y="34"/>
                      <a:pt x="38" y="37"/>
                    </a:cubicBezTo>
                    <a:cubicBezTo>
                      <a:pt x="38" y="40"/>
                      <a:pt x="38" y="43"/>
                      <a:pt x="38" y="47"/>
                    </a:cubicBezTo>
                    <a:cubicBezTo>
                      <a:pt x="38" y="51"/>
                      <a:pt x="38" y="55"/>
                      <a:pt x="39" y="58"/>
                    </a:cubicBezTo>
                    <a:cubicBezTo>
                      <a:pt x="39" y="69"/>
                      <a:pt x="39" y="79"/>
                      <a:pt x="40" y="90"/>
                    </a:cubicBezTo>
                    <a:cubicBezTo>
                      <a:pt x="40" y="100"/>
                      <a:pt x="41" y="114"/>
                      <a:pt x="42" y="130"/>
                    </a:cubicBezTo>
                    <a:cubicBezTo>
                      <a:pt x="52" y="104"/>
                      <a:pt x="60" y="83"/>
                      <a:pt x="66" y="68"/>
                    </a:cubicBezTo>
                    <a:cubicBezTo>
                      <a:pt x="71" y="53"/>
                      <a:pt x="74" y="44"/>
                      <a:pt x="75" y="41"/>
                    </a:cubicBezTo>
                    <a:cubicBezTo>
                      <a:pt x="75" y="38"/>
                      <a:pt x="75" y="36"/>
                      <a:pt x="75" y="34"/>
                    </a:cubicBezTo>
                    <a:cubicBezTo>
                      <a:pt x="74" y="32"/>
                      <a:pt x="73" y="31"/>
                      <a:pt x="72" y="30"/>
                    </a:cubicBezTo>
                    <a:cubicBezTo>
                      <a:pt x="72" y="29"/>
                      <a:pt x="70" y="28"/>
                      <a:pt x="69" y="27"/>
                    </a:cubicBezTo>
                    <a:cubicBezTo>
                      <a:pt x="68" y="26"/>
                      <a:pt x="67" y="26"/>
                      <a:pt x="65" y="25"/>
                    </a:cubicBezTo>
                    <a:cubicBezTo>
                      <a:pt x="67" y="13"/>
                      <a:pt x="67" y="13"/>
                      <a:pt x="67" y="13"/>
                    </a:cubicBezTo>
                    <a:cubicBezTo>
                      <a:pt x="96" y="21"/>
                      <a:pt x="96" y="21"/>
                      <a:pt x="96" y="21"/>
                    </a:cubicBezTo>
                    <a:lnTo>
                      <a:pt x="95" y="33"/>
                    </a:lnTo>
                    <a:close/>
                  </a:path>
                </a:pathLst>
              </a:custGeom>
              <a:solidFill>
                <a:srgbClr val="898989"/>
              </a:solidFill>
              <a:ln>
                <a:noFill/>
              </a:ln>
            </p:spPr>
            <p:txBody>
              <a:bodyPr anchor="ctr"/>
              <a:lstStyle/>
              <a:p>
                <a:pPr algn="ctr"/>
                <a:endParaRPr/>
              </a:p>
            </p:txBody>
          </p:sp>
          <p:sp>
            <p:nvSpPr>
              <p:cNvPr id="24" name="iṡļiďé">
                <a:extLst>
                  <a:ext uri="{FF2B5EF4-FFF2-40B4-BE49-F238E27FC236}">
                    <a16:creationId xmlns:a16="http://schemas.microsoft.com/office/drawing/2014/main" id="{4A86628F-1C7E-2A74-D1FF-654CA3FA52C2}"/>
                  </a:ext>
                </a:extLst>
              </p:cNvPr>
              <p:cNvSpPr/>
              <p:nvPr/>
            </p:nvSpPr>
            <p:spPr bwMode="auto">
              <a:xfrm>
                <a:off x="2973388" y="4051301"/>
                <a:ext cx="65088" cy="200025"/>
              </a:xfrm>
              <a:custGeom>
                <a:avLst/>
                <a:gdLst>
                  <a:gd name="T0" fmla="*/ 74 w 83"/>
                  <a:gd name="T1" fmla="*/ 37 h 255"/>
                  <a:gd name="T2" fmla="*/ 81 w 83"/>
                  <a:gd name="T3" fmla="*/ 78 h 255"/>
                  <a:gd name="T4" fmla="*/ 82 w 83"/>
                  <a:gd name="T5" fmla="*/ 131 h 255"/>
                  <a:gd name="T6" fmla="*/ 77 w 83"/>
                  <a:gd name="T7" fmla="*/ 183 h 255"/>
                  <a:gd name="T8" fmla="*/ 66 w 83"/>
                  <a:gd name="T9" fmla="*/ 222 h 255"/>
                  <a:gd name="T10" fmla="*/ 52 w 83"/>
                  <a:gd name="T11" fmla="*/ 247 h 255"/>
                  <a:gd name="T12" fmla="*/ 36 w 83"/>
                  <a:gd name="T13" fmla="*/ 254 h 255"/>
                  <a:gd name="T14" fmla="*/ 20 w 83"/>
                  <a:gd name="T15" fmla="*/ 244 h 255"/>
                  <a:gd name="T16" fmla="*/ 8 w 83"/>
                  <a:gd name="T17" fmla="*/ 216 h 255"/>
                  <a:gd name="T18" fmla="*/ 1 w 83"/>
                  <a:gd name="T19" fmla="*/ 175 h 255"/>
                  <a:gd name="T20" fmla="*/ 0 w 83"/>
                  <a:gd name="T21" fmla="*/ 124 h 255"/>
                  <a:gd name="T22" fmla="*/ 6 w 83"/>
                  <a:gd name="T23" fmla="*/ 72 h 255"/>
                  <a:gd name="T24" fmla="*/ 17 w 83"/>
                  <a:gd name="T25" fmla="*/ 33 h 255"/>
                  <a:gd name="T26" fmla="*/ 31 w 83"/>
                  <a:gd name="T27" fmla="*/ 8 h 255"/>
                  <a:gd name="T28" fmla="*/ 47 w 83"/>
                  <a:gd name="T29" fmla="*/ 0 h 255"/>
                  <a:gd name="T30" fmla="*/ 62 w 83"/>
                  <a:gd name="T31" fmla="*/ 10 h 255"/>
                  <a:gd name="T32" fmla="*/ 74 w 83"/>
                  <a:gd name="T33" fmla="*/ 37 h 255"/>
                  <a:gd name="T34" fmla="*/ 58 w 83"/>
                  <a:gd name="T35" fmla="*/ 208 h 255"/>
                  <a:gd name="T36" fmla="*/ 64 w 83"/>
                  <a:gd name="T37" fmla="*/ 173 h 255"/>
                  <a:gd name="T38" fmla="*/ 68 w 83"/>
                  <a:gd name="T39" fmla="*/ 130 h 255"/>
                  <a:gd name="T40" fmla="*/ 68 w 83"/>
                  <a:gd name="T41" fmla="*/ 84 h 255"/>
                  <a:gd name="T42" fmla="*/ 65 w 83"/>
                  <a:gd name="T43" fmla="*/ 48 h 255"/>
                  <a:gd name="T44" fmla="*/ 57 w 83"/>
                  <a:gd name="T45" fmla="*/ 24 h 255"/>
                  <a:gd name="T46" fmla="*/ 46 w 83"/>
                  <a:gd name="T47" fmla="*/ 15 h 255"/>
                  <a:gd name="T48" fmla="*/ 34 w 83"/>
                  <a:gd name="T49" fmla="*/ 24 h 255"/>
                  <a:gd name="T50" fmla="*/ 24 w 83"/>
                  <a:gd name="T51" fmla="*/ 48 h 255"/>
                  <a:gd name="T52" fmla="*/ 18 w 83"/>
                  <a:gd name="T53" fmla="*/ 83 h 255"/>
                  <a:gd name="T54" fmla="*/ 15 w 83"/>
                  <a:gd name="T55" fmla="*/ 126 h 255"/>
                  <a:gd name="T56" fmla="*/ 14 w 83"/>
                  <a:gd name="T57" fmla="*/ 170 h 255"/>
                  <a:gd name="T58" fmla="*/ 18 w 83"/>
                  <a:gd name="T59" fmla="*/ 206 h 255"/>
                  <a:gd name="T60" fmla="*/ 25 w 83"/>
                  <a:gd name="T61" fmla="*/ 230 h 255"/>
                  <a:gd name="T62" fmla="*/ 36 w 83"/>
                  <a:gd name="T63" fmla="*/ 239 h 255"/>
                  <a:gd name="T64" fmla="*/ 48 w 83"/>
                  <a:gd name="T65" fmla="*/ 232 h 255"/>
                  <a:gd name="T66" fmla="*/ 58 w 83"/>
                  <a:gd name="T67" fmla="*/ 20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255">
                    <a:moveTo>
                      <a:pt x="74" y="37"/>
                    </a:moveTo>
                    <a:cubicBezTo>
                      <a:pt x="78" y="48"/>
                      <a:pt x="80" y="62"/>
                      <a:pt x="81" y="78"/>
                    </a:cubicBezTo>
                    <a:cubicBezTo>
                      <a:pt x="83" y="94"/>
                      <a:pt x="83" y="112"/>
                      <a:pt x="82" y="131"/>
                    </a:cubicBezTo>
                    <a:cubicBezTo>
                      <a:pt x="81" y="150"/>
                      <a:pt x="79" y="167"/>
                      <a:pt x="77" y="183"/>
                    </a:cubicBezTo>
                    <a:cubicBezTo>
                      <a:pt x="74" y="199"/>
                      <a:pt x="70" y="212"/>
                      <a:pt x="66" y="222"/>
                    </a:cubicBezTo>
                    <a:cubicBezTo>
                      <a:pt x="62" y="233"/>
                      <a:pt x="57" y="241"/>
                      <a:pt x="52" y="247"/>
                    </a:cubicBezTo>
                    <a:cubicBezTo>
                      <a:pt x="47" y="252"/>
                      <a:pt x="41" y="255"/>
                      <a:pt x="36" y="254"/>
                    </a:cubicBezTo>
                    <a:cubicBezTo>
                      <a:pt x="30" y="254"/>
                      <a:pt x="24" y="250"/>
                      <a:pt x="20" y="244"/>
                    </a:cubicBezTo>
                    <a:cubicBezTo>
                      <a:pt x="15" y="237"/>
                      <a:pt x="11" y="228"/>
                      <a:pt x="8" y="216"/>
                    </a:cubicBezTo>
                    <a:cubicBezTo>
                      <a:pt x="5" y="205"/>
                      <a:pt x="3" y="191"/>
                      <a:pt x="1" y="175"/>
                    </a:cubicBezTo>
                    <a:cubicBezTo>
                      <a:pt x="0" y="159"/>
                      <a:pt x="0" y="142"/>
                      <a:pt x="0" y="124"/>
                    </a:cubicBezTo>
                    <a:cubicBezTo>
                      <a:pt x="1" y="105"/>
                      <a:pt x="3" y="87"/>
                      <a:pt x="6" y="72"/>
                    </a:cubicBezTo>
                    <a:cubicBezTo>
                      <a:pt x="9" y="57"/>
                      <a:pt x="12" y="44"/>
                      <a:pt x="17" y="33"/>
                    </a:cubicBezTo>
                    <a:cubicBezTo>
                      <a:pt x="21" y="22"/>
                      <a:pt x="26" y="13"/>
                      <a:pt x="31" y="8"/>
                    </a:cubicBezTo>
                    <a:cubicBezTo>
                      <a:pt x="36" y="2"/>
                      <a:pt x="41" y="0"/>
                      <a:pt x="47" y="0"/>
                    </a:cubicBezTo>
                    <a:cubicBezTo>
                      <a:pt x="53" y="1"/>
                      <a:pt x="58" y="4"/>
                      <a:pt x="62" y="10"/>
                    </a:cubicBezTo>
                    <a:cubicBezTo>
                      <a:pt x="67" y="17"/>
                      <a:pt x="71" y="26"/>
                      <a:pt x="74" y="37"/>
                    </a:cubicBezTo>
                    <a:close/>
                    <a:moveTo>
                      <a:pt x="58" y="208"/>
                    </a:moveTo>
                    <a:cubicBezTo>
                      <a:pt x="60" y="198"/>
                      <a:pt x="63" y="186"/>
                      <a:pt x="64" y="173"/>
                    </a:cubicBezTo>
                    <a:cubicBezTo>
                      <a:pt x="66" y="160"/>
                      <a:pt x="67" y="146"/>
                      <a:pt x="68" y="130"/>
                    </a:cubicBezTo>
                    <a:cubicBezTo>
                      <a:pt x="68" y="113"/>
                      <a:pt x="68" y="98"/>
                      <a:pt x="68" y="84"/>
                    </a:cubicBezTo>
                    <a:cubicBezTo>
                      <a:pt x="67" y="70"/>
                      <a:pt x="66" y="58"/>
                      <a:pt x="65" y="48"/>
                    </a:cubicBezTo>
                    <a:cubicBezTo>
                      <a:pt x="63" y="38"/>
                      <a:pt x="60" y="30"/>
                      <a:pt x="57" y="24"/>
                    </a:cubicBezTo>
                    <a:cubicBezTo>
                      <a:pt x="54" y="19"/>
                      <a:pt x="50" y="16"/>
                      <a:pt x="46" y="15"/>
                    </a:cubicBezTo>
                    <a:cubicBezTo>
                      <a:pt x="41" y="15"/>
                      <a:pt x="37" y="18"/>
                      <a:pt x="34" y="24"/>
                    </a:cubicBezTo>
                    <a:cubicBezTo>
                      <a:pt x="30" y="30"/>
                      <a:pt x="27" y="38"/>
                      <a:pt x="24" y="48"/>
                    </a:cubicBezTo>
                    <a:cubicBezTo>
                      <a:pt x="22" y="58"/>
                      <a:pt x="20" y="70"/>
                      <a:pt x="18" y="83"/>
                    </a:cubicBezTo>
                    <a:cubicBezTo>
                      <a:pt x="17" y="97"/>
                      <a:pt x="16" y="111"/>
                      <a:pt x="15" y="126"/>
                    </a:cubicBezTo>
                    <a:cubicBezTo>
                      <a:pt x="14" y="142"/>
                      <a:pt x="14" y="157"/>
                      <a:pt x="14" y="170"/>
                    </a:cubicBezTo>
                    <a:cubicBezTo>
                      <a:pt x="15" y="183"/>
                      <a:pt x="16" y="195"/>
                      <a:pt x="18" y="206"/>
                    </a:cubicBezTo>
                    <a:cubicBezTo>
                      <a:pt x="20" y="216"/>
                      <a:pt x="22" y="224"/>
                      <a:pt x="25" y="230"/>
                    </a:cubicBezTo>
                    <a:cubicBezTo>
                      <a:pt x="28" y="236"/>
                      <a:pt x="32" y="239"/>
                      <a:pt x="36" y="239"/>
                    </a:cubicBezTo>
                    <a:cubicBezTo>
                      <a:pt x="41" y="240"/>
                      <a:pt x="45" y="237"/>
                      <a:pt x="48" y="232"/>
                    </a:cubicBezTo>
                    <a:cubicBezTo>
                      <a:pt x="52" y="226"/>
                      <a:pt x="55" y="218"/>
                      <a:pt x="58" y="208"/>
                    </a:cubicBezTo>
                    <a:close/>
                  </a:path>
                </a:pathLst>
              </a:custGeom>
              <a:solidFill>
                <a:srgbClr val="898989"/>
              </a:solidFill>
              <a:ln>
                <a:noFill/>
              </a:ln>
            </p:spPr>
            <p:txBody>
              <a:bodyPr anchor="ctr"/>
              <a:lstStyle/>
              <a:p>
                <a:pPr algn="ctr"/>
                <a:endParaRPr/>
              </a:p>
            </p:txBody>
          </p:sp>
          <p:sp>
            <p:nvSpPr>
              <p:cNvPr id="25" name="îṥļîḍè">
                <a:extLst>
                  <a:ext uri="{FF2B5EF4-FFF2-40B4-BE49-F238E27FC236}">
                    <a16:creationId xmlns:a16="http://schemas.microsoft.com/office/drawing/2014/main" id="{69E6C0B4-05C3-3AA8-07B8-24893A9055A5}"/>
                  </a:ext>
                </a:extLst>
              </p:cNvPr>
              <p:cNvSpPr/>
              <p:nvPr/>
            </p:nvSpPr>
            <p:spPr bwMode="auto">
              <a:xfrm>
                <a:off x="3033713" y="4057651"/>
                <a:ext cx="52388" cy="190500"/>
              </a:xfrm>
              <a:custGeom>
                <a:avLst/>
                <a:gdLst>
                  <a:gd name="T0" fmla="*/ 67 w 67"/>
                  <a:gd name="T1" fmla="*/ 61 h 243"/>
                  <a:gd name="T2" fmla="*/ 62 w 67"/>
                  <a:gd name="T3" fmla="*/ 61 h 243"/>
                  <a:gd name="T4" fmla="*/ 57 w 67"/>
                  <a:gd name="T5" fmla="*/ 32 h 243"/>
                  <a:gd name="T6" fmla="*/ 50 w 67"/>
                  <a:gd name="T7" fmla="*/ 15 h 243"/>
                  <a:gd name="T8" fmla="*/ 45 w 67"/>
                  <a:gd name="T9" fmla="*/ 14 h 243"/>
                  <a:gd name="T10" fmla="*/ 39 w 67"/>
                  <a:gd name="T11" fmla="*/ 14 h 243"/>
                  <a:gd name="T12" fmla="*/ 25 w 67"/>
                  <a:gd name="T13" fmla="*/ 14 h 243"/>
                  <a:gd name="T14" fmla="*/ 25 w 67"/>
                  <a:gd name="T15" fmla="*/ 111 h 243"/>
                  <a:gd name="T16" fmla="*/ 35 w 67"/>
                  <a:gd name="T17" fmla="*/ 111 h 243"/>
                  <a:gd name="T18" fmla="*/ 42 w 67"/>
                  <a:gd name="T19" fmla="*/ 109 h 243"/>
                  <a:gd name="T20" fmla="*/ 46 w 67"/>
                  <a:gd name="T21" fmla="*/ 101 h 243"/>
                  <a:gd name="T22" fmla="*/ 48 w 67"/>
                  <a:gd name="T23" fmla="*/ 89 h 243"/>
                  <a:gd name="T24" fmla="*/ 49 w 67"/>
                  <a:gd name="T25" fmla="*/ 72 h 243"/>
                  <a:gd name="T26" fmla="*/ 54 w 67"/>
                  <a:gd name="T27" fmla="*/ 72 h 243"/>
                  <a:gd name="T28" fmla="*/ 54 w 67"/>
                  <a:gd name="T29" fmla="*/ 167 h 243"/>
                  <a:gd name="T30" fmla="*/ 49 w 67"/>
                  <a:gd name="T31" fmla="*/ 167 h 243"/>
                  <a:gd name="T32" fmla="*/ 48 w 67"/>
                  <a:gd name="T33" fmla="*/ 150 h 243"/>
                  <a:gd name="T34" fmla="*/ 46 w 67"/>
                  <a:gd name="T35" fmla="*/ 136 h 243"/>
                  <a:gd name="T36" fmla="*/ 41 w 67"/>
                  <a:gd name="T37" fmla="*/ 128 h 243"/>
                  <a:gd name="T38" fmla="*/ 35 w 67"/>
                  <a:gd name="T39" fmla="*/ 125 h 243"/>
                  <a:gd name="T40" fmla="*/ 25 w 67"/>
                  <a:gd name="T41" fmla="*/ 125 h 243"/>
                  <a:gd name="T42" fmla="*/ 25 w 67"/>
                  <a:gd name="T43" fmla="*/ 209 h 243"/>
                  <a:gd name="T44" fmla="*/ 26 w 67"/>
                  <a:gd name="T45" fmla="*/ 219 h 243"/>
                  <a:gd name="T46" fmla="*/ 29 w 67"/>
                  <a:gd name="T47" fmla="*/ 226 h 243"/>
                  <a:gd name="T48" fmla="*/ 32 w 67"/>
                  <a:gd name="T49" fmla="*/ 229 h 243"/>
                  <a:gd name="T50" fmla="*/ 37 w 67"/>
                  <a:gd name="T51" fmla="*/ 231 h 243"/>
                  <a:gd name="T52" fmla="*/ 37 w 67"/>
                  <a:gd name="T53" fmla="*/ 243 h 243"/>
                  <a:gd name="T54" fmla="*/ 0 w 67"/>
                  <a:gd name="T55" fmla="*/ 243 h 243"/>
                  <a:gd name="T56" fmla="*/ 0 w 67"/>
                  <a:gd name="T57" fmla="*/ 231 h 243"/>
                  <a:gd name="T58" fmla="*/ 5 w 67"/>
                  <a:gd name="T59" fmla="*/ 230 h 243"/>
                  <a:gd name="T60" fmla="*/ 9 w 67"/>
                  <a:gd name="T61" fmla="*/ 228 h 243"/>
                  <a:gd name="T62" fmla="*/ 11 w 67"/>
                  <a:gd name="T63" fmla="*/ 221 h 243"/>
                  <a:gd name="T64" fmla="*/ 12 w 67"/>
                  <a:gd name="T65" fmla="*/ 211 h 243"/>
                  <a:gd name="T66" fmla="*/ 12 w 67"/>
                  <a:gd name="T67" fmla="*/ 36 h 243"/>
                  <a:gd name="T68" fmla="*/ 12 w 67"/>
                  <a:gd name="T69" fmla="*/ 26 h 243"/>
                  <a:gd name="T70" fmla="*/ 9 w 67"/>
                  <a:gd name="T71" fmla="*/ 18 h 243"/>
                  <a:gd name="T72" fmla="*/ 4 w 67"/>
                  <a:gd name="T73" fmla="*/ 15 h 243"/>
                  <a:gd name="T74" fmla="*/ 0 w 67"/>
                  <a:gd name="T75" fmla="*/ 12 h 243"/>
                  <a:gd name="T76" fmla="*/ 0 w 67"/>
                  <a:gd name="T77" fmla="*/ 0 h 243"/>
                  <a:gd name="T78" fmla="*/ 67 w 67"/>
                  <a:gd name="T79" fmla="*/ 0 h 243"/>
                  <a:gd name="T80" fmla="*/ 67 w 67"/>
                  <a:gd name="T81" fmla="*/ 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243">
                    <a:moveTo>
                      <a:pt x="67" y="61"/>
                    </a:moveTo>
                    <a:cubicBezTo>
                      <a:pt x="62" y="61"/>
                      <a:pt x="62" y="61"/>
                      <a:pt x="62" y="61"/>
                    </a:cubicBezTo>
                    <a:cubicBezTo>
                      <a:pt x="62" y="52"/>
                      <a:pt x="60" y="42"/>
                      <a:pt x="57" y="32"/>
                    </a:cubicBezTo>
                    <a:cubicBezTo>
                      <a:pt x="55" y="22"/>
                      <a:pt x="52" y="16"/>
                      <a:pt x="50" y="15"/>
                    </a:cubicBezTo>
                    <a:cubicBezTo>
                      <a:pt x="48" y="15"/>
                      <a:pt x="47" y="14"/>
                      <a:pt x="45" y="14"/>
                    </a:cubicBezTo>
                    <a:cubicBezTo>
                      <a:pt x="43" y="14"/>
                      <a:pt x="42" y="14"/>
                      <a:pt x="39" y="14"/>
                    </a:cubicBezTo>
                    <a:cubicBezTo>
                      <a:pt x="25" y="14"/>
                      <a:pt x="25" y="14"/>
                      <a:pt x="25" y="14"/>
                    </a:cubicBezTo>
                    <a:cubicBezTo>
                      <a:pt x="25" y="111"/>
                      <a:pt x="25" y="111"/>
                      <a:pt x="25" y="111"/>
                    </a:cubicBezTo>
                    <a:cubicBezTo>
                      <a:pt x="35" y="111"/>
                      <a:pt x="35" y="111"/>
                      <a:pt x="35" y="111"/>
                    </a:cubicBezTo>
                    <a:cubicBezTo>
                      <a:pt x="38" y="111"/>
                      <a:pt x="40" y="111"/>
                      <a:pt x="42" y="109"/>
                    </a:cubicBezTo>
                    <a:cubicBezTo>
                      <a:pt x="43" y="107"/>
                      <a:pt x="45" y="104"/>
                      <a:pt x="46" y="101"/>
                    </a:cubicBezTo>
                    <a:cubicBezTo>
                      <a:pt x="47" y="98"/>
                      <a:pt x="47" y="94"/>
                      <a:pt x="48" y="89"/>
                    </a:cubicBezTo>
                    <a:cubicBezTo>
                      <a:pt x="49" y="84"/>
                      <a:pt x="49" y="78"/>
                      <a:pt x="49" y="72"/>
                    </a:cubicBezTo>
                    <a:cubicBezTo>
                      <a:pt x="54" y="72"/>
                      <a:pt x="54" y="72"/>
                      <a:pt x="54" y="72"/>
                    </a:cubicBezTo>
                    <a:cubicBezTo>
                      <a:pt x="54" y="167"/>
                      <a:pt x="54" y="167"/>
                      <a:pt x="54" y="167"/>
                    </a:cubicBezTo>
                    <a:cubicBezTo>
                      <a:pt x="49" y="167"/>
                      <a:pt x="49" y="167"/>
                      <a:pt x="49" y="167"/>
                    </a:cubicBezTo>
                    <a:cubicBezTo>
                      <a:pt x="49" y="162"/>
                      <a:pt x="49" y="157"/>
                      <a:pt x="48" y="150"/>
                    </a:cubicBezTo>
                    <a:cubicBezTo>
                      <a:pt x="47" y="144"/>
                      <a:pt x="47" y="139"/>
                      <a:pt x="46" y="136"/>
                    </a:cubicBezTo>
                    <a:cubicBezTo>
                      <a:pt x="45" y="132"/>
                      <a:pt x="43" y="129"/>
                      <a:pt x="41" y="128"/>
                    </a:cubicBezTo>
                    <a:cubicBezTo>
                      <a:pt x="40" y="126"/>
                      <a:pt x="37" y="125"/>
                      <a:pt x="35" y="125"/>
                    </a:cubicBezTo>
                    <a:cubicBezTo>
                      <a:pt x="25" y="125"/>
                      <a:pt x="25" y="125"/>
                      <a:pt x="25" y="125"/>
                    </a:cubicBezTo>
                    <a:cubicBezTo>
                      <a:pt x="25" y="209"/>
                      <a:pt x="25" y="209"/>
                      <a:pt x="25" y="209"/>
                    </a:cubicBezTo>
                    <a:cubicBezTo>
                      <a:pt x="25" y="213"/>
                      <a:pt x="25" y="216"/>
                      <a:pt x="26" y="219"/>
                    </a:cubicBezTo>
                    <a:cubicBezTo>
                      <a:pt x="26" y="222"/>
                      <a:pt x="27" y="225"/>
                      <a:pt x="29" y="226"/>
                    </a:cubicBezTo>
                    <a:cubicBezTo>
                      <a:pt x="29" y="227"/>
                      <a:pt x="30" y="228"/>
                      <a:pt x="32" y="229"/>
                    </a:cubicBezTo>
                    <a:cubicBezTo>
                      <a:pt x="34" y="230"/>
                      <a:pt x="36" y="231"/>
                      <a:pt x="37" y="231"/>
                    </a:cubicBezTo>
                    <a:cubicBezTo>
                      <a:pt x="37" y="243"/>
                      <a:pt x="37" y="243"/>
                      <a:pt x="37" y="243"/>
                    </a:cubicBezTo>
                    <a:cubicBezTo>
                      <a:pt x="0" y="243"/>
                      <a:pt x="0" y="243"/>
                      <a:pt x="0" y="243"/>
                    </a:cubicBezTo>
                    <a:cubicBezTo>
                      <a:pt x="0" y="231"/>
                      <a:pt x="0" y="231"/>
                      <a:pt x="0" y="231"/>
                    </a:cubicBezTo>
                    <a:cubicBezTo>
                      <a:pt x="1" y="231"/>
                      <a:pt x="3" y="231"/>
                      <a:pt x="5" y="230"/>
                    </a:cubicBezTo>
                    <a:cubicBezTo>
                      <a:pt x="7" y="230"/>
                      <a:pt x="8" y="229"/>
                      <a:pt x="9" y="228"/>
                    </a:cubicBezTo>
                    <a:cubicBezTo>
                      <a:pt x="10" y="227"/>
                      <a:pt x="11" y="224"/>
                      <a:pt x="11" y="221"/>
                    </a:cubicBezTo>
                    <a:cubicBezTo>
                      <a:pt x="12" y="219"/>
                      <a:pt x="12" y="215"/>
                      <a:pt x="12" y="211"/>
                    </a:cubicBezTo>
                    <a:cubicBezTo>
                      <a:pt x="12" y="36"/>
                      <a:pt x="12" y="36"/>
                      <a:pt x="12" y="36"/>
                    </a:cubicBezTo>
                    <a:cubicBezTo>
                      <a:pt x="12" y="32"/>
                      <a:pt x="12" y="28"/>
                      <a:pt x="12" y="26"/>
                    </a:cubicBezTo>
                    <a:cubicBezTo>
                      <a:pt x="11" y="23"/>
                      <a:pt x="10" y="20"/>
                      <a:pt x="9" y="18"/>
                    </a:cubicBezTo>
                    <a:cubicBezTo>
                      <a:pt x="8" y="17"/>
                      <a:pt x="6" y="16"/>
                      <a:pt x="4" y="15"/>
                    </a:cubicBezTo>
                    <a:cubicBezTo>
                      <a:pt x="3" y="13"/>
                      <a:pt x="1" y="13"/>
                      <a:pt x="0" y="12"/>
                    </a:cubicBezTo>
                    <a:cubicBezTo>
                      <a:pt x="0" y="0"/>
                      <a:pt x="0" y="0"/>
                      <a:pt x="0" y="0"/>
                    </a:cubicBezTo>
                    <a:cubicBezTo>
                      <a:pt x="67" y="0"/>
                      <a:pt x="67" y="0"/>
                      <a:pt x="67" y="0"/>
                    </a:cubicBezTo>
                    <a:lnTo>
                      <a:pt x="67" y="61"/>
                    </a:lnTo>
                    <a:close/>
                  </a:path>
                </a:pathLst>
              </a:custGeom>
              <a:solidFill>
                <a:srgbClr val="898989"/>
              </a:solidFill>
              <a:ln>
                <a:noFill/>
              </a:ln>
            </p:spPr>
            <p:txBody>
              <a:bodyPr anchor="ctr"/>
              <a:lstStyle/>
              <a:p>
                <a:pPr algn="ctr"/>
                <a:endParaRPr/>
              </a:p>
            </p:txBody>
          </p:sp>
          <p:sp>
            <p:nvSpPr>
              <p:cNvPr id="26" name="îsḻiḍê">
                <a:extLst>
                  <a:ext uri="{FF2B5EF4-FFF2-40B4-BE49-F238E27FC236}">
                    <a16:creationId xmlns:a16="http://schemas.microsoft.com/office/drawing/2014/main" id="{A726C95A-A5FB-1C83-20D5-D929FCBEB054}"/>
                  </a:ext>
                </a:extLst>
              </p:cNvPr>
              <p:cNvSpPr/>
              <p:nvPr/>
            </p:nvSpPr>
            <p:spPr bwMode="auto">
              <a:xfrm>
                <a:off x="3124201" y="4059238"/>
                <a:ext cx="53975" cy="198438"/>
              </a:xfrm>
              <a:custGeom>
                <a:avLst/>
                <a:gdLst>
                  <a:gd name="T0" fmla="*/ 57 w 68"/>
                  <a:gd name="T1" fmla="*/ 132 h 252"/>
                  <a:gd name="T2" fmla="*/ 63 w 68"/>
                  <a:gd name="T3" fmla="*/ 150 h 252"/>
                  <a:gd name="T4" fmla="*/ 66 w 68"/>
                  <a:gd name="T5" fmla="*/ 174 h 252"/>
                  <a:gd name="T6" fmla="*/ 63 w 68"/>
                  <a:gd name="T7" fmla="*/ 228 h 252"/>
                  <a:gd name="T8" fmla="*/ 44 w 68"/>
                  <a:gd name="T9" fmla="*/ 252 h 252"/>
                  <a:gd name="T10" fmla="*/ 32 w 68"/>
                  <a:gd name="T11" fmla="*/ 248 h 252"/>
                  <a:gd name="T12" fmla="*/ 21 w 68"/>
                  <a:gd name="T13" fmla="*/ 238 h 252"/>
                  <a:gd name="T14" fmla="*/ 20 w 68"/>
                  <a:gd name="T15" fmla="*/ 251 h 252"/>
                  <a:gd name="T16" fmla="*/ 15 w 68"/>
                  <a:gd name="T17" fmla="*/ 251 h 252"/>
                  <a:gd name="T18" fmla="*/ 7 w 68"/>
                  <a:gd name="T19" fmla="*/ 169 h 252"/>
                  <a:gd name="T20" fmla="*/ 12 w 68"/>
                  <a:gd name="T21" fmla="*/ 168 h 252"/>
                  <a:gd name="T22" fmla="*/ 18 w 68"/>
                  <a:gd name="T23" fmla="*/ 195 h 252"/>
                  <a:gd name="T24" fmla="*/ 25 w 68"/>
                  <a:gd name="T25" fmla="*/ 217 h 252"/>
                  <a:gd name="T26" fmla="*/ 34 w 68"/>
                  <a:gd name="T27" fmla="*/ 232 h 252"/>
                  <a:gd name="T28" fmla="*/ 44 w 68"/>
                  <a:gd name="T29" fmla="*/ 237 h 252"/>
                  <a:gd name="T30" fmla="*/ 51 w 68"/>
                  <a:gd name="T31" fmla="*/ 233 h 252"/>
                  <a:gd name="T32" fmla="*/ 55 w 68"/>
                  <a:gd name="T33" fmla="*/ 223 h 252"/>
                  <a:gd name="T34" fmla="*/ 57 w 68"/>
                  <a:gd name="T35" fmla="*/ 210 h 252"/>
                  <a:gd name="T36" fmla="*/ 56 w 68"/>
                  <a:gd name="T37" fmla="*/ 192 h 252"/>
                  <a:gd name="T38" fmla="*/ 51 w 68"/>
                  <a:gd name="T39" fmla="*/ 165 h 252"/>
                  <a:gd name="T40" fmla="*/ 40 w 68"/>
                  <a:gd name="T41" fmla="*/ 148 h 252"/>
                  <a:gd name="T42" fmla="*/ 31 w 68"/>
                  <a:gd name="T43" fmla="*/ 139 h 252"/>
                  <a:gd name="T44" fmla="*/ 21 w 68"/>
                  <a:gd name="T45" fmla="*/ 131 h 252"/>
                  <a:gd name="T46" fmla="*/ 8 w 68"/>
                  <a:gd name="T47" fmla="*/ 108 h 252"/>
                  <a:gd name="T48" fmla="*/ 0 w 68"/>
                  <a:gd name="T49" fmla="*/ 70 h 252"/>
                  <a:gd name="T50" fmla="*/ 0 w 68"/>
                  <a:gd name="T51" fmla="*/ 44 h 252"/>
                  <a:gd name="T52" fmla="*/ 4 w 68"/>
                  <a:gd name="T53" fmla="*/ 22 h 252"/>
                  <a:gd name="T54" fmla="*/ 11 w 68"/>
                  <a:gd name="T55" fmla="*/ 7 h 252"/>
                  <a:gd name="T56" fmla="*/ 20 w 68"/>
                  <a:gd name="T57" fmla="*/ 0 h 252"/>
                  <a:gd name="T58" fmla="*/ 31 w 68"/>
                  <a:gd name="T59" fmla="*/ 4 h 252"/>
                  <a:gd name="T60" fmla="*/ 41 w 68"/>
                  <a:gd name="T61" fmla="*/ 14 h 252"/>
                  <a:gd name="T62" fmla="*/ 42 w 68"/>
                  <a:gd name="T63" fmla="*/ 2 h 252"/>
                  <a:gd name="T64" fmla="*/ 47 w 68"/>
                  <a:gd name="T65" fmla="*/ 2 h 252"/>
                  <a:gd name="T66" fmla="*/ 54 w 68"/>
                  <a:gd name="T67" fmla="*/ 82 h 252"/>
                  <a:gd name="T68" fmla="*/ 50 w 68"/>
                  <a:gd name="T69" fmla="*/ 82 h 252"/>
                  <a:gd name="T70" fmla="*/ 44 w 68"/>
                  <a:gd name="T71" fmla="*/ 57 h 252"/>
                  <a:gd name="T72" fmla="*/ 38 w 68"/>
                  <a:gd name="T73" fmla="*/ 34 h 252"/>
                  <a:gd name="T74" fmla="*/ 30 w 68"/>
                  <a:gd name="T75" fmla="*/ 20 h 252"/>
                  <a:gd name="T76" fmla="*/ 21 w 68"/>
                  <a:gd name="T77" fmla="*/ 15 h 252"/>
                  <a:gd name="T78" fmla="*/ 12 w 68"/>
                  <a:gd name="T79" fmla="*/ 27 h 252"/>
                  <a:gd name="T80" fmla="*/ 10 w 68"/>
                  <a:gd name="T81" fmla="*/ 53 h 252"/>
                  <a:gd name="T82" fmla="*/ 15 w 68"/>
                  <a:gd name="T83" fmla="*/ 78 h 252"/>
                  <a:gd name="T84" fmla="*/ 24 w 68"/>
                  <a:gd name="T85" fmla="*/ 94 h 252"/>
                  <a:gd name="T86" fmla="*/ 34 w 68"/>
                  <a:gd name="T87" fmla="*/ 103 h 252"/>
                  <a:gd name="T88" fmla="*/ 43 w 68"/>
                  <a:gd name="T89" fmla="*/ 111 h 252"/>
                  <a:gd name="T90" fmla="*/ 50 w 68"/>
                  <a:gd name="T91" fmla="*/ 120 h 252"/>
                  <a:gd name="T92" fmla="*/ 57 w 68"/>
                  <a:gd name="T9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252">
                    <a:moveTo>
                      <a:pt x="57" y="132"/>
                    </a:moveTo>
                    <a:cubicBezTo>
                      <a:pt x="60" y="138"/>
                      <a:pt x="61" y="144"/>
                      <a:pt x="63" y="150"/>
                    </a:cubicBezTo>
                    <a:cubicBezTo>
                      <a:pt x="64" y="157"/>
                      <a:pt x="65" y="165"/>
                      <a:pt x="66" y="174"/>
                    </a:cubicBezTo>
                    <a:cubicBezTo>
                      <a:pt x="68" y="195"/>
                      <a:pt x="67" y="213"/>
                      <a:pt x="63" y="228"/>
                    </a:cubicBezTo>
                    <a:cubicBezTo>
                      <a:pt x="58" y="243"/>
                      <a:pt x="52" y="250"/>
                      <a:pt x="44" y="252"/>
                    </a:cubicBezTo>
                    <a:cubicBezTo>
                      <a:pt x="40" y="252"/>
                      <a:pt x="36" y="251"/>
                      <a:pt x="32" y="248"/>
                    </a:cubicBezTo>
                    <a:cubicBezTo>
                      <a:pt x="28" y="246"/>
                      <a:pt x="24" y="242"/>
                      <a:pt x="21" y="238"/>
                    </a:cubicBezTo>
                    <a:cubicBezTo>
                      <a:pt x="20" y="251"/>
                      <a:pt x="20" y="251"/>
                      <a:pt x="20" y="251"/>
                    </a:cubicBezTo>
                    <a:cubicBezTo>
                      <a:pt x="15" y="251"/>
                      <a:pt x="15" y="251"/>
                      <a:pt x="15" y="251"/>
                    </a:cubicBezTo>
                    <a:cubicBezTo>
                      <a:pt x="7" y="169"/>
                      <a:pt x="7" y="169"/>
                      <a:pt x="7" y="169"/>
                    </a:cubicBezTo>
                    <a:cubicBezTo>
                      <a:pt x="12" y="168"/>
                      <a:pt x="12" y="168"/>
                      <a:pt x="12" y="168"/>
                    </a:cubicBezTo>
                    <a:cubicBezTo>
                      <a:pt x="14" y="178"/>
                      <a:pt x="16" y="187"/>
                      <a:pt x="18" y="195"/>
                    </a:cubicBezTo>
                    <a:cubicBezTo>
                      <a:pt x="20" y="203"/>
                      <a:pt x="22" y="211"/>
                      <a:pt x="25" y="217"/>
                    </a:cubicBezTo>
                    <a:cubicBezTo>
                      <a:pt x="28" y="224"/>
                      <a:pt x="31" y="229"/>
                      <a:pt x="34" y="232"/>
                    </a:cubicBezTo>
                    <a:cubicBezTo>
                      <a:pt x="37" y="236"/>
                      <a:pt x="40" y="237"/>
                      <a:pt x="44" y="237"/>
                    </a:cubicBezTo>
                    <a:cubicBezTo>
                      <a:pt x="47" y="236"/>
                      <a:pt x="49" y="235"/>
                      <a:pt x="51" y="233"/>
                    </a:cubicBezTo>
                    <a:cubicBezTo>
                      <a:pt x="53" y="230"/>
                      <a:pt x="54" y="227"/>
                      <a:pt x="55" y="223"/>
                    </a:cubicBezTo>
                    <a:cubicBezTo>
                      <a:pt x="56" y="219"/>
                      <a:pt x="56" y="215"/>
                      <a:pt x="57" y="210"/>
                    </a:cubicBezTo>
                    <a:cubicBezTo>
                      <a:pt x="57" y="204"/>
                      <a:pt x="57" y="199"/>
                      <a:pt x="56" y="192"/>
                    </a:cubicBezTo>
                    <a:cubicBezTo>
                      <a:pt x="55" y="182"/>
                      <a:pt x="53" y="173"/>
                      <a:pt x="51" y="165"/>
                    </a:cubicBezTo>
                    <a:cubicBezTo>
                      <a:pt x="48" y="157"/>
                      <a:pt x="45" y="152"/>
                      <a:pt x="40" y="148"/>
                    </a:cubicBezTo>
                    <a:cubicBezTo>
                      <a:pt x="38" y="145"/>
                      <a:pt x="34" y="142"/>
                      <a:pt x="31" y="139"/>
                    </a:cubicBezTo>
                    <a:cubicBezTo>
                      <a:pt x="27" y="136"/>
                      <a:pt x="24" y="133"/>
                      <a:pt x="21" y="131"/>
                    </a:cubicBezTo>
                    <a:cubicBezTo>
                      <a:pt x="16" y="125"/>
                      <a:pt x="11" y="118"/>
                      <a:pt x="8" y="108"/>
                    </a:cubicBezTo>
                    <a:cubicBezTo>
                      <a:pt x="4" y="99"/>
                      <a:pt x="2" y="86"/>
                      <a:pt x="0" y="70"/>
                    </a:cubicBezTo>
                    <a:cubicBezTo>
                      <a:pt x="0" y="61"/>
                      <a:pt x="0" y="52"/>
                      <a:pt x="0" y="44"/>
                    </a:cubicBezTo>
                    <a:cubicBezTo>
                      <a:pt x="1" y="36"/>
                      <a:pt x="2" y="28"/>
                      <a:pt x="4" y="22"/>
                    </a:cubicBezTo>
                    <a:cubicBezTo>
                      <a:pt x="6" y="16"/>
                      <a:pt x="8" y="11"/>
                      <a:pt x="11" y="7"/>
                    </a:cubicBezTo>
                    <a:cubicBezTo>
                      <a:pt x="14" y="3"/>
                      <a:pt x="17" y="1"/>
                      <a:pt x="20" y="0"/>
                    </a:cubicBezTo>
                    <a:cubicBezTo>
                      <a:pt x="24" y="0"/>
                      <a:pt x="28" y="1"/>
                      <a:pt x="31" y="4"/>
                    </a:cubicBezTo>
                    <a:cubicBezTo>
                      <a:pt x="35" y="7"/>
                      <a:pt x="38" y="10"/>
                      <a:pt x="41" y="14"/>
                    </a:cubicBezTo>
                    <a:cubicBezTo>
                      <a:pt x="42" y="2"/>
                      <a:pt x="42" y="2"/>
                      <a:pt x="42" y="2"/>
                    </a:cubicBezTo>
                    <a:cubicBezTo>
                      <a:pt x="47" y="2"/>
                      <a:pt x="47" y="2"/>
                      <a:pt x="47" y="2"/>
                    </a:cubicBezTo>
                    <a:cubicBezTo>
                      <a:pt x="54" y="82"/>
                      <a:pt x="54" y="82"/>
                      <a:pt x="54" y="82"/>
                    </a:cubicBezTo>
                    <a:cubicBezTo>
                      <a:pt x="50" y="82"/>
                      <a:pt x="50" y="82"/>
                      <a:pt x="50" y="82"/>
                    </a:cubicBezTo>
                    <a:cubicBezTo>
                      <a:pt x="48" y="73"/>
                      <a:pt x="46" y="65"/>
                      <a:pt x="44" y="57"/>
                    </a:cubicBezTo>
                    <a:cubicBezTo>
                      <a:pt x="42" y="48"/>
                      <a:pt x="40" y="41"/>
                      <a:pt x="38" y="34"/>
                    </a:cubicBezTo>
                    <a:cubicBezTo>
                      <a:pt x="36" y="28"/>
                      <a:pt x="33" y="23"/>
                      <a:pt x="30" y="20"/>
                    </a:cubicBezTo>
                    <a:cubicBezTo>
                      <a:pt x="28" y="16"/>
                      <a:pt x="24" y="15"/>
                      <a:pt x="21" y="15"/>
                    </a:cubicBezTo>
                    <a:cubicBezTo>
                      <a:pt x="17" y="16"/>
                      <a:pt x="14" y="20"/>
                      <a:pt x="12" y="27"/>
                    </a:cubicBezTo>
                    <a:cubicBezTo>
                      <a:pt x="10" y="34"/>
                      <a:pt x="9" y="43"/>
                      <a:pt x="10" y="53"/>
                    </a:cubicBezTo>
                    <a:cubicBezTo>
                      <a:pt x="11" y="63"/>
                      <a:pt x="13" y="72"/>
                      <a:pt x="15" y="78"/>
                    </a:cubicBezTo>
                    <a:cubicBezTo>
                      <a:pt x="17" y="85"/>
                      <a:pt x="20" y="90"/>
                      <a:pt x="24" y="94"/>
                    </a:cubicBezTo>
                    <a:cubicBezTo>
                      <a:pt x="27" y="98"/>
                      <a:pt x="31" y="101"/>
                      <a:pt x="34" y="103"/>
                    </a:cubicBezTo>
                    <a:cubicBezTo>
                      <a:pt x="37" y="106"/>
                      <a:pt x="40" y="108"/>
                      <a:pt x="43" y="111"/>
                    </a:cubicBezTo>
                    <a:cubicBezTo>
                      <a:pt x="45" y="114"/>
                      <a:pt x="48" y="117"/>
                      <a:pt x="50" y="120"/>
                    </a:cubicBezTo>
                    <a:cubicBezTo>
                      <a:pt x="53" y="124"/>
                      <a:pt x="55" y="128"/>
                      <a:pt x="57" y="132"/>
                    </a:cubicBezTo>
                    <a:close/>
                  </a:path>
                </a:pathLst>
              </a:custGeom>
              <a:solidFill>
                <a:srgbClr val="898989"/>
              </a:solidFill>
              <a:ln>
                <a:noFill/>
              </a:ln>
            </p:spPr>
            <p:txBody>
              <a:bodyPr anchor="ctr"/>
              <a:lstStyle/>
              <a:p>
                <a:pPr algn="ctr"/>
                <a:endParaRPr/>
              </a:p>
            </p:txBody>
          </p:sp>
          <p:sp>
            <p:nvSpPr>
              <p:cNvPr id="27" name="îṣ1iḍé">
                <a:extLst>
                  <a:ext uri="{FF2B5EF4-FFF2-40B4-BE49-F238E27FC236}">
                    <a16:creationId xmlns:a16="http://schemas.microsoft.com/office/drawing/2014/main" id="{0397EF3F-D712-B0D6-CE3B-16AD2B8F06E1}"/>
                  </a:ext>
                </a:extLst>
              </p:cNvPr>
              <p:cNvSpPr/>
              <p:nvPr/>
            </p:nvSpPr>
            <p:spPr bwMode="auto">
              <a:xfrm>
                <a:off x="3171826" y="4054476"/>
                <a:ext cx="65088" cy="198438"/>
              </a:xfrm>
              <a:custGeom>
                <a:avLst/>
                <a:gdLst>
                  <a:gd name="T0" fmla="*/ 60 w 84"/>
                  <a:gd name="T1" fmla="*/ 251 h 253"/>
                  <a:gd name="T2" fmla="*/ 44 w 84"/>
                  <a:gd name="T3" fmla="*/ 247 h 253"/>
                  <a:gd name="T4" fmla="*/ 29 w 84"/>
                  <a:gd name="T5" fmla="*/ 225 h 253"/>
                  <a:gd name="T6" fmla="*/ 15 w 84"/>
                  <a:gd name="T7" fmla="*/ 189 h 253"/>
                  <a:gd name="T8" fmla="*/ 4 w 84"/>
                  <a:gd name="T9" fmla="*/ 138 h 253"/>
                  <a:gd name="T10" fmla="*/ 0 w 84"/>
                  <a:gd name="T11" fmla="*/ 85 h 253"/>
                  <a:gd name="T12" fmla="*/ 3 w 84"/>
                  <a:gd name="T13" fmla="*/ 43 h 253"/>
                  <a:gd name="T14" fmla="*/ 12 w 84"/>
                  <a:gd name="T15" fmla="*/ 14 h 253"/>
                  <a:gd name="T16" fmla="*/ 26 w 84"/>
                  <a:gd name="T17" fmla="*/ 1 h 253"/>
                  <a:gd name="T18" fmla="*/ 38 w 84"/>
                  <a:gd name="T19" fmla="*/ 3 h 253"/>
                  <a:gd name="T20" fmla="*/ 49 w 84"/>
                  <a:gd name="T21" fmla="*/ 13 h 253"/>
                  <a:gd name="T22" fmla="*/ 50 w 84"/>
                  <a:gd name="T23" fmla="*/ 1 h 253"/>
                  <a:gd name="T24" fmla="*/ 55 w 84"/>
                  <a:gd name="T25" fmla="*/ 0 h 253"/>
                  <a:gd name="T26" fmla="*/ 68 w 84"/>
                  <a:gd name="T27" fmla="*/ 85 h 253"/>
                  <a:gd name="T28" fmla="*/ 63 w 84"/>
                  <a:gd name="T29" fmla="*/ 86 h 253"/>
                  <a:gd name="T30" fmla="*/ 56 w 84"/>
                  <a:gd name="T31" fmla="*/ 60 h 253"/>
                  <a:gd name="T32" fmla="*/ 48 w 84"/>
                  <a:gd name="T33" fmla="*/ 36 h 253"/>
                  <a:gd name="T34" fmla="*/ 39 w 84"/>
                  <a:gd name="T35" fmla="*/ 20 h 253"/>
                  <a:gd name="T36" fmla="*/ 29 w 84"/>
                  <a:gd name="T37" fmla="*/ 15 h 253"/>
                  <a:gd name="T38" fmla="*/ 19 w 84"/>
                  <a:gd name="T39" fmla="*/ 25 h 253"/>
                  <a:gd name="T40" fmla="*/ 14 w 84"/>
                  <a:gd name="T41" fmla="*/ 49 h 253"/>
                  <a:gd name="T42" fmla="*/ 13 w 84"/>
                  <a:gd name="T43" fmla="*/ 85 h 253"/>
                  <a:gd name="T44" fmla="*/ 18 w 84"/>
                  <a:gd name="T45" fmla="*/ 132 h 253"/>
                  <a:gd name="T46" fmla="*/ 26 w 84"/>
                  <a:gd name="T47" fmla="*/ 174 h 253"/>
                  <a:gd name="T48" fmla="*/ 37 w 84"/>
                  <a:gd name="T49" fmla="*/ 206 h 253"/>
                  <a:gd name="T50" fmla="*/ 49 w 84"/>
                  <a:gd name="T51" fmla="*/ 226 h 253"/>
                  <a:gd name="T52" fmla="*/ 62 w 84"/>
                  <a:gd name="T53" fmla="*/ 231 h 253"/>
                  <a:gd name="T54" fmla="*/ 70 w 84"/>
                  <a:gd name="T55" fmla="*/ 225 h 253"/>
                  <a:gd name="T56" fmla="*/ 75 w 84"/>
                  <a:gd name="T57" fmla="*/ 212 h 253"/>
                  <a:gd name="T58" fmla="*/ 78 w 84"/>
                  <a:gd name="T59" fmla="*/ 194 h 253"/>
                  <a:gd name="T60" fmla="*/ 79 w 84"/>
                  <a:gd name="T61" fmla="*/ 172 h 253"/>
                  <a:gd name="T62" fmla="*/ 84 w 84"/>
                  <a:gd name="T63" fmla="*/ 177 h 253"/>
                  <a:gd name="T64" fmla="*/ 78 w 84"/>
                  <a:gd name="T65" fmla="*/ 231 h 253"/>
                  <a:gd name="T66" fmla="*/ 60 w 84"/>
                  <a:gd name="T67" fmla="*/ 2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253">
                    <a:moveTo>
                      <a:pt x="60" y="251"/>
                    </a:moveTo>
                    <a:cubicBezTo>
                      <a:pt x="55" y="253"/>
                      <a:pt x="50" y="251"/>
                      <a:pt x="44" y="247"/>
                    </a:cubicBezTo>
                    <a:cubicBezTo>
                      <a:pt x="39" y="242"/>
                      <a:pt x="34" y="235"/>
                      <a:pt x="29" y="225"/>
                    </a:cubicBezTo>
                    <a:cubicBezTo>
                      <a:pt x="24" y="216"/>
                      <a:pt x="19" y="203"/>
                      <a:pt x="15" y="189"/>
                    </a:cubicBezTo>
                    <a:cubicBezTo>
                      <a:pt x="11" y="174"/>
                      <a:pt x="7" y="157"/>
                      <a:pt x="4" y="138"/>
                    </a:cubicBezTo>
                    <a:cubicBezTo>
                      <a:pt x="2" y="119"/>
                      <a:pt x="0" y="101"/>
                      <a:pt x="0" y="85"/>
                    </a:cubicBezTo>
                    <a:cubicBezTo>
                      <a:pt x="0" y="69"/>
                      <a:pt x="1" y="55"/>
                      <a:pt x="3" y="43"/>
                    </a:cubicBezTo>
                    <a:cubicBezTo>
                      <a:pt x="5" y="31"/>
                      <a:pt x="8" y="22"/>
                      <a:pt x="12" y="14"/>
                    </a:cubicBezTo>
                    <a:cubicBezTo>
                      <a:pt x="16" y="7"/>
                      <a:pt x="21" y="3"/>
                      <a:pt x="26" y="1"/>
                    </a:cubicBezTo>
                    <a:cubicBezTo>
                      <a:pt x="30" y="0"/>
                      <a:pt x="34" y="1"/>
                      <a:pt x="38" y="3"/>
                    </a:cubicBezTo>
                    <a:cubicBezTo>
                      <a:pt x="42" y="5"/>
                      <a:pt x="46" y="8"/>
                      <a:pt x="49" y="13"/>
                    </a:cubicBezTo>
                    <a:cubicBezTo>
                      <a:pt x="50" y="1"/>
                      <a:pt x="50" y="1"/>
                      <a:pt x="50" y="1"/>
                    </a:cubicBezTo>
                    <a:cubicBezTo>
                      <a:pt x="55" y="0"/>
                      <a:pt x="55" y="0"/>
                      <a:pt x="55" y="0"/>
                    </a:cubicBezTo>
                    <a:cubicBezTo>
                      <a:pt x="68" y="85"/>
                      <a:pt x="68" y="85"/>
                      <a:pt x="68" y="85"/>
                    </a:cubicBezTo>
                    <a:cubicBezTo>
                      <a:pt x="63" y="86"/>
                      <a:pt x="63" y="86"/>
                      <a:pt x="63" y="86"/>
                    </a:cubicBezTo>
                    <a:cubicBezTo>
                      <a:pt x="61" y="78"/>
                      <a:pt x="59" y="69"/>
                      <a:pt x="56" y="60"/>
                    </a:cubicBezTo>
                    <a:cubicBezTo>
                      <a:pt x="53" y="50"/>
                      <a:pt x="51" y="42"/>
                      <a:pt x="48" y="36"/>
                    </a:cubicBezTo>
                    <a:cubicBezTo>
                      <a:pt x="45" y="29"/>
                      <a:pt x="42" y="23"/>
                      <a:pt x="39" y="20"/>
                    </a:cubicBezTo>
                    <a:cubicBezTo>
                      <a:pt x="36" y="16"/>
                      <a:pt x="32" y="15"/>
                      <a:pt x="29" y="15"/>
                    </a:cubicBezTo>
                    <a:cubicBezTo>
                      <a:pt x="25" y="16"/>
                      <a:pt x="22" y="20"/>
                      <a:pt x="19" y="25"/>
                    </a:cubicBezTo>
                    <a:cubicBezTo>
                      <a:pt x="17" y="31"/>
                      <a:pt x="15" y="39"/>
                      <a:pt x="14" y="49"/>
                    </a:cubicBezTo>
                    <a:cubicBezTo>
                      <a:pt x="13" y="58"/>
                      <a:pt x="13" y="70"/>
                      <a:pt x="13" y="85"/>
                    </a:cubicBezTo>
                    <a:cubicBezTo>
                      <a:pt x="14" y="99"/>
                      <a:pt x="16" y="115"/>
                      <a:pt x="18" y="132"/>
                    </a:cubicBezTo>
                    <a:cubicBezTo>
                      <a:pt x="20" y="148"/>
                      <a:pt x="23" y="161"/>
                      <a:pt x="26" y="174"/>
                    </a:cubicBezTo>
                    <a:cubicBezTo>
                      <a:pt x="29" y="186"/>
                      <a:pt x="33" y="197"/>
                      <a:pt x="37" y="206"/>
                    </a:cubicBezTo>
                    <a:cubicBezTo>
                      <a:pt x="41" y="215"/>
                      <a:pt x="45" y="222"/>
                      <a:pt x="49" y="226"/>
                    </a:cubicBezTo>
                    <a:cubicBezTo>
                      <a:pt x="53" y="231"/>
                      <a:pt x="57" y="232"/>
                      <a:pt x="62" y="231"/>
                    </a:cubicBezTo>
                    <a:cubicBezTo>
                      <a:pt x="65" y="231"/>
                      <a:pt x="68" y="228"/>
                      <a:pt x="70" y="225"/>
                    </a:cubicBezTo>
                    <a:cubicBezTo>
                      <a:pt x="72" y="221"/>
                      <a:pt x="74" y="217"/>
                      <a:pt x="75" y="212"/>
                    </a:cubicBezTo>
                    <a:cubicBezTo>
                      <a:pt x="76" y="206"/>
                      <a:pt x="77" y="200"/>
                      <a:pt x="78" y="194"/>
                    </a:cubicBezTo>
                    <a:cubicBezTo>
                      <a:pt x="79" y="187"/>
                      <a:pt x="79" y="180"/>
                      <a:pt x="79" y="172"/>
                    </a:cubicBezTo>
                    <a:cubicBezTo>
                      <a:pt x="84" y="177"/>
                      <a:pt x="84" y="177"/>
                      <a:pt x="84" y="177"/>
                    </a:cubicBezTo>
                    <a:cubicBezTo>
                      <a:pt x="84" y="202"/>
                      <a:pt x="82" y="220"/>
                      <a:pt x="78" y="231"/>
                    </a:cubicBezTo>
                    <a:cubicBezTo>
                      <a:pt x="74" y="243"/>
                      <a:pt x="68" y="250"/>
                      <a:pt x="60" y="251"/>
                    </a:cubicBezTo>
                    <a:close/>
                  </a:path>
                </a:pathLst>
              </a:custGeom>
              <a:solidFill>
                <a:srgbClr val="898989"/>
              </a:solidFill>
              <a:ln>
                <a:noFill/>
              </a:ln>
            </p:spPr>
            <p:txBody>
              <a:bodyPr anchor="ctr"/>
              <a:lstStyle/>
              <a:p>
                <a:pPr algn="ctr"/>
                <a:endParaRPr/>
              </a:p>
            </p:txBody>
          </p:sp>
          <p:sp>
            <p:nvSpPr>
              <p:cNvPr id="28" name="íşľîḋé">
                <a:extLst>
                  <a:ext uri="{FF2B5EF4-FFF2-40B4-BE49-F238E27FC236}">
                    <a16:creationId xmlns:a16="http://schemas.microsoft.com/office/drawing/2014/main" id="{CFD73A0F-1F1E-6F36-0AE1-D9DBA27CEBBF}"/>
                  </a:ext>
                </a:extLst>
              </p:cNvPr>
              <p:cNvSpPr/>
              <p:nvPr/>
            </p:nvSpPr>
            <p:spPr bwMode="auto">
              <a:xfrm>
                <a:off x="3222626" y="4043363"/>
                <a:ext cx="57150" cy="195263"/>
              </a:xfrm>
              <a:custGeom>
                <a:avLst/>
                <a:gdLst>
                  <a:gd name="T0" fmla="*/ 73 w 73"/>
                  <a:gd name="T1" fmla="*/ 239 h 248"/>
                  <a:gd name="T2" fmla="*/ 35 w 73"/>
                  <a:gd name="T3" fmla="*/ 248 h 248"/>
                  <a:gd name="T4" fmla="*/ 33 w 73"/>
                  <a:gd name="T5" fmla="*/ 236 h 248"/>
                  <a:gd name="T6" fmla="*/ 38 w 73"/>
                  <a:gd name="T7" fmla="*/ 234 h 248"/>
                  <a:gd name="T8" fmla="*/ 42 w 73"/>
                  <a:gd name="T9" fmla="*/ 231 h 248"/>
                  <a:gd name="T10" fmla="*/ 44 w 73"/>
                  <a:gd name="T11" fmla="*/ 224 h 248"/>
                  <a:gd name="T12" fmla="*/ 43 w 73"/>
                  <a:gd name="T13" fmla="*/ 214 h 248"/>
                  <a:gd name="T14" fmla="*/ 18 w 73"/>
                  <a:gd name="T15" fmla="*/ 41 h 248"/>
                  <a:gd name="T16" fmla="*/ 16 w 73"/>
                  <a:gd name="T17" fmla="*/ 31 h 248"/>
                  <a:gd name="T18" fmla="*/ 12 w 73"/>
                  <a:gd name="T19" fmla="*/ 25 h 248"/>
                  <a:gd name="T20" fmla="*/ 7 w 73"/>
                  <a:gd name="T21" fmla="*/ 22 h 248"/>
                  <a:gd name="T22" fmla="*/ 2 w 73"/>
                  <a:gd name="T23" fmla="*/ 21 h 248"/>
                  <a:gd name="T24" fmla="*/ 0 w 73"/>
                  <a:gd name="T25" fmla="*/ 9 h 248"/>
                  <a:gd name="T26" fmla="*/ 38 w 73"/>
                  <a:gd name="T27" fmla="*/ 0 h 248"/>
                  <a:gd name="T28" fmla="*/ 40 w 73"/>
                  <a:gd name="T29" fmla="*/ 12 h 248"/>
                  <a:gd name="T30" fmla="*/ 35 w 73"/>
                  <a:gd name="T31" fmla="*/ 14 h 248"/>
                  <a:gd name="T32" fmla="*/ 31 w 73"/>
                  <a:gd name="T33" fmla="*/ 18 h 248"/>
                  <a:gd name="T34" fmla="*/ 29 w 73"/>
                  <a:gd name="T35" fmla="*/ 25 h 248"/>
                  <a:gd name="T36" fmla="*/ 30 w 73"/>
                  <a:gd name="T37" fmla="*/ 36 h 248"/>
                  <a:gd name="T38" fmla="*/ 55 w 73"/>
                  <a:gd name="T39" fmla="*/ 208 h 248"/>
                  <a:gd name="T40" fmla="*/ 58 w 73"/>
                  <a:gd name="T41" fmla="*/ 218 h 248"/>
                  <a:gd name="T42" fmla="*/ 61 w 73"/>
                  <a:gd name="T43" fmla="*/ 224 h 248"/>
                  <a:gd name="T44" fmla="*/ 66 w 73"/>
                  <a:gd name="T45" fmla="*/ 226 h 248"/>
                  <a:gd name="T46" fmla="*/ 71 w 73"/>
                  <a:gd name="T47" fmla="*/ 227 h 248"/>
                  <a:gd name="T48" fmla="*/ 73 w 73"/>
                  <a:gd name="T49"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248">
                    <a:moveTo>
                      <a:pt x="73" y="239"/>
                    </a:moveTo>
                    <a:cubicBezTo>
                      <a:pt x="35" y="248"/>
                      <a:pt x="35" y="248"/>
                      <a:pt x="35" y="248"/>
                    </a:cubicBezTo>
                    <a:cubicBezTo>
                      <a:pt x="33" y="236"/>
                      <a:pt x="33" y="236"/>
                      <a:pt x="33" y="236"/>
                    </a:cubicBezTo>
                    <a:cubicBezTo>
                      <a:pt x="34" y="236"/>
                      <a:pt x="36" y="235"/>
                      <a:pt x="38" y="234"/>
                    </a:cubicBezTo>
                    <a:cubicBezTo>
                      <a:pt x="40" y="233"/>
                      <a:pt x="41" y="232"/>
                      <a:pt x="42" y="231"/>
                    </a:cubicBezTo>
                    <a:cubicBezTo>
                      <a:pt x="43" y="229"/>
                      <a:pt x="43" y="227"/>
                      <a:pt x="44" y="224"/>
                    </a:cubicBezTo>
                    <a:cubicBezTo>
                      <a:pt x="44" y="222"/>
                      <a:pt x="44" y="218"/>
                      <a:pt x="43" y="214"/>
                    </a:cubicBezTo>
                    <a:cubicBezTo>
                      <a:pt x="18" y="41"/>
                      <a:pt x="18" y="41"/>
                      <a:pt x="18" y="41"/>
                    </a:cubicBezTo>
                    <a:cubicBezTo>
                      <a:pt x="17" y="37"/>
                      <a:pt x="17" y="33"/>
                      <a:pt x="16" y="31"/>
                    </a:cubicBezTo>
                    <a:cubicBezTo>
                      <a:pt x="15" y="28"/>
                      <a:pt x="14" y="26"/>
                      <a:pt x="12" y="25"/>
                    </a:cubicBezTo>
                    <a:cubicBezTo>
                      <a:pt x="10" y="24"/>
                      <a:pt x="9" y="23"/>
                      <a:pt x="7" y="22"/>
                    </a:cubicBezTo>
                    <a:cubicBezTo>
                      <a:pt x="5" y="22"/>
                      <a:pt x="3" y="21"/>
                      <a:pt x="2" y="21"/>
                    </a:cubicBezTo>
                    <a:cubicBezTo>
                      <a:pt x="0" y="9"/>
                      <a:pt x="0" y="9"/>
                      <a:pt x="0" y="9"/>
                    </a:cubicBezTo>
                    <a:cubicBezTo>
                      <a:pt x="38" y="0"/>
                      <a:pt x="38" y="0"/>
                      <a:pt x="38" y="0"/>
                    </a:cubicBezTo>
                    <a:cubicBezTo>
                      <a:pt x="40" y="12"/>
                      <a:pt x="40" y="12"/>
                      <a:pt x="40" y="12"/>
                    </a:cubicBezTo>
                    <a:cubicBezTo>
                      <a:pt x="38" y="12"/>
                      <a:pt x="37" y="13"/>
                      <a:pt x="35" y="14"/>
                    </a:cubicBezTo>
                    <a:cubicBezTo>
                      <a:pt x="34" y="15"/>
                      <a:pt x="33" y="17"/>
                      <a:pt x="31" y="18"/>
                    </a:cubicBezTo>
                    <a:cubicBezTo>
                      <a:pt x="30" y="20"/>
                      <a:pt x="29" y="22"/>
                      <a:pt x="29" y="25"/>
                    </a:cubicBezTo>
                    <a:cubicBezTo>
                      <a:pt x="29" y="29"/>
                      <a:pt x="30" y="32"/>
                      <a:pt x="30" y="36"/>
                    </a:cubicBezTo>
                    <a:cubicBezTo>
                      <a:pt x="55" y="208"/>
                      <a:pt x="55" y="208"/>
                      <a:pt x="55" y="208"/>
                    </a:cubicBezTo>
                    <a:cubicBezTo>
                      <a:pt x="56" y="212"/>
                      <a:pt x="57" y="215"/>
                      <a:pt x="58" y="218"/>
                    </a:cubicBezTo>
                    <a:cubicBezTo>
                      <a:pt x="59" y="221"/>
                      <a:pt x="60" y="223"/>
                      <a:pt x="61" y="224"/>
                    </a:cubicBezTo>
                    <a:cubicBezTo>
                      <a:pt x="62" y="225"/>
                      <a:pt x="64" y="226"/>
                      <a:pt x="66" y="226"/>
                    </a:cubicBezTo>
                    <a:cubicBezTo>
                      <a:pt x="68" y="227"/>
                      <a:pt x="70" y="227"/>
                      <a:pt x="71" y="227"/>
                    </a:cubicBezTo>
                    <a:lnTo>
                      <a:pt x="73" y="239"/>
                    </a:lnTo>
                    <a:close/>
                  </a:path>
                </a:pathLst>
              </a:custGeom>
              <a:solidFill>
                <a:srgbClr val="898989"/>
              </a:solidFill>
              <a:ln>
                <a:noFill/>
              </a:ln>
            </p:spPr>
            <p:txBody>
              <a:bodyPr anchor="ctr"/>
              <a:lstStyle/>
              <a:p>
                <a:pPr algn="ctr"/>
                <a:endParaRPr/>
              </a:p>
            </p:txBody>
          </p:sp>
          <p:sp>
            <p:nvSpPr>
              <p:cNvPr id="29" name="íṣ1iḍe">
                <a:extLst>
                  <a:ext uri="{FF2B5EF4-FFF2-40B4-BE49-F238E27FC236}">
                    <a16:creationId xmlns:a16="http://schemas.microsoft.com/office/drawing/2014/main" id="{22733060-DA88-55DE-05DC-7E0F7D2EE199}"/>
                  </a:ext>
                </a:extLst>
              </p:cNvPr>
              <p:cNvSpPr/>
              <p:nvPr/>
            </p:nvSpPr>
            <p:spPr bwMode="auto">
              <a:xfrm>
                <a:off x="3257551" y="4022726"/>
                <a:ext cx="88900" cy="201613"/>
              </a:xfrm>
              <a:custGeom>
                <a:avLst/>
                <a:gdLst>
                  <a:gd name="T0" fmla="*/ 102 w 114"/>
                  <a:gd name="T1" fmla="*/ 164 h 257"/>
                  <a:gd name="T2" fmla="*/ 114 w 114"/>
                  <a:gd name="T3" fmla="*/ 234 h 257"/>
                  <a:gd name="T4" fmla="*/ 45 w 114"/>
                  <a:gd name="T5" fmla="*/ 257 h 257"/>
                  <a:gd name="T6" fmla="*/ 43 w 114"/>
                  <a:gd name="T7" fmla="*/ 245 h 257"/>
                  <a:gd name="T8" fmla="*/ 47 w 114"/>
                  <a:gd name="T9" fmla="*/ 242 h 257"/>
                  <a:gd name="T10" fmla="*/ 50 w 114"/>
                  <a:gd name="T11" fmla="*/ 238 h 257"/>
                  <a:gd name="T12" fmla="*/ 52 w 114"/>
                  <a:gd name="T13" fmla="*/ 231 h 257"/>
                  <a:gd name="T14" fmla="*/ 51 w 114"/>
                  <a:gd name="T15" fmla="*/ 221 h 257"/>
                  <a:gd name="T16" fmla="*/ 19 w 114"/>
                  <a:gd name="T17" fmla="*/ 51 h 257"/>
                  <a:gd name="T18" fmla="*/ 16 w 114"/>
                  <a:gd name="T19" fmla="*/ 42 h 257"/>
                  <a:gd name="T20" fmla="*/ 12 w 114"/>
                  <a:gd name="T21" fmla="*/ 36 h 257"/>
                  <a:gd name="T22" fmla="*/ 7 w 114"/>
                  <a:gd name="T23" fmla="*/ 33 h 257"/>
                  <a:gd name="T24" fmla="*/ 2 w 114"/>
                  <a:gd name="T25" fmla="*/ 33 h 257"/>
                  <a:gd name="T26" fmla="*/ 0 w 114"/>
                  <a:gd name="T27" fmla="*/ 21 h 257"/>
                  <a:gd name="T28" fmla="*/ 64 w 114"/>
                  <a:gd name="T29" fmla="*/ 0 h 257"/>
                  <a:gd name="T30" fmla="*/ 75 w 114"/>
                  <a:gd name="T31" fmla="*/ 57 h 257"/>
                  <a:gd name="T32" fmla="*/ 71 w 114"/>
                  <a:gd name="T33" fmla="*/ 58 h 257"/>
                  <a:gd name="T34" fmla="*/ 61 w 114"/>
                  <a:gd name="T35" fmla="*/ 33 h 257"/>
                  <a:gd name="T36" fmla="*/ 50 w 114"/>
                  <a:gd name="T37" fmla="*/ 20 h 257"/>
                  <a:gd name="T38" fmla="*/ 46 w 114"/>
                  <a:gd name="T39" fmla="*/ 20 h 257"/>
                  <a:gd name="T40" fmla="*/ 40 w 114"/>
                  <a:gd name="T41" fmla="*/ 22 h 257"/>
                  <a:gd name="T42" fmla="*/ 27 w 114"/>
                  <a:gd name="T43" fmla="*/ 26 h 257"/>
                  <a:gd name="T44" fmla="*/ 45 w 114"/>
                  <a:gd name="T45" fmla="*/ 120 h 257"/>
                  <a:gd name="T46" fmla="*/ 54 w 114"/>
                  <a:gd name="T47" fmla="*/ 117 h 257"/>
                  <a:gd name="T48" fmla="*/ 60 w 114"/>
                  <a:gd name="T49" fmla="*/ 112 h 257"/>
                  <a:gd name="T50" fmla="*/ 62 w 114"/>
                  <a:gd name="T51" fmla="*/ 103 h 257"/>
                  <a:gd name="T52" fmla="*/ 62 w 114"/>
                  <a:gd name="T53" fmla="*/ 89 h 257"/>
                  <a:gd name="T54" fmla="*/ 60 w 114"/>
                  <a:gd name="T55" fmla="*/ 74 h 257"/>
                  <a:gd name="T56" fmla="*/ 65 w 114"/>
                  <a:gd name="T57" fmla="*/ 72 h 257"/>
                  <a:gd name="T58" fmla="*/ 82 w 114"/>
                  <a:gd name="T59" fmla="*/ 165 h 257"/>
                  <a:gd name="T60" fmla="*/ 78 w 114"/>
                  <a:gd name="T61" fmla="*/ 166 h 257"/>
                  <a:gd name="T62" fmla="*/ 73 w 114"/>
                  <a:gd name="T63" fmla="*/ 149 h 257"/>
                  <a:gd name="T64" fmla="*/ 69 w 114"/>
                  <a:gd name="T65" fmla="*/ 137 h 257"/>
                  <a:gd name="T66" fmla="*/ 63 w 114"/>
                  <a:gd name="T67" fmla="*/ 130 h 257"/>
                  <a:gd name="T68" fmla="*/ 57 w 114"/>
                  <a:gd name="T69" fmla="*/ 130 h 257"/>
                  <a:gd name="T70" fmla="*/ 47 w 114"/>
                  <a:gd name="T71" fmla="*/ 133 h 257"/>
                  <a:gd name="T72" fmla="*/ 61 w 114"/>
                  <a:gd name="T73" fmla="*/ 204 h 257"/>
                  <a:gd name="T74" fmla="*/ 64 w 114"/>
                  <a:gd name="T75" fmla="*/ 221 h 257"/>
                  <a:gd name="T76" fmla="*/ 68 w 114"/>
                  <a:gd name="T77" fmla="*/ 229 h 257"/>
                  <a:gd name="T78" fmla="*/ 73 w 114"/>
                  <a:gd name="T79" fmla="*/ 232 h 257"/>
                  <a:gd name="T80" fmla="*/ 81 w 114"/>
                  <a:gd name="T81" fmla="*/ 231 h 257"/>
                  <a:gd name="T82" fmla="*/ 86 w 114"/>
                  <a:gd name="T83" fmla="*/ 229 h 257"/>
                  <a:gd name="T84" fmla="*/ 91 w 114"/>
                  <a:gd name="T85" fmla="*/ 226 h 257"/>
                  <a:gd name="T86" fmla="*/ 95 w 114"/>
                  <a:gd name="T87" fmla="*/ 223 h 257"/>
                  <a:gd name="T88" fmla="*/ 97 w 114"/>
                  <a:gd name="T89" fmla="*/ 217 h 257"/>
                  <a:gd name="T90" fmla="*/ 99 w 114"/>
                  <a:gd name="T91" fmla="*/ 191 h 257"/>
                  <a:gd name="T92" fmla="*/ 98 w 114"/>
                  <a:gd name="T93" fmla="*/ 166 h 257"/>
                  <a:gd name="T94" fmla="*/ 102 w 114"/>
                  <a:gd name="T95" fmla="*/ 1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57">
                    <a:moveTo>
                      <a:pt x="102" y="164"/>
                    </a:moveTo>
                    <a:cubicBezTo>
                      <a:pt x="114" y="234"/>
                      <a:pt x="114" y="234"/>
                      <a:pt x="114" y="234"/>
                    </a:cubicBezTo>
                    <a:cubicBezTo>
                      <a:pt x="45" y="257"/>
                      <a:pt x="45" y="257"/>
                      <a:pt x="45" y="257"/>
                    </a:cubicBezTo>
                    <a:cubicBezTo>
                      <a:pt x="43" y="245"/>
                      <a:pt x="43" y="245"/>
                      <a:pt x="43" y="245"/>
                    </a:cubicBezTo>
                    <a:cubicBezTo>
                      <a:pt x="44" y="244"/>
                      <a:pt x="45" y="243"/>
                      <a:pt x="47" y="242"/>
                    </a:cubicBezTo>
                    <a:cubicBezTo>
                      <a:pt x="49" y="241"/>
                      <a:pt x="50" y="239"/>
                      <a:pt x="50" y="238"/>
                    </a:cubicBezTo>
                    <a:cubicBezTo>
                      <a:pt x="51" y="236"/>
                      <a:pt x="52" y="234"/>
                      <a:pt x="52" y="231"/>
                    </a:cubicBezTo>
                    <a:cubicBezTo>
                      <a:pt x="52" y="228"/>
                      <a:pt x="51" y="225"/>
                      <a:pt x="51" y="221"/>
                    </a:cubicBezTo>
                    <a:cubicBezTo>
                      <a:pt x="19" y="51"/>
                      <a:pt x="19" y="51"/>
                      <a:pt x="19" y="51"/>
                    </a:cubicBezTo>
                    <a:cubicBezTo>
                      <a:pt x="18" y="48"/>
                      <a:pt x="17" y="44"/>
                      <a:pt x="16" y="42"/>
                    </a:cubicBezTo>
                    <a:cubicBezTo>
                      <a:pt x="15" y="39"/>
                      <a:pt x="14" y="37"/>
                      <a:pt x="12" y="36"/>
                    </a:cubicBezTo>
                    <a:cubicBezTo>
                      <a:pt x="11" y="35"/>
                      <a:pt x="9" y="34"/>
                      <a:pt x="7" y="33"/>
                    </a:cubicBezTo>
                    <a:cubicBezTo>
                      <a:pt x="5" y="33"/>
                      <a:pt x="4" y="33"/>
                      <a:pt x="2" y="33"/>
                    </a:cubicBezTo>
                    <a:cubicBezTo>
                      <a:pt x="0" y="21"/>
                      <a:pt x="0" y="21"/>
                      <a:pt x="0" y="21"/>
                    </a:cubicBezTo>
                    <a:cubicBezTo>
                      <a:pt x="64" y="0"/>
                      <a:pt x="64" y="0"/>
                      <a:pt x="64" y="0"/>
                    </a:cubicBezTo>
                    <a:cubicBezTo>
                      <a:pt x="75" y="57"/>
                      <a:pt x="75" y="57"/>
                      <a:pt x="75" y="57"/>
                    </a:cubicBezTo>
                    <a:cubicBezTo>
                      <a:pt x="71" y="58"/>
                      <a:pt x="71" y="58"/>
                      <a:pt x="71" y="58"/>
                    </a:cubicBezTo>
                    <a:cubicBezTo>
                      <a:pt x="68" y="50"/>
                      <a:pt x="65" y="42"/>
                      <a:pt x="61" y="33"/>
                    </a:cubicBezTo>
                    <a:cubicBezTo>
                      <a:pt x="56" y="24"/>
                      <a:pt x="53" y="20"/>
                      <a:pt x="50" y="20"/>
                    </a:cubicBezTo>
                    <a:cubicBezTo>
                      <a:pt x="49" y="20"/>
                      <a:pt x="47" y="20"/>
                      <a:pt x="46" y="20"/>
                    </a:cubicBezTo>
                    <a:cubicBezTo>
                      <a:pt x="44" y="21"/>
                      <a:pt x="42" y="21"/>
                      <a:pt x="40" y="22"/>
                    </a:cubicBezTo>
                    <a:cubicBezTo>
                      <a:pt x="27" y="26"/>
                      <a:pt x="27" y="26"/>
                      <a:pt x="27" y="26"/>
                    </a:cubicBezTo>
                    <a:cubicBezTo>
                      <a:pt x="45" y="120"/>
                      <a:pt x="45" y="120"/>
                      <a:pt x="45" y="120"/>
                    </a:cubicBezTo>
                    <a:cubicBezTo>
                      <a:pt x="54" y="117"/>
                      <a:pt x="54" y="117"/>
                      <a:pt x="54" y="117"/>
                    </a:cubicBezTo>
                    <a:cubicBezTo>
                      <a:pt x="57" y="116"/>
                      <a:pt x="59" y="114"/>
                      <a:pt x="60" y="112"/>
                    </a:cubicBezTo>
                    <a:cubicBezTo>
                      <a:pt x="61" y="110"/>
                      <a:pt x="62" y="107"/>
                      <a:pt x="62" y="103"/>
                    </a:cubicBezTo>
                    <a:cubicBezTo>
                      <a:pt x="62" y="99"/>
                      <a:pt x="62" y="95"/>
                      <a:pt x="62" y="89"/>
                    </a:cubicBezTo>
                    <a:cubicBezTo>
                      <a:pt x="62" y="84"/>
                      <a:pt x="61" y="79"/>
                      <a:pt x="60" y="74"/>
                    </a:cubicBezTo>
                    <a:cubicBezTo>
                      <a:pt x="65" y="72"/>
                      <a:pt x="65" y="72"/>
                      <a:pt x="65" y="72"/>
                    </a:cubicBezTo>
                    <a:cubicBezTo>
                      <a:pt x="82" y="165"/>
                      <a:pt x="82" y="165"/>
                      <a:pt x="82" y="165"/>
                    </a:cubicBezTo>
                    <a:cubicBezTo>
                      <a:pt x="78" y="166"/>
                      <a:pt x="78" y="166"/>
                      <a:pt x="78" y="166"/>
                    </a:cubicBezTo>
                    <a:cubicBezTo>
                      <a:pt x="77" y="161"/>
                      <a:pt x="75" y="155"/>
                      <a:pt x="73" y="149"/>
                    </a:cubicBezTo>
                    <a:cubicBezTo>
                      <a:pt x="71" y="144"/>
                      <a:pt x="70" y="140"/>
                      <a:pt x="69" y="137"/>
                    </a:cubicBezTo>
                    <a:cubicBezTo>
                      <a:pt x="67" y="133"/>
                      <a:pt x="65" y="131"/>
                      <a:pt x="63" y="130"/>
                    </a:cubicBezTo>
                    <a:cubicBezTo>
                      <a:pt x="61" y="129"/>
                      <a:pt x="59" y="129"/>
                      <a:pt x="57" y="130"/>
                    </a:cubicBezTo>
                    <a:cubicBezTo>
                      <a:pt x="47" y="133"/>
                      <a:pt x="47" y="133"/>
                      <a:pt x="47" y="133"/>
                    </a:cubicBezTo>
                    <a:cubicBezTo>
                      <a:pt x="61" y="204"/>
                      <a:pt x="61" y="204"/>
                      <a:pt x="61" y="204"/>
                    </a:cubicBezTo>
                    <a:cubicBezTo>
                      <a:pt x="62" y="211"/>
                      <a:pt x="63" y="217"/>
                      <a:pt x="64" y="221"/>
                    </a:cubicBezTo>
                    <a:cubicBezTo>
                      <a:pt x="65" y="225"/>
                      <a:pt x="67" y="228"/>
                      <a:pt x="68" y="229"/>
                    </a:cubicBezTo>
                    <a:cubicBezTo>
                      <a:pt x="70" y="231"/>
                      <a:pt x="71" y="232"/>
                      <a:pt x="73" y="232"/>
                    </a:cubicBezTo>
                    <a:cubicBezTo>
                      <a:pt x="75" y="232"/>
                      <a:pt x="77" y="232"/>
                      <a:pt x="81" y="231"/>
                    </a:cubicBezTo>
                    <a:cubicBezTo>
                      <a:pt x="82" y="230"/>
                      <a:pt x="84" y="230"/>
                      <a:pt x="86" y="229"/>
                    </a:cubicBezTo>
                    <a:cubicBezTo>
                      <a:pt x="88" y="228"/>
                      <a:pt x="90" y="227"/>
                      <a:pt x="91" y="226"/>
                    </a:cubicBezTo>
                    <a:cubicBezTo>
                      <a:pt x="92" y="226"/>
                      <a:pt x="94" y="224"/>
                      <a:pt x="95" y="223"/>
                    </a:cubicBezTo>
                    <a:cubicBezTo>
                      <a:pt x="96" y="221"/>
                      <a:pt x="97" y="219"/>
                      <a:pt x="97" y="217"/>
                    </a:cubicBezTo>
                    <a:cubicBezTo>
                      <a:pt x="98" y="211"/>
                      <a:pt x="99" y="202"/>
                      <a:pt x="99" y="191"/>
                    </a:cubicBezTo>
                    <a:cubicBezTo>
                      <a:pt x="98" y="179"/>
                      <a:pt x="98" y="171"/>
                      <a:pt x="98" y="166"/>
                    </a:cubicBezTo>
                    <a:lnTo>
                      <a:pt x="102" y="164"/>
                    </a:lnTo>
                    <a:close/>
                  </a:path>
                </a:pathLst>
              </a:custGeom>
              <a:solidFill>
                <a:srgbClr val="898989"/>
              </a:solidFill>
              <a:ln>
                <a:noFill/>
              </a:ln>
            </p:spPr>
            <p:txBody>
              <a:bodyPr anchor="ctr"/>
              <a:lstStyle/>
              <a:p>
                <a:pPr algn="ctr"/>
                <a:endParaRPr/>
              </a:p>
            </p:txBody>
          </p:sp>
          <p:sp>
            <p:nvSpPr>
              <p:cNvPr id="30" name="işľíḑê">
                <a:extLst>
                  <a:ext uri="{FF2B5EF4-FFF2-40B4-BE49-F238E27FC236}">
                    <a16:creationId xmlns:a16="http://schemas.microsoft.com/office/drawing/2014/main" id="{94A8F04B-6BA3-1007-A685-86B999DAEDCC}"/>
                  </a:ext>
                </a:extLst>
              </p:cNvPr>
              <p:cNvSpPr/>
              <p:nvPr/>
            </p:nvSpPr>
            <p:spPr bwMode="auto">
              <a:xfrm>
                <a:off x="3314701" y="4000501"/>
                <a:ext cx="95250" cy="207963"/>
              </a:xfrm>
              <a:custGeom>
                <a:avLst/>
                <a:gdLst>
                  <a:gd name="T0" fmla="*/ 91 w 123"/>
                  <a:gd name="T1" fmla="*/ 12 h 265"/>
                  <a:gd name="T2" fmla="*/ 86 w 123"/>
                  <a:gd name="T3" fmla="*/ 16 h 265"/>
                  <a:gd name="T4" fmla="*/ 83 w 123"/>
                  <a:gd name="T5" fmla="*/ 23 h 265"/>
                  <a:gd name="T6" fmla="*/ 83 w 123"/>
                  <a:gd name="T7" fmla="*/ 40 h 265"/>
                  <a:gd name="T8" fmla="*/ 88 w 123"/>
                  <a:gd name="T9" fmla="*/ 70 h 265"/>
                  <a:gd name="T10" fmla="*/ 123 w 123"/>
                  <a:gd name="T11" fmla="*/ 242 h 265"/>
                  <a:gd name="T12" fmla="*/ 118 w 123"/>
                  <a:gd name="T13" fmla="*/ 243 h 265"/>
                  <a:gd name="T14" fmla="*/ 29 w 123"/>
                  <a:gd name="T15" fmla="*/ 69 h 265"/>
                  <a:gd name="T16" fmla="*/ 54 w 123"/>
                  <a:gd name="T17" fmla="*/ 190 h 265"/>
                  <a:gd name="T18" fmla="*/ 61 w 123"/>
                  <a:gd name="T19" fmla="*/ 221 h 265"/>
                  <a:gd name="T20" fmla="*/ 67 w 123"/>
                  <a:gd name="T21" fmla="*/ 236 h 265"/>
                  <a:gd name="T22" fmla="*/ 74 w 123"/>
                  <a:gd name="T23" fmla="*/ 240 h 265"/>
                  <a:gd name="T24" fmla="*/ 80 w 123"/>
                  <a:gd name="T25" fmla="*/ 242 h 265"/>
                  <a:gd name="T26" fmla="*/ 83 w 123"/>
                  <a:gd name="T27" fmla="*/ 254 h 265"/>
                  <a:gd name="T28" fmla="*/ 49 w 123"/>
                  <a:gd name="T29" fmla="*/ 265 h 265"/>
                  <a:gd name="T30" fmla="*/ 46 w 123"/>
                  <a:gd name="T31" fmla="*/ 254 h 265"/>
                  <a:gd name="T32" fmla="*/ 51 w 123"/>
                  <a:gd name="T33" fmla="*/ 249 h 265"/>
                  <a:gd name="T34" fmla="*/ 55 w 123"/>
                  <a:gd name="T35" fmla="*/ 242 h 265"/>
                  <a:gd name="T36" fmla="*/ 55 w 123"/>
                  <a:gd name="T37" fmla="*/ 227 h 265"/>
                  <a:gd name="T38" fmla="*/ 49 w 123"/>
                  <a:gd name="T39" fmla="*/ 194 h 265"/>
                  <a:gd name="T40" fmla="*/ 25 w 123"/>
                  <a:gd name="T41" fmla="*/ 78 h 265"/>
                  <a:gd name="T42" fmla="*/ 21 w 123"/>
                  <a:gd name="T43" fmla="*/ 63 h 265"/>
                  <a:gd name="T44" fmla="*/ 16 w 123"/>
                  <a:gd name="T45" fmla="*/ 52 h 265"/>
                  <a:gd name="T46" fmla="*/ 9 w 123"/>
                  <a:gd name="T47" fmla="*/ 45 h 265"/>
                  <a:gd name="T48" fmla="*/ 2 w 123"/>
                  <a:gd name="T49" fmla="*/ 43 h 265"/>
                  <a:gd name="T50" fmla="*/ 0 w 123"/>
                  <a:gd name="T51" fmla="*/ 31 h 265"/>
                  <a:gd name="T52" fmla="*/ 23 w 123"/>
                  <a:gd name="T53" fmla="*/ 23 h 265"/>
                  <a:gd name="T54" fmla="*/ 106 w 123"/>
                  <a:gd name="T55" fmla="*/ 186 h 265"/>
                  <a:gd name="T56" fmla="*/ 83 w 123"/>
                  <a:gd name="T57" fmla="*/ 74 h 265"/>
                  <a:gd name="T58" fmla="*/ 76 w 123"/>
                  <a:gd name="T59" fmla="*/ 43 h 265"/>
                  <a:gd name="T60" fmla="*/ 70 w 123"/>
                  <a:gd name="T61" fmla="*/ 29 h 265"/>
                  <a:gd name="T62" fmla="*/ 64 w 123"/>
                  <a:gd name="T63" fmla="*/ 25 h 265"/>
                  <a:gd name="T64" fmla="*/ 57 w 123"/>
                  <a:gd name="T65" fmla="*/ 23 h 265"/>
                  <a:gd name="T66" fmla="*/ 55 w 123"/>
                  <a:gd name="T67" fmla="*/ 12 h 265"/>
                  <a:gd name="T68" fmla="*/ 89 w 123"/>
                  <a:gd name="T69" fmla="*/ 0 h 265"/>
                  <a:gd name="T70" fmla="*/ 91 w 123"/>
                  <a:gd name="T71"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65">
                    <a:moveTo>
                      <a:pt x="91" y="12"/>
                    </a:moveTo>
                    <a:cubicBezTo>
                      <a:pt x="90" y="12"/>
                      <a:pt x="88" y="14"/>
                      <a:pt x="86" y="16"/>
                    </a:cubicBezTo>
                    <a:cubicBezTo>
                      <a:pt x="85" y="18"/>
                      <a:pt x="83" y="21"/>
                      <a:pt x="83" y="23"/>
                    </a:cubicBezTo>
                    <a:cubicBezTo>
                      <a:pt x="82" y="26"/>
                      <a:pt x="82" y="32"/>
                      <a:pt x="83" y="40"/>
                    </a:cubicBezTo>
                    <a:cubicBezTo>
                      <a:pt x="84" y="48"/>
                      <a:pt x="86" y="58"/>
                      <a:pt x="88" y="70"/>
                    </a:cubicBezTo>
                    <a:cubicBezTo>
                      <a:pt x="123" y="242"/>
                      <a:pt x="123" y="242"/>
                      <a:pt x="123" y="242"/>
                    </a:cubicBezTo>
                    <a:cubicBezTo>
                      <a:pt x="118" y="243"/>
                      <a:pt x="118" y="243"/>
                      <a:pt x="118" y="243"/>
                    </a:cubicBezTo>
                    <a:cubicBezTo>
                      <a:pt x="29" y="69"/>
                      <a:pt x="29" y="69"/>
                      <a:pt x="29" y="69"/>
                    </a:cubicBezTo>
                    <a:cubicBezTo>
                      <a:pt x="54" y="190"/>
                      <a:pt x="54" y="190"/>
                      <a:pt x="54" y="190"/>
                    </a:cubicBezTo>
                    <a:cubicBezTo>
                      <a:pt x="57" y="204"/>
                      <a:pt x="59" y="214"/>
                      <a:pt x="61" y="221"/>
                    </a:cubicBezTo>
                    <a:cubicBezTo>
                      <a:pt x="63" y="228"/>
                      <a:pt x="65" y="233"/>
                      <a:pt x="67" y="236"/>
                    </a:cubicBezTo>
                    <a:cubicBezTo>
                      <a:pt x="69" y="238"/>
                      <a:pt x="71" y="239"/>
                      <a:pt x="74" y="240"/>
                    </a:cubicBezTo>
                    <a:cubicBezTo>
                      <a:pt x="77" y="242"/>
                      <a:pt x="79" y="242"/>
                      <a:pt x="80" y="242"/>
                    </a:cubicBezTo>
                    <a:cubicBezTo>
                      <a:pt x="83" y="254"/>
                      <a:pt x="83" y="254"/>
                      <a:pt x="83" y="254"/>
                    </a:cubicBezTo>
                    <a:cubicBezTo>
                      <a:pt x="49" y="265"/>
                      <a:pt x="49" y="265"/>
                      <a:pt x="49" y="265"/>
                    </a:cubicBezTo>
                    <a:cubicBezTo>
                      <a:pt x="46" y="254"/>
                      <a:pt x="46" y="254"/>
                      <a:pt x="46" y="254"/>
                    </a:cubicBezTo>
                    <a:cubicBezTo>
                      <a:pt x="47" y="253"/>
                      <a:pt x="49" y="251"/>
                      <a:pt x="51" y="249"/>
                    </a:cubicBezTo>
                    <a:cubicBezTo>
                      <a:pt x="53" y="246"/>
                      <a:pt x="54" y="244"/>
                      <a:pt x="55" y="242"/>
                    </a:cubicBezTo>
                    <a:cubicBezTo>
                      <a:pt x="55" y="238"/>
                      <a:pt x="55" y="233"/>
                      <a:pt x="55" y="227"/>
                    </a:cubicBezTo>
                    <a:cubicBezTo>
                      <a:pt x="54" y="220"/>
                      <a:pt x="52" y="209"/>
                      <a:pt x="49" y="194"/>
                    </a:cubicBezTo>
                    <a:cubicBezTo>
                      <a:pt x="25" y="78"/>
                      <a:pt x="25" y="78"/>
                      <a:pt x="25" y="78"/>
                    </a:cubicBezTo>
                    <a:cubicBezTo>
                      <a:pt x="24" y="73"/>
                      <a:pt x="23" y="68"/>
                      <a:pt x="21" y="63"/>
                    </a:cubicBezTo>
                    <a:cubicBezTo>
                      <a:pt x="20" y="58"/>
                      <a:pt x="18" y="55"/>
                      <a:pt x="16" y="52"/>
                    </a:cubicBezTo>
                    <a:cubicBezTo>
                      <a:pt x="14" y="49"/>
                      <a:pt x="12" y="47"/>
                      <a:pt x="9" y="45"/>
                    </a:cubicBezTo>
                    <a:cubicBezTo>
                      <a:pt x="6" y="43"/>
                      <a:pt x="4" y="43"/>
                      <a:pt x="2" y="43"/>
                    </a:cubicBezTo>
                    <a:cubicBezTo>
                      <a:pt x="0" y="31"/>
                      <a:pt x="0" y="31"/>
                      <a:pt x="0" y="31"/>
                    </a:cubicBezTo>
                    <a:cubicBezTo>
                      <a:pt x="23" y="23"/>
                      <a:pt x="23" y="23"/>
                      <a:pt x="23" y="23"/>
                    </a:cubicBezTo>
                    <a:cubicBezTo>
                      <a:pt x="106" y="186"/>
                      <a:pt x="106" y="186"/>
                      <a:pt x="106" y="186"/>
                    </a:cubicBezTo>
                    <a:cubicBezTo>
                      <a:pt x="83" y="74"/>
                      <a:pt x="83" y="74"/>
                      <a:pt x="83" y="74"/>
                    </a:cubicBezTo>
                    <a:cubicBezTo>
                      <a:pt x="80" y="60"/>
                      <a:pt x="78" y="50"/>
                      <a:pt x="76" y="43"/>
                    </a:cubicBezTo>
                    <a:cubicBezTo>
                      <a:pt x="74" y="36"/>
                      <a:pt x="72" y="31"/>
                      <a:pt x="70" y="29"/>
                    </a:cubicBezTo>
                    <a:cubicBezTo>
                      <a:pt x="69" y="27"/>
                      <a:pt x="67" y="26"/>
                      <a:pt x="64" y="25"/>
                    </a:cubicBezTo>
                    <a:cubicBezTo>
                      <a:pt x="61" y="24"/>
                      <a:pt x="59" y="23"/>
                      <a:pt x="57" y="23"/>
                    </a:cubicBezTo>
                    <a:cubicBezTo>
                      <a:pt x="55" y="12"/>
                      <a:pt x="55" y="12"/>
                      <a:pt x="55" y="12"/>
                    </a:cubicBezTo>
                    <a:cubicBezTo>
                      <a:pt x="89" y="0"/>
                      <a:pt x="89" y="0"/>
                      <a:pt x="89" y="0"/>
                    </a:cubicBezTo>
                    <a:lnTo>
                      <a:pt x="91" y="12"/>
                    </a:lnTo>
                    <a:close/>
                  </a:path>
                </a:pathLst>
              </a:custGeom>
              <a:solidFill>
                <a:srgbClr val="898989"/>
              </a:solidFill>
              <a:ln>
                <a:noFill/>
              </a:ln>
            </p:spPr>
            <p:txBody>
              <a:bodyPr anchor="ctr"/>
              <a:lstStyle/>
              <a:p>
                <a:pPr algn="ctr"/>
                <a:endParaRPr/>
              </a:p>
            </p:txBody>
          </p:sp>
          <p:sp>
            <p:nvSpPr>
              <p:cNvPr id="31" name="îṥ1îďê">
                <a:extLst>
                  <a:ext uri="{FF2B5EF4-FFF2-40B4-BE49-F238E27FC236}">
                    <a16:creationId xmlns:a16="http://schemas.microsoft.com/office/drawing/2014/main" id="{E372F54C-F813-0CD5-40AA-233311B34050}"/>
                  </a:ext>
                </a:extLst>
              </p:cNvPr>
              <p:cNvSpPr/>
              <p:nvPr/>
            </p:nvSpPr>
            <p:spPr bwMode="auto">
              <a:xfrm>
                <a:off x="3392488" y="3979863"/>
                <a:ext cx="76200" cy="198438"/>
              </a:xfrm>
              <a:custGeom>
                <a:avLst/>
                <a:gdLst>
                  <a:gd name="T0" fmla="*/ 77 w 97"/>
                  <a:gd name="T1" fmla="*/ 249 h 251"/>
                  <a:gd name="T2" fmla="*/ 61 w 97"/>
                  <a:gd name="T3" fmla="*/ 246 h 251"/>
                  <a:gd name="T4" fmla="*/ 44 w 97"/>
                  <a:gd name="T5" fmla="*/ 228 h 251"/>
                  <a:gd name="T6" fmla="*/ 27 w 97"/>
                  <a:gd name="T7" fmla="*/ 194 h 251"/>
                  <a:gd name="T8" fmla="*/ 12 w 97"/>
                  <a:gd name="T9" fmla="*/ 145 h 251"/>
                  <a:gd name="T10" fmla="*/ 2 w 97"/>
                  <a:gd name="T11" fmla="*/ 94 h 251"/>
                  <a:gd name="T12" fmla="*/ 1 w 97"/>
                  <a:gd name="T13" fmla="*/ 51 h 251"/>
                  <a:gd name="T14" fmla="*/ 7 w 97"/>
                  <a:gd name="T15" fmla="*/ 21 h 251"/>
                  <a:gd name="T16" fmla="*/ 20 w 97"/>
                  <a:gd name="T17" fmla="*/ 6 h 251"/>
                  <a:gd name="T18" fmla="*/ 32 w 97"/>
                  <a:gd name="T19" fmla="*/ 6 h 251"/>
                  <a:gd name="T20" fmla="*/ 44 w 97"/>
                  <a:gd name="T21" fmla="*/ 14 h 251"/>
                  <a:gd name="T22" fmla="*/ 44 w 97"/>
                  <a:gd name="T23" fmla="*/ 2 h 251"/>
                  <a:gd name="T24" fmla="*/ 49 w 97"/>
                  <a:gd name="T25" fmla="*/ 0 h 251"/>
                  <a:gd name="T26" fmla="*/ 69 w 97"/>
                  <a:gd name="T27" fmla="*/ 82 h 251"/>
                  <a:gd name="T28" fmla="*/ 64 w 97"/>
                  <a:gd name="T29" fmla="*/ 84 h 251"/>
                  <a:gd name="T30" fmla="*/ 55 w 97"/>
                  <a:gd name="T31" fmla="*/ 59 h 251"/>
                  <a:gd name="T32" fmla="*/ 45 w 97"/>
                  <a:gd name="T33" fmla="*/ 37 h 251"/>
                  <a:gd name="T34" fmla="*/ 34 w 97"/>
                  <a:gd name="T35" fmla="*/ 22 h 251"/>
                  <a:gd name="T36" fmla="*/ 24 w 97"/>
                  <a:gd name="T37" fmla="*/ 19 h 251"/>
                  <a:gd name="T38" fmla="*/ 16 w 97"/>
                  <a:gd name="T39" fmla="*/ 31 h 251"/>
                  <a:gd name="T40" fmla="*/ 12 w 97"/>
                  <a:gd name="T41" fmla="*/ 55 h 251"/>
                  <a:gd name="T42" fmla="*/ 15 w 97"/>
                  <a:gd name="T43" fmla="*/ 91 h 251"/>
                  <a:gd name="T44" fmla="*/ 25 w 97"/>
                  <a:gd name="T45" fmla="*/ 137 h 251"/>
                  <a:gd name="T46" fmla="*/ 37 w 97"/>
                  <a:gd name="T47" fmla="*/ 177 h 251"/>
                  <a:gd name="T48" fmla="*/ 50 w 97"/>
                  <a:gd name="T49" fmla="*/ 207 h 251"/>
                  <a:gd name="T50" fmla="*/ 64 w 97"/>
                  <a:gd name="T51" fmla="*/ 225 h 251"/>
                  <a:gd name="T52" fmla="*/ 77 w 97"/>
                  <a:gd name="T53" fmla="*/ 228 h 251"/>
                  <a:gd name="T54" fmla="*/ 85 w 97"/>
                  <a:gd name="T55" fmla="*/ 221 h 251"/>
                  <a:gd name="T56" fmla="*/ 89 w 97"/>
                  <a:gd name="T57" fmla="*/ 207 h 251"/>
                  <a:gd name="T58" fmla="*/ 90 w 97"/>
                  <a:gd name="T59" fmla="*/ 188 h 251"/>
                  <a:gd name="T60" fmla="*/ 88 w 97"/>
                  <a:gd name="T61" fmla="*/ 167 h 251"/>
                  <a:gd name="T62" fmla="*/ 94 w 97"/>
                  <a:gd name="T63" fmla="*/ 171 h 251"/>
                  <a:gd name="T64" fmla="*/ 93 w 97"/>
                  <a:gd name="T65" fmla="*/ 226 h 251"/>
                  <a:gd name="T66" fmla="*/ 77 w 97"/>
                  <a:gd name="T67" fmla="*/ 24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251">
                    <a:moveTo>
                      <a:pt x="77" y="249"/>
                    </a:moveTo>
                    <a:cubicBezTo>
                      <a:pt x="73" y="251"/>
                      <a:pt x="67" y="250"/>
                      <a:pt x="61" y="246"/>
                    </a:cubicBezTo>
                    <a:cubicBezTo>
                      <a:pt x="56" y="243"/>
                      <a:pt x="50" y="237"/>
                      <a:pt x="44" y="228"/>
                    </a:cubicBezTo>
                    <a:cubicBezTo>
                      <a:pt x="38" y="219"/>
                      <a:pt x="32" y="208"/>
                      <a:pt x="27" y="194"/>
                    </a:cubicBezTo>
                    <a:cubicBezTo>
                      <a:pt x="21" y="180"/>
                      <a:pt x="16" y="164"/>
                      <a:pt x="12" y="145"/>
                    </a:cubicBezTo>
                    <a:cubicBezTo>
                      <a:pt x="7" y="127"/>
                      <a:pt x="4" y="110"/>
                      <a:pt x="2" y="94"/>
                    </a:cubicBezTo>
                    <a:cubicBezTo>
                      <a:pt x="1" y="78"/>
                      <a:pt x="0" y="64"/>
                      <a:pt x="1" y="51"/>
                    </a:cubicBezTo>
                    <a:cubicBezTo>
                      <a:pt x="2" y="39"/>
                      <a:pt x="4" y="29"/>
                      <a:pt x="7" y="21"/>
                    </a:cubicBezTo>
                    <a:cubicBezTo>
                      <a:pt x="11" y="13"/>
                      <a:pt x="15" y="8"/>
                      <a:pt x="20" y="6"/>
                    </a:cubicBezTo>
                    <a:cubicBezTo>
                      <a:pt x="24" y="4"/>
                      <a:pt x="28" y="4"/>
                      <a:pt x="32" y="6"/>
                    </a:cubicBezTo>
                    <a:cubicBezTo>
                      <a:pt x="36" y="7"/>
                      <a:pt x="40" y="10"/>
                      <a:pt x="44" y="14"/>
                    </a:cubicBezTo>
                    <a:cubicBezTo>
                      <a:pt x="44" y="2"/>
                      <a:pt x="44" y="2"/>
                      <a:pt x="44" y="2"/>
                    </a:cubicBezTo>
                    <a:cubicBezTo>
                      <a:pt x="49" y="0"/>
                      <a:pt x="49" y="0"/>
                      <a:pt x="49" y="0"/>
                    </a:cubicBezTo>
                    <a:cubicBezTo>
                      <a:pt x="69" y="82"/>
                      <a:pt x="69" y="82"/>
                      <a:pt x="69" y="82"/>
                    </a:cubicBezTo>
                    <a:cubicBezTo>
                      <a:pt x="64" y="84"/>
                      <a:pt x="64" y="84"/>
                      <a:pt x="64" y="84"/>
                    </a:cubicBezTo>
                    <a:cubicBezTo>
                      <a:pt x="62" y="76"/>
                      <a:pt x="59" y="68"/>
                      <a:pt x="55" y="59"/>
                    </a:cubicBezTo>
                    <a:cubicBezTo>
                      <a:pt x="52" y="50"/>
                      <a:pt x="48" y="43"/>
                      <a:pt x="45" y="37"/>
                    </a:cubicBezTo>
                    <a:cubicBezTo>
                      <a:pt x="42" y="30"/>
                      <a:pt x="38" y="25"/>
                      <a:pt x="34" y="22"/>
                    </a:cubicBezTo>
                    <a:cubicBezTo>
                      <a:pt x="31" y="19"/>
                      <a:pt x="28" y="18"/>
                      <a:pt x="24" y="19"/>
                    </a:cubicBezTo>
                    <a:cubicBezTo>
                      <a:pt x="21" y="21"/>
                      <a:pt x="18" y="25"/>
                      <a:pt x="16" y="31"/>
                    </a:cubicBezTo>
                    <a:cubicBezTo>
                      <a:pt x="14" y="37"/>
                      <a:pt x="13" y="45"/>
                      <a:pt x="12" y="55"/>
                    </a:cubicBezTo>
                    <a:cubicBezTo>
                      <a:pt x="12" y="65"/>
                      <a:pt x="13" y="77"/>
                      <a:pt x="15" y="91"/>
                    </a:cubicBezTo>
                    <a:cubicBezTo>
                      <a:pt x="18" y="105"/>
                      <a:pt x="21" y="120"/>
                      <a:pt x="25" y="137"/>
                    </a:cubicBezTo>
                    <a:cubicBezTo>
                      <a:pt x="28" y="152"/>
                      <a:pt x="32" y="165"/>
                      <a:pt x="37" y="177"/>
                    </a:cubicBezTo>
                    <a:cubicBezTo>
                      <a:pt x="41" y="189"/>
                      <a:pt x="45" y="199"/>
                      <a:pt x="50" y="207"/>
                    </a:cubicBezTo>
                    <a:cubicBezTo>
                      <a:pt x="55" y="215"/>
                      <a:pt x="59" y="221"/>
                      <a:pt x="64" y="225"/>
                    </a:cubicBezTo>
                    <a:cubicBezTo>
                      <a:pt x="69" y="229"/>
                      <a:pt x="73" y="230"/>
                      <a:pt x="77" y="228"/>
                    </a:cubicBezTo>
                    <a:cubicBezTo>
                      <a:pt x="80" y="227"/>
                      <a:pt x="83" y="224"/>
                      <a:pt x="85" y="221"/>
                    </a:cubicBezTo>
                    <a:cubicBezTo>
                      <a:pt x="87" y="217"/>
                      <a:pt x="88" y="212"/>
                      <a:pt x="89" y="207"/>
                    </a:cubicBezTo>
                    <a:cubicBezTo>
                      <a:pt x="89" y="201"/>
                      <a:pt x="90" y="195"/>
                      <a:pt x="90" y="188"/>
                    </a:cubicBezTo>
                    <a:cubicBezTo>
                      <a:pt x="90" y="182"/>
                      <a:pt x="89" y="174"/>
                      <a:pt x="88" y="167"/>
                    </a:cubicBezTo>
                    <a:cubicBezTo>
                      <a:pt x="94" y="171"/>
                      <a:pt x="94" y="171"/>
                      <a:pt x="94" y="171"/>
                    </a:cubicBezTo>
                    <a:cubicBezTo>
                      <a:pt x="97" y="195"/>
                      <a:pt x="96" y="213"/>
                      <a:pt x="93" y="226"/>
                    </a:cubicBezTo>
                    <a:cubicBezTo>
                      <a:pt x="90" y="238"/>
                      <a:pt x="85" y="245"/>
                      <a:pt x="77" y="249"/>
                    </a:cubicBezTo>
                    <a:close/>
                  </a:path>
                </a:pathLst>
              </a:custGeom>
              <a:solidFill>
                <a:srgbClr val="898989"/>
              </a:solidFill>
              <a:ln>
                <a:noFill/>
              </a:ln>
            </p:spPr>
            <p:txBody>
              <a:bodyPr anchor="ctr"/>
              <a:lstStyle/>
              <a:p>
                <a:pPr algn="ctr"/>
                <a:endParaRPr/>
              </a:p>
            </p:txBody>
          </p:sp>
          <p:sp>
            <p:nvSpPr>
              <p:cNvPr id="32" name="îś1îḓe">
                <a:extLst>
                  <a:ext uri="{FF2B5EF4-FFF2-40B4-BE49-F238E27FC236}">
                    <a16:creationId xmlns:a16="http://schemas.microsoft.com/office/drawing/2014/main" id="{3B224382-108C-3744-5D8C-03374E5C4AE1}"/>
                  </a:ext>
                </a:extLst>
              </p:cNvPr>
              <p:cNvSpPr/>
              <p:nvPr/>
            </p:nvSpPr>
            <p:spPr bwMode="auto">
              <a:xfrm>
                <a:off x="3438526" y="3952876"/>
                <a:ext cx="103188" cy="203200"/>
              </a:xfrm>
              <a:custGeom>
                <a:avLst/>
                <a:gdLst>
                  <a:gd name="T0" fmla="*/ 115 w 133"/>
                  <a:gd name="T1" fmla="*/ 156 h 258"/>
                  <a:gd name="T2" fmla="*/ 133 w 133"/>
                  <a:gd name="T3" fmla="*/ 224 h 258"/>
                  <a:gd name="T4" fmla="*/ 67 w 133"/>
                  <a:gd name="T5" fmla="*/ 258 h 258"/>
                  <a:gd name="T6" fmla="*/ 64 w 133"/>
                  <a:gd name="T7" fmla="*/ 246 h 258"/>
                  <a:gd name="T8" fmla="*/ 68 w 133"/>
                  <a:gd name="T9" fmla="*/ 243 h 258"/>
                  <a:gd name="T10" fmla="*/ 71 w 133"/>
                  <a:gd name="T11" fmla="*/ 239 h 258"/>
                  <a:gd name="T12" fmla="*/ 71 w 133"/>
                  <a:gd name="T13" fmla="*/ 231 h 258"/>
                  <a:gd name="T14" fmla="*/ 69 w 133"/>
                  <a:gd name="T15" fmla="*/ 221 h 258"/>
                  <a:gd name="T16" fmla="*/ 21 w 133"/>
                  <a:gd name="T17" fmla="*/ 58 h 258"/>
                  <a:gd name="T18" fmla="*/ 18 w 133"/>
                  <a:gd name="T19" fmla="*/ 49 h 258"/>
                  <a:gd name="T20" fmla="*/ 13 w 133"/>
                  <a:gd name="T21" fmla="*/ 44 h 258"/>
                  <a:gd name="T22" fmla="*/ 8 w 133"/>
                  <a:gd name="T23" fmla="*/ 42 h 258"/>
                  <a:gd name="T24" fmla="*/ 3 w 133"/>
                  <a:gd name="T25" fmla="*/ 43 h 258"/>
                  <a:gd name="T26" fmla="*/ 0 w 133"/>
                  <a:gd name="T27" fmla="*/ 31 h 258"/>
                  <a:gd name="T28" fmla="*/ 61 w 133"/>
                  <a:gd name="T29" fmla="*/ 0 h 258"/>
                  <a:gd name="T30" fmla="*/ 78 w 133"/>
                  <a:gd name="T31" fmla="*/ 54 h 258"/>
                  <a:gd name="T32" fmla="*/ 73 w 133"/>
                  <a:gd name="T33" fmla="*/ 56 h 258"/>
                  <a:gd name="T34" fmla="*/ 61 w 133"/>
                  <a:gd name="T35" fmla="*/ 33 h 258"/>
                  <a:gd name="T36" fmla="*/ 49 w 133"/>
                  <a:gd name="T37" fmla="*/ 22 h 258"/>
                  <a:gd name="T38" fmla="*/ 45 w 133"/>
                  <a:gd name="T39" fmla="*/ 23 h 258"/>
                  <a:gd name="T40" fmla="*/ 39 w 133"/>
                  <a:gd name="T41" fmla="*/ 25 h 258"/>
                  <a:gd name="T42" fmla="*/ 27 w 133"/>
                  <a:gd name="T43" fmla="*/ 32 h 258"/>
                  <a:gd name="T44" fmla="*/ 54 w 133"/>
                  <a:gd name="T45" fmla="*/ 122 h 258"/>
                  <a:gd name="T46" fmla="*/ 63 w 133"/>
                  <a:gd name="T47" fmla="*/ 117 h 258"/>
                  <a:gd name="T48" fmla="*/ 68 w 133"/>
                  <a:gd name="T49" fmla="*/ 112 h 258"/>
                  <a:gd name="T50" fmla="*/ 69 w 133"/>
                  <a:gd name="T51" fmla="*/ 102 h 258"/>
                  <a:gd name="T52" fmla="*/ 68 w 133"/>
                  <a:gd name="T53" fmla="*/ 89 h 258"/>
                  <a:gd name="T54" fmla="*/ 65 w 133"/>
                  <a:gd name="T55" fmla="*/ 74 h 258"/>
                  <a:gd name="T56" fmla="*/ 69 w 133"/>
                  <a:gd name="T57" fmla="*/ 71 h 258"/>
                  <a:gd name="T58" fmla="*/ 95 w 133"/>
                  <a:gd name="T59" fmla="*/ 160 h 258"/>
                  <a:gd name="T60" fmla="*/ 91 w 133"/>
                  <a:gd name="T61" fmla="*/ 162 h 258"/>
                  <a:gd name="T62" fmla="*/ 85 w 133"/>
                  <a:gd name="T63" fmla="*/ 147 h 258"/>
                  <a:gd name="T64" fmla="*/ 79 w 133"/>
                  <a:gd name="T65" fmla="*/ 135 h 258"/>
                  <a:gd name="T66" fmla="*/ 73 w 133"/>
                  <a:gd name="T67" fmla="*/ 129 h 258"/>
                  <a:gd name="T68" fmla="*/ 66 w 133"/>
                  <a:gd name="T69" fmla="*/ 130 h 258"/>
                  <a:gd name="T70" fmla="*/ 57 w 133"/>
                  <a:gd name="T71" fmla="*/ 135 h 258"/>
                  <a:gd name="T72" fmla="*/ 78 w 133"/>
                  <a:gd name="T73" fmla="*/ 203 h 258"/>
                  <a:gd name="T74" fmla="*/ 83 w 133"/>
                  <a:gd name="T75" fmla="*/ 219 h 258"/>
                  <a:gd name="T76" fmla="*/ 87 w 133"/>
                  <a:gd name="T77" fmla="*/ 227 h 258"/>
                  <a:gd name="T78" fmla="*/ 93 w 133"/>
                  <a:gd name="T79" fmla="*/ 228 h 258"/>
                  <a:gd name="T80" fmla="*/ 100 w 133"/>
                  <a:gd name="T81" fmla="*/ 226 h 258"/>
                  <a:gd name="T82" fmla="*/ 105 w 133"/>
                  <a:gd name="T83" fmla="*/ 223 h 258"/>
                  <a:gd name="T84" fmla="*/ 110 w 133"/>
                  <a:gd name="T85" fmla="*/ 220 h 258"/>
                  <a:gd name="T86" fmla="*/ 114 w 133"/>
                  <a:gd name="T87" fmla="*/ 215 h 258"/>
                  <a:gd name="T88" fmla="*/ 115 w 133"/>
                  <a:gd name="T89" fmla="*/ 209 h 258"/>
                  <a:gd name="T90" fmla="*/ 114 w 133"/>
                  <a:gd name="T91" fmla="*/ 183 h 258"/>
                  <a:gd name="T92" fmla="*/ 111 w 133"/>
                  <a:gd name="T93" fmla="*/ 158 h 258"/>
                  <a:gd name="T94" fmla="*/ 115 w 133"/>
                  <a:gd name="T95" fmla="*/ 1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258">
                    <a:moveTo>
                      <a:pt x="115" y="156"/>
                    </a:moveTo>
                    <a:cubicBezTo>
                      <a:pt x="133" y="224"/>
                      <a:pt x="133" y="224"/>
                      <a:pt x="133" y="224"/>
                    </a:cubicBezTo>
                    <a:cubicBezTo>
                      <a:pt x="67" y="258"/>
                      <a:pt x="67" y="258"/>
                      <a:pt x="67" y="258"/>
                    </a:cubicBezTo>
                    <a:cubicBezTo>
                      <a:pt x="64" y="246"/>
                      <a:pt x="64" y="246"/>
                      <a:pt x="64" y="246"/>
                    </a:cubicBezTo>
                    <a:cubicBezTo>
                      <a:pt x="65" y="245"/>
                      <a:pt x="66" y="244"/>
                      <a:pt x="68" y="243"/>
                    </a:cubicBezTo>
                    <a:cubicBezTo>
                      <a:pt x="69" y="241"/>
                      <a:pt x="70" y="240"/>
                      <a:pt x="71" y="239"/>
                    </a:cubicBezTo>
                    <a:cubicBezTo>
                      <a:pt x="72" y="236"/>
                      <a:pt x="72" y="234"/>
                      <a:pt x="71" y="231"/>
                    </a:cubicBezTo>
                    <a:cubicBezTo>
                      <a:pt x="71" y="228"/>
                      <a:pt x="70" y="225"/>
                      <a:pt x="69" y="221"/>
                    </a:cubicBezTo>
                    <a:cubicBezTo>
                      <a:pt x="21" y="58"/>
                      <a:pt x="21" y="58"/>
                      <a:pt x="21" y="58"/>
                    </a:cubicBezTo>
                    <a:cubicBezTo>
                      <a:pt x="20" y="55"/>
                      <a:pt x="19" y="52"/>
                      <a:pt x="18" y="49"/>
                    </a:cubicBezTo>
                    <a:cubicBezTo>
                      <a:pt x="16" y="47"/>
                      <a:pt x="15" y="45"/>
                      <a:pt x="13" y="44"/>
                    </a:cubicBezTo>
                    <a:cubicBezTo>
                      <a:pt x="12" y="43"/>
                      <a:pt x="10" y="43"/>
                      <a:pt x="8" y="42"/>
                    </a:cubicBezTo>
                    <a:cubicBezTo>
                      <a:pt x="6" y="42"/>
                      <a:pt x="4" y="42"/>
                      <a:pt x="3" y="43"/>
                    </a:cubicBezTo>
                    <a:cubicBezTo>
                      <a:pt x="0" y="31"/>
                      <a:pt x="0" y="31"/>
                      <a:pt x="0" y="31"/>
                    </a:cubicBezTo>
                    <a:cubicBezTo>
                      <a:pt x="61" y="0"/>
                      <a:pt x="61" y="0"/>
                      <a:pt x="61" y="0"/>
                    </a:cubicBezTo>
                    <a:cubicBezTo>
                      <a:pt x="78" y="54"/>
                      <a:pt x="78" y="54"/>
                      <a:pt x="78" y="54"/>
                    </a:cubicBezTo>
                    <a:cubicBezTo>
                      <a:pt x="73" y="56"/>
                      <a:pt x="73" y="56"/>
                      <a:pt x="73" y="56"/>
                    </a:cubicBezTo>
                    <a:cubicBezTo>
                      <a:pt x="70" y="49"/>
                      <a:pt x="66" y="41"/>
                      <a:pt x="61" y="33"/>
                    </a:cubicBezTo>
                    <a:cubicBezTo>
                      <a:pt x="56" y="25"/>
                      <a:pt x="52" y="22"/>
                      <a:pt x="49" y="22"/>
                    </a:cubicBezTo>
                    <a:cubicBezTo>
                      <a:pt x="48" y="22"/>
                      <a:pt x="47" y="22"/>
                      <a:pt x="45" y="23"/>
                    </a:cubicBezTo>
                    <a:cubicBezTo>
                      <a:pt x="43" y="24"/>
                      <a:pt x="41" y="24"/>
                      <a:pt x="39" y="25"/>
                    </a:cubicBezTo>
                    <a:cubicBezTo>
                      <a:pt x="27" y="32"/>
                      <a:pt x="27" y="32"/>
                      <a:pt x="27" y="32"/>
                    </a:cubicBezTo>
                    <a:cubicBezTo>
                      <a:pt x="54" y="122"/>
                      <a:pt x="54" y="122"/>
                      <a:pt x="54" y="122"/>
                    </a:cubicBezTo>
                    <a:cubicBezTo>
                      <a:pt x="63" y="117"/>
                      <a:pt x="63" y="117"/>
                      <a:pt x="63" y="117"/>
                    </a:cubicBezTo>
                    <a:cubicBezTo>
                      <a:pt x="65" y="116"/>
                      <a:pt x="67" y="114"/>
                      <a:pt x="68" y="112"/>
                    </a:cubicBezTo>
                    <a:cubicBezTo>
                      <a:pt x="69" y="110"/>
                      <a:pt x="69" y="106"/>
                      <a:pt x="69" y="102"/>
                    </a:cubicBezTo>
                    <a:cubicBezTo>
                      <a:pt x="69" y="99"/>
                      <a:pt x="69" y="94"/>
                      <a:pt x="68" y="89"/>
                    </a:cubicBezTo>
                    <a:cubicBezTo>
                      <a:pt x="67" y="83"/>
                      <a:pt x="66" y="78"/>
                      <a:pt x="65" y="74"/>
                    </a:cubicBezTo>
                    <a:cubicBezTo>
                      <a:pt x="69" y="71"/>
                      <a:pt x="69" y="71"/>
                      <a:pt x="69" y="71"/>
                    </a:cubicBezTo>
                    <a:cubicBezTo>
                      <a:pt x="95" y="160"/>
                      <a:pt x="95" y="160"/>
                      <a:pt x="95" y="160"/>
                    </a:cubicBezTo>
                    <a:cubicBezTo>
                      <a:pt x="91" y="162"/>
                      <a:pt x="91" y="162"/>
                      <a:pt x="91" y="162"/>
                    </a:cubicBezTo>
                    <a:cubicBezTo>
                      <a:pt x="89" y="157"/>
                      <a:pt x="87" y="152"/>
                      <a:pt x="85" y="147"/>
                    </a:cubicBezTo>
                    <a:cubicBezTo>
                      <a:pt x="83" y="141"/>
                      <a:pt x="81" y="137"/>
                      <a:pt x="79" y="135"/>
                    </a:cubicBezTo>
                    <a:cubicBezTo>
                      <a:pt x="77" y="132"/>
                      <a:pt x="75" y="130"/>
                      <a:pt x="73" y="129"/>
                    </a:cubicBezTo>
                    <a:cubicBezTo>
                      <a:pt x="71" y="129"/>
                      <a:pt x="69" y="129"/>
                      <a:pt x="66" y="130"/>
                    </a:cubicBezTo>
                    <a:cubicBezTo>
                      <a:pt x="57" y="135"/>
                      <a:pt x="57" y="135"/>
                      <a:pt x="57" y="135"/>
                    </a:cubicBezTo>
                    <a:cubicBezTo>
                      <a:pt x="78" y="203"/>
                      <a:pt x="78" y="203"/>
                      <a:pt x="78" y="203"/>
                    </a:cubicBezTo>
                    <a:cubicBezTo>
                      <a:pt x="80" y="210"/>
                      <a:pt x="81" y="215"/>
                      <a:pt x="83" y="219"/>
                    </a:cubicBezTo>
                    <a:cubicBezTo>
                      <a:pt x="84" y="222"/>
                      <a:pt x="86" y="225"/>
                      <a:pt x="87" y="227"/>
                    </a:cubicBezTo>
                    <a:cubicBezTo>
                      <a:pt x="89" y="228"/>
                      <a:pt x="91" y="229"/>
                      <a:pt x="93" y="228"/>
                    </a:cubicBezTo>
                    <a:cubicBezTo>
                      <a:pt x="94" y="228"/>
                      <a:pt x="97" y="227"/>
                      <a:pt x="100" y="226"/>
                    </a:cubicBezTo>
                    <a:cubicBezTo>
                      <a:pt x="101" y="225"/>
                      <a:pt x="103" y="224"/>
                      <a:pt x="105" y="223"/>
                    </a:cubicBezTo>
                    <a:cubicBezTo>
                      <a:pt x="107" y="222"/>
                      <a:pt x="109" y="221"/>
                      <a:pt x="110" y="220"/>
                    </a:cubicBezTo>
                    <a:cubicBezTo>
                      <a:pt x="111" y="219"/>
                      <a:pt x="112" y="217"/>
                      <a:pt x="114" y="215"/>
                    </a:cubicBezTo>
                    <a:cubicBezTo>
                      <a:pt x="115" y="213"/>
                      <a:pt x="115" y="211"/>
                      <a:pt x="115" y="209"/>
                    </a:cubicBezTo>
                    <a:cubicBezTo>
                      <a:pt x="116" y="203"/>
                      <a:pt x="115" y="194"/>
                      <a:pt x="114" y="183"/>
                    </a:cubicBezTo>
                    <a:cubicBezTo>
                      <a:pt x="113" y="172"/>
                      <a:pt x="112" y="164"/>
                      <a:pt x="111" y="158"/>
                    </a:cubicBezTo>
                    <a:lnTo>
                      <a:pt x="115" y="156"/>
                    </a:lnTo>
                    <a:close/>
                  </a:path>
                </a:pathLst>
              </a:custGeom>
              <a:solidFill>
                <a:srgbClr val="898989"/>
              </a:solidFill>
              <a:ln>
                <a:noFill/>
              </a:ln>
            </p:spPr>
            <p:txBody>
              <a:bodyPr anchor="ctr"/>
              <a:lstStyle/>
              <a:p>
                <a:pPr algn="ctr"/>
                <a:endParaRPr/>
              </a:p>
            </p:txBody>
          </p:sp>
          <p:sp>
            <p:nvSpPr>
              <p:cNvPr id="33" name="íşḻiḓe">
                <a:extLst>
                  <a:ext uri="{FF2B5EF4-FFF2-40B4-BE49-F238E27FC236}">
                    <a16:creationId xmlns:a16="http://schemas.microsoft.com/office/drawing/2014/main" id="{761338A2-44B4-68AE-3C58-B3EF7E883E45}"/>
                  </a:ext>
                </a:extLst>
              </p:cNvPr>
              <p:cNvSpPr/>
              <p:nvPr/>
            </p:nvSpPr>
            <p:spPr bwMode="auto">
              <a:xfrm>
                <a:off x="3540126" y="3905251"/>
                <a:ext cx="101600" cy="193675"/>
              </a:xfrm>
              <a:custGeom>
                <a:avLst/>
                <a:gdLst>
                  <a:gd name="T0" fmla="*/ 131 w 131"/>
                  <a:gd name="T1" fmla="*/ 189 h 245"/>
                  <a:gd name="T2" fmla="*/ 100 w 131"/>
                  <a:gd name="T3" fmla="*/ 212 h 245"/>
                  <a:gd name="T4" fmla="*/ 96 w 131"/>
                  <a:gd name="T5" fmla="*/ 201 h 245"/>
                  <a:gd name="T6" fmla="*/ 101 w 131"/>
                  <a:gd name="T7" fmla="*/ 193 h 245"/>
                  <a:gd name="T8" fmla="*/ 101 w 131"/>
                  <a:gd name="T9" fmla="*/ 186 h 245"/>
                  <a:gd name="T10" fmla="*/ 100 w 131"/>
                  <a:gd name="T11" fmla="*/ 182 h 245"/>
                  <a:gd name="T12" fmla="*/ 98 w 131"/>
                  <a:gd name="T13" fmla="*/ 179 h 245"/>
                  <a:gd name="T14" fmla="*/ 72 w 131"/>
                  <a:gd name="T15" fmla="*/ 136 h 245"/>
                  <a:gd name="T16" fmla="*/ 46 w 131"/>
                  <a:gd name="T17" fmla="*/ 155 h 245"/>
                  <a:gd name="T18" fmla="*/ 51 w 131"/>
                  <a:gd name="T19" fmla="*/ 175 h 245"/>
                  <a:gd name="T20" fmla="*/ 55 w 131"/>
                  <a:gd name="T21" fmla="*/ 191 h 245"/>
                  <a:gd name="T22" fmla="*/ 59 w 131"/>
                  <a:gd name="T23" fmla="*/ 202 h 245"/>
                  <a:gd name="T24" fmla="*/ 61 w 131"/>
                  <a:gd name="T25" fmla="*/ 209 h 245"/>
                  <a:gd name="T26" fmla="*/ 69 w 131"/>
                  <a:gd name="T27" fmla="*/ 216 h 245"/>
                  <a:gd name="T28" fmla="*/ 78 w 131"/>
                  <a:gd name="T29" fmla="*/ 214 h 245"/>
                  <a:gd name="T30" fmla="*/ 82 w 131"/>
                  <a:gd name="T31" fmla="*/ 225 h 245"/>
                  <a:gd name="T32" fmla="*/ 54 w 131"/>
                  <a:gd name="T33" fmla="*/ 245 h 245"/>
                  <a:gd name="T34" fmla="*/ 50 w 131"/>
                  <a:gd name="T35" fmla="*/ 235 h 245"/>
                  <a:gd name="T36" fmla="*/ 52 w 131"/>
                  <a:gd name="T37" fmla="*/ 230 h 245"/>
                  <a:gd name="T38" fmla="*/ 54 w 131"/>
                  <a:gd name="T39" fmla="*/ 224 h 245"/>
                  <a:gd name="T40" fmla="*/ 54 w 131"/>
                  <a:gd name="T41" fmla="*/ 213 h 245"/>
                  <a:gd name="T42" fmla="*/ 51 w 131"/>
                  <a:gd name="T43" fmla="*/ 199 h 245"/>
                  <a:gd name="T44" fmla="*/ 25 w 131"/>
                  <a:gd name="T45" fmla="*/ 101 h 245"/>
                  <a:gd name="T46" fmla="*/ 0 w 131"/>
                  <a:gd name="T47" fmla="*/ 3 h 245"/>
                  <a:gd name="T48" fmla="*/ 4 w 131"/>
                  <a:gd name="T49" fmla="*/ 0 h 245"/>
                  <a:gd name="T50" fmla="*/ 106 w 131"/>
                  <a:gd name="T51" fmla="*/ 165 h 245"/>
                  <a:gd name="T52" fmla="*/ 112 w 131"/>
                  <a:gd name="T53" fmla="*/ 173 h 245"/>
                  <a:gd name="T54" fmla="*/ 118 w 131"/>
                  <a:gd name="T55" fmla="*/ 178 h 245"/>
                  <a:gd name="T56" fmla="*/ 123 w 131"/>
                  <a:gd name="T57" fmla="*/ 179 h 245"/>
                  <a:gd name="T58" fmla="*/ 127 w 131"/>
                  <a:gd name="T59" fmla="*/ 178 h 245"/>
                  <a:gd name="T60" fmla="*/ 131 w 131"/>
                  <a:gd name="T61" fmla="*/ 189 h 245"/>
                  <a:gd name="T62" fmla="*/ 64 w 131"/>
                  <a:gd name="T63" fmla="*/ 124 h 245"/>
                  <a:gd name="T64" fmla="*/ 18 w 131"/>
                  <a:gd name="T65" fmla="*/ 50 h 245"/>
                  <a:gd name="T66" fmla="*/ 42 w 131"/>
                  <a:gd name="T67" fmla="*/ 141 h 245"/>
                  <a:gd name="T68" fmla="*/ 64 w 131"/>
                  <a:gd name="T69" fmla="*/ 1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45">
                    <a:moveTo>
                      <a:pt x="131" y="189"/>
                    </a:moveTo>
                    <a:cubicBezTo>
                      <a:pt x="100" y="212"/>
                      <a:pt x="100" y="212"/>
                      <a:pt x="100" y="212"/>
                    </a:cubicBezTo>
                    <a:cubicBezTo>
                      <a:pt x="96" y="201"/>
                      <a:pt x="96" y="201"/>
                      <a:pt x="96" y="201"/>
                    </a:cubicBezTo>
                    <a:cubicBezTo>
                      <a:pt x="98" y="199"/>
                      <a:pt x="100" y="196"/>
                      <a:pt x="101" y="193"/>
                    </a:cubicBezTo>
                    <a:cubicBezTo>
                      <a:pt x="102" y="190"/>
                      <a:pt x="102" y="188"/>
                      <a:pt x="101" y="186"/>
                    </a:cubicBezTo>
                    <a:cubicBezTo>
                      <a:pt x="101" y="185"/>
                      <a:pt x="101" y="184"/>
                      <a:pt x="100" y="182"/>
                    </a:cubicBezTo>
                    <a:cubicBezTo>
                      <a:pt x="99" y="181"/>
                      <a:pt x="99" y="180"/>
                      <a:pt x="98" y="179"/>
                    </a:cubicBezTo>
                    <a:cubicBezTo>
                      <a:pt x="72" y="136"/>
                      <a:pt x="72" y="136"/>
                      <a:pt x="72" y="136"/>
                    </a:cubicBezTo>
                    <a:cubicBezTo>
                      <a:pt x="46" y="155"/>
                      <a:pt x="46" y="155"/>
                      <a:pt x="46" y="155"/>
                    </a:cubicBezTo>
                    <a:cubicBezTo>
                      <a:pt x="48" y="163"/>
                      <a:pt x="49" y="170"/>
                      <a:pt x="51" y="175"/>
                    </a:cubicBezTo>
                    <a:cubicBezTo>
                      <a:pt x="53" y="181"/>
                      <a:pt x="54" y="186"/>
                      <a:pt x="55" y="191"/>
                    </a:cubicBezTo>
                    <a:cubicBezTo>
                      <a:pt x="57" y="196"/>
                      <a:pt x="58" y="199"/>
                      <a:pt x="59" y="202"/>
                    </a:cubicBezTo>
                    <a:cubicBezTo>
                      <a:pt x="60" y="205"/>
                      <a:pt x="61" y="207"/>
                      <a:pt x="61" y="209"/>
                    </a:cubicBezTo>
                    <a:cubicBezTo>
                      <a:pt x="63" y="213"/>
                      <a:pt x="66" y="215"/>
                      <a:pt x="69" y="216"/>
                    </a:cubicBezTo>
                    <a:cubicBezTo>
                      <a:pt x="72" y="216"/>
                      <a:pt x="75" y="216"/>
                      <a:pt x="78" y="214"/>
                    </a:cubicBezTo>
                    <a:cubicBezTo>
                      <a:pt x="82" y="225"/>
                      <a:pt x="82" y="225"/>
                      <a:pt x="82" y="225"/>
                    </a:cubicBezTo>
                    <a:cubicBezTo>
                      <a:pt x="54" y="245"/>
                      <a:pt x="54" y="245"/>
                      <a:pt x="54" y="245"/>
                    </a:cubicBezTo>
                    <a:cubicBezTo>
                      <a:pt x="50" y="235"/>
                      <a:pt x="50" y="235"/>
                      <a:pt x="50" y="235"/>
                    </a:cubicBezTo>
                    <a:cubicBezTo>
                      <a:pt x="51" y="234"/>
                      <a:pt x="51" y="232"/>
                      <a:pt x="52" y="230"/>
                    </a:cubicBezTo>
                    <a:cubicBezTo>
                      <a:pt x="53" y="229"/>
                      <a:pt x="54" y="226"/>
                      <a:pt x="54" y="224"/>
                    </a:cubicBezTo>
                    <a:cubicBezTo>
                      <a:pt x="54" y="220"/>
                      <a:pt x="54" y="217"/>
                      <a:pt x="54" y="213"/>
                    </a:cubicBezTo>
                    <a:cubicBezTo>
                      <a:pt x="53" y="210"/>
                      <a:pt x="52" y="205"/>
                      <a:pt x="51" y="199"/>
                    </a:cubicBezTo>
                    <a:cubicBezTo>
                      <a:pt x="43" y="170"/>
                      <a:pt x="35" y="137"/>
                      <a:pt x="25" y="101"/>
                    </a:cubicBezTo>
                    <a:cubicBezTo>
                      <a:pt x="16" y="64"/>
                      <a:pt x="7" y="32"/>
                      <a:pt x="0" y="3"/>
                    </a:cubicBezTo>
                    <a:cubicBezTo>
                      <a:pt x="4" y="0"/>
                      <a:pt x="4" y="0"/>
                      <a:pt x="4" y="0"/>
                    </a:cubicBezTo>
                    <a:cubicBezTo>
                      <a:pt x="106" y="165"/>
                      <a:pt x="106" y="165"/>
                      <a:pt x="106" y="165"/>
                    </a:cubicBezTo>
                    <a:cubicBezTo>
                      <a:pt x="109" y="168"/>
                      <a:pt x="111" y="171"/>
                      <a:pt x="112" y="173"/>
                    </a:cubicBezTo>
                    <a:cubicBezTo>
                      <a:pt x="114" y="175"/>
                      <a:pt x="116" y="177"/>
                      <a:pt x="118" y="178"/>
                    </a:cubicBezTo>
                    <a:cubicBezTo>
                      <a:pt x="119" y="179"/>
                      <a:pt x="121" y="179"/>
                      <a:pt x="123" y="179"/>
                    </a:cubicBezTo>
                    <a:cubicBezTo>
                      <a:pt x="124" y="179"/>
                      <a:pt x="126" y="179"/>
                      <a:pt x="127" y="178"/>
                    </a:cubicBezTo>
                    <a:cubicBezTo>
                      <a:pt x="131" y="189"/>
                      <a:pt x="131" y="189"/>
                      <a:pt x="131" y="189"/>
                    </a:cubicBezTo>
                    <a:close/>
                    <a:moveTo>
                      <a:pt x="64" y="124"/>
                    </a:moveTo>
                    <a:cubicBezTo>
                      <a:pt x="18" y="50"/>
                      <a:pt x="18" y="50"/>
                      <a:pt x="18" y="50"/>
                    </a:cubicBezTo>
                    <a:cubicBezTo>
                      <a:pt x="42" y="141"/>
                      <a:pt x="42" y="141"/>
                      <a:pt x="42" y="141"/>
                    </a:cubicBezTo>
                    <a:lnTo>
                      <a:pt x="64" y="124"/>
                    </a:lnTo>
                    <a:close/>
                  </a:path>
                </a:pathLst>
              </a:custGeom>
              <a:solidFill>
                <a:srgbClr val="898989"/>
              </a:solidFill>
              <a:ln>
                <a:noFill/>
              </a:ln>
            </p:spPr>
            <p:txBody>
              <a:bodyPr anchor="ctr"/>
              <a:lstStyle/>
              <a:p>
                <a:pPr algn="ctr"/>
                <a:endParaRPr/>
              </a:p>
            </p:txBody>
          </p:sp>
          <p:sp>
            <p:nvSpPr>
              <p:cNvPr id="34" name="iSliḋê">
                <a:extLst>
                  <a:ext uri="{FF2B5EF4-FFF2-40B4-BE49-F238E27FC236}">
                    <a16:creationId xmlns:a16="http://schemas.microsoft.com/office/drawing/2014/main" id="{AF14015C-902F-F12A-4DCB-986D7B13DDB4}"/>
                  </a:ext>
                </a:extLst>
              </p:cNvPr>
              <p:cNvSpPr/>
              <p:nvPr/>
            </p:nvSpPr>
            <p:spPr bwMode="auto">
              <a:xfrm>
                <a:off x="3557588" y="3838576"/>
                <a:ext cx="133350" cy="211138"/>
              </a:xfrm>
              <a:custGeom>
                <a:avLst/>
                <a:gdLst>
                  <a:gd name="T0" fmla="*/ 81 w 170"/>
                  <a:gd name="T1" fmla="*/ 10 h 268"/>
                  <a:gd name="T2" fmla="*/ 78 w 170"/>
                  <a:gd name="T3" fmla="*/ 16 h 268"/>
                  <a:gd name="T4" fmla="*/ 76 w 170"/>
                  <a:gd name="T5" fmla="*/ 24 h 268"/>
                  <a:gd name="T6" fmla="*/ 81 w 170"/>
                  <a:gd name="T7" fmla="*/ 40 h 268"/>
                  <a:gd name="T8" fmla="*/ 94 w 170"/>
                  <a:gd name="T9" fmla="*/ 66 h 268"/>
                  <a:gd name="T10" fmla="*/ 170 w 170"/>
                  <a:gd name="T11" fmla="*/ 213 h 268"/>
                  <a:gd name="T12" fmla="*/ 166 w 170"/>
                  <a:gd name="T13" fmla="*/ 217 h 268"/>
                  <a:gd name="T14" fmla="*/ 38 w 170"/>
                  <a:gd name="T15" fmla="*/ 91 h 268"/>
                  <a:gd name="T16" fmla="*/ 92 w 170"/>
                  <a:gd name="T17" fmla="*/ 195 h 268"/>
                  <a:gd name="T18" fmla="*/ 106 w 170"/>
                  <a:gd name="T19" fmla="*/ 221 h 268"/>
                  <a:gd name="T20" fmla="*/ 116 w 170"/>
                  <a:gd name="T21" fmla="*/ 232 h 268"/>
                  <a:gd name="T22" fmla="*/ 123 w 170"/>
                  <a:gd name="T23" fmla="*/ 233 h 268"/>
                  <a:gd name="T24" fmla="*/ 129 w 170"/>
                  <a:gd name="T25" fmla="*/ 232 h 268"/>
                  <a:gd name="T26" fmla="*/ 135 w 170"/>
                  <a:gd name="T27" fmla="*/ 242 h 268"/>
                  <a:gd name="T28" fmla="*/ 106 w 170"/>
                  <a:gd name="T29" fmla="*/ 268 h 268"/>
                  <a:gd name="T30" fmla="*/ 101 w 170"/>
                  <a:gd name="T31" fmla="*/ 258 h 268"/>
                  <a:gd name="T32" fmla="*/ 104 w 170"/>
                  <a:gd name="T33" fmla="*/ 251 h 268"/>
                  <a:gd name="T34" fmla="*/ 105 w 170"/>
                  <a:gd name="T35" fmla="*/ 243 h 268"/>
                  <a:gd name="T36" fmla="*/ 101 w 170"/>
                  <a:gd name="T37" fmla="*/ 229 h 268"/>
                  <a:gd name="T38" fmla="*/ 88 w 170"/>
                  <a:gd name="T39" fmla="*/ 200 h 268"/>
                  <a:gd name="T40" fmla="*/ 36 w 170"/>
                  <a:gd name="T41" fmla="*/ 102 h 268"/>
                  <a:gd name="T42" fmla="*/ 29 w 170"/>
                  <a:gd name="T43" fmla="*/ 89 h 268"/>
                  <a:gd name="T44" fmla="*/ 21 w 170"/>
                  <a:gd name="T45" fmla="*/ 81 h 268"/>
                  <a:gd name="T46" fmla="*/ 12 w 170"/>
                  <a:gd name="T47" fmla="*/ 78 h 268"/>
                  <a:gd name="T48" fmla="*/ 5 w 170"/>
                  <a:gd name="T49" fmla="*/ 79 h 268"/>
                  <a:gd name="T50" fmla="*/ 0 w 170"/>
                  <a:gd name="T51" fmla="*/ 69 h 268"/>
                  <a:gd name="T52" fmla="*/ 20 w 170"/>
                  <a:gd name="T53" fmla="*/ 50 h 268"/>
                  <a:gd name="T54" fmla="*/ 139 w 170"/>
                  <a:gd name="T55" fmla="*/ 168 h 268"/>
                  <a:gd name="T56" fmla="*/ 90 w 170"/>
                  <a:gd name="T57" fmla="*/ 72 h 268"/>
                  <a:gd name="T58" fmla="*/ 75 w 170"/>
                  <a:gd name="T59" fmla="*/ 46 h 268"/>
                  <a:gd name="T60" fmla="*/ 66 w 170"/>
                  <a:gd name="T61" fmla="*/ 36 h 268"/>
                  <a:gd name="T62" fmla="*/ 59 w 170"/>
                  <a:gd name="T63" fmla="*/ 34 h 268"/>
                  <a:gd name="T64" fmla="*/ 53 w 170"/>
                  <a:gd name="T65" fmla="*/ 36 h 268"/>
                  <a:gd name="T66" fmla="*/ 47 w 170"/>
                  <a:gd name="T67" fmla="*/ 26 h 268"/>
                  <a:gd name="T68" fmla="*/ 76 w 170"/>
                  <a:gd name="T69" fmla="*/ 0 h 268"/>
                  <a:gd name="T70" fmla="*/ 81 w 170"/>
                  <a:gd name="T71" fmla="*/ 1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268">
                    <a:moveTo>
                      <a:pt x="81" y="10"/>
                    </a:moveTo>
                    <a:cubicBezTo>
                      <a:pt x="80" y="11"/>
                      <a:pt x="79" y="13"/>
                      <a:pt x="78" y="16"/>
                    </a:cubicBezTo>
                    <a:cubicBezTo>
                      <a:pt x="77" y="19"/>
                      <a:pt x="76" y="22"/>
                      <a:pt x="76" y="24"/>
                    </a:cubicBezTo>
                    <a:cubicBezTo>
                      <a:pt x="76" y="28"/>
                      <a:pt x="78" y="33"/>
                      <a:pt x="81" y="40"/>
                    </a:cubicBezTo>
                    <a:cubicBezTo>
                      <a:pt x="84" y="47"/>
                      <a:pt x="88" y="56"/>
                      <a:pt x="94" y="66"/>
                    </a:cubicBezTo>
                    <a:cubicBezTo>
                      <a:pt x="170" y="213"/>
                      <a:pt x="170" y="213"/>
                      <a:pt x="170" y="213"/>
                    </a:cubicBezTo>
                    <a:cubicBezTo>
                      <a:pt x="166" y="217"/>
                      <a:pt x="166" y="217"/>
                      <a:pt x="166" y="217"/>
                    </a:cubicBezTo>
                    <a:cubicBezTo>
                      <a:pt x="38" y="91"/>
                      <a:pt x="38" y="91"/>
                      <a:pt x="38" y="91"/>
                    </a:cubicBezTo>
                    <a:cubicBezTo>
                      <a:pt x="92" y="195"/>
                      <a:pt x="92" y="195"/>
                      <a:pt x="92" y="195"/>
                    </a:cubicBezTo>
                    <a:cubicBezTo>
                      <a:pt x="98" y="206"/>
                      <a:pt x="103" y="215"/>
                      <a:pt x="106" y="221"/>
                    </a:cubicBezTo>
                    <a:cubicBezTo>
                      <a:pt x="110" y="226"/>
                      <a:pt x="113" y="230"/>
                      <a:pt x="116" y="232"/>
                    </a:cubicBezTo>
                    <a:cubicBezTo>
                      <a:pt x="117" y="233"/>
                      <a:pt x="120" y="234"/>
                      <a:pt x="123" y="233"/>
                    </a:cubicBezTo>
                    <a:cubicBezTo>
                      <a:pt x="127" y="233"/>
                      <a:pt x="129" y="232"/>
                      <a:pt x="129" y="232"/>
                    </a:cubicBezTo>
                    <a:cubicBezTo>
                      <a:pt x="135" y="242"/>
                      <a:pt x="135" y="242"/>
                      <a:pt x="135" y="242"/>
                    </a:cubicBezTo>
                    <a:cubicBezTo>
                      <a:pt x="106" y="268"/>
                      <a:pt x="106" y="268"/>
                      <a:pt x="106" y="268"/>
                    </a:cubicBezTo>
                    <a:cubicBezTo>
                      <a:pt x="101" y="258"/>
                      <a:pt x="101" y="258"/>
                      <a:pt x="101" y="258"/>
                    </a:cubicBezTo>
                    <a:cubicBezTo>
                      <a:pt x="101" y="257"/>
                      <a:pt x="102" y="255"/>
                      <a:pt x="104" y="251"/>
                    </a:cubicBezTo>
                    <a:cubicBezTo>
                      <a:pt x="105" y="248"/>
                      <a:pt x="106" y="245"/>
                      <a:pt x="105" y="243"/>
                    </a:cubicBezTo>
                    <a:cubicBezTo>
                      <a:pt x="105" y="239"/>
                      <a:pt x="104" y="235"/>
                      <a:pt x="101" y="229"/>
                    </a:cubicBezTo>
                    <a:cubicBezTo>
                      <a:pt x="99" y="223"/>
                      <a:pt x="94" y="214"/>
                      <a:pt x="88" y="200"/>
                    </a:cubicBezTo>
                    <a:cubicBezTo>
                      <a:pt x="36" y="102"/>
                      <a:pt x="36" y="102"/>
                      <a:pt x="36" y="102"/>
                    </a:cubicBezTo>
                    <a:cubicBezTo>
                      <a:pt x="34" y="97"/>
                      <a:pt x="31" y="93"/>
                      <a:pt x="29" y="89"/>
                    </a:cubicBezTo>
                    <a:cubicBezTo>
                      <a:pt x="26" y="86"/>
                      <a:pt x="23" y="83"/>
                      <a:pt x="21" y="81"/>
                    </a:cubicBezTo>
                    <a:cubicBezTo>
                      <a:pt x="18" y="79"/>
                      <a:pt x="15" y="78"/>
                      <a:pt x="12" y="78"/>
                    </a:cubicBezTo>
                    <a:cubicBezTo>
                      <a:pt x="9" y="77"/>
                      <a:pt x="7" y="78"/>
                      <a:pt x="5" y="79"/>
                    </a:cubicBezTo>
                    <a:cubicBezTo>
                      <a:pt x="0" y="69"/>
                      <a:pt x="0" y="69"/>
                      <a:pt x="0" y="69"/>
                    </a:cubicBezTo>
                    <a:cubicBezTo>
                      <a:pt x="20" y="50"/>
                      <a:pt x="20" y="50"/>
                      <a:pt x="20" y="50"/>
                    </a:cubicBezTo>
                    <a:cubicBezTo>
                      <a:pt x="139" y="168"/>
                      <a:pt x="139" y="168"/>
                      <a:pt x="139" y="168"/>
                    </a:cubicBezTo>
                    <a:cubicBezTo>
                      <a:pt x="90" y="72"/>
                      <a:pt x="90" y="72"/>
                      <a:pt x="90" y="72"/>
                    </a:cubicBezTo>
                    <a:cubicBezTo>
                      <a:pt x="84" y="61"/>
                      <a:pt x="79" y="52"/>
                      <a:pt x="75" y="46"/>
                    </a:cubicBezTo>
                    <a:cubicBezTo>
                      <a:pt x="71" y="40"/>
                      <a:pt x="68" y="37"/>
                      <a:pt x="66" y="36"/>
                    </a:cubicBezTo>
                    <a:cubicBezTo>
                      <a:pt x="64" y="35"/>
                      <a:pt x="62" y="34"/>
                      <a:pt x="59" y="34"/>
                    </a:cubicBezTo>
                    <a:cubicBezTo>
                      <a:pt x="56" y="35"/>
                      <a:pt x="54" y="35"/>
                      <a:pt x="53" y="36"/>
                    </a:cubicBezTo>
                    <a:cubicBezTo>
                      <a:pt x="47" y="26"/>
                      <a:pt x="47" y="26"/>
                      <a:pt x="47" y="26"/>
                    </a:cubicBezTo>
                    <a:cubicBezTo>
                      <a:pt x="76" y="0"/>
                      <a:pt x="76" y="0"/>
                      <a:pt x="76" y="0"/>
                    </a:cubicBezTo>
                    <a:lnTo>
                      <a:pt x="81" y="10"/>
                    </a:lnTo>
                    <a:close/>
                  </a:path>
                </a:pathLst>
              </a:custGeom>
              <a:solidFill>
                <a:srgbClr val="898989"/>
              </a:solidFill>
              <a:ln>
                <a:noFill/>
              </a:ln>
            </p:spPr>
            <p:txBody>
              <a:bodyPr anchor="ctr"/>
              <a:lstStyle/>
              <a:p>
                <a:pPr algn="ctr"/>
                <a:endParaRPr/>
              </a:p>
            </p:txBody>
          </p:sp>
          <p:sp>
            <p:nvSpPr>
              <p:cNvPr id="35" name="íṡļïďè">
                <a:extLst>
                  <a:ext uri="{FF2B5EF4-FFF2-40B4-BE49-F238E27FC236}">
                    <a16:creationId xmlns:a16="http://schemas.microsoft.com/office/drawing/2014/main" id="{6FC820C3-06C2-2717-0635-54854F27196D}"/>
                  </a:ext>
                </a:extLst>
              </p:cNvPr>
              <p:cNvSpPr/>
              <p:nvPr/>
            </p:nvSpPr>
            <p:spPr bwMode="auto">
              <a:xfrm>
                <a:off x="3624263" y="3802063"/>
                <a:ext cx="112713" cy="185738"/>
              </a:xfrm>
              <a:custGeom>
                <a:avLst/>
                <a:gdLst>
                  <a:gd name="T0" fmla="*/ 119 w 144"/>
                  <a:gd name="T1" fmla="*/ 77 h 236"/>
                  <a:gd name="T2" fmla="*/ 137 w 144"/>
                  <a:gd name="T3" fmla="*/ 125 h 236"/>
                  <a:gd name="T4" fmla="*/ 144 w 144"/>
                  <a:gd name="T5" fmla="*/ 164 h 236"/>
                  <a:gd name="T6" fmla="*/ 140 w 144"/>
                  <a:gd name="T7" fmla="*/ 193 h 236"/>
                  <a:gd name="T8" fmla="*/ 129 w 144"/>
                  <a:gd name="T9" fmla="*/ 211 h 236"/>
                  <a:gd name="T10" fmla="*/ 99 w 144"/>
                  <a:gd name="T11" fmla="*/ 236 h 236"/>
                  <a:gd name="T12" fmla="*/ 94 w 144"/>
                  <a:gd name="T13" fmla="*/ 226 h 236"/>
                  <a:gd name="T14" fmla="*/ 98 w 144"/>
                  <a:gd name="T15" fmla="*/ 222 h 236"/>
                  <a:gd name="T16" fmla="*/ 100 w 144"/>
                  <a:gd name="T17" fmla="*/ 218 h 236"/>
                  <a:gd name="T18" fmla="*/ 99 w 144"/>
                  <a:gd name="T19" fmla="*/ 210 h 236"/>
                  <a:gd name="T20" fmla="*/ 96 w 144"/>
                  <a:gd name="T21" fmla="*/ 201 h 236"/>
                  <a:gd name="T22" fmla="*/ 24 w 144"/>
                  <a:gd name="T23" fmla="*/ 53 h 236"/>
                  <a:gd name="T24" fmla="*/ 19 w 144"/>
                  <a:gd name="T25" fmla="*/ 45 h 236"/>
                  <a:gd name="T26" fmla="*/ 14 w 144"/>
                  <a:gd name="T27" fmla="*/ 41 h 236"/>
                  <a:gd name="T28" fmla="*/ 9 w 144"/>
                  <a:gd name="T29" fmla="*/ 40 h 236"/>
                  <a:gd name="T30" fmla="*/ 5 w 144"/>
                  <a:gd name="T31" fmla="*/ 42 h 236"/>
                  <a:gd name="T32" fmla="*/ 0 w 144"/>
                  <a:gd name="T33" fmla="*/ 31 h 236"/>
                  <a:gd name="T34" fmla="*/ 31 w 144"/>
                  <a:gd name="T35" fmla="*/ 5 h 236"/>
                  <a:gd name="T36" fmla="*/ 47 w 144"/>
                  <a:gd name="T37" fmla="*/ 0 h 236"/>
                  <a:gd name="T38" fmla="*/ 65 w 144"/>
                  <a:gd name="T39" fmla="*/ 6 h 236"/>
                  <a:gd name="T40" fmla="*/ 91 w 144"/>
                  <a:gd name="T41" fmla="*/ 31 h 236"/>
                  <a:gd name="T42" fmla="*/ 119 w 144"/>
                  <a:gd name="T43" fmla="*/ 77 h 236"/>
                  <a:gd name="T44" fmla="*/ 106 w 144"/>
                  <a:gd name="T45" fmla="*/ 87 h 236"/>
                  <a:gd name="T46" fmla="*/ 86 w 144"/>
                  <a:gd name="T47" fmla="*/ 52 h 236"/>
                  <a:gd name="T48" fmla="*/ 67 w 144"/>
                  <a:gd name="T49" fmla="*/ 27 h 236"/>
                  <a:gd name="T50" fmla="*/ 49 w 144"/>
                  <a:gd name="T51" fmla="*/ 16 h 236"/>
                  <a:gd name="T52" fmla="*/ 34 w 144"/>
                  <a:gd name="T53" fmla="*/ 19 h 236"/>
                  <a:gd name="T54" fmla="*/ 30 w 144"/>
                  <a:gd name="T55" fmla="*/ 23 h 236"/>
                  <a:gd name="T56" fmla="*/ 26 w 144"/>
                  <a:gd name="T57" fmla="*/ 27 h 236"/>
                  <a:gd name="T58" fmla="*/ 103 w 144"/>
                  <a:gd name="T59" fmla="*/ 184 h 236"/>
                  <a:gd name="T60" fmla="*/ 114 w 144"/>
                  <a:gd name="T61" fmla="*/ 200 h 236"/>
                  <a:gd name="T62" fmla="*/ 125 w 144"/>
                  <a:gd name="T63" fmla="*/ 198 h 236"/>
                  <a:gd name="T64" fmla="*/ 133 w 144"/>
                  <a:gd name="T65" fmla="*/ 182 h 236"/>
                  <a:gd name="T66" fmla="*/ 132 w 144"/>
                  <a:gd name="T67" fmla="*/ 157 h 236"/>
                  <a:gd name="T68" fmla="*/ 123 w 144"/>
                  <a:gd name="T69" fmla="*/ 125 h 236"/>
                  <a:gd name="T70" fmla="*/ 106 w 144"/>
                  <a:gd name="T71" fmla="*/ 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236">
                    <a:moveTo>
                      <a:pt x="119" y="77"/>
                    </a:moveTo>
                    <a:cubicBezTo>
                      <a:pt x="127" y="94"/>
                      <a:pt x="134" y="110"/>
                      <a:pt x="137" y="125"/>
                    </a:cubicBezTo>
                    <a:cubicBezTo>
                      <a:pt x="141" y="140"/>
                      <a:pt x="144" y="153"/>
                      <a:pt x="144" y="164"/>
                    </a:cubicBezTo>
                    <a:cubicBezTo>
                      <a:pt x="144" y="176"/>
                      <a:pt x="143" y="185"/>
                      <a:pt x="140" y="193"/>
                    </a:cubicBezTo>
                    <a:cubicBezTo>
                      <a:pt x="138" y="201"/>
                      <a:pt x="134" y="207"/>
                      <a:pt x="129" y="211"/>
                    </a:cubicBezTo>
                    <a:cubicBezTo>
                      <a:pt x="99" y="236"/>
                      <a:pt x="99" y="236"/>
                      <a:pt x="99" y="236"/>
                    </a:cubicBezTo>
                    <a:cubicBezTo>
                      <a:pt x="94" y="226"/>
                      <a:pt x="94" y="226"/>
                      <a:pt x="94" y="226"/>
                    </a:cubicBezTo>
                    <a:cubicBezTo>
                      <a:pt x="95" y="225"/>
                      <a:pt x="96" y="224"/>
                      <a:pt x="98" y="222"/>
                    </a:cubicBezTo>
                    <a:cubicBezTo>
                      <a:pt x="99" y="220"/>
                      <a:pt x="100" y="219"/>
                      <a:pt x="100" y="218"/>
                    </a:cubicBezTo>
                    <a:cubicBezTo>
                      <a:pt x="100" y="215"/>
                      <a:pt x="100" y="213"/>
                      <a:pt x="99" y="210"/>
                    </a:cubicBezTo>
                    <a:cubicBezTo>
                      <a:pt x="99" y="207"/>
                      <a:pt x="97" y="204"/>
                      <a:pt x="96" y="201"/>
                    </a:cubicBezTo>
                    <a:cubicBezTo>
                      <a:pt x="24" y="53"/>
                      <a:pt x="24" y="53"/>
                      <a:pt x="24" y="53"/>
                    </a:cubicBezTo>
                    <a:cubicBezTo>
                      <a:pt x="22" y="50"/>
                      <a:pt x="21" y="47"/>
                      <a:pt x="19" y="45"/>
                    </a:cubicBezTo>
                    <a:cubicBezTo>
                      <a:pt x="17" y="43"/>
                      <a:pt x="15" y="41"/>
                      <a:pt x="14" y="41"/>
                    </a:cubicBezTo>
                    <a:cubicBezTo>
                      <a:pt x="12" y="40"/>
                      <a:pt x="10" y="40"/>
                      <a:pt x="9" y="40"/>
                    </a:cubicBezTo>
                    <a:cubicBezTo>
                      <a:pt x="7" y="41"/>
                      <a:pt x="6" y="41"/>
                      <a:pt x="5" y="42"/>
                    </a:cubicBezTo>
                    <a:cubicBezTo>
                      <a:pt x="0" y="31"/>
                      <a:pt x="0" y="31"/>
                      <a:pt x="0" y="31"/>
                    </a:cubicBezTo>
                    <a:cubicBezTo>
                      <a:pt x="31" y="5"/>
                      <a:pt x="31" y="5"/>
                      <a:pt x="31" y="5"/>
                    </a:cubicBezTo>
                    <a:cubicBezTo>
                      <a:pt x="36" y="1"/>
                      <a:pt x="41" y="0"/>
                      <a:pt x="47" y="0"/>
                    </a:cubicBezTo>
                    <a:cubicBezTo>
                      <a:pt x="53" y="0"/>
                      <a:pt x="59" y="2"/>
                      <a:pt x="65" y="6"/>
                    </a:cubicBezTo>
                    <a:cubicBezTo>
                      <a:pt x="74" y="11"/>
                      <a:pt x="82" y="19"/>
                      <a:pt x="91" y="31"/>
                    </a:cubicBezTo>
                    <a:cubicBezTo>
                      <a:pt x="101" y="43"/>
                      <a:pt x="110" y="58"/>
                      <a:pt x="119" y="77"/>
                    </a:cubicBezTo>
                    <a:close/>
                    <a:moveTo>
                      <a:pt x="106" y="87"/>
                    </a:moveTo>
                    <a:cubicBezTo>
                      <a:pt x="100" y="74"/>
                      <a:pt x="93" y="62"/>
                      <a:pt x="86" y="52"/>
                    </a:cubicBezTo>
                    <a:cubicBezTo>
                      <a:pt x="80" y="42"/>
                      <a:pt x="73" y="34"/>
                      <a:pt x="67" y="27"/>
                    </a:cubicBezTo>
                    <a:cubicBezTo>
                      <a:pt x="60" y="21"/>
                      <a:pt x="55" y="18"/>
                      <a:pt x="49" y="16"/>
                    </a:cubicBezTo>
                    <a:cubicBezTo>
                      <a:pt x="43" y="14"/>
                      <a:pt x="38" y="15"/>
                      <a:pt x="34" y="19"/>
                    </a:cubicBezTo>
                    <a:cubicBezTo>
                      <a:pt x="33" y="20"/>
                      <a:pt x="31" y="21"/>
                      <a:pt x="30" y="23"/>
                    </a:cubicBezTo>
                    <a:cubicBezTo>
                      <a:pt x="28" y="25"/>
                      <a:pt x="27" y="26"/>
                      <a:pt x="26" y="27"/>
                    </a:cubicBezTo>
                    <a:cubicBezTo>
                      <a:pt x="103" y="184"/>
                      <a:pt x="103" y="184"/>
                      <a:pt x="103" y="184"/>
                    </a:cubicBezTo>
                    <a:cubicBezTo>
                      <a:pt x="107" y="193"/>
                      <a:pt x="111" y="198"/>
                      <a:pt x="114" y="200"/>
                    </a:cubicBezTo>
                    <a:cubicBezTo>
                      <a:pt x="118" y="202"/>
                      <a:pt x="121" y="201"/>
                      <a:pt x="125" y="198"/>
                    </a:cubicBezTo>
                    <a:cubicBezTo>
                      <a:pt x="129" y="194"/>
                      <a:pt x="132" y="189"/>
                      <a:pt x="133" y="182"/>
                    </a:cubicBezTo>
                    <a:cubicBezTo>
                      <a:pt x="134" y="175"/>
                      <a:pt x="134" y="167"/>
                      <a:pt x="132" y="157"/>
                    </a:cubicBezTo>
                    <a:cubicBezTo>
                      <a:pt x="130" y="148"/>
                      <a:pt x="127" y="137"/>
                      <a:pt x="123" y="125"/>
                    </a:cubicBezTo>
                    <a:cubicBezTo>
                      <a:pt x="119" y="114"/>
                      <a:pt x="113" y="101"/>
                      <a:pt x="106" y="87"/>
                    </a:cubicBezTo>
                    <a:close/>
                  </a:path>
                </a:pathLst>
              </a:custGeom>
              <a:solidFill>
                <a:srgbClr val="898989"/>
              </a:solidFill>
              <a:ln>
                <a:noFill/>
              </a:ln>
            </p:spPr>
            <p:txBody>
              <a:bodyPr anchor="ctr"/>
              <a:lstStyle/>
              <a:p>
                <a:pPr algn="ctr"/>
                <a:endParaRPr/>
              </a:p>
            </p:txBody>
          </p:sp>
          <p:sp>
            <p:nvSpPr>
              <p:cNvPr id="36" name="íṡ1íḍê">
                <a:extLst>
                  <a:ext uri="{FF2B5EF4-FFF2-40B4-BE49-F238E27FC236}">
                    <a16:creationId xmlns:a16="http://schemas.microsoft.com/office/drawing/2014/main" id="{EB1CD5DC-F417-0B16-2FE4-B07535D2A659}"/>
                  </a:ext>
                </a:extLst>
              </p:cNvPr>
              <p:cNvSpPr/>
              <p:nvPr/>
            </p:nvSpPr>
            <p:spPr bwMode="auto">
              <a:xfrm>
                <a:off x="3683001" y="3697288"/>
                <a:ext cx="142875" cy="160338"/>
              </a:xfrm>
              <a:custGeom>
                <a:avLst/>
                <a:gdLst>
                  <a:gd name="T0" fmla="*/ 84 w 183"/>
                  <a:gd name="T1" fmla="*/ 39 h 204"/>
                  <a:gd name="T2" fmla="*/ 82 w 183"/>
                  <a:gd name="T3" fmla="*/ 43 h 204"/>
                  <a:gd name="T4" fmla="*/ 72 w 183"/>
                  <a:gd name="T5" fmla="*/ 37 h 204"/>
                  <a:gd name="T6" fmla="*/ 60 w 183"/>
                  <a:gd name="T7" fmla="*/ 31 h 204"/>
                  <a:gd name="T8" fmla="*/ 49 w 183"/>
                  <a:gd name="T9" fmla="*/ 27 h 204"/>
                  <a:gd name="T10" fmla="*/ 43 w 183"/>
                  <a:gd name="T11" fmla="*/ 27 h 204"/>
                  <a:gd name="T12" fmla="*/ 39 w 183"/>
                  <a:gd name="T13" fmla="*/ 32 h 204"/>
                  <a:gd name="T14" fmla="*/ 36 w 183"/>
                  <a:gd name="T15" fmla="*/ 37 h 204"/>
                  <a:gd name="T16" fmla="*/ 34 w 183"/>
                  <a:gd name="T17" fmla="*/ 41 h 204"/>
                  <a:gd name="T18" fmla="*/ 154 w 183"/>
                  <a:gd name="T19" fmla="*/ 155 h 204"/>
                  <a:gd name="T20" fmla="*/ 161 w 183"/>
                  <a:gd name="T21" fmla="*/ 160 h 204"/>
                  <a:gd name="T22" fmla="*/ 167 w 183"/>
                  <a:gd name="T23" fmla="*/ 161 h 204"/>
                  <a:gd name="T24" fmla="*/ 171 w 183"/>
                  <a:gd name="T25" fmla="*/ 158 h 204"/>
                  <a:gd name="T26" fmla="*/ 176 w 183"/>
                  <a:gd name="T27" fmla="*/ 153 h 204"/>
                  <a:gd name="T28" fmla="*/ 183 w 183"/>
                  <a:gd name="T29" fmla="*/ 161 h 204"/>
                  <a:gd name="T30" fmla="*/ 160 w 183"/>
                  <a:gd name="T31" fmla="*/ 204 h 204"/>
                  <a:gd name="T32" fmla="*/ 152 w 183"/>
                  <a:gd name="T33" fmla="*/ 196 h 204"/>
                  <a:gd name="T34" fmla="*/ 155 w 183"/>
                  <a:gd name="T35" fmla="*/ 190 h 204"/>
                  <a:gd name="T36" fmla="*/ 156 w 183"/>
                  <a:gd name="T37" fmla="*/ 184 h 204"/>
                  <a:gd name="T38" fmla="*/ 154 w 183"/>
                  <a:gd name="T39" fmla="*/ 177 h 204"/>
                  <a:gd name="T40" fmla="*/ 147 w 183"/>
                  <a:gd name="T41" fmla="*/ 169 h 204"/>
                  <a:gd name="T42" fmla="*/ 26 w 183"/>
                  <a:gd name="T43" fmla="*/ 55 h 204"/>
                  <a:gd name="T44" fmla="*/ 24 w 183"/>
                  <a:gd name="T45" fmla="*/ 58 h 204"/>
                  <a:gd name="T46" fmla="*/ 22 w 183"/>
                  <a:gd name="T47" fmla="*/ 63 h 204"/>
                  <a:gd name="T48" fmla="*/ 19 w 183"/>
                  <a:gd name="T49" fmla="*/ 70 h 204"/>
                  <a:gd name="T50" fmla="*/ 21 w 183"/>
                  <a:gd name="T51" fmla="*/ 78 h 204"/>
                  <a:gd name="T52" fmla="*/ 27 w 183"/>
                  <a:gd name="T53" fmla="*/ 90 h 204"/>
                  <a:gd name="T54" fmla="*/ 36 w 183"/>
                  <a:gd name="T55" fmla="*/ 103 h 204"/>
                  <a:gd name="T56" fmla="*/ 43 w 183"/>
                  <a:gd name="T57" fmla="*/ 114 h 204"/>
                  <a:gd name="T58" fmla="*/ 41 w 183"/>
                  <a:gd name="T59" fmla="*/ 118 h 204"/>
                  <a:gd name="T60" fmla="*/ 0 w 183"/>
                  <a:gd name="T61" fmla="*/ 80 h 204"/>
                  <a:gd name="T62" fmla="*/ 44 w 183"/>
                  <a:gd name="T63" fmla="*/ 0 h 204"/>
                  <a:gd name="T64" fmla="*/ 84 w 183"/>
                  <a:gd name="T65"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204">
                    <a:moveTo>
                      <a:pt x="84" y="39"/>
                    </a:moveTo>
                    <a:cubicBezTo>
                      <a:pt x="82" y="43"/>
                      <a:pt x="82" y="43"/>
                      <a:pt x="82" y="43"/>
                    </a:cubicBezTo>
                    <a:cubicBezTo>
                      <a:pt x="79" y="41"/>
                      <a:pt x="76" y="39"/>
                      <a:pt x="72" y="37"/>
                    </a:cubicBezTo>
                    <a:cubicBezTo>
                      <a:pt x="68" y="35"/>
                      <a:pt x="64" y="33"/>
                      <a:pt x="60" y="31"/>
                    </a:cubicBezTo>
                    <a:cubicBezTo>
                      <a:pt x="56" y="29"/>
                      <a:pt x="52" y="28"/>
                      <a:pt x="49" y="27"/>
                    </a:cubicBezTo>
                    <a:cubicBezTo>
                      <a:pt x="46" y="26"/>
                      <a:pt x="44" y="26"/>
                      <a:pt x="43" y="27"/>
                    </a:cubicBezTo>
                    <a:cubicBezTo>
                      <a:pt x="42" y="29"/>
                      <a:pt x="40" y="30"/>
                      <a:pt x="39" y="32"/>
                    </a:cubicBezTo>
                    <a:cubicBezTo>
                      <a:pt x="38" y="34"/>
                      <a:pt x="37" y="36"/>
                      <a:pt x="36" y="37"/>
                    </a:cubicBezTo>
                    <a:cubicBezTo>
                      <a:pt x="34" y="41"/>
                      <a:pt x="34" y="41"/>
                      <a:pt x="34" y="41"/>
                    </a:cubicBezTo>
                    <a:cubicBezTo>
                      <a:pt x="154" y="155"/>
                      <a:pt x="154" y="155"/>
                      <a:pt x="154" y="155"/>
                    </a:cubicBezTo>
                    <a:cubicBezTo>
                      <a:pt x="156" y="157"/>
                      <a:pt x="158" y="158"/>
                      <a:pt x="161" y="160"/>
                    </a:cubicBezTo>
                    <a:cubicBezTo>
                      <a:pt x="163" y="161"/>
                      <a:pt x="165" y="161"/>
                      <a:pt x="167" y="161"/>
                    </a:cubicBezTo>
                    <a:cubicBezTo>
                      <a:pt x="168" y="161"/>
                      <a:pt x="169" y="160"/>
                      <a:pt x="171" y="158"/>
                    </a:cubicBezTo>
                    <a:cubicBezTo>
                      <a:pt x="174" y="156"/>
                      <a:pt x="175" y="155"/>
                      <a:pt x="176" y="153"/>
                    </a:cubicBezTo>
                    <a:cubicBezTo>
                      <a:pt x="183" y="161"/>
                      <a:pt x="183" y="161"/>
                      <a:pt x="183" y="161"/>
                    </a:cubicBezTo>
                    <a:cubicBezTo>
                      <a:pt x="160" y="204"/>
                      <a:pt x="160" y="204"/>
                      <a:pt x="160" y="204"/>
                    </a:cubicBezTo>
                    <a:cubicBezTo>
                      <a:pt x="152" y="196"/>
                      <a:pt x="152" y="196"/>
                      <a:pt x="152" y="196"/>
                    </a:cubicBezTo>
                    <a:cubicBezTo>
                      <a:pt x="153" y="195"/>
                      <a:pt x="154" y="193"/>
                      <a:pt x="155" y="190"/>
                    </a:cubicBezTo>
                    <a:cubicBezTo>
                      <a:pt x="156" y="187"/>
                      <a:pt x="156" y="185"/>
                      <a:pt x="156" y="184"/>
                    </a:cubicBezTo>
                    <a:cubicBezTo>
                      <a:pt x="156" y="181"/>
                      <a:pt x="155" y="179"/>
                      <a:pt x="154" y="177"/>
                    </a:cubicBezTo>
                    <a:cubicBezTo>
                      <a:pt x="152" y="174"/>
                      <a:pt x="150" y="172"/>
                      <a:pt x="147" y="169"/>
                    </a:cubicBezTo>
                    <a:cubicBezTo>
                      <a:pt x="26" y="55"/>
                      <a:pt x="26" y="55"/>
                      <a:pt x="26" y="55"/>
                    </a:cubicBezTo>
                    <a:cubicBezTo>
                      <a:pt x="24" y="58"/>
                      <a:pt x="24" y="58"/>
                      <a:pt x="24" y="58"/>
                    </a:cubicBezTo>
                    <a:cubicBezTo>
                      <a:pt x="24" y="60"/>
                      <a:pt x="23" y="61"/>
                      <a:pt x="22" y="63"/>
                    </a:cubicBezTo>
                    <a:cubicBezTo>
                      <a:pt x="21" y="66"/>
                      <a:pt x="20" y="68"/>
                      <a:pt x="19" y="70"/>
                    </a:cubicBezTo>
                    <a:cubicBezTo>
                      <a:pt x="19" y="71"/>
                      <a:pt x="19" y="74"/>
                      <a:pt x="21" y="78"/>
                    </a:cubicBezTo>
                    <a:cubicBezTo>
                      <a:pt x="23" y="82"/>
                      <a:pt x="25" y="86"/>
                      <a:pt x="27" y="90"/>
                    </a:cubicBezTo>
                    <a:cubicBezTo>
                      <a:pt x="30" y="95"/>
                      <a:pt x="33" y="99"/>
                      <a:pt x="36" y="103"/>
                    </a:cubicBezTo>
                    <a:cubicBezTo>
                      <a:pt x="39" y="108"/>
                      <a:pt x="41" y="111"/>
                      <a:pt x="43" y="114"/>
                    </a:cubicBezTo>
                    <a:cubicBezTo>
                      <a:pt x="41" y="118"/>
                      <a:pt x="41" y="118"/>
                      <a:pt x="41" y="118"/>
                    </a:cubicBezTo>
                    <a:cubicBezTo>
                      <a:pt x="0" y="80"/>
                      <a:pt x="0" y="80"/>
                      <a:pt x="0" y="80"/>
                    </a:cubicBezTo>
                    <a:cubicBezTo>
                      <a:pt x="44" y="0"/>
                      <a:pt x="44" y="0"/>
                      <a:pt x="44" y="0"/>
                    </a:cubicBezTo>
                    <a:lnTo>
                      <a:pt x="84" y="39"/>
                    </a:lnTo>
                    <a:close/>
                  </a:path>
                </a:pathLst>
              </a:custGeom>
              <a:solidFill>
                <a:srgbClr val="898989"/>
              </a:solidFill>
              <a:ln>
                <a:noFill/>
              </a:ln>
            </p:spPr>
            <p:txBody>
              <a:bodyPr anchor="ctr"/>
              <a:lstStyle/>
              <a:p>
                <a:pPr algn="ctr"/>
                <a:endParaRPr/>
              </a:p>
            </p:txBody>
          </p:sp>
          <p:sp>
            <p:nvSpPr>
              <p:cNvPr id="37" name="íṥ1îdê">
                <a:extLst>
                  <a:ext uri="{FF2B5EF4-FFF2-40B4-BE49-F238E27FC236}">
                    <a16:creationId xmlns:a16="http://schemas.microsoft.com/office/drawing/2014/main" id="{A621FF89-0B4B-6561-2E36-D944426C874F}"/>
                  </a:ext>
                </a:extLst>
              </p:cNvPr>
              <p:cNvSpPr/>
              <p:nvPr/>
            </p:nvSpPr>
            <p:spPr bwMode="auto">
              <a:xfrm>
                <a:off x="3717926" y="3638551"/>
                <a:ext cx="152400" cy="160338"/>
              </a:xfrm>
              <a:custGeom>
                <a:avLst/>
                <a:gdLst>
                  <a:gd name="T0" fmla="*/ 149 w 194"/>
                  <a:gd name="T1" fmla="*/ 85 h 203"/>
                  <a:gd name="T2" fmla="*/ 194 w 194"/>
                  <a:gd name="T3" fmla="*/ 125 h 203"/>
                  <a:gd name="T4" fmla="*/ 156 w 194"/>
                  <a:gd name="T5" fmla="*/ 203 h 203"/>
                  <a:gd name="T6" fmla="*/ 148 w 194"/>
                  <a:gd name="T7" fmla="*/ 197 h 203"/>
                  <a:gd name="T8" fmla="*/ 150 w 194"/>
                  <a:gd name="T9" fmla="*/ 191 h 203"/>
                  <a:gd name="T10" fmla="*/ 150 w 194"/>
                  <a:gd name="T11" fmla="*/ 185 h 203"/>
                  <a:gd name="T12" fmla="*/ 148 w 194"/>
                  <a:gd name="T13" fmla="*/ 179 h 203"/>
                  <a:gd name="T14" fmla="*/ 141 w 194"/>
                  <a:gd name="T15" fmla="*/ 172 h 203"/>
                  <a:gd name="T16" fmla="*/ 29 w 194"/>
                  <a:gd name="T17" fmla="*/ 79 h 203"/>
                  <a:gd name="T18" fmla="*/ 22 w 194"/>
                  <a:gd name="T19" fmla="*/ 74 h 203"/>
                  <a:gd name="T20" fmla="*/ 16 w 194"/>
                  <a:gd name="T21" fmla="*/ 73 h 203"/>
                  <a:gd name="T22" fmla="*/ 11 w 194"/>
                  <a:gd name="T23" fmla="*/ 76 h 203"/>
                  <a:gd name="T24" fmla="*/ 8 w 194"/>
                  <a:gd name="T25" fmla="*/ 80 h 203"/>
                  <a:gd name="T26" fmla="*/ 0 w 194"/>
                  <a:gd name="T27" fmla="*/ 73 h 203"/>
                  <a:gd name="T28" fmla="*/ 35 w 194"/>
                  <a:gd name="T29" fmla="*/ 0 h 203"/>
                  <a:gd name="T30" fmla="*/ 73 w 194"/>
                  <a:gd name="T31" fmla="*/ 31 h 203"/>
                  <a:gd name="T32" fmla="*/ 70 w 194"/>
                  <a:gd name="T33" fmla="*/ 36 h 203"/>
                  <a:gd name="T34" fmla="*/ 50 w 194"/>
                  <a:gd name="T35" fmla="*/ 27 h 203"/>
                  <a:gd name="T36" fmla="*/ 36 w 194"/>
                  <a:gd name="T37" fmla="*/ 27 h 203"/>
                  <a:gd name="T38" fmla="*/ 32 w 194"/>
                  <a:gd name="T39" fmla="*/ 32 h 203"/>
                  <a:gd name="T40" fmla="*/ 29 w 194"/>
                  <a:gd name="T41" fmla="*/ 38 h 203"/>
                  <a:gd name="T42" fmla="*/ 22 w 194"/>
                  <a:gd name="T43" fmla="*/ 53 h 203"/>
                  <a:gd name="T44" fmla="*/ 84 w 194"/>
                  <a:gd name="T45" fmla="*/ 105 h 203"/>
                  <a:gd name="T46" fmla="*/ 89 w 194"/>
                  <a:gd name="T47" fmla="*/ 94 h 203"/>
                  <a:gd name="T48" fmla="*/ 91 w 194"/>
                  <a:gd name="T49" fmla="*/ 85 h 203"/>
                  <a:gd name="T50" fmla="*/ 88 w 194"/>
                  <a:gd name="T51" fmla="*/ 76 h 203"/>
                  <a:gd name="T52" fmla="*/ 81 w 194"/>
                  <a:gd name="T53" fmla="*/ 67 h 203"/>
                  <a:gd name="T54" fmla="*/ 71 w 194"/>
                  <a:gd name="T55" fmla="*/ 57 h 203"/>
                  <a:gd name="T56" fmla="*/ 74 w 194"/>
                  <a:gd name="T57" fmla="*/ 52 h 203"/>
                  <a:gd name="T58" fmla="*/ 135 w 194"/>
                  <a:gd name="T59" fmla="*/ 103 h 203"/>
                  <a:gd name="T60" fmla="*/ 132 w 194"/>
                  <a:gd name="T61" fmla="*/ 108 h 203"/>
                  <a:gd name="T62" fmla="*/ 120 w 194"/>
                  <a:gd name="T63" fmla="*/ 100 h 203"/>
                  <a:gd name="T64" fmla="*/ 111 w 194"/>
                  <a:gd name="T65" fmla="*/ 95 h 203"/>
                  <a:gd name="T66" fmla="*/ 103 w 194"/>
                  <a:gd name="T67" fmla="*/ 95 h 203"/>
                  <a:gd name="T68" fmla="*/ 98 w 194"/>
                  <a:gd name="T69" fmla="*/ 101 h 203"/>
                  <a:gd name="T70" fmla="*/ 93 w 194"/>
                  <a:gd name="T71" fmla="*/ 112 h 203"/>
                  <a:gd name="T72" fmla="*/ 140 w 194"/>
                  <a:gd name="T73" fmla="*/ 151 h 203"/>
                  <a:gd name="T74" fmla="*/ 151 w 194"/>
                  <a:gd name="T75" fmla="*/ 160 h 203"/>
                  <a:gd name="T76" fmla="*/ 158 w 194"/>
                  <a:gd name="T77" fmla="*/ 163 h 203"/>
                  <a:gd name="T78" fmla="*/ 163 w 194"/>
                  <a:gd name="T79" fmla="*/ 160 h 203"/>
                  <a:gd name="T80" fmla="*/ 168 w 194"/>
                  <a:gd name="T81" fmla="*/ 152 h 203"/>
                  <a:gd name="T82" fmla="*/ 171 w 194"/>
                  <a:gd name="T83" fmla="*/ 146 h 203"/>
                  <a:gd name="T84" fmla="*/ 173 w 194"/>
                  <a:gd name="T85" fmla="*/ 140 h 203"/>
                  <a:gd name="T86" fmla="*/ 174 w 194"/>
                  <a:gd name="T87" fmla="*/ 133 h 203"/>
                  <a:gd name="T88" fmla="*/ 173 w 194"/>
                  <a:gd name="T89" fmla="*/ 127 h 203"/>
                  <a:gd name="T90" fmla="*/ 160 w 194"/>
                  <a:gd name="T91" fmla="*/ 107 h 203"/>
                  <a:gd name="T92" fmla="*/ 146 w 194"/>
                  <a:gd name="T93" fmla="*/ 89 h 203"/>
                  <a:gd name="T94" fmla="*/ 149 w 194"/>
                  <a:gd name="T95"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03">
                    <a:moveTo>
                      <a:pt x="149" y="85"/>
                    </a:moveTo>
                    <a:cubicBezTo>
                      <a:pt x="194" y="125"/>
                      <a:pt x="194" y="125"/>
                      <a:pt x="194" y="125"/>
                    </a:cubicBezTo>
                    <a:cubicBezTo>
                      <a:pt x="156" y="203"/>
                      <a:pt x="156" y="203"/>
                      <a:pt x="156" y="203"/>
                    </a:cubicBezTo>
                    <a:cubicBezTo>
                      <a:pt x="148" y="197"/>
                      <a:pt x="148" y="197"/>
                      <a:pt x="148" y="197"/>
                    </a:cubicBezTo>
                    <a:cubicBezTo>
                      <a:pt x="149" y="195"/>
                      <a:pt x="149" y="193"/>
                      <a:pt x="150" y="191"/>
                    </a:cubicBezTo>
                    <a:cubicBezTo>
                      <a:pt x="150" y="188"/>
                      <a:pt x="151" y="186"/>
                      <a:pt x="150" y="185"/>
                    </a:cubicBezTo>
                    <a:cubicBezTo>
                      <a:pt x="150" y="183"/>
                      <a:pt x="149" y="181"/>
                      <a:pt x="148" y="179"/>
                    </a:cubicBezTo>
                    <a:cubicBezTo>
                      <a:pt x="146" y="177"/>
                      <a:pt x="144" y="175"/>
                      <a:pt x="141" y="172"/>
                    </a:cubicBezTo>
                    <a:cubicBezTo>
                      <a:pt x="29" y="79"/>
                      <a:pt x="29" y="79"/>
                      <a:pt x="29" y="79"/>
                    </a:cubicBezTo>
                    <a:cubicBezTo>
                      <a:pt x="27" y="77"/>
                      <a:pt x="24" y="75"/>
                      <a:pt x="22" y="74"/>
                    </a:cubicBezTo>
                    <a:cubicBezTo>
                      <a:pt x="20" y="73"/>
                      <a:pt x="18" y="73"/>
                      <a:pt x="16" y="73"/>
                    </a:cubicBezTo>
                    <a:cubicBezTo>
                      <a:pt x="15" y="74"/>
                      <a:pt x="13" y="75"/>
                      <a:pt x="11" y="76"/>
                    </a:cubicBezTo>
                    <a:cubicBezTo>
                      <a:pt x="10" y="78"/>
                      <a:pt x="8" y="79"/>
                      <a:pt x="8" y="80"/>
                    </a:cubicBezTo>
                    <a:cubicBezTo>
                      <a:pt x="0" y="73"/>
                      <a:pt x="0" y="73"/>
                      <a:pt x="0" y="73"/>
                    </a:cubicBezTo>
                    <a:cubicBezTo>
                      <a:pt x="35" y="0"/>
                      <a:pt x="35" y="0"/>
                      <a:pt x="35" y="0"/>
                    </a:cubicBezTo>
                    <a:cubicBezTo>
                      <a:pt x="73" y="31"/>
                      <a:pt x="73" y="31"/>
                      <a:pt x="73" y="31"/>
                    </a:cubicBezTo>
                    <a:cubicBezTo>
                      <a:pt x="70" y="36"/>
                      <a:pt x="70" y="36"/>
                      <a:pt x="70" y="36"/>
                    </a:cubicBezTo>
                    <a:cubicBezTo>
                      <a:pt x="64" y="33"/>
                      <a:pt x="58" y="30"/>
                      <a:pt x="50" y="27"/>
                    </a:cubicBezTo>
                    <a:cubicBezTo>
                      <a:pt x="42" y="25"/>
                      <a:pt x="37" y="25"/>
                      <a:pt x="36" y="27"/>
                    </a:cubicBezTo>
                    <a:cubicBezTo>
                      <a:pt x="35" y="28"/>
                      <a:pt x="34" y="30"/>
                      <a:pt x="32" y="32"/>
                    </a:cubicBezTo>
                    <a:cubicBezTo>
                      <a:pt x="31" y="33"/>
                      <a:pt x="30" y="36"/>
                      <a:pt x="29" y="38"/>
                    </a:cubicBezTo>
                    <a:cubicBezTo>
                      <a:pt x="22" y="53"/>
                      <a:pt x="22" y="53"/>
                      <a:pt x="22" y="53"/>
                    </a:cubicBezTo>
                    <a:cubicBezTo>
                      <a:pt x="84" y="105"/>
                      <a:pt x="84" y="105"/>
                      <a:pt x="84" y="105"/>
                    </a:cubicBezTo>
                    <a:cubicBezTo>
                      <a:pt x="89" y="94"/>
                      <a:pt x="89" y="94"/>
                      <a:pt x="89" y="94"/>
                    </a:cubicBezTo>
                    <a:cubicBezTo>
                      <a:pt x="91" y="91"/>
                      <a:pt x="91" y="88"/>
                      <a:pt x="91" y="85"/>
                    </a:cubicBezTo>
                    <a:cubicBezTo>
                      <a:pt x="91" y="83"/>
                      <a:pt x="90" y="80"/>
                      <a:pt x="88" y="76"/>
                    </a:cubicBezTo>
                    <a:cubicBezTo>
                      <a:pt x="86" y="74"/>
                      <a:pt x="84" y="71"/>
                      <a:pt x="81" y="67"/>
                    </a:cubicBezTo>
                    <a:cubicBezTo>
                      <a:pt x="77" y="63"/>
                      <a:pt x="74" y="60"/>
                      <a:pt x="71" y="57"/>
                    </a:cubicBezTo>
                    <a:cubicBezTo>
                      <a:pt x="74" y="52"/>
                      <a:pt x="74" y="52"/>
                      <a:pt x="74" y="52"/>
                    </a:cubicBezTo>
                    <a:cubicBezTo>
                      <a:pt x="135" y="103"/>
                      <a:pt x="135" y="103"/>
                      <a:pt x="135" y="103"/>
                    </a:cubicBezTo>
                    <a:cubicBezTo>
                      <a:pt x="132" y="108"/>
                      <a:pt x="132" y="108"/>
                      <a:pt x="132" y="108"/>
                    </a:cubicBezTo>
                    <a:cubicBezTo>
                      <a:pt x="129" y="105"/>
                      <a:pt x="125" y="103"/>
                      <a:pt x="120" y="100"/>
                    </a:cubicBezTo>
                    <a:cubicBezTo>
                      <a:pt x="116" y="98"/>
                      <a:pt x="113" y="96"/>
                      <a:pt x="111" y="95"/>
                    </a:cubicBezTo>
                    <a:cubicBezTo>
                      <a:pt x="107" y="94"/>
                      <a:pt x="104" y="94"/>
                      <a:pt x="103" y="95"/>
                    </a:cubicBezTo>
                    <a:cubicBezTo>
                      <a:pt x="101" y="96"/>
                      <a:pt x="99" y="98"/>
                      <a:pt x="98" y="101"/>
                    </a:cubicBezTo>
                    <a:cubicBezTo>
                      <a:pt x="93" y="112"/>
                      <a:pt x="93" y="112"/>
                      <a:pt x="93" y="112"/>
                    </a:cubicBezTo>
                    <a:cubicBezTo>
                      <a:pt x="140" y="151"/>
                      <a:pt x="140" y="151"/>
                      <a:pt x="140" y="151"/>
                    </a:cubicBezTo>
                    <a:cubicBezTo>
                      <a:pt x="144" y="155"/>
                      <a:pt x="148" y="158"/>
                      <a:pt x="151" y="160"/>
                    </a:cubicBezTo>
                    <a:cubicBezTo>
                      <a:pt x="154" y="162"/>
                      <a:pt x="156" y="163"/>
                      <a:pt x="158" y="163"/>
                    </a:cubicBezTo>
                    <a:cubicBezTo>
                      <a:pt x="160" y="163"/>
                      <a:pt x="162" y="162"/>
                      <a:pt x="163" y="160"/>
                    </a:cubicBezTo>
                    <a:cubicBezTo>
                      <a:pt x="165" y="158"/>
                      <a:pt x="166" y="156"/>
                      <a:pt x="168" y="152"/>
                    </a:cubicBezTo>
                    <a:cubicBezTo>
                      <a:pt x="169" y="151"/>
                      <a:pt x="170" y="149"/>
                      <a:pt x="171" y="146"/>
                    </a:cubicBezTo>
                    <a:cubicBezTo>
                      <a:pt x="172" y="144"/>
                      <a:pt x="173" y="142"/>
                      <a:pt x="173" y="140"/>
                    </a:cubicBezTo>
                    <a:cubicBezTo>
                      <a:pt x="174" y="138"/>
                      <a:pt x="174" y="136"/>
                      <a:pt x="174" y="133"/>
                    </a:cubicBezTo>
                    <a:cubicBezTo>
                      <a:pt x="174" y="131"/>
                      <a:pt x="174" y="129"/>
                      <a:pt x="173" y="127"/>
                    </a:cubicBezTo>
                    <a:cubicBezTo>
                      <a:pt x="170" y="122"/>
                      <a:pt x="166" y="115"/>
                      <a:pt x="160" y="107"/>
                    </a:cubicBezTo>
                    <a:cubicBezTo>
                      <a:pt x="154" y="99"/>
                      <a:pt x="149" y="93"/>
                      <a:pt x="146" y="89"/>
                    </a:cubicBezTo>
                    <a:lnTo>
                      <a:pt x="149" y="85"/>
                    </a:lnTo>
                    <a:close/>
                  </a:path>
                </a:pathLst>
              </a:custGeom>
              <a:solidFill>
                <a:srgbClr val="898989"/>
              </a:solidFill>
              <a:ln>
                <a:noFill/>
              </a:ln>
            </p:spPr>
            <p:txBody>
              <a:bodyPr anchor="ctr"/>
              <a:lstStyle/>
              <a:p>
                <a:pPr algn="ctr"/>
                <a:endParaRPr/>
              </a:p>
            </p:txBody>
          </p:sp>
          <p:sp>
            <p:nvSpPr>
              <p:cNvPr id="38" name="íṧḻïďé">
                <a:extLst>
                  <a:ext uri="{FF2B5EF4-FFF2-40B4-BE49-F238E27FC236}">
                    <a16:creationId xmlns:a16="http://schemas.microsoft.com/office/drawing/2014/main" id="{15D0F97D-764C-DC67-1957-1F58A7978FF0}"/>
                  </a:ext>
                </a:extLst>
              </p:cNvPr>
              <p:cNvSpPr/>
              <p:nvPr/>
            </p:nvSpPr>
            <p:spPr bwMode="auto">
              <a:xfrm>
                <a:off x="3756026" y="3581401"/>
                <a:ext cx="144463" cy="115888"/>
              </a:xfrm>
              <a:custGeom>
                <a:avLst/>
                <a:gdLst>
                  <a:gd name="T0" fmla="*/ 182 w 184"/>
                  <a:gd name="T1" fmla="*/ 126 h 148"/>
                  <a:gd name="T2" fmla="*/ 170 w 184"/>
                  <a:gd name="T3" fmla="*/ 141 h 148"/>
                  <a:gd name="T4" fmla="*/ 148 w 184"/>
                  <a:gd name="T5" fmla="*/ 147 h 148"/>
                  <a:gd name="T6" fmla="*/ 117 w 184"/>
                  <a:gd name="T7" fmla="*/ 144 h 148"/>
                  <a:gd name="T8" fmla="*/ 79 w 184"/>
                  <a:gd name="T9" fmla="*/ 129 h 148"/>
                  <a:gd name="T10" fmla="*/ 43 w 184"/>
                  <a:gd name="T11" fmla="*/ 107 h 148"/>
                  <a:gd name="T12" fmla="*/ 17 w 184"/>
                  <a:gd name="T13" fmla="*/ 81 h 148"/>
                  <a:gd name="T14" fmla="*/ 3 w 184"/>
                  <a:gd name="T15" fmla="*/ 56 h 148"/>
                  <a:gd name="T16" fmla="*/ 2 w 184"/>
                  <a:gd name="T17" fmla="*/ 33 h 148"/>
                  <a:gd name="T18" fmla="*/ 9 w 184"/>
                  <a:gd name="T19" fmla="*/ 21 h 148"/>
                  <a:gd name="T20" fmla="*/ 21 w 184"/>
                  <a:gd name="T21" fmla="*/ 13 h 148"/>
                  <a:gd name="T22" fmla="*/ 14 w 184"/>
                  <a:gd name="T23" fmla="*/ 6 h 148"/>
                  <a:gd name="T24" fmla="*/ 16 w 184"/>
                  <a:gd name="T25" fmla="*/ 0 h 148"/>
                  <a:gd name="T26" fmla="*/ 77 w 184"/>
                  <a:gd name="T27" fmla="*/ 30 h 148"/>
                  <a:gd name="T28" fmla="*/ 76 w 184"/>
                  <a:gd name="T29" fmla="*/ 36 h 148"/>
                  <a:gd name="T30" fmla="*/ 55 w 184"/>
                  <a:gd name="T31" fmla="*/ 30 h 148"/>
                  <a:gd name="T32" fmla="*/ 36 w 184"/>
                  <a:gd name="T33" fmla="*/ 27 h 148"/>
                  <a:gd name="T34" fmla="*/ 20 w 184"/>
                  <a:gd name="T35" fmla="*/ 29 h 148"/>
                  <a:gd name="T36" fmla="*/ 12 w 184"/>
                  <a:gd name="T37" fmla="*/ 38 h 148"/>
                  <a:gd name="T38" fmla="*/ 14 w 184"/>
                  <a:gd name="T39" fmla="*/ 54 h 148"/>
                  <a:gd name="T40" fmla="*/ 26 w 184"/>
                  <a:gd name="T41" fmla="*/ 72 h 148"/>
                  <a:gd name="T42" fmla="*/ 49 w 184"/>
                  <a:gd name="T43" fmla="*/ 91 h 148"/>
                  <a:gd name="T44" fmla="*/ 83 w 184"/>
                  <a:gd name="T45" fmla="*/ 111 h 148"/>
                  <a:gd name="T46" fmla="*/ 114 w 184"/>
                  <a:gd name="T47" fmla="*/ 123 h 148"/>
                  <a:gd name="T48" fmla="*/ 140 w 184"/>
                  <a:gd name="T49" fmla="*/ 128 h 148"/>
                  <a:gd name="T50" fmla="*/ 159 w 184"/>
                  <a:gd name="T51" fmla="*/ 125 h 148"/>
                  <a:gd name="T52" fmla="*/ 169 w 184"/>
                  <a:gd name="T53" fmla="*/ 114 h 148"/>
                  <a:gd name="T54" fmla="*/ 170 w 184"/>
                  <a:gd name="T55" fmla="*/ 101 h 148"/>
                  <a:gd name="T56" fmla="*/ 164 w 184"/>
                  <a:gd name="T57" fmla="*/ 88 h 148"/>
                  <a:gd name="T58" fmla="*/ 154 w 184"/>
                  <a:gd name="T59" fmla="*/ 76 h 148"/>
                  <a:gd name="T60" fmla="*/ 140 w 184"/>
                  <a:gd name="T61" fmla="*/ 64 h 148"/>
                  <a:gd name="T62" fmla="*/ 146 w 184"/>
                  <a:gd name="T63" fmla="*/ 60 h 148"/>
                  <a:gd name="T64" fmla="*/ 178 w 184"/>
                  <a:gd name="T65" fmla="*/ 95 h 148"/>
                  <a:gd name="T66" fmla="*/ 182 w 184"/>
                  <a:gd name="T67"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48">
                    <a:moveTo>
                      <a:pt x="182" y="126"/>
                    </a:moveTo>
                    <a:cubicBezTo>
                      <a:pt x="180" y="132"/>
                      <a:pt x="176" y="137"/>
                      <a:pt x="170" y="141"/>
                    </a:cubicBezTo>
                    <a:cubicBezTo>
                      <a:pt x="165" y="145"/>
                      <a:pt x="157" y="147"/>
                      <a:pt x="148" y="147"/>
                    </a:cubicBezTo>
                    <a:cubicBezTo>
                      <a:pt x="139" y="148"/>
                      <a:pt x="129" y="147"/>
                      <a:pt x="117" y="144"/>
                    </a:cubicBezTo>
                    <a:cubicBezTo>
                      <a:pt x="106" y="141"/>
                      <a:pt x="93" y="136"/>
                      <a:pt x="79" y="129"/>
                    </a:cubicBezTo>
                    <a:cubicBezTo>
                      <a:pt x="65" y="122"/>
                      <a:pt x="53" y="115"/>
                      <a:pt x="43" y="107"/>
                    </a:cubicBezTo>
                    <a:cubicBezTo>
                      <a:pt x="32" y="98"/>
                      <a:pt x="24" y="90"/>
                      <a:pt x="17" y="81"/>
                    </a:cubicBezTo>
                    <a:cubicBezTo>
                      <a:pt x="10" y="73"/>
                      <a:pt x="5" y="64"/>
                      <a:pt x="3" y="56"/>
                    </a:cubicBezTo>
                    <a:cubicBezTo>
                      <a:pt x="0" y="48"/>
                      <a:pt x="0" y="40"/>
                      <a:pt x="2" y="33"/>
                    </a:cubicBezTo>
                    <a:cubicBezTo>
                      <a:pt x="3" y="28"/>
                      <a:pt x="6" y="24"/>
                      <a:pt x="9" y="21"/>
                    </a:cubicBezTo>
                    <a:cubicBezTo>
                      <a:pt x="12" y="18"/>
                      <a:pt x="17" y="15"/>
                      <a:pt x="21" y="13"/>
                    </a:cubicBezTo>
                    <a:cubicBezTo>
                      <a:pt x="14" y="6"/>
                      <a:pt x="14" y="6"/>
                      <a:pt x="14" y="6"/>
                    </a:cubicBezTo>
                    <a:cubicBezTo>
                      <a:pt x="16" y="0"/>
                      <a:pt x="16" y="0"/>
                      <a:pt x="16" y="0"/>
                    </a:cubicBezTo>
                    <a:cubicBezTo>
                      <a:pt x="77" y="30"/>
                      <a:pt x="77" y="30"/>
                      <a:pt x="77" y="30"/>
                    </a:cubicBezTo>
                    <a:cubicBezTo>
                      <a:pt x="76" y="36"/>
                      <a:pt x="76" y="36"/>
                      <a:pt x="76" y="36"/>
                    </a:cubicBezTo>
                    <a:cubicBezTo>
                      <a:pt x="70" y="34"/>
                      <a:pt x="63" y="32"/>
                      <a:pt x="55" y="30"/>
                    </a:cubicBezTo>
                    <a:cubicBezTo>
                      <a:pt x="48" y="28"/>
                      <a:pt x="41" y="27"/>
                      <a:pt x="36" y="27"/>
                    </a:cubicBezTo>
                    <a:cubicBezTo>
                      <a:pt x="30" y="26"/>
                      <a:pt x="24" y="27"/>
                      <a:pt x="20" y="29"/>
                    </a:cubicBezTo>
                    <a:cubicBezTo>
                      <a:pt x="16" y="30"/>
                      <a:pt x="14" y="33"/>
                      <a:pt x="12" y="38"/>
                    </a:cubicBezTo>
                    <a:cubicBezTo>
                      <a:pt x="11" y="42"/>
                      <a:pt x="12" y="48"/>
                      <a:pt x="14" y="54"/>
                    </a:cubicBezTo>
                    <a:cubicBezTo>
                      <a:pt x="16" y="59"/>
                      <a:pt x="20" y="66"/>
                      <a:pt x="26" y="72"/>
                    </a:cubicBezTo>
                    <a:cubicBezTo>
                      <a:pt x="32" y="78"/>
                      <a:pt x="40" y="85"/>
                      <a:pt x="49" y="91"/>
                    </a:cubicBezTo>
                    <a:cubicBezTo>
                      <a:pt x="59" y="98"/>
                      <a:pt x="70" y="104"/>
                      <a:pt x="83" y="111"/>
                    </a:cubicBezTo>
                    <a:cubicBezTo>
                      <a:pt x="94" y="116"/>
                      <a:pt x="104" y="120"/>
                      <a:pt x="114" y="123"/>
                    </a:cubicBezTo>
                    <a:cubicBezTo>
                      <a:pt x="123" y="126"/>
                      <a:pt x="132" y="128"/>
                      <a:pt x="140" y="128"/>
                    </a:cubicBezTo>
                    <a:cubicBezTo>
                      <a:pt x="148" y="129"/>
                      <a:pt x="154" y="127"/>
                      <a:pt x="159" y="125"/>
                    </a:cubicBezTo>
                    <a:cubicBezTo>
                      <a:pt x="165" y="123"/>
                      <a:pt x="168" y="119"/>
                      <a:pt x="169" y="114"/>
                    </a:cubicBezTo>
                    <a:cubicBezTo>
                      <a:pt x="171" y="110"/>
                      <a:pt x="171" y="105"/>
                      <a:pt x="170" y="101"/>
                    </a:cubicBezTo>
                    <a:cubicBezTo>
                      <a:pt x="168" y="97"/>
                      <a:pt x="167" y="92"/>
                      <a:pt x="164" y="88"/>
                    </a:cubicBezTo>
                    <a:cubicBezTo>
                      <a:pt x="161" y="84"/>
                      <a:pt x="158" y="80"/>
                      <a:pt x="154" y="76"/>
                    </a:cubicBezTo>
                    <a:cubicBezTo>
                      <a:pt x="150" y="71"/>
                      <a:pt x="145" y="67"/>
                      <a:pt x="140" y="64"/>
                    </a:cubicBezTo>
                    <a:cubicBezTo>
                      <a:pt x="146" y="60"/>
                      <a:pt x="146" y="60"/>
                      <a:pt x="146" y="60"/>
                    </a:cubicBezTo>
                    <a:cubicBezTo>
                      <a:pt x="162" y="73"/>
                      <a:pt x="172" y="85"/>
                      <a:pt x="178" y="95"/>
                    </a:cubicBezTo>
                    <a:cubicBezTo>
                      <a:pt x="183" y="106"/>
                      <a:pt x="184" y="116"/>
                      <a:pt x="182" y="126"/>
                    </a:cubicBezTo>
                    <a:close/>
                  </a:path>
                </a:pathLst>
              </a:custGeom>
              <a:solidFill>
                <a:srgbClr val="898989"/>
              </a:solidFill>
              <a:ln>
                <a:noFill/>
              </a:ln>
            </p:spPr>
            <p:txBody>
              <a:bodyPr anchor="ctr"/>
              <a:lstStyle/>
              <a:p>
                <a:pPr algn="ctr"/>
                <a:endParaRPr/>
              </a:p>
            </p:txBody>
          </p:sp>
          <p:sp>
            <p:nvSpPr>
              <p:cNvPr id="39" name="iSlídè">
                <a:extLst>
                  <a:ext uri="{FF2B5EF4-FFF2-40B4-BE49-F238E27FC236}">
                    <a16:creationId xmlns:a16="http://schemas.microsoft.com/office/drawing/2014/main" id="{071DD0B2-3CE3-1410-3A45-65937979F0EF}"/>
                  </a:ext>
                </a:extLst>
              </p:cNvPr>
              <p:cNvSpPr/>
              <p:nvPr/>
            </p:nvSpPr>
            <p:spPr bwMode="auto">
              <a:xfrm>
                <a:off x="3767138" y="3487738"/>
                <a:ext cx="155575" cy="131763"/>
              </a:xfrm>
              <a:custGeom>
                <a:avLst/>
                <a:gdLst>
                  <a:gd name="T0" fmla="*/ 199 w 199"/>
                  <a:gd name="T1" fmla="*/ 54 h 167"/>
                  <a:gd name="T2" fmla="*/ 191 w 199"/>
                  <a:gd name="T3" fmla="*/ 99 h 167"/>
                  <a:gd name="T4" fmla="*/ 182 w 199"/>
                  <a:gd name="T5" fmla="*/ 97 h 167"/>
                  <a:gd name="T6" fmla="*/ 183 w 199"/>
                  <a:gd name="T7" fmla="*/ 91 h 167"/>
                  <a:gd name="T8" fmla="*/ 182 w 199"/>
                  <a:gd name="T9" fmla="*/ 86 h 167"/>
                  <a:gd name="T10" fmla="*/ 178 w 199"/>
                  <a:gd name="T11" fmla="*/ 81 h 167"/>
                  <a:gd name="T12" fmla="*/ 170 w 199"/>
                  <a:gd name="T13" fmla="*/ 77 h 167"/>
                  <a:gd name="T14" fmla="*/ 106 w 199"/>
                  <a:gd name="T15" fmla="*/ 58 h 167"/>
                  <a:gd name="T16" fmla="*/ 97 w 199"/>
                  <a:gd name="T17" fmla="*/ 109 h 167"/>
                  <a:gd name="T18" fmla="*/ 160 w 199"/>
                  <a:gd name="T19" fmla="*/ 128 h 167"/>
                  <a:gd name="T20" fmla="*/ 167 w 199"/>
                  <a:gd name="T21" fmla="*/ 130 h 167"/>
                  <a:gd name="T22" fmla="*/ 173 w 199"/>
                  <a:gd name="T23" fmla="*/ 128 h 167"/>
                  <a:gd name="T24" fmla="*/ 176 w 199"/>
                  <a:gd name="T25" fmla="*/ 124 h 167"/>
                  <a:gd name="T26" fmla="*/ 178 w 199"/>
                  <a:gd name="T27" fmla="*/ 119 h 167"/>
                  <a:gd name="T28" fmla="*/ 187 w 199"/>
                  <a:gd name="T29" fmla="*/ 122 h 167"/>
                  <a:gd name="T30" fmla="*/ 180 w 199"/>
                  <a:gd name="T31" fmla="*/ 167 h 167"/>
                  <a:gd name="T32" fmla="*/ 171 w 199"/>
                  <a:gd name="T33" fmla="*/ 164 h 167"/>
                  <a:gd name="T34" fmla="*/ 171 w 199"/>
                  <a:gd name="T35" fmla="*/ 159 h 167"/>
                  <a:gd name="T36" fmla="*/ 170 w 199"/>
                  <a:gd name="T37" fmla="*/ 154 h 167"/>
                  <a:gd name="T38" fmla="*/ 166 w 199"/>
                  <a:gd name="T39" fmla="*/ 149 h 167"/>
                  <a:gd name="T40" fmla="*/ 158 w 199"/>
                  <a:gd name="T41" fmla="*/ 145 h 167"/>
                  <a:gd name="T42" fmla="*/ 28 w 199"/>
                  <a:gd name="T43" fmla="*/ 106 h 167"/>
                  <a:gd name="T44" fmla="*/ 21 w 199"/>
                  <a:gd name="T45" fmla="*/ 105 h 167"/>
                  <a:gd name="T46" fmla="*/ 15 w 199"/>
                  <a:gd name="T47" fmla="*/ 107 h 167"/>
                  <a:gd name="T48" fmla="*/ 11 w 199"/>
                  <a:gd name="T49" fmla="*/ 111 h 167"/>
                  <a:gd name="T50" fmla="*/ 9 w 199"/>
                  <a:gd name="T51" fmla="*/ 115 h 167"/>
                  <a:gd name="T52" fmla="*/ 0 w 199"/>
                  <a:gd name="T53" fmla="*/ 113 h 167"/>
                  <a:gd name="T54" fmla="*/ 7 w 199"/>
                  <a:gd name="T55" fmla="*/ 67 h 167"/>
                  <a:gd name="T56" fmla="*/ 16 w 199"/>
                  <a:gd name="T57" fmla="*/ 70 h 167"/>
                  <a:gd name="T58" fmla="*/ 17 w 199"/>
                  <a:gd name="T59" fmla="*/ 76 h 167"/>
                  <a:gd name="T60" fmla="*/ 18 w 199"/>
                  <a:gd name="T61" fmla="*/ 81 h 167"/>
                  <a:gd name="T62" fmla="*/ 22 w 199"/>
                  <a:gd name="T63" fmla="*/ 86 h 167"/>
                  <a:gd name="T64" fmla="*/ 30 w 199"/>
                  <a:gd name="T65" fmla="*/ 89 h 167"/>
                  <a:gd name="T66" fmla="*/ 86 w 199"/>
                  <a:gd name="T67" fmla="*/ 106 h 167"/>
                  <a:gd name="T68" fmla="*/ 95 w 199"/>
                  <a:gd name="T69" fmla="*/ 55 h 167"/>
                  <a:gd name="T70" fmla="*/ 40 w 199"/>
                  <a:gd name="T71" fmla="*/ 38 h 167"/>
                  <a:gd name="T72" fmla="*/ 32 w 199"/>
                  <a:gd name="T73" fmla="*/ 37 h 167"/>
                  <a:gd name="T74" fmla="*/ 27 w 199"/>
                  <a:gd name="T75" fmla="*/ 39 h 167"/>
                  <a:gd name="T76" fmla="*/ 23 w 199"/>
                  <a:gd name="T77" fmla="*/ 43 h 167"/>
                  <a:gd name="T78" fmla="*/ 20 w 199"/>
                  <a:gd name="T79" fmla="*/ 48 h 167"/>
                  <a:gd name="T80" fmla="*/ 11 w 199"/>
                  <a:gd name="T81" fmla="*/ 45 h 167"/>
                  <a:gd name="T82" fmla="*/ 19 w 199"/>
                  <a:gd name="T83" fmla="*/ 0 h 167"/>
                  <a:gd name="T84" fmla="*/ 28 w 199"/>
                  <a:gd name="T85" fmla="*/ 2 h 167"/>
                  <a:gd name="T86" fmla="*/ 29 w 199"/>
                  <a:gd name="T87" fmla="*/ 8 h 167"/>
                  <a:gd name="T88" fmla="*/ 30 w 199"/>
                  <a:gd name="T89" fmla="*/ 13 h 167"/>
                  <a:gd name="T90" fmla="*/ 34 w 199"/>
                  <a:gd name="T91" fmla="*/ 18 h 167"/>
                  <a:gd name="T92" fmla="*/ 42 w 199"/>
                  <a:gd name="T93" fmla="*/ 21 h 167"/>
                  <a:gd name="T94" fmla="*/ 171 w 199"/>
                  <a:gd name="T95" fmla="*/ 61 h 167"/>
                  <a:gd name="T96" fmla="*/ 179 w 199"/>
                  <a:gd name="T97" fmla="*/ 62 h 167"/>
                  <a:gd name="T98" fmla="*/ 185 w 199"/>
                  <a:gd name="T99" fmla="*/ 60 h 167"/>
                  <a:gd name="T100" fmla="*/ 188 w 199"/>
                  <a:gd name="T101" fmla="*/ 56 h 167"/>
                  <a:gd name="T102" fmla="*/ 190 w 199"/>
                  <a:gd name="T103" fmla="*/ 51 h 167"/>
                  <a:gd name="T104" fmla="*/ 199 w 199"/>
                  <a:gd name="T105"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67">
                    <a:moveTo>
                      <a:pt x="199" y="54"/>
                    </a:moveTo>
                    <a:cubicBezTo>
                      <a:pt x="191" y="99"/>
                      <a:pt x="191" y="99"/>
                      <a:pt x="191" y="99"/>
                    </a:cubicBezTo>
                    <a:cubicBezTo>
                      <a:pt x="182" y="97"/>
                      <a:pt x="182" y="97"/>
                      <a:pt x="182" y="97"/>
                    </a:cubicBezTo>
                    <a:cubicBezTo>
                      <a:pt x="182" y="95"/>
                      <a:pt x="182" y="93"/>
                      <a:pt x="183" y="91"/>
                    </a:cubicBezTo>
                    <a:cubicBezTo>
                      <a:pt x="183" y="89"/>
                      <a:pt x="182" y="87"/>
                      <a:pt x="182" y="86"/>
                    </a:cubicBezTo>
                    <a:cubicBezTo>
                      <a:pt x="181" y="84"/>
                      <a:pt x="180" y="82"/>
                      <a:pt x="178" y="81"/>
                    </a:cubicBezTo>
                    <a:cubicBezTo>
                      <a:pt x="176" y="80"/>
                      <a:pt x="173" y="78"/>
                      <a:pt x="170" y="77"/>
                    </a:cubicBezTo>
                    <a:cubicBezTo>
                      <a:pt x="106" y="58"/>
                      <a:pt x="106" y="58"/>
                      <a:pt x="106" y="58"/>
                    </a:cubicBezTo>
                    <a:cubicBezTo>
                      <a:pt x="97" y="109"/>
                      <a:pt x="97" y="109"/>
                      <a:pt x="97" y="109"/>
                    </a:cubicBezTo>
                    <a:cubicBezTo>
                      <a:pt x="160" y="128"/>
                      <a:pt x="160" y="128"/>
                      <a:pt x="160" y="128"/>
                    </a:cubicBezTo>
                    <a:cubicBezTo>
                      <a:pt x="163" y="129"/>
                      <a:pt x="165" y="130"/>
                      <a:pt x="167" y="130"/>
                    </a:cubicBezTo>
                    <a:cubicBezTo>
                      <a:pt x="169" y="130"/>
                      <a:pt x="171" y="129"/>
                      <a:pt x="173" y="128"/>
                    </a:cubicBezTo>
                    <a:cubicBezTo>
                      <a:pt x="174" y="127"/>
                      <a:pt x="175" y="126"/>
                      <a:pt x="176" y="124"/>
                    </a:cubicBezTo>
                    <a:cubicBezTo>
                      <a:pt x="177" y="122"/>
                      <a:pt x="178" y="120"/>
                      <a:pt x="178" y="119"/>
                    </a:cubicBezTo>
                    <a:cubicBezTo>
                      <a:pt x="187" y="122"/>
                      <a:pt x="187" y="122"/>
                      <a:pt x="187" y="122"/>
                    </a:cubicBezTo>
                    <a:cubicBezTo>
                      <a:pt x="180" y="167"/>
                      <a:pt x="180" y="167"/>
                      <a:pt x="180" y="167"/>
                    </a:cubicBezTo>
                    <a:cubicBezTo>
                      <a:pt x="171" y="164"/>
                      <a:pt x="171" y="164"/>
                      <a:pt x="171" y="164"/>
                    </a:cubicBezTo>
                    <a:cubicBezTo>
                      <a:pt x="171" y="163"/>
                      <a:pt x="171" y="161"/>
                      <a:pt x="171" y="159"/>
                    </a:cubicBezTo>
                    <a:cubicBezTo>
                      <a:pt x="171" y="156"/>
                      <a:pt x="171" y="155"/>
                      <a:pt x="170" y="154"/>
                    </a:cubicBezTo>
                    <a:cubicBezTo>
                      <a:pt x="169" y="152"/>
                      <a:pt x="168" y="150"/>
                      <a:pt x="166" y="149"/>
                    </a:cubicBezTo>
                    <a:cubicBezTo>
                      <a:pt x="164" y="147"/>
                      <a:pt x="161" y="146"/>
                      <a:pt x="158" y="145"/>
                    </a:cubicBezTo>
                    <a:cubicBezTo>
                      <a:pt x="28" y="106"/>
                      <a:pt x="28" y="106"/>
                      <a:pt x="28" y="106"/>
                    </a:cubicBezTo>
                    <a:cubicBezTo>
                      <a:pt x="26" y="105"/>
                      <a:pt x="23" y="105"/>
                      <a:pt x="21" y="105"/>
                    </a:cubicBezTo>
                    <a:cubicBezTo>
                      <a:pt x="18" y="105"/>
                      <a:pt x="16" y="105"/>
                      <a:pt x="15" y="107"/>
                    </a:cubicBezTo>
                    <a:cubicBezTo>
                      <a:pt x="13" y="108"/>
                      <a:pt x="12" y="109"/>
                      <a:pt x="11" y="111"/>
                    </a:cubicBezTo>
                    <a:cubicBezTo>
                      <a:pt x="10" y="113"/>
                      <a:pt x="9" y="114"/>
                      <a:pt x="9" y="115"/>
                    </a:cubicBezTo>
                    <a:cubicBezTo>
                      <a:pt x="0" y="113"/>
                      <a:pt x="0" y="113"/>
                      <a:pt x="0" y="113"/>
                    </a:cubicBezTo>
                    <a:cubicBezTo>
                      <a:pt x="7" y="67"/>
                      <a:pt x="7" y="67"/>
                      <a:pt x="7" y="67"/>
                    </a:cubicBezTo>
                    <a:cubicBezTo>
                      <a:pt x="16" y="70"/>
                      <a:pt x="16" y="70"/>
                      <a:pt x="16" y="70"/>
                    </a:cubicBezTo>
                    <a:cubicBezTo>
                      <a:pt x="16" y="72"/>
                      <a:pt x="16" y="73"/>
                      <a:pt x="17" y="76"/>
                    </a:cubicBezTo>
                    <a:cubicBezTo>
                      <a:pt x="17" y="78"/>
                      <a:pt x="17" y="80"/>
                      <a:pt x="18" y="81"/>
                    </a:cubicBezTo>
                    <a:cubicBezTo>
                      <a:pt x="19" y="83"/>
                      <a:pt x="20" y="85"/>
                      <a:pt x="22" y="86"/>
                    </a:cubicBezTo>
                    <a:cubicBezTo>
                      <a:pt x="25" y="87"/>
                      <a:pt x="27" y="88"/>
                      <a:pt x="30" y="89"/>
                    </a:cubicBezTo>
                    <a:cubicBezTo>
                      <a:pt x="86" y="106"/>
                      <a:pt x="86" y="106"/>
                      <a:pt x="86" y="106"/>
                    </a:cubicBezTo>
                    <a:cubicBezTo>
                      <a:pt x="95" y="55"/>
                      <a:pt x="95" y="55"/>
                      <a:pt x="95" y="55"/>
                    </a:cubicBezTo>
                    <a:cubicBezTo>
                      <a:pt x="40" y="38"/>
                      <a:pt x="40" y="38"/>
                      <a:pt x="40" y="38"/>
                    </a:cubicBezTo>
                    <a:cubicBezTo>
                      <a:pt x="37" y="37"/>
                      <a:pt x="35" y="37"/>
                      <a:pt x="32" y="37"/>
                    </a:cubicBezTo>
                    <a:cubicBezTo>
                      <a:pt x="30" y="37"/>
                      <a:pt x="28" y="38"/>
                      <a:pt x="27" y="39"/>
                    </a:cubicBezTo>
                    <a:cubicBezTo>
                      <a:pt x="25" y="40"/>
                      <a:pt x="24" y="41"/>
                      <a:pt x="23" y="43"/>
                    </a:cubicBezTo>
                    <a:cubicBezTo>
                      <a:pt x="22" y="45"/>
                      <a:pt x="21" y="46"/>
                      <a:pt x="20" y="48"/>
                    </a:cubicBezTo>
                    <a:cubicBezTo>
                      <a:pt x="11" y="45"/>
                      <a:pt x="11" y="45"/>
                      <a:pt x="11" y="45"/>
                    </a:cubicBezTo>
                    <a:cubicBezTo>
                      <a:pt x="19" y="0"/>
                      <a:pt x="19" y="0"/>
                      <a:pt x="19" y="0"/>
                    </a:cubicBezTo>
                    <a:cubicBezTo>
                      <a:pt x="28" y="2"/>
                      <a:pt x="28" y="2"/>
                      <a:pt x="28" y="2"/>
                    </a:cubicBezTo>
                    <a:cubicBezTo>
                      <a:pt x="28" y="4"/>
                      <a:pt x="28" y="6"/>
                      <a:pt x="29" y="8"/>
                    </a:cubicBezTo>
                    <a:cubicBezTo>
                      <a:pt x="29" y="10"/>
                      <a:pt x="29" y="12"/>
                      <a:pt x="30" y="13"/>
                    </a:cubicBezTo>
                    <a:cubicBezTo>
                      <a:pt x="30" y="15"/>
                      <a:pt x="32" y="17"/>
                      <a:pt x="34" y="18"/>
                    </a:cubicBezTo>
                    <a:cubicBezTo>
                      <a:pt x="36" y="19"/>
                      <a:pt x="39" y="21"/>
                      <a:pt x="42" y="21"/>
                    </a:cubicBezTo>
                    <a:cubicBezTo>
                      <a:pt x="171" y="61"/>
                      <a:pt x="171" y="61"/>
                      <a:pt x="171" y="61"/>
                    </a:cubicBezTo>
                    <a:cubicBezTo>
                      <a:pt x="174" y="62"/>
                      <a:pt x="177" y="62"/>
                      <a:pt x="179" y="62"/>
                    </a:cubicBezTo>
                    <a:cubicBezTo>
                      <a:pt x="181" y="62"/>
                      <a:pt x="183" y="61"/>
                      <a:pt x="185" y="60"/>
                    </a:cubicBezTo>
                    <a:cubicBezTo>
                      <a:pt x="186" y="59"/>
                      <a:pt x="187" y="58"/>
                      <a:pt x="188" y="56"/>
                    </a:cubicBezTo>
                    <a:cubicBezTo>
                      <a:pt x="189" y="54"/>
                      <a:pt x="190" y="52"/>
                      <a:pt x="190" y="51"/>
                    </a:cubicBezTo>
                    <a:lnTo>
                      <a:pt x="199" y="54"/>
                    </a:lnTo>
                    <a:close/>
                  </a:path>
                </a:pathLst>
              </a:custGeom>
              <a:solidFill>
                <a:srgbClr val="898989"/>
              </a:solidFill>
              <a:ln>
                <a:noFill/>
              </a:ln>
            </p:spPr>
            <p:txBody>
              <a:bodyPr anchor="ctr"/>
              <a:lstStyle/>
              <a:p>
                <a:pPr algn="ctr"/>
                <a:endParaRPr/>
              </a:p>
            </p:txBody>
          </p:sp>
          <p:sp>
            <p:nvSpPr>
              <p:cNvPr id="40" name="îṣľíḋé">
                <a:extLst>
                  <a:ext uri="{FF2B5EF4-FFF2-40B4-BE49-F238E27FC236}">
                    <a16:creationId xmlns:a16="http://schemas.microsoft.com/office/drawing/2014/main" id="{BECC03FF-D446-CE4F-1120-C7325031115A}"/>
                  </a:ext>
                </a:extLst>
              </p:cNvPr>
              <p:cNvSpPr/>
              <p:nvPr/>
            </p:nvSpPr>
            <p:spPr bwMode="auto">
              <a:xfrm>
                <a:off x="3783013" y="3394076"/>
                <a:ext cx="147638" cy="96838"/>
              </a:xfrm>
              <a:custGeom>
                <a:avLst/>
                <a:gdLst>
                  <a:gd name="T0" fmla="*/ 11 w 188"/>
                  <a:gd name="T1" fmla="*/ 0 h 124"/>
                  <a:gd name="T2" fmla="*/ 13 w 188"/>
                  <a:gd name="T3" fmla="*/ 7 h 124"/>
                  <a:gd name="T4" fmla="*/ 17 w 188"/>
                  <a:gd name="T5" fmla="*/ 14 h 124"/>
                  <a:gd name="T6" fmla="*/ 29 w 188"/>
                  <a:gd name="T7" fmla="*/ 18 h 124"/>
                  <a:gd name="T8" fmla="*/ 53 w 188"/>
                  <a:gd name="T9" fmla="*/ 20 h 124"/>
                  <a:gd name="T10" fmla="*/ 188 w 188"/>
                  <a:gd name="T11" fmla="*/ 23 h 124"/>
                  <a:gd name="T12" fmla="*/ 188 w 188"/>
                  <a:gd name="T13" fmla="*/ 30 h 124"/>
                  <a:gd name="T14" fmla="*/ 36 w 188"/>
                  <a:gd name="T15" fmla="*/ 94 h 124"/>
                  <a:gd name="T16" fmla="*/ 131 w 188"/>
                  <a:gd name="T17" fmla="*/ 96 h 124"/>
                  <a:gd name="T18" fmla="*/ 156 w 188"/>
                  <a:gd name="T19" fmla="*/ 96 h 124"/>
                  <a:gd name="T20" fmla="*/ 168 w 188"/>
                  <a:gd name="T21" fmla="*/ 92 h 124"/>
                  <a:gd name="T22" fmla="*/ 173 w 188"/>
                  <a:gd name="T23" fmla="*/ 85 h 124"/>
                  <a:gd name="T24" fmla="*/ 176 w 188"/>
                  <a:gd name="T25" fmla="*/ 77 h 124"/>
                  <a:gd name="T26" fmla="*/ 185 w 188"/>
                  <a:gd name="T27" fmla="*/ 78 h 124"/>
                  <a:gd name="T28" fmla="*/ 185 w 188"/>
                  <a:gd name="T29" fmla="*/ 124 h 124"/>
                  <a:gd name="T30" fmla="*/ 176 w 188"/>
                  <a:gd name="T31" fmla="*/ 123 h 124"/>
                  <a:gd name="T32" fmla="*/ 173 w 188"/>
                  <a:gd name="T33" fmla="*/ 116 h 124"/>
                  <a:gd name="T34" fmla="*/ 169 w 188"/>
                  <a:gd name="T35" fmla="*/ 110 h 124"/>
                  <a:gd name="T36" fmla="*/ 158 w 188"/>
                  <a:gd name="T37" fmla="*/ 106 h 124"/>
                  <a:gd name="T38" fmla="*/ 132 w 188"/>
                  <a:gd name="T39" fmla="*/ 104 h 124"/>
                  <a:gd name="T40" fmla="*/ 42 w 188"/>
                  <a:gd name="T41" fmla="*/ 102 h 124"/>
                  <a:gd name="T42" fmla="*/ 29 w 188"/>
                  <a:gd name="T43" fmla="*/ 103 h 124"/>
                  <a:gd name="T44" fmla="*/ 20 w 188"/>
                  <a:gd name="T45" fmla="*/ 106 h 124"/>
                  <a:gd name="T46" fmla="*/ 13 w 188"/>
                  <a:gd name="T47" fmla="*/ 113 h 124"/>
                  <a:gd name="T48" fmla="*/ 9 w 188"/>
                  <a:gd name="T49" fmla="*/ 121 h 124"/>
                  <a:gd name="T50" fmla="*/ 0 w 188"/>
                  <a:gd name="T51" fmla="*/ 121 h 124"/>
                  <a:gd name="T52" fmla="*/ 1 w 188"/>
                  <a:gd name="T53" fmla="*/ 89 h 124"/>
                  <a:gd name="T54" fmla="*/ 142 w 188"/>
                  <a:gd name="T55" fmla="*/ 29 h 124"/>
                  <a:gd name="T56" fmla="*/ 54 w 188"/>
                  <a:gd name="T57" fmla="*/ 27 h 124"/>
                  <a:gd name="T58" fmla="*/ 30 w 188"/>
                  <a:gd name="T59" fmla="*/ 28 h 124"/>
                  <a:gd name="T60" fmla="*/ 18 w 188"/>
                  <a:gd name="T61" fmla="*/ 31 h 124"/>
                  <a:gd name="T62" fmla="*/ 13 w 188"/>
                  <a:gd name="T63" fmla="*/ 38 h 124"/>
                  <a:gd name="T64" fmla="*/ 10 w 188"/>
                  <a:gd name="T65" fmla="*/ 46 h 124"/>
                  <a:gd name="T66" fmla="*/ 1 w 188"/>
                  <a:gd name="T67" fmla="*/ 46 h 124"/>
                  <a:gd name="T68" fmla="*/ 2 w 188"/>
                  <a:gd name="T69" fmla="*/ 0 h 124"/>
                  <a:gd name="T70" fmla="*/ 11 w 188"/>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 h="124">
                    <a:moveTo>
                      <a:pt x="11" y="0"/>
                    </a:moveTo>
                    <a:cubicBezTo>
                      <a:pt x="11" y="2"/>
                      <a:pt x="12" y="4"/>
                      <a:pt x="13" y="7"/>
                    </a:cubicBezTo>
                    <a:cubicBezTo>
                      <a:pt x="14" y="10"/>
                      <a:pt x="16" y="12"/>
                      <a:pt x="17" y="14"/>
                    </a:cubicBezTo>
                    <a:cubicBezTo>
                      <a:pt x="19" y="16"/>
                      <a:pt x="23" y="17"/>
                      <a:pt x="29" y="18"/>
                    </a:cubicBezTo>
                    <a:cubicBezTo>
                      <a:pt x="36" y="19"/>
                      <a:pt x="43" y="19"/>
                      <a:pt x="53" y="20"/>
                    </a:cubicBezTo>
                    <a:cubicBezTo>
                      <a:pt x="188" y="23"/>
                      <a:pt x="188" y="23"/>
                      <a:pt x="188" y="23"/>
                    </a:cubicBezTo>
                    <a:cubicBezTo>
                      <a:pt x="188" y="30"/>
                      <a:pt x="188" y="30"/>
                      <a:pt x="188" y="30"/>
                    </a:cubicBezTo>
                    <a:cubicBezTo>
                      <a:pt x="36" y="94"/>
                      <a:pt x="36" y="94"/>
                      <a:pt x="36" y="94"/>
                    </a:cubicBezTo>
                    <a:cubicBezTo>
                      <a:pt x="131" y="96"/>
                      <a:pt x="131" y="96"/>
                      <a:pt x="131" y="96"/>
                    </a:cubicBezTo>
                    <a:cubicBezTo>
                      <a:pt x="142" y="97"/>
                      <a:pt x="150" y="96"/>
                      <a:pt x="156" y="96"/>
                    </a:cubicBezTo>
                    <a:cubicBezTo>
                      <a:pt x="161" y="95"/>
                      <a:pt x="166" y="94"/>
                      <a:pt x="168" y="92"/>
                    </a:cubicBezTo>
                    <a:cubicBezTo>
                      <a:pt x="170" y="91"/>
                      <a:pt x="172" y="89"/>
                      <a:pt x="173" y="85"/>
                    </a:cubicBezTo>
                    <a:cubicBezTo>
                      <a:pt x="175" y="81"/>
                      <a:pt x="176" y="79"/>
                      <a:pt x="176" y="77"/>
                    </a:cubicBezTo>
                    <a:cubicBezTo>
                      <a:pt x="185" y="78"/>
                      <a:pt x="185" y="78"/>
                      <a:pt x="185" y="78"/>
                    </a:cubicBezTo>
                    <a:cubicBezTo>
                      <a:pt x="185" y="124"/>
                      <a:pt x="185" y="124"/>
                      <a:pt x="185" y="124"/>
                    </a:cubicBezTo>
                    <a:cubicBezTo>
                      <a:pt x="176" y="123"/>
                      <a:pt x="176" y="123"/>
                      <a:pt x="176" y="123"/>
                    </a:cubicBezTo>
                    <a:cubicBezTo>
                      <a:pt x="175" y="122"/>
                      <a:pt x="175" y="120"/>
                      <a:pt x="173" y="116"/>
                    </a:cubicBezTo>
                    <a:cubicBezTo>
                      <a:pt x="172" y="113"/>
                      <a:pt x="170" y="111"/>
                      <a:pt x="169" y="110"/>
                    </a:cubicBezTo>
                    <a:cubicBezTo>
                      <a:pt x="167" y="108"/>
                      <a:pt x="163" y="107"/>
                      <a:pt x="158" y="106"/>
                    </a:cubicBezTo>
                    <a:cubicBezTo>
                      <a:pt x="153" y="105"/>
                      <a:pt x="145" y="104"/>
                      <a:pt x="132" y="104"/>
                    </a:cubicBezTo>
                    <a:cubicBezTo>
                      <a:pt x="42" y="102"/>
                      <a:pt x="42" y="102"/>
                      <a:pt x="42" y="102"/>
                    </a:cubicBezTo>
                    <a:cubicBezTo>
                      <a:pt x="38" y="102"/>
                      <a:pt x="34" y="102"/>
                      <a:pt x="29" y="103"/>
                    </a:cubicBezTo>
                    <a:cubicBezTo>
                      <a:pt x="25" y="103"/>
                      <a:pt x="22" y="105"/>
                      <a:pt x="20" y="106"/>
                    </a:cubicBezTo>
                    <a:cubicBezTo>
                      <a:pt x="17" y="108"/>
                      <a:pt x="15" y="110"/>
                      <a:pt x="13" y="113"/>
                    </a:cubicBezTo>
                    <a:cubicBezTo>
                      <a:pt x="11" y="117"/>
                      <a:pt x="10" y="119"/>
                      <a:pt x="9" y="121"/>
                    </a:cubicBezTo>
                    <a:cubicBezTo>
                      <a:pt x="0" y="121"/>
                      <a:pt x="0" y="121"/>
                      <a:pt x="0" y="121"/>
                    </a:cubicBezTo>
                    <a:cubicBezTo>
                      <a:pt x="1" y="89"/>
                      <a:pt x="1" y="89"/>
                      <a:pt x="1" y="89"/>
                    </a:cubicBezTo>
                    <a:cubicBezTo>
                      <a:pt x="142" y="29"/>
                      <a:pt x="142" y="29"/>
                      <a:pt x="142" y="29"/>
                    </a:cubicBezTo>
                    <a:cubicBezTo>
                      <a:pt x="54" y="27"/>
                      <a:pt x="54" y="27"/>
                      <a:pt x="54" y="27"/>
                    </a:cubicBezTo>
                    <a:cubicBezTo>
                      <a:pt x="44" y="27"/>
                      <a:pt x="35" y="27"/>
                      <a:pt x="30" y="28"/>
                    </a:cubicBezTo>
                    <a:cubicBezTo>
                      <a:pt x="24" y="29"/>
                      <a:pt x="20" y="30"/>
                      <a:pt x="18" y="31"/>
                    </a:cubicBezTo>
                    <a:cubicBezTo>
                      <a:pt x="16" y="33"/>
                      <a:pt x="15" y="35"/>
                      <a:pt x="13" y="38"/>
                    </a:cubicBezTo>
                    <a:cubicBezTo>
                      <a:pt x="11" y="42"/>
                      <a:pt x="11" y="44"/>
                      <a:pt x="10" y="46"/>
                    </a:cubicBezTo>
                    <a:cubicBezTo>
                      <a:pt x="1" y="46"/>
                      <a:pt x="1" y="46"/>
                      <a:pt x="1" y="46"/>
                    </a:cubicBezTo>
                    <a:cubicBezTo>
                      <a:pt x="2" y="0"/>
                      <a:pt x="2" y="0"/>
                      <a:pt x="2" y="0"/>
                    </a:cubicBezTo>
                    <a:lnTo>
                      <a:pt x="11" y="0"/>
                    </a:lnTo>
                    <a:close/>
                  </a:path>
                </a:pathLst>
              </a:custGeom>
              <a:solidFill>
                <a:srgbClr val="898989"/>
              </a:solidFill>
              <a:ln>
                <a:noFill/>
              </a:ln>
            </p:spPr>
            <p:txBody>
              <a:bodyPr anchor="ctr"/>
              <a:lstStyle/>
              <a:p>
                <a:pPr algn="ctr"/>
                <a:endParaRPr/>
              </a:p>
            </p:txBody>
          </p:sp>
          <p:sp>
            <p:nvSpPr>
              <p:cNvPr id="41" name="iṧľîḋè">
                <a:extLst>
                  <a:ext uri="{FF2B5EF4-FFF2-40B4-BE49-F238E27FC236}">
                    <a16:creationId xmlns:a16="http://schemas.microsoft.com/office/drawing/2014/main" id="{BE99B741-A0AA-806F-B4EB-1407250DC3C8}"/>
                  </a:ext>
                </a:extLst>
              </p:cNvPr>
              <p:cNvSpPr/>
              <p:nvPr/>
            </p:nvSpPr>
            <p:spPr bwMode="auto">
              <a:xfrm>
                <a:off x="3779838" y="3303588"/>
                <a:ext cx="152400" cy="88900"/>
              </a:xfrm>
              <a:custGeom>
                <a:avLst/>
                <a:gdLst>
                  <a:gd name="T0" fmla="*/ 23 w 194"/>
                  <a:gd name="T1" fmla="*/ 30 h 113"/>
                  <a:gd name="T2" fmla="*/ 53 w 194"/>
                  <a:gd name="T3" fmla="*/ 13 h 113"/>
                  <a:gd name="T4" fmla="*/ 92 w 194"/>
                  <a:gd name="T5" fmla="*/ 3 h 113"/>
                  <a:gd name="T6" fmla="*/ 132 w 194"/>
                  <a:gd name="T7" fmla="*/ 1 h 113"/>
                  <a:gd name="T8" fmla="*/ 164 w 194"/>
                  <a:gd name="T9" fmla="*/ 8 h 113"/>
                  <a:gd name="T10" fmla="*/ 184 w 194"/>
                  <a:gd name="T11" fmla="*/ 22 h 113"/>
                  <a:gd name="T12" fmla="*/ 193 w 194"/>
                  <a:gd name="T13" fmla="*/ 42 h 113"/>
                  <a:gd name="T14" fmla="*/ 188 w 194"/>
                  <a:gd name="T15" fmla="*/ 64 h 113"/>
                  <a:gd name="T16" fmla="*/ 169 w 194"/>
                  <a:gd name="T17" fmla="*/ 84 h 113"/>
                  <a:gd name="T18" fmla="*/ 140 w 194"/>
                  <a:gd name="T19" fmla="*/ 100 h 113"/>
                  <a:gd name="T20" fmla="*/ 102 w 194"/>
                  <a:gd name="T21" fmla="*/ 110 h 113"/>
                  <a:gd name="T22" fmla="*/ 61 w 194"/>
                  <a:gd name="T23" fmla="*/ 112 h 113"/>
                  <a:gd name="T24" fmla="*/ 30 w 194"/>
                  <a:gd name="T25" fmla="*/ 105 h 113"/>
                  <a:gd name="T26" fmla="*/ 9 w 194"/>
                  <a:gd name="T27" fmla="*/ 91 h 113"/>
                  <a:gd name="T28" fmla="*/ 1 w 194"/>
                  <a:gd name="T29" fmla="*/ 72 h 113"/>
                  <a:gd name="T30" fmla="*/ 6 w 194"/>
                  <a:gd name="T31" fmla="*/ 50 h 113"/>
                  <a:gd name="T32" fmla="*/ 23 w 194"/>
                  <a:gd name="T33" fmla="*/ 30 h 113"/>
                  <a:gd name="T34" fmla="*/ 154 w 194"/>
                  <a:gd name="T35" fmla="*/ 21 h 113"/>
                  <a:gd name="T36" fmla="*/ 127 w 194"/>
                  <a:gd name="T37" fmla="*/ 19 h 113"/>
                  <a:gd name="T38" fmla="*/ 94 w 194"/>
                  <a:gd name="T39" fmla="*/ 22 h 113"/>
                  <a:gd name="T40" fmla="*/ 59 w 194"/>
                  <a:gd name="T41" fmla="*/ 30 h 113"/>
                  <a:gd name="T42" fmla="*/ 33 w 194"/>
                  <a:gd name="T43" fmla="*/ 40 h 113"/>
                  <a:gd name="T44" fmla="*/ 17 w 194"/>
                  <a:gd name="T45" fmla="*/ 54 h 113"/>
                  <a:gd name="T46" fmla="*/ 12 w 194"/>
                  <a:gd name="T47" fmla="*/ 70 h 113"/>
                  <a:gd name="T48" fmla="*/ 21 w 194"/>
                  <a:gd name="T49" fmla="*/ 85 h 113"/>
                  <a:gd name="T50" fmla="*/ 41 w 194"/>
                  <a:gd name="T51" fmla="*/ 92 h 113"/>
                  <a:gd name="T52" fmla="*/ 68 w 194"/>
                  <a:gd name="T53" fmla="*/ 94 h 113"/>
                  <a:gd name="T54" fmla="*/ 100 w 194"/>
                  <a:gd name="T55" fmla="*/ 91 h 113"/>
                  <a:gd name="T56" fmla="*/ 133 w 194"/>
                  <a:gd name="T57" fmla="*/ 84 h 113"/>
                  <a:gd name="T58" fmla="*/ 159 w 194"/>
                  <a:gd name="T59" fmla="*/ 73 h 113"/>
                  <a:gd name="T60" fmla="*/ 176 w 194"/>
                  <a:gd name="T61" fmla="*/ 60 h 113"/>
                  <a:gd name="T62" fmla="*/ 181 w 194"/>
                  <a:gd name="T63" fmla="*/ 44 h 113"/>
                  <a:gd name="T64" fmla="*/ 173 w 194"/>
                  <a:gd name="T65" fmla="*/ 29 h 113"/>
                  <a:gd name="T66" fmla="*/ 154 w 194"/>
                  <a:gd name="T6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113">
                    <a:moveTo>
                      <a:pt x="23" y="30"/>
                    </a:moveTo>
                    <a:cubicBezTo>
                      <a:pt x="31" y="23"/>
                      <a:pt x="41" y="18"/>
                      <a:pt x="53" y="13"/>
                    </a:cubicBezTo>
                    <a:cubicBezTo>
                      <a:pt x="65" y="9"/>
                      <a:pt x="78" y="5"/>
                      <a:pt x="92" y="3"/>
                    </a:cubicBezTo>
                    <a:cubicBezTo>
                      <a:pt x="107" y="1"/>
                      <a:pt x="120" y="0"/>
                      <a:pt x="132" y="1"/>
                    </a:cubicBezTo>
                    <a:cubicBezTo>
                      <a:pt x="144" y="2"/>
                      <a:pt x="155" y="5"/>
                      <a:pt x="164" y="8"/>
                    </a:cubicBezTo>
                    <a:cubicBezTo>
                      <a:pt x="172" y="12"/>
                      <a:pt x="179" y="17"/>
                      <a:pt x="184" y="22"/>
                    </a:cubicBezTo>
                    <a:cubicBezTo>
                      <a:pt x="189" y="28"/>
                      <a:pt x="192" y="34"/>
                      <a:pt x="193" y="42"/>
                    </a:cubicBezTo>
                    <a:cubicBezTo>
                      <a:pt x="194" y="50"/>
                      <a:pt x="192" y="57"/>
                      <a:pt x="188" y="64"/>
                    </a:cubicBezTo>
                    <a:cubicBezTo>
                      <a:pt x="183" y="72"/>
                      <a:pt x="177" y="78"/>
                      <a:pt x="169" y="84"/>
                    </a:cubicBezTo>
                    <a:cubicBezTo>
                      <a:pt x="161" y="90"/>
                      <a:pt x="151" y="96"/>
                      <a:pt x="140" y="100"/>
                    </a:cubicBezTo>
                    <a:cubicBezTo>
                      <a:pt x="128" y="105"/>
                      <a:pt x="115" y="108"/>
                      <a:pt x="102" y="110"/>
                    </a:cubicBezTo>
                    <a:cubicBezTo>
                      <a:pt x="87" y="112"/>
                      <a:pt x="73" y="113"/>
                      <a:pt x="61" y="112"/>
                    </a:cubicBezTo>
                    <a:cubicBezTo>
                      <a:pt x="49" y="111"/>
                      <a:pt x="39" y="109"/>
                      <a:pt x="30" y="105"/>
                    </a:cubicBezTo>
                    <a:cubicBezTo>
                      <a:pt x="21" y="101"/>
                      <a:pt x="14" y="97"/>
                      <a:pt x="9" y="91"/>
                    </a:cubicBezTo>
                    <a:cubicBezTo>
                      <a:pt x="4" y="85"/>
                      <a:pt x="1" y="79"/>
                      <a:pt x="1" y="72"/>
                    </a:cubicBezTo>
                    <a:cubicBezTo>
                      <a:pt x="0" y="64"/>
                      <a:pt x="2" y="57"/>
                      <a:pt x="6" y="50"/>
                    </a:cubicBezTo>
                    <a:cubicBezTo>
                      <a:pt x="10" y="42"/>
                      <a:pt x="15" y="36"/>
                      <a:pt x="23" y="30"/>
                    </a:cubicBezTo>
                    <a:close/>
                    <a:moveTo>
                      <a:pt x="154" y="21"/>
                    </a:moveTo>
                    <a:cubicBezTo>
                      <a:pt x="146" y="20"/>
                      <a:pt x="137" y="19"/>
                      <a:pt x="127" y="19"/>
                    </a:cubicBezTo>
                    <a:cubicBezTo>
                      <a:pt x="117" y="19"/>
                      <a:pt x="106" y="20"/>
                      <a:pt x="94" y="22"/>
                    </a:cubicBezTo>
                    <a:cubicBezTo>
                      <a:pt x="81" y="24"/>
                      <a:pt x="70" y="27"/>
                      <a:pt x="59" y="30"/>
                    </a:cubicBezTo>
                    <a:cubicBezTo>
                      <a:pt x="49" y="33"/>
                      <a:pt x="40" y="36"/>
                      <a:pt x="33" y="40"/>
                    </a:cubicBezTo>
                    <a:cubicBezTo>
                      <a:pt x="26" y="44"/>
                      <a:pt x="21" y="49"/>
                      <a:pt x="17" y="54"/>
                    </a:cubicBezTo>
                    <a:cubicBezTo>
                      <a:pt x="13" y="59"/>
                      <a:pt x="12" y="64"/>
                      <a:pt x="12" y="70"/>
                    </a:cubicBezTo>
                    <a:cubicBezTo>
                      <a:pt x="13" y="76"/>
                      <a:pt x="16" y="81"/>
                      <a:pt x="21" y="85"/>
                    </a:cubicBezTo>
                    <a:cubicBezTo>
                      <a:pt x="26" y="88"/>
                      <a:pt x="32" y="91"/>
                      <a:pt x="41" y="92"/>
                    </a:cubicBezTo>
                    <a:cubicBezTo>
                      <a:pt x="48" y="94"/>
                      <a:pt x="57" y="94"/>
                      <a:pt x="68" y="94"/>
                    </a:cubicBezTo>
                    <a:cubicBezTo>
                      <a:pt x="78" y="94"/>
                      <a:pt x="89" y="93"/>
                      <a:pt x="100" y="91"/>
                    </a:cubicBezTo>
                    <a:cubicBezTo>
                      <a:pt x="112" y="89"/>
                      <a:pt x="124" y="87"/>
                      <a:pt x="133" y="84"/>
                    </a:cubicBezTo>
                    <a:cubicBezTo>
                      <a:pt x="143" y="81"/>
                      <a:pt x="152" y="78"/>
                      <a:pt x="159" y="73"/>
                    </a:cubicBezTo>
                    <a:cubicBezTo>
                      <a:pt x="167" y="69"/>
                      <a:pt x="172" y="65"/>
                      <a:pt x="176" y="60"/>
                    </a:cubicBezTo>
                    <a:cubicBezTo>
                      <a:pt x="180" y="55"/>
                      <a:pt x="182" y="50"/>
                      <a:pt x="181" y="44"/>
                    </a:cubicBezTo>
                    <a:cubicBezTo>
                      <a:pt x="181" y="38"/>
                      <a:pt x="178" y="33"/>
                      <a:pt x="173" y="29"/>
                    </a:cubicBezTo>
                    <a:cubicBezTo>
                      <a:pt x="169" y="26"/>
                      <a:pt x="162" y="23"/>
                      <a:pt x="154" y="21"/>
                    </a:cubicBezTo>
                    <a:close/>
                  </a:path>
                </a:pathLst>
              </a:custGeom>
              <a:solidFill>
                <a:srgbClr val="898989"/>
              </a:solidFill>
              <a:ln>
                <a:noFill/>
              </a:ln>
            </p:spPr>
            <p:txBody>
              <a:bodyPr anchor="ctr"/>
              <a:lstStyle/>
              <a:p>
                <a:pPr algn="ctr"/>
                <a:endParaRPr/>
              </a:p>
            </p:txBody>
          </p:sp>
          <p:sp>
            <p:nvSpPr>
              <p:cNvPr id="42" name="ïSļiḓe">
                <a:extLst>
                  <a:ext uri="{FF2B5EF4-FFF2-40B4-BE49-F238E27FC236}">
                    <a16:creationId xmlns:a16="http://schemas.microsoft.com/office/drawing/2014/main" id="{53AA99F7-5526-BBDD-3423-37D128DD3F10}"/>
                  </a:ext>
                </a:extLst>
              </p:cNvPr>
              <p:cNvSpPr/>
              <p:nvPr/>
            </p:nvSpPr>
            <p:spPr bwMode="auto">
              <a:xfrm>
                <a:off x="3770313" y="3214688"/>
                <a:ext cx="147638" cy="112713"/>
              </a:xfrm>
              <a:custGeom>
                <a:avLst/>
                <a:gdLst>
                  <a:gd name="T0" fmla="*/ 118 w 188"/>
                  <a:gd name="T1" fmla="*/ 15 h 143"/>
                  <a:gd name="T2" fmla="*/ 172 w 188"/>
                  <a:gd name="T3" fmla="*/ 0 h 143"/>
                  <a:gd name="T4" fmla="*/ 188 w 188"/>
                  <a:gd name="T5" fmla="*/ 86 h 143"/>
                  <a:gd name="T6" fmla="*/ 179 w 188"/>
                  <a:gd name="T7" fmla="*/ 88 h 143"/>
                  <a:gd name="T8" fmla="*/ 177 w 188"/>
                  <a:gd name="T9" fmla="*/ 83 h 143"/>
                  <a:gd name="T10" fmla="*/ 174 w 188"/>
                  <a:gd name="T11" fmla="*/ 79 h 143"/>
                  <a:gd name="T12" fmla="*/ 169 w 188"/>
                  <a:gd name="T13" fmla="*/ 77 h 143"/>
                  <a:gd name="T14" fmla="*/ 161 w 188"/>
                  <a:gd name="T15" fmla="*/ 79 h 143"/>
                  <a:gd name="T16" fmla="*/ 32 w 188"/>
                  <a:gd name="T17" fmla="*/ 120 h 143"/>
                  <a:gd name="T18" fmla="*/ 25 w 188"/>
                  <a:gd name="T19" fmla="*/ 123 h 143"/>
                  <a:gd name="T20" fmla="*/ 20 w 188"/>
                  <a:gd name="T21" fmla="*/ 128 h 143"/>
                  <a:gd name="T22" fmla="*/ 18 w 188"/>
                  <a:gd name="T23" fmla="*/ 134 h 143"/>
                  <a:gd name="T24" fmla="*/ 17 w 188"/>
                  <a:gd name="T25" fmla="*/ 140 h 143"/>
                  <a:gd name="T26" fmla="*/ 8 w 188"/>
                  <a:gd name="T27" fmla="*/ 143 h 143"/>
                  <a:gd name="T28" fmla="*/ 0 w 188"/>
                  <a:gd name="T29" fmla="*/ 97 h 143"/>
                  <a:gd name="T30" fmla="*/ 9 w 188"/>
                  <a:gd name="T31" fmla="*/ 94 h 143"/>
                  <a:gd name="T32" fmla="*/ 11 w 188"/>
                  <a:gd name="T33" fmla="*/ 99 h 143"/>
                  <a:gd name="T34" fmla="*/ 14 w 188"/>
                  <a:gd name="T35" fmla="*/ 104 h 143"/>
                  <a:gd name="T36" fmla="*/ 20 w 188"/>
                  <a:gd name="T37" fmla="*/ 106 h 143"/>
                  <a:gd name="T38" fmla="*/ 28 w 188"/>
                  <a:gd name="T39" fmla="*/ 104 h 143"/>
                  <a:gd name="T40" fmla="*/ 149 w 188"/>
                  <a:gd name="T41" fmla="*/ 65 h 143"/>
                  <a:gd name="T42" fmla="*/ 161 w 188"/>
                  <a:gd name="T43" fmla="*/ 61 h 143"/>
                  <a:gd name="T44" fmla="*/ 168 w 188"/>
                  <a:gd name="T45" fmla="*/ 56 h 143"/>
                  <a:gd name="T46" fmla="*/ 170 w 188"/>
                  <a:gd name="T47" fmla="*/ 50 h 143"/>
                  <a:gd name="T48" fmla="*/ 169 w 188"/>
                  <a:gd name="T49" fmla="*/ 40 h 143"/>
                  <a:gd name="T50" fmla="*/ 168 w 188"/>
                  <a:gd name="T51" fmla="*/ 34 h 143"/>
                  <a:gd name="T52" fmla="*/ 166 w 188"/>
                  <a:gd name="T53" fmla="*/ 29 h 143"/>
                  <a:gd name="T54" fmla="*/ 163 w 188"/>
                  <a:gd name="T55" fmla="*/ 24 h 143"/>
                  <a:gd name="T56" fmla="*/ 159 w 188"/>
                  <a:gd name="T57" fmla="*/ 22 h 143"/>
                  <a:gd name="T58" fmla="*/ 140 w 188"/>
                  <a:gd name="T59" fmla="*/ 20 h 143"/>
                  <a:gd name="T60" fmla="*/ 119 w 188"/>
                  <a:gd name="T61" fmla="*/ 21 h 143"/>
                  <a:gd name="T62" fmla="*/ 118 w 188"/>
                  <a:gd name="T63"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3">
                    <a:moveTo>
                      <a:pt x="118" y="15"/>
                    </a:moveTo>
                    <a:cubicBezTo>
                      <a:pt x="172" y="0"/>
                      <a:pt x="172" y="0"/>
                      <a:pt x="172" y="0"/>
                    </a:cubicBezTo>
                    <a:cubicBezTo>
                      <a:pt x="188" y="86"/>
                      <a:pt x="188" y="86"/>
                      <a:pt x="188" y="86"/>
                    </a:cubicBezTo>
                    <a:cubicBezTo>
                      <a:pt x="179" y="88"/>
                      <a:pt x="179" y="88"/>
                      <a:pt x="179" y="88"/>
                    </a:cubicBezTo>
                    <a:cubicBezTo>
                      <a:pt x="179" y="87"/>
                      <a:pt x="178" y="86"/>
                      <a:pt x="177" y="83"/>
                    </a:cubicBezTo>
                    <a:cubicBezTo>
                      <a:pt x="176" y="81"/>
                      <a:pt x="175" y="80"/>
                      <a:pt x="174" y="79"/>
                    </a:cubicBezTo>
                    <a:cubicBezTo>
                      <a:pt x="173" y="78"/>
                      <a:pt x="171" y="77"/>
                      <a:pt x="169" y="77"/>
                    </a:cubicBezTo>
                    <a:cubicBezTo>
                      <a:pt x="167" y="77"/>
                      <a:pt x="164" y="78"/>
                      <a:pt x="161" y="79"/>
                    </a:cubicBezTo>
                    <a:cubicBezTo>
                      <a:pt x="32" y="120"/>
                      <a:pt x="32" y="120"/>
                      <a:pt x="32" y="120"/>
                    </a:cubicBezTo>
                    <a:cubicBezTo>
                      <a:pt x="29" y="121"/>
                      <a:pt x="27" y="122"/>
                      <a:pt x="25" y="123"/>
                    </a:cubicBezTo>
                    <a:cubicBezTo>
                      <a:pt x="23" y="125"/>
                      <a:pt x="21" y="126"/>
                      <a:pt x="20" y="128"/>
                    </a:cubicBezTo>
                    <a:cubicBezTo>
                      <a:pt x="19" y="130"/>
                      <a:pt x="19" y="132"/>
                      <a:pt x="18" y="134"/>
                    </a:cubicBezTo>
                    <a:cubicBezTo>
                      <a:pt x="18" y="137"/>
                      <a:pt x="17" y="139"/>
                      <a:pt x="17" y="140"/>
                    </a:cubicBezTo>
                    <a:cubicBezTo>
                      <a:pt x="8" y="143"/>
                      <a:pt x="8" y="143"/>
                      <a:pt x="8" y="143"/>
                    </a:cubicBezTo>
                    <a:cubicBezTo>
                      <a:pt x="0" y="97"/>
                      <a:pt x="0" y="97"/>
                      <a:pt x="0" y="97"/>
                    </a:cubicBezTo>
                    <a:cubicBezTo>
                      <a:pt x="9" y="94"/>
                      <a:pt x="9" y="94"/>
                      <a:pt x="9" y="94"/>
                    </a:cubicBezTo>
                    <a:cubicBezTo>
                      <a:pt x="9" y="96"/>
                      <a:pt x="10" y="97"/>
                      <a:pt x="11" y="99"/>
                    </a:cubicBezTo>
                    <a:cubicBezTo>
                      <a:pt x="12" y="101"/>
                      <a:pt x="13" y="103"/>
                      <a:pt x="14" y="104"/>
                    </a:cubicBezTo>
                    <a:cubicBezTo>
                      <a:pt x="15" y="105"/>
                      <a:pt x="17" y="106"/>
                      <a:pt x="20" y="106"/>
                    </a:cubicBezTo>
                    <a:cubicBezTo>
                      <a:pt x="23" y="105"/>
                      <a:pt x="25" y="105"/>
                      <a:pt x="28" y="104"/>
                    </a:cubicBezTo>
                    <a:cubicBezTo>
                      <a:pt x="149" y="65"/>
                      <a:pt x="149" y="65"/>
                      <a:pt x="149" y="65"/>
                    </a:cubicBezTo>
                    <a:cubicBezTo>
                      <a:pt x="154" y="64"/>
                      <a:pt x="158" y="62"/>
                      <a:pt x="161" y="61"/>
                    </a:cubicBezTo>
                    <a:cubicBezTo>
                      <a:pt x="164" y="59"/>
                      <a:pt x="167" y="58"/>
                      <a:pt x="168" y="56"/>
                    </a:cubicBezTo>
                    <a:cubicBezTo>
                      <a:pt x="169" y="54"/>
                      <a:pt x="170" y="52"/>
                      <a:pt x="170" y="50"/>
                    </a:cubicBezTo>
                    <a:cubicBezTo>
                      <a:pt x="170" y="47"/>
                      <a:pt x="170" y="44"/>
                      <a:pt x="169" y="40"/>
                    </a:cubicBezTo>
                    <a:cubicBezTo>
                      <a:pt x="169" y="38"/>
                      <a:pt x="168" y="36"/>
                      <a:pt x="168" y="34"/>
                    </a:cubicBezTo>
                    <a:cubicBezTo>
                      <a:pt x="167" y="32"/>
                      <a:pt x="166" y="30"/>
                      <a:pt x="166" y="29"/>
                    </a:cubicBezTo>
                    <a:cubicBezTo>
                      <a:pt x="165" y="27"/>
                      <a:pt x="164" y="25"/>
                      <a:pt x="163" y="24"/>
                    </a:cubicBezTo>
                    <a:cubicBezTo>
                      <a:pt x="161" y="23"/>
                      <a:pt x="160" y="22"/>
                      <a:pt x="159" y="22"/>
                    </a:cubicBezTo>
                    <a:cubicBezTo>
                      <a:pt x="154" y="21"/>
                      <a:pt x="148" y="21"/>
                      <a:pt x="140" y="20"/>
                    </a:cubicBezTo>
                    <a:cubicBezTo>
                      <a:pt x="131" y="20"/>
                      <a:pt x="124" y="20"/>
                      <a:pt x="119" y="21"/>
                    </a:cubicBezTo>
                    <a:lnTo>
                      <a:pt x="118" y="15"/>
                    </a:lnTo>
                    <a:close/>
                  </a:path>
                </a:pathLst>
              </a:custGeom>
              <a:solidFill>
                <a:srgbClr val="898989"/>
              </a:solidFill>
              <a:ln>
                <a:noFill/>
              </a:ln>
            </p:spPr>
            <p:txBody>
              <a:bodyPr anchor="ctr"/>
              <a:lstStyle/>
              <a:p>
                <a:pPr algn="ctr"/>
                <a:endParaRPr/>
              </a:p>
            </p:txBody>
          </p:sp>
          <p:sp>
            <p:nvSpPr>
              <p:cNvPr id="43" name="ïṥḻíḑè">
                <a:extLst>
                  <a:ext uri="{FF2B5EF4-FFF2-40B4-BE49-F238E27FC236}">
                    <a16:creationId xmlns:a16="http://schemas.microsoft.com/office/drawing/2014/main" id="{4D02DD4A-7081-AD2C-4944-57A6A318254B}"/>
                  </a:ext>
                </a:extLst>
              </p:cNvPr>
              <p:cNvSpPr/>
              <p:nvPr/>
            </p:nvSpPr>
            <p:spPr bwMode="auto">
              <a:xfrm>
                <a:off x="3744913" y="3141663"/>
                <a:ext cx="144463" cy="112713"/>
              </a:xfrm>
              <a:custGeom>
                <a:avLst/>
                <a:gdLst>
                  <a:gd name="T0" fmla="*/ 15 w 183"/>
                  <a:gd name="T1" fmla="*/ 72 h 142"/>
                  <a:gd name="T2" fmla="*/ 40 w 183"/>
                  <a:gd name="T3" fmla="*/ 46 h 142"/>
                  <a:gd name="T4" fmla="*/ 76 w 183"/>
                  <a:gd name="T5" fmla="*/ 21 h 142"/>
                  <a:gd name="T6" fmla="*/ 114 w 183"/>
                  <a:gd name="T7" fmla="*/ 5 h 142"/>
                  <a:gd name="T8" fmla="*/ 146 w 183"/>
                  <a:gd name="T9" fmla="*/ 0 h 142"/>
                  <a:gd name="T10" fmla="*/ 169 w 183"/>
                  <a:gd name="T11" fmla="*/ 6 h 142"/>
                  <a:gd name="T12" fmla="*/ 181 w 183"/>
                  <a:gd name="T13" fmla="*/ 22 h 142"/>
                  <a:gd name="T14" fmla="*/ 181 w 183"/>
                  <a:gd name="T15" fmla="*/ 46 h 142"/>
                  <a:gd name="T16" fmla="*/ 167 w 183"/>
                  <a:gd name="T17" fmla="*/ 72 h 142"/>
                  <a:gd name="T18" fmla="*/ 142 w 183"/>
                  <a:gd name="T19" fmla="*/ 98 h 142"/>
                  <a:gd name="T20" fmla="*/ 108 w 183"/>
                  <a:gd name="T21" fmla="*/ 121 h 142"/>
                  <a:gd name="T22" fmla="*/ 69 w 183"/>
                  <a:gd name="T23" fmla="*/ 137 h 142"/>
                  <a:gd name="T24" fmla="*/ 38 w 183"/>
                  <a:gd name="T25" fmla="*/ 142 h 142"/>
                  <a:gd name="T26" fmla="*/ 15 w 183"/>
                  <a:gd name="T27" fmla="*/ 136 h 142"/>
                  <a:gd name="T28" fmla="*/ 2 w 183"/>
                  <a:gd name="T29" fmla="*/ 120 h 142"/>
                  <a:gd name="T30" fmla="*/ 3 w 183"/>
                  <a:gd name="T31" fmla="*/ 98 h 142"/>
                  <a:gd name="T32" fmla="*/ 15 w 183"/>
                  <a:gd name="T33" fmla="*/ 72 h 142"/>
                  <a:gd name="T34" fmla="*/ 140 w 183"/>
                  <a:gd name="T35" fmla="*/ 16 h 142"/>
                  <a:gd name="T36" fmla="*/ 113 w 183"/>
                  <a:gd name="T37" fmla="*/ 24 h 142"/>
                  <a:gd name="T38" fmla="*/ 82 w 183"/>
                  <a:gd name="T39" fmla="*/ 39 h 142"/>
                  <a:gd name="T40" fmla="*/ 50 w 183"/>
                  <a:gd name="T41" fmla="*/ 59 h 142"/>
                  <a:gd name="T42" fmla="*/ 27 w 183"/>
                  <a:gd name="T43" fmla="*/ 79 h 142"/>
                  <a:gd name="T44" fmla="*/ 14 w 183"/>
                  <a:gd name="T45" fmla="*/ 98 h 142"/>
                  <a:gd name="T46" fmla="*/ 13 w 183"/>
                  <a:gd name="T47" fmla="*/ 115 h 142"/>
                  <a:gd name="T48" fmla="*/ 24 w 183"/>
                  <a:gd name="T49" fmla="*/ 126 h 142"/>
                  <a:gd name="T50" fmla="*/ 45 w 183"/>
                  <a:gd name="T51" fmla="*/ 126 h 142"/>
                  <a:gd name="T52" fmla="*/ 72 w 183"/>
                  <a:gd name="T53" fmla="*/ 118 h 142"/>
                  <a:gd name="T54" fmla="*/ 102 w 183"/>
                  <a:gd name="T55" fmla="*/ 103 h 142"/>
                  <a:gd name="T56" fmla="*/ 133 w 183"/>
                  <a:gd name="T57" fmla="*/ 84 h 142"/>
                  <a:gd name="T58" fmla="*/ 155 w 183"/>
                  <a:gd name="T59" fmla="*/ 65 h 142"/>
                  <a:gd name="T60" fmla="*/ 169 w 183"/>
                  <a:gd name="T61" fmla="*/ 46 h 142"/>
                  <a:gd name="T62" fmla="*/ 170 w 183"/>
                  <a:gd name="T63" fmla="*/ 28 h 142"/>
                  <a:gd name="T64" fmla="*/ 160 w 183"/>
                  <a:gd name="T65" fmla="*/ 17 h 142"/>
                  <a:gd name="T66" fmla="*/ 140 w 183"/>
                  <a:gd name="T67"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42">
                    <a:moveTo>
                      <a:pt x="15" y="72"/>
                    </a:moveTo>
                    <a:cubicBezTo>
                      <a:pt x="22" y="63"/>
                      <a:pt x="30" y="54"/>
                      <a:pt x="40" y="46"/>
                    </a:cubicBezTo>
                    <a:cubicBezTo>
                      <a:pt x="51" y="37"/>
                      <a:pt x="63" y="29"/>
                      <a:pt x="76" y="21"/>
                    </a:cubicBezTo>
                    <a:cubicBezTo>
                      <a:pt x="90" y="14"/>
                      <a:pt x="102" y="9"/>
                      <a:pt x="114" y="5"/>
                    </a:cubicBezTo>
                    <a:cubicBezTo>
                      <a:pt x="126" y="2"/>
                      <a:pt x="137" y="0"/>
                      <a:pt x="146" y="0"/>
                    </a:cubicBezTo>
                    <a:cubicBezTo>
                      <a:pt x="155" y="1"/>
                      <a:pt x="163" y="3"/>
                      <a:pt x="169" y="6"/>
                    </a:cubicBezTo>
                    <a:cubicBezTo>
                      <a:pt x="175" y="10"/>
                      <a:pt x="179" y="15"/>
                      <a:pt x="181" y="22"/>
                    </a:cubicBezTo>
                    <a:cubicBezTo>
                      <a:pt x="183" y="29"/>
                      <a:pt x="183" y="37"/>
                      <a:pt x="181" y="46"/>
                    </a:cubicBezTo>
                    <a:cubicBezTo>
                      <a:pt x="178" y="54"/>
                      <a:pt x="174" y="63"/>
                      <a:pt x="167" y="72"/>
                    </a:cubicBezTo>
                    <a:cubicBezTo>
                      <a:pt x="161" y="80"/>
                      <a:pt x="152" y="89"/>
                      <a:pt x="142" y="98"/>
                    </a:cubicBezTo>
                    <a:cubicBezTo>
                      <a:pt x="132" y="106"/>
                      <a:pt x="120" y="114"/>
                      <a:pt x="108" y="121"/>
                    </a:cubicBezTo>
                    <a:cubicBezTo>
                      <a:pt x="94" y="129"/>
                      <a:pt x="81" y="134"/>
                      <a:pt x="69" y="137"/>
                    </a:cubicBezTo>
                    <a:cubicBezTo>
                      <a:pt x="58" y="141"/>
                      <a:pt x="47" y="142"/>
                      <a:pt x="38" y="142"/>
                    </a:cubicBezTo>
                    <a:cubicBezTo>
                      <a:pt x="28" y="142"/>
                      <a:pt x="21" y="140"/>
                      <a:pt x="15" y="136"/>
                    </a:cubicBezTo>
                    <a:cubicBezTo>
                      <a:pt x="9" y="132"/>
                      <a:pt x="4" y="127"/>
                      <a:pt x="2" y="120"/>
                    </a:cubicBezTo>
                    <a:cubicBezTo>
                      <a:pt x="0" y="114"/>
                      <a:pt x="0" y="106"/>
                      <a:pt x="3" y="98"/>
                    </a:cubicBezTo>
                    <a:cubicBezTo>
                      <a:pt x="5" y="89"/>
                      <a:pt x="9" y="81"/>
                      <a:pt x="15" y="72"/>
                    </a:cubicBezTo>
                    <a:close/>
                    <a:moveTo>
                      <a:pt x="140" y="16"/>
                    </a:moveTo>
                    <a:cubicBezTo>
                      <a:pt x="132" y="18"/>
                      <a:pt x="123" y="20"/>
                      <a:pt x="113" y="24"/>
                    </a:cubicBezTo>
                    <a:cubicBezTo>
                      <a:pt x="103" y="28"/>
                      <a:pt x="93" y="33"/>
                      <a:pt x="82" y="39"/>
                    </a:cubicBezTo>
                    <a:cubicBezTo>
                      <a:pt x="70" y="46"/>
                      <a:pt x="59" y="52"/>
                      <a:pt x="50" y="59"/>
                    </a:cubicBezTo>
                    <a:cubicBezTo>
                      <a:pt x="41" y="66"/>
                      <a:pt x="33" y="72"/>
                      <a:pt x="27" y="79"/>
                    </a:cubicBezTo>
                    <a:cubicBezTo>
                      <a:pt x="21" y="85"/>
                      <a:pt x="17" y="91"/>
                      <a:pt x="14" y="98"/>
                    </a:cubicBezTo>
                    <a:cubicBezTo>
                      <a:pt x="12" y="104"/>
                      <a:pt x="11" y="109"/>
                      <a:pt x="13" y="115"/>
                    </a:cubicBezTo>
                    <a:cubicBezTo>
                      <a:pt x="15" y="120"/>
                      <a:pt x="19" y="124"/>
                      <a:pt x="24" y="126"/>
                    </a:cubicBezTo>
                    <a:cubicBezTo>
                      <a:pt x="30" y="127"/>
                      <a:pt x="37" y="128"/>
                      <a:pt x="45" y="126"/>
                    </a:cubicBezTo>
                    <a:cubicBezTo>
                      <a:pt x="53" y="125"/>
                      <a:pt x="62" y="122"/>
                      <a:pt x="72" y="118"/>
                    </a:cubicBezTo>
                    <a:cubicBezTo>
                      <a:pt x="82" y="114"/>
                      <a:pt x="92" y="109"/>
                      <a:pt x="102" y="103"/>
                    </a:cubicBezTo>
                    <a:cubicBezTo>
                      <a:pt x="114" y="97"/>
                      <a:pt x="124" y="91"/>
                      <a:pt x="133" y="84"/>
                    </a:cubicBezTo>
                    <a:cubicBezTo>
                      <a:pt x="142" y="78"/>
                      <a:pt x="149" y="71"/>
                      <a:pt x="155" y="65"/>
                    </a:cubicBezTo>
                    <a:cubicBezTo>
                      <a:pt x="162" y="58"/>
                      <a:pt x="166" y="52"/>
                      <a:pt x="169" y="46"/>
                    </a:cubicBezTo>
                    <a:cubicBezTo>
                      <a:pt x="172" y="39"/>
                      <a:pt x="172" y="34"/>
                      <a:pt x="170" y="28"/>
                    </a:cubicBezTo>
                    <a:cubicBezTo>
                      <a:pt x="169" y="23"/>
                      <a:pt x="165" y="19"/>
                      <a:pt x="160" y="17"/>
                    </a:cubicBezTo>
                    <a:cubicBezTo>
                      <a:pt x="154" y="15"/>
                      <a:pt x="148" y="15"/>
                      <a:pt x="140" y="16"/>
                    </a:cubicBezTo>
                    <a:close/>
                  </a:path>
                </a:pathLst>
              </a:custGeom>
              <a:solidFill>
                <a:srgbClr val="898989"/>
              </a:solidFill>
              <a:ln>
                <a:noFill/>
              </a:ln>
            </p:spPr>
            <p:txBody>
              <a:bodyPr anchor="ctr"/>
              <a:lstStyle/>
              <a:p>
                <a:pPr algn="ctr"/>
                <a:endParaRPr/>
              </a:p>
            </p:txBody>
          </p:sp>
          <p:sp>
            <p:nvSpPr>
              <p:cNvPr id="44" name="ïṩľiḓê">
                <a:extLst>
                  <a:ext uri="{FF2B5EF4-FFF2-40B4-BE49-F238E27FC236}">
                    <a16:creationId xmlns:a16="http://schemas.microsoft.com/office/drawing/2014/main" id="{18D96A63-6B7A-B497-70BE-A2460AC60821}"/>
                  </a:ext>
                </a:extLst>
              </p:cNvPr>
              <p:cNvSpPr/>
              <p:nvPr/>
            </p:nvSpPr>
            <p:spPr bwMode="auto">
              <a:xfrm>
                <a:off x="3713163" y="3041651"/>
                <a:ext cx="139700" cy="138113"/>
              </a:xfrm>
              <a:custGeom>
                <a:avLst/>
                <a:gdLst>
                  <a:gd name="T0" fmla="*/ 87 w 179"/>
                  <a:gd name="T1" fmla="*/ 32 h 175"/>
                  <a:gd name="T2" fmla="*/ 90 w 179"/>
                  <a:gd name="T3" fmla="*/ 35 h 175"/>
                  <a:gd name="T4" fmla="*/ 94 w 179"/>
                  <a:gd name="T5" fmla="*/ 38 h 175"/>
                  <a:gd name="T6" fmla="*/ 100 w 179"/>
                  <a:gd name="T7" fmla="*/ 37 h 175"/>
                  <a:gd name="T8" fmla="*/ 107 w 179"/>
                  <a:gd name="T9" fmla="*/ 32 h 175"/>
                  <a:gd name="T10" fmla="*/ 119 w 179"/>
                  <a:gd name="T11" fmla="*/ 22 h 175"/>
                  <a:gd name="T12" fmla="*/ 137 w 179"/>
                  <a:gd name="T13" fmla="*/ 6 h 175"/>
                  <a:gd name="T14" fmla="*/ 145 w 179"/>
                  <a:gd name="T15" fmla="*/ 0 h 175"/>
                  <a:gd name="T16" fmla="*/ 163 w 179"/>
                  <a:gd name="T17" fmla="*/ 9 h 175"/>
                  <a:gd name="T18" fmla="*/ 175 w 179"/>
                  <a:gd name="T19" fmla="*/ 23 h 175"/>
                  <a:gd name="T20" fmla="*/ 178 w 179"/>
                  <a:gd name="T21" fmla="*/ 45 h 175"/>
                  <a:gd name="T22" fmla="*/ 169 w 179"/>
                  <a:gd name="T23" fmla="*/ 73 h 175"/>
                  <a:gd name="T24" fmla="*/ 149 w 179"/>
                  <a:gd name="T25" fmla="*/ 105 h 175"/>
                  <a:gd name="T26" fmla="*/ 118 w 179"/>
                  <a:gd name="T27" fmla="*/ 137 h 175"/>
                  <a:gd name="T28" fmla="*/ 83 w 179"/>
                  <a:gd name="T29" fmla="*/ 161 h 175"/>
                  <a:gd name="T30" fmla="*/ 52 w 179"/>
                  <a:gd name="T31" fmla="*/ 173 h 175"/>
                  <a:gd name="T32" fmla="*/ 27 w 179"/>
                  <a:gd name="T33" fmla="*/ 173 h 175"/>
                  <a:gd name="T34" fmla="*/ 12 w 179"/>
                  <a:gd name="T35" fmla="*/ 159 h 175"/>
                  <a:gd name="T36" fmla="*/ 9 w 179"/>
                  <a:gd name="T37" fmla="*/ 143 h 175"/>
                  <a:gd name="T38" fmla="*/ 11 w 179"/>
                  <a:gd name="T39" fmla="*/ 126 h 175"/>
                  <a:gd name="T40" fmla="*/ 2 w 179"/>
                  <a:gd name="T41" fmla="*/ 129 h 175"/>
                  <a:gd name="T42" fmla="*/ 0 w 179"/>
                  <a:gd name="T43" fmla="*/ 124 h 175"/>
                  <a:gd name="T44" fmla="*/ 54 w 179"/>
                  <a:gd name="T45" fmla="*/ 77 h 175"/>
                  <a:gd name="T46" fmla="*/ 56 w 179"/>
                  <a:gd name="T47" fmla="*/ 83 h 175"/>
                  <a:gd name="T48" fmla="*/ 40 w 179"/>
                  <a:gd name="T49" fmla="*/ 101 h 175"/>
                  <a:gd name="T50" fmla="*/ 27 w 179"/>
                  <a:gd name="T51" fmla="*/ 120 h 175"/>
                  <a:gd name="T52" fmla="*/ 20 w 179"/>
                  <a:gd name="T53" fmla="*/ 137 h 175"/>
                  <a:gd name="T54" fmla="*/ 22 w 179"/>
                  <a:gd name="T55" fmla="*/ 152 h 175"/>
                  <a:gd name="T56" fmla="*/ 33 w 179"/>
                  <a:gd name="T57" fmla="*/ 160 h 175"/>
                  <a:gd name="T58" fmla="*/ 52 w 179"/>
                  <a:gd name="T59" fmla="*/ 158 h 175"/>
                  <a:gd name="T60" fmla="*/ 77 w 179"/>
                  <a:gd name="T61" fmla="*/ 145 h 175"/>
                  <a:gd name="T62" fmla="*/ 109 w 179"/>
                  <a:gd name="T63" fmla="*/ 122 h 175"/>
                  <a:gd name="T64" fmla="*/ 135 w 179"/>
                  <a:gd name="T65" fmla="*/ 96 h 175"/>
                  <a:gd name="T66" fmla="*/ 155 w 179"/>
                  <a:gd name="T67" fmla="*/ 70 h 175"/>
                  <a:gd name="T68" fmla="*/ 165 w 179"/>
                  <a:gd name="T69" fmla="*/ 47 h 175"/>
                  <a:gd name="T70" fmla="*/ 164 w 179"/>
                  <a:gd name="T71" fmla="*/ 28 h 175"/>
                  <a:gd name="T72" fmla="*/ 156 w 179"/>
                  <a:gd name="T73" fmla="*/ 20 h 175"/>
                  <a:gd name="T74" fmla="*/ 146 w 179"/>
                  <a:gd name="T75" fmla="*/ 19 h 175"/>
                  <a:gd name="T76" fmla="*/ 134 w 179"/>
                  <a:gd name="T77" fmla="*/ 28 h 175"/>
                  <a:gd name="T78" fmla="*/ 125 w 179"/>
                  <a:gd name="T79" fmla="*/ 36 h 175"/>
                  <a:gd name="T80" fmla="*/ 116 w 179"/>
                  <a:gd name="T81" fmla="*/ 43 h 175"/>
                  <a:gd name="T82" fmla="*/ 108 w 179"/>
                  <a:gd name="T83" fmla="*/ 51 h 175"/>
                  <a:gd name="T84" fmla="*/ 105 w 179"/>
                  <a:gd name="T85" fmla="*/ 59 h 175"/>
                  <a:gd name="T86" fmla="*/ 105 w 179"/>
                  <a:gd name="T87" fmla="*/ 67 h 175"/>
                  <a:gd name="T88" fmla="*/ 107 w 179"/>
                  <a:gd name="T89" fmla="*/ 73 h 175"/>
                  <a:gd name="T90" fmla="*/ 99 w 179"/>
                  <a:gd name="T91" fmla="*/ 80 h 175"/>
                  <a:gd name="T92" fmla="*/ 79 w 179"/>
                  <a:gd name="T93" fmla="*/ 39 h 175"/>
                  <a:gd name="T94" fmla="*/ 87 w 179"/>
                  <a:gd name="T95" fmla="*/ 3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175">
                    <a:moveTo>
                      <a:pt x="87" y="32"/>
                    </a:moveTo>
                    <a:cubicBezTo>
                      <a:pt x="87" y="33"/>
                      <a:pt x="88" y="34"/>
                      <a:pt x="90" y="35"/>
                    </a:cubicBezTo>
                    <a:cubicBezTo>
                      <a:pt x="91" y="37"/>
                      <a:pt x="92" y="38"/>
                      <a:pt x="94" y="38"/>
                    </a:cubicBezTo>
                    <a:cubicBezTo>
                      <a:pt x="96" y="38"/>
                      <a:pt x="98" y="38"/>
                      <a:pt x="100" y="37"/>
                    </a:cubicBezTo>
                    <a:cubicBezTo>
                      <a:pt x="102" y="36"/>
                      <a:pt x="105" y="34"/>
                      <a:pt x="107" y="32"/>
                    </a:cubicBezTo>
                    <a:cubicBezTo>
                      <a:pt x="119" y="22"/>
                      <a:pt x="119" y="22"/>
                      <a:pt x="119" y="22"/>
                    </a:cubicBezTo>
                    <a:cubicBezTo>
                      <a:pt x="128" y="14"/>
                      <a:pt x="134" y="9"/>
                      <a:pt x="137" y="6"/>
                    </a:cubicBezTo>
                    <a:cubicBezTo>
                      <a:pt x="140" y="4"/>
                      <a:pt x="143" y="2"/>
                      <a:pt x="145" y="0"/>
                    </a:cubicBezTo>
                    <a:cubicBezTo>
                      <a:pt x="152" y="2"/>
                      <a:pt x="158" y="5"/>
                      <a:pt x="163" y="9"/>
                    </a:cubicBezTo>
                    <a:cubicBezTo>
                      <a:pt x="168" y="13"/>
                      <a:pt x="172" y="17"/>
                      <a:pt x="175" y="23"/>
                    </a:cubicBezTo>
                    <a:cubicBezTo>
                      <a:pt x="178" y="29"/>
                      <a:pt x="179" y="36"/>
                      <a:pt x="178" y="45"/>
                    </a:cubicBezTo>
                    <a:cubicBezTo>
                      <a:pt x="177" y="54"/>
                      <a:pt x="174" y="63"/>
                      <a:pt x="169" y="73"/>
                    </a:cubicBezTo>
                    <a:cubicBezTo>
                      <a:pt x="165" y="83"/>
                      <a:pt x="158" y="94"/>
                      <a:pt x="149" y="105"/>
                    </a:cubicBezTo>
                    <a:cubicBezTo>
                      <a:pt x="140" y="116"/>
                      <a:pt x="130" y="126"/>
                      <a:pt x="118" y="137"/>
                    </a:cubicBezTo>
                    <a:cubicBezTo>
                      <a:pt x="106" y="147"/>
                      <a:pt x="94" y="155"/>
                      <a:pt x="83" y="161"/>
                    </a:cubicBezTo>
                    <a:cubicBezTo>
                      <a:pt x="72" y="167"/>
                      <a:pt x="61" y="171"/>
                      <a:pt x="52" y="173"/>
                    </a:cubicBezTo>
                    <a:cubicBezTo>
                      <a:pt x="43" y="175"/>
                      <a:pt x="34" y="175"/>
                      <a:pt x="27" y="173"/>
                    </a:cubicBezTo>
                    <a:cubicBezTo>
                      <a:pt x="21" y="170"/>
                      <a:pt x="15" y="166"/>
                      <a:pt x="12" y="159"/>
                    </a:cubicBezTo>
                    <a:cubicBezTo>
                      <a:pt x="10" y="154"/>
                      <a:pt x="8" y="148"/>
                      <a:pt x="9" y="143"/>
                    </a:cubicBezTo>
                    <a:cubicBezTo>
                      <a:pt x="9" y="137"/>
                      <a:pt x="10" y="131"/>
                      <a:pt x="11" y="126"/>
                    </a:cubicBezTo>
                    <a:cubicBezTo>
                      <a:pt x="2" y="129"/>
                      <a:pt x="2" y="129"/>
                      <a:pt x="2" y="129"/>
                    </a:cubicBezTo>
                    <a:cubicBezTo>
                      <a:pt x="0" y="124"/>
                      <a:pt x="0" y="124"/>
                      <a:pt x="0" y="124"/>
                    </a:cubicBezTo>
                    <a:cubicBezTo>
                      <a:pt x="54" y="77"/>
                      <a:pt x="54" y="77"/>
                      <a:pt x="54" y="77"/>
                    </a:cubicBezTo>
                    <a:cubicBezTo>
                      <a:pt x="56" y="83"/>
                      <a:pt x="56" y="83"/>
                      <a:pt x="56" y="83"/>
                    </a:cubicBezTo>
                    <a:cubicBezTo>
                      <a:pt x="51" y="89"/>
                      <a:pt x="46" y="95"/>
                      <a:pt x="40" y="101"/>
                    </a:cubicBezTo>
                    <a:cubicBezTo>
                      <a:pt x="35" y="108"/>
                      <a:pt x="31" y="114"/>
                      <a:pt x="27" y="120"/>
                    </a:cubicBezTo>
                    <a:cubicBezTo>
                      <a:pt x="24" y="126"/>
                      <a:pt x="22" y="132"/>
                      <a:pt x="20" y="137"/>
                    </a:cubicBezTo>
                    <a:cubicBezTo>
                      <a:pt x="19" y="142"/>
                      <a:pt x="20" y="147"/>
                      <a:pt x="22" y="152"/>
                    </a:cubicBezTo>
                    <a:cubicBezTo>
                      <a:pt x="24" y="156"/>
                      <a:pt x="28" y="159"/>
                      <a:pt x="33" y="160"/>
                    </a:cubicBezTo>
                    <a:cubicBezTo>
                      <a:pt x="38" y="161"/>
                      <a:pt x="44" y="161"/>
                      <a:pt x="52" y="158"/>
                    </a:cubicBezTo>
                    <a:cubicBezTo>
                      <a:pt x="59" y="156"/>
                      <a:pt x="68" y="151"/>
                      <a:pt x="77" y="145"/>
                    </a:cubicBezTo>
                    <a:cubicBezTo>
                      <a:pt x="87" y="139"/>
                      <a:pt x="98" y="131"/>
                      <a:pt x="109" y="122"/>
                    </a:cubicBezTo>
                    <a:cubicBezTo>
                      <a:pt x="119" y="113"/>
                      <a:pt x="127" y="105"/>
                      <a:pt x="135" y="96"/>
                    </a:cubicBezTo>
                    <a:cubicBezTo>
                      <a:pt x="143" y="87"/>
                      <a:pt x="150" y="78"/>
                      <a:pt x="155" y="70"/>
                    </a:cubicBezTo>
                    <a:cubicBezTo>
                      <a:pt x="160" y="62"/>
                      <a:pt x="164" y="54"/>
                      <a:pt x="165" y="47"/>
                    </a:cubicBezTo>
                    <a:cubicBezTo>
                      <a:pt x="167" y="40"/>
                      <a:pt x="166" y="33"/>
                      <a:pt x="164" y="28"/>
                    </a:cubicBezTo>
                    <a:cubicBezTo>
                      <a:pt x="162" y="24"/>
                      <a:pt x="159" y="22"/>
                      <a:pt x="156" y="20"/>
                    </a:cubicBezTo>
                    <a:cubicBezTo>
                      <a:pt x="152" y="18"/>
                      <a:pt x="149" y="18"/>
                      <a:pt x="146" y="19"/>
                    </a:cubicBezTo>
                    <a:cubicBezTo>
                      <a:pt x="142" y="21"/>
                      <a:pt x="138" y="24"/>
                      <a:pt x="134" y="28"/>
                    </a:cubicBezTo>
                    <a:cubicBezTo>
                      <a:pt x="131" y="31"/>
                      <a:pt x="127" y="34"/>
                      <a:pt x="125" y="36"/>
                    </a:cubicBezTo>
                    <a:cubicBezTo>
                      <a:pt x="116" y="43"/>
                      <a:pt x="116" y="43"/>
                      <a:pt x="116" y="43"/>
                    </a:cubicBezTo>
                    <a:cubicBezTo>
                      <a:pt x="113" y="46"/>
                      <a:pt x="110" y="48"/>
                      <a:pt x="108" y="51"/>
                    </a:cubicBezTo>
                    <a:cubicBezTo>
                      <a:pt x="106" y="54"/>
                      <a:pt x="105" y="56"/>
                      <a:pt x="105" y="59"/>
                    </a:cubicBezTo>
                    <a:cubicBezTo>
                      <a:pt x="104" y="61"/>
                      <a:pt x="104" y="64"/>
                      <a:pt x="105" y="67"/>
                    </a:cubicBezTo>
                    <a:cubicBezTo>
                      <a:pt x="106" y="70"/>
                      <a:pt x="106" y="72"/>
                      <a:pt x="107" y="73"/>
                    </a:cubicBezTo>
                    <a:cubicBezTo>
                      <a:pt x="99" y="80"/>
                      <a:pt x="99" y="80"/>
                      <a:pt x="99" y="80"/>
                    </a:cubicBezTo>
                    <a:cubicBezTo>
                      <a:pt x="79" y="39"/>
                      <a:pt x="79" y="39"/>
                      <a:pt x="79" y="39"/>
                    </a:cubicBezTo>
                    <a:lnTo>
                      <a:pt x="87" y="32"/>
                    </a:lnTo>
                    <a:close/>
                  </a:path>
                </a:pathLst>
              </a:custGeom>
              <a:solidFill>
                <a:srgbClr val="898989"/>
              </a:solidFill>
              <a:ln>
                <a:noFill/>
              </a:ln>
            </p:spPr>
            <p:txBody>
              <a:bodyPr anchor="ctr"/>
              <a:lstStyle/>
              <a:p>
                <a:pPr algn="ctr"/>
                <a:endParaRPr/>
              </a:p>
            </p:txBody>
          </p:sp>
          <p:sp>
            <p:nvSpPr>
              <p:cNvPr id="45" name="íşlîḓê">
                <a:extLst>
                  <a:ext uri="{FF2B5EF4-FFF2-40B4-BE49-F238E27FC236}">
                    <a16:creationId xmlns:a16="http://schemas.microsoft.com/office/drawing/2014/main" id="{6F5582E9-0D22-3587-018C-5F7D55AF8B58}"/>
                  </a:ext>
                </a:extLst>
              </p:cNvPr>
              <p:cNvSpPr/>
              <p:nvPr/>
            </p:nvSpPr>
            <p:spPr bwMode="auto">
              <a:xfrm>
                <a:off x="3665538" y="2970213"/>
                <a:ext cx="142875" cy="166688"/>
              </a:xfrm>
              <a:custGeom>
                <a:avLst/>
                <a:gdLst>
                  <a:gd name="T0" fmla="*/ 7 w 182"/>
                  <a:gd name="T1" fmla="*/ 122 h 213"/>
                  <a:gd name="T2" fmla="*/ 10 w 182"/>
                  <a:gd name="T3" fmla="*/ 124 h 213"/>
                  <a:gd name="T4" fmla="*/ 15 w 182"/>
                  <a:gd name="T5" fmla="*/ 124 h 213"/>
                  <a:gd name="T6" fmla="*/ 20 w 182"/>
                  <a:gd name="T7" fmla="*/ 124 h 213"/>
                  <a:gd name="T8" fmla="*/ 29 w 182"/>
                  <a:gd name="T9" fmla="*/ 120 h 213"/>
                  <a:gd name="T10" fmla="*/ 57 w 182"/>
                  <a:gd name="T11" fmla="*/ 105 h 213"/>
                  <a:gd name="T12" fmla="*/ 93 w 182"/>
                  <a:gd name="T13" fmla="*/ 84 h 213"/>
                  <a:gd name="T14" fmla="*/ 105 w 182"/>
                  <a:gd name="T15" fmla="*/ 76 h 213"/>
                  <a:gd name="T16" fmla="*/ 117 w 182"/>
                  <a:gd name="T17" fmla="*/ 65 h 213"/>
                  <a:gd name="T18" fmla="*/ 145 w 182"/>
                  <a:gd name="T19" fmla="*/ 36 h 213"/>
                  <a:gd name="T20" fmla="*/ 150 w 182"/>
                  <a:gd name="T21" fmla="*/ 28 h 213"/>
                  <a:gd name="T22" fmla="*/ 153 w 182"/>
                  <a:gd name="T23" fmla="*/ 21 h 213"/>
                  <a:gd name="T24" fmla="*/ 152 w 182"/>
                  <a:gd name="T25" fmla="*/ 14 h 213"/>
                  <a:gd name="T26" fmla="*/ 150 w 182"/>
                  <a:gd name="T27" fmla="*/ 7 h 213"/>
                  <a:gd name="T28" fmla="*/ 157 w 182"/>
                  <a:gd name="T29" fmla="*/ 0 h 213"/>
                  <a:gd name="T30" fmla="*/ 182 w 182"/>
                  <a:gd name="T31" fmla="*/ 41 h 213"/>
                  <a:gd name="T32" fmla="*/ 175 w 182"/>
                  <a:gd name="T33" fmla="*/ 48 h 213"/>
                  <a:gd name="T34" fmla="*/ 171 w 182"/>
                  <a:gd name="T35" fmla="*/ 44 h 213"/>
                  <a:gd name="T36" fmla="*/ 167 w 182"/>
                  <a:gd name="T37" fmla="*/ 41 h 213"/>
                  <a:gd name="T38" fmla="*/ 161 w 182"/>
                  <a:gd name="T39" fmla="*/ 42 h 213"/>
                  <a:gd name="T40" fmla="*/ 154 w 182"/>
                  <a:gd name="T41" fmla="*/ 48 h 213"/>
                  <a:gd name="T42" fmla="*/ 119 w 182"/>
                  <a:gd name="T43" fmla="*/ 85 h 213"/>
                  <a:gd name="T44" fmla="*/ 113 w 182"/>
                  <a:gd name="T45" fmla="*/ 92 h 213"/>
                  <a:gd name="T46" fmla="*/ 105 w 182"/>
                  <a:gd name="T47" fmla="*/ 105 h 213"/>
                  <a:gd name="T48" fmla="*/ 85 w 182"/>
                  <a:gd name="T49" fmla="*/ 140 h 213"/>
                  <a:gd name="T50" fmla="*/ 66 w 182"/>
                  <a:gd name="T51" fmla="*/ 173 h 213"/>
                  <a:gd name="T52" fmla="*/ 60 w 182"/>
                  <a:gd name="T53" fmla="*/ 186 h 213"/>
                  <a:gd name="T54" fmla="*/ 57 w 182"/>
                  <a:gd name="T55" fmla="*/ 195 h 213"/>
                  <a:gd name="T56" fmla="*/ 57 w 182"/>
                  <a:gd name="T57" fmla="*/ 201 h 213"/>
                  <a:gd name="T58" fmla="*/ 58 w 182"/>
                  <a:gd name="T59" fmla="*/ 206 h 213"/>
                  <a:gd name="T60" fmla="*/ 51 w 182"/>
                  <a:gd name="T61" fmla="*/ 213 h 213"/>
                  <a:gd name="T62" fmla="*/ 28 w 182"/>
                  <a:gd name="T63" fmla="*/ 176 h 213"/>
                  <a:gd name="T64" fmla="*/ 35 w 182"/>
                  <a:gd name="T65" fmla="*/ 168 h 213"/>
                  <a:gd name="T66" fmla="*/ 42 w 182"/>
                  <a:gd name="T67" fmla="*/ 176 h 213"/>
                  <a:gd name="T68" fmla="*/ 47 w 182"/>
                  <a:gd name="T69" fmla="*/ 175 h 213"/>
                  <a:gd name="T70" fmla="*/ 49 w 182"/>
                  <a:gd name="T71" fmla="*/ 172 h 213"/>
                  <a:gd name="T72" fmla="*/ 52 w 182"/>
                  <a:gd name="T73" fmla="*/ 167 h 213"/>
                  <a:gd name="T74" fmla="*/ 57 w 182"/>
                  <a:gd name="T75" fmla="*/ 159 h 213"/>
                  <a:gd name="T76" fmla="*/ 62 w 182"/>
                  <a:gd name="T77" fmla="*/ 150 h 213"/>
                  <a:gd name="T78" fmla="*/ 77 w 182"/>
                  <a:gd name="T79" fmla="*/ 125 h 213"/>
                  <a:gd name="T80" fmla="*/ 95 w 182"/>
                  <a:gd name="T81" fmla="*/ 92 h 213"/>
                  <a:gd name="T82" fmla="*/ 46 w 182"/>
                  <a:gd name="T83" fmla="*/ 120 h 213"/>
                  <a:gd name="T84" fmla="*/ 26 w 182"/>
                  <a:gd name="T85" fmla="*/ 133 h 213"/>
                  <a:gd name="T86" fmla="*/ 23 w 182"/>
                  <a:gd name="T87" fmla="*/ 138 h 213"/>
                  <a:gd name="T88" fmla="*/ 22 w 182"/>
                  <a:gd name="T89" fmla="*/ 143 h 213"/>
                  <a:gd name="T90" fmla="*/ 24 w 182"/>
                  <a:gd name="T91" fmla="*/ 148 h 213"/>
                  <a:gd name="T92" fmla="*/ 25 w 182"/>
                  <a:gd name="T93" fmla="*/ 152 h 213"/>
                  <a:gd name="T94" fmla="*/ 18 w 182"/>
                  <a:gd name="T95" fmla="*/ 160 h 213"/>
                  <a:gd name="T96" fmla="*/ 0 w 182"/>
                  <a:gd name="T97" fmla="*/ 129 h 213"/>
                  <a:gd name="T98" fmla="*/ 7 w 182"/>
                  <a:gd name="T99" fmla="*/ 1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2" h="213">
                    <a:moveTo>
                      <a:pt x="7" y="122"/>
                    </a:moveTo>
                    <a:cubicBezTo>
                      <a:pt x="7" y="123"/>
                      <a:pt x="8" y="123"/>
                      <a:pt x="10" y="124"/>
                    </a:cubicBezTo>
                    <a:cubicBezTo>
                      <a:pt x="12" y="124"/>
                      <a:pt x="13" y="125"/>
                      <a:pt x="15" y="124"/>
                    </a:cubicBezTo>
                    <a:cubicBezTo>
                      <a:pt x="17" y="124"/>
                      <a:pt x="19" y="124"/>
                      <a:pt x="20" y="124"/>
                    </a:cubicBezTo>
                    <a:cubicBezTo>
                      <a:pt x="22" y="123"/>
                      <a:pt x="25" y="122"/>
                      <a:pt x="29" y="120"/>
                    </a:cubicBezTo>
                    <a:cubicBezTo>
                      <a:pt x="39" y="115"/>
                      <a:pt x="48" y="110"/>
                      <a:pt x="57" y="105"/>
                    </a:cubicBezTo>
                    <a:cubicBezTo>
                      <a:pt x="67" y="99"/>
                      <a:pt x="79" y="93"/>
                      <a:pt x="93" y="84"/>
                    </a:cubicBezTo>
                    <a:cubicBezTo>
                      <a:pt x="98" y="81"/>
                      <a:pt x="102" y="79"/>
                      <a:pt x="105" y="76"/>
                    </a:cubicBezTo>
                    <a:cubicBezTo>
                      <a:pt x="108" y="74"/>
                      <a:pt x="112" y="70"/>
                      <a:pt x="117" y="65"/>
                    </a:cubicBezTo>
                    <a:cubicBezTo>
                      <a:pt x="145" y="36"/>
                      <a:pt x="145" y="36"/>
                      <a:pt x="145" y="36"/>
                    </a:cubicBezTo>
                    <a:cubicBezTo>
                      <a:pt x="147" y="33"/>
                      <a:pt x="149" y="31"/>
                      <a:pt x="150" y="28"/>
                    </a:cubicBezTo>
                    <a:cubicBezTo>
                      <a:pt x="152" y="26"/>
                      <a:pt x="153" y="23"/>
                      <a:pt x="153" y="21"/>
                    </a:cubicBezTo>
                    <a:cubicBezTo>
                      <a:pt x="153" y="19"/>
                      <a:pt x="153" y="17"/>
                      <a:pt x="152" y="14"/>
                    </a:cubicBezTo>
                    <a:cubicBezTo>
                      <a:pt x="151" y="11"/>
                      <a:pt x="151" y="9"/>
                      <a:pt x="150" y="7"/>
                    </a:cubicBezTo>
                    <a:cubicBezTo>
                      <a:pt x="157" y="0"/>
                      <a:pt x="157" y="0"/>
                      <a:pt x="157" y="0"/>
                    </a:cubicBezTo>
                    <a:cubicBezTo>
                      <a:pt x="182" y="41"/>
                      <a:pt x="182" y="41"/>
                      <a:pt x="182" y="41"/>
                    </a:cubicBezTo>
                    <a:cubicBezTo>
                      <a:pt x="175" y="48"/>
                      <a:pt x="175" y="48"/>
                      <a:pt x="175" y="48"/>
                    </a:cubicBezTo>
                    <a:cubicBezTo>
                      <a:pt x="174" y="47"/>
                      <a:pt x="173" y="46"/>
                      <a:pt x="171" y="44"/>
                    </a:cubicBezTo>
                    <a:cubicBezTo>
                      <a:pt x="169" y="42"/>
                      <a:pt x="168" y="41"/>
                      <a:pt x="167" y="41"/>
                    </a:cubicBezTo>
                    <a:cubicBezTo>
                      <a:pt x="165" y="40"/>
                      <a:pt x="163" y="41"/>
                      <a:pt x="161" y="42"/>
                    </a:cubicBezTo>
                    <a:cubicBezTo>
                      <a:pt x="159" y="43"/>
                      <a:pt x="156" y="45"/>
                      <a:pt x="154" y="48"/>
                    </a:cubicBezTo>
                    <a:cubicBezTo>
                      <a:pt x="119" y="85"/>
                      <a:pt x="119" y="85"/>
                      <a:pt x="119" y="85"/>
                    </a:cubicBezTo>
                    <a:cubicBezTo>
                      <a:pt x="117" y="86"/>
                      <a:pt x="116" y="89"/>
                      <a:pt x="113" y="92"/>
                    </a:cubicBezTo>
                    <a:cubicBezTo>
                      <a:pt x="111" y="96"/>
                      <a:pt x="108" y="101"/>
                      <a:pt x="105" y="105"/>
                    </a:cubicBezTo>
                    <a:cubicBezTo>
                      <a:pt x="99" y="116"/>
                      <a:pt x="92" y="128"/>
                      <a:pt x="85" y="140"/>
                    </a:cubicBezTo>
                    <a:cubicBezTo>
                      <a:pt x="78" y="153"/>
                      <a:pt x="71" y="164"/>
                      <a:pt x="66" y="173"/>
                    </a:cubicBezTo>
                    <a:cubicBezTo>
                      <a:pt x="63" y="178"/>
                      <a:pt x="61" y="183"/>
                      <a:pt x="60" y="186"/>
                    </a:cubicBezTo>
                    <a:cubicBezTo>
                      <a:pt x="58" y="189"/>
                      <a:pt x="57" y="192"/>
                      <a:pt x="57" y="195"/>
                    </a:cubicBezTo>
                    <a:cubicBezTo>
                      <a:pt x="56" y="197"/>
                      <a:pt x="56" y="199"/>
                      <a:pt x="57" y="201"/>
                    </a:cubicBezTo>
                    <a:cubicBezTo>
                      <a:pt x="57" y="203"/>
                      <a:pt x="57" y="204"/>
                      <a:pt x="58" y="206"/>
                    </a:cubicBezTo>
                    <a:cubicBezTo>
                      <a:pt x="51" y="213"/>
                      <a:pt x="51" y="213"/>
                      <a:pt x="51" y="213"/>
                    </a:cubicBezTo>
                    <a:cubicBezTo>
                      <a:pt x="28" y="176"/>
                      <a:pt x="28" y="176"/>
                      <a:pt x="28" y="176"/>
                    </a:cubicBezTo>
                    <a:cubicBezTo>
                      <a:pt x="35" y="168"/>
                      <a:pt x="35" y="168"/>
                      <a:pt x="35" y="168"/>
                    </a:cubicBezTo>
                    <a:cubicBezTo>
                      <a:pt x="38" y="172"/>
                      <a:pt x="40" y="175"/>
                      <a:pt x="42" y="176"/>
                    </a:cubicBezTo>
                    <a:cubicBezTo>
                      <a:pt x="44" y="177"/>
                      <a:pt x="45" y="176"/>
                      <a:pt x="47" y="175"/>
                    </a:cubicBezTo>
                    <a:cubicBezTo>
                      <a:pt x="47" y="174"/>
                      <a:pt x="48" y="173"/>
                      <a:pt x="49" y="172"/>
                    </a:cubicBezTo>
                    <a:cubicBezTo>
                      <a:pt x="50" y="171"/>
                      <a:pt x="51" y="169"/>
                      <a:pt x="52" y="167"/>
                    </a:cubicBezTo>
                    <a:cubicBezTo>
                      <a:pt x="54" y="165"/>
                      <a:pt x="55" y="162"/>
                      <a:pt x="57" y="159"/>
                    </a:cubicBezTo>
                    <a:cubicBezTo>
                      <a:pt x="59" y="156"/>
                      <a:pt x="61" y="153"/>
                      <a:pt x="62" y="150"/>
                    </a:cubicBezTo>
                    <a:cubicBezTo>
                      <a:pt x="67" y="141"/>
                      <a:pt x="72" y="133"/>
                      <a:pt x="77" y="125"/>
                    </a:cubicBezTo>
                    <a:cubicBezTo>
                      <a:pt x="81" y="116"/>
                      <a:pt x="88" y="106"/>
                      <a:pt x="95" y="92"/>
                    </a:cubicBezTo>
                    <a:cubicBezTo>
                      <a:pt x="74" y="104"/>
                      <a:pt x="58" y="113"/>
                      <a:pt x="46" y="120"/>
                    </a:cubicBezTo>
                    <a:cubicBezTo>
                      <a:pt x="35" y="126"/>
                      <a:pt x="28" y="131"/>
                      <a:pt x="26" y="133"/>
                    </a:cubicBezTo>
                    <a:cubicBezTo>
                      <a:pt x="24" y="134"/>
                      <a:pt x="23" y="136"/>
                      <a:pt x="23" y="138"/>
                    </a:cubicBezTo>
                    <a:cubicBezTo>
                      <a:pt x="22" y="139"/>
                      <a:pt x="22" y="141"/>
                      <a:pt x="22" y="143"/>
                    </a:cubicBezTo>
                    <a:cubicBezTo>
                      <a:pt x="22" y="145"/>
                      <a:pt x="23" y="146"/>
                      <a:pt x="24" y="148"/>
                    </a:cubicBezTo>
                    <a:cubicBezTo>
                      <a:pt x="24" y="149"/>
                      <a:pt x="25" y="151"/>
                      <a:pt x="25" y="152"/>
                    </a:cubicBezTo>
                    <a:cubicBezTo>
                      <a:pt x="18" y="160"/>
                      <a:pt x="18" y="160"/>
                      <a:pt x="18" y="160"/>
                    </a:cubicBezTo>
                    <a:cubicBezTo>
                      <a:pt x="0" y="129"/>
                      <a:pt x="0" y="129"/>
                      <a:pt x="0" y="129"/>
                    </a:cubicBezTo>
                    <a:lnTo>
                      <a:pt x="7" y="122"/>
                    </a:lnTo>
                    <a:close/>
                  </a:path>
                </a:pathLst>
              </a:custGeom>
              <a:solidFill>
                <a:srgbClr val="898989"/>
              </a:solidFill>
              <a:ln>
                <a:noFill/>
              </a:ln>
            </p:spPr>
            <p:txBody>
              <a:bodyPr anchor="ctr"/>
              <a:lstStyle/>
              <a:p>
                <a:pPr algn="ctr"/>
                <a:endParaRPr/>
              </a:p>
            </p:txBody>
          </p:sp>
          <p:sp>
            <p:nvSpPr>
              <p:cNvPr id="46" name="íşlîḍè">
                <a:extLst>
                  <a:ext uri="{FF2B5EF4-FFF2-40B4-BE49-F238E27FC236}">
                    <a16:creationId xmlns:a16="http://schemas.microsoft.com/office/drawing/2014/main" id="{1A6287E5-277D-7DBA-2C81-B7CB2B5C5E61}"/>
                  </a:ext>
                </a:extLst>
              </p:cNvPr>
              <p:cNvSpPr/>
              <p:nvPr/>
            </p:nvSpPr>
            <p:spPr bwMode="auto">
              <a:xfrm>
                <a:off x="2770188" y="3314701"/>
                <a:ext cx="93663" cy="185738"/>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7" name="îšļîďê">
                <a:extLst>
                  <a:ext uri="{FF2B5EF4-FFF2-40B4-BE49-F238E27FC236}">
                    <a16:creationId xmlns:a16="http://schemas.microsoft.com/office/drawing/2014/main" id="{C27476D1-0986-3C70-CD34-B2979BAF3449}"/>
                  </a:ext>
                </a:extLst>
              </p:cNvPr>
              <p:cNvSpPr/>
              <p:nvPr/>
            </p:nvSpPr>
            <p:spPr bwMode="auto">
              <a:xfrm>
                <a:off x="2841626" y="3314701"/>
                <a:ext cx="100013" cy="185738"/>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8" name="ïSľïḑé">
                <a:extLst>
                  <a:ext uri="{FF2B5EF4-FFF2-40B4-BE49-F238E27FC236}">
                    <a16:creationId xmlns:a16="http://schemas.microsoft.com/office/drawing/2014/main" id="{22A156CF-8EC3-A53A-C7BF-5D4645C4BDD5}"/>
                  </a:ext>
                </a:extLst>
              </p:cNvPr>
              <p:cNvSpPr/>
              <p:nvPr/>
            </p:nvSpPr>
            <p:spPr bwMode="auto">
              <a:xfrm>
                <a:off x="2825751" y="3427413"/>
                <a:ext cx="39688" cy="23813"/>
              </a:xfrm>
              <a:prstGeom prst="rect">
                <a:avLst/>
              </a:prstGeom>
              <a:grpFill/>
              <a:ln>
                <a:noFill/>
              </a:ln>
            </p:spPr>
            <p:txBody>
              <a:bodyPr anchor="ctr"/>
              <a:lstStyle/>
              <a:p>
                <a:pPr algn="ctr"/>
                <a:endParaRPr/>
              </a:p>
            </p:txBody>
          </p:sp>
          <p:sp>
            <p:nvSpPr>
              <p:cNvPr id="49" name="í$ḻïḍê">
                <a:extLst>
                  <a:ext uri="{FF2B5EF4-FFF2-40B4-BE49-F238E27FC236}">
                    <a16:creationId xmlns:a16="http://schemas.microsoft.com/office/drawing/2014/main" id="{71455A86-A0C7-16B3-5C8A-2DEC47B4A2BA}"/>
                  </a:ext>
                </a:extLst>
              </p:cNvPr>
              <p:cNvSpPr/>
              <p:nvPr/>
            </p:nvSpPr>
            <p:spPr bwMode="auto">
              <a:xfrm>
                <a:off x="2916238" y="3314701"/>
                <a:ext cx="95250" cy="185738"/>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50" name="is1íḋe">
                <a:extLst>
                  <a:ext uri="{FF2B5EF4-FFF2-40B4-BE49-F238E27FC236}">
                    <a16:creationId xmlns:a16="http://schemas.microsoft.com/office/drawing/2014/main" id="{28C48834-3185-8BFC-CB43-0BA550012497}"/>
                  </a:ext>
                </a:extLst>
              </p:cNvPr>
              <p:cNvSpPr/>
              <p:nvPr/>
            </p:nvSpPr>
            <p:spPr bwMode="auto">
              <a:xfrm>
                <a:off x="2987676" y="3314701"/>
                <a:ext cx="93663" cy="185738"/>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1" name="iṩlîḓé">
                <a:extLst>
                  <a:ext uri="{FF2B5EF4-FFF2-40B4-BE49-F238E27FC236}">
                    <a16:creationId xmlns:a16="http://schemas.microsoft.com/office/drawing/2014/main" id="{F037EC46-DA20-6452-5727-F9BEA63B9D46}"/>
                  </a:ext>
                </a:extLst>
              </p:cNvPr>
              <p:cNvSpPr/>
              <p:nvPr/>
            </p:nvSpPr>
            <p:spPr bwMode="auto">
              <a:xfrm>
                <a:off x="2965451" y="3475038"/>
                <a:ext cx="39688" cy="25400"/>
              </a:xfrm>
              <a:prstGeom prst="rect">
                <a:avLst/>
              </a:prstGeom>
              <a:grpFill/>
              <a:ln>
                <a:noFill/>
              </a:ln>
            </p:spPr>
            <p:txBody>
              <a:bodyPr anchor="ctr"/>
              <a:lstStyle/>
              <a:p>
                <a:pPr algn="ctr"/>
                <a:endParaRPr/>
              </a:p>
            </p:txBody>
          </p:sp>
          <p:sp>
            <p:nvSpPr>
              <p:cNvPr id="52" name="ïṩ1îḑê">
                <a:extLst>
                  <a:ext uri="{FF2B5EF4-FFF2-40B4-BE49-F238E27FC236}">
                    <a16:creationId xmlns:a16="http://schemas.microsoft.com/office/drawing/2014/main" id="{5106DBEB-B712-ED50-CF70-CA812797D350}"/>
                  </a:ext>
                </a:extLst>
              </p:cNvPr>
              <p:cNvSpPr/>
              <p:nvPr/>
            </p:nvSpPr>
            <p:spPr bwMode="auto">
              <a:xfrm>
                <a:off x="2700338" y="3032126"/>
                <a:ext cx="776288" cy="519113"/>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3" name="ïṡľîdé">
                <a:extLst>
                  <a:ext uri="{FF2B5EF4-FFF2-40B4-BE49-F238E27FC236}">
                    <a16:creationId xmlns:a16="http://schemas.microsoft.com/office/drawing/2014/main" id="{9A04BD94-B66E-9B5E-9416-8FC7A0028B2D}"/>
                  </a:ext>
                </a:extLst>
              </p:cNvPr>
              <p:cNvSpPr/>
              <p:nvPr/>
            </p:nvSpPr>
            <p:spPr bwMode="auto">
              <a:xfrm>
                <a:off x="3200401" y="3295651"/>
                <a:ext cx="111125" cy="250825"/>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sp>
            <p:nvSpPr>
              <p:cNvPr id="54" name="îśľîdé">
                <a:extLst>
                  <a:ext uri="{FF2B5EF4-FFF2-40B4-BE49-F238E27FC236}">
                    <a16:creationId xmlns:a16="http://schemas.microsoft.com/office/drawing/2014/main" id="{71E083F3-8F90-2855-3947-F92C91B1854B}"/>
                  </a:ext>
                </a:extLst>
              </p:cNvPr>
              <p:cNvSpPr/>
              <p:nvPr/>
            </p:nvSpPr>
            <p:spPr bwMode="auto">
              <a:xfrm>
                <a:off x="3097213" y="2620963"/>
                <a:ext cx="166688" cy="196850"/>
              </a:xfrm>
              <a:custGeom>
                <a:avLst/>
                <a:gdLst>
                  <a:gd name="T0" fmla="*/ 55 w 212"/>
                  <a:gd name="T1" fmla="*/ 251 h 251"/>
                  <a:gd name="T2" fmla="*/ 38 w 212"/>
                  <a:gd name="T3" fmla="*/ 231 h 251"/>
                  <a:gd name="T4" fmla="*/ 23 w 212"/>
                  <a:gd name="T5" fmla="*/ 219 h 251"/>
                  <a:gd name="T6" fmla="*/ 50 w 212"/>
                  <a:gd name="T7" fmla="*/ 216 h 251"/>
                  <a:gd name="T8" fmla="*/ 58 w 212"/>
                  <a:gd name="T9" fmla="*/ 153 h 251"/>
                  <a:gd name="T10" fmla="*/ 61 w 212"/>
                  <a:gd name="T11" fmla="*/ 136 h 251"/>
                  <a:gd name="T12" fmla="*/ 59 w 212"/>
                  <a:gd name="T13" fmla="*/ 133 h 251"/>
                  <a:gd name="T14" fmla="*/ 13 w 212"/>
                  <a:gd name="T15" fmla="*/ 197 h 251"/>
                  <a:gd name="T16" fmla="*/ 13 w 212"/>
                  <a:gd name="T17" fmla="*/ 195 h 251"/>
                  <a:gd name="T18" fmla="*/ 0 w 212"/>
                  <a:gd name="T19" fmla="*/ 178 h 251"/>
                  <a:gd name="T20" fmla="*/ 26 w 212"/>
                  <a:gd name="T21" fmla="*/ 154 h 251"/>
                  <a:gd name="T22" fmla="*/ 61 w 212"/>
                  <a:gd name="T23" fmla="*/ 114 h 251"/>
                  <a:gd name="T24" fmla="*/ 68 w 212"/>
                  <a:gd name="T25" fmla="*/ 80 h 251"/>
                  <a:gd name="T26" fmla="*/ 67 w 212"/>
                  <a:gd name="T27" fmla="*/ 79 h 251"/>
                  <a:gd name="T28" fmla="*/ 64 w 212"/>
                  <a:gd name="T29" fmla="*/ 84 h 251"/>
                  <a:gd name="T30" fmla="*/ 48 w 212"/>
                  <a:gd name="T31" fmla="*/ 60 h 251"/>
                  <a:gd name="T32" fmla="*/ 66 w 212"/>
                  <a:gd name="T33" fmla="*/ 54 h 251"/>
                  <a:gd name="T34" fmla="*/ 76 w 212"/>
                  <a:gd name="T35" fmla="*/ 45 h 251"/>
                  <a:gd name="T36" fmla="*/ 84 w 212"/>
                  <a:gd name="T37" fmla="*/ 6 h 251"/>
                  <a:gd name="T38" fmla="*/ 101 w 212"/>
                  <a:gd name="T39" fmla="*/ 11 h 251"/>
                  <a:gd name="T40" fmla="*/ 109 w 212"/>
                  <a:gd name="T41" fmla="*/ 24 h 251"/>
                  <a:gd name="T42" fmla="*/ 107 w 212"/>
                  <a:gd name="T43" fmla="*/ 31 h 251"/>
                  <a:gd name="T44" fmla="*/ 116 w 212"/>
                  <a:gd name="T45" fmla="*/ 46 h 251"/>
                  <a:gd name="T46" fmla="*/ 86 w 212"/>
                  <a:gd name="T47" fmla="*/ 97 h 251"/>
                  <a:gd name="T48" fmla="*/ 71 w 212"/>
                  <a:gd name="T49" fmla="*/ 216 h 251"/>
                  <a:gd name="T50" fmla="*/ 108 w 212"/>
                  <a:gd name="T51" fmla="*/ 198 h 251"/>
                  <a:gd name="T52" fmla="*/ 120 w 212"/>
                  <a:gd name="T53" fmla="*/ 172 h 251"/>
                  <a:gd name="T54" fmla="*/ 109 w 212"/>
                  <a:gd name="T55" fmla="*/ 138 h 251"/>
                  <a:gd name="T56" fmla="*/ 128 w 212"/>
                  <a:gd name="T57" fmla="*/ 153 h 251"/>
                  <a:gd name="T58" fmla="*/ 133 w 212"/>
                  <a:gd name="T59" fmla="*/ 154 h 251"/>
                  <a:gd name="T60" fmla="*/ 142 w 212"/>
                  <a:gd name="T61" fmla="*/ 130 h 251"/>
                  <a:gd name="T62" fmla="*/ 126 w 212"/>
                  <a:gd name="T63" fmla="*/ 131 h 251"/>
                  <a:gd name="T64" fmla="*/ 123 w 212"/>
                  <a:gd name="T65" fmla="*/ 118 h 251"/>
                  <a:gd name="T66" fmla="*/ 137 w 212"/>
                  <a:gd name="T67" fmla="*/ 76 h 251"/>
                  <a:gd name="T68" fmla="*/ 108 w 212"/>
                  <a:gd name="T69" fmla="*/ 92 h 251"/>
                  <a:gd name="T70" fmla="*/ 100 w 212"/>
                  <a:gd name="T71" fmla="*/ 89 h 251"/>
                  <a:gd name="T72" fmla="*/ 100 w 212"/>
                  <a:gd name="T73" fmla="*/ 86 h 251"/>
                  <a:gd name="T74" fmla="*/ 96 w 212"/>
                  <a:gd name="T75" fmla="*/ 83 h 251"/>
                  <a:gd name="T76" fmla="*/ 96 w 212"/>
                  <a:gd name="T77" fmla="*/ 80 h 251"/>
                  <a:gd name="T78" fmla="*/ 139 w 212"/>
                  <a:gd name="T79" fmla="*/ 51 h 251"/>
                  <a:gd name="T80" fmla="*/ 157 w 212"/>
                  <a:gd name="T81" fmla="*/ 0 h 251"/>
                  <a:gd name="T82" fmla="*/ 179 w 212"/>
                  <a:gd name="T83" fmla="*/ 16 h 251"/>
                  <a:gd name="T84" fmla="*/ 180 w 212"/>
                  <a:gd name="T85" fmla="*/ 27 h 251"/>
                  <a:gd name="T86" fmla="*/ 186 w 212"/>
                  <a:gd name="T87" fmla="*/ 34 h 251"/>
                  <a:gd name="T88" fmla="*/ 189 w 212"/>
                  <a:gd name="T89" fmla="*/ 35 h 251"/>
                  <a:gd name="T90" fmla="*/ 190 w 212"/>
                  <a:gd name="T91" fmla="*/ 43 h 251"/>
                  <a:gd name="T92" fmla="*/ 176 w 212"/>
                  <a:gd name="T93" fmla="*/ 51 h 251"/>
                  <a:gd name="T94" fmla="*/ 176 w 212"/>
                  <a:gd name="T95" fmla="*/ 54 h 251"/>
                  <a:gd name="T96" fmla="*/ 170 w 212"/>
                  <a:gd name="T97" fmla="*/ 56 h 251"/>
                  <a:gd name="T98" fmla="*/ 148 w 212"/>
                  <a:gd name="T99" fmla="*/ 113 h 251"/>
                  <a:gd name="T100" fmla="*/ 165 w 212"/>
                  <a:gd name="T101" fmla="*/ 138 h 251"/>
                  <a:gd name="T102" fmla="*/ 147 w 212"/>
                  <a:gd name="T103" fmla="*/ 174 h 251"/>
                  <a:gd name="T104" fmla="*/ 169 w 212"/>
                  <a:gd name="T105" fmla="*/ 200 h 251"/>
                  <a:gd name="T106" fmla="*/ 211 w 212"/>
                  <a:gd name="T107" fmla="*/ 211 h 251"/>
                  <a:gd name="T108" fmla="*/ 212 w 212"/>
                  <a:gd name="T109" fmla="*/ 215 h 251"/>
                  <a:gd name="T110" fmla="*/ 151 w 212"/>
                  <a:gd name="T111" fmla="*/ 234 h 251"/>
                  <a:gd name="T112" fmla="*/ 131 w 212"/>
                  <a:gd name="T113" fmla="*/ 196 h 251"/>
                  <a:gd name="T114" fmla="*/ 78 w 212"/>
                  <a:gd name="T115" fmla="*/ 241 h 251"/>
                  <a:gd name="T116" fmla="*/ 70 w 212"/>
                  <a:gd name="T117" fmla="*/ 231 h 251"/>
                  <a:gd name="T118" fmla="*/ 55 w 212"/>
                  <a:gd name="T1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1">
                    <a:moveTo>
                      <a:pt x="55" y="251"/>
                    </a:moveTo>
                    <a:cubicBezTo>
                      <a:pt x="49" y="241"/>
                      <a:pt x="45" y="236"/>
                      <a:pt x="38" y="231"/>
                    </a:cubicBezTo>
                    <a:cubicBezTo>
                      <a:pt x="35" y="221"/>
                      <a:pt x="26" y="223"/>
                      <a:pt x="23" y="219"/>
                    </a:cubicBezTo>
                    <a:cubicBezTo>
                      <a:pt x="23" y="210"/>
                      <a:pt x="40" y="220"/>
                      <a:pt x="50" y="216"/>
                    </a:cubicBezTo>
                    <a:cubicBezTo>
                      <a:pt x="51" y="212"/>
                      <a:pt x="51" y="212"/>
                      <a:pt x="58" y="153"/>
                    </a:cubicBezTo>
                    <a:cubicBezTo>
                      <a:pt x="59" y="147"/>
                      <a:pt x="60" y="141"/>
                      <a:pt x="61" y="136"/>
                    </a:cubicBezTo>
                    <a:cubicBezTo>
                      <a:pt x="60" y="135"/>
                      <a:pt x="60" y="134"/>
                      <a:pt x="59" y="133"/>
                    </a:cubicBezTo>
                    <a:cubicBezTo>
                      <a:pt x="53" y="145"/>
                      <a:pt x="26" y="199"/>
                      <a:pt x="13" y="197"/>
                    </a:cubicBezTo>
                    <a:cubicBezTo>
                      <a:pt x="13" y="196"/>
                      <a:pt x="13" y="195"/>
                      <a:pt x="13" y="195"/>
                    </a:cubicBezTo>
                    <a:cubicBezTo>
                      <a:pt x="5" y="192"/>
                      <a:pt x="0" y="184"/>
                      <a:pt x="0" y="178"/>
                    </a:cubicBezTo>
                    <a:cubicBezTo>
                      <a:pt x="6" y="171"/>
                      <a:pt x="23" y="166"/>
                      <a:pt x="26" y="154"/>
                    </a:cubicBezTo>
                    <a:cubicBezTo>
                      <a:pt x="37" y="143"/>
                      <a:pt x="49" y="120"/>
                      <a:pt x="61" y="114"/>
                    </a:cubicBezTo>
                    <a:cubicBezTo>
                      <a:pt x="65" y="101"/>
                      <a:pt x="66" y="92"/>
                      <a:pt x="68" y="80"/>
                    </a:cubicBezTo>
                    <a:cubicBezTo>
                      <a:pt x="68" y="80"/>
                      <a:pt x="67" y="79"/>
                      <a:pt x="67" y="79"/>
                    </a:cubicBezTo>
                    <a:cubicBezTo>
                      <a:pt x="65" y="81"/>
                      <a:pt x="65" y="81"/>
                      <a:pt x="64" y="84"/>
                    </a:cubicBezTo>
                    <a:cubicBezTo>
                      <a:pt x="57" y="82"/>
                      <a:pt x="46" y="67"/>
                      <a:pt x="48" y="60"/>
                    </a:cubicBezTo>
                    <a:cubicBezTo>
                      <a:pt x="63" y="54"/>
                      <a:pt x="63" y="54"/>
                      <a:pt x="66" y="54"/>
                    </a:cubicBezTo>
                    <a:cubicBezTo>
                      <a:pt x="69" y="48"/>
                      <a:pt x="73" y="50"/>
                      <a:pt x="76" y="45"/>
                    </a:cubicBezTo>
                    <a:cubicBezTo>
                      <a:pt x="79" y="32"/>
                      <a:pt x="82" y="19"/>
                      <a:pt x="84" y="6"/>
                    </a:cubicBezTo>
                    <a:cubicBezTo>
                      <a:pt x="91" y="0"/>
                      <a:pt x="92" y="2"/>
                      <a:pt x="101" y="11"/>
                    </a:cubicBezTo>
                    <a:cubicBezTo>
                      <a:pt x="102" y="14"/>
                      <a:pt x="104" y="21"/>
                      <a:pt x="109" y="24"/>
                    </a:cubicBezTo>
                    <a:cubicBezTo>
                      <a:pt x="109" y="26"/>
                      <a:pt x="108" y="29"/>
                      <a:pt x="107" y="31"/>
                    </a:cubicBezTo>
                    <a:cubicBezTo>
                      <a:pt x="114" y="33"/>
                      <a:pt x="115" y="32"/>
                      <a:pt x="116" y="46"/>
                    </a:cubicBezTo>
                    <a:cubicBezTo>
                      <a:pt x="93" y="68"/>
                      <a:pt x="95" y="61"/>
                      <a:pt x="86" y="97"/>
                    </a:cubicBezTo>
                    <a:cubicBezTo>
                      <a:pt x="80" y="134"/>
                      <a:pt x="75" y="175"/>
                      <a:pt x="71" y="216"/>
                    </a:cubicBezTo>
                    <a:cubicBezTo>
                      <a:pt x="78" y="233"/>
                      <a:pt x="102" y="203"/>
                      <a:pt x="108" y="198"/>
                    </a:cubicBezTo>
                    <a:cubicBezTo>
                      <a:pt x="114" y="189"/>
                      <a:pt x="119" y="182"/>
                      <a:pt x="120" y="172"/>
                    </a:cubicBezTo>
                    <a:cubicBezTo>
                      <a:pt x="114" y="160"/>
                      <a:pt x="109" y="149"/>
                      <a:pt x="109" y="138"/>
                    </a:cubicBezTo>
                    <a:cubicBezTo>
                      <a:pt x="115" y="140"/>
                      <a:pt x="124" y="142"/>
                      <a:pt x="128" y="153"/>
                    </a:cubicBezTo>
                    <a:cubicBezTo>
                      <a:pt x="130" y="153"/>
                      <a:pt x="131" y="154"/>
                      <a:pt x="133" y="154"/>
                    </a:cubicBezTo>
                    <a:cubicBezTo>
                      <a:pt x="141" y="135"/>
                      <a:pt x="141" y="135"/>
                      <a:pt x="142" y="130"/>
                    </a:cubicBezTo>
                    <a:cubicBezTo>
                      <a:pt x="136" y="129"/>
                      <a:pt x="130" y="132"/>
                      <a:pt x="126" y="131"/>
                    </a:cubicBezTo>
                    <a:cubicBezTo>
                      <a:pt x="124" y="124"/>
                      <a:pt x="122" y="123"/>
                      <a:pt x="123" y="118"/>
                    </a:cubicBezTo>
                    <a:cubicBezTo>
                      <a:pt x="128" y="115"/>
                      <a:pt x="136" y="79"/>
                      <a:pt x="137" y="76"/>
                    </a:cubicBezTo>
                    <a:cubicBezTo>
                      <a:pt x="128" y="75"/>
                      <a:pt x="121" y="94"/>
                      <a:pt x="108" y="92"/>
                    </a:cubicBezTo>
                    <a:cubicBezTo>
                      <a:pt x="108" y="91"/>
                      <a:pt x="108" y="91"/>
                      <a:pt x="100" y="89"/>
                    </a:cubicBezTo>
                    <a:cubicBezTo>
                      <a:pt x="100" y="88"/>
                      <a:pt x="100" y="87"/>
                      <a:pt x="100" y="86"/>
                    </a:cubicBezTo>
                    <a:cubicBezTo>
                      <a:pt x="99" y="85"/>
                      <a:pt x="97" y="84"/>
                      <a:pt x="96" y="83"/>
                    </a:cubicBezTo>
                    <a:cubicBezTo>
                      <a:pt x="96" y="82"/>
                      <a:pt x="96" y="81"/>
                      <a:pt x="96" y="80"/>
                    </a:cubicBezTo>
                    <a:cubicBezTo>
                      <a:pt x="109" y="71"/>
                      <a:pt x="127" y="63"/>
                      <a:pt x="139" y="51"/>
                    </a:cubicBezTo>
                    <a:cubicBezTo>
                      <a:pt x="151" y="49"/>
                      <a:pt x="156" y="12"/>
                      <a:pt x="157" y="0"/>
                    </a:cubicBezTo>
                    <a:cubicBezTo>
                      <a:pt x="166" y="2"/>
                      <a:pt x="169" y="10"/>
                      <a:pt x="179" y="16"/>
                    </a:cubicBezTo>
                    <a:cubicBezTo>
                      <a:pt x="179" y="20"/>
                      <a:pt x="180" y="23"/>
                      <a:pt x="180" y="27"/>
                    </a:cubicBezTo>
                    <a:cubicBezTo>
                      <a:pt x="183" y="28"/>
                      <a:pt x="185" y="28"/>
                      <a:pt x="186" y="34"/>
                    </a:cubicBezTo>
                    <a:cubicBezTo>
                      <a:pt x="187" y="35"/>
                      <a:pt x="188" y="35"/>
                      <a:pt x="189" y="35"/>
                    </a:cubicBezTo>
                    <a:cubicBezTo>
                      <a:pt x="189" y="38"/>
                      <a:pt x="189" y="40"/>
                      <a:pt x="190" y="43"/>
                    </a:cubicBezTo>
                    <a:cubicBezTo>
                      <a:pt x="185" y="46"/>
                      <a:pt x="182" y="49"/>
                      <a:pt x="176" y="51"/>
                    </a:cubicBezTo>
                    <a:cubicBezTo>
                      <a:pt x="176" y="52"/>
                      <a:pt x="176" y="53"/>
                      <a:pt x="176" y="54"/>
                    </a:cubicBezTo>
                    <a:cubicBezTo>
                      <a:pt x="174" y="55"/>
                      <a:pt x="172" y="55"/>
                      <a:pt x="170" y="56"/>
                    </a:cubicBezTo>
                    <a:cubicBezTo>
                      <a:pt x="159" y="75"/>
                      <a:pt x="152" y="88"/>
                      <a:pt x="148" y="113"/>
                    </a:cubicBezTo>
                    <a:cubicBezTo>
                      <a:pt x="163" y="117"/>
                      <a:pt x="167" y="115"/>
                      <a:pt x="165" y="138"/>
                    </a:cubicBezTo>
                    <a:cubicBezTo>
                      <a:pt x="158" y="146"/>
                      <a:pt x="149" y="161"/>
                      <a:pt x="147" y="174"/>
                    </a:cubicBezTo>
                    <a:cubicBezTo>
                      <a:pt x="155" y="182"/>
                      <a:pt x="162" y="191"/>
                      <a:pt x="169" y="200"/>
                    </a:cubicBezTo>
                    <a:cubicBezTo>
                      <a:pt x="181" y="208"/>
                      <a:pt x="197" y="209"/>
                      <a:pt x="211" y="211"/>
                    </a:cubicBezTo>
                    <a:cubicBezTo>
                      <a:pt x="212" y="213"/>
                      <a:pt x="212" y="213"/>
                      <a:pt x="212" y="215"/>
                    </a:cubicBezTo>
                    <a:cubicBezTo>
                      <a:pt x="195" y="228"/>
                      <a:pt x="170" y="236"/>
                      <a:pt x="151" y="234"/>
                    </a:cubicBezTo>
                    <a:cubicBezTo>
                      <a:pt x="143" y="220"/>
                      <a:pt x="139" y="207"/>
                      <a:pt x="131" y="196"/>
                    </a:cubicBezTo>
                    <a:cubicBezTo>
                      <a:pt x="120" y="211"/>
                      <a:pt x="95" y="241"/>
                      <a:pt x="78" y="241"/>
                    </a:cubicBezTo>
                    <a:cubicBezTo>
                      <a:pt x="75" y="235"/>
                      <a:pt x="72" y="232"/>
                      <a:pt x="70" y="231"/>
                    </a:cubicBezTo>
                    <a:cubicBezTo>
                      <a:pt x="68" y="241"/>
                      <a:pt x="64" y="248"/>
                      <a:pt x="55" y="251"/>
                    </a:cubicBezTo>
                    <a:close/>
                  </a:path>
                </a:pathLst>
              </a:custGeom>
              <a:solidFill>
                <a:srgbClr val="E60012"/>
              </a:solidFill>
              <a:ln>
                <a:noFill/>
              </a:ln>
            </p:spPr>
            <p:txBody>
              <a:bodyPr anchor="ctr"/>
              <a:lstStyle/>
              <a:p>
                <a:pPr algn="ctr"/>
                <a:endParaRPr/>
              </a:p>
            </p:txBody>
          </p:sp>
          <p:sp>
            <p:nvSpPr>
              <p:cNvPr id="55" name="ïṩļíḑè">
                <a:extLst>
                  <a:ext uri="{FF2B5EF4-FFF2-40B4-BE49-F238E27FC236}">
                    <a16:creationId xmlns:a16="http://schemas.microsoft.com/office/drawing/2014/main" id="{BEE7F097-5952-CD9B-D80A-FE68FF90E8B9}"/>
                  </a:ext>
                </a:extLst>
              </p:cNvPr>
              <p:cNvSpPr/>
              <p:nvPr/>
            </p:nvSpPr>
            <p:spPr bwMode="auto">
              <a:xfrm>
                <a:off x="3298826" y="2668588"/>
                <a:ext cx="149225" cy="203200"/>
              </a:xfrm>
              <a:custGeom>
                <a:avLst/>
                <a:gdLst>
                  <a:gd name="T0" fmla="*/ 2 w 190"/>
                  <a:gd name="T1" fmla="*/ 167 h 259"/>
                  <a:gd name="T2" fmla="*/ 86 w 190"/>
                  <a:gd name="T3" fmla="*/ 136 h 259"/>
                  <a:gd name="T4" fmla="*/ 44 w 190"/>
                  <a:gd name="T5" fmla="*/ 140 h 259"/>
                  <a:gd name="T6" fmla="*/ 55 w 190"/>
                  <a:gd name="T7" fmla="*/ 107 h 259"/>
                  <a:gd name="T8" fmla="*/ 132 w 190"/>
                  <a:gd name="T9" fmla="*/ 66 h 259"/>
                  <a:gd name="T10" fmla="*/ 164 w 190"/>
                  <a:gd name="T11" fmla="*/ 3 h 259"/>
                  <a:gd name="T12" fmla="*/ 143 w 190"/>
                  <a:gd name="T13" fmla="*/ 105 h 259"/>
                  <a:gd name="T14" fmla="*/ 149 w 190"/>
                  <a:gd name="T15" fmla="*/ 129 h 259"/>
                  <a:gd name="T16" fmla="*/ 110 w 190"/>
                  <a:gd name="T17" fmla="*/ 151 h 259"/>
                  <a:gd name="T18" fmla="*/ 43 w 190"/>
                  <a:gd name="T19" fmla="*/ 191 h 259"/>
                  <a:gd name="T20" fmla="*/ 22 w 190"/>
                  <a:gd name="T21" fmla="*/ 185 h 259"/>
                  <a:gd name="T22" fmla="*/ 121 w 190"/>
                  <a:gd name="T23" fmla="*/ 249 h 259"/>
                  <a:gd name="T24" fmla="*/ 133 w 190"/>
                  <a:gd name="T25" fmla="*/ 251 h 259"/>
                  <a:gd name="T26" fmla="*/ 163 w 190"/>
                  <a:gd name="T27" fmla="*/ 256 h 259"/>
                  <a:gd name="T28" fmla="*/ 168 w 190"/>
                  <a:gd name="T29" fmla="*/ 257 h 259"/>
                  <a:gd name="T30" fmla="*/ 155 w 190"/>
                  <a:gd name="T31" fmla="*/ 237 h 259"/>
                  <a:gd name="T32" fmla="*/ 139 w 190"/>
                  <a:gd name="T33" fmla="*/ 206 h 259"/>
                  <a:gd name="T34" fmla="*/ 139 w 190"/>
                  <a:gd name="T35" fmla="*/ 203 h 259"/>
                  <a:gd name="T36" fmla="*/ 137 w 190"/>
                  <a:gd name="T37" fmla="*/ 200 h 259"/>
                  <a:gd name="T38" fmla="*/ 136 w 190"/>
                  <a:gd name="T39" fmla="*/ 197 h 259"/>
                  <a:gd name="T40" fmla="*/ 136 w 190"/>
                  <a:gd name="T41" fmla="*/ 193 h 259"/>
                  <a:gd name="T42" fmla="*/ 135 w 190"/>
                  <a:gd name="T43" fmla="*/ 189 h 259"/>
                  <a:gd name="T44" fmla="*/ 132 w 190"/>
                  <a:gd name="T45" fmla="*/ 167 h 259"/>
                  <a:gd name="T46" fmla="*/ 131 w 190"/>
                  <a:gd name="T47" fmla="*/ 158 h 259"/>
                  <a:gd name="T48" fmla="*/ 130 w 190"/>
                  <a:gd name="T49" fmla="*/ 150 h 259"/>
                  <a:gd name="T50" fmla="*/ 129 w 190"/>
                  <a:gd name="T51" fmla="*/ 148 h 259"/>
                  <a:gd name="T52" fmla="*/ 125 w 190"/>
                  <a:gd name="T53" fmla="*/ 147 h 259"/>
                  <a:gd name="T54" fmla="*/ 121 w 190"/>
                  <a:gd name="T55" fmla="*/ 153 h 259"/>
                  <a:gd name="T56" fmla="*/ 116 w 190"/>
                  <a:gd name="T57" fmla="*/ 221 h 259"/>
                  <a:gd name="T58" fmla="*/ 114 w 190"/>
                  <a:gd name="T59" fmla="*/ 229 h 259"/>
                  <a:gd name="T60" fmla="*/ 119 w 190"/>
                  <a:gd name="T61" fmla="*/ 243 h 259"/>
                  <a:gd name="T62" fmla="*/ 121 w 190"/>
                  <a:gd name="T63" fmla="*/ 24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259">
                    <a:moveTo>
                      <a:pt x="0" y="171"/>
                    </a:moveTo>
                    <a:cubicBezTo>
                      <a:pt x="1" y="169"/>
                      <a:pt x="1" y="168"/>
                      <a:pt x="2" y="167"/>
                    </a:cubicBezTo>
                    <a:cubicBezTo>
                      <a:pt x="7" y="167"/>
                      <a:pt x="7" y="167"/>
                      <a:pt x="9" y="166"/>
                    </a:cubicBezTo>
                    <a:cubicBezTo>
                      <a:pt x="28" y="173"/>
                      <a:pt x="81" y="166"/>
                      <a:pt x="86" y="136"/>
                    </a:cubicBezTo>
                    <a:cubicBezTo>
                      <a:pt x="72" y="139"/>
                      <a:pt x="58" y="142"/>
                      <a:pt x="45" y="143"/>
                    </a:cubicBezTo>
                    <a:cubicBezTo>
                      <a:pt x="45" y="142"/>
                      <a:pt x="45" y="141"/>
                      <a:pt x="44" y="140"/>
                    </a:cubicBezTo>
                    <a:cubicBezTo>
                      <a:pt x="37" y="130"/>
                      <a:pt x="28" y="108"/>
                      <a:pt x="31" y="98"/>
                    </a:cubicBezTo>
                    <a:cubicBezTo>
                      <a:pt x="36" y="96"/>
                      <a:pt x="48" y="103"/>
                      <a:pt x="55" y="107"/>
                    </a:cubicBezTo>
                    <a:cubicBezTo>
                      <a:pt x="66" y="109"/>
                      <a:pt x="100" y="112"/>
                      <a:pt x="110" y="105"/>
                    </a:cubicBezTo>
                    <a:cubicBezTo>
                      <a:pt x="125" y="80"/>
                      <a:pt x="131" y="66"/>
                      <a:pt x="132" y="66"/>
                    </a:cubicBezTo>
                    <a:cubicBezTo>
                      <a:pt x="142" y="44"/>
                      <a:pt x="148" y="21"/>
                      <a:pt x="156" y="2"/>
                    </a:cubicBezTo>
                    <a:cubicBezTo>
                      <a:pt x="160" y="0"/>
                      <a:pt x="159" y="1"/>
                      <a:pt x="164" y="3"/>
                    </a:cubicBezTo>
                    <a:cubicBezTo>
                      <a:pt x="161" y="9"/>
                      <a:pt x="182" y="37"/>
                      <a:pt x="173" y="57"/>
                    </a:cubicBezTo>
                    <a:cubicBezTo>
                      <a:pt x="167" y="59"/>
                      <a:pt x="148" y="93"/>
                      <a:pt x="143" y="105"/>
                    </a:cubicBezTo>
                    <a:cubicBezTo>
                      <a:pt x="154" y="120"/>
                      <a:pt x="179" y="85"/>
                      <a:pt x="190" y="124"/>
                    </a:cubicBezTo>
                    <a:cubicBezTo>
                      <a:pt x="185" y="135"/>
                      <a:pt x="159" y="125"/>
                      <a:pt x="149" y="129"/>
                    </a:cubicBezTo>
                    <a:cubicBezTo>
                      <a:pt x="143" y="127"/>
                      <a:pt x="132" y="132"/>
                      <a:pt x="128" y="129"/>
                    </a:cubicBezTo>
                    <a:cubicBezTo>
                      <a:pt x="120" y="136"/>
                      <a:pt x="117" y="140"/>
                      <a:pt x="110" y="151"/>
                    </a:cubicBezTo>
                    <a:cubicBezTo>
                      <a:pt x="110" y="150"/>
                      <a:pt x="109" y="150"/>
                      <a:pt x="108" y="150"/>
                    </a:cubicBezTo>
                    <a:cubicBezTo>
                      <a:pt x="93" y="175"/>
                      <a:pt x="67" y="188"/>
                      <a:pt x="43" y="191"/>
                    </a:cubicBezTo>
                    <a:cubicBezTo>
                      <a:pt x="43" y="192"/>
                      <a:pt x="42" y="192"/>
                      <a:pt x="42" y="194"/>
                    </a:cubicBezTo>
                    <a:cubicBezTo>
                      <a:pt x="37" y="190"/>
                      <a:pt x="36" y="191"/>
                      <a:pt x="22" y="185"/>
                    </a:cubicBezTo>
                    <a:cubicBezTo>
                      <a:pt x="15" y="180"/>
                      <a:pt x="8" y="176"/>
                      <a:pt x="0" y="171"/>
                    </a:cubicBezTo>
                    <a:close/>
                    <a:moveTo>
                      <a:pt x="121" y="249"/>
                    </a:moveTo>
                    <a:cubicBezTo>
                      <a:pt x="125" y="250"/>
                      <a:pt x="129" y="252"/>
                      <a:pt x="132" y="253"/>
                    </a:cubicBezTo>
                    <a:cubicBezTo>
                      <a:pt x="133" y="252"/>
                      <a:pt x="133" y="252"/>
                      <a:pt x="133" y="251"/>
                    </a:cubicBezTo>
                    <a:cubicBezTo>
                      <a:pt x="138" y="253"/>
                      <a:pt x="151" y="255"/>
                      <a:pt x="163" y="258"/>
                    </a:cubicBezTo>
                    <a:cubicBezTo>
                      <a:pt x="163" y="257"/>
                      <a:pt x="163" y="257"/>
                      <a:pt x="163" y="256"/>
                    </a:cubicBezTo>
                    <a:cubicBezTo>
                      <a:pt x="164" y="257"/>
                      <a:pt x="166" y="258"/>
                      <a:pt x="167" y="259"/>
                    </a:cubicBezTo>
                    <a:cubicBezTo>
                      <a:pt x="168" y="258"/>
                      <a:pt x="168" y="257"/>
                      <a:pt x="168" y="257"/>
                    </a:cubicBezTo>
                    <a:cubicBezTo>
                      <a:pt x="169" y="257"/>
                      <a:pt x="169" y="258"/>
                      <a:pt x="170" y="258"/>
                    </a:cubicBezTo>
                    <a:cubicBezTo>
                      <a:pt x="174" y="246"/>
                      <a:pt x="160" y="241"/>
                      <a:pt x="155" y="237"/>
                    </a:cubicBezTo>
                    <a:cubicBezTo>
                      <a:pt x="144" y="221"/>
                      <a:pt x="144" y="221"/>
                      <a:pt x="138" y="208"/>
                    </a:cubicBezTo>
                    <a:cubicBezTo>
                      <a:pt x="139" y="208"/>
                      <a:pt x="139" y="207"/>
                      <a:pt x="139" y="206"/>
                    </a:cubicBezTo>
                    <a:cubicBezTo>
                      <a:pt x="139" y="206"/>
                      <a:pt x="138" y="206"/>
                      <a:pt x="138" y="205"/>
                    </a:cubicBezTo>
                    <a:cubicBezTo>
                      <a:pt x="138" y="205"/>
                      <a:pt x="138" y="204"/>
                      <a:pt x="139" y="203"/>
                    </a:cubicBezTo>
                    <a:cubicBezTo>
                      <a:pt x="138" y="203"/>
                      <a:pt x="137" y="202"/>
                      <a:pt x="136" y="202"/>
                    </a:cubicBezTo>
                    <a:cubicBezTo>
                      <a:pt x="137" y="201"/>
                      <a:pt x="137" y="200"/>
                      <a:pt x="137" y="200"/>
                    </a:cubicBezTo>
                    <a:cubicBezTo>
                      <a:pt x="136" y="199"/>
                      <a:pt x="136" y="199"/>
                      <a:pt x="136" y="198"/>
                    </a:cubicBezTo>
                    <a:cubicBezTo>
                      <a:pt x="136" y="198"/>
                      <a:pt x="136" y="197"/>
                      <a:pt x="136" y="197"/>
                    </a:cubicBezTo>
                    <a:cubicBezTo>
                      <a:pt x="136" y="196"/>
                      <a:pt x="135" y="196"/>
                      <a:pt x="135" y="195"/>
                    </a:cubicBezTo>
                    <a:cubicBezTo>
                      <a:pt x="135" y="194"/>
                      <a:pt x="135" y="194"/>
                      <a:pt x="136" y="193"/>
                    </a:cubicBezTo>
                    <a:cubicBezTo>
                      <a:pt x="135" y="193"/>
                      <a:pt x="135" y="193"/>
                      <a:pt x="134" y="192"/>
                    </a:cubicBezTo>
                    <a:cubicBezTo>
                      <a:pt x="135" y="191"/>
                      <a:pt x="135" y="190"/>
                      <a:pt x="135" y="189"/>
                    </a:cubicBezTo>
                    <a:cubicBezTo>
                      <a:pt x="133" y="184"/>
                      <a:pt x="133" y="179"/>
                      <a:pt x="131" y="178"/>
                    </a:cubicBezTo>
                    <a:cubicBezTo>
                      <a:pt x="131" y="174"/>
                      <a:pt x="131" y="170"/>
                      <a:pt x="132" y="167"/>
                    </a:cubicBezTo>
                    <a:cubicBezTo>
                      <a:pt x="131" y="166"/>
                      <a:pt x="131" y="166"/>
                      <a:pt x="130" y="166"/>
                    </a:cubicBezTo>
                    <a:cubicBezTo>
                      <a:pt x="131" y="163"/>
                      <a:pt x="131" y="161"/>
                      <a:pt x="131" y="158"/>
                    </a:cubicBezTo>
                    <a:cubicBezTo>
                      <a:pt x="130" y="158"/>
                      <a:pt x="130" y="157"/>
                      <a:pt x="129" y="157"/>
                    </a:cubicBezTo>
                    <a:cubicBezTo>
                      <a:pt x="129" y="154"/>
                      <a:pt x="129" y="152"/>
                      <a:pt x="130" y="150"/>
                    </a:cubicBezTo>
                    <a:cubicBezTo>
                      <a:pt x="129" y="150"/>
                      <a:pt x="129" y="150"/>
                      <a:pt x="128" y="149"/>
                    </a:cubicBezTo>
                    <a:cubicBezTo>
                      <a:pt x="128" y="149"/>
                      <a:pt x="129" y="148"/>
                      <a:pt x="129" y="148"/>
                    </a:cubicBezTo>
                    <a:cubicBezTo>
                      <a:pt x="128" y="147"/>
                      <a:pt x="127" y="146"/>
                      <a:pt x="126" y="145"/>
                    </a:cubicBezTo>
                    <a:cubicBezTo>
                      <a:pt x="126" y="146"/>
                      <a:pt x="125" y="146"/>
                      <a:pt x="125" y="147"/>
                    </a:cubicBezTo>
                    <a:cubicBezTo>
                      <a:pt x="125" y="147"/>
                      <a:pt x="124" y="146"/>
                      <a:pt x="124" y="146"/>
                    </a:cubicBezTo>
                    <a:cubicBezTo>
                      <a:pt x="123" y="148"/>
                      <a:pt x="122" y="151"/>
                      <a:pt x="121" y="153"/>
                    </a:cubicBezTo>
                    <a:cubicBezTo>
                      <a:pt x="121" y="154"/>
                      <a:pt x="121" y="154"/>
                      <a:pt x="122" y="154"/>
                    </a:cubicBezTo>
                    <a:cubicBezTo>
                      <a:pt x="119" y="174"/>
                      <a:pt x="118" y="198"/>
                      <a:pt x="116" y="221"/>
                    </a:cubicBezTo>
                    <a:cubicBezTo>
                      <a:pt x="116" y="222"/>
                      <a:pt x="117" y="222"/>
                      <a:pt x="117" y="222"/>
                    </a:cubicBezTo>
                    <a:cubicBezTo>
                      <a:pt x="116" y="224"/>
                      <a:pt x="115" y="227"/>
                      <a:pt x="114" y="229"/>
                    </a:cubicBezTo>
                    <a:cubicBezTo>
                      <a:pt x="115" y="230"/>
                      <a:pt x="115" y="230"/>
                      <a:pt x="116" y="230"/>
                    </a:cubicBezTo>
                    <a:cubicBezTo>
                      <a:pt x="114" y="235"/>
                      <a:pt x="114" y="237"/>
                      <a:pt x="119" y="243"/>
                    </a:cubicBezTo>
                    <a:cubicBezTo>
                      <a:pt x="118" y="244"/>
                      <a:pt x="118" y="244"/>
                      <a:pt x="118" y="245"/>
                    </a:cubicBezTo>
                    <a:cubicBezTo>
                      <a:pt x="119" y="246"/>
                      <a:pt x="120" y="248"/>
                      <a:pt x="121" y="249"/>
                    </a:cubicBezTo>
                    <a:close/>
                  </a:path>
                </a:pathLst>
              </a:custGeom>
              <a:solidFill>
                <a:srgbClr val="E60012"/>
              </a:solidFill>
              <a:ln>
                <a:noFill/>
              </a:ln>
            </p:spPr>
            <p:txBody>
              <a:bodyPr anchor="ctr"/>
              <a:lstStyle/>
              <a:p>
                <a:pPr algn="ctr"/>
                <a:endParaRPr/>
              </a:p>
            </p:txBody>
          </p:sp>
          <p:sp>
            <p:nvSpPr>
              <p:cNvPr id="56" name="i$ļíḍé">
                <a:extLst>
                  <a:ext uri="{FF2B5EF4-FFF2-40B4-BE49-F238E27FC236}">
                    <a16:creationId xmlns:a16="http://schemas.microsoft.com/office/drawing/2014/main" id="{D06AE0A4-026B-868B-916C-8BBC16EE4642}"/>
                  </a:ext>
                </a:extLst>
              </p:cNvPr>
              <p:cNvSpPr/>
              <p:nvPr/>
            </p:nvSpPr>
            <p:spPr bwMode="auto">
              <a:xfrm>
                <a:off x="2711451" y="2667001"/>
                <a:ext cx="95250" cy="222250"/>
              </a:xfrm>
              <a:custGeom>
                <a:avLst/>
                <a:gdLst>
                  <a:gd name="T0" fmla="*/ 111 w 121"/>
                  <a:gd name="T1" fmla="*/ 283 h 283"/>
                  <a:gd name="T2" fmla="*/ 94 w 121"/>
                  <a:gd name="T3" fmla="*/ 268 h 283"/>
                  <a:gd name="T4" fmla="*/ 82 w 121"/>
                  <a:gd name="T5" fmla="*/ 222 h 283"/>
                  <a:gd name="T6" fmla="*/ 55 w 121"/>
                  <a:gd name="T7" fmla="*/ 124 h 283"/>
                  <a:gd name="T8" fmla="*/ 39 w 121"/>
                  <a:gd name="T9" fmla="*/ 173 h 283"/>
                  <a:gd name="T10" fmla="*/ 6 w 121"/>
                  <a:gd name="T11" fmla="*/ 177 h 283"/>
                  <a:gd name="T12" fmla="*/ 2 w 121"/>
                  <a:gd name="T13" fmla="*/ 108 h 283"/>
                  <a:gd name="T14" fmla="*/ 6 w 121"/>
                  <a:gd name="T15" fmla="*/ 106 h 283"/>
                  <a:gd name="T16" fmla="*/ 16 w 121"/>
                  <a:gd name="T17" fmla="*/ 116 h 283"/>
                  <a:gd name="T18" fmla="*/ 29 w 121"/>
                  <a:gd name="T19" fmla="*/ 139 h 283"/>
                  <a:gd name="T20" fmla="*/ 49 w 121"/>
                  <a:gd name="T21" fmla="*/ 102 h 283"/>
                  <a:gd name="T22" fmla="*/ 21 w 121"/>
                  <a:gd name="T23" fmla="*/ 39 h 283"/>
                  <a:gd name="T24" fmla="*/ 17 w 121"/>
                  <a:gd name="T25" fmla="*/ 28 h 283"/>
                  <a:gd name="T26" fmla="*/ 49 w 121"/>
                  <a:gd name="T27" fmla="*/ 12 h 283"/>
                  <a:gd name="T28" fmla="*/ 63 w 121"/>
                  <a:gd name="T29" fmla="*/ 63 h 283"/>
                  <a:gd name="T30" fmla="*/ 87 w 121"/>
                  <a:gd name="T31" fmla="*/ 24 h 283"/>
                  <a:gd name="T32" fmla="*/ 117 w 121"/>
                  <a:gd name="T33" fmla="*/ 8 h 283"/>
                  <a:gd name="T34" fmla="*/ 121 w 121"/>
                  <a:gd name="T35" fmla="*/ 20 h 283"/>
                  <a:gd name="T36" fmla="*/ 119 w 121"/>
                  <a:gd name="T37" fmla="*/ 21 h 283"/>
                  <a:gd name="T38" fmla="*/ 120 w 121"/>
                  <a:gd name="T39" fmla="*/ 26 h 283"/>
                  <a:gd name="T40" fmla="*/ 99 w 121"/>
                  <a:gd name="T41" fmla="*/ 87 h 283"/>
                  <a:gd name="T42" fmla="*/ 108 w 121"/>
                  <a:gd name="T43" fmla="*/ 88 h 283"/>
                  <a:gd name="T44" fmla="*/ 112 w 121"/>
                  <a:gd name="T45" fmla="*/ 92 h 283"/>
                  <a:gd name="T46" fmla="*/ 82 w 121"/>
                  <a:gd name="T47" fmla="*/ 137 h 283"/>
                  <a:gd name="T48" fmla="*/ 98 w 121"/>
                  <a:gd name="T49" fmla="*/ 195 h 283"/>
                  <a:gd name="T50" fmla="*/ 120 w 121"/>
                  <a:gd name="T51" fmla="*/ 266 h 283"/>
                  <a:gd name="T52" fmla="*/ 118 w 121"/>
                  <a:gd name="T53" fmla="*/ 278 h 283"/>
                  <a:gd name="T54" fmla="*/ 111 w 121"/>
                  <a:gd name="T55" fmla="*/ 283 h 283"/>
                  <a:gd name="T56" fmla="*/ 77 w 121"/>
                  <a:gd name="T57" fmla="*/ 119 h 283"/>
                  <a:gd name="T58" fmla="*/ 88 w 121"/>
                  <a:gd name="T59" fmla="*/ 93 h 283"/>
                  <a:gd name="T60" fmla="*/ 85 w 121"/>
                  <a:gd name="T61" fmla="*/ 74 h 283"/>
                  <a:gd name="T62" fmla="*/ 87 w 121"/>
                  <a:gd name="T63" fmla="*/ 72 h 283"/>
                  <a:gd name="T64" fmla="*/ 84 w 121"/>
                  <a:gd name="T65" fmla="*/ 59 h 283"/>
                  <a:gd name="T66" fmla="*/ 71 w 121"/>
                  <a:gd name="T67" fmla="*/ 80 h 283"/>
                  <a:gd name="T68" fmla="*/ 77 w 121"/>
                  <a:gd name="T69" fmla="*/ 1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283">
                    <a:moveTo>
                      <a:pt x="111" y="283"/>
                    </a:moveTo>
                    <a:cubicBezTo>
                      <a:pt x="108" y="277"/>
                      <a:pt x="94" y="268"/>
                      <a:pt x="94" y="268"/>
                    </a:cubicBezTo>
                    <a:cubicBezTo>
                      <a:pt x="89" y="256"/>
                      <a:pt x="81" y="234"/>
                      <a:pt x="82" y="222"/>
                    </a:cubicBezTo>
                    <a:cubicBezTo>
                      <a:pt x="74" y="188"/>
                      <a:pt x="64" y="156"/>
                      <a:pt x="55" y="124"/>
                    </a:cubicBezTo>
                    <a:cubicBezTo>
                      <a:pt x="48" y="127"/>
                      <a:pt x="41" y="164"/>
                      <a:pt x="39" y="173"/>
                    </a:cubicBezTo>
                    <a:cubicBezTo>
                      <a:pt x="38" y="194"/>
                      <a:pt x="12" y="185"/>
                      <a:pt x="6" y="177"/>
                    </a:cubicBezTo>
                    <a:cubicBezTo>
                      <a:pt x="0" y="157"/>
                      <a:pt x="1" y="126"/>
                      <a:pt x="2" y="108"/>
                    </a:cubicBezTo>
                    <a:cubicBezTo>
                      <a:pt x="3" y="107"/>
                      <a:pt x="4" y="107"/>
                      <a:pt x="6" y="106"/>
                    </a:cubicBezTo>
                    <a:cubicBezTo>
                      <a:pt x="7" y="109"/>
                      <a:pt x="12" y="111"/>
                      <a:pt x="16" y="116"/>
                    </a:cubicBezTo>
                    <a:cubicBezTo>
                      <a:pt x="20" y="124"/>
                      <a:pt x="25" y="131"/>
                      <a:pt x="29" y="139"/>
                    </a:cubicBezTo>
                    <a:cubicBezTo>
                      <a:pt x="42" y="132"/>
                      <a:pt x="38" y="112"/>
                      <a:pt x="49" y="102"/>
                    </a:cubicBezTo>
                    <a:cubicBezTo>
                      <a:pt x="46" y="77"/>
                      <a:pt x="33" y="54"/>
                      <a:pt x="21" y="39"/>
                    </a:cubicBezTo>
                    <a:cubicBezTo>
                      <a:pt x="20" y="35"/>
                      <a:pt x="18" y="31"/>
                      <a:pt x="17" y="28"/>
                    </a:cubicBezTo>
                    <a:cubicBezTo>
                      <a:pt x="23" y="5"/>
                      <a:pt x="28" y="0"/>
                      <a:pt x="49" y="12"/>
                    </a:cubicBezTo>
                    <a:cubicBezTo>
                      <a:pt x="54" y="28"/>
                      <a:pt x="57" y="45"/>
                      <a:pt x="63" y="63"/>
                    </a:cubicBezTo>
                    <a:cubicBezTo>
                      <a:pt x="70" y="59"/>
                      <a:pt x="78" y="31"/>
                      <a:pt x="87" y="24"/>
                    </a:cubicBezTo>
                    <a:cubicBezTo>
                      <a:pt x="89" y="11"/>
                      <a:pt x="106" y="3"/>
                      <a:pt x="117" y="8"/>
                    </a:cubicBezTo>
                    <a:cubicBezTo>
                      <a:pt x="118" y="12"/>
                      <a:pt x="119" y="16"/>
                      <a:pt x="121" y="20"/>
                    </a:cubicBezTo>
                    <a:cubicBezTo>
                      <a:pt x="120" y="21"/>
                      <a:pt x="119" y="21"/>
                      <a:pt x="119" y="21"/>
                    </a:cubicBezTo>
                    <a:cubicBezTo>
                      <a:pt x="119" y="23"/>
                      <a:pt x="119" y="24"/>
                      <a:pt x="120" y="26"/>
                    </a:cubicBezTo>
                    <a:cubicBezTo>
                      <a:pt x="106" y="43"/>
                      <a:pt x="93" y="60"/>
                      <a:pt x="99" y="87"/>
                    </a:cubicBezTo>
                    <a:cubicBezTo>
                      <a:pt x="105" y="88"/>
                      <a:pt x="105" y="88"/>
                      <a:pt x="108" y="88"/>
                    </a:cubicBezTo>
                    <a:cubicBezTo>
                      <a:pt x="108" y="90"/>
                      <a:pt x="108" y="90"/>
                      <a:pt x="112" y="92"/>
                    </a:cubicBezTo>
                    <a:cubicBezTo>
                      <a:pt x="116" y="105"/>
                      <a:pt x="92" y="132"/>
                      <a:pt x="82" y="137"/>
                    </a:cubicBezTo>
                    <a:cubicBezTo>
                      <a:pt x="79" y="147"/>
                      <a:pt x="92" y="179"/>
                      <a:pt x="98" y="195"/>
                    </a:cubicBezTo>
                    <a:cubicBezTo>
                      <a:pt x="99" y="196"/>
                      <a:pt x="99" y="196"/>
                      <a:pt x="120" y="266"/>
                    </a:cubicBezTo>
                    <a:cubicBezTo>
                      <a:pt x="119" y="269"/>
                      <a:pt x="119" y="273"/>
                      <a:pt x="118" y="278"/>
                    </a:cubicBezTo>
                    <a:cubicBezTo>
                      <a:pt x="116" y="280"/>
                      <a:pt x="113" y="282"/>
                      <a:pt x="111" y="283"/>
                    </a:cubicBezTo>
                    <a:close/>
                    <a:moveTo>
                      <a:pt x="77" y="119"/>
                    </a:moveTo>
                    <a:cubicBezTo>
                      <a:pt x="83" y="111"/>
                      <a:pt x="88" y="105"/>
                      <a:pt x="88" y="93"/>
                    </a:cubicBezTo>
                    <a:cubicBezTo>
                      <a:pt x="86" y="85"/>
                      <a:pt x="86" y="78"/>
                      <a:pt x="85" y="74"/>
                    </a:cubicBezTo>
                    <a:cubicBezTo>
                      <a:pt x="86" y="73"/>
                      <a:pt x="86" y="73"/>
                      <a:pt x="87" y="72"/>
                    </a:cubicBezTo>
                    <a:cubicBezTo>
                      <a:pt x="86" y="68"/>
                      <a:pt x="85" y="64"/>
                      <a:pt x="84" y="59"/>
                    </a:cubicBezTo>
                    <a:cubicBezTo>
                      <a:pt x="77" y="61"/>
                      <a:pt x="70" y="73"/>
                      <a:pt x="71" y="80"/>
                    </a:cubicBezTo>
                    <a:cubicBezTo>
                      <a:pt x="64" y="87"/>
                      <a:pt x="70" y="111"/>
                      <a:pt x="77" y="119"/>
                    </a:cubicBezTo>
                    <a:close/>
                  </a:path>
                </a:pathLst>
              </a:custGeom>
              <a:solidFill>
                <a:srgbClr val="E60012"/>
              </a:solidFill>
              <a:ln>
                <a:noFill/>
              </a:ln>
            </p:spPr>
            <p:txBody>
              <a:bodyPr anchor="ctr"/>
              <a:lstStyle/>
              <a:p>
                <a:pPr algn="ctr"/>
                <a:endParaRPr/>
              </a:p>
            </p:txBody>
          </p:sp>
          <p:sp>
            <p:nvSpPr>
              <p:cNvPr id="57" name="î$lîde">
                <a:extLst>
                  <a:ext uri="{FF2B5EF4-FFF2-40B4-BE49-F238E27FC236}">
                    <a16:creationId xmlns:a16="http://schemas.microsoft.com/office/drawing/2014/main" id="{51F4B292-52ED-42BA-AD9B-EF96AEDDEB21}"/>
                  </a:ext>
                </a:extLst>
              </p:cNvPr>
              <p:cNvSpPr/>
              <p:nvPr/>
            </p:nvSpPr>
            <p:spPr bwMode="auto">
              <a:xfrm>
                <a:off x="3482976" y="2732088"/>
                <a:ext cx="207963" cy="249238"/>
              </a:xfrm>
              <a:custGeom>
                <a:avLst/>
                <a:gdLst>
                  <a:gd name="T0" fmla="*/ 28 w 264"/>
                  <a:gd name="T1" fmla="*/ 281 h 318"/>
                  <a:gd name="T2" fmla="*/ 19 w 264"/>
                  <a:gd name="T3" fmla="*/ 256 h 318"/>
                  <a:gd name="T4" fmla="*/ 52 w 264"/>
                  <a:gd name="T5" fmla="*/ 278 h 318"/>
                  <a:gd name="T6" fmla="*/ 65 w 264"/>
                  <a:gd name="T7" fmla="*/ 263 h 318"/>
                  <a:gd name="T8" fmla="*/ 98 w 264"/>
                  <a:gd name="T9" fmla="*/ 206 h 318"/>
                  <a:gd name="T10" fmla="*/ 43 w 264"/>
                  <a:gd name="T11" fmla="*/ 204 h 318"/>
                  <a:gd name="T12" fmla="*/ 5 w 264"/>
                  <a:gd name="T13" fmla="*/ 157 h 318"/>
                  <a:gd name="T14" fmla="*/ 76 w 264"/>
                  <a:gd name="T15" fmla="*/ 181 h 318"/>
                  <a:gd name="T16" fmla="*/ 147 w 264"/>
                  <a:gd name="T17" fmla="*/ 171 h 318"/>
                  <a:gd name="T18" fmla="*/ 130 w 264"/>
                  <a:gd name="T19" fmla="*/ 162 h 318"/>
                  <a:gd name="T20" fmla="*/ 89 w 264"/>
                  <a:gd name="T21" fmla="*/ 132 h 318"/>
                  <a:gd name="T22" fmla="*/ 221 w 264"/>
                  <a:gd name="T23" fmla="*/ 130 h 318"/>
                  <a:gd name="T24" fmla="*/ 169 w 264"/>
                  <a:gd name="T25" fmla="*/ 147 h 318"/>
                  <a:gd name="T26" fmla="*/ 151 w 264"/>
                  <a:gd name="T27" fmla="*/ 99 h 318"/>
                  <a:gd name="T28" fmla="*/ 141 w 264"/>
                  <a:gd name="T29" fmla="*/ 82 h 318"/>
                  <a:gd name="T30" fmla="*/ 113 w 264"/>
                  <a:gd name="T31" fmla="*/ 100 h 318"/>
                  <a:gd name="T32" fmla="*/ 96 w 264"/>
                  <a:gd name="T33" fmla="*/ 114 h 318"/>
                  <a:gd name="T34" fmla="*/ 105 w 264"/>
                  <a:gd name="T35" fmla="*/ 48 h 318"/>
                  <a:gd name="T36" fmla="*/ 116 w 264"/>
                  <a:gd name="T37" fmla="*/ 67 h 318"/>
                  <a:gd name="T38" fmla="*/ 126 w 264"/>
                  <a:gd name="T39" fmla="*/ 3 h 318"/>
                  <a:gd name="T40" fmla="*/ 131 w 264"/>
                  <a:gd name="T41" fmla="*/ 0 h 318"/>
                  <a:gd name="T42" fmla="*/ 143 w 264"/>
                  <a:gd name="T43" fmla="*/ 73 h 318"/>
                  <a:gd name="T44" fmla="*/ 162 w 264"/>
                  <a:gd name="T45" fmla="*/ 41 h 318"/>
                  <a:gd name="T46" fmla="*/ 184 w 264"/>
                  <a:gd name="T47" fmla="*/ 63 h 318"/>
                  <a:gd name="T48" fmla="*/ 207 w 264"/>
                  <a:gd name="T49" fmla="*/ 88 h 318"/>
                  <a:gd name="T50" fmla="*/ 188 w 264"/>
                  <a:gd name="T51" fmla="*/ 95 h 318"/>
                  <a:gd name="T52" fmla="*/ 253 w 264"/>
                  <a:gd name="T53" fmla="*/ 154 h 318"/>
                  <a:gd name="T54" fmla="*/ 181 w 264"/>
                  <a:gd name="T55" fmla="*/ 165 h 318"/>
                  <a:gd name="T56" fmla="*/ 164 w 264"/>
                  <a:gd name="T57" fmla="*/ 196 h 318"/>
                  <a:gd name="T58" fmla="*/ 143 w 264"/>
                  <a:gd name="T59" fmla="*/ 198 h 318"/>
                  <a:gd name="T60" fmla="*/ 159 w 264"/>
                  <a:gd name="T61" fmla="*/ 248 h 318"/>
                  <a:gd name="T62" fmla="*/ 124 w 264"/>
                  <a:gd name="T63" fmla="*/ 238 h 318"/>
                  <a:gd name="T64" fmla="*/ 121 w 264"/>
                  <a:gd name="T65" fmla="*/ 212 h 318"/>
                  <a:gd name="T66" fmla="*/ 50 w 264"/>
                  <a:gd name="T67" fmla="*/ 318 h 318"/>
                  <a:gd name="T68" fmla="*/ 158 w 264"/>
                  <a:gd name="T69" fmla="*/ 127 h 318"/>
                  <a:gd name="T70" fmla="*/ 173 w 264"/>
                  <a:gd name="T71" fmla="*/ 116 h 318"/>
                  <a:gd name="T72" fmla="*/ 158 w 264"/>
                  <a:gd name="T73" fmla="*/ 12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318">
                    <a:moveTo>
                      <a:pt x="42" y="316"/>
                    </a:moveTo>
                    <a:cubicBezTo>
                      <a:pt x="41" y="304"/>
                      <a:pt x="27" y="292"/>
                      <a:pt x="28" y="281"/>
                    </a:cubicBezTo>
                    <a:cubicBezTo>
                      <a:pt x="23" y="275"/>
                      <a:pt x="20" y="263"/>
                      <a:pt x="16" y="258"/>
                    </a:cubicBezTo>
                    <a:cubicBezTo>
                      <a:pt x="17" y="258"/>
                      <a:pt x="18" y="257"/>
                      <a:pt x="19" y="256"/>
                    </a:cubicBezTo>
                    <a:cubicBezTo>
                      <a:pt x="25" y="262"/>
                      <a:pt x="30" y="267"/>
                      <a:pt x="36" y="273"/>
                    </a:cubicBezTo>
                    <a:cubicBezTo>
                      <a:pt x="39" y="272"/>
                      <a:pt x="44" y="282"/>
                      <a:pt x="52" y="278"/>
                    </a:cubicBezTo>
                    <a:cubicBezTo>
                      <a:pt x="56" y="273"/>
                      <a:pt x="59" y="268"/>
                      <a:pt x="63" y="263"/>
                    </a:cubicBezTo>
                    <a:cubicBezTo>
                      <a:pt x="64" y="262"/>
                      <a:pt x="64" y="263"/>
                      <a:pt x="65" y="263"/>
                    </a:cubicBezTo>
                    <a:cubicBezTo>
                      <a:pt x="65" y="262"/>
                      <a:pt x="65" y="261"/>
                      <a:pt x="65" y="261"/>
                    </a:cubicBezTo>
                    <a:cubicBezTo>
                      <a:pt x="74" y="246"/>
                      <a:pt x="94" y="221"/>
                      <a:pt x="98" y="206"/>
                    </a:cubicBezTo>
                    <a:cubicBezTo>
                      <a:pt x="90" y="197"/>
                      <a:pt x="51" y="201"/>
                      <a:pt x="45" y="206"/>
                    </a:cubicBezTo>
                    <a:cubicBezTo>
                      <a:pt x="45" y="205"/>
                      <a:pt x="44" y="205"/>
                      <a:pt x="43" y="204"/>
                    </a:cubicBezTo>
                    <a:cubicBezTo>
                      <a:pt x="28" y="208"/>
                      <a:pt x="28" y="208"/>
                      <a:pt x="22" y="208"/>
                    </a:cubicBezTo>
                    <a:cubicBezTo>
                      <a:pt x="7" y="201"/>
                      <a:pt x="0" y="168"/>
                      <a:pt x="5" y="157"/>
                    </a:cubicBezTo>
                    <a:cubicBezTo>
                      <a:pt x="8" y="156"/>
                      <a:pt x="8" y="156"/>
                      <a:pt x="23" y="165"/>
                    </a:cubicBezTo>
                    <a:cubicBezTo>
                      <a:pt x="35" y="168"/>
                      <a:pt x="64" y="172"/>
                      <a:pt x="76" y="181"/>
                    </a:cubicBezTo>
                    <a:cubicBezTo>
                      <a:pt x="79" y="177"/>
                      <a:pt x="111" y="191"/>
                      <a:pt x="120" y="189"/>
                    </a:cubicBezTo>
                    <a:cubicBezTo>
                      <a:pt x="129" y="184"/>
                      <a:pt x="142" y="178"/>
                      <a:pt x="147" y="171"/>
                    </a:cubicBezTo>
                    <a:cubicBezTo>
                      <a:pt x="146" y="163"/>
                      <a:pt x="134" y="162"/>
                      <a:pt x="131" y="160"/>
                    </a:cubicBezTo>
                    <a:cubicBezTo>
                      <a:pt x="131" y="161"/>
                      <a:pt x="130" y="162"/>
                      <a:pt x="130" y="162"/>
                    </a:cubicBezTo>
                    <a:cubicBezTo>
                      <a:pt x="117" y="155"/>
                      <a:pt x="89" y="159"/>
                      <a:pt x="86" y="136"/>
                    </a:cubicBezTo>
                    <a:cubicBezTo>
                      <a:pt x="87" y="135"/>
                      <a:pt x="88" y="133"/>
                      <a:pt x="89" y="132"/>
                    </a:cubicBezTo>
                    <a:cubicBezTo>
                      <a:pt x="138" y="150"/>
                      <a:pt x="143" y="151"/>
                      <a:pt x="162" y="158"/>
                    </a:cubicBezTo>
                    <a:cubicBezTo>
                      <a:pt x="181" y="156"/>
                      <a:pt x="208" y="145"/>
                      <a:pt x="221" y="130"/>
                    </a:cubicBezTo>
                    <a:cubicBezTo>
                      <a:pt x="220" y="117"/>
                      <a:pt x="192" y="104"/>
                      <a:pt x="186" y="112"/>
                    </a:cubicBezTo>
                    <a:cubicBezTo>
                      <a:pt x="187" y="128"/>
                      <a:pt x="178" y="137"/>
                      <a:pt x="169" y="147"/>
                    </a:cubicBezTo>
                    <a:cubicBezTo>
                      <a:pt x="150" y="149"/>
                      <a:pt x="144" y="140"/>
                      <a:pt x="137" y="120"/>
                    </a:cubicBezTo>
                    <a:cubicBezTo>
                      <a:pt x="141" y="113"/>
                      <a:pt x="146" y="106"/>
                      <a:pt x="151" y="99"/>
                    </a:cubicBezTo>
                    <a:cubicBezTo>
                      <a:pt x="163" y="93"/>
                      <a:pt x="163" y="93"/>
                      <a:pt x="164" y="90"/>
                    </a:cubicBezTo>
                    <a:cubicBezTo>
                      <a:pt x="157" y="80"/>
                      <a:pt x="149" y="83"/>
                      <a:pt x="141" y="82"/>
                    </a:cubicBezTo>
                    <a:cubicBezTo>
                      <a:pt x="133" y="90"/>
                      <a:pt x="134" y="109"/>
                      <a:pt x="124" y="123"/>
                    </a:cubicBezTo>
                    <a:cubicBezTo>
                      <a:pt x="113" y="127"/>
                      <a:pt x="111" y="106"/>
                      <a:pt x="113" y="100"/>
                    </a:cubicBezTo>
                    <a:cubicBezTo>
                      <a:pt x="112" y="98"/>
                      <a:pt x="110" y="97"/>
                      <a:pt x="109" y="95"/>
                    </a:cubicBezTo>
                    <a:cubicBezTo>
                      <a:pt x="105" y="101"/>
                      <a:pt x="102" y="108"/>
                      <a:pt x="96" y="114"/>
                    </a:cubicBezTo>
                    <a:cubicBezTo>
                      <a:pt x="93" y="110"/>
                      <a:pt x="92" y="107"/>
                      <a:pt x="92" y="104"/>
                    </a:cubicBezTo>
                    <a:cubicBezTo>
                      <a:pt x="96" y="85"/>
                      <a:pt x="101" y="66"/>
                      <a:pt x="105" y="48"/>
                    </a:cubicBezTo>
                    <a:cubicBezTo>
                      <a:pt x="102" y="38"/>
                      <a:pt x="104" y="33"/>
                      <a:pt x="107" y="28"/>
                    </a:cubicBezTo>
                    <a:cubicBezTo>
                      <a:pt x="115" y="37"/>
                      <a:pt x="118" y="50"/>
                      <a:pt x="116" y="67"/>
                    </a:cubicBezTo>
                    <a:cubicBezTo>
                      <a:pt x="117" y="68"/>
                      <a:pt x="118" y="70"/>
                      <a:pt x="119" y="71"/>
                    </a:cubicBezTo>
                    <a:cubicBezTo>
                      <a:pt x="129" y="50"/>
                      <a:pt x="128" y="23"/>
                      <a:pt x="126" y="3"/>
                    </a:cubicBezTo>
                    <a:cubicBezTo>
                      <a:pt x="126" y="2"/>
                      <a:pt x="127" y="1"/>
                      <a:pt x="128" y="0"/>
                    </a:cubicBezTo>
                    <a:cubicBezTo>
                      <a:pt x="129" y="0"/>
                      <a:pt x="130" y="0"/>
                      <a:pt x="131" y="0"/>
                    </a:cubicBezTo>
                    <a:cubicBezTo>
                      <a:pt x="140" y="10"/>
                      <a:pt x="143" y="37"/>
                      <a:pt x="140" y="57"/>
                    </a:cubicBezTo>
                    <a:cubicBezTo>
                      <a:pt x="140" y="65"/>
                      <a:pt x="137" y="64"/>
                      <a:pt x="143" y="73"/>
                    </a:cubicBezTo>
                    <a:cubicBezTo>
                      <a:pt x="150" y="75"/>
                      <a:pt x="156" y="75"/>
                      <a:pt x="161" y="68"/>
                    </a:cubicBezTo>
                    <a:cubicBezTo>
                      <a:pt x="161" y="55"/>
                      <a:pt x="156" y="49"/>
                      <a:pt x="162" y="41"/>
                    </a:cubicBezTo>
                    <a:cubicBezTo>
                      <a:pt x="166" y="45"/>
                      <a:pt x="169" y="49"/>
                      <a:pt x="173" y="53"/>
                    </a:cubicBezTo>
                    <a:cubicBezTo>
                      <a:pt x="173" y="57"/>
                      <a:pt x="180" y="63"/>
                      <a:pt x="184" y="63"/>
                    </a:cubicBezTo>
                    <a:cubicBezTo>
                      <a:pt x="193" y="57"/>
                      <a:pt x="196" y="52"/>
                      <a:pt x="204" y="49"/>
                    </a:cubicBezTo>
                    <a:cubicBezTo>
                      <a:pt x="210" y="59"/>
                      <a:pt x="216" y="74"/>
                      <a:pt x="207" y="88"/>
                    </a:cubicBezTo>
                    <a:cubicBezTo>
                      <a:pt x="200" y="90"/>
                      <a:pt x="192" y="90"/>
                      <a:pt x="189" y="91"/>
                    </a:cubicBezTo>
                    <a:cubicBezTo>
                      <a:pt x="189" y="92"/>
                      <a:pt x="189" y="94"/>
                      <a:pt x="188" y="95"/>
                    </a:cubicBezTo>
                    <a:cubicBezTo>
                      <a:pt x="192" y="99"/>
                      <a:pt x="195" y="98"/>
                      <a:pt x="199" y="97"/>
                    </a:cubicBezTo>
                    <a:cubicBezTo>
                      <a:pt x="221" y="104"/>
                      <a:pt x="264" y="104"/>
                      <a:pt x="253" y="154"/>
                    </a:cubicBezTo>
                    <a:cubicBezTo>
                      <a:pt x="249" y="162"/>
                      <a:pt x="249" y="169"/>
                      <a:pt x="238" y="171"/>
                    </a:cubicBezTo>
                    <a:cubicBezTo>
                      <a:pt x="221" y="166"/>
                      <a:pt x="197" y="154"/>
                      <a:pt x="181" y="165"/>
                    </a:cubicBezTo>
                    <a:cubicBezTo>
                      <a:pt x="181" y="176"/>
                      <a:pt x="191" y="196"/>
                      <a:pt x="175" y="198"/>
                    </a:cubicBezTo>
                    <a:cubicBezTo>
                      <a:pt x="171" y="197"/>
                      <a:pt x="168" y="196"/>
                      <a:pt x="164" y="196"/>
                    </a:cubicBezTo>
                    <a:cubicBezTo>
                      <a:pt x="163" y="197"/>
                      <a:pt x="163" y="198"/>
                      <a:pt x="162" y="198"/>
                    </a:cubicBezTo>
                    <a:cubicBezTo>
                      <a:pt x="157" y="193"/>
                      <a:pt x="149" y="195"/>
                      <a:pt x="143" y="198"/>
                    </a:cubicBezTo>
                    <a:cubicBezTo>
                      <a:pt x="143" y="199"/>
                      <a:pt x="143" y="201"/>
                      <a:pt x="143" y="202"/>
                    </a:cubicBezTo>
                    <a:cubicBezTo>
                      <a:pt x="153" y="211"/>
                      <a:pt x="168" y="230"/>
                      <a:pt x="159" y="248"/>
                    </a:cubicBezTo>
                    <a:cubicBezTo>
                      <a:pt x="149" y="248"/>
                      <a:pt x="142" y="244"/>
                      <a:pt x="133" y="240"/>
                    </a:cubicBezTo>
                    <a:cubicBezTo>
                      <a:pt x="130" y="242"/>
                      <a:pt x="125" y="240"/>
                      <a:pt x="124" y="238"/>
                    </a:cubicBezTo>
                    <a:cubicBezTo>
                      <a:pt x="129" y="231"/>
                      <a:pt x="132" y="223"/>
                      <a:pt x="134" y="218"/>
                    </a:cubicBezTo>
                    <a:cubicBezTo>
                      <a:pt x="127" y="211"/>
                      <a:pt x="127" y="212"/>
                      <a:pt x="121" y="212"/>
                    </a:cubicBezTo>
                    <a:cubicBezTo>
                      <a:pt x="109" y="231"/>
                      <a:pt x="97" y="250"/>
                      <a:pt x="84" y="269"/>
                    </a:cubicBezTo>
                    <a:cubicBezTo>
                      <a:pt x="78" y="281"/>
                      <a:pt x="64" y="314"/>
                      <a:pt x="50" y="318"/>
                    </a:cubicBezTo>
                    <a:cubicBezTo>
                      <a:pt x="44" y="315"/>
                      <a:pt x="44" y="315"/>
                      <a:pt x="42" y="316"/>
                    </a:cubicBezTo>
                    <a:close/>
                    <a:moveTo>
                      <a:pt x="158" y="127"/>
                    </a:moveTo>
                    <a:cubicBezTo>
                      <a:pt x="164" y="133"/>
                      <a:pt x="164" y="133"/>
                      <a:pt x="165" y="133"/>
                    </a:cubicBezTo>
                    <a:cubicBezTo>
                      <a:pt x="169" y="126"/>
                      <a:pt x="171" y="120"/>
                      <a:pt x="173" y="116"/>
                    </a:cubicBezTo>
                    <a:cubicBezTo>
                      <a:pt x="164" y="104"/>
                      <a:pt x="164" y="108"/>
                      <a:pt x="156" y="119"/>
                    </a:cubicBezTo>
                    <a:cubicBezTo>
                      <a:pt x="157" y="122"/>
                      <a:pt x="157" y="124"/>
                      <a:pt x="158" y="127"/>
                    </a:cubicBezTo>
                    <a:close/>
                  </a:path>
                </a:pathLst>
              </a:custGeom>
              <a:solidFill>
                <a:srgbClr val="E60012"/>
              </a:solidFill>
              <a:ln>
                <a:noFill/>
              </a:ln>
            </p:spPr>
            <p:txBody>
              <a:bodyPr anchor="ctr"/>
              <a:lstStyle/>
              <a:p>
                <a:pPr algn="ctr"/>
                <a:endParaRPr/>
              </a:p>
            </p:txBody>
          </p:sp>
          <p:sp>
            <p:nvSpPr>
              <p:cNvPr id="58" name="íṧļide">
                <a:extLst>
                  <a:ext uri="{FF2B5EF4-FFF2-40B4-BE49-F238E27FC236}">
                    <a16:creationId xmlns:a16="http://schemas.microsoft.com/office/drawing/2014/main" id="{251228CC-FD5A-AADC-9813-5910A63B9EF9}"/>
                  </a:ext>
                </a:extLst>
              </p:cNvPr>
              <p:cNvSpPr/>
              <p:nvPr/>
            </p:nvSpPr>
            <p:spPr bwMode="auto">
              <a:xfrm>
                <a:off x="2887663" y="2605088"/>
                <a:ext cx="152400" cy="233363"/>
              </a:xfrm>
              <a:custGeom>
                <a:avLst/>
                <a:gdLst>
                  <a:gd name="T0" fmla="*/ 148 w 194"/>
                  <a:gd name="T1" fmla="*/ 226 h 299"/>
                  <a:gd name="T2" fmla="*/ 145 w 194"/>
                  <a:gd name="T3" fmla="*/ 175 h 299"/>
                  <a:gd name="T4" fmla="*/ 127 w 194"/>
                  <a:gd name="T5" fmla="*/ 196 h 299"/>
                  <a:gd name="T6" fmla="*/ 116 w 194"/>
                  <a:gd name="T7" fmla="*/ 175 h 299"/>
                  <a:gd name="T8" fmla="*/ 87 w 194"/>
                  <a:gd name="T9" fmla="*/ 56 h 299"/>
                  <a:gd name="T10" fmla="*/ 116 w 194"/>
                  <a:gd name="T11" fmla="*/ 122 h 299"/>
                  <a:gd name="T12" fmla="*/ 126 w 194"/>
                  <a:gd name="T13" fmla="*/ 164 h 299"/>
                  <a:gd name="T14" fmla="*/ 129 w 194"/>
                  <a:gd name="T15" fmla="*/ 43 h 299"/>
                  <a:gd name="T16" fmla="*/ 157 w 194"/>
                  <a:gd name="T17" fmla="*/ 43 h 299"/>
                  <a:gd name="T18" fmla="*/ 170 w 194"/>
                  <a:gd name="T19" fmla="*/ 77 h 299"/>
                  <a:gd name="T20" fmla="*/ 177 w 194"/>
                  <a:gd name="T21" fmla="*/ 95 h 299"/>
                  <a:gd name="T22" fmla="*/ 173 w 194"/>
                  <a:gd name="T23" fmla="*/ 274 h 299"/>
                  <a:gd name="T24" fmla="*/ 78 w 194"/>
                  <a:gd name="T25" fmla="*/ 242 h 299"/>
                  <a:gd name="T26" fmla="*/ 80 w 194"/>
                  <a:gd name="T27" fmla="*/ 196 h 299"/>
                  <a:gd name="T28" fmla="*/ 96 w 194"/>
                  <a:gd name="T29" fmla="*/ 156 h 299"/>
                  <a:gd name="T30" fmla="*/ 78 w 194"/>
                  <a:gd name="T31" fmla="*/ 164 h 299"/>
                  <a:gd name="T32" fmla="*/ 85 w 194"/>
                  <a:gd name="T33" fmla="*/ 100 h 299"/>
                  <a:gd name="T34" fmla="*/ 58 w 194"/>
                  <a:gd name="T35" fmla="*/ 90 h 299"/>
                  <a:gd name="T36" fmla="*/ 3 w 194"/>
                  <a:gd name="T37" fmla="*/ 174 h 299"/>
                  <a:gd name="T38" fmla="*/ 25 w 194"/>
                  <a:gd name="T39" fmla="*/ 185 h 299"/>
                  <a:gd name="T40" fmla="*/ 62 w 194"/>
                  <a:gd name="T41" fmla="*/ 197 h 299"/>
                  <a:gd name="T42" fmla="*/ 54 w 194"/>
                  <a:gd name="T43" fmla="*/ 185 h 299"/>
                  <a:gd name="T44" fmla="*/ 37 w 194"/>
                  <a:gd name="T45" fmla="*/ 216 h 299"/>
                  <a:gd name="T46" fmla="*/ 48 w 194"/>
                  <a:gd name="T47" fmla="*/ 245 h 299"/>
                  <a:gd name="T48" fmla="*/ 68 w 194"/>
                  <a:gd name="T49" fmla="*/ 238 h 299"/>
                  <a:gd name="T50" fmla="*/ 17 w 194"/>
                  <a:gd name="T51" fmla="*/ 96 h 299"/>
                  <a:gd name="T52" fmla="*/ 61 w 194"/>
                  <a:gd name="T53" fmla="*/ 59 h 299"/>
                  <a:gd name="T54" fmla="*/ 79 w 194"/>
                  <a:gd name="T55" fmla="*/ 14 h 299"/>
                  <a:gd name="T56" fmla="*/ 31 w 194"/>
                  <a:gd name="T57" fmla="*/ 70 h 299"/>
                  <a:gd name="T58" fmla="*/ 24 w 194"/>
                  <a:gd name="T59" fmla="*/ 84 h 299"/>
                  <a:gd name="T60" fmla="*/ 21 w 194"/>
                  <a:gd name="T61" fmla="*/ 90 h 299"/>
                  <a:gd name="T62" fmla="*/ 20 w 194"/>
                  <a:gd name="T63" fmla="*/ 93 h 299"/>
                  <a:gd name="T64" fmla="*/ 17 w 194"/>
                  <a:gd name="T65" fmla="*/ 9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299">
                    <a:moveTo>
                      <a:pt x="161" y="299"/>
                    </a:moveTo>
                    <a:cubicBezTo>
                      <a:pt x="152" y="275"/>
                      <a:pt x="152" y="251"/>
                      <a:pt x="148" y="226"/>
                    </a:cubicBezTo>
                    <a:cubicBezTo>
                      <a:pt x="149" y="225"/>
                      <a:pt x="150" y="225"/>
                      <a:pt x="151" y="225"/>
                    </a:cubicBezTo>
                    <a:cubicBezTo>
                      <a:pt x="149" y="208"/>
                      <a:pt x="147" y="192"/>
                      <a:pt x="145" y="175"/>
                    </a:cubicBezTo>
                    <a:cubicBezTo>
                      <a:pt x="144" y="175"/>
                      <a:pt x="143" y="175"/>
                      <a:pt x="143" y="175"/>
                    </a:cubicBezTo>
                    <a:cubicBezTo>
                      <a:pt x="137" y="180"/>
                      <a:pt x="132" y="190"/>
                      <a:pt x="127" y="196"/>
                    </a:cubicBezTo>
                    <a:cubicBezTo>
                      <a:pt x="122" y="197"/>
                      <a:pt x="118" y="198"/>
                      <a:pt x="115" y="199"/>
                    </a:cubicBezTo>
                    <a:cubicBezTo>
                      <a:pt x="110" y="194"/>
                      <a:pt x="115" y="178"/>
                      <a:pt x="116" y="175"/>
                    </a:cubicBezTo>
                    <a:cubicBezTo>
                      <a:pt x="117" y="148"/>
                      <a:pt x="106" y="130"/>
                      <a:pt x="108" y="106"/>
                    </a:cubicBezTo>
                    <a:cubicBezTo>
                      <a:pt x="105" y="83"/>
                      <a:pt x="85" y="80"/>
                      <a:pt x="87" y="56"/>
                    </a:cubicBezTo>
                    <a:cubicBezTo>
                      <a:pt x="96" y="50"/>
                      <a:pt x="102" y="60"/>
                      <a:pt x="112" y="69"/>
                    </a:cubicBezTo>
                    <a:cubicBezTo>
                      <a:pt x="118" y="85"/>
                      <a:pt x="114" y="104"/>
                      <a:pt x="116" y="122"/>
                    </a:cubicBezTo>
                    <a:cubicBezTo>
                      <a:pt x="121" y="129"/>
                      <a:pt x="127" y="138"/>
                      <a:pt x="128" y="153"/>
                    </a:cubicBezTo>
                    <a:cubicBezTo>
                      <a:pt x="126" y="158"/>
                      <a:pt x="126" y="158"/>
                      <a:pt x="126" y="164"/>
                    </a:cubicBezTo>
                    <a:cubicBezTo>
                      <a:pt x="132" y="163"/>
                      <a:pt x="137" y="154"/>
                      <a:pt x="141" y="148"/>
                    </a:cubicBezTo>
                    <a:cubicBezTo>
                      <a:pt x="138" y="112"/>
                      <a:pt x="134" y="75"/>
                      <a:pt x="129" y="43"/>
                    </a:cubicBezTo>
                    <a:cubicBezTo>
                      <a:pt x="123" y="40"/>
                      <a:pt x="122" y="15"/>
                      <a:pt x="125" y="11"/>
                    </a:cubicBezTo>
                    <a:cubicBezTo>
                      <a:pt x="146" y="7"/>
                      <a:pt x="151" y="16"/>
                      <a:pt x="157" y="43"/>
                    </a:cubicBezTo>
                    <a:cubicBezTo>
                      <a:pt x="157" y="60"/>
                      <a:pt x="152" y="101"/>
                      <a:pt x="159" y="114"/>
                    </a:cubicBezTo>
                    <a:cubicBezTo>
                      <a:pt x="166" y="113"/>
                      <a:pt x="169" y="84"/>
                      <a:pt x="170" y="77"/>
                    </a:cubicBezTo>
                    <a:cubicBezTo>
                      <a:pt x="170" y="77"/>
                      <a:pt x="171" y="77"/>
                      <a:pt x="172" y="77"/>
                    </a:cubicBezTo>
                    <a:cubicBezTo>
                      <a:pt x="173" y="87"/>
                      <a:pt x="174" y="86"/>
                      <a:pt x="177" y="95"/>
                    </a:cubicBezTo>
                    <a:cubicBezTo>
                      <a:pt x="194" y="102"/>
                      <a:pt x="170" y="135"/>
                      <a:pt x="164" y="142"/>
                    </a:cubicBezTo>
                    <a:cubicBezTo>
                      <a:pt x="162" y="183"/>
                      <a:pt x="172" y="229"/>
                      <a:pt x="173" y="274"/>
                    </a:cubicBezTo>
                    <a:cubicBezTo>
                      <a:pt x="172" y="286"/>
                      <a:pt x="169" y="295"/>
                      <a:pt x="161" y="299"/>
                    </a:cubicBezTo>
                    <a:close/>
                    <a:moveTo>
                      <a:pt x="78" y="242"/>
                    </a:moveTo>
                    <a:cubicBezTo>
                      <a:pt x="81" y="240"/>
                      <a:pt x="83" y="238"/>
                      <a:pt x="86" y="236"/>
                    </a:cubicBezTo>
                    <a:cubicBezTo>
                      <a:pt x="84" y="222"/>
                      <a:pt x="82" y="209"/>
                      <a:pt x="80" y="196"/>
                    </a:cubicBezTo>
                    <a:cubicBezTo>
                      <a:pt x="82" y="182"/>
                      <a:pt x="90" y="168"/>
                      <a:pt x="94" y="156"/>
                    </a:cubicBezTo>
                    <a:cubicBezTo>
                      <a:pt x="95" y="156"/>
                      <a:pt x="96" y="156"/>
                      <a:pt x="96" y="156"/>
                    </a:cubicBezTo>
                    <a:cubicBezTo>
                      <a:pt x="96" y="147"/>
                      <a:pt x="101" y="138"/>
                      <a:pt x="100" y="129"/>
                    </a:cubicBezTo>
                    <a:cubicBezTo>
                      <a:pt x="93" y="133"/>
                      <a:pt x="86" y="164"/>
                      <a:pt x="78" y="164"/>
                    </a:cubicBezTo>
                    <a:cubicBezTo>
                      <a:pt x="75" y="138"/>
                      <a:pt x="79" y="129"/>
                      <a:pt x="85" y="107"/>
                    </a:cubicBezTo>
                    <a:cubicBezTo>
                      <a:pt x="85" y="105"/>
                      <a:pt x="85" y="103"/>
                      <a:pt x="85" y="100"/>
                    </a:cubicBezTo>
                    <a:cubicBezTo>
                      <a:pt x="74" y="90"/>
                      <a:pt x="75" y="82"/>
                      <a:pt x="61" y="85"/>
                    </a:cubicBezTo>
                    <a:cubicBezTo>
                      <a:pt x="60" y="87"/>
                      <a:pt x="59" y="89"/>
                      <a:pt x="58" y="90"/>
                    </a:cubicBezTo>
                    <a:cubicBezTo>
                      <a:pt x="57" y="120"/>
                      <a:pt x="39" y="129"/>
                      <a:pt x="26" y="149"/>
                    </a:cubicBezTo>
                    <a:cubicBezTo>
                      <a:pt x="23" y="153"/>
                      <a:pt x="5" y="169"/>
                      <a:pt x="3" y="174"/>
                    </a:cubicBezTo>
                    <a:cubicBezTo>
                      <a:pt x="2" y="175"/>
                      <a:pt x="1" y="175"/>
                      <a:pt x="0" y="175"/>
                    </a:cubicBezTo>
                    <a:cubicBezTo>
                      <a:pt x="2" y="185"/>
                      <a:pt x="14" y="187"/>
                      <a:pt x="25" y="185"/>
                    </a:cubicBezTo>
                    <a:cubicBezTo>
                      <a:pt x="36" y="172"/>
                      <a:pt x="44" y="151"/>
                      <a:pt x="56" y="137"/>
                    </a:cubicBezTo>
                    <a:cubicBezTo>
                      <a:pt x="59" y="155"/>
                      <a:pt x="60" y="176"/>
                      <a:pt x="62" y="197"/>
                    </a:cubicBezTo>
                    <a:cubicBezTo>
                      <a:pt x="60" y="199"/>
                      <a:pt x="58" y="200"/>
                      <a:pt x="56" y="201"/>
                    </a:cubicBezTo>
                    <a:cubicBezTo>
                      <a:pt x="55" y="196"/>
                      <a:pt x="54" y="191"/>
                      <a:pt x="54" y="185"/>
                    </a:cubicBezTo>
                    <a:cubicBezTo>
                      <a:pt x="52" y="185"/>
                      <a:pt x="51" y="185"/>
                      <a:pt x="50" y="186"/>
                    </a:cubicBezTo>
                    <a:cubicBezTo>
                      <a:pt x="45" y="196"/>
                      <a:pt x="41" y="206"/>
                      <a:pt x="37" y="216"/>
                    </a:cubicBezTo>
                    <a:cubicBezTo>
                      <a:pt x="37" y="223"/>
                      <a:pt x="37" y="240"/>
                      <a:pt x="43" y="247"/>
                    </a:cubicBezTo>
                    <a:cubicBezTo>
                      <a:pt x="44" y="246"/>
                      <a:pt x="46" y="245"/>
                      <a:pt x="48" y="245"/>
                    </a:cubicBezTo>
                    <a:cubicBezTo>
                      <a:pt x="54" y="239"/>
                      <a:pt x="57" y="221"/>
                      <a:pt x="65" y="223"/>
                    </a:cubicBezTo>
                    <a:cubicBezTo>
                      <a:pt x="66" y="228"/>
                      <a:pt x="67" y="233"/>
                      <a:pt x="68" y="238"/>
                    </a:cubicBezTo>
                    <a:cubicBezTo>
                      <a:pt x="72" y="239"/>
                      <a:pt x="75" y="241"/>
                      <a:pt x="78" y="242"/>
                    </a:cubicBezTo>
                    <a:close/>
                    <a:moveTo>
                      <a:pt x="17" y="96"/>
                    </a:moveTo>
                    <a:cubicBezTo>
                      <a:pt x="20" y="95"/>
                      <a:pt x="31" y="90"/>
                      <a:pt x="32" y="85"/>
                    </a:cubicBezTo>
                    <a:cubicBezTo>
                      <a:pt x="42" y="76"/>
                      <a:pt x="51" y="67"/>
                      <a:pt x="61" y="59"/>
                    </a:cubicBezTo>
                    <a:cubicBezTo>
                      <a:pt x="79" y="52"/>
                      <a:pt x="79" y="51"/>
                      <a:pt x="83" y="49"/>
                    </a:cubicBezTo>
                    <a:cubicBezTo>
                      <a:pt x="87" y="35"/>
                      <a:pt x="84" y="23"/>
                      <a:pt x="79" y="14"/>
                    </a:cubicBezTo>
                    <a:cubicBezTo>
                      <a:pt x="71" y="12"/>
                      <a:pt x="68" y="0"/>
                      <a:pt x="68" y="19"/>
                    </a:cubicBezTo>
                    <a:cubicBezTo>
                      <a:pt x="55" y="34"/>
                      <a:pt x="42" y="52"/>
                      <a:pt x="31" y="70"/>
                    </a:cubicBezTo>
                    <a:cubicBezTo>
                      <a:pt x="30" y="74"/>
                      <a:pt x="27" y="78"/>
                      <a:pt x="24" y="82"/>
                    </a:cubicBezTo>
                    <a:cubicBezTo>
                      <a:pt x="24" y="82"/>
                      <a:pt x="24" y="83"/>
                      <a:pt x="24" y="84"/>
                    </a:cubicBezTo>
                    <a:cubicBezTo>
                      <a:pt x="23" y="84"/>
                      <a:pt x="23" y="84"/>
                      <a:pt x="22" y="84"/>
                    </a:cubicBezTo>
                    <a:cubicBezTo>
                      <a:pt x="22" y="86"/>
                      <a:pt x="21" y="88"/>
                      <a:pt x="21" y="90"/>
                    </a:cubicBezTo>
                    <a:cubicBezTo>
                      <a:pt x="20" y="91"/>
                      <a:pt x="20" y="91"/>
                      <a:pt x="19" y="91"/>
                    </a:cubicBezTo>
                    <a:cubicBezTo>
                      <a:pt x="19" y="91"/>
                      <a:pt x="19" y="92"/>
                      <a:pt x="20" y="93"/>
                    </a:cubicBezTo>
                    <a:cubicBezTo>
                      <a:pt x="19" y="93"/>
                      <a:pt x="18" y="93"/>
                      <a:pt x="17" y="93"/>
                    </a:cubicBezTo>
                    <a:cubicBezTo>
                      <a:pt x="17" y="94"/>
                      <a:pt x="17" y="95"/>
                      <a:pt x="17" y="96"/>
                    </a:cubicBezTo>
                    <a:close/>
                  </a:path>
                </a:pathLst>
              </a:custGeom>
              <a:solidFill>
                <a:srgbClr val="E60012"/>
              </a:solidFill>
              <a:ln>
                <a:noFill/>
              </a:ln>
            </p:spPr>
            <p:txBody>
              <a:bodyPr anchor="ctr"/>
              <a:lstStyle/>
              <a:p>
                <a:pPr algn="ctr"/>
                <a:endParaRPr/>
              </a:p>
            </p:txBody>
          </p:sp>
          <p:sp>
            <p:nvSpPr>
              <p:cNvPr id="59" name="íṩḻíḓe">
                <a:extLst>
                  <a:ext uri="{FF2B5EF4-FFF2-40B4-BE49-F238E27FC236}">
                    <a16:creationId xmlns:a16="http://schemas.microsoft.com/office/drawing/2014/main" id="{704F7999-833C-11E3-61C8-4D0DB50FDF6B}"/>
                  </a:ext>
                </a:extLst>
              </p:cNvPr>
              <p:cNvSpPr/>
              <p:nvPr/>
            </p:nvSpPr>
            <p:spPr bwMode="auto">
              <a:xfrm>
                <a:off x="2519363" y="2747963"/>
                <a:ext cx="141288" cy="239713"/>
              </a:xfrm>
              <a:custGeom>
                <a:avLst/>
                <a:gdLst>
                  <a:gd name="T0" fmla="*/ 160 w 179"/>
                  <a:gd name="T1" fmla="*/ 305 h 307"/>
                  <a:gd name="T2" fmla="*/ 144 w 179"/>
                  <a:gd name="T3" fmla="*/ 283 h 307"/>
                  <a:gd name="T4" fmla="*/ 126 w 179"/>
                  <a:gd name="T5" fmla="*/ 244 h 307"/>
                  <a:gd name="T6" fmla="*/ 122 w 179"/>
                  <a:gd name="T7" fmla="*/ 242 h 307"/>
                  <a:gd name="T8" fmla="*/ 121 w 179"/>
                  <a:gd name="T9" fmla="*/ 235 h 307"/>
                  <a:gd name="T10" fmla="*/ 97 w 179"/>
                  <a:gd name="T11" fmla="*/ 281 h 307"/>
                  <a:gd name="T12" fmla="*/ 72 w 179"/>
                  <a:gd name="T13" fmla="*/ 294 h 307"/>
                  <a:gd name="T14" fmla="*/ 93 w 179"/>
                  <a:gd name="T15" fmla="*/ 185 h 307"/>
                  <a:gd name="T16" fmla="*/ 45 w 179"/>
                  <a:gd name="T17" fmla="*/ 279 h 307"/>
                  <a:gd name="T18" fmla="*/ 34 w 179"/>
                  <a:gd name="T19" fmla="*/ 281 h 307"/>
                  <a:gd name="T20" fmla="*/ 17 w 179"/>
                  <a:gd name="T21" fmla="*/ 275 h 307"/>
                  <a:gd name="T22" fmla="*/ 46 w 179"/>
                  <a:gd name="T23" fmla="*/ 232 h 307"/>
                  <a:gd name="T24" fmla="*/ 74 w 179"/>
                  <a:gd name="T25" fmla="*/ 155 h 307"/>
                  <a:gd name="T26" fmla="*/ 49 w 179"/>
                  <a:gd name="T27" fmla="*/ 197 h 307"/>
                  <a:gd name="T28" fmla="*/ 35 w 179"/>
                  <a:gd name="T29" fmla="*/ 194 h 307"/>
                  <a:gd name="T30" fmla="*/ 19 w 179"/>
                  <a:gd name="T31" fmla="*/ 158 h 307"/>
                  <a:gd name="T32" fmla="*/ 54 w 179"/>
                  <a:gd name="T33" fmla="*/ 153 h 307"/>
                  <a:gd name="T34" fmla="*/ 57 w 179"/>
                  <a:gd name="T35" fmla="*/ 143 h 307"/>
                  <a:gd name="T36" fmla="*/ 53 w 179"/>
                  <a:gd name="T37" fmla="*/ 118 h 307"/>
                  <a:gd name="T38" fmla="*/ 64 w 179"/>
                  <a:gd name="T39" fmla="*/ 90 h 307"/>
                  <a:gd name="T40" fmla="*/ 0 w 179"/>
                  <a:gd name="T41" fmla="*/ 131 h 307"/>
                  <a:gd name="T42" fmla="*/ 24 w 179"/>
                  <a:gd name="T43" fmla="*/ 66 h 307"/>
                  <a:gd name="T44" fmla="*/ 36 w 179"/>
                  <a:gd name="T45" fmla="*/ 43 h 307"/>
                  <a:gd name="T46" fmla="*/ 57 w 179"/>
                  <a:gd name="T47" fmla="*/ 40 h 307"/>
                  <a:gd name="T48" fmla="*/ 93 w 179"/>
                  <a:gd name="T49" fmla="*/ 34 h 307"/>
                  <a:gd name="T50" fmla="*/ 73 w 179"/>
                  <a:gd name="T51" fmla="*/ 107 h 307"/>
                  <a:gd name="T52" fmla="*/ 88 w 179"/>
                  <a:gd name="T53" fmla="*/ 59 h 307"/>
                  <a:gd name="T54" fmla="*/ 119 w 179"/>
                  <a:gd name="T55" fmla="*/ 61 h 307"/>
                  <a:gd name="T56" fmla="*/ 111 w 179"/>
                  <a:gd name="T57" fmla="*/ 115 h 307"/>
                  <a:gd name="T58" fmla="*/ 154 w 179"/>
                  <a:gd name="T59" fmla="*/ 87 h 307"/>
                  <a:gd name="T60" fmla="*/ 155 w 179"/>
                  <a:gd name="T61" fmla="*/ 158 h 307"/>
                  <a:gd name="T62" fmla="*/ 146 w 179"/>
                  <a:gd name="T63" fmla="*/ 228 h 307"/>
                  <a:gd name="T64" fmla="*/ 89 w 179"/>
                  <a:gd name="T65" fmla="*/ 260 h 307"/>
                  <a:gd name="T66" fmla="*/ 105 w 179"/>
                  <a:gd name="T67" fmla="*/ 205 h 307"/>
                  <a:gd name="T68" fmla="*/ 88 w 179"/>
                  <a:gd name="T69" fmla="*/ 252 h 307"/>
                  <a:gd name="T70" fmla="*/ 89 w 179"/>
                  <a:gd name="T71" fmla="*/ 260 h 307"/>
                  <a:gd name="T72" fmla="*/ 133 w 179"/>
                  <a:gd name="T73" fmla="*/ 179 h 307"/>
                  <a:gd name="T74" fmla="*/ 118 w 179"/>
                  <a:gd name="T75" fmla="*/ 173 h 307"/>
                  <a:gd name="T76" fmla="*/ 115 w 179"/>
                  <a:gd name="T77" fmla="*/ 159 h 307"/>
                  <a:gd name="T78" fmla="*/ 106 w 179"/>
                  <a:gd name="T79" fmla="*/ 155 h 307"/>
                  <a:gd name="T80" fmla="*/ 102 w 179"/>
                  <a:gd name="T81" fmla="*/ 143 h 307"/>
                  <a:gd name="T82" fmla="*/ 87 w 179"/>
                  <a:gd name="T83" fmla="*/ 112 h 307"/>
                  <a:gd name="T84" fmla="*/ 74 w 179"/>
                  <a:gd name="T85" fmla="*/ 47 h 307"/>
                  <a:gd name="T86" fmla="*/ 78 w 179"/>
                  <a:gd name="T87" fmla="*/ 36 h 307"/>
                  <a:gd name="T88" fmla="*/ 73 w 179"/>
                  <a:gd name="T89" fmla="*/ 23 h 307"/>
                  <a:gd name="T90" fmla="*/ 71 w 179"/>
                  <a:gd name="T91" fmla="*/ 47 h 307"/>
                  <a:gd name="T92" fmla="*/ 74 w 179"/>
                  <a:gd name="T93" fmla="*/ 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307">
                    <a:moveTo>
                      <a:pt x="168" y="307"/>
                    </a:moveTo>
                    <a:cubicBezTo>
                      <a:pt x="165" y="306"/>
                      <a:pt x="165" y="306"/>
                      <a:pt x="160" y="305"/>
                    </a:cubicBezTo>
                    <a:cubicBezTo>
                      <a:pt x="155" y="297"/>
                      <a:pt x="150" y="289"/>
                      <a:pt x="146" y="281"/>
                    </a:cubicBezTo>
                    <a:cubicBezTo>
                      <a:pt x="145" y="282"/>
                      <a:pt x="144" y="282"/>
                      <a:pt x="144" y="283"/>
                    </a:cubicBezTo>
                    <a:cubicBezTo>
                      <a:pt x="138" y="268"/>
                      <a:pt x="133" y="261"/>
                      <a:pt x="127" y="250"/>
                    </a:cubicBezTo>
                    <a:cubicBezTo>
                      <a:pt x="128" y="248"/>
                      <a:pt x="126" y="245"/>
                      <a:pt x="126" y="244"/>
                    </a:cubicBezTo>
                    <a:cubicBezTo>
                      <a:pt x="125" y="245"/>
                      <a:pt x="125" y="245"/>
                      <a:pt x="124" y="246"/>
                    </a:cubicBezTo>
                    <a:cubicBezTo>
                      <a:pt x="123" y="245"/>
                      <a:pt x="123" y="243"/>
                      <a:pt x="122" y="242"/>
                    </a:cubicBezTo>
                    <a:cubicBezTo>
                      <a:pt x="122" y="241"/>
                      <a:pt x="123" y="240"/>
                      <a:pt x="123" y="240"/>
                    </a:cubicBezTo>
                    <a:cubicBezTo>
                      <a:pt x="122" y="238"/>
                      <a:pt x="121" y="237"/>
                      <a:pt x="121" y="235"/>
                    </a:cubicBezTo>
                    <a:cubicBezTo>
                      <a:pt x="110" y="247"/>
                      <a:pt x="103" y="266"/>
                      <a:pt x="95" y="279"/>
                    </a:cubicBezTo>
                    <a:cubicBezTo>
                      <a:pt x="96" y="280"/>
                      <a:pt x="96" y="280"/>
                      <a:pt x="97" y="281"/>
                    </a:cubicBezTo>
                    <a:cubicBezTo>
                      <a:pt x="87" y="292"/>
                      <a:pt x="85" y="298"/>
                      <a:pt x="75" y="300"/>
                    </a:cubicBezTo>
                    <a:cubicBezTo>
                      <a:pt x="74" y="298"/>
                      <a:pt x="73" y="296"/>
                      <a:pt x="72" y="294"/>
                    </a:cubicBezTo>
                    <a:cubicBezTo>
                      <a:pt x="76" y="268"/>
                      <a:pt x="83" y="226"/>
                      <a:pt x="96" y="208"/>
                    </a:cubicBezTo>
                    <a:cubicBezTo>
                      <a:pt x="99" y="196"/>
                      <a:pt x="97" y="193"/>
                      <a:pt x="93" y="185"/>
                    </a:cubicBezTo>
                    <a:cubicBezTo>
                      <a:pt x="81" y="196"/>
                      <a:pt x="77" y="216"/>
                      <a:pt x="69" y="230"/>
                    </a:cubicBezTo>
                    <a:cubicBezTo>
                      <a:pt x="70" y="242"/>
                      <a:pt x="52" y="271"/>
                      <a:pt x="45" y="279"/>
                    </a:cubicBezTo>
                    <a:cubicBezTo>
                      <a:pt x="42" y="280"/>
                      <a:pt x="38" y="281"/>
                      <a:pt x="35" y="282"/>
                    </a:cubicBezTo>
                    <a:cubicBezTo>
                      <a:pt x="35" y="282"/>
                      <a:pt x="34" y="282"/>
                      <a:pt x="34" y="281"/>
                    </a:cubicBezTo>
                    <a:cubicBezTo>
                      <a:pt x="28" y="284"/>
                      <a:pt x="25" y="283"/>
                      <a:pt x="22" y="283"/>
                    </a:cubicBezTo>
                    <a:cubicBezTo>
                      <a:pt x="20" y="280"/>
                      <a:pt x="19" y="278"/>
                      <a:pt x="17" y="275"/>
                    </a:cubicBezTo>
                    <a:cubicBezTo>
                      <a:pt x="41" y="243"/>
                      <a:pt x="42" y="240"/>
                      <a:pt x="47" y="235"/>
                    </a:cubicBezTo>
                    <a:cubicBezTo>
                      <a:pt x="47" y="234"/>
                      <a:pt x="46" y="233"/>
                      <a:pt x="46" y="232"/>
                    </a:cubicBezTo>
                    <a:cubicBezTo>
                      <a:pt x="58" y="223"/>
                      <a:pt x="74" y="191"/>
                      <a:pt x="84" y="175"/>
                    </a:cubicBezTo>
                    <a:cubicBezTo>
                      <a:pt x="76" y="158"/>
                      <a:pt x="76" y="158"/>
                      <a:pt x="74" y="155"/>
                    </a:cubicBezTo>
                    <a:cubicBezTo>
                      <a:pt x="67" y="166"/>
                      <a:pt x="67" y="170"/>
                      <a:pt x="68" y="184"/>
                    </a:cubicBezTo>
                    <a:cubicBezTo>
                      <a:pt x="61" y="203"/>
                      <a:pt x="63" y="200"/>
                      <a:pt x="49" y="197"/>
                    </a:cubicBezTo>
                    <a:cubicBezTo>
                      <a:pt x="48" y="198"/>
                      <a:pt x="47" y="198"/>
                      <a:pt x="46" y="199"/>
                    </a:cubicBezTo>
                    <a:cubicBezTo>
                      <a:pt x="43" y="193"/>
                      <a:pt x="36" y="200"/>
                      <a:pt x="35" y="194"/>
                    </a:cubicBezTo>
                    <a:cubicBezTo>
                      <a:pt x="36" y="191"/>
                      <a:pt x="36" y="191"/>
                      <a:pt x="39" y="187"/>
                    </a:cubicBezTo>
                    <a:cubicBezTo>
                      <a:pt x="36" y="173"/>
                      <a:pt x="22" y="167"/>
                      <a:pt x="19" y="158"/>
                    </a:cubicBezTo>
                    <a:cubicBezTo>
                      <a:pt x="26" y="151"/>
                      <a:pt x="39" y="154"/>
                      <a:pt x="51" y="157"/>
                    </a:cubicBezTo>
                    <a:cubicBezTo>
                      <a:pt x="52" y="156"/>
                      <a:pt x="53" y="154"/>
                      <a:pt x="54" y="153"/>
                    </a:cubicBezTo>
                    <a:cubicBezTo>
                      <a:pt x="54" y="151"/>
                      <a:pt x="54" y="149"/>
                      <a:pt x="54" y="147"/>
                    </a:cubicBezTo>
                    <a:cubicBezTo>
                      <a:pt x="55" y="145"/>
                      <a:pt x="56" y="144"/>
                      <a:pt x="57" y="143"/>
                    </a:cubicBezTo>
                    <a:cubicBezTo>
                      <a:pt x="61" y="145"/>
                      <a:pt x="63" y="145"/>
                      <a:pt x="67" y="142"/>
                    </a:cubicBezTo>
                    <a:cubicBezTo>
                      <a:pt x="62" y="134"/>
                      <a:pt x="58" y="126"/>
                      <a:pt x="53" y="118"/>
                    </a:cubicBezTo>
                    <a:cubicBezTo>
                      <a:pt x="56" y="109"/>
                      <a:pt x="57" y="112"/>
                      <a:pt x="65" y="107"/>
                    </a:cubicBezTo>
                    <a:cubicBezTo>
                      <a:pt x="64" y="101"/>
                      <a:pt x="64" y="96"/>
                      <a:pt x="64" y="90"/>
                    </a:cubicBezTo>
                    <a:cubicBezTo>
                      <a:pt x="57" y="83"/>
                      <a:pt x="31" y="133"/>
                      <a:pt x="29" y="135"/>
                    </a:cubicBezTo>
                    <a:cubicBezTo>
                      <a:pt x="17" y="147"/>
                      <a:pt x="8" y="144"/>
                      <a:pt x="0" y="131"/>
                    </a:cubicBezTo>
                    <a:cubicBezTo>
                      <a:pt x="5" y="118"/>
                      <a:pt x="50" y="88"/>
                      <a:pt x="47" y="79"/>
                    </a:cubicBezTo>
                    <a:cubicBezTo>
                      <a:pt x="37" y="77"/>
                      <a:pt x="30" y="71"/>
                      <a:pt x="24" y="66"/>
                    </a:cubicBezTo>
                    <a:cubicBezTo>
                      <a:pt x="13" y="62"/>
                      <a:pt x="5" y="61"/>
                      <a:pt x="1" y="50"/>
                    </a:cubicBezTo>
                    <a:cubicBezTo>
                      <a:pt x="8" y="41"/>
                      <a:pt x="26" y="35"/>
                      <a:pt x="36" y="43"/>
                    </a:cubicBezTo>
                    <a:cubicBezTo>
                      <a:pt x="49" y="73"/>
                      <a:pt x="49" y="74"/>
                      <a:pt x="50" y="77"/>
                    </a:cubicBezTo>
                    <a:cubicBezTo>
                      <a:pt x="65" y="64"/>
                      <a:pt x="58" y="63"/>
                      <a:pt x="57" y="40"/>
                    </a:cubicBezTo>
                    <a:cubicBezTo>
                      <a:pt x="52" y="28"/>
                      <a:pt x="50" y="5"/>
                      <a:pt x="63" y="2"/>
                    </a:cubicBezTo>
                    <a:cubicBezTo>
                      <a:pt x="77" y="10"/>
                      <a:pt x="94" y="0"/>
                      <a:pt x="93" y="34"/>
                    </a:cubicBezTo>
                    <a:cubicBezTo>
                      <a:pt x="85" y="49"/>
                      <a:pt x="81" y="61"/>
                      <a:pt x="73" y="73"/>
                    </a:cubicBezTo>
                    <a:cubicBezTo>
                      <a:pt x="71" y="81"/>
                      <a:pt x="69" y="98"/>
                      <a:pt x="73" y="107"/>
                    </a:cubicBezTo>
                    <a:cubicBezTo>
                      <a:pt x="85" y="102"/>
                      <a:pt x="87" y="122"/>
                      <a:pt x="95" y="88"/>
                    </a:cubicBezTo>
                    <a:cubicBezTo>
                      <a:pt x="92" y="80"/>
                      <a:pt x="87" y="64"/>
                      <a:pt x="88" y="59"/>
                    </a:cubicBezTo>
                    <a:cubicBezTo>
                      <a:pt x="92" y="57"/>
                      <a:pt x="96" y="55"/>
                      <a:pt x="103" y="59"/>
                    </a:cubicBezTo>
                    <a:cubicBezTo>
                      <a:pt x="107" y="58"/>
                      <a:pt x="113" y="54"/>
                      <a:pt x="119" y="61"/>
                    </a:cubicBezTo>
                    <a:cubicBezTo>
                      <a:pt x="119" y="69"/>
                      <a:pt x="113" y="83"/>
                      <a:pt x="111" y="90"/>
                    </a:cubicBezTo>
                    <a:cubicBezTo>
                      <a:pt x="111" y="98"/>
                      <a:pt x="111" y="107"/>
                      <a:pt x="111" y="115"/>
                    </a:cubicBezTo>
                    <a:cubicBezTo>
                      <a:pt x="112" y="116"/>
                      <a:pt x="113" y="116"/>
                      <a:pt x="114" y="117"/>
                    </a:cubicBezTo>
                    <a:cubicBezTo>
                      <a:pt x="122" y="98"/>
                      <a:pt x="133" y="49"/>
                      <a:pt x="154" y="87"/>
                    </a:cubicBezTo>
                    <a:cubicBezTo>
                      <a:pt x="147" y="98"/>
                      <a:pt x="123" y="152"/>
                      <a:pt x="124" y="157"/>
                    </a:cubicBezTo>
                    <a:cubicBezTo>
                      <a:pt x="129" y="161"/>
                      <a:pt x="144" y="157"/>
                      <a:pt x="155" y="158"/>
                    </a:cubicBezTo>
                    <a:cubicBezTo>
                      <a:pt x="157" y="176"/>
                      <a:pt x="141" y="190"/>
                      <a:pt x="136" y="206"/>
                    </a:cubicBezTo>
                    <a:cubicBezTo>
                      <a:pt x="139" y="213"/>
                      <a:pt x="142" y="221"/>
                      <a:pt x="146" y="228"/>
                    </a:cubicBezTo>
                    <a:cubicBezTo>
                      <a:pt x="156" y="246"/>
                      <a:pt x="179" y="280"/>
                      <a:pt x="168" y="307"/>
                    </a:cubicBezTo>
                    <a:close/>
                    <a:moveTo>
                      <a:pt x="89" y="260"/>
                    </a:moveTo>
                    <a:cubicBezTo>
                      <a:pt x="95" y="252"/>
                      <a:pt x="107" y="227"/>
                      <a:pt x="111" y="216"/>
                    </a:cubicBezTo>
                    <a:cubicBezTo>
                      <a:pt x="109" y="212"/>
                      <a:pt x="107" y="209"/>
                      <a:pt x="105" y="205"/>
                    </a:cubicBezTo>
                    <a:cubicBezTo>
                      <a:pt x="98" y="219"/>
                      <a:pt x="93" y="236"/>
                      <a:pt x="87" y="249"/>
                    </a:cubicBezTo>
                    <a:cubicBezTo>
                      <a:pt x="87" y="250"/>
                      <a:pt x="87" y="251"/>
                      <a:pt x="88" y="252"/>
                    </a:cubicBezTo>
                    <a:cubicBezTo>
                      <a:pt x="87" y="254"/>
                      <a:pt x="87" y="255"/>
                      <a:pt x="86" y="257"/>
                    </a:cubicBezTo>
                    <a:cubicBezTo>
                      <a:pt x="87" y="258"/>
                      <a:pt x="88" y="259"/>
                      <a:pt x="89" y="260"/>
                    </a:cubicBezTo>
                    <a:close/>
                    <a:moveTo>
                      <a:pt x="128" y="188"/>
                    </a:moveTo>
                    <a:cubicBezTo>
                      <a:pt x="130" y="185"/>
                      <a:pt x="131" y="182"/>
                      <a:pt x="133" y="179"/>
                    </a:cubicBezTo>
                    <a:cubicBezTo>
                      <a:pt x="128" y="173"/>
                      <a:pt x="124" y="172"/>
                      <a:pt x="121" y="170"/>
                    </a:cubicBezTo>
                    <a:cubicBezTo>
                      <a:pt x="120" y="171"/>
                      <a:pt x="119" y="172"/>
                      <a:pt x="118" y="173"/>
                    </a:cubicBezTo>
                    <a:cubicBezTo>
                      <a:pt x="118" y="179"/>
                      <a:pt x="121" y="185"/>
                      <a:pt x="128" y="188"/>
                    </a:cubicBezTo>
                    <a:close/>
                    <a:moveTo>
                      <a:pt x="115" y="159"/>
                    </a:moveTo>
                    <a:cubicBezTo>
                      <a:pt x="120" y="149"/>
                      <a:pt x="130" y="128"/>
                      <a:pt x="128" y="116"/>
                    </a:cubicBezTo>
                    <a:cubicBezTo>
                      <a:pt x="118" y="127"/>
                      <a:pt x="112" y="142"/>
                      <a:pt x="106" y="155"/>
                    </a:cubicBezTo>
                    <a:cubicBezTo>
                      <a:pt x="109" y="159"/>
                      <a:pt x="108" y="159"/>
                      <a:pt x="115" y="159"/>
                    </a:cubicBezTo>
                    <a:close/>
                    <a:moveTo>
                      <a:pt x="102" y="143"/>
                    </a:moveTo>
                    <a:cubicBezTo>
                      <a:pt x="105" y="137"/>
                      <a:pt x="107" y="133"/>
                      <a:pt x="107" y="125"/>
                    </a:cubicBezTo>
                    <a:cubicBezTo>
                      <a:pt x="97" y="102"/>
                      <a:pt x="101" y="103"/>
                      <a:pt x="87" y="112"/>
                    </a:cubicBezTo>
                    <a:cubicBezTo>
                      <a:pt x="87" y="122"/>
                      <a:pt x="93" y="137"/>
                      <a:pt x="102" y="143"/>
                    </a:cubicBezTo>
                    <a:close/>
                    <a:moveTo>
                      <a:pt x="74" y="47"/>
                    </a:moveTo>
                    <a:cubicBezTo>
                      <a:pt x="76" y="44"/>
                      <a:pt x="78" y="42"/>
                      <a:pt x="80" y="39"/>
                    </a:cubicBezTo>
                    <a:cubicBezTo>
                      <a:pt x="79" y="38"/>
                      <a:pt x="79" y="37"/>
                      <a:pt x="78" y="36"/>
                    </a:cubicBezTo>
                    <a:cubicBezTo>
                      <a:pt x="79" y="35"/>
                      <a:pt x="79" y="34"/>
                      <a:pt x="80" y="32"/>
                    </a:cubicBezTo>
                    <a:cubicBezTo>
                      <a:pt x="77" y="27"/>
                      <a:pt x="75" y="25"/>
                      <a:pt x="73" y="23"/>
                    </a:cubicBezTo>
                    <a:cubicBezTo>
                      <a:pt x="71" y="25"/>
                      <a:pt x="70" y="26"/>
                      <a:pt x="69" y="27"/>
                    </a:cubicBezTo>
                    <a:cubicBezTo>
                      <a:pt x="69" y="33"/>
                      <a:pt x="68" y="41"/>
                      <a:pt x="71" y="47"/>
                    </a:cubicBezTo>
                    <a:cubicBezTo>
                      <a:pt x="72" y="47"/>
                      <a:pt x="72" y="46"/>
                      <a:pt x="73" y="46"/>
                    </a:cubicBezTo>
                    <a:cubicBezTo>
                      <a:pt x="73" y="46"/>
                      <a:pt x="73" y="47"/>
                      <a:pt x="74" y="47"/>
                    </a:cubicBezTo>
                    <a:close/>
                  </a:path>
                </a:pathLst>
              </a:custGeom>
              <a:solidFill>
                <a:srgbClr val="E60012"/>
              </a:solidFill>
              <a:ln>
                <a:noFill/>
              </a:ln>
            </p:spPr>
            <p:txBody>
              <a:bodyPr anchor="ctr"/>
              <a:lstStyle/>
              <a:p>
                <a:pPr algn="ctr"/>
                <a:endParaRPr/>
              </a:p>
            </p:txBody>
          </p:sp>
          <p:sp>
            <p:nvSpPr>
              <p:cNvPr id="60" name="îsļíḑe">
                <a:extLst>
                  <a:ext uri="{FF2B5EF4-FFF2-40B4-BE49-F238E27FC236}">
                    <a16:creationId xmlns:a16="http://schemas.microsoft.com/office/drawing/2014/main" id="{FDAE6FCB-8522-7702-6379-5C5A25F8139A}"/>
                  </a:ext>
                </a:extLst>
              </p:cNvPr>
              <p:cNvSpPr/>
              <p:nvPr/>
            </p:nvSpPr>
            <p:spPr bwMode="auto">
              <a:xfrm>
                <a:off x="2944813" y="3798888"/>
                <a:ext cx="292100" cy="53975"/>
              </a:xfrm>
              <a:custGeom>
                <a:avLst/>
                <a:gdLst>
                  <a:gd name="T0" fmla="*/ 30 w 374"/>
                  <a:gd name="T1" fmla="*/ 68 h 70"/>
                  <a:gd name="T2" fmla="*/ 6 w 374"/>
                  <a:gd name="T3" fmla="*/ 68 h 70"/>
                  <a:gd name="T4" fmla="*/ 14 w 374"/>
                  <a:gd name="T5" fmla="*/ 25 h 70"/>
                  <a:gd name="T6" fmla="*/ 33 w 374"/>
                  <a:gd name="T7" fmla="*/ 1 h 70"/>
                  <a:gd name="T8" fmla="*/ 39 w 374"/>
                  <a:gd name="T9" fmla="*/ 1 h 70"/>
                  <a:gd name="T10" fmla="*/ 85 w 374"/>
                  <a:gd name="T11" fmla="*/ 46 h 70"/>
                  <a:gd name="T12" fmla="*/ 78 w 374"/>
                  <a:gd name="T13" fmla="*/ 68 h 70"/>
                  <a:gd name="T14" fmla="*/ 57 w 374"/>
                  <a:gd name="T15" fmla="*/ 63 h 70"/>
                  <a:gd name="T16" fmla="*/ 55 w 374"/>
                  <a:gd name="T17" fmla="*/ 1 h 70"/>
                  <a:gd name="T18" fmla="*/ 69 w 374"/>
                  <a:gd name="T19" fmla="*/ 57 h 70"/>
                  <a:gd name="T20" fmla="*/ 72 w 374"/>
                  <a:gd name="T21" fmla="*/ 51 h 70"/>
                  <a:gd name="T22" fmla="*/ 121 w 374"/>
                  <a:gd name="T23" fmla="*/ 1 h 70"/>
                  <a:gd name="T24" fmla="*/ 108 w 374"/>
                  <a:gd name="T25" fmla="*/ 40 h 70"/>
                  <a:gd name="T26" fmla="*/ 91 w 374"/>
                  <a:gd name="T27" fmla="*/ 68 h 70"/>
                  <a:gd name="T28" fmla="*/ 104 w 374"/>
                  <a:gd name="T29" fmla="*/ 25 h 70"/>
                  <a:gd name="T30" fmla="*/ 121 w 374"/>
                  <a:gd name="T31" fmla="*/ 1 h 70"/>
                  <a:gd name="T32" fmla="*/ 144 w 374"/>
                  <a:gd name="T33" fmla="*/ 68 h 70"/>
                  <a:gd name="T34" fmla="*/ 138 w 374"/>
                  <a:gd name="T35" fmla="*/ 68 h 70"/>
                  <a:gd name="T36" fmla="*/ 150 w 374"/>
                  <a:gd name="T37" fmla="*/ 1 h 70"/>
                  <a:gd name="T38" fmla="*/ 139 w 374"/>
                  <a:gd name="T39" fmla="*/ 44 h 70"/>
                  <a:gd name="T40" fmla="*/ 190 w 374"/>
                  <a:gd name="T41" fmla="*/ 68 h 70"/>
                  <a:gd name="T42" fmla="*/ 172 w 374"/>
                  <a:gd name="T43" fmla="*/ 68 h 70"/>
                  <a:gd name="T44" fmla="*/ 172 w 374"/>
                  <a:gd name="T45" fmla="*/ 1 h 70"/>
                  <a:gd name="T46" fmla="*/ 190 w 374"/>
                  <a:gd name="T47" fmla="*/ 1 h 70"/>
                  <a:gd name="T48" fmla="*/ 234 w 374"/>
                  <a:gd name="T49" fmla="*/ 19 h 70"/>
                  <a:gd name="T50" fmla="*/ 230 w 374"/>
                  <a:gd name="T51" fmla="*/ 13 h 70"/>
                  <a:gd name="T52" fmla="*/ 230 w 374"/>
                  <a:gd name="T53" fmla="*/ 57 h 70"/>
                  <a:gd name="T54" fmla="*/ 234 w 374"/>
                  <a:gd name="T55" fmla="*/ 50 h 70"/>
                  <a:gd name="T56" fmla="*/ 247 w 374"/>
                  <a:gd name="T57" fmla="*/ 44 h 70"/>
                  <a:gd name="T58" fmla="*/ 232 w 374"/>
                  <a:gd name="T59" fmla="*/ 70 h 70"/>
                  <a:gd name="T60" fmla="*/ 216 w 374"/>
                  <a:gd name="T61" fmla="*/ 45 h 70"/>
                  <a:gd name="T62" fmla="*/ 219 w 374"/>
                  <a:gd name="T63" fmla="*/ 7 h 70"/>
                  <a:gd name="T64" fmla="*/ 241 w 374"/>
                  <a:gd name="T65" fmla="*/ 3 h 70"/>
                  <a:gd name="T66" fmla="*/ 247 w 374"/>
                  <a:gd name="T67" fmla="*/ 31 h 70"/>
                  <a:gd name="T68" fmla="*/ 270 w 374"/>
                  <a:gd name="T69" fmla="*/ 68 h 70"/>
                  <a:gd name="T70" fmla="*/ 266 w 374"/>
                  <a:gd name="T71" fmla="*/ 68 h 70"/>
                  <a:gd name="T72" fmla="*/ 266 w 374"/>
                  <a:gd name="T73" fmla="*/ 1 h 70"/>
                  <a:gd name="T74" fmla="*/ 270 w 374"/>
                  <a:gd name="T75" fmla="*/ 1 h 70"/>
                  <a:gd name="T76" fmla="*/ 302 w 374"/>
                  <a:gd name="T77" fmla="*/ 68 h 70"/>
                  <a:gd name="T78" fmla="*/ 302 w 374"/>
                  <a:gd name="T79" fmla="*/ 1 h 70"/>
                  <a:gd name="T80" fmla="*/ 326 w 374"/>
                  <a:gd name="T81" fmla="*/ 68 h 70"/>
                  <a:gd name="T82" fmla="*/ 308 w 374"/>
                  <a:gd name="T83" fmla="*/ 68 h 70"/>
                  <a:gd name="T84" fmla="*/ 326 w 374"/>
                  <a:gd name="T85" fmla="*/ 32 h 70"/>
                  <a:gd name="T86" fmla="*/ 366 w 374"/>
                  <a:gd name="T87" fmla="*/ 1 h 70"/>
                  <a:gd name="T88" fmla="*/ 360 w 374"/>
                  <a:gd name="T89" fmla="*/ 56 h 70"/>
                  <a:gd name="T90" fmla="*/ 340 w 374"/>
                  <a:gd name="T91" fmla="*/ 68 h 70"/>
                  <a:gd name="T92" fmla="*/ 359 w 374"/>
                  <a:gd name="T93" fmla="*/ 44 h 70"/>
                  <a:gd name="T94" fmla="*/ 359 w 374"/>
                  <a:gd name="T9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 h="70">
                    <a:moveTo>
                      <a:pt x="52" y="1"/>
                    </a:moveTo>
                    <a:cubicBezTo>
                      <a:pt x="46" y="68"/>
                      <a:pt x="46" y="68"/>
                      <a:pt x="46" y="68"/>
                    </a:cubicBezTo>
                    <a:cubicBezTo>
                      <a:pt x="30" y="68"/>
                      <a:pt x="30" y="68"/>
                      <a:pt x="30" y="68"/>
                    </a:cubicBezTo>
                    <a:cubicBezTo>
                      <a:pt x="28" y="58"/>
                      <a:pt x="27" y="46"/>
                      <a:pt x="26" y="33"/>
                    </a:cubicBezTo>
                    <a:cubicBezTo>
                      <a:pt x="25" y="39"/>
                      <a:pt x="24" y="51"/>
                      <a:pt x="22" y="68"/>
                    </a:cubicBezTo>
                    <a:cubicBezTo>
                      <a:pt x="6" y="68"/>
                      <a:pt x="6" y="68"/>
                      <a:pt x="6" y="68"/>
                    </a:cubicBezTo>
                    <a:cubicBezTo>
                      <a:pt x="0" y="1"/>
                      <a:pt x="0" y="1"/>
                      <a:pt x="0" y="1"/>
                    </a:cubicBezTo>
                    <a:cubicBezTo>
                      <a:pt x="12" y="1"/>
                      <a:pt x="12" y="1"/>
                      <a:pt x="12" y="1"/>
                    </a:cubicBezTo>
                    <a:cubicBezTo>
                      <a:pt x="14" y="25"/>
                      <a:pt x="14" y="25"/>
                      <a:pt x="14" y="25"/>
                    </a:cubicBezTo>
                    <a:cubicBezTo>
                      <a:pt x="15" y="47"/>
                      <a:pt x="15" y="47"/>
                      <a:pt x="15" y="47"/>
                    </a:cubicBezTo>
                    <a:cubicBezTo>
                      <a:pt x="16" y="36"/>
                      <a:pt x="17" y="20"/>
                      <a:pt x="19" y="1"/>
                    </a:cubicBezTo>
                    <a:cubicBezTo>
                      <a:pt x="33" y="1"/>
                      <a:pt x="33" y="1"/>
                      <a:pt x="33" y="1"/>
                    </a:cubicBezTo>
                    <a:cubicBezTo>
                      <a:pt x="33" y="3"/>
                      <a:pt x="33" y="11"/>
                      <a:pt x="34" y="24"/>
                    </a:cubicBezTo>
                    <a:cubicBezTo>
                      <a:pt x="35" y="49"/>
                      <a:pt x="35" y="49"/>
                      <a:pt x="35" y="49"/>
                    </a:cubicBezTo>
                    <a:cubicBezTo>
                      <a:pt x="36" y="33"/>
                      <a:pt x="37" y="17"/>
                      <a:pt x="39" y="1"/>
                    </a:cubicBezTo>
                    <a:cubicBezTo>
                      <a:pt x="52" y="1"/>
                      <a:pt x="52" y="1"/>
                      <a:pt x="52" y="1"/>
                    </a:cubicBezTo>
                    <a:close/>
                    <a:moveTo>
                      <a:pt x="85" y="1"/>
                    </a:moveTo>
                    <a:cubicBezTo>
                      <a:pt x="85" y="46"/>
                      <a:pt x="85" y="46"/>
                      <a:pt x="85" y="46"/>
                    </a:cubicBezTo>
                    <a:cubicBezTo>
                      <a:pt x="85" y="51"/>
                      <a:pt x="85" y="55"/>
                      <a:pt x="85" y="57"/>
                    </a:cubicBezTo>
                    <a:cubicBezTo>
                      <a:pt x="85" y="59"/>
                      <a:pt x="84" y="61"/>
                      <a:pt x="83" y="63"/>
                    </a:cubicBezTo>
                    <a:cubicBezTo>
                      <a:pt x="81" y="65"/>
                      <a:pt x="80" y="67"/>
                      <a:pt x="78" y="68"/>
                    </a:cubicBezTo>
                    <a:cubicBezTo>
                      <a:pt x="76" y="69"/>
                      <a:pt x="73" y="70"/>
                      <a:pt x="71" y="70"/>
                    </a:cubicBezTo>
                    <a:cubicBezTo>
                      <a:pt x="68" y="70"/>
                      <a:pt x="65" y="69"/>
                      <a:pt x="63" y="68"/>
                    </a:cubicBezTo>
                    <a:cubicBezTo>
                      <a:pt x="60" y="66"/>
                      <a:pt x="59" y="65"/>
                      <a:pt x="57" y="63"/>
                    </a:cubicBezTo>
                    <a:cubicBezTo>
                      <a:pt x="56" y="60"/>
                      <a:pt x="56" y="58"/>
                      <a:pt x="55" y="56"/>
                    </a:cubicBezTo>
                    <a:cubicBezTo>
                      <a:pt x="55" y="54"/>
                      <a:pt x="55" y="49"/>
                      <a:pt x="55" y="41"/>
                    </a:cubicBezTo>
                    <a:cubicBezTo>
                      <a:pt x="55" y="1"/>
                      <a:pt x="55" y="1"/>
                      <a:pt x="55" y="1"/>
                    </a:cubicBezTo>
                    <a:cubicBezTo>
                      <a:pt x="68" y="1"/>
                      <a:pt x="68" y="1"/>
                      <a:pt x="68" y="1"/>
                    </a:cubicBezTo>
                    <a:cubicBezTo>
                      <a:pt x="68" y="52"/>
                      <a:pt x="68" y="52"/>
                      <a:pt x="68" y="52"/>
                    </a:cubicBezTo>
                    <a:cubicBezTo>
                      <a:pt x="68" y="54"/>
                      <a:pt x="68" y="56"/>
                      <a:pt x="69" y="57"/>
                    </a:cubicBezTo>
                    <a:cubicBezTo>
                      <a:pt x="69" y="58"/>
                      <a:pt x="69" y="58"/>
                      <a:pt x="70" y="58"/>
                    </a:cubicBezTo>
                    <a:cubicBezTo>
                      <a:pt x="71" y="58"/>
                      <a:pt x="71" y="58"/>
                      <a:pt x="72" y="57"/>
                    </a:cubicBezTo>
                    <a:cubicBezTo>
                      <a:pt x="72" y="56"/>
                      <a:pt x="72" y="54"/>
                      <a:pt x="72" y="51"/>
                    </a:cubicBezTo>
                    <a:cubicBezTo>
                      <a:pt x="72" y="1"/>
                      <a:pt x="72" y="1"/>
                      <a:pt x="72" y="1"/>
                    </a:cubicBezTo>
                    <a:cubicBezTo>
                      <a:pt x="85" y="1"/>
                      <a:pt x="85" y="1"/>
                      <a:pt x="85" y="1"/>
                    </a:cubicBezTo>
                    <a:close/>
                    <a:moveTo>
                      <a:pt x="121" y="1"/>
                    </a:moveTo>
                    <a:cubicBezTo>
                      <a:pt x="121" y="68"/>
                      <a:pt x="121" y="68"/>
                      <a:pt x="121" y="68"/>
                    </a:cubicBezTo>
                    <a:cubicBezTo>
                      <a:pt x="108" y="68"/>
                      <a:pt x="108" y="68"/>
                      <a:pt x="108" y="68"/>
                    </a:cubicBezTo>
                    <a:cubicBezTo>
                      <a:pt x="108" y="40"/>
                      <a:pt x="108" y="40"/>
                      <a:pt x="108" y="40"/>
                    </a:cubicBezTo>
                    <a:cubicBezTo>
                      <a:pt x="104" y="40"/>
                      <a:pt x="104" y="40"/>
                      <a:pt x="104" y="40"/>
                    </a:cubicBezTo>
                    <a:cubicBezTo>
                      <a:pt x="104" y="68"/>
                      <a:pt x="104" y="68"/>
                      <a:pt x="104" y="68"/>
                    </a:cubicBezTo>
                    <a:cubicBezTo>
                      <a:pt x="91" y="68"/>
                      <a:pt x="91" y="68"/>
                      <a:pt x="91" y="68"/>
                    </a:cubicBezTo>
                    <a:cubicBezTo>
                      <a:pt x="91" y="1"/>
                      <a:pt x="91" y="1"/>
                      <a:pt x="91" y="1"/>
                    </a:cubicBezTo>
                    <a:cubicBezTo>
                      <a:pt x="104" y="1"/>
                      <a:pt x="104" y="1"/>
                      <a:pt x="104" y="1"/>
                    </a:cubicBezTo>
                    <a:cubicBezTo>
                      <a:pt x="104" y="25"/>
                      <a:pt x="104" y="25"/>
                      <a:pt x="104" y="25"/>
                    </a:cubicBezTo>
                    <a:cubicBezTo>
                      <a:pt x="108" y="25"/>
                      <a:pt x="108" y="25"/>
                      <a:pt x="108" y="25"/>
                    </a:cubicBezTo>
                    <a:cubicBezTo>
                      <a:pt x="108" y="1"/>
                      <a:pt x="108" y="1"/>
                      <a:pt x="108" y="1"/>
                    </a:cubicBezTo>
                    <a:cubicBezTo>
                      <a:pt x="121" y="1"/>
                      <a:pt x="121" y="1"/>
                      <a:pt x="121" y="1"/>
                    </a:cubicBezTo>
                    <a:close/>
                    <a:moveTo>
                      <a:pt x="150" y="1"/>
                    </a:moveTo>
                    <a:cubicBezTo>
                      <a:pt x="158" y="68"/>
                      <a:pt x="158" y="68"/>
                      <a:pt x="158" y="68"/>
                    </a:cubicBezTo>
                    <a:cubicBezTo>
                      <a:pt x="144" y="68"/>
                      <a:pt x="144" y="68"/>
                      <a:pt x="144" y="68"/>
                    </a:cubicBezTo>
                    <a:cubicBezTo>
                      <a:pt x="143" y="56"/>
                      <a:pt x="143" y="56"/>
                      <a:pt x="143" y="56"/>
                    </a:cubicBezTo>
                    <a:cubicBezTo>
                      <a:pt x="139" y="56"/>
                      <a:pt x="139" y="56"/>
                      <a:pt x="139" y="56"/>
                    </a:cubicBezTo>
                    <a:cubicBezTo>
                      <a:pt x="138" y="68"/>
                      <a:pt x="138" y="68"/>
                      <a:pt x="138" y="68"/>
                    </a:cubicBezTo>
                    <a:cubicBezTo>
                      <a:pt x="124" y="68"/>
                      <a:pt x="124" y="68"/>
                      <a:pt x="124" y="68"/>
                    </a:cubicBezTo>
                    <a:cubicBezTo>
                      <a:pt x="131" y="1"/>
                      <a:pt x="131" y="1"/>
                      <a:pt x="131" y="1"/>
                    </a:cubicBezTo>
                    <a:cubicBezTo>
                      <a:pt x="150" y="1"/>
                      <a:pt x="150" y="1"/>
                      <a:pt x="150" y="1"/>
                    </a:cubicBezTo>
                    <a:close/>
                    <a:moveTo>
                      <a:pt x="143" y="44"/>
                    </a:moveTo>
                    <a:cubicBezTo>
                      <a:pt x="142" y="37"/>
                      <a:pt x="142" y="28"/>
                      <a:pt x="141" y="16"/>
                    </a:cubicBezTo>
                    <a:cubicBezTo>
                      <a:pt x="140" y="29"/>
                      <a:pt x="139" y="39"/>
                      <a:pt x="139" y="44"/>
                    </a:cubicBezTo>
                    <a:cubicBezTo>
                      <a:pt x="143" y="44"/>
                      <a:pt x="143" y="44"/>
                      <a:pt x="143" y="44"/>
                    </a:cubicBezTo>
                    <a:close/>
                    <a:moveTo>
                      <a:pt x="190" y="1"/>
                    </a:moveTo>
                    <a:cubicBezTo>
                      <a:pt x="190" y="68"/>
                      <a:pt x="190" y="68"/>
                      <a:pt x="190" y="68"/>
                    </a:cubicBezTo>
                    <a:cubicBezTo>
                      <a:pt x="178" y="68"/>
                      <a:pt x="178" y="68"/>
                      <a:pt x="178" y="68"/>
                    </a:cubicBezTo>
                    <a:cubicBezTo>
                      <a:pt x="172" y="38"/>
                      <a:pt x="172" y="38"/>
                      <a:pt x="172" y="38"/>
                    </a:cubicBezTo>
                    <a:cubicBezTo>
                      <a:pt x="172" y="68"/>
                      <a:pt x="172" y="68"/>
                      <a:pt x="172" y="68"/>
                    </a:cubicBezTo>
                    <a:cubicBezTo>
                      <a:pt x="161" y="68"/>
                      <a:pt x="161" y="68"/>
                      <a:pt x="161" y="68"/>
                    </a:cubicBezTo>
                    <a:cubicBezTo>
                      <a:pt x="161" y="1"/>
                      <a:pt x="161" y="1"/>
                      <a:pt x="161" y="1"/>
                    </a:cubicBezTo>
                    <a:cubicBezTo>
                      <a:pt x="172" y="1"/>
                      <a:pt x="172" y="1"/>
                      <a:pt x="172" y="1"/>
                    </a:cubicBezTo>
                    <a:cubicBezTo>
                      <a:pt x="179" y="32"/>
                      <a:pt x="179" y="32"/>
                      <a:pt x="179" y="32"/>
                    </a:cubicBezTo>
                    <a:cubicBezTo>
                      <a:pt x="179" y="1"/>
                      <a:pt x="179" y="1"/>
                      <a:pt x="179" y="1"/>
                    </a:cubicBezTo>
                    <a:cubicBezTo>
                      <a:pt x="190" y="1"/>
                      <a:pt x="190" y="1"/>
                      <a:pt x="190" y="1"/>
                    </a:cubicBezTo>
                    <a:close/>
                    <a:moveTo>
                      <a:pt x="247" y="31"/>
                    </a:moveTo>
                    <a:cubicBezTo>
                      <a:pt x="234" y="31"/>
                      <a:pt x="234" y="31"/>
                      <a:pt x="234" y="31"/>
                    </a:cubicBezTo>
                    <a:cubicBezTo>
                      <a:pt x="234" y="19"/>
                      <a:pt x="234" y="19"/>
                      <a:pt x="234" y="19"/>
                    </a:cubicBezTo>
                    <a:cubicBezTo>
                      <a:pt x="234" y="16"/>
                      <a:pt x="234" y="13"/>
                      <a:pt x="234" y="13"/>
                    </a:cubicBezTo>
                    <a:cubicBezTo>
                      <a:pt x="233" y="12"/>
                      <a:pt x="233" y="11"/>
                      <a:pt x="232" y="11"/>
                    </a:cubicBezTo>
                    <a:cubicBezTo>
                      <a:pt x="231" y="11"/>
                      <a:pt x="230" y="12"/>
                      <a:pt x="230" y="13"/>
                    </a:cubicBezTo>
                    <a:cubicBezTo>
                      <a:pt x="229" y="14"/>
                      <a:pt x="229" y="16"/>
                      <a:pt x="229" y="20"/>
                    </a:cubicBezTo>
                    <a:cubicBezTo>
                      <a:pt x="229" y="51"/>
                      <a:pt x="229" y="51"/>
                      <a:pt x="229" y="51"/>
                    </a:cubicBezTo>
                    <a:cubicBezTo>
                      <a:pt x="229" y="54"/>
                      <a:pt x="229" y="56"/>
                      <a:pt x="230" y="57"/>
                    </a:cubicBezTo>
                    <a:cubicBezTo>
                      <a:pt x="230" y="58"/>
                      <a:pt x="231" y="58"/>
                      <a:pt x="232" y="58"/>
                    </a:cubicBezTo>
                    <a:cubicBezTo>
                      <a:pt x="233" y="58"/>
                      <a:pt x="233" y="58"/>
                      <a:pt x="234" y="57"/>
                    </a:cubicBezTo>
                    <a:cubicBezTo>
                      <a:pt x="234" y="56"/>
                      <a:pt x="234" y="54"/>
                      <a:pt x="234" y="50"/>
                    </a:cubicBezTo>
                    <a:cubicBezTo>
                      <a:pt x="234" y="42"/>
                      <a:pt x="234" y="42"/>
                      <a:pt x="234" y="42"/>
                    </a:cubicBezTo>
                    <a:cubicBezTo>
                      <a:pt x="247" y="42"/>
                      <a:pt x="247" y="42"/>
                      <a:pt x="247" y="42"/>
                    </a:cubicBezTo>
                    <a:cubicBezTo>
                      <a:pt x="247" y="44"/>
                      <a:pt x="247" y="44"/>
                      <a:pt x="247" y="44"/>
                    </a:cubicBezTo>
                    <a:cubicBezTo>
                      <a:pt x="247" y="51"/>
                      <a:pt x="247" y="56"/>
                      <a:pt x="246" y="59"/>
                    </a:cubicBezTo>
                    <a:cubicBezTo>
                      <a:pt x="245" y="62"/>
                      <a:pt x="244" y="64"/>
                      <a:pt x="241" y="66"/>
                    </a:cubicBezTo>
                    <a:cubicBezTo>
                      <a:pt x="239" y="69"/>
                      <a:pt x="235" y="70"/>
                      <a:pt x="232" y="70"/>
                    </a:cubicBezTo>
                    <a:cubicBezTo>
                      <a:pt x="228" y="70"/>
                      <a:pt x="225" y="69"/>
                      <a:pt x="222" y="67"/>
                    </a:cubicBezTo>
                    <a:cubicBezTo>
                      <a:pt x="220" y="65"/>
                      <a:pt x="218" y="63"/>
                      <a:pt x="217" y="59"/>
                    </a:cubicBezTo>
                    <a:cubicBezTo>
                      <a:pt x="216" y="56"/>
                      <a:pt x="216" y="51"/>
                      <a:pt x="216" y="45"/>
                    </a:cubicBezTo>
                    <a:cubicBezTo>
                      <a:pt x="216" y="25"/>
                      <a:pt x="216" y="25"/>
                      <a:pt x="216" y="25"/>
                    </a:cubicBezTo>
                    <a:cubicBezTo>
                      <a:pt x="216" y="20"/>
                      <a:pt x="216" y="17"/>
                      <a:pt x="216" y="14"/>
                    </a:cubicBezTo>
                    <a:cubicBezTo>
                      <a:pt x="217" y="12"/>
                      <a:pt x="217" y="9"/>
                      <a:pt x="219" y="7"/>
                    </a:cubicBezTo>
                    <a:cubicBezTo>
                      <a:pt x="220" y="5"/>
                      <a:pt x="222" y="3"/>
                      <a:pt x="224" y="2"/>
                    </a:cubicBezTo>
                    <a:cubicBezTo>
                      <a:pt x="226" y="1"/>
                      <a:pt x="229" y="0"/>
                      <a:pt x="231" y="0"/>
                    </a:cubicBezTo>
                    <a:cubicBezTo>
                      <a:pt x="235" y="0"/>
                      <a:pt x="238" y="1"/>
                      <a:pt x="241" y="3"/>
                    </a:cubicBezTo>
                    <a:cubicBezTo>
                      <a:pt x="244" y="5"/>
                      <a:pt x="245" y="7"/>
                      <a:pt x="246" y="10"/>
                    </a:cubicBezTo>
                    <a:cubicBezTo>
                      <a:pt x="247" y="13"/>
                      <a:pt x="247" y="18"/>
                      <a:pt x="247" y="24"/>
                    </a:cubicBezTo>
                    <a:cubicBezTo>
                      <a:pt x="247" y="31"/>
                      <a:pt x="247" y="31"/>
                      <a:pt x="247" y="31"/>
                    </a:cubicBezTo>
                    <a:close/>
                    <a:moveTo>
                      <a:pt x="283" y="1"/>
                    </a:moveTo>
                    <a:cubicBezTo>
                      <a:pt x="283" y="68"/>
                      <a:pt x="283" y="68"/>
                      <a:pt x="283" y="68"/>
                    </a:cubicBezTo>
                    <a:cubicBezTo>
                      <a:pt x="270" y="68"/>
                      <a:pt x="270" y="68"/>
                      <a:pt x="270" y="68"/>
                    </a:cubicBezTo>
                    <a:cubicBezTo>
                      <a:pt x="270" y="40"/>
                      <a:pt x="270" y="40"/>
                      <a:pt x="270" y="40"/>
                    </a:cubicBezTo>
                    <a:cubicBezTo>
                      <a:pt x="266" y="40"/>
                      <a:pt x="266" y="40"/>
                      <a:pt x="266" y="40"/>
                    </a:cubicBezTo>
                    <a:cubicBezTo>
                      <a:pt x="266" y="68"/>
                      <a:pt x="266" y="68"/>
                      <a:pt x="266" y="68"/>
                    </a:cubicBezTo>
                    <a:cubicBezTo>
                      <a:pt x="253" y="68"/>
                      <a:pt x="253" y="68"/>
                      <a:pt x="253" y="68"/>
                    </a:cubicBezTo>
                    <a:cubicBezTo>
                      <a:pt x="253" y="1"/>
                      <a:pt x="253" y="1"/>
                      <a:pt x="253" y="1"/>
                    </a:cubicBezTo>
                    <a:cubicBezTo>
                      <a:pt x="266" y="1"/>
                      <a:pt x="266" y="1"/>
                      <a:pt x="266" y="1"/>
                    </a:cubicBezTo>
                    <a:cubicBezTo>
                      <a:pt x="266" y="25"/>
                      <a:pt x="266" y="25"/>
                      <a:pt x="266" y="25"/>
                    </a:cubicBezTo>
                    <a:cubicBezTo>
                      <a:pt x="270" y="25"/>
                      <a:pt x="270" y="25"/>
                      <a:pt x="270" y="25"/>
                    </a:cubicBezTo>
                    <a:cubicBezTo>
                      <a:pt x="270" y="1"/>
                      <a:pt x="270" y="1"/>
                      <a:pt x="270" y="1"/>
                    </a:cubicBezTo>
                    <a:cubicBezTo>
                      <a:pt x="283" y="1"/>
                      <a:pt x="283" y="1"/>
                      <a:pt x="283" y="1"/>
                    </a:cubicBezTo>
                    <a:close/>
                    <a:moveTo>
                      <a:pt x="302" y="1"/>
                    </a:moveTo>
                    <a:cubicBezTo>
                      <a:pt x="302" y="68"/>
                      <a:pt x="302" y="68"/>
                      <a:pt x="302" y="68"/>
                    </a:cubicBezTo>
                    <a:cubicBezTo>
                      <a:pt x="289" y="68"/>
                      <a:pt x="289" y="68"/>
                      <a:pt x="289" y="68"/>
                    </a:cubicBezTo>
                    <a:cubicBezTo>
                      <a:pt x="289" y="1"/>
                      <a:pt x="289" y="1"/>
                      <a:pt x="289" y="1"/>
                    </a:cubicBezTo>
                    <a:cubicBezTo>
                      <a:pt x="302" y="1"/>
                      <a:pt x="302" y="1"/>
                      <a:pt x="302" y="1"/>
                    </a:cubicBezTo>
                    <a:close/>
                    <a:moveTo>
                      <a:pt x="337" y="1"/>
                    </a:moveTo>
                    <a:cubicBezTo>
                      <a:pt x="337" y="68"/>
                      <a:pt x="337" y="68"/>
                      <a:pt x="337" y="68"/>
                    </a:cubicBezTo>
                    <a:cubicBezTo>
                      <a:pt x="326" y="68"/>
                      <a:pt x="326" y="68"/>
                      <a:pt x="326" y="68"/>
                    </a:cubicBezTo>
                    <a:cubicBezTo>
                      <a:pt x="319" y="38"/>
                      <a:pt x="319" y="38"/>
                      <a:pt x="319" y="38"/>
                    </a:cubicBezTo>
                    <a:cubicBezTo>
                      <a:pt x="319" y="68"/>
                      <a:pt x="319" y="68"/>
                      <a:pt x="319" y="68"/>
                    </a:cubicBezTo>
                    <a:cubicBezTo>
                      <a:pt x="308" y="68"/>
                      <a:pt x="308" y="68"/>
                      <a:pt x="308" y="68"/>
                    </a:cubicBezTo>
                    <a:cubicBezTo>
                      <a:pt x="308" y="1"/>
                      <a:pt x="308" y="1"/>
                      <a:pt x="308" y="1"/>
                    </a:cubicBezTo>
                    <a:cubicBezTo>
                      <a:pt x="319" y="1"/>
                      <a:pt x="319" y="1"/>
                      <a:pt x="319" y="1"/>
                    </a:cubicBezTo>
                    <a:cubicBezTo>
                      <a:pt x="326" y="32"/>
                      <a:pt x="326" y="32"/>
                      <a:pt x="326" y="32"/>
                    </a:cubicBezTo>
                    <a:cubicBezTo>
                      <a:pt x="326" y="1"/>
                      <a:pt x="326" y="1"/>
                      <a:pt x="326" y="1"/>
                    </a:cubicBezTo>
                    <a:cubicBezTo>
                      <a:pt x="337" y="1"/>
                      <a:pt x="337" y="1"/>
                      <a:pt x="337" y="1"/>
                    </a:cubicBezTo>
                    <a:close/>
                    <a:moveTo>
                      <a:pt x="366" y="1"/>
                    </a:moveTo>
                    <a:cubicBezTo>
                      <a:pt x="374" y="68"/>
                      <a:pt x="374" y="68"/>
                      <a:pt x="374" y="68"/>
                    </a:cubicBezTo>
                    <a:cubicBezTo>
                      <a:pt x="360" y="68"/>
                      <a:pt x="360" y="68"/>
                      <a:pt x="360" y="68"/>
                    </a:cubicBezTo>
                    <a:cubicBezTo>
                      <a:pt x="360" y="56"/>
                      <a:pt x="360" y="56"/>
                      <a:pt x="360" y="56"/>
                    </a:cubicBezTo>
                    <a:cubicBezTo>
                      <a:pt x="355" y="56"/>
                      <a:pt x="355" y="56"/>
                      <a:pt x="355" y="56"/>
                    </a:cubicBezTo>
                    <a:cubicBezTo>
                      <a:pt x="354" y="68"/>
                      <a:pt x="354" y="68"/>
                      <a:pt x="354" y="68"/>
                    </a:cubicBezTo>
                    <a:cubicBezTo>
                      <a:pt x="340" y="68"/>
                      <a:pt x="340" y="68"/>
                      <a:pt x="340" y="68"/>
                    </a:cubicBezTo>
                    <a:cubicBezTo>
                      <a:pt x="347" y="1"/>
                      <a:pt x="347" y="1"/>
                      <a:pt x="347" y="1"/>
                    </a:cubicBezTo>
                    <a:cubicBezTo>
                      <a:pt x="366" y="1"/>
                      <a:pt x="366" y="1"/>
                      <a:pt x="366" y="1"/>
                    </a:cubicBezTo>
                    <a:close/>
                    <a:moveTo>
                      <a:pt x="359" y="44"/>
                    </a:moveTo>
                    <a:cubicBezTo>
                      <a:pt x="359" y="37"/>
                      <a:pt x="358" y="28"/>
                      <a:pt x="357" y="16"/>
                    </a:cubicBezTo>
                    <a:cubicBezTo>
                      <a:pt x="356" y="29"/>
                      <a:pt x="355" y="39"/>
                      <a:pt x="355" y="44"/>
                    </a:cubicBezTo>
                    <a:lnTo>
                      <a:pt x="359" y="44"/>
                    </a:lnTo>
                    <a:close/>
                  </a:path>
                </a:pathLst>
              </a:custGeom>
              <a:grpFill/>
              <a:ln>
                <a:noFill/>
              </a:ln>
            </p:spPr>
            <p:txBody>
              <a:bodyPr anchor="ctr"/>
              <a:lstStyle/>
              <a:p>
                <a:pPr algn="ctr"/>
                <a:endParaRPr/>
              </a:p>
            </p:txBody>
          </p:sp>
          <p:sp>
            <p:nvSpPr>
              <p:cNvPr id="61" name="ïṩľíḓè">
                <a:extLst>
                  <a:ext uri="{FF2B5EF4-FFF2-40B4-BE49-F238E27FC236}">
                    <a16:creationId xmlns:a16="http://schemas.microsoft.com/office/drawing/2014/main" id="{EECE6965-14D9-1D9C-0F69-AE3A3FE173F4}"/>
                  </a:ext>
                </a:extLst>
              </p:cNvPr>
              <p:cNvSpPr/>
              <p:nvPr/>
            </p:nvSpPr>
            <p:spPr bwMode="auto">
              <a:xfrm>
                <a:off x="2601913" y="3629026"/>
                <a:ext cx="976313" cy="134938"/>
              </a:xfrm>
              <a:custGeom>
                <a:avLst/>
                <a:gdLst>
                  <a:gd name="T0" fmla="*/ 1245 w 1245"/>
                  <a:gd name="T1" fmla="*/ 0 h 173"/>
                  <a:gd name="T2" fmla="*/ 1149 w 1245"/>
                  <a:gd name="T3" fmla="*/ 173 h 173"/>
                  <a:gd name="T4" fmla="*/ 96 w 1245"/>
                  <a:gd name="T5" fmla="*/ 173 h 173"/>
                  <a:gd name="T6" fmla="*/ 0 w 1245"/>
                  <a:gd name="T7" fmla="*/ 0 h 173"/>
                  <a:gd name="T8" fmla="*/ 1245 w 1245"/>
                  <a:gd name="T9" fmla="*/ 0 h 173"/>
                </a:gdLst>
                <a:ahLst/>
                <a:cxnLst>
                  <a:cxn ang="0">
                    <a:pos x="T0" y="T1"/>
                  </a:cxn>
                  <a:cxn ang="0">
                    <a:pos x="T2" y="T3"/>
                  </a:cxn>
                  <a:cxn ang="0">
                    <a:pos x="T4" y="T5"/>
                  </a:cxn>
                  <a:cxn ang="0">
                    <a:pos x="T6" y="T7"/>
                  </a:cxn>
                  <a:cxn ang="0">
                    <a:pos x="T8" y="T9"/>
                  </a:cxn>
                </a:cxnLst>
                <a:rect l="0" t="0" r="r" b="b"/>
                <a:pathLst>
                  <a:path w="1245" h="173">
                    <a:moveTo>
                      <a:pt x="1245" y="0"/>
                    </a:moveTo>
                    <a:cubicBezTo>
                      <a:pt x="1221" y="63"/>
                      <a:pt x="1189" y="121"/>
                      <a:pt x="1149" y="173"/>
                    </a:cubicBezTo>
                    <a:cubicBezTo>
                      <a:pt x="96" y="173"/>
                      <a:pt x="96" y="173"/>
                      <a:pt x="96" y="173"/>
                    </a:cubicBezTo>
                    <a:cubicBezTo>
                      <a:pt x="57" y="121"/>
                      <a:pt x="24" y="63"/>
                      <a:pt x="0" y="0"/>
                    </a:cubicBezTo>
                    <a:lnTo>
                      <a:pt x="1245" y="0"/>
                    </a:lnTo>
                    <a:close/>
                  </a:path>
                </a:pathLst>
              </a:custGeom>
              <a:noFill/>
              <a:ln>
                <a:solidFill>
                  <a:schemeClr val="accent1"/>
                </a:solidFill>
              </a:ln>
            </p:spPr>
            <p:txBody>
              <a:bodyPr anchor="ctr"/>
              <a:lstStyle/>
              <a:p>
                <a:pPr algn="ctr"/>
                <a:endParaRPr/>
              </a:p>
            </p:txBody>
          </p:sp>
          <p:sp>
            <p:nvSpPr>
              <p:cNvPr id="62" name="ïŝļíḑè">
                <a:extLst>
                  <a:ext uri="{FF2B5EF4-FFF2-40B4-BE49-F238E27FC236}">
                    <a16:creationId xmlns:a16="http://schemas.microsoft.com/office/drawing/2014/main" id="{F757DDC0-4410-BB40-F780-D207D83AEF35}"/>
                  </a:ext>
                </a:extLst>
              </p:cNvPr>
              <p:cNvSpPr/>
              <p:nvPr/>
            </p:nvSpPr>
            <p:spPr bwMode="auto">
              <a:xfrm>
                <a:off x="2709863" y="3643313"/>
                <a:ext cx="493713" cy="95250"/>
              </a:xfrm>
              <a:custGeom>
                <a:avLst/>
                <a:gdLst>
                  <a:gd name="T0" fmla="*/ 11 w 630"/>
                  <a:gd name="T1" fmla="*/ 33 h 121"/>
                  <a:gd name="T2" fmla="*/ 35 w 630"/>
                  <a:gd name="T3" fmla="*/ 100 h 121"/>
                  <a:gd name="T4" fmla="*/ 72 w 630"/>
                  <a:gd name="T5" fmla="*/ 56 h 121"/>
                  <a:gd name="T6" fmla="*/ 62 w 630"/>
                  <a:gd name="T7" fmla="*/ 38 h 121"/>
                  <a:gd name="T8" fmla="*/ 58 w 630"/>
                  <a:gd name="T9" fmla="*/ 98 h 121"/>
                  <a:gd name="T10" fmla="*/ 75 w 630"/>
                  <a:gd name="T11" fmla="*/ 18 h 121"/>
                  <a:gd name="T12" fmla="*/ 31 w 630"/>
                  <a:gd name="T13" fmla="*/ 52 h 121"/>
                  <a:gd name="T14" fmla="*/ 34 w 630"/>
                  <a:gd name="T15" fmla="*/ 67 h 121"/>
                  <a:gd name="T16" fmla="*/ 171 w 630"/>
                  <a:gd name="T17" fmla="*/ 39 h 121"/>
                  <a:gd name="T18" fmla="*/ 186 w 630"/>
                  <a:gd name="T19" fmla="*/ 68 h 121"/>
                  <a:gd name="T20" fmla="*/ 191 w 630"/>
                  <a:gd name="T21" fmla="*/ 41 h 121"/>
                  <a:gd name="T22" fmla="*/ 194 w 630"/>
                  <a:gd name="T23" fmla="*/ 24 h 121"/>
                  <a:gd name="T24" fmla="*/ 151 w 630"/>
                  <a:gd name="T25" fmla="*/ 30 h 121"/>
                  <a:gd name="T26" fmla="*/ 131 w 630"/>
                  <a:gd name="T27" fmla="*/ 64 h 121"/>
                  <a:gd name="T28" fmla="*/ 140 w 630"/>
                  <a:gd name="T29" fmla="*/ 64 h 121"/>
                  <a:gd name="T30" fmla="*/ 134 w 630"/>
                  <a:gd name="T31" fmla="*/ 113 h 121"/>
                  <a:gd name="T32" fmla="*/ 187 w 630"/>
                  <a:gd name="T33" fmla="*/ 61 h 121"/>
                  <a:gd name="T34" fmla="*/ 174 w 630"/>
                  <a:gd name="T35" fmla="*/ 53 h 121"/>
                  <a:gd name="T36" fmla="*/ 170 w 630"/>
                  <a:gd name="T37" fmla="*/ 62 h 121"/>
                  <a:gd name="T38" fmla="*/ 166 w 630"/>
                  <a:gd name="T39" fmla="*/ 77 h 121"/>
                  <a:gd name="T40" fmla="*/ 179 w 630"/>
                  <a:gd name="T41" fmla="*/ 113 h 121"/>
                  <a:gd name="T42" fmla="*/ 223 w 630"/>
                  <a:gd name="T43" fmla="*/ 91 h 121"/>
                  <a:gd name="T44" fmla="*/ 186 w 630"/>
                  <a:gd name="T45" fmla="*/ 88 h 121"/>
                  <a:gd name="T46" fmla="*/ 173 w 630"/>
                  <a:gd name="T47" fmla="*/ 86 h 121"/>
                  <a:gd name="T48" fmla="*/ 271 w 630"/>
                  <a:gd name="T49" fmla="*/ 25 h 121"/>
                  <a:gd name="T50" fmla="*/ 251 w 630"/>
                  <a:gd name="T51" fmla="*/ 92 h 121"/>
                  <a:gd name="T52" fmla="*/ 306 w 630"/>
                  <a:gd name="T53" fmla="*/ 49 h 121"/>
                  <a:gd name="T54" fmla="*/ 297 w 630"/>
                  <a:gd name="T55" fmla="*/ 23 h 121"/>
                  <a:gd name="T56" fmla="*/ 317 w 630"/>
                  <a:gd name="T57" fmla="*/ 7 h 121"/>
                  <a:gd name="T58" fmla="*/ 279 w 630"/>
                  <a:gd name="T59" fmla="*/ 8 h 121"/>
                  <a:gd name="T60" fmla="*/ 287 w 630"/>
                  <a:gd name="T61" fmla="*/ 34 h 121"/>
                  <a:gd name="T62" fmla="*/ 293 w 630"/>
                  <a:gd name="T63" fmla="*/ 40 h 121"/>
                  <a:gd name="T64" fmla="*/ 316 w 630"/>
                  <a:gd name="T65" fmla="*/ 58 h 121"/>
                  <a:gd name="T66" fmla="*/ 332 w 630"/>
                  <a:gd name="T67" fmla="*/ 76 h 121"/>
                  <a:gd name="T68" fmla="*/ 308 w 630"/>
                  <a:gd name="T69" fmla="*/ 109 h 121"/>
                  <a:gd name="T70" fmla="*/ 296 w 630"/>
                  <a:gd name="T71" fmla="*/ 107 h 121"/>
                  <a:gd name="T72" fmla="*/ 263 w 630"/>
                  <a:gd name="T73" fmla="*/ 86 h 121"/>
                  <a:gd name="T74" fmla="*/ 305 w 630"/>
                  <a:gd name="T75" fmla="*/ 65 h 121"/>
                  <a:gd name="T76" fmla="*/ 377 w 630"/>
                  <a:gd name="T77" fmla="*/ 46 h 121"/>
                  <a:gd name="T78" fmla="*/ 419 w 630"/>
                  <a:gd name="T79" fmla="*/ 47 h 121"/>
                  <a:gd name="T80" fmla="*/ 418 w 630"/>
                  <a:gd name="T81" fmla="*/ 56 h 121"/>
                  <a:gd name="T82" fmla="*/ 370 w 630"/>
                  <a:gd name="T83" fmla="*/ 84 h 121"/>
                  <a:gd name="T84" fmla="*/ 388 w 630"/>
                  <a:gd name="T85" fmla="*/ 105 h 121"/>
                  <a:gd name="T86" fmla="*/ 415 w 630"/>
                  <a:gd name="T87" fmla="*/ 108 h 121"/>
                  <a:gd name="T88" fmla="*/ 438 w 630"/>
                  <a:gd name="T89" fmla="*/ 69 h 121"/>
                  <a:gd name="T90" fmla="*/ 449 w 630"/>
                  <a:gd name="T91" fmla="*/ 56 h 121"/>
                  <a:gd name="T92" fmla="*/ 423 w 630"/>
                  <a:gd name="T93" fmla="*/ 29 h 121"/>
                  <a:gd name="T94" fmla="*/ 408 w 630"/>
                  <a:gd name="T95" fmla="*/ 22 h 121"/>
                  <a:gd name="T96" fmla="*/ 408 w 630"/>
                  <a:gd name="T97" fmla="*/ 22 h 121"/>
                  <a:gd name="T98" fmla="*/ 373 w 630"/>
                  <a:gd name="T99" fmla="*/ 63 h 121"/>
                  <a:gd name="T100" fmla="*/ 541 w 630"/>
                  <a:gd name="T101" fmla="*/ 44 h 121"/>
                  <a:gd name="T102" fmla="*/ 566 w 630"/>
                  <a:gd name="T103" fmla="*/ 83 h 121"/>
                  <a:gd name="T104" fmla="*/ 576 w 630"/>
                  <a:gd name="T105" fmla="*/ 102 h 121"/>
                  <a:gd name="T106" fmla="*/ 630 w 630"/>
                  <a:gd name="T107" fmla="*/ 101 h 121"/>
                  <a:gd name="T108" fmla="*/ 604 w 630"/>
                  <a:gd name="T109" fmla="*/ 55 h 121"/>
                  <a:gd name="T110" fmla="*/ 585 w 630"/>
                  <a:gd name="T111" fmla="*/ 45 h 121"/>
                  <a:gd name="T112" fmla="*/ 577 w 630"/>
                  <a:gd name="T113" fmla="*/ 15 h 121"/>
                  <a:gd name="T114" fmla="*/ 594 w 630"/>
                  <a:gd name="T115" fmla="*/ 29 h 121"/>
                  <a:gd name="T116" fmla="*/ 542 w 630"/>
                  <a:gd name="T117" fmla="*/ 72 h 121"/>
                  <a:gd name="T118" fmla="*/ 542 w 630"/>
                  <a:gd name="T119" fmla="*/ 72 h 121"/>
                  <a:gd name="T120" fmla="*/ 526 w 630"/>
                  <a:gd name="T121" fmla="*/ 9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0" h="121">
                    <a:moveTo>
                      <a:pt x="43" y="91"/>
                    </a:moveTo>
                    <a:cubicBezTo>
                      <a:pt x="44" y="89"/>
                      <a:pt x="44" y="84"/>
                      <a:pt x="43" y="77"/>
                    </a:cubicBezTo>
                    <a:cubicBezTo>
                      <a:pt x="42" y="64"/>
                      <a:pt x="42" y="53"/>
                      <a:pt x="43" y="44"/>
                    </a:cubicBezTo>
                    <a:cubicBezTo>
                      <a:pt x="43" y="37"/>
                      <a:pt x="45" y="32"/>
                      <a:pt x="48" y="28"/>
                    </a:cubicBezTo>
                    <a:cubicBezTo>
                      <a:pt x="49" y="26"/>
                      <a:pt x="47" y="24"/>
                      <a:pt x="43" y="23"/>
                    </a:cubicBezTo>
                    <a:cubicBezTo>
                      <a:pt x="38" y="22"/>
                      <a:pt x="33" y="23"/>
                      <a:pt x="30" y="24"/>
                    </a:cubicBezTo>
                    <a:cubicBezTo>
                      <a:pt x="25" y="27"/>
                      <a:pt x="20" y="28"/>
                      <a:pt x="15" y="29"/>
                    </a:cubicBezTo>
                    <a:cubicBezTo>
                      <a:pt x="13" y="30"/>
                      <a:pt x="11" y="31"/>
                      <a:pt x="11" y="33"/>
                    </a:cubicBezTo>
                    <a:cubicBezTo>
                      <a:pt x="12" y="35"/>
                      <a:pt x="12" y="43"/>
                      <a:pt x="11" y="59"/>
                    </a:cubicBezTo>
                    <a:cubicBezTo>
                      <a:pt x="11" y="65"/>
                      <a:pt x="11" y="68"/>
                      <a:pt x="11" y="70"/>
                    </a:cubicBezTo>
                    <a:cubicBezTo>
                      <a:pt x="11" y="75"/>
                      <a:pt x="7" y="79"/>
                      <a:pt x="0" y="84"/>
                    </a:cubicBezTo>
                    <a:cubicBezTo>
                      <a:pt x="1" y="87"/>
                      <a:pt x="3" y="90"/>
                      <a:pt x="8" y="91"/>
                    </a:cubicBezTo>
                    <a:cubicBezTo>
                      <a:pt x="11" y="86"/>
                      <a:pt x="15" y="82"/>
                      <a:pt x="22" y="77"/>
                    </a:cubicBezTo>
                    <a:cubicBezTo>
                      <a:pt x="25" y="81"/>
                      <a:pt x="30" y="86"/>
                      <a:pt x="37" y="90"/>
                    </a:cubicBezTo>
                    <a:cubicBezTo>
                      <a:pt x="40" y="91"/>
                      <a:pt x="41" y="92"/>
                      <a:pt x="42" y="93"/>
                    </a:cubicBezTo>
                    <a:cubicBezTo>
                      <a:pt x="40" y="95"/>
                      <a:pt x="38" y="97"/>
                      <a:pt x="35" y="100"/>
                    </a:cubicBezTo>
                    <a:cubicBezTo>
                      <a:pt x="32" y="103"/>
                      <a:pt x="30" y="105"/>
                      <a:pt x="29" y="107"/>
                    </a:cubicBezTo>
                    <a:cubicBezTo>
                      <a:pt x="30" y="108"/>
                      <a:pt x="33" y="107"/>
                      <a:pt x="40" y="104"/>
                    </a:cubicBezTo>
                    <a:cubicBezTo>
                      <a:pt x="44" y="102"/>
                      <a:pt x="46" y="100"/>
                      <a:pt x="46" y="99"/>
                    </a:cubicBezTo>
                    <a:cubicBezTo>
                      <a:pt x="46" y="96"/>
                      <a:pt x="47" y="92"/>
                      <a:pt x="50" y="88"/>
                    </a:cubicBezTo>
                    <a:cubicBezTo>
                      <a:pt x="53" y="84"/>
                      <a:pt x="55" y="79"/>
                      <a:pt x="57" y="74"/>
                    </a:cubicBezTo>
                    <a:cubicBezTo>
                      <a:pt x="59" y="69"/>
                      <a:pt x="64" y="66"/>
                      <a:pt x="73" y="64"/>
                    </a:cubicBezTo>
                    <a:cubicBezTo>
                      <a:pt x="73" y="64"/>
                      <a:pt x="73" y="62"/>
                      <a:pt x="73" y="60"/>
                    </a:cubicBezTo>
                    <a:cubicBezTo>
                      <a:pt x="73" y="57"/>
                      <a:pt x="73" y="56"/>
                      <a:pt x="72" y="56"/>
                    </a:cubicBezTo>
                    <a:cubicBezTo>
                      <a:pt x="70" y="56"/>
                      <a:pt x="68" y="56"/>
                      <a:pt x="66" y="57"/>
                    </a:cubicBezTo>
                    <a:cubicBezTo>
                      <a:pt x="64" y="57"/>
                      <a:pt x="61" y="57"/>
                      <a:pt x="60" y="58"/>
                    </a:cubicBezTo>
                    <a:cubicBezTo>
                      <a:pt x="60" y="53"/>
                      <a:pt x="61" y="50"/>
                      <a:pt x="62" y="48"/>
                    </a:cubicBezTo>
                    <a:cubicBezTo>
                      <a:pt x="63" y="47"/>
                      <a:pt x="66" y="45"/>
                      <a:pt x="70" y="42"/>
                    </a:cubicBezTo>
                    <a:cubicBezTo>
                      <a:pt x="71" y="41"/>
                      <a:pt x="71" y="41"/>
                      <a:pt x="72" y="41"/>
                    </a:cubicBezTo>
                    <a:cubicBezTo>
                      <a:pt x="73" y="40"/>
                      <a:pt x="73" y="39"/>
                      <a:pt x="72" y="37"/>
                    </a:cubicBezTo>
                    <a:cubicBezTo>
                      <a:pt x="71" y="36"/>
                      <a:pt x="69" y="36"/>
                      <a:pt x="68" y="36"/>
                    </a:cubicBezTo>
                    <a:cubicBezTo>
                      <a:pt x="67" y="36"/>
                      <a:pt x="66" y="37"/>
                      <a:pt x="62" y="38"/>
                    </a:cubicBezTo>
                    <a:cubicBezTo>
                      <a:pt x="63" y="37"/>
                      <a:pt x="63" y="34"/>
                      <a:pt x="62" y="30"/>
                    </a:cubicBezTo>
                    <a:cubicBezTo>
                      <a:pt x="62" y="26"/>
                      <a:pt x="65" y="24"/>
                      <a:pt x="72" y="24"/>
                    </a:cubicBezTo>
                    <a:cubicBezTo>
                      <a:pt x="75" y="24"/>
                      <a:pt x="77" y="27"/>
                      <a:pt x="77" y="32"/>
                    </a:cubicBezTo>
                    <a:cubicBezTo>
                      <a:pt x="77" y="47"/>
                      <a:pt x="78" y="61"/>
                      <a:pt x="78" y="74"/>
                    </a:cubicBezTo>
                    <a:cubicBezTo>
                      <a:pt x="78" y="86"/>
                      <a:pt x="78" y="93"/>
                      <a:pt x="78" y="98"/>
                    </a:cubicBezTo>
                    <a:cubicBezTo>
                      <a:pt x="78" y="99"/>
                      <a:pt x="76" y="100"/>
                      <a:pt x="74" y="100"/>
                    </a:cubicBezTo>
                    <a:cubicBezTo>
                      <a:pt x="71" y="100"/>
                      <a:pt x="67" y="99"/>
                      <a:pt x="62" y="99"/>
                    </a:cubicBezTo>
                    <a:cubicBezTo>
                      <a:pt x="59" y="98"/>
                      <a:pt x="58" y="98"/>
                      <a:pt x="58" y="98"/>
                    </a:cubicBezTo>
                    <a:cubicBezTo>
                      <a:pt x="68" y="107"/>
                      <a:pt x="79" y="112"/>
                      <a:pt x="90" y="113"/>
                    </a:cubicBezTo>
                    <a:cubicBezTo>
                      <a:pt x="88" y="109"/>
                      <a:pt x="88" y="96"/>
                      <a:pt x="88" y="75"/>
                    </a:cubicBezTo>
                    <a:cubicBezTo>
                      <a:pt x="88" y="69"/>
                      <a:pt x="88" y="65"/>
                      <a:pt x="88" y="62"/>
                    </a:cubicBezTo>
                    <a:cubicBezTo>
                      <a:pt x="88" y="62"/>
                      <a:pt x="88" y="60"/>
                      <a:pt x="88" y="56"/>
                    </a:cubicBezTo>
                    <a:cubicBezTo>
                      <a:pt x="87" y="49"/>
                      <a:pt x="87" y="43"/>
                      <a:pt x="87" y="40"/>
                    </a:cubicBezTo>
                    <a:cubicBezTo>
                      <a:pt x="87" y="33"/>
                      <a:pt x="88" y="28"/>
                      <a:pt x="91" y="23"/>
                    </a:cubicBezTo>
                    <a:cubicBezTo>
                      <a:pt x="92" y="21"/>
                      <a:pt x="91" y="19"/>
                      <a:pt x="87" y="18"/>
                    </a:cubicBezTo>
                    <a:cubicBezTo>
                      <a:pt x="83" y="16"/>
                      <a:pt x="79" y="16"/>
                      <a:pt x="75" y="18"/>
                    </a:cubicBezTo>
                    <a:cubicBezTo>
                      <a:pt x="70" y="20"/>
                      <a:pt x="64" y="21"/>
                      <a:pt x="56" y="22"/>
                    </a:cubicBezTo>
                    <a:cubicBezTo>
                      <a:pt x="54" y="22"/>
                      <a:pt x="54" y="23"/>
                      <a:pt x="54" y="24"/>
                    </a:cubicBezTo>
                    <a:cubicBezTo>
                      <a:pt x="54" y="54"/>
                      <a:pt x="50" y="76"/>
                      <a:pt x="43" y="91"/>
                    </a:cubicBezTo>
                    <a:close/>
                    <a:moveTo>
                      <a:pt x="32" y="60"/>
                    </a:moveTo>
                    <a:cubicBezTo>
                      <a:pt x="27" y="64"/>
                      <a:pt x="23" y="66"/>
                      <a:pt x="20" y="68"/>
                    </a:cubicBezTo>
                    <a:cubicBezTo>
                      <a:pt x="20" y="64"/>
                      <a:pt x="20" y="61"/>
                      <a:pt x="21" y="60"/>
                    </a:cubicBezTo>
                    <a:cubicBezTo>
                      <a:pt x="21" y="58"/>
                      <a:pt x="23" y="57"/>
                      <a:pt x="27" y="56"/>
                    </a:cubicBezTo>
                    <a:cubicBezTo>
                      <a:pt x="29" y="55"/>
                      <a:pt x="31" y="53"/>
                      <a:pt x="31" y="52"/>
                    </a:cubicBezTo>
                    <a:cubicBezTo>
                      <a:pt x="32" y="49"/>
                      <a:pt x="29" y="46"/>
                      <a:pt x="23" y="43"/>
                    </a:cubicBezTo>
                    <a:cubicBezTo>
                      <a:pt x="23" y="41"/>
                      <a:pt x="23" y="38"/>
                      <a:pt x="24" y="35"/>
                    </a:cubicBezTo>
                    <a:cubicBezTo>
                      <a:pt x="25" y="32"/>
                      <a:pt x="28" y="31"/>
                      <a:pt x="32" y="32"/>
                    </a:cubicBezTo>
                    <a:cubicBezTo>
                      <a:pt x="34" y="32"/>
                      <a:pt x="34" y="36"/>
                      <a:pt x="34" y="43"/>
                    </a:cubicBezTo>
                    <a:cubicBezTo>
                      <a:pt x="34" y="44"/>
                      <a:pt x="34" y="46"/>
                      <a:pt x="34" y="48"/>
                    </a:cubicBezTo>
                    <a:cubicBezTo>
                      <a:pt x="35" y="56"/>
                      <a:pt x="34" y="60"/>
                      <a:pt x="32" y="60"/>
                    </a:cubicBezTo>
                    <a:close/>
                    <a:moveTo>
                      <a:pt x="23" y="77"/>
                    </a:moveTo>
                    <a:cubicBezTo>
                      <a:pt x="28" y="73"/>
                      <a:pt x="32" y="69"/>
                      <a:pt x="34" y="67"/>
                    </a:cubicBezTo>
                    <a:cubicBezTo>
                      <a:pt x="34" y="72"/>
                      <a:pt x="34" y="76"/>
                      <a:pt x="34" y="79"/>
                    </a:cubicBezTo>
                    <a:cubicBezTo>
                      <a:pt x="34" y="80"/>
                      <a:pt x="32" y="80"/>
                      <a:pt x="30" y="79"/>
                    </a:cubicBezTo>
                    <a:cubicBezTo>
                      <a:pt x="27" y="79"/>
                      <a:pt x="25" y="78"/>
                      <a:pt x="23" y="77"/>
                    </a:cubicBezTo>
                    <a:close/>
                    <a:moveTo>
                      <a:pt x="172" y="29"/>
                    </a:moveTo>
                    <a:cubicBezTo>
                      <a:pt x="171" y="29"/>
                      <a:pt x="169" y="30"/>
                      <a:pt x="165" y="31"/>
                    </a:cubicBezTo>
                    <a:cubicBezTo>
                      <a:pt x="159" y="33"/>
                      <a:pt x="155" y="34"/>
                      <a:pt x="153" y="35"/>
                    </a:cubicBezTo>
                    <a:cubicBezTo>
                      <a:pt x="154" y="38"/>
                      <a:pt x="155" y="41"/>
                      <a:pt x="158" y="44"/>
                    </a:cubicBezTo>
                    <a:cubicBezTo>
                      <a:pt x="162" y="41"/>
                      <a:pt x="167" y="39"/>
                      <a:pt x="171" y="39"/>
                    </a:cubicBezTo>
                    <a:cubicBezTo>
                      <a:pt x="171" y="42"/>
                      <a:pt x="171" y="43"/>
                      <a:pt x="171" y="44"/>
                    </a:cubicBezTo>
                    <a:cubicBezTo>
                      <a:pt x="170" y="45"/>
                      <a:pt x="165" y="47"/>
                      <a:pt x="156" y="50"/>
                    </a:cubicBezTo>
                    <a:cubicBezTo>
                      <a:pt x="154" y="51"/>
                      <a:pt x="153" y="52"/>
                      <a:pt x="153" y="53"/>
                    </a:cubicBezTo>
                    <a:cubicBezTo>
                      <a:pt x="153" y="54"/>
                      <a:pt x="154" y="57"/>
                      <a:pt x="155" y="61"/>
                    </a:cubicBezTo>
                    <a:cubicBezTo>
                      <a:pt x="157" y="64"/>
                      <a:pt x="159" y="67"/>
                      <a:pt x="162" y="71"/>
                    </a:cubicBezTo>
                    <a:cubicBezTo>
                      <a:pt x="163" y="72"/>
                      <a:pt x="164" y="72"/>
                      <a:pt x="164" y="73"/>
                    </a:cubicBezTo>
                    <a:cubicBezTo>
                      <a:pt x="165" y="74"/>
                      <a:pt x="166" y="74"/>
                      <a:pt x="167" y="74"/>
                    </a:cubicBezTo>
                    <a:cubicBezTo>
                      <a:pt x="175" y="69"/>
                      <a:pt x="181" y="67"/>
                      <a:pt x="186" y="68"/>
                    </a:cubicBezTo>
                    <a:cubicBezTo>
                      <a:pt x="187" y="68"/>
                      <a:pt x="188" y="69"/>
                      <a:pt x="189" y="71"/>
                    </a:cubicBezTo>
                    <a:cubicBezTo>
                      <a:pt x="190" y="72"/>
                      <a:pt x="191" y="72"/>
                      <a:pt x="192" y="73"/>
                    </a:cubicBezTo>
                    <a:cubicBezTo>
                      <a:pt x="193" y="73"/>
                      <a:pt x="195" y="72"/>
                      <a:pt x="196" y="71"/>
                    </a:cubicBezTo>
                    <a:cubicBezTo>
                      <a:pt x="199" y="67"/>
                      <a:pt x="201" y="64"/>
                      <a:pt x="202" y="62"/>
                    </a:cubicBezTo>
                    <a:cubicBezTo>
                      <a:pt x="202" y="61"/>
                      <a:pt x="202" y="60"/>
                      <a:pt x="203" y="60"/>
                    </a:cubicBezTo>
                    <a:cubicBezTo>
                      <a:pt x="203" y="59"/>
                      <a:pt x="204" y="58"/>
                      <a:pt x="205" y="56"/>
                    </a:cubicBezTo>
                    <a:cubicBezTo>
                      <a:pt x="208" y="51"/>
                      <a:pt x="209" y="48"/>
                      <a:pt x="209" y="47"/>
                    </a:cubicBezTo>
                    <a:cubicBezTo>
                      <a:pt x="208" y="44"/>
                      <a:pt x="202" y="42"/>
                      <a:pt x="191" y="41"/>
                    </a:cubicBezTo>
                    <a:cubicBezTo>
                      <a:pt x="190" y="41"/>
                      <a:pt x="189" y="41"/>
                      <a:pt x="187" y="41"/>
                    </a:cubicBezTo>
                    <a:cubicBezTo>
                      <a:pt x="185" y="41"/>
                      <a:pt x="182" y="42"/>
                      <a:pt x="180" y="42"/>
                    </a:cubicBezTo>
                    <a:cubicBezTo>
                      <a:pt x="179" y="42"/>
                      <a:pt x="179" y="42"/>
                      <a:pt x="179" y="41"/>
                    </a:cubicBezTo>
                    <a:cubicBezTo>
                      <a:pt x="179" y="39"/>
                      <a:pt x="179" y="38"/>
                      <a:pt x="179" y="38"/>
                    </a:cubicBezTo>
                    <a:cubicBezTo>
                      <a:pt x="183" y="35"/>
                      <a:pt x="191" y="34"/>
                      <a:pt x="201" y="35"/>
                    </a:cubicBezTo>
                    <a:cubicBezTo>
                      <a:pt x="201" y="35"/>
                      <a:pt x="202" y="34"/>
                      <a:pt x="202" y="32"/>
                    </a:cubicBezTo>
                    <a:cubicBezTo>
                      <a:pt x="201" y="28"/>
                      <a:pt x="199" y="25"/>
                      <a:pt x="198" y="23"/>
                    </a:cubicBezTo>
                    <a:cubicBezTo>
                      <a:pt x="197" y="23"/>
                      <a:pt x="196" y="23"/>
                      <a:pt x="194" y="24"/>
                    </a:cubicBezTo>
                    <a:cubicBezTo>
                      <a:pt x="190" y="26"/>
                      <a:pt x="185" y="27"/>
                      <a:pt x="181" y="28"/>
                    </a:cubicBezTo>
                    <a:cubicBezTo>
                      <a:pt x="181" y="27"/>
                      <a:pt x="181" y="26"/>
                      <a:pt x="182" y="24"/>
                    </a:cubicBezTo>
                    <a:cubicBezTo>
                      <a:pt x="182" y="23"/>
                      <a:pt x="182" y="22"/>
                      <a:pt x="182" y="21"/>
                    </a:cubicBezTo>
                    <a:cubicBezTo>
                      <a:pt x="182" y="16"/>
                      <a:pt x="184" y="13"/>
                      <a:pt x="187" y="11"/>
                    </a:cubicBezTo>
                    <a:cubicBezTo>
                      <a:pt x="187" y="11"/>
                      <a:pt x="187" y="10"/>
                      <a:pt x="187" y="10"/>
                    </a:cubicBezTo>
                    <a:cubicBezTo>
                      <a:pt x="184" y="7"/>
                      <a:pt x="180" y="6"/>
                      <a:pt x="175" y="7"/>
                    </a:cubicBezTo>
                    <a:cubicBezTo>
                      <a:pt x="172" y="29"/>
                      <a:pt x="172" y="29"/>
                      <a:pt x="172" y="29"/>
                    </a:cubicBezTo>
                    <a:close/>
                    <a:moveTo>
                      <a:pt x="151" y="30"/>
                    </a:moveTo>
                    <a:cubicBezTo>
                      <a:pt x="151" y="26"/>
                      <a:pt x="148" y="22"/>
                      <a:pt x="143" y="19"/>
                    </a:cubicBezTo>
                    <a:cubicBezTo>
                      <a:pt x="137" y="31"/>
                      <a:pt x="133" y="39"/>
                      <a:pt x="131" y="44"/>
                    </a:cubicBezTo>
                    <a:cubicBezTo>
                      <a:pt x="130" y="46"/>
                      <a:pt x="130" y="47"/>
                      <a:pt x="131" y="48"/>
                    </a:cubicBezTo>
                    <a:cubicBezTo>
                      <a:pt x="132" y="48"/>
                      <a:pt x="133" y="47"/>
                      <a:pt x="136" y="46"/>
                    </a:cubicBezTo>
                    <a:cubicBezTo>
                      <a:pt x="140" y="43"/>
                      <a:pt x="145" y="37"/>
                      <a:pt x="151" y="30"/>
                    </a:cubicBezTo>
                    <a:close/>
                    <a:moveTo>
                      <a:pt x="116" y="87"/>
                    </a:moveTo>
                    <a:cubicBezTo>
                      <a:pt x="117" y="85"/>
                      <a:pt x="118" y="84"/>
                      <a:pt x="117" y="85"/>
                    </a:cubicBezTo>
                    <a:cubicBezTo>
                      <a:pt x="124" y="76"/>
                      <a:pt x="128" y="69"/>
                      <a:pt x="131" y="64"/>
                    </a:cubicBezTo>
                    <a:cubicBezTo>
                      <a:pt x="134" y="59"/>
                      <a:pt x="137" y="54"/>
                      <a:pt x="140" y="49"/>
                    </a:cubicBezTo>
                    <a:cubicBezTo>
                      <a:pt x="140" y="49"/>
                      <a:pt x="140" y="49"/>
                      <a:pt x="140" y="48"/>
                    </a:cubicBezTo>
                    <a:cubicBezTo>
                      <a:pt x="142" y="44"/>
                      <a:pt x="144" y="42"/>
                      <a:pt x="146" y="42"/>
                    </a:cubicBezTo>
                    <a:cubicBezTo>
                      <a:pt x="149" y="43"/>
                      <a:pt x="150" y="45"/>
                      <a:pt x="151" y="49"/>
                    </a:cubicBezTo>
                    <a:cubicBezTo>
                      <a:pt x="151" y="50"/>
                      <a:pt x="150" y="50"/>
                      <a:pt x="149" y="51"/>
                    </a:cubicBezTo>
                    <a:cubicBezTo>
                      <a:pt x="149" y="52"/>
                      <a:pt x="149" y="53"/>
                      <a:pt x="148" y="53"/>
                    </a:cubicBezTo>
                    <a:cubicBezTo>
                      <a:pt x="143" y="59"/>
                      <a:pt x="141" y="62"/>
                      <a:pt x="140" y="64"/>
                    </a:cubicBezTo>
                    <a:cubicBezTo>
                      <a:pt x="140" y="64"/>
                      <a:pt x="140" y="64"/>
                      <a:pt x="140" y="64"/>
                    </a:cubicBezTo>
                    <a:cubicBezTo>
                      <a:pt x="138" y="66"/>
                      <a:pt x="137" y="68"/>
                      <a:pt x="138" y="70"/>
                    </a:cubicBezTo>
                    <a:cubicBezTo>
                      <a:pt x="138" y="71"/>
                      <a:pt x="139" y="71"/>
                      <a:pt x="142" y="72"/>
                    </a:cubicBezTo>
                    <a:cubicBezTo>
                      <a:pt x="144" y="72"/>
                      <a:pt x="145" y="73"/>
                      <a:pt x="145" y="75"/>
                    </a:cubicBezTo>
                    <a:cubicBezTo>
                      <a:pt x="146" y="76"/>
                      <a:pt x="145" y="78"/>
                      <a:pt x="144" y="81"/>
                    </a:cubicBezTo>
                    <a:cubicBezTo>
                      <a:pt x="142" y="87"/>
                      <a:pt x="141" y="95"/>
                      <a:pt x="141" y="104"/>
                    </a:cubicBezTo>
                    <a:cubicBezTo>
                      <a:pt x="141" y="104"/>
                      <a:pt x="141" y="105"/>
                      <a:pt x="141" y="106"/>
                    </a:cubicBezTo>
                    <a:cubicBezTo>
                      <a:pt x="142" y="111"/>
                      <a:pt x="142" y="114"/>
                      <a:pt x="141" y="115"/>
                    </a:cubicBezTo>
                    <a:cubicBezTo>
                      <a:pt x="138" y="116"/>
                      <a:pt x="135" y="115"/>
                      <a:pt x="134" y="113"/>
                    </a:cubicBezTo>
                    <a:cubicBezTo>
                      <a:pt x="135" y="107"/>
                      <a:pt x="135" y="98"/>
                      <a:pt x="134" y="85"/>
                    </a:cubicBezTo>
                    <a:cubicBezTo>
                      <a:pt x="134" y="83"/>
                      <a:pt x="133" y="81"/>
                      <a:pt x="132" y="81"/>
                    </a:cubicBezTo>
                    <a:cubicBezTo>
                      <a:pt x="132" y="82"/>
                      <a:pt x="131" y="82"/>
                      <a:pt x="129" y="84"/>
                    </a:cubicBezTo>
                    <a:cubicBezTo>
                      <a:pt x="124" y="88"/>
                      <a:pt x="120" y="91"/>
                      <a:pt x="117" y="91"/>
                    </a:cubicBezTo>
                    <a:cubicBezTo>
                      <a:pt x="116" y="92"/>
                      <a:pt x="115" y="91"/>
                      <a:pt x="115" y="90"/>
                    </a:cubicBezTo>
                    <a:cubicBezTo>
                      <a:pt x="115" y="89"/>
                      <a:pt x="115" y="88"/>
                      <a:pt x="116" y="87"/>
                    </a:cubicBezTo>
                    <a:close/>
                    <a:moveTo>
                      <a:pt x="190" y="61"/>
                    </a:moveTo>
                    <a:cubicBezTo>
                      <a:pt x="189" y="61"/>
                      <a:pt x="188" y="61"/>
                      <a:pt x="187" y="61"/>
                    </a:cubicBezTo>
                    <a:cubicBezTo>
                      <a:pt x="188" y="61"/>
                      <a:pt x="187" y="61"/>
                      <a:pt x="186" y="60"/>
                    </a:cubicBezTo>
                    <a:cubicBezTo>
                      <a:pt x="186" y="58"/>
                      <a:pt x="187" y="54"/>
                      <a:pt x="188" y="49"/>
                    </a:cubicBezTo>
                    <a:cubicBezTo>
                      <a:pt x="189" y="48"/>
                      <a:pt x="190" y="48"/>
                      <a:pt x="191" y="48"/>
                    </a:cubicBezTo>
                    <a:cubicBezTo>
                      <a:pt x="192" y="47"/>
                      <a:pt x="193" y="48"/>
                      <a:pt x="193" y="49"/>
                    </a:cubicBezTo>
                    <a:cubicBezTo>
                      <a:pt x="194" y="50"/>
                      <a:pt x="194" y="51"/>
                      <a:pt x="194" y="54"/>
                    </a:cubicBezTo>
                    <a:cubicBezTo>
                      <a:pt x="193" y="60"/>
                      <a:pt x="191" y="62"/>
                      <a:pt x="190" y="61"/>
                    </a:cubicBezTo>
                    <a:close/>
                    <a:moveTo>
                      <a:pt x="176" y="62"/>
                    </a:moveTo>
                    <a:cubicBezTo>
                      <a:pt x="175" y="61"/>
                      <a:pt x="175" y="58"/>
                      <a:pt x="174" y="53"/>
                    </a:cubicBezTo>
                    <a:cubicBezTo>
                      <a:pt x="174" y="51"/>
                      <a:pt x="175" y="50"/>
                      <a:pt x="178" y="50"/>
                    </a:cubicBezTo>
                    <a:cubicBezTo>
                      <a:pt x="179" y="50"/>
                      <a:pt x="179" y="51"/>
                      <a:pt x="179" y="54"/>
                    </a:cubicBezTo>
                    <a:cubicBezTo>
                      <a:pt x="179" y="59"/>
                      <a:pt x="178" y="62"/>
                      <a:pt x="176" y="62"/>
                    </a:cubicBezTo>
                    <a:close/>
                    <a:moveTo>
                      <a:pt x="165" y="64"/>
                    </a:moveTo>
                    <a:cubicBezTo>
                      <a:pt x="164" y="63"/>
                      <a:pt x="163" y="61"/>
                      <a:pt x="162" y="59"/>
                    </a:cubicBezTo>
                    <a:cubicBezTo>
                      <a:pt x="161" y="57"/>
                      <a:pt x="162" y="56"/>
                      <a:pt x="165" y="55"/>
                    </a:cubicBezTo>
                    <a:cubicBezTo>
                      <a:pt x="166" y="54"/>
                      <a:pt x="167" y="55"/>
                      <a:pt x="168" y="57"/>
                    </a:cubicBezTo>
                    <a:cubicBezTo>
                      <a:pt x="170" y="58"/>
                      <a:pt x="170" y="60"/>
                      <a:pt x="170" y="62"/>
                    </a:cubicBezTo>
                    <a:cubicBezTo>
                      <a:pt x="169" y="64"/>
                      <a:pt x="167" y="64"/>
                      <a:pt x="165" y="64"/>
                    </a:cubicBezTo>
                    <a:close/>
                    <a:moveTo>
                      <a:pt x="145" y="103"/>
                    </a:moveTo>
                    <a:cubicBezTo>
                      <a:pt x="147" y="100"/>
                      <a:pt x="151" y="94"/>
                      <a:pt x="157" y="87"/>
                    </a:cubicBezTo>
                    <a:cubicBezTo>
                      <a:pt x="157" y="88"/>
                      <a:pt x="157" y="87"/>
                      <a:pt x="158" y="86"/>
                    </a:cubicBezTo>
                    <a:cubicBezTo>
                      <a:pt x="158" y="85"/>
                      <a:pt x="158" y="84"/>
                      <a:pt x="157" y="83"/>
                    </a:cubicBezTo>
                    <a:cubicBezTo>
                      <a:pt x="156" y="82"/>
                      <a:pt x="156" y="81"/>
                      <a:pt x="156" y="80"/>
                    </a:cubicBezTo>
                    <a:cubicBezTo>
                      <a:pt x="156" y="79"/>
                      <a:pt x="156" y="78"/>
                      <a:pt x="157" y="78"/>
                    </a:cubicBezTo>
                    <a:cubicBezTo>
                      <a:pt x="158" y="78"/>
                      <a:pt x="161" y="78"/>
                      <a:pt x="166" y="77"/>
                    </a:cubicBezTo>
                    <a:cubicBezTo>
                      <a:pt x="178" y="74"/>
                      <a:pt x="185" y="73"/>
                      <a:pt x="188" y="73"/>
                    </a:cubicBezTo>
                    <a:cubicBezTo>
                      <a:pt x="190" y="74"/>
                      <a:pt x="191" y="76"/>
                      <a:pt x="193" y="79"/>
                    </a:cubicBezTo>
                    <a:cubicBezTo>
                      <a:pt x="193" y="80"/>
                      <a:pt x="191" y="81"/>
                      <a:pt x="189" y="81"/>
                    </a:cubicBezTo>
                    <a:cubicBezTo>
                      <a:pt x="188" y="81"/>
                      <a:pt x="188" y="82"/>
                      <a:pt x="187" y="82"/>
                    </a:cubicBezTo>
                    <a:cubicBezTo>
                      <a:pt x="193" y="86"/>
                      <a:pt x="199" y="92"/>
                      <a:pt x="204" y="101"/>
                    </a:cubicBezTo>
                    <a:cubicBezTo>
                      <a:pt x="208" y="107"/>
                      <a:pt x="209" y="111"/>
                      <a:pt x="209" y="113"/>
                    </a:cubicBezTo>
                    <a:cubicBezTo>
                      <a:pt x="209" y="115"/>
                      <a:pt x="207" y="116"/>
                      <a:pt x="203" y="116"/>
                    </a:cubicBezTo>
                    <a:cubicBezTo>
                      <a:pt x="200" y="116"/>
                      <a:pt x="192" y="115"/>
                      <a:pt x="179" y="113"/>
                    </a:cubicBezTo>
                    <a:cubicBezTo>
                      <a:pt x="175" y="112"/>
                      <a:pt x="171" y="112"/>
                      <a:pt x="169" y="112"/>
                    </a:cubicBezTo>
                    <a:cubicBezTo>
                      <a:pt x="168" y="112"/>
                      <a:pt x="166" y="109"/>
                      <a:pt x="165" y="105"/>
                    </a:cubicBezTo>
                    <a:cubicBezTo>
                      <a:pt x="165" y="104"/>
                      <a:pt x="165" y="102"/>
                      <a:pt x="165" y="99"/>
                    </a:cubicBezTo>
                    <a:cubicBezTo>
                      <a:pt x="164" y="94"/>
                      <a:pt x="163" y="91"/>
                      <a:pt x="163" y="89"/>
                    </a:cubicBezTo>
                    <a:cubicBezTo>
                      <a:pt x="160" y="92"/>
                      <a:pt x="157" y="99"/>
                      <a:pt x="155" y="108"/>
                    </a:cubicBezTo>
                    <a:cubicBezTo>
                      <a:pt x="149" y="107"/>
                      <a:pt x="145" y="105"/>
                      <a:pt x="145" y="103"/>
                    </a:cubicBezTo>
                    <a:close/>
                    <a:moveTo>
                      <a:pt x="222" y="98"/>
                    </a:moveTo>
                    <a:cubicBezTo>
                      <a:pt x="223" y="98"/>
                      <a:pt x="223" y="95"/>
                      <a:pt x="223" y="91"/>
                    </a:cubicBezTo>
                    <a:cubicBezTo>
                      <a:pt x="223" y="86"/>
                      <a:pt x="222" y="84"/>
                      <a:pt x="220" y="84"/>
                    </a:cubicBezTo>
                    <a:cubicBezTo>
                      <a:pt x="212" y="82"/>
                      <a:pt x="205" y="81"/>
                      <a:pt x="200" y="81"/>
                    </a:cubicBezTo>
                    <a:cubicBezTo>
                      <a:pt x="198" y="81"/>
                      <a:pt x="197" y="81"/>
                      <a:pt x="197" y="82"/>
                    </a:cubicBezTo>
                    <a:cubicBezTo>
                      <a:pt x="197" y="82"/>
                      <a:pt x="198" y="83"/>
                      <a:pt x="200" y="85"/>
                    </a:cubicBezTo>
                    <a:cubicBezTo>
                      <a:pt x="201" y="85"/>
                      <a:pt x="202" y="85"/>
                      <a:pt x="203" y="86"/>
                    </a:cubicBezTo>
                    <a:cubicBezTo>
                      <a:pt x="212" y="93"/>
                      <a:pt x="218" y="97"/>
                      <a:pt x="222" y="98"/>
                    </a:cubicBezTo>
                    <a:close/>
                    <a:moveTo>
                      <a:pt x="182" y="88"/>
                    </a:moveTo>
                    <a:cubicBezTo>
                      <a:pt x="183" y="88"/>
                      <a:pt x="184" y="88"/>
                      <a:pt x="186" y="88"/>
                    </a:cubicBezTo>
                    <a:cubicBezTo>
                      <a:pt x="187" y="88"/>
                      <a:pt x="189" y="88"/>
                      <a:pt x="189" y="87"/>
                    </a:cubicBezTo>
                    <a:cubicBezTo>
                      <a:pt x="187" y="84"/>
                      <a:pt x="185" y="82"/>
                      <a:pt x="182" y="82"/>
                    </a:cubicBezTo>
                    <a:cubicBezTo>
                      <a:pt x="180" y="82"/>
                      <a:pt x="178" y="83"/>
                      <a:pt x="176" y="85"/>
                    </a:cubicBezTo>
                    <a:cubicBezTo>
                      <a:pt x="176" y="88"/>
                      <a:pt x="178" y="89"/>
                      <a:pt x="182" y="88"/>
                    </a:cubicBezTo>
                    <a:close/>
                    <a:moveTo>
                      <a:pt x="191" y="91"/>
                    </a:moveTo>
                    <a:cubicBezTo>
                      <a:pt x="188" y="93"/>
                      <a:pt x="185" y="95"/>
                      <a:pt x="183" y="98"/>
                    </a:cubicBezTo>
                    <a:cubicBezTo>
                      <a:pt x="181" y="100"/>
                      <a:pt x="179" y="100"/>
                      <a:pt x="177" y="98"/>
                    </a:cubicBezTo>
                    <a:cubicBezTo>
                      <a:pt x="175" y="94"/>
                      <a:pt x="174" y="90"/>
                      <a:pt x="173" y="86"/>
                    </a:cubicBezTo>
                    <a:cubicBezTo>
                      <a:pt x="171" y="85"/>
                      <a:pt x="170" y="85"/>
                      <a:pt x="168" y="88"/>
                    </a:cubicBezTo>
                    <a:cubicBezTo>
                      <a:pt x="168" y="89"/>
                      <a:pt x="168" y="91"/>
                      <a:pt x="168" y="92"/>
                    </a:cubicBezTo>
                    <a:cubicBezTo>
                      <a:pt x="168" y="99"/>
                      <a:pt x="170" y="104"/>
                      <a:pt x="174" y="105"/>
                    </a:cubicBezTo>
                    <a:cubicBezTo>
                      <a:pt x="179" y="106"/>
                      <a:pt x="184" y="107"/>
                      <a:pt x="189" y="107"/>
                    </a:cubicBezTo>
                    <a:cubicBezTo>
                      <a:pt x="193" y="107"/>
                      <a:pt x="196" y="105"/>
                      <a:pt x="195" y="101"/>
                    </a:cubicBezTo>
                    <a:cubicBezTo>
                      <a:pt x="195" y="97"/>
                      <a:pt x="193" y="94"/>
                      <a:pt x="191" y="91"/>
                    </a:cubicBezTo>
                    <a:close/>
                    <a:moveTo>
                      <a:pt x="272" y="7"/>
                    </a:moveTo>
                    <a:cubicBezTo>
                      <a:pt x="272" y="13"/>
                      <a:pt x="272" y="19"/>
                      <a:pt x="271" y="25"/>
                    </a:cubicBezTo>
                    <a:cubicBezTo>
                      <a:pt x="269" y="38"/>
                      <a:pt x="264" y="54"/>
                      <a:pt x="256" y="72"/>
                    </a:cubicBezTo>
                    <a:cubicBezTo>
                      <a:pt x="255" y="73"/>
                      <a:pt x="254" y="75"/>
                      <a:pt x="254" y="76"/>
                    </a:cubicBezTo>
                    <a:cubicBezTo>
                      <a:pt x="252" y="80"/>
                      <a:pt x="249" y="84"/>
                      <a:pt x="245" y="88"/>
                    </a:cubicBezTo>
                    <a:cubicBezTo>
                      <a:pt x="241" y="92"/>
                      <a:pt x="238" y="96"/>
                      <a:pt x="235" y="101"/>
                    </a:cubicBezTo>
                    <a:cubicBezTo>
                      <a:pt x="234" y="102"/>
                      <a:pt x="234" y="103"/>
                      <a:pt x="234" y="103"/>
                    </a:cubicBezTo>
                    <a:cubicBezTo>
                      <a:pt x="235" y="104"/>
                      <a:pt x="236" y="103"/>
                      <a:pt x="238" y="102"/>
                    </a:cubicBezTo>
                    <a:cubicBezTo>
                      <a:pt x="239" y="102"/>
                      <a:pt x="239" y="101"/>
                      <a:pt x="239" y="102"/>
                    </a:cubicBezTo>
                    <a:cubicBezTo>
                      <a:pt x="247" y="96"/>
                      <a:pt x="251" y="93"/>
                      <a:pt x="251" y="92"/>
                    </a:cubicBezTo>
                    <a:cubicBezTo>
                      <a:pt x="253" y="87"/>
                      <a:pt x="255" y="82"/>
                      <a:pt x="257" y="79"/>
                    </a:cubicBezTo>
                    <a:cubicBezTo>
                      <a:pt x="261" y="72"/>
                      <a:pt x="268" y="58"/>
                      <a:pt x="276" y="37"/>
                    </a:cubicBezTo>
                    <a:cubicBezTo>
                      <a:pt x="276" y="41"/>
                      <a:pt x="277" y="44"/>
                      <a:pt x="279" y="48"/>
                    </a:cubicBezTo>
                    <a:cubicBezTo>
                      <a:pt x="280" y="49"/>
                      <a:pt x="280" y="49"/>
                      <a:pt x="280" y="49"/>
                    </a:cubicBezTo>
                    <a:cubicBezTo>
                      <a:pt x="280" y="50"/>
                      <a:pt x="281" y="50"/>
                      <a:pt x="281" y="51"/>
                    </a:cubicBezTo>
                    <a:cubicBezTo>
                      <a:pt x="283" y="54"/>
                      <a:pt x="284" y="56"/>
                      <a:pt x="286" y="56"/>
                    </a:cubicBezTo>
                    <a:cubicBezTo>
                      <a:pt x="286" y="56"/>
                      <a:pt x="286" y="55"/>
                      <a:pt x="287" y="55"/>
                    </a:cubicBezTo>
                    <a:cubicBezTo>
                      <a:pt x="292" y="52"/>
                      <a:pt x="299" y="50"/>
                      <a:pt x="306" y="49"/>
                    </a:cubicBezTo>
                    <a:cubicBezTo>
                      <a:pt x="308" y="50"/>
                      <a:pt x="310" y="51"/>
                      <a:pt x="313" y="52"/>
                    </a:cubicBezTo>
                    <a:cubicBezTo>
                      <a:pt x="314" y="53"/>
                      <a:pt x="316" y="53"/>
                      <a:pt x="317" y="53"/>
                    </a:cubicBezTo>
                    <a:cubicBezTo>
                      <a:pt x="317" y="53"/>
                      <a:pt x="319" y="50"/>
                      <a:pt x="321" y="43"/>
                    </a:cubicBezTo>
                    <a:cubicBezTo>
                      <a:pt x="322" y="38"/>
                      <a:pt x="322" y="35"/>
                      <a:pt x="323" y="34"/>
                    </a:cubicBezTo>
                    <a:cubicBezTo>
                      <a:pt x="324" y="32"/>
                      <a:pt x="325" y="29"/>
                      <a:pt x="327" y="26"/>
                    </a:cubicBezTo>
                    <a:cubicBezTo>
                      <a:pt x="323" y="23"/>
                      <a:pt x="319" y="21"/>
                      <a:pt x="313" y="19"/>
                    </a:cubicBezTo>
                    <a:cubicBezTo>
                      <a:pt x="311" y="19"/>
                      <a:pt x="307" y="20"/>
                      <a:pt x="301" y="22"/>
                    </a:cubicBezTo>
                    <a:cubicBezTo>
                      <a:pt x="299" y="23"/>
                      <a:pt x="297" y="23"/>
                      <a:pt x="297" y="23"/>
                    </a:cubicBezTo>
                    <a:cubicBezTo>
                      <a:pt x="291" y="24"/>
                      <a:pt x="286" y="26"/>
                      <a:pt x="281" y="27"/>
                    </a:cubicBezTo>
                    <a:cubicBezTo>
                      <a:pt x="280" y="27"/>
                      <a:pt x="280" y="28"/>
                      <a:pt x="279" y="28"/>
                    </a:cubicBezTo>
                    <a:cubicBezTo>
                      <a:pt x="281" y="19"/>
                      <a:pt x="284" y="16"/>
                      <a:pt x="288" y="17"/>
                    </a:cubicBezTo>
                    <a:cubicBezTo>
                      <a:pt x="293" y="17"/>
                      <a:pt x="299" y="16"/>
                      <a:pt x="305" y="14"/>
                    </a:cubicBezTo>
                    <a:cubicBezTo>
                      <a:pt x="308" y="13"/>
                      <a:pt x="309" y="13"/>
                      <a:pt x="310" y="13"/>
                    </a:cubicBezTo>
                    <a:cubicBezTo>
                      <a:pt x="313" y="12"/>
                      <a:pt x="315" y="12"/>
                      <a:pt x="317" y="12"/>
                    </a:cubicBezTo>
                    <a:cubicBezTo>
                      <a:pt x="318" y="12"/>
                      <a:pt x="319" y="12"/>
                      <a:pt x="319" y="12"/>
                    </a:cubicBezTo>
                    <a:cubicBezTo>
                      <a:pt x="320" y="11"/>
                      <a:pt x="319" y="10"/>
                      <a:pt x="317" y="7"/>
                    </a:cubicBezTo>
                    <a:cubicBezTo>
                      <a:pt x="317" y="7"/>
                      <a:pt x="317" y="6"/>
                      <a:pt x="317" y="6"/>
                    </a:cubicBezTo>
                    <a:cubicBezTo>
                      <a:pt x="317" y="6"/>
                      <a:pt x="316" y="5"/>
                      <a:pt x="316" y="5"/>
                    </a:cubicBezTo>
                    <a:cubicBezTo>
                      <a:pt x="315" y="2"/>
                      <a:pt x="314" y="0"/>
                      <a:pt x="312" y="1"/>
                    </a:cubicBezTo>
                    <a:cubicBezTo>
                      <a:pt x="312" y="1"/>
                      <a:pt x="311" y="1"/>
                      <a:pt x="311" y="1"/>
                    </a:cubicBezTo>
                    <a:cubicBezTo>
                      <a:pt x="307" y="3"/>
                      <a:pt x="303" y="4"/>
                      <a:pt x="299" y="5"/>
                    </a:cubicBezTo>
                    <a:cubicBezTo>
                      <a:pt x="294" y="5"/>
                      <a:pt x="290" y="6"/>
                      <a:pt x="285" y="7"/>
                    </a:cubicBezTo>
                    <a:cubicBezTo>
                      <a:pt x="284" y="8"/>
                      <a:pt x="283" y="8"/>
                      <a:pt x="282" y="8"/>
                    </a:cubicBezTo>
                    <a:cubicBezTo>
                      <a:pt x="281" y="8"/>
                      <a:pt x="280" y="8"/>
                      <a:pt x="279" y="8"/>
                    </a:cubicBezTo>
                    <a:cubicBezTo>
                      <a:pt x="278" y="7"/>
                      <a:pt x="276" y="6"/>
                      <a:pt x="275" y="5"/>
                    </a:cubicBezTo>
                    <a:cubicBezTo>
                      <a:pt x="273" y="5"/>
                      <a:pt x="272" y="6"/>
                      <a:pt x="272" y="7"/>
                    </a:cubicBezTo>
                    <a:close/>
                    <a:moveTo>
                      <a:pt x="309" y="46"/>
                    </a:moveTo>
                    <a:cubicBezTo>
                      <a:pt x="308" y="43"/>
                      <a:pt x="307" y="42"/>
                      <a:pt x="306" y="43"/>
                    </a:cubicBezTo>
                    <a:cubicBezTo>
                      <a:pt x="305" y="43"/>
                      <a:pt x="304" y="43"/>
                      <a:pt x="303" y="44"/>
                    </a:cubicBezTo>
                    <a:cubicBezTo>
                      <a:pt x="295" y="46"/>
                      <a:pt x="291" y="47"/>
                      <a:pt x="290" y="46"/>
                    </a:cubicBezTo>
                    <a:cubicBezTo>
                      <a:pt x="288" y="46"/>
                      <a:pt x="288" y="44"/>
                      <a:pt x="287" y="42"/>
                    </a:cubicBezTo>
                    <a:cubicBezTo>
                      <a:pt x="287" y="39"/>
                      <a:pt x="287" y="36"/>
                      <a:pt x="287" y="34"/>
                    </a:cubicBezTo>
                    <a:cubicBezTo>
                      <a:pt x="288" y="32"/>
                      <a:pt x="291" y="31"/>
                      <a:pt x="295" y="30"/>
                    </a:cubicBezTo>
                    <a:cubicBezTo>
                      <a:pt x="301" y="27"/>
                      <a:pt x="307" y="25"/>
                      <a:pt x="310" y="25"/>
                    </a:cubicBezTo>
                    <a:cubicBezTo>
                      <a:pt x="312" y="25"/>
                      <a:pt x="313" y="27"/>
                      <a:pt x="313" y="30"/>
                    </a:cubicBezTo>
                    <a:cubicBezTo>
                      <a:pt x="313" y="37"/>
                      <a:pt x="311" y="43"/>
                      <a:pt x="309" y="46"/>
                    </a:cubicBezTo>
                    <a:close/>
                    <a:moveTo>
                      <a:pt x="305" y="32"/>
                    </a:moveTo>
                    <a:cubicBezTo>
                      <a:pt x="307" y="34"/>
                      <a:pt x="306" y="36"/>
                      <a:pt x="302" y="38"/>
                    </a:cubicBezTo>
                    <a:cubicBezTo>
                      <a:pt x="300" y="39"/>
                      <a:pt x="298" y="39"/>
                      <a:pt x="296" y="39"/>
                    </a:cubicBezTo>
                    <a:cubicBezTo>
                      <a:pt x="294" y="40"/>
                      <a:pt x="293" y="40"/>
                      <a:pt x="293" y="40"/>
                    </a:cubicBezTo>
                    <a:cubicBezTo>
                      <a:pt x="291" y="40"/>
                      <a:pt x="291" y="40"/>
                      <a:pt x="290" y="38"/>
                    </a:cubicBezTo>
                    <a:cubicBezTo>
                      <a:pt x="290" y="37"/>
                      <a:pt x="290" y="36"/>
                      <a:pt x="291" y="35"/>
                    </a:cubicBezTo>
                    <a:cubicBezTo>
                      <a:pt x="298" y="32"/>
                      <a:pt x="303" y="31"/>
                      <a:pt x="305" y="32"/>
                    </a:cubicBezTo>
                    <a:close/>
                    <a:moveTo>
                      <a:pt x="272" y="64"/>
                    </a:moveTo>
                    <a:cubicBezTo>
                      <a:pt x="273" y="64"/>
                      <a:pt x="275" y="64"/>
                      <a:pt x="277" y="63"/>
                    </a:cubicBezTo>
                    <a:cubicBezTo>
                      <a:pt x="278" y="63"/>
                      <a:pt x="288" y="60"/>
                      <a:pt x="304" y="55"/>
                    </a:cubicBezTo>
                    <a:cubicBezTo>
                      <a:pt x="306" y="54"/>
                      <a:pt x="308" y="54"/>
                      <a:pt x="310" y="55"/>
                    </a:cubicBezTo>
                    <a:cubicBezTo>
                      <a:pt x="311" y="56"/>
                      <a:pt x="314" y="57"/>
                      <a:pt x="316" y="58"/>
                    </a:cubicBezTo>
                    <a:cubicBezTo>
                      <a:pt x="318" y="58"/>
                      <a:pt x="319" y="59"/>
                      <a:pt x="320" y="60"/>
                    </a:cubicBezTo>
                    <a:cubicBezTo>
                      <a:pt x="322" y="61"/>
                      <a:pt x="323" y="62"/>
                      <a:pt x="322" y="63"/>
                    </a:cubicBezTo>
                    <a:cubicBezTo>
                      <a:pt x="322" y="64"/>
                      <a:pt x="321" y="64"/>
                      <a:pt x="319" y="65"/>
                    </a:cubicBezTo>
                    <a:cubicBezTo>
                      <a:pt x="314" y="67"/>
                      <a:pt x="310" y="69"/>
                      <a:pt x="308" y="71"/>
                    </a:cubicBezTo>
                    <a:cubicBezTo>
                      <a:pt x="309" y="72"/>
                      <a:pt x="309" y="73"/>
                      <a:pt x="309" y="74"/>
                    </a:cubicBezTo>
                    <a:cubicBezTo>
                      <a:pt x="309" y="75"/>
                      <a:pt x="310" y="75"/>
                      <a:pt x="312" y="75"/>
                    </a:cubicBezTo>
                    <a:cubicBezTo>
                      <a:pt x="315" y="75"/>
                      <a:pt x="319" y="75"/>
                      <a:pt x="325" y="76"/>
                    </a:cubicBezTo>
                    <a:cubicBezTo>
                      <a:pt x="329" y="76"/>
                      <a:pt x="331" y="76"/>
                      <a:pt x="332" y="76"/>
                    </a:cubicBezTo>
                    <a:cubicBezTo>
                      <a:pt x="334" y="76"/>
                      <a:pt x="336" y="77"/>
                      <a:pt x="338" y="80"/>
                    </a:cubicBezTo>
                    <a:cubicBezTo>
                      <a:pt x="338" y="80"/>
                      <a:pt x="338" y="81"/>
                      <a:pt x="338" y="81"/>
                    </a:cubicBezTo>
                    <a:cubicBezTo>
                      <a:pt x="341" y="86"/>
                      <a:pt x="342" y="89"/>
                      <a:pt x="340" y="88"/>
                    </a:cubicBezTo>
                    <a:cubicBezTo>
                      <a:pt x="339" y="88"/>
                      <a:pt x="338" y="88"/>
                      <a:pt x="337" y="87"/>
                    </a:cubicBezTo>
                    <a:cubicBezTo>
                      <a:pt x="332" y="85"/>
                      <a:pt x="326" y="84"/>
                      <a:pt x="322" y="84"/>
                    </a:cubicBezTo>
                    <a:cubicBezTo>
                      <a:pt x="316" y="83"/>
                      <a:pt x="312" y="83"/>
                      <a:pt x="311" y="84"/>
                    </a:cubicBezTo>
                    <a:cubicBezTo>
                      <a:pt x="310" y="84"/>
                      <a:pt x="310" y="85"/>
                      <a:pt x="309" y="88"/>
                    </a:cubicBezTo>
                    <a:cubicBezTo>
                      <a:pt x="310" y="93"/>
                      <a:pt x="309" y="100"/>
                      <a:pt x="308" y="109"/>
                    </a:cubicBezTo>
                    <a:cubicBezTo>
                      <a:pt x="307" y="114"/>
                      <a:pt x="307" y="117"/>
                      <a:pt x="306" y="119"/>
                    </a:cubicBezTo>
                    <a:cubicBezTo>
                      <a:pt x="306" y="120"/>
                      <a:pt x="305" y="120"/>
                      <a:pt x="303" y="120"/>
                    </a:cubicBezTo>
                    <a:cubicBezTo>
                      <a:pt x="302" y="119"/>
                      <a:pt x="301" y="119"/>
                      <a:pt x="300" y="119"/>
                    </a:cubicBezTo>
                    <a:cubicBezTo>
                      <a:pt x="298" y="118"/>
                      <a:pt x="295" y="117"/>
                      <a:pt x="292" y="116"/>
                    </a:cubicBezTo>
                    <a:cubicBezTo>
                      <a:pt x="284" y="113"/>
                      <a:pt x="278" y="110"/>
                      <a:pt x="276" y="106"/>
                    </a:cubicBezTo>
                    <a:cubicBezTo>
                      <a:pt x="275" y="104"/>
                      <a:pt x="275" y="104"/>
                      <a:pt x="275" y="103"/>
                    </a:cubicBezTo>
                    <a:cubicBezTo>
                      <a:pt x="275" y="103"/>
                      <a:pt x="276" y="103"/>
                      <a:pt x="277" y="104"/>
                    </a:cubicBezTo>
                    <a:cubicBezTo>
                      <a:pt x="284" y="107"/>
                      <a:pt x="290" y="108"/>
                      <a:pt x="296" y="107"/>
                    </a:cubicBezTo>
                    <a:cubicBezTo>
                      <a:pt x="296" y="107"/>
                      <a:pt x="296" y="107"/>
                      <a:pt x="296" y="107"/>
                    </a:cubicBezTo>
                    <a:cubicBezTo>
                      <a:pt x="298" y="107"/>
                      <a:pt x="299" y="100"/>
                      <a:pt x="299" y="87"/>
                    </a:cubicBezTo>
                    <a:cubicBezTo>
                      <a:pt x="299" y="86"/>
                      <a:pt x="298" y="85"/>
                      <a:pt x="297" y="86"/>
                    </a:cubicBezTo>
                    <a:cubicBezTo>
                      <a:pt x="296" y="87"/>
                      <a:pt x="293" y="87"/>
                      <a:pt x="290" y="88"/>
                    </a:cubicBezTo>
                    <a:cubicBezTo>
                      <a:pt x="283" y="89"/>
                      <a:pt x="276" y="90"/>
                      <a:pt x="270" y="93"/>
                    </a:cubicBezTo>
                    <a:cubicBezTo>
                      <a:pt x="270" y="93"/>
                      <a:pt x="269" y="93"/>
                      <a:pt x="269" y="94"/>
                    </a:cubicBezTo>
                    <a:cubicBezTo>
                      <a:pt x="267" y="95"/>
                      <a:pt x="266" y="95"/>
                      <a:pt x="265" y="94"/>
                    </a:cubicBezTo>
                    <a:cubicBezTo>
                      <a:pt x="264" y="92"/>
                      <a:pt x="263" y="89"/>
                      <a:pt x="263" y="86"/>
                    </a:cubicBezTo>
                    <a:cubicBezTo>
                      <a:pt x="263" y="86"/>
                      <a:pt x="263" y="86"/>
                      <a:pt x="263" y="86"/>
                    </a:cubicBezTo>
                    <a:cubicBezTo>
                      <a:pt x="266" y="86"/>
                      <a:pt x="268" y="86"/>
                      <a:pt x="272" y="85"/>
                    </a:cubicBezTo>
                    <a:cubicBezTo>
                      <a:pt x="273" y="84"/>
                      <a:pt x="276" y="84"/>
                      <a:pt x="281" y="83"/>
                    </a:cubicBezTo>
                    <a:cubicBezTo>
                      <a:pt x="283" y="83"/>
                      <a:pt x="285" y="82"/>
                      <a:pt x="285" y="82"/>
                    </a:cubicBezTo>
                    <a:cubicBezTo>
                      <a:pt x="289" y="81"/>
                      <a:pt x="293" y="80"/>
                      <a:pt x="297" y="78"/>
                    </a:cubicBezTo>
                    <a:cubicBezTo>
                      <a:pt x="298" y="77"/>
                      <a:pt x="298" y="75"/>
                      <a:pt x="297" y="73"/>
                    </a:cubicBezTo>
                    <a:cubicBezTo>
                      <a:pt x="295" y="71"/>
                      <a:pt x="294" y="70"/>
                      <a:pt x="296" y="68"/>
                    </a:cubicBezTo>
                    <a:cubicBezTo>
                      <a:pt x="299" y="67"/>
                      <a:pt x="302" y="66"/>
                      <a:pt x="305" y="65"/>
                    </a:cubicBezTo>
                    <a:cubicBezTo>
                      <a:pt x="307" y="64"/>
                      <a:pt x="308" y="62"/>
                      <a:pt x="307" y="61"/>
                    </a:cubicBezTo>
                    <a:cubicBezTo>
                      <a:pt x="306" y="59"/>
                      <a:pt x="305" y="59"/>
                      <a:pt x="303" y="60"/>
                    </a:cubicBezTo>
                    <a:cubicBezTo>
                      <a:pt x="295" y="62"/>
                      <a:pt x="287" y="66"/>
                      <a:pt x="280" y="72"/>
                    </a:cubicBezTo>
                    <a:cubicBezTo>
                      <a:pt x="279" y="73"/>
                      <a:pt x="278" y="74"/>
                      <a:pt x="277" y="74"/>
                    </a:cubicBezTo>
                    <a:cubicBezTo>
                      <a:pt x="275" y="74"/>
                      <a:pt x="273" y="70"/>
                      <a:pt x="272" y="64"/>
                    </a:cubicBezTo>
                    <a:close/>
                    <a:moveTo>
                      <a:pt x="388" y="41"/>
                    </a:moveTo>
                    <a:cubicBezTo>
                      <a:pt x="384" y="42"/>
                      <a:pt x="380" y="43"/>
                      <a:pt x="378" y="43"/>
                    </a:cubicBezTo>
                    <a:cubicBezTo>
                      <a:pt x="377" y="43"/>
                      <a:pt x="377" y="44"/>
                      <a:pt x="377" y="46"/>
                    </a:cubicBezTo>
                    <a:cubicBezTo>
                      <a:pt x="378" y="49"/>
                      <a:pt x="379" y="50"/>
                      <a:pt x="380" y="49"/>
                    </a:cubicBezTo>
                    <a:cubicBezTo>
                      <a:pt x="383" y="47"/>
                      <a:pt x="387" y="46"/>
                      <a:pt x="390" y="46"/>
                    </a:cubicBezTo>
                    <a:cubicBezTo>
                      <a:pt x="397" y="45"/>
                      <a:pt x="407" y="42"/>
                      <a:pt x="419" y="38"/>
                    </a:cubicBezTo>
                    <a:cubicBezTo>
                      <a:pt x="424" y="37"/>
                      <a:pt x="427" y="37"/>
                      <a:pt x="431" y="37"/>
                    </a:cubicBezTo>
                    <a:cubicBezTo>
                      <a:pt x="438" y="37"/>
                      <a:pt x="442" y="39"/>
                      <a:pt x="442" y="44"/>
                    </a:cubicBezTo>
                    <a:cubicBezTo>
                      <a:pt x="442" y="46"/>
                      <a:pt x="439" y="49"/>
                      <a:pt x="434" y="52"/>
                    </a:cubicBezTo>
                    <a:cubicBezTo>
                      <a:pt x="434" y="52"/>
                      <a:pt x="433" y="52"/>
                      <a:pt x="433" y="52"/>
                    </a:cubicBezTo>
                    <a:cubicBezTo>
                      <a:pt x="427" y="48"/>
                      <a:pt x="423" y="46"/>
                      <a:pt x="419" y="47"/>
                    </a:cubicBezTo>
                    <a:cubicBezTo>
                      <a:pt x="411" y="48"/>
                      <a:pt x="400" y="51"/>
                      <a:pt x="387" y="56"/>
                    </a:cubicBezTo>
                    <a:cubicBezTo>
                      <a:pt x="385" y="56"/>
                      <a:pt x="385" y="57"/>
                      <a:pt x="386" y="59"/>
                    </a:cubicBezTo>
                    <a:cubicBezTo>
                      <a:pt x="387" y="64"/>
                      <a:pt x="389" y="66"/>
                      <a:pt x="391" y="66"/>
                    </a:cubicBezTo>
                    <a:cubicBezTo>
                      <a:pt x="392" y="66"/>
                      <a:pt x="394" y="65"/>
                      <a:pt x="395" y="63"/>
                    </a:cubicBezTo>
                    <a:cubicBezTo>
                      <a:pt x="398" y="60"/>
                      <a:pt x="401" y="58"/>
                      <a:pt x="406" y="58"/>
                    </a:cubicBezTo>
                    <a:cubicBezTo>
                      <a:pt x="410" y="57"/>
                      <a:pt x="412" y="56"/>
                      <a:pt x="413" y="53"/>
                    </a:cubicBezTo>
                    <a:cubicBezTo>
                      <a:pt x="414" y="53"/>
                      <a:pt x="415" y="52"/>
                      <a:pt x="417" y="51"/>
                    </a:cubicBezTo>
                    <a:cubicBezTo>
                      <a:pt x="419" y="52"/>
                      <a:pt x="420" y="54"/>
                      <a:pt x="418" y="56"/>
                    </a:cubicBezTo>
                    <a:cubicBezTo>
                      <a:pt x="417" y="58"/>
                      <a:pt x="413" y="60"/>
                      <a:pt x="407" y="63"/>
                    </a:cubicBezTo>
                    <a:cubicBezTo>
                      <a:pt x="405" y="64"/>
                      <a:pt x="405" y="65"/>
                      <a:pt x="407" y="66"/>
                    </a:cubicBezTo>
                    <a:cubicBezTo>
                      <a:pt x="408" y="68"/>
                      <a:pt x="409" y="71"/>
                      <a:pt x="408" y="73"/>
                    </a:cubicBezTo>
                    <a:cubicBezTo>
                      <a:pt x="404" y="73"/>
                      <a:pt x="399" y="74"/>
                      <a:pt x="392" y="76"/>
                    </a:cubicBezTo>
                    <a:cubicBezTo>
                      <a:pt x="389" y="77"/>
                      <a:pt x="386" y="78"/>
                      <a:pt x="382" y="79"/>
                    </a:cubicBezTo>
                    <a:cubicBezTo>
                      <a:pt x="376" y="80"/>
                      <a:pt x="373" y="81"/>
                      <a:pt x="371" y="81"/>
                    </a:cubicBezTo>
                    <a:cubicBezTo>
                      <a:pt x="370" y="82"/>
                      <a:pt x="369" y="82"/>
                      <a:pt x="369" y="83"/>
                    </a:cubicBezTo>
                    <a:cubicBezTo>
                      <a:pt x="370" y="84"/>
                      <a:pt x="370" y="84"/>
                      <a:pt x="370" y="84"/>
                    </a:cubicBezTo>
                    <a:cubicBezTo>
                      <a:pt x="371" y="86"/>
                      <a:pt x="371" y="88"/>
                      <a:pt x="372" y="90"/>
                    </a:cubicBezTo>
                    <a:cubicBezTo>
                      <a:pt x="373" y="91"/>
                      <a:pt x="374" y="91"/>
                      <a:pt x="376" y="90"/>
                    </a:cubicBezTo>
                    <a:cubicBezTo>
                      <a:pt x="379" y="88"/>
                      <a:pt x="384" y="86"/>
                      <a:pt x="391" y="85"/>
                    </a:cubicBezTo>
                    <a:cubicBezTo>
                      <a:pt x="394" y="84"/>
                      <a:pt x="399" y="83"/>
                      <a:pt x="404" y="83"/>
                    </a:cubicBezTo>
                    <a:cubicBezTo>
                      <a:pt x="405" y="83"/>
                      <a:pt x="406" y="82"/>
                      <a:pt x="407" y="82"/>
                    </a:cubicBezTo>
                    <a:cubicBezTo>
                      <a:pt x="408" y="82"/>
                      <a:pt x="409" y="82"/>
                      <a:pt x="409" y="84"/>
                    </a:cubicBezTo>
                    <a:cubicBezTo>
                      <a:pt x="409" y="100"/>
                      <a:pt x="405" y="108"/>
                      <a:pt x="399" y="108"/>
                    </a:cubicBezTo>
                    <a:cubicBezTo>
                      <a:pt x="398" y="108"/>
                      <a:pt x="394" y="107"/>
                      <a:pt x="388" y="105"/>
                    </a:cubicBezTo>
                    <a:cubicBezTo>
                      <a:pt x="387" y="105"/>
                      <a:pt x="386" y="105"/>
                      <a:pt x="386" y="105"/>
                    </a:cubicBezTo>
                    <a:cubicBezTo>
                      <a:pt x="385" y="104"/>
                      <a:pt x="384" y="104"/>
                      <a:pt x="384" y="105"/>
                    </a:cubicBezTo>
                    <a:cubicBezTo>
                      <a:pt x="384" y="105"/>
                      <a:pt x="384" y="106"/>
                      <a:pt x="385" y="106"/>
                    </a:cubicBezTo>
                    <a:cubicBezTo>
                      <a:pt x="391" y="112"/>
                      <a:pt x="398" y="116"/>
                      <a:pt x="406" y="119"/>
                    </a:cubicBezTo>
                    <a:cubicBezTo>
                      <a:pt x="408" y="119"/>
                      <a:pt x="410" y="119"/>
                      <a:pt x="412" y="120"/>
                    </a:cubicBezTo>
                    <a:cubicBezTo>
                      <a:pt x="412" y="120"/>
                      <a:pt x="412" y="120"/>
                      <a:pt x="412" y="120"/>
                    </a:cubicBezTo>
                    <a:cubicBezTo>
                      <a:pt x="413" y="119"/>
                      <a:pt x="414" y="116"/>
                      <a:pt x="415" y="109"/>
                    </a:cubicBezTo>
                    <a:cubicBezTo>
                      <a:pt x="416" y="107"/>
                      <a:pt x="416" y="106"/>
                      <a:pt x="415" y="108"/>
                    </a:cubicBezTo>
                    <a:cubicBezTo>
                      <a:pt x="416" y="105"/>
                      <a:pt x="417" y="102"/>
                      <a:pt x="417" y="101"/>
                    </a:cubicBezTo>
                    <a:cubicBezTo>
                      <a:pt x="418" y="96"/>
                      <a:pt x="418" y="93"/>
                      <a:pt x="418" y="89"/>
                    </a:cubicBezTo>
                    <a:cubicBezTo>
                      <a:pt x="418" y="84"/>
                      <a:pt x="419" y="81"/>
                      <a:pt x="420" y="81"/>
                    </a:cubicBezTo>
                    <a:cubicBezTo>
                      <a:pt x="423" y="80"/>
                      <a:pt x="428" y="80"/>
                      <a:pt x="434" y="80"/>
                    </a:cubicBezTo>
                    <a:cubicBezTo>
                      <a:pt x="439" y="81"/>
                      <a:pt x="442" y="82"/>
                      <a:pt x="444" y="83"/>
                    </a:cubicBezTo>
                    <a:cubicBezTo>
                      <a:pt x="448" y="84"/>
                      <a:pt x="449" y="84"/>
                      <a:pt x="450" y="83"/>
                    </a:cubicBezTo>
                    <a:cubicBezTo>
                      <a:pt x="449" y="78"/>
                      <a:pt x="448" y="73"/>
                      <a:pt x="446" y="68"/>
                    </a:cubicBezTo>
                    <a:cubicBezTo>
                      <a:pt x="444" y="69"/>
                      <a:pt x="441" y="69"/>
                      <a:pt x="438" y="69"/>
                    </a:cubicBezTo>
                    <a:cubicBezTo>
                      <a:pt x="435" y="69"/>
                      <a:pt x="429" y="69"/>
                      <a:pt x="419" y="70"/>
                    </a:cubicBezTo>
                    <a:cubicBezTo>
                      <a:pt x="419" y="70"/>
                      <a:pt x="418" y="70"/>
                      <a:pt x="418" y="70"/>
                    </a:cubicBezTo>
                    <a:cubicBezTo>
                      <a:pt x="419" y="67"/>
                      <a:pt x="419" y="66"/>
                      <a:pt x="418" y="65"/>
                    </a:cubicBezTo>
                    <a:cubicBezTo>
                      <a:pt x="417" y="64"/>
                      <a:pt x="418" y="63"/>
                      <a:pt x="422" y="62"/>
                    </a:cubicBezTo>
                    <a:cubicBezTo>
                      <a:pt x="427" y="61"/>
                      <a:pt x="431" y="58"/>
                      <a:pt x="434" y="56"/>
                    </a:cubicBezTo>
                    <a:cubicBezTo>
                      <a:pt x="434" y="55"/>
                      <a:pt x="435" y="55"/>
                      <a:pt x="437" y="56"/>
                    </a:cubicBezTo>
                    <a:cubicBezTo>
                      <a:pt x="439" y="56"/>
                      <a:pt x="440" y="56"/>
                      <a:pt x="440" y="56"/>
                    </a:cubicBezTo>
                    <a:cubicBezTo>
                      <a:pt x="443" y="57"/>
                      <a:pt x="446" y="57"/>
                      <a:pt x="449" y="56"/>
                    </a:cubicBezTo>
                    <a:cubicBezTo>
                      <a:pt x="451" y="55"/>
                      <a:pt x="453" y="55"/>
                      <a:pt x="456" y="55"/>
                    </a:cubicBezTo>
                    <a:cubicBezTo>
                      <a:pt x="458" y="55"/>
                      <a:pt x="458" y="53"/>
                      <a:pt x="457" y="50"/>
                    </a:cubicBezTo>
                    <a:cubicBezTo>
                      <a:pt x="455" y="46"/>
                      <a:pt x="453" y="43"/>
                      <a:pt x="450" y="42"/>
                    </a:cubicBezTo>
                    <a:cubicBezTo>
                      <a:pt x="450" y="42"/>
                      <a:pt x="449" y="41"/>
                      <a:pt x="447" y="39"/>
                    </a:cubicBezTo>
                    <a:cubicBezTo>
                      <a:pt x="445" y="37"/>
                      <a:pt x="444" y="36"/>
                      <a:pt x="443" y="35"/>
                    </a:cubicBezTo>
                    <a:cubicBezTo>
                      <a:pt x="440" y="32"/>
                      <a:pt x="434" y="31"/>
                      <a:pt x="424" y="31"/>
                    </a:cubicBezTo>
                    <a:cubicBezTo>
                      <a:pt x="423" y="31"/>
                      <a:pt x="423" y="31"/>
                      <a:pt x="422" y="30"/>
                    </a:cubicBezTo>
                    <a:cubicBezTo>
                      <a:pt x="422" y="30"/>
                      <a:pt x="422" y="29"/>
                      <a:pt x="423" y="29"/>
                    </a:cubicBezTo>
                    <a:cubicBezTo>
                      <a:pt x="430" y="21"/>
                      <a:pt x="436" y="15"/>
                      <a:pt x="440" y="13"/>
                    </a:cubicBezTo>
                    <a:cubicBezTo>
                      <a:pt x="441" y="13"/>
                      <a:pt x="440" y="11"/>
                      <a:pt x="437" y="7"/>
                    </a:cubicBezTo>
                    <a:cubicBezTo>
                      <a:pt x="434" y="4"/>
                      <a:pt x="433" y="3"/>
                      <a:pt x="432" y="3"/>
                    </a:cubicBezTo>
                    <a:cubicBezTo>
                      <a:pt x="430" y="5"/>
                      <a:pt x="426" y="11"/>
                      <a:pt x="420" y="20"/>
                    </a:cubicBezTo>
                    <a:cubicBezTo>
                      <a:pt x="416" y="27"/>
                      <a:pt x="413" y="30"/>
                      <a:pt x="412" y="31"/>
                    </a:cubicBezTo>
                    <a:cubicBezTo>
                      <a:pt x="411" y="31"/>
                      <a:pt x="408" y="33"/>
                      <a:pt x="403" y="34"/>
                    </a:cubicBezTo>
                    <a:cubicBezTo>
                      <a:pt x="394" y="37"/>
                      <a:pt x="389" y="39"/>
                      <a:pt x="388" y="41"/>
                    </a:cubicBezTo>
                    <a:close/>
                    <a:moveTo>
                      <a:pt x="408" y="22"/>
                    </a:moveTo>
                    <a:cubicBezTo>
                      <a:pt x="406" y="22"/>
                      <a:pt x="404" y="21"/>
                      <a:pt x="401" y="19"/>
                    </a:cubicBezTo>
                    <a:cubicBezTo>
                      <a:pt x="398" y="14"/>
                      <a:pt x="397" y="12"/>
                      <a:pt x="399" y="10"/>
                    </a:cubicBezTo>
                    <a:cubicBezTo>
                      <a:pt x="401" y="10"/>
                      <a:pt x="402" y="9"/>
                      <a:pt x="404" y="9"/>
                    </a:cubicBezTo>
                    <a:cubicBezTo>
                      <a:pt x="405" y="9"/>
                      <a:pt x="406" y="8"/>
                      <a:pt x="407" y="8"/>
                    </a:cubicBezTo>
                    <a:cubicBezTo>
                      <a:pt x="408" y="7"/>
                      <a:pt x="410" y="7"/>
                      <a:pt x="413" y="6"/>
                    </a:cubicBezTo>
                    <a:cubicBezTo>
                      <a:pt x="416" y="6"/>
                      <a:pt x="417" y="7"/>
                      <a:pt x="416" y="7"/>
                    </a:cubicBezTo>
                    <a:cubicBezTo>
                      <a:pt x="413" y="12"/>
                      <a:pt x="411" y="16"/>
                      <a:pt x="410" y="19"/>
                    </a:cubicBezTo>
                    <a:cubicBezTo>
                      <a:pt x="410" y="22"/>
                      <a:pt x="409" y="23"/>
                      <a:pt x="408" y="22"/>
                    </a:cubicBezTo>
                    <a:close/>
                    <a:moveTo>
                      <a:pt x="395" y="31"/>
                    </a:moveTo>
                    <a:cubicBezTo>
                      <a:pt x="391" y="31"/>
                      <a:pt x="387" y="31"/>
                      <a:pt x="383" y="30"/>
                    </a:cubicBezTo>
                    <a:cubicBezTo>
                      <a:pt x="381" y="29"/>
                      <a:pt x="381" y="25"/>
                      <a:pt x="381" y="18"/>
                    </a:cubicBezTo>
                    <a:cubicBezTo>
                      <a:pt x="381" y="17"/>
                      <a:pt x="382" y="16"/>
                      <a:pt x="384" y="15"/>
                    </a:cubicBezTo>
                    <a:cubicBezTo>
                      <a:pt x="385" y="14"/>
                      <a:pt x="386" y="15"/>
                      <a:pt x="387" y="16"/>
                    </a:cubicBezTo>
                    <a:cubicBezTo>
                      <a:pt x="388" y="17"/>
                      <a:pt x="391" y="21"/>
                      <a:pt x="396" y="25"/>
                    </a:cubicBezTo>
                    <a:cubicBezTo>
                      <a:pt x="398" y="29"/>
                      <a:pt x="398" y="31"/>
                      <a:pt x="395" y="31"/>
                    </a:cubicBezTo>
                    <a:close/>
                    <a:moveTo>
                      <a:pt x="373" y="63"/>
                    </a:moveTo>
                    <a:cubicBezTo>
                      <a:pt x="373" y="65"/>
                      <a:pt x="372" y="66"/>
                      <a:pt x="370" y="65"/>
                    </a:cubicBezTo>
                    <a:cubicBezTo>
                      <a:pt x="363" y="64"/>
                      <a:pt x="359" y="62"/>
                      <a:pt x="358" y="59"/>
                    </a:cubicBezTo>
                    <a:cubicBezTo>
                      <a:pt x="361" y="54"/>
                      <a:pt x="365" y="50"/>
                      <a:pt x="371" y="48"/>
                    </a:cubicBezTo>
                    <a:cubicBezTo>
                      <a:pt x="372" y="47"/>
                      <a:pt x="373" y="47"/>
                      <a:pt x="373" y="48"/>
                    </a:cubicBezTo>
                    <a:cubicBezTo>
                      <a:pt x="374" y="48"/>
                      <a:pt x="374" y="49"/>
                      <a:pt x="373" y="50"/>
                    </a:cubicBezTo>
                    <a:cubicBezTo>
                      <a:pt x="372" y="52"/>
                      <a:pt x="372" y="57"/>
                      <a:pt x="373" y="63"/>
                    </a:cubicBezTo>
                    <a:close/>
                    <a:moveTo>
                      <a:pt x="564" y="39"/>
                    </a:moveTo>
                    <a:cubicBezTo>
                      <a:pt x="557" y="41"/>
                      <a:pt x="550" y="43"/>
                      <a:pt x="541" y="44"/>
                    </a:cubicBezTo>
                    <a:cubicBezTo>
                      <a:pt x="539" y="44"/>
                      <a:pt x="538" y="44"/>
                      <a:pt x="538" y="44"/>
                    </a:cubicBezTo>
                    <a:cubicBezTo>
                      <a:pt x="537" y="45"/>
                      <a:pt x="538" y="47"/>
                      <a:pt x="539" y="50"/>
                    </a:cubicBezTo>
                    <a:cubicBezTo>
                      <a:pt x="540" y="53"/>
                      <a:pt x="541" y="55"/>
                      <a:pt x="542" y="56"/>
                    </a:cubicBezTo>
                    <a:cubicBezTo>
                      <a:pt x="543" y="56"/>
                      <a:pt x="544" y="56"/>
                      <a:pt x="547" y="55"/>
                    </a:cubicBezTo>
                    <a:cubicBezTo>
                      <a:pt x="553" y="52"/>
                      <a:pt x="558" y="51"/>
                      <a:pt x="562" y="51"/>
                    </a:cubicBezTo>
                    <a:cubicBezTo>
                      <a:pt x="564" y="51"/>
                      <a:pt x="565" y="52"/>
                      <a:pt x="565" y="53"/>
                    </a:cubicBezTo>
                    <a:cubicBezTo>
                      <a:pt x="565" y="56"/>
                      <a:pt x="565" y="60"/>
                      <a:pt x="565" y="64"/>
                    </a:cubicBezTo>
                    <a:cubicBezTo>
                      <a:pt x="565" y="69"/>
                      <a:pt x="566" y="75"/>
                      <a:pt x="566" y="83"/>
                    </a:cubicBezTo>
                    <a:cubicBezTo>
                      <a:pt x="567" y="97"/>
                      <a:pt x="567" y="104"/>
                      <a:pt x="565" y="104"/>
                    </a:cubicBezTo>
                    <a:cubicBezTo>
                      <a:pt x="564" y="105"/>
                      <a:pt x="560" y="105"/>
                      <a:pt x="553" y="103"/>
                    </a:cubicBezTo>
                    <a:cubicBezTo>
                      <a:pt x="549" y="101"/>
                      <a:pt x="546" y="101"/>
                      <a:pt x="546" y="102"/>
                    </a:cubicBezTo>
                    <a:cubicBezTo>
                      <a:pt x="547" y="104"/>
                      <a:pt x="551" y="108"/>
                      <a:pt x="558" y="111"/>
                    </a:cubicBezTo>
                    <a:cubicBezTo>
                      <a:pt x="559" y="112"/>
                      <a:pt x="561" y="113"/>
                      <a:pt x="564" y="115"/>
                    </a:cubicBezTo>
                    <a:cubicBezTo>
                      <a:pt x="571" y="119"/>
                      <a:pt x="575" y="121"/>
                      <a:pt x="576" y="120"/>
                    </a:cubicBezTo>
                    <a:cubicBezTo>
                      <a:pt x="577" y="120"/>
                      <a:pt x="577" y="117"/>
                      <a:pt x="577" y="111"/>
                    </a:cubicBezTo>
                    <a:cubicBezTo>
                      <a:pt x="576" y="107"/>
                      <a:pt x="576" y="104"/>
                      <a:pt x="576" y="102"/>
                    </a:cubicBezTo>
                    <a:cubicBezTo>
                      <a:pt x="575" y="85"/>
                      <a:pt x="576" y="77"/>
                      <a:pt x="577" y="78"/>
                    </a:cubicBezTo>
                    <a:cubicBezTo>
                      <a:pt x="584" y="82"/>
                      <a:pt x="590" y="87"/>
                      <a:pt x="595" y="94"/>
                    </a:cubicBezTo>
                    <a:cubicBezTo>
                      <a:pt x="596" y="95"/>
                      <a:pt x="596" y="96"/>
                      <a:pt x="597" y="97"/>
                    </a:cubicBezTo>
                    <a:cubicBezTo>
                      <a:pt x="598" y="100"/>
                      <a:pt x="599" y="102"/>
                      <a:pt x="600" y="103"/>
                    </a:cubicBezTo>
                    <a:cubicBezTo>
                      <a:pt x="603" y="103"/>
                      <a:pt x="609" y="103"/>
                      <a:pt x="617" y="103"/>
                    </a:cubicBezTo>
                    <a:cubicBezTo>
                      <a:pt x="618" y="103"/>
                      <a:pt x="620" y="103"/>
                      <a:pt x="623" y="103"/>
                    </a:cubicBezTo>
                    <a:cubicBezTo>
                      <a:pt x="625" y="103"/>
                      <a:pt x="626" y="103"/>
                      <a:pt x="627" y="103"/>
                    </a:cubicBezTo>
                    <a:cubicBezTo>
                      <a:pt x="629" y="103"/>
                      <a:pt x="630" y="102"/>
                      <a:pt x="630" y="101"/>
                    </a:cubicBezTo>
                    <a:cubicBezTo>
                      <a:pt x="630" y="98"/>
                      <a:pt x="622" y="95"/>
                      <a:pt x="607" y="90"/>
                    </a:cubicBezTo>
                    <a:cubicBezTo>
                      <a:pt x="601" y="88"/>
                      <a:pt x="596" y="84"/>
                      <a:pt x="590" y="77"/>
                    </a:cubicBezTo>
                    <a:cubicBezTo>
                      <a:pt x="590" y="77"/>
                      <a:pt x="588" y="75"/>
                      <a:pt x="586" y="73"/>
                    </a:cubicBezTo>
                    <a:cubicBezTo>
                      <a:pt x="584" y="70"/>
                      <a:pt x="583" y="69"/>
                      <a:pt x="583" y="68"/>
                    </a:cubicBezTo>
                    <a:cubicBezTo>
                      <a:pt x="584" y="67"/>
                      <a:pt x="586" y="66"/>
                      <a:pt x="588" y="65"/>
                    </a:cubicBezTo>
                    <a:cubicBezTo>
                      <a:pt x="590" y="64"/>
                      <a:pt x="591" y="63"/>
                      <a:pt x="591" y="62"/>
                    </a:cubicBezTo>
                    <a:cubicBezTo>
                      <a:pt x="592" y="62"/>
                      <a:pt x="594" y="61"/>
                      <a:pt x="596" y="60"/>
                    </a:cubicBezTo>
                    <a:cubicBezTo>
                      <a:pt x="601" y="57"/>
                      <a:pt x="604" y="55"/>
                      <a:pt x="604" y="55"/>
                    </a:cubicBezTo>
                    <a:cubicBezTo>
                      <a:pt x="602" y="50"/>
                      <a:pt x="600" y="47"/>
                      <a:pt x="598" y="47"/>
                    </a:cubicBezTo>
                    <a:cubicBezTo>
                      <a:pt x="596" y="47"/>
                      <a:pt x="594" y="50"/>
                      <a:pt x="591" y="53"/>
                    </a:cubicBezTo>
                    <a:cubicBezTo>
                      <a:pt x="590" y="55"/>
                      <a:pt x="589" y="56"/>
                      <a:pt x="588" y="57"/>
                    </a:cubicBezTo>
                    <a:cubicBezTo>
                      <a:pt x="584" y="61"/>
                      <a:pt x="580" y="64"/>
                      <a:pt x="578" y="64"/>
                    </a:cubicBezTo>
                    <a:cubicBezTo>
                      <a:pt x="577" y="64"/>
                      <a:pt x="576" y="63"/>
                      <a:pt x="576" y="61"/>
                    </a:cubicBezTo>
                    <a:cubicBezTo>
                      <a:pt x="575" y="60"/>
                      <a:pt x="575" y="60"/>
                      <a:pt x="575" y="60"/>
                    </a:cubicBezTo>
                    <a:cubicBezTo>
                      <a:pt x="574" y="55"/>
                      <a:pt x="575" y="52"/>
                      <a:pt x="576" y="49"/>
                    </a:cubicBezTo>
                    <a:cubicBezTo>
                      <a:pt x="578" y="47"/>
                      <a:pt x="581" y="45"/>
                      <a:pt x="585" y="45"/>
                    </a:cubicBezTo>
                    <a:cubicBezTo>
                      <a:pt x="585" y="45"/>
                      <a:pt x="586" y="45"/>
                      <a:pt x="587" y="45"/>
                    </a:cubicBezTo>
                    <a:cubicBezTo>
                      <a:pt x="591" y="45"/>
                      <a:pt x="593" y="44"/>
                      <a:pt x="593" y="44"/>
                    </a:cubicBezTo>
                    <a:cubicBezTo>
                      <a:pt x="593" y="40"/>
                      <a:pt x="591" y="36"/>
                      <a:pt x="587" y="32"/>
                    </a:cubicBezTo>
                    <a:cubicBezTo>
                      <a:pt x="587" y="32"/>
                      <a:pt x="586" y="32"/>
                      <a:pt x="585" y="33"/>
                    </a:cubicBezTo>
                    <a:cubicBezTo>
                      <a:pt x="584" y="33"/>
                      <a:pt x="583" y="34"/>
                      <a:pt x="582" y="34"/>
                    </a:cubicBezTo>
                    <a:cubicBezTo>
                      <a:pt x="580" y="35"/>
                      <a:pt x="578" y="35"/>
                      <a:pt x="576" y="35"/>
                    </a:cubicBezTo>
                    <a:cubicBezTo>
                      <a:pt x="575" y="35"/>
                      <a:pt x="575" y="32"/>
                      <a:pt x="576" y="27"/>
                    </a:cubicBezTo>
                    <a:cubicBezTo>
                      <a:pt x="576" y="22"/>
                      <a:pt x="576" y="18"/>
                      <a:pt x="577" y="15"/>
                    </a:cubicBezTo>
                    <a:cubicBezTo>
                      <a:pt x="577" y="13"/>
                      <a:pt x="578" y="10"/>
                      <a:pt x="579" y="7"/>
                    </a:cubicBezTo>
                    <a:cubicBezTo>
                      <a:pt x="580" y="6"/>
                      <a:pt x="580" y="5"/>
                      <a:pt x="580" y="5"/>
                    </a:cubicBezTo>
                    <a:cubicBezTo>
                      <a:pt x="578" y="3"/>
                      <a:pt x="575" y="2"/>
                      <a:pt x="571" y="2"/>
                    </a:cubicBezTo>
                    <a:cubicBezTo>
                      <a:pt x="570" y="2"/>
                      <a:pt x="569" y="3"/>
                      <a:pt x="569" y="4"/>
                    </a:cubicBezTo>
                    <a:cubicBezTo>
                      <a:pt x="569" y="6"/>
                      <a:pt x="569" y="9"/>
                      <a:pt x="568" y="14"/>
                    </a:cubicBezTo>
                    <a:cubicBezTo>
                      <a:pt x="568" y="22"/>
                      <a:pt x="568" y="29"/>
                      <a:pt x="567" y="33"/>
                    </a:cubicBezTo>
                    <a:cubicBezTo>
                      <a:pt x="567" y="37"/>
                      <a:pt x="566" y="39"/>
                      <a:pt x="564" y="39"/>
                    </a:cubicBezTo>
                    <a:close/>
                    <a:moveTo>
                      <a:pt x="594" y="29"/>
                    </a:moveTo>
                    <a:cubicBezTo>
                      <a:pt x="593" y="27"/>
                      <a:pt x="593" y="25"/>
                      <a:pt x="593" y="21"/>
                    </a:cubicBezTo>
                    <a:cubicBezTo>
                      <a:pt x="594" y="17"/>
                      <a:pt x="595" y="14"/>
                      <a:pt x="596" y="14"/>
                    </a:cubicBezTo>
                    <a:cubicBezTo>
                      <a:pt x="597" y="14"/>
                      <a:pt x="598" y="14"/>
                      <a:pt x="599" y="16"/>
                    </a:cubicBezTo>
                    <a:cubicBezTo>
                      <a:pt x="600" y="17"/>
                      <a:pt x="602" y="19"/>
                      <a:pt x="603" y="20"/>
                    </a:cubicBezTo>
                    <a:cubicBezTo>
                      <a:pt x="608" y="24"/>
                      <a:pt x="611" y="27"/>
                      <a:pt x="610" y="31"/>
                    </a:cubicBezTo>
                    <a:cubicBezTo>
                      <a:pt x="609" y="32"/>
                      <a:pt x="606" y="32"/>
                      <a:pt x="601" y="32"/>
                    </a:cubicBezTo>
                    <a:cubicBezTo>
                      <a:pt x="597" y="31"/>
                      <a:pt x="595" y="30"/>
                      <a:pt x="594" y="29"/>
                    </a:cubicBezTo>
                    <a:close/>
                    <a:moveTo>
                      <a:pt x="542" y="72"/>
                    </a:moveTo>
                    <a:cubicBezTo>
                      <a:pt x="541" y="71"/>
                      <a:pt x="540" y="68"/>
                      <a:pt x="541" y="64"/>
                    </a:cubicBezTo>
                    <a:cubicBezTo>
                      <a:pt x="542" y="61"/>
                      <a:pt x="543" y="59"/>
                      <a:pt x="544" y="59"/>
                    </a:cubicBezTo>
                    <a:cubicBezTo>
                      <a:pt x="544" y="59"/>
                      <a:pt x="545" y="59"/>
                      <a:pt x="545" y="60"/>
                    </a:cubicBezTo>
                    <a:cubicBezTo>
                      <a:pt x="546" y="61"/>
                      <a:pt x="548" y="62"/>
                      <a:pt x="549" y="63"/>
                    </a:cubicBezTo>
                    <a:cubicBezTo>
                      <a:pt x="553" y="65"/>
                      <a:pt x="556" y="67"/>
                      <a:pt x="557" y="68"/>
                    </a:cubicBezTo>
                    <a:cubicBezTo>
                      <a:pt x="558" y="69"/>
                      <a:pt x="558" y="71"/>
                      <a:pt x="558" y="72"/>
                    </a:cubicBezTo>
                    <a:cubicBezTo>
                      <a:pt x="557" y="74"/>
                      <a:pt x="554" y="74"/>
                      <a:pt x="549" y="74"/>
                    </a:cubicBezTo>
                    <a:cubicBezTo>
                      <a:pt x="546" y="74"/>
                      <a:pt x="543" y="74"/>
                      <a:pt x="542" y="72"/>
                    </a:cubicBezTo>
                    <a:close/>
                    <a:moveTo>
                      <a:pt x="544" y="87"/>
                    </a:moveTo>
                    <a:cubicBezTo>
                      <a:pt x="546" y="85"/>
                      <a:pt x="550" y="82"/>
                      <a:pt x="557" y="77"/>
                    </a:cubicBezTo>
                    <a:cubicBezTo>
                      <a:pt x="561" y="75"/>
                      <a:pt x="563" y="73"/>
                      <a:pt x="563" y="73"/>
                    </a:cubicBezTo>
                    <a:cubicBezTo>
                      <a:pt x="563" y="74"/>
                      <a:pt x="563" y="76"/>
                      <a:pt x="561" y="79"/>
                    </a:cubicBezTo>
                    <a:cubicBezTo>
                      <a:pt x="550" y="90"/>
                      <a:pt x="543" y="97"/>
                      <a:pt x="539" y="102"/>
                    </a:cubicBezTo>
                    <a:cubicBezTo>
                      <a:pt x="539" y="103"/>
                      <a:pt x="538" y="103"/>
                      <a:pt x="538" y="104"/>
                    </a:cubicBezTo>
                    <a:cubicBezTo>
                      <a:pt x="536" y="106"/>
                      <a:pt x="535" y="108"/>
                      <a:pt x="534" y="108"/>
                    </a:cubicBezTo>
                    <a:cubicBezTo>
                      <a:pt x="531" y="106"/>
                      <a:pt x="528" y="102"/>
                      <a:pt x="526" y="96"/>
                    </a:cubicBezTo>
                    <a:cubicBezTo>
                      <a:pt x="526" y="96"/>
                      <a:pt x="528" y="95"/>
                      <a:pt x="532" y="93"/>
                    </a:cubicBezTo>
                    <a:cubicBezTo>
                      <a:pt x="537" y="90"/>
                      <a:pt x="541" y="88"/>
                      <a:pt x="544" y="87"/>
                    </a:cubicBezTo>
                    <a:close/>
                  </a:path>
                </a:pathLst>
              </a:custGeom>
              <a:grpFill/>
              <a:ln>
                <a:noFill/>
              </a:ln>
            </p:spPr>
            <p:txBody>
              <a:bodyPr anchor="ctr"/>
              <a:lstStyle/>
              <a:p>
                <a:pPr algn="ctr"/>
                <a:endParaRPr/>
              </a:p>
            </p:txBody>
          </p:sp>
          <p:sp>
            <p:nvSpPr>
              <p:cNvPr id="63" name="iŝḷïďé">
                <a:extLst>
                  <a:ext uri="{FF2B5EF4-FFF2-40B4-BE49-F238E27FC236}">
                    <a16:creationId xmlns:a16="http://schemas.microsoft.com/office/drawing/2014/main" id="{789D51AE-CC8D-5B3D-75E6-99609A34B7FD}"/>
                  </a:ext>
                </a:extLst>
              </p:cNvPr>
              <p:cNvSpPr/>
              <p:nvPr/>
            </p:nvSpPr>
            <p:spPr bwMode="auto">
              <a:xfrm>
                <a:off x="3214688" y="3644901"/>
                <a:ext cx="268288" cy="95250"/>
              </a:xfrm>
              <a:custGeom>
                <a:avLst/>
                <a:gdLst>
                  <a:gd name="T0" fmla="*/ 49 w 342"/>
                  <a:gd name="T1" fmla="*/ 45 h 121"/>
                  <a:gd name="T2" fmla="*/ 2 w 342"/>
                  <a:gd name="T3" fmla="*/ 66 h 121"/>
                  <a:gd name="T4" fmla="*/ 5 w 342"/>
                  <a:gd name="T5" fmla="*/ 97 h 121"/>
                  <a:gd name="T6" fmla="*/ 31 w 342"/>
                  <a:gd name="T7" fmla="*/ 85 h 121"/>
                  <a:gd name="T8" fmla="*/ 69 w 342"/>
                  <a:gd name="T9" fmla="*/ 107 h 121"/>
                  <a:gd name="T10" fmla="*/ 80 w 342"/>
                  <a:gd name="T11" fmla="*/ 101 h 121"/>
                  <a:gd name="T12" fmla="*/ 65 w 342"/>
                  <a:gd name="T13" fmla="*/ 75 h 121"/>
                  <a:gd name="T14" fmla="*/ 56 w 342"/>
                  <a:gd name="T15" fmla="*/ 68 h 121"/>
                  <a:gd name="T16" fmla="*/ 88 w 342"/>
                  <a:gd name="T17" fmla="*/ 62 h 121"/>
                  <a:gd name="T18" fmla="*/ 73 w 342"/>
                  <a:gd name="T19" fmla="*/ 12 h 121"/>
                  <a:gd name="T20" fmla="*/ 32 w 342"/>
                  <a:gd name="T21" fmla="*/ 14 h 121"/>
                  <a:gd name="T22" fmla="*/ 44 w 342"/>
                  <a:gd name="T23" fmla="*/ 39 h 121"/>
                  <a:gd name="T24" fmla="*/ 52 w 342"/>
                  <a:gd name="T25" fmla="*/ 22 h 121"/>
                  <a:gd name="T26" fmla="*/ 52 w 342"/>
                  <a:gd name="T27" fmla="*/ 14 h 121"/>
                  <a:gd name="T28" fmla="*/ 46 w 342"/>
                  <a:gd name="T29" fmla="*/ 77 h 121"/>
                  <a:gd name="T30" fmla="*/ 44 w 342"/>
                  <a:gd name="T31" fmla="*/ 65 h 121"/>
                  <a:gd name="T32" fmla="*/ 182 w 342"/>
                  <a:gd name="T33" fmla="*/ 95 h 121"/>
                  <a:gd name="T34" fmla="*/ 200 w 342"/>
                  <a:gd name="T35" fmla="*/ 109 h 121"/>
                  <a:gd name="T36" fmla="*/ 202 w 342"/>
                  <a:gd name="T37" fmla="*/ 11 h 121"/>
                  <a:gd name="T38" fmla="*/ 137 w 342"/>
                  <a:gd name="T39" fmla="*/ 61 h 121"/>
                  <a:gd name="T40" fmla="*/ 157 w 342"/>
                  <a:gd name="T41" fmla="*/ 35 h 121"/>
                  <a:gd name="T42" fmla="*/ 174 w 342"/>
                  <a:gd name="T43" fmla="*/ 30 h 121"/>
                  <a:gd name="T44" fmla="*/ 160 w 342"/>
                  <a:gd name="T45" fmla="*/ 18 h 121"/>
                  <a:gd name="T46" fmla="*/ 132 w 342"/>
                  <a:gd name="T47" fmla="*/ 52 h 121"/>
                  <a:gd name="T48" fmla="*/ 180 w 342"/>
                  <a:gd name="T49" fmla="*/ 39 h 121"/>
                  <a:gd name="T50" fmla="*/ 181 w 342"/>
                  <a:gd name="T51" fmla="*/ 70 h 121"/>
                  <a:gd name="T52" fmla="*/ 168 w 342"/>
                  <a:gd name="T53" fmla="*/ 51 h 121"/>
                  <a:gd name="T54" fmla="*/ 147 w 342"/>
                  <a:gd name="T55" fmla="*/ 74 h 121"/>
                  <a:gd name="T56" fmla="*/ 153 w 342"/>
                  <a:gd name="T57" fmla="*/ 92 h 121"/>
                  <a:gd name="T58" fmla="*/ 172 w 342"/>
                  <a:gd name="T59" fmla="*/ 101 h 121"/>
                  <a:gd name="T60" fmla="*/ 140 w 342"/>
                  <a:gd name="T61" fmla="*/ 63 h 121"/>
                  <a:gd name="T62" fmla="*/ 147 w 342"/>
                  <a:gd name="T63" fmla="*/ 57 h 121"/>
                  <a:gd name="T64" fmla="*/ 283 w 342"/>
                  <a:gd name="T65" fmla="*/ 11 h 121"/>
                  <a:gd name="T66" fmla="*/ 282 w 342"/>
                  <a:gd name="T67" fmla="*/ 20 h 121"/>
                  <a:gd name="T68" fmla="*/ 287 w 342"/>
                  <a:gd name="T69" fmla="*/ 34 h 121"/>
                  <a:gd name="T70" fmla="*/ 292 w 342"/>
                  <a:gd name="T71" fmla="*/ 28 h 121"/>
                  <a:gd name="T72" fmla="*/ 257 w 342"/>
                  <a:gd name="T73" fmla="*/ 40 h 121"/>
                  <a:gd name="T74" fmla="*/ 261 w 342"/>
                  <a:gd name="T75" fmla="*/ 50 h 121"/>
                  <a:gd name="T76" fmla="*/ 277 w 342"/>
                  <a:gd name="T77" fmla="*/ 36 h 121"/>
                  <a:gd name="T78" fmla="*/ 253 w 342"/>
                  <a:gd name="T79" fmla="*/ 57 h 121"/>
                  <a:gd name="T80" fmla="*/ 268 w 342"/>
                  <a:gd name="T81" fmla="*/ 62 h 121"/>
                  <a:gd name="T82" fmla="*/ 241 w 342"/>
                  <a:gd name="T83" fmla="*/ 75 h 121"/>
                  <a:gd name="T84" fmla="*/ 257 w 342"/>
                  <a:gd name="T85" fmla="*/ 77 h 121"/>
                  <a:gd name="T86" fmla="*/ 252 w 342"/>
                  <a:gd name="T87" fmla="*/ 101 h 121"/>
                  <a:gd name="T88" fmla="*/ 277 w 342"/>
                  <a:gd name="T89" fmla="*/ 105 h 121"/>
                  <a:gd name="T90" fmla="*/ 280 w 342"/>
                  <a:gd name="T91" fmla="*/ 76 h 121"/>
                  <a:gd name="T92" fmla="*/ 292 w 342"/>
                  <a:gd name="T93" fmla="*/ 67 h 121"/>
                  <a:gd name="T94" fmla="*/ 281 w 342"/>
                  <a:gd name="T95" fmla="*/ 58 h 121"/>
                  <a:gd name="T96" fmla="*/ 282 w 342"/>
                  <a:gd name="T97" fmla="*/ 48 h 121"/>
                  <a:gd name="T98" fmla="*/ 298 w 342"/>
                  <a:gd name="T99" fmla="*/ 78 h 121"/>
                  <a:gd name="T100" fmla="*/ 283 w 342"/>
                  <a:gd name="T101" fmla="*/ 93 h 121"/>
                  <a:gd name="T102" fmla="*/ 316 w 342"/>
                  <a:gd name="T103" fmla="*/ 29 h 121"/>
                  <a:gd name="T104" fmla="*/ 312 w 342"/>
                  <a:gd name="T105" fmla="*/ 40 h 121"/>
                  <a:gd name="T106" fmla="*/ 337 w 342"/>
                  <a:gd name="T107" fmla="*/ 46 h 121"/>
                  <a:gd name="T108" fmla="*/ 327 w 342"/>
                  <a:gd name="T109" fmla="*/ 60 h 121"/>
                  <a:gd name="T110" fmla="*/ 320 w 342"/>
                  <a:gd name="T111" fmla="*/ 107 h 121"/>
                  <a:gd name="T112" fmla="*/ 313 w 342"/>
                  <a:gd name="T113" fmla="*/ 105 h 121"/>
                  <a:gd name="T114" fmla="*/ 261 w 342"/>
                  <a:gd name="T115" fmla="*/ 77 h 121"/>
                  <a:gd name="T116" fmla="*/ 263 w 342"/>
                  <a:gd name="T117" fmla="*/ 9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121">
                    <a:moveTo>
                      <a:pt x="35" y="50"/>
                    </a:moveTo>
                    <a:cubicBezTo>
                      <a:pt x="36" y="51"/>
                      <a:pt x="37" y="51"/>
                      <a:pt x="39" y="50"/>
                    </a:cubicBezTo>
                    <a:cubicBezTo>
                      <a:pt x="40" y="49"/>
                      <a:pt x="40" y="49"/>
                      <a:pt x="41" y="49"/>
                    </a:cubicBezTo>
                    <a:cubicBezTo>
                      <a:pt x="41" y="49"/>
                      <a:pt x="42" y="49"/>
                      <a:pt x="42" y="48"/>
                    </a:cubicBezTo>
                    <a:cubicBezTo>
                      <a:pt x="46" y="46"/>
                      <a:pt x="48" y="45"/>
                      <a:pt x="49" y="45"/>
                    </a:cubicBezTo>
                    <a:cubicBezTo>
                      <a:pt x="50" y="45"/>
                      <a:pt x="53" y="47"/>
                      <a:pt x="56" y="50"/>
                    </a:cubicBezTo>
                    <a:cubicBezTo>
                      <a:pt x="57" y="51"/>
                      <a:pt x="58" y="52"/>
                      <a:pt x="58" y="52"/>
                    </a:cubicBezTo>
                    <a:cubicBezTo>
                      <a:pt x="31" y="58"/>
                      <a:pt x="13" y="62"/>
                      <a:pt x="6" y="65"/>
                    </a:cubicBezTo>
                    <a:cubicBezTo>
                      <a:pt x="6" y="65"/>
                      <a:pt x="5" y="65"/>
                      <a:pt x="5" y="65"/>
                    </a:cubicBezTo>
                    <a:cubicBezTo>
                      <a:pt x="3" y="65"/>
                      <a:pt x="3" y="65"/>
                      <a:pt x="2" y="66"/>
                    </a:cubicBezTo>
                    <a:cubicBezTo>
                      <a:pt x="3" y="69"/>
                      <a:pt x="4" y="72"/>
                      <a:pt x="7" y="74"/>
                    </a:cubicBezTo>
                    <a:cubicBezTo>
                      <a:pt x="7" y="74"/>
                      <a:pt x="8" y="74"/>
                      <a:pt x="9" y="73"/>
                    </a:cubicBezTo>
                    <a:cubicBezTo>
                      <a:pt x="11" y="72"/>
                      <a:pt x="13" y="70"/>
                      <a:pt x="14" y="70"/>
                    </a:cubicBezTo>
                    <a:cubicBezTo>
                      <a:pt x="18" y="69"/>
                      <a:pt x="24" y="68"/>
                      <a:pt x="31" y="67"/>
                    </a:cubicBezTo>
                    <a:cubicBezTo>
                      <a:pt x="29" y="80"/>
                      <a:pt x="21" y="90"/>
                      <a:pt x="5" y="97"/>
                    </a:cubicBezTo>
                    <a:cubicBezTo>
                      <a:pt x="2" y="98"/>
                      <a:pt x="0" y="100"/>
                      <a:pt x="0" y="100"/>
                    </a:cubicBezTo>
                    <a:cubicBezTo>
                      <a:pt x="1" y="101"/>
                      <a:pt x="3" y="102"/>
                      <a:pt x="7" y="101"/>
                    </a:cubicBezTo>
                    <a:cubicBezTo>
                      <a:pt x="15" y="100"/>
                      <a:pt x="21" y="98"/>
                      <a:pt x="24" y="96"/>
                    </a:cubicBezTo>
                    <a:cubicBezTo>
                      <a:pt x="24" y="96"/>
                      <a:pt x="24" y="95"/>
                      <a:pt x="24" y="94"/>
                    </a:cubicBezTo>
                    <a:cubicBezTo>
                      <a:pt x="25" y="88"/>
                      <a:pt x="27" y="86"/>
                      <a:pt x="31" y="85"/>
                    </a:cubicBezTo>
                    <a:cubicBezTo>
                      <a:pt x="32" y="85"/>
                      <a:pt x="33" y="86"/>
                      <a:pt x="35" y="87"/>
                    </a:cubicBezTo>
                    <a:cubicBezTo>
                      <a:pt x="36" y="87"/>
                      <a:pt x="36" y="87"/>
                      <a:pt x="36" y="87"/>
                    </a:cubicBezTo>
                    <a:cubicBezTo>
                      <a:pt x="40" y="90"/>
                      <a:pt x="44" y="92"/>
                      <a:pt x="49" y="94"/>
                    </a:cubicBezTo>
                    <a:cubicBezTo>
                      <a:pt x="55" y="96"/>
                      <a:pt x="58" y="97"/>
                      <a:pt x="58" y="97"/>
                    </a:cubicBezTo>
                    <a:cubicBezTo>
                      <a:pt x="65" y="100"/>
                      <a:pt x="69" y="103"/>
                      <a:pt x="69" y="107"/>
                    </a:cubicBezTo>
                    <a:cubicBezTo>
                      <a:pt x="69" y="111"/>
                      <a:pt x="71" y="113"/>
                      <a:pt x="75" y="114"/>
                    </a:cubicBezTo>
                    <a:cubicBezTo>
                      <a:pt x="87" y="116"/>
                      <a:pt x="98" y="116"/>
                      <a:pt x="105" y="114"/>
                    </a:cubicBezTo>
                    <a:cubicBezTo>
                      <a:pt x="108" y="113"/>
                      <a:pt x="110" y="113"/>
                      <a:pt x="109" y="112"/>
                    </a:cubicBezTo>
                    <a:cubicBezTo>
                      <a:pt x="109" y="111"/>
                      <a:pt x="108" y="110"/>
                      <a:pt x="104" y="108"/>
                    </a:cubicBezTo>
                    <a:cubicBezTo>
                      <a:pt x="99" y="106"/>
                      <a:pt x="91" y="104"/>
                      <a:pt x="80" y="101"/>
                    </a:cubicBezTo>
                    <a:cubicBezTo>
                      <a:pt x="76" y="100"/>
                      <a:pt x="73" y="99"/>
                      <a:pt x="72" y="99"/>
                    </a:cubicBezTo>
                    <a:cubicBezTo>
                      <a:pt x="72" y="98"/>
                      <a:pt x="69" y="97"/>
                      <a:pt x="64" y="94"/>
                    </a:cubicBezTo>
                    <a:cubicBezTo>
                      <a:pt x="59" y="91"/>
                      <a:pt x="56" y="89"/>
                      <a:pt x="54" y="88"/>
                    </a:cubicBezTo>
                    <a:cubicBezTo>
                      <a:pt x="54" y="84"/>
                      <a:pt x="55" y="81"/>
                      <a:pt x="57" y="79"/>
                    </a:cubicBezTo>
                    <a:cubicBezTo>
                      <a:pt x="60" y="77"/>
                      <a:pt x="62" y="76"/>
                      <a:pt x="65" y="75"/>
                    </a:cubicBezTo>
                    <a:cubicBezTo>
                      <a:pt x="66" y="75"/>
                      <a:pt x="67" y="75"/>
                      <a:pt x="69" y="76"/>
                    </a:cubicBezTo>
                    <a:cubicBezTo>
                      <a:pt x="70" y="76"/>
                      <a:pt x="70" y="76"/>
                      <a:pt x="71" y="76"/>
                    </a:cubicBezTo>
                    <a:cubicBezTo>
                      <a:pt x="71" y="75"/>
                      <a:pt x="71" y="74"/>
                      <a:pt x="71" y="73"/>
                    </a:cubicBezTo>
                    <a:cubicBezTo>
                      <a:pt x="70" y="70"/>
                      <a:pt x="69" y="68"/>
                      <a:pt x="69" y="68"/>
                    </a:cubicBezTo>
                    <a:cubicBezTo>
                      <a:pt x="67" y="67"/>
                      <a:pt x="63" y="67"/>
                      <a:pt x="56" y="68"/>
                    </a:cubicBezTo>
                    <a:cubicBezTo>
                      <a:pt x="56" y="66"/>
                      <a:pt x="56" y="65"/>
                      <a:pt x="56" y="63"/>
                    </a:cubicBezTo>
                    <a:cubicBezTo>
                      <a:pt x="56" y="63"/>
                      <a:pt x="57" y="63"/>
                      <a:pt x="57" y="63"/>
                    </a:cubicBezTo>
                    <a:cubicBezTo>
                      <a:pt x="67" y="61"/>
                      <a:pt x="73" y="60"/>
                      <a:pt x="77" y="61"/>
                    </a:cubicBezTo>
                    <a:cubicBezTo>
                      <a:pt x="78" y="61"/>
                      <a:pt x="80" y="61"/>
                      <a:pt x="82" y="62"/>
                    </a:cubicBezTo>
                    <a:cubicBezTo>
                      <a:pt x="85" y="63"/>
                      <a:pt x="88" y="63"/>
                      <a:pt x="88" y="62"/>
                    </a:cubicBezTo>
                    <a:cubicBezTo>
                      <a:pt x="89" y="62"/>
                      <a:pt x="89" y="59"/>
                      <a:pt x="88" y="56"/>
                    </a:cubicBezTo>
                    <a:cubicBezTo>
                      <a:pt x="86" y="51"/>
                      <a:pt x="85" y="49"/>
                      <a:pt x="83" y="49"/>
                    </a:cubicBezTo>
                    <a:cubicBezTo>
                      <a:pt x="83" y="49"/>
                      <a:pt x="81" y="49"/>
                      <a:pt x="77" y="49"/>
                    </a:cubicBezTo>
                    <a:cubicBezTo>
                      <a:pt x="74" y="50"/>
                      <a:pt x="71" y="51"/>
                      <a:pt x="68" y="51"/>
                    </a:cubicBezTo>
                    <a:cubicBezTo>
                      <a:pt x="70" y="31"/>
                      <a:pt x="71" y="18"/>
                      <a:pt x="73" y="12"/>
                    </a:cubicBezTo>
                    <a:cubicBezTo>
                      <a:pt x="73" y="12"/>
                      <a:pt x="74" y="11"/>
                      <a:pt x="74" y="11"/>
                    </a:cubicBezTo>
                    <a:cubicBezTo>
                      <a:pt x="73" y="10"/>
                      <a:pt x="71" y="9"/>
                      <a:pt x="68" y="8"/>
                    </a:cubicBezTo>
                    <a:cubicBezTo>
                      <a:pt x="63" y="7"/>
                      <a:pt x="56" y="8"/>
                      <a:pt x="49" y="10"/>
                    </a:cubicBezTo>
                    <a:cubicBezTo>
                      <a:pt x="42" y="12"/>
                      <a:pt x="37" y="13"/>
                      <a:pt x="33" y="13"/>
                    </a:cubicBezTo>
                    <a:cubicBezTo>
                      <a:pt x="32" y="13"/>
                      <a:pt x="32" y="13"/>
                      <a:pt x="32" y="14"/>
                    </a:cubicBezTo>
                    <a:cubicBezTo>
                      <a:pt x="31" y="31"/>
                      <a:pt x="32" y="43"/>
                      <a:pt x="35" y="50"/>
                    </a:cubicBezTo>
                    <a:close/>
                    <a:moveTo>
                      <a:pt x="57" y="44"/>
                    </a:moveTo>
                    <a:cubicBezTo>
                      <a:pt x="56" y="44"/>
                      <a:pt x="55" y="44"/>
                      <a:pt x="53" y="43"/>
                    </a:cubicBezTo>
                    <a:cubicBezTo>
                      <a:pt x="53" y="40"/>
                      <a:pt x="53" y="38"/>
                      <a:pt x="53" y="38"/>
                    </a:cubicBezTo>
                    <a:cubicBezTo>
                      <a:pt x="51" y="38"/>
                      <a:pt x="48" y="38"/>
                      <a:pt x="44" y="39"/>
                    </a:cubicBezTo>
                    <a:cubicBezTo>
                      <a:pt x="43" y="39"/>
                      <a:pt x="43" y="39"/>
                      <a:pt x="42" y="39"/>
                    </a:cubicBezTo>
                    <a:cubicBezTo>
                      <a:pt x="42" y="38"/>
                      <a:pt x="42" y="37"/>
                      <a:pt x="42" y="36"/>
                    </a:cubicBezTo>
                    <a:cubicBezTo>
                      <a:pt x="43" y="34"/>
                      <a:pt x="45" y="32"/>
                      <a:pt x="48" y="31"/>
                    </a:cubicBezTo>
                    <a:cubicBezTo>
                      <a:pt x="50" y="31"/>
                      <a:pt x="51" y="31"/>
                      <a:pt x="51" y="30"/>
                    </a:cubicBezTo>
                    <a:cubicBezTo>
                      <a:pt x="52" y="26"/>
                      <a:pt x="53" y="23"/>
                      <a:pt x="52" y="22"/>
                    </a:cubicBezTo>
                    <a:cubicBezTo>
                      <a:pt x="52" y="22"/>
                      <a:pt x="51" y="22"/>
                      <a:pt x="49" y="22"/>
                    </a:cubicBezTo>
                    <a:cubicBezTo>
                      <a:pt x="46" y="23"/>
                      <a:pt x="44" y="23"/>
                      <a:pt x="43" y="23"/>
                    </a:cubicBezTo>
                    <a:cubicBezTo>
                      <a:pt x="43" y="23"/>
                      <a:pt x="43" y="22"/>
                      <a:pt x="43" y="21"/>
                    </a:cubicBezTo>
                    <a:cubicBezTo>
                      <a:pt x="43" y="20"/>
                      <a:pt x="43" y="20"/>
                      <a:pt x="44" y="19"/>
                    </a:cubicBezTo>
                    <a:cubicBezTo>
                      <a:pt x="47" y="17"/>
                      <a:pt x="50" y="15"/>
                      <a:pt x="52" y="14"/>
                    </a:cubicBezTo>
                    <a:cubicBezTo>
                      <a:pt x="55" y="14"/>
                      <a:pt x="57" y="16"/>
                      <a:pt x="58" y="21"/>
                    </a:cubicBezTo>
                    <a:cubicBezTo>
                      <a:pt x="58" y="23"/>
                      <a:pt x="58" y="25"/>
                      <a:pt x="58" y="28"/>
                    </a:cubicBezTo>
                    <a:cubicBezTo>
                      <a:pt x="58" y="38"/>
                      <a:pt x="58" y="43"/>
                      <a:pt x="57" y="44"/>
                    </a:cubicBezTo>
                    <a:close/>
                    <a:moveTo>
                      <a:pt x="44" y="65"/>
                    </a:moveTo>
                    <a:cubicBezTo>
                      <a:pt x="47" y="67"/>
                      <a:pt x="47" y="71"/>
                      <a:pt x="46" y="77"/>
                    </a:cubicBezTo>
                    <a:cubicBezTo>
                      <a:pt x="46" y="79"/>
                      <a:pt x="46" y="80"/>
                      <a:pt x="46" y="82"/>
                    </a:cubicBezTo>
                    <a:cubicBezTo>
                      <a:pt x="43" y="80"/>
                      <a:pt x="40" y="78"/>
                      <a:pt x="37" y="75"/>
                    </a:cubicBezTo>
                    <a:cubicBezTo>
                      <a:pt x="37" y="74"/>
                      <a:pt x="37" y="74"/>
                      <a:pt x="37" y="73"/>
                    </a:cubicBezTo>
                    <a:cubicBezTo>
                      <a:pt x="38" y="69"/>
                      <a:pt x="39" y="66"/>
                      <a:pt x="40" y="65"/>
                    </a:cubicBezTo>
                    <a:cubicBezTo>
                      <a:pt x="44" y="65"/>
                      <a:pt x="44" y="65"/>
                      <a:pt x="44" y="65"/>
                    </a:cubicBezTo>
                    <a:close/>
                    <a:moveTo>
                      <a:pt x="198" y="13"/>
                    </a:moveTo>
                    <a:cubicBezTo>
                      <a:pt x="199" y="26"/>
                      <a:pt x="200" y="40"/>
                      <a:pt x="200" y="56"/>
                    </a:cubicBezTo>
                    <a:cubicBezTo>
                      <a:pt x="201" y="71"/>
                      <a:pt x="201" y="84"/>
                      <a:pt x="200" y="95"/>
                    </a:cubicBezTo>
                    <a:cubicBezTo>
                      <a:pt x="200" y="97"/>
                      <a:pt x="199" y="98"/>
                      <a:pt x="197" y="98"/>
                    </a:cubicBezTo>
                    <a:cubicBezTo>
                      <a:pt x="192" y="98"/>
                      <a:pt x="187" y="97"/>
                      <a:pt x="182" y="95"/>
                    </a:cubicBezTo>
                    <a:cubicBezTo>
                      <a:pt x="182" y="95"/>
                      <a:pt x="181" y="95"/>
                      <a:pt x="181" y="95"/>
                    </a:cubicBezTo>
                    <a:cubicBezTo>
                      <a:pt x="181" y="96"/>
                      <a:pt x="182" y="97"/>
                      <a:pt x="182" y="97"/>
                    </a:cubicBezTo>
                    <a:cubicBezTo>
                      <a:pt x="184" y="99"/>
                      <a:pt x="187" y="102"/>
                      <a:pt x="192" y="105"/>
                    </a:cubicBezTo>
                    <a:cubicBezTo>
                      <a:pt x="194" y="106"/>
                      <a:pt x="195" y="107"/>
                      <a:pt x="195" y="107"/>
                    </a:cubicBezTo>
                    <a:cubicBezTo>
                      <a:pt x="196" y="107"/>
                      <a:pt x="198" y="108"/>
                      <a:pt x="200" y="109"/>
                    </a:cubicBezTo>
                    <a:cubicBezTo>
                      <a:pt x="203" y="110"/>
                      <a:pt x="205" y="111"/>
                      <a:pt x="207" y="112"/>
                    </a:cubicBezTo>
                    <a:cubicBezTo>
                      <a:pt x="209" y="113"/>
                      <a:pt x="211" y="112"/>
                      <a:pt x="211" y="109"/>
                    </a:cubicBezTo>
                    <a:cubicBezTo>
                      <a:pt x="209" y="94"/>
                      <a:pt x="208" y="66"/>
                      <a:pt x="208" y="27"/>
                    </a:cubicBezTo>
                    <a:cubicBezTo>
                      <a:pt x="208" y="24"/>
                      <a:pt x="209" y="21"/>
                      <a:pt x="211" y="17"/>
                    </a:cubicBezTo>
                    <a:cubicBezTo>
                      <a:pt x="212" y="15"/>
                      <a:pt x="209" y="12"/>
                      <a:pt x="202" y="11"/>
                    </a:cubicBezTo>
                    <a:cubicBezTo>
                      <a:pt x="199" y="10"/>
                      <a:pt x="198" y="11"/>
                      <a:pt x="198" y="13"/>
                    </a:cubicBezTo>
                    <a:close/>
                    <a:moveTo>
                      <a:pt x="118" y="71"/>
                    </a:moveTo>
                    <a:cubicBezTo>
                      <a:pt x="117" y="72"/>
                      <a:pt x="117" y="73"/>
                      <a:pt x="117" y="73"/>
                    </a:cubicBezTo>
                    <a:cubicBezTo>
                      <a:pt x="117" y="74"/>
                      <a:pt x="118" y="74"/>
                      <a:pt x="119" y="73"/>
                    </a:cubicBezTo>
                    <a:cubicBezTo>
                      <a:pt x="125" y="72"/>
                      <a:pt x="131" y="68"/>
                      <a:pt x="137" y="61"/>
                    </a:cubicBezTo>
                    <a:cubicBezTo>
                      <a:pt x="138" y="61"/>
                      <a:pt x="138" y="59"/>
                      <a:pt x="137" y="56"/>
                    </a:cubicBezTo>
                    <a:cubicBezTo>
                      <a:pt x="136" y="55"/>
                      <a:pt x="138" y="52"/>
                      <a:pt x="143" y="45"/>
                    </a:cubicBezTo>
                    <a:cubicBezTo>
                      <a:pt x="147" y="38"/>
                      <a:pt x="151" y="34"/>
                      <a:pt x="153" y="33"/>
                    </a:cubicBezTo>
                    <a:cubicBezTo>
                      <a:pt x="154" y="32"/>
                      <a:pt x="155" y="33"/>
                      <a:pt x="157" y="34"/>
                    </a:cubicBezTo>
                    <a:cubicBezTo>
                      <a:pt x="157" y="35"/>
                      <a:pt x="158" y="35"/>
                      <a:pt x="157" y="35"/>
                    </a:cubicBezTo>
                    <a:cubicBezTo>
                      <a:pt x="160" y="38"/>
                      <a:pt x="162" y="39"/>
                      <a:pt x="164" y="39"/>
                    </a:cubicBezTo>
                    <a:cubicBezTo>
                      <a:pt x="166" y="39"/>
                      <a:pt x="167" y="38"/>
                      <a:pt x="169" y="36"/>
                    </a:cubicBezTo>
                    <a:cubicBezTo>
                      <a:pt x="169" y="36"/>
                      <a:pt x="169" y="35"/>
                      <a:pt x="169" y="35"/>
                    </a:cubicBezTo>
                    <a:cubicBezTo>
                      <a:pt x="170" y="35"/>
                      <a:pt x="170" y="35"/>
                      <a:pt x="171" y="34"/>
                    </a:cubicBezTo>
                    <a:cubicBezTo>
                      <a:pt x="173" y="32"/>
                      <a:pt x="174" y="31"/>
                      <a:pt x="174" y="30"/>
                    </a:cubicBezTo>
                    <a:cubicBezTo>
                      <a:pt x="175" y="29"/>
                      <a:pt x="174" y="29"/>
                      <a:pt x="171" y="28"/>
                    </a:cubicBezTo>
                    <a:cubicBezTo>
                      <a:pt x="164" y="28"/>
                      <a:pt x="159" y="28"/>
                      <a:pt x="156" y="27"/>
                    </a:cubicBezTo>
                    <a:cubicBezTo>
                      <a:pt x="156" y="26"/>
                      <a:pt x="156" y="26"/>
                      <a:pt x="156" y="25"/>
                    </a:cubicBezTo>
                    <a:cubicBezTo>
                      <a:pt x="158" y="23"/>
                      <a:pt x="159" y="22"/>
                      <a:pt x="160" y="20"/>
                    </a:cubicBezTo>
                    <a:cubicBezTo>
                      <a:pt x="161" y="20"/>
                      <a:pt x="161" y="19"/>
                      <a:pt x="160" y="18"/>
                    </a:cubicBezTo>
                    <a:cubicBezTo>
                      <a:pt x="160" y="18"/>
                      <a:pt x="160" y="18"/>
                      <a:pt x="160" y="18"/>
                    </a:cubicBezTo>
                    <a:cubicBezTo>
                      <a:pt x="155" y="13"/>
                      <a:pt x="152" y="12"/>
                      <a:pt x="150" y="15"/>
                    </a:cubicBezTo>
                    <a:cubicBezTo>
                      <a:pt x="150" y="16"/>
                      <a:pt x="149" y="19"/>
                      <a:pt x="147" y="22"/>
                    </a:cubicBezTo>
                    <a:cubicBezTo>
                      <a:pt x="146" y="24"/>
                      <a:pt x="146" y="26"/>
                      <a:pt x="145" y="27"/>
                    </a:cubicBezTo>
                    <a:cubicBezTo>
                      <a:pt x="138" y="41"/>
                      <a:pt x="134" y="49"/>
                      <a:pt x="132" y="52"/>
                    </a:cubicBezTo>
                    <a:cubicBezTo>
                      <a:pt x="125" y="60"/>
                      <a:pt x="120" y="66"/>
                      <a:pt x="118" y="71"/>
                    </a:cubicBezTo>
                    <a:close/>
                    <a:moveTo>
                      <a:pt x="181" y="70"/>
                    </a:moveTo>
                    <a:cubicBezTo>
                      <a:pt x="179" y="69"/>
                      <a:pt x="179" y="67"/>
                      <a:pt x="178" y="62"/>
                    </a:cubicBezTo>
                    <a:cubicBezTo>
                      <a:pt x="178" y="56"/>
                      <a:pt x="178" y="50"/>
                      <a:pt x="177" y="45"/>
                    </a:cubicBezTo>
                    <a:cubicBezTo>
                      <a:pt x="177" y="41"/>
                      <a:pt x="178" y="39"/>
                      <a:pt x="180" y="39"/>
                    </a:cubicBezTo>
                    <a:cubicBezTo>
                      <a:pt x="181" y="39"/>
                      <a:pt x="182" y="39"/>
                      <a:pt x="184" y="40"/>
                    </a:cubicBezTo>
                    <a:cubicBezTo>
                      <a:pt x="185" y="41"/>
                      <a:pt x="186" y="41"/>
                      <a:pt x="187" y="41"/>
                    </a:cubicBezTo>
                    <a:cubicBezTo>
                      <a:pt x="188" y="42"/>
                      <a:pt x="189" y="43"/>
                      <a:pt x="188" y="45"/>
                    </a:cubicBezTo>
                    <a:cubicBezTo>
                      <a:pt x="187" y="47"/>
                      <a:pt x="187" y="52"/>
                      <a:pt x="187" y="59"/>
                    </a:cubicBezTo>
                    <a:cubicBezTo>
                      <a:pt x="186" y="66"/>
                      <a:pt x="184" y="70"/>
                      <a:pt x="181" y="70"/>
                    </a:cubicBezTo>
                    <a:close/>
                    <a:moveTo>
                      <a:pt x="140" y="59"/>
                    </a:moveTo>
                    <a:cubicBezTo>
                      <a:pt x="139" y="57"/>
                      <a:pt x="142" y="54"/>
                      <a:pt x="146" y="51"/>
                    </a:cubicBezTo>
                    <a:cubicBezTo>
                      <a:pt x="150" y="49"/>
                      <a:pt x="154" y="48"/>
                      <a:pt x="157" y="47"/>
                    </a:cubicBezTo>
                    <a:cubicBezTo>
                      <a:pt x="161" y="47"/>
                      <a:pt x="165" y="48"/>
                      <a:pt x="167" y="49"/>
                    </a:cubicBezTo>
                    <a:cubicBezTo>
                      <a:pt x="169" y="50"/>
                      <a:pt x="169" y="51"/>
                      <a:pt x="168" y="51"/>
                    </a:cubicBezTo>
                    <a:cubicBezTo>
                      <a:pt x="166" y="55"/>
                      <a:pt x="164" y="60"/>
                      <a:pt x="164" y="68"/>
                    </a:cubicBezTo>
                    <a:cubicBezTo>
                      <a:pt x="164" y="71"/>
                      <a:pt x="164" y="74"/>
                      <a:pt x="163" y="76"/>
                    </a:cubicBezTo>
                    <a:cubicBezTo>
                      <a:pt x="162" y="78"/>
                      <a:pt x="162" y="78"/>
                      <a:pt x="161" y="78"/>
                    </a:cubicBezTo>
                    <a:cubicBezTo>
                      <a:pt x="158" y="78"/>
                      <a:pt x="156" y="76"/>
                      <a:pt x="152" y="74"/>
                    </a:cubicBezTo>
                    <a:cubicBezTo>
                      <a:pt x="151" y="74"/>
                      <a:pt x="150" y="74"/>
                      <a:pt x="147" y="74"/>
                    </a:cubicBezTo>
                    <a:cubicBezTo>
                      <a:pt x="149" y="74"/>
                      <a:pt x="148" y="74"/>
                      <a:pt x="146" y="73"/>
                    </a:cubicBezTo>
                    <a:cubicBezTo>
                      <a:pt x="145" y="73"/>
                      <a:pt x="144" y="74"/>
                      <a:pt x="144" y="77"/>
                    </a:cubicBezTo>
                    <a:cubicBezTo>
                      <a:pt x="144" y="84"/>
                      <a:pt x="145" y="89"/>
                      <a:pt x="146" y="90"/>
                    </a:cubicBezTo>
                    <a:cubicBezTo>
                      <a:pt x="148" y="91"/>
                      <a:pt x="150" y="92"/>
                      <a:pt x="152" y="92"/>
                    </a:cubicBezTo>
                    <a:cubicBezTo>
                      <a:pt x="152" y="92"/>
                      <a:pt x="153" y="92"/>
                      <a:pt x="153" y="92"/>
                    </a:cubicBezTo>
                    <a:cubicBezTo>
                      <a:pt x="157" y="92"/>
                      <a:pt x="160" y="91"/>
                      <a:pt x="161" y="89"/>
                    </a:cubicBezTo>
                    <a:cubicBezTo>
                      <a:pt x="163" y="87"/>
                      <a:pt x="164" y="84"/>
                      <a:pt x="165" y="78"/>
                    </a:cubicBezTo>
                    <a:cubicBezTo>
                      <a:pt x="165" y="77"/>
                      <a:pt x="166" y="77"/>
                      <a:pt x="167" y="78"/>
                    </a:cubicBezTo>
                    <a:cubicBezTo>
                      <a:pt x="169" y="83"/>
                      <a:pt x="171" y="89"/>
                      <a:pt x="172" y="96"/>
                    </a:cubicBezTo>
                    <a:cubicBezTo>
                      <a:pt x="173" y="99"/>
                      <a:pt x="173" y="100"/>
                      <a:pt x="172" y="101"/>
                    </a:cubicBezTo>
                    <a:cubicBezTo>
                      <a:pt x="170" y="101"/>
                      <a:pt x="167" y="102"/>
                      <a:pt x="162" y="102"/>
                    </a:cubicBezTo>
                    <a:cubicBezTo>
                      <a:pt x="154" y="102"/>
                      <a:pt x="148" y="102"/>
                      <a:pt x="145" y="101"/>
                    </a:cubicBezTo>
                    <a:cubicBezTo>
                      <a:pt x="142" y="98"/>
                      <a:pt x="141" y="95"/>
                      <a:pt x="140" y="90"/>
                    </a:cubicBezTo>
                    <a:cubicBezTo>
                      <a:pt x="139" y="85"/>
                      <a:pt x="138" y="79"/>
                      <a:pt x="139" y="74"/>
                    </a:cubicBezTo>
                    <a:cubicBezTo>
                      <a:pt x="139" y="71"/>
                      <a:pt x="140" y="67"/>
                      <a:pt x="140" y="63"/>
                    </a:cubicBezTo>
                    <a:cubicBezTo>
                      <a:pt x="140" y="61"/>
                      <a:pt x="140" y="60"/>
                      <a:pt x="140" y="59"/>
                    </a:cubicBezTo>
                    <a:close/>
                    <a:moveTo>
                      <a:pt x="156" y="67"/>
                    </a:moveTo>
                    <a:cubicBezTo>
                      <a:pt x="155" y="68"/>
                      <a:pt x="153" y="69"/>
                      <a:pt x="150" y="69"/>
                    </a:cubicBezTo>
                    <a:cubicBezTo>
                      <a:pt x="147" y="69"/>
                      <a:pt x="145" y="68"/>
                      <a:pt x="145" y="66"/>
                    </a:cubicBezTo>
                    <a:cubicBezTo>
                      <a:pt x="145" y="63"/>
                      <a:pt x="146" y="60"/>
                      <a:pt x="147" y="57"/>
                    </a:cubicBezTo>
                    <a:cubicBezTo>
                      <a:pt x="148" y="55"/>
                      <a:pt x="150" y="54"/>
                      <a:pt x="152" y="54"/>
                    </a:cubicBezTo>
                    <a:cubicBezTo>
                      <a:pt x="154" y="54"/>
                      <a:pt x="156" y="54"/>
                      <a:pt x="156" y="55"/>
                    </a:cubicBezTo>
                    <a:cubicBezTo>
                      <a:pt x="156" y="59"/>
                      <a:pt x="156" y="63"/>
                      <a:pt x="156" y="67"/>
                    </a:cubicBezTo>
                    <a:close/>
                    <a:moveTo>
                      <a:pt x="282" y="20"/>
                    </a:moveTo>
                    <a:cubicBezTo>
                      <a:pt x="286" y="20"/>
                      <a:pt x="286" y="17"/>
                      <a:pt x="283" y="11"/>
                    </a:cubicBezTo>
                    <a:cubicBezTo>
                      <a:pt x="283" y="10"/>
                      <a:pt x="282" y="8"/>
                      <a:pt x="281" y="6"/>
                    </a:cubicBezTo>
                    <a:cubicBezTo>
                      <a:pt x="280" y="4"/>
                      <a:pt x="280" y="3"/>
                      <a:pt x="280" y="1"/>
                    </a:cubicBezTo>
                    <a:cubicBezTo>
                      <a:pt x="279" y="0"/>
                      <a:pt x="278" y="1"/>
                      <a:pt x="276" y="2"/>
                    </a:cubicBezTo>
                    <a:cubicBezTo>
                      <a:pt x="273" y="6"/>
                      <a:pt x="272" y="10"/>
                      <a:pt x="272" y="13"/>
                    </a:cubicBezTo>
                    <a:cubicBezTo>
                      <a:pt x="273" y="16"/>
                      <a:pt x="276" y="19"/>
                      <a:pt x="282" y="20"/>
                    </a:cubicBezTo>
                    <a:close/>
                    <a:moveTo>
                      <a:pt x="282" y="48"/>
                    </a:moveTo>
                    <a:cubicBezTo>
                      <a:pt x="282" y="47"/>
                      <a:pt x="284" y="45"/>
                      <a:pt x="287" y="42"/>
                    </a:cubicBezTo>
                    <a:cubicBezTo>
                      <a:pt x="287" y="42"/>
                      <a:pt x="288" y="41"/>
                      <a:pt x="289" y="41"/>
                    </a:cubicBezTo>
                    <a:cubicBezTo>
                      <a:pt x="290" y="40"/>
                      <a:pt x="291" y="39"/>
                      <a:pt x="292" y="37"/>
                    </a:cubicBezTo>
                    <a:cubicBezTo>
                      <a:pt x="292" y="36"/>
                      <a:pt x="291" y="35"/>
                      <a:pt x="287" y="34"/>
                    </a:cubicBezTo>
                    <a:cubicBezTo>
                      <a:pt x="286" y="34"/>
                      <a:pt x="286" y="33"/>
                      <a:pt x="286" y="33"/>
                    </a:cubicBezTo>
                    <a:cubicBezTo>
                      <a:pt x="285" y="33"/>
                      <a:pt x="285" y="33"/>
                      <a:pt x="286" y="32"/>
                    </a:cubicBezTo>
                    <a:cubicBezTo>
                      <a:pt x="286" y="32"/>
                      <a:pt x="287" y="32"/>
                      <a:pt x="288" y="31"/>
                    </a:cubicBezTo>
                    <a:cubicBezTo>
                      <a:pt x="290" y="31"/>
                      <a:pt x="290" y="30"/>
                      <a:pt x="290" y="30"/>
                    </a:cubicBezTo>
                    <a:cubicBezTo>
                      <a:pt x="292" y="30"/>
                      <a:pt x="292" y="29"/>
                      <a:pt x="292" y="28"/>
                    </a:cubicBezTo>
                    <a:cubicBezTo>
                      <a:pt x="292" y="28"/>
                      <a:pt x="292" y="27"/>
                      <a:pt x="291" y="25"/>
                    </a:cubicBezTo>
                    <a:cubicBezTo>
                      <a:pt x="291" y="24"/>
                      <a:pt x="288" y="23"/>
                      <a:pt x="285" y="25"/>
                    </a:cubicBezTo>
                    <a:cubicBezTo>
                      <a:pt x="275" y="27"/>
                      <a:pt x="266" y="30"/>
                      <a:pt x="256" y="32"/>
                    </a:cubicBezTo>
                    <a:cubicBezTo>
                      <a:pt x="255" y="32"/>
                      <a:pt x="255" y="32"/>
                      <a:pt x="255" y="33"/>
                    </a:cubicBezTo>
                    <a:cubicBezTo>
                      <a:pt x="255" y="34"/>
                      <a:pt x="255" y="36"/>
                      <a:pt x="257" y="40"/>
                    </a:cubicBezTo>
                    <a:cubicBezTo>
                      <a:pt x="260" y="38"/>
                      <a:pt x="262" y="37"/>
                      <a:pt x="264" y="36"/>
                    </a:cubicBezTo>
                    <a:cubicBezTo>
                      <a:pt x="265" y="36"/>
                      <a:pt x="266" y="36"/>
                      <a:pt x="265" y="37"/>
                    </a:cubicBezTo>
                    <a:cubicBezTo>
                      <a:pt x="265" y="38"/>
                      <a:pt x="264" y="40"/>
                      <a:pt x="263" y="42"/>
                    </a:cubicBezTo>
                    <a:cubicBezTo>
                      <a:pt x="262" y="44"/>
                      <a:pt x="261" y="45"/>
                      <a:pt x="261" y="46"/>
                    </a:cubicBezTo>
                    <a:cubicBezTo>
                      <a:pt x="260" y="48"/>
                      <a:pt x="260" y="49"/>
                      <a:pt x="261" y="50"/>
                    </a:cubicBezTo>
                    <a:cubicBezTo>
                      <a:pt x="262" y="51"/>
                      <a:pt x="263" y="51"/>
                      <a:pt x="264" y="50"/>
                    </a:cubicBezTo>
                    <a:cubicBezTo>
                      <a:pt x="264" y="50"/>
                      <a:pt x="264" y="50"/>
                      <a:pt x="264" y="50"/>
                    </a:cubicBezTo>
                    <a:cubicBezTo>
                      <a:pt x="266" y="49"/>
                      <a:pt x="267" y="48"/>
                      <a:pt x="269" y="45"/>
                    </a:cubicBezTo>
                    <a:cubicBezTo>
                      <a:pt x="271" y="42"/>
                      <a:pt x="272" y="40"/>
                      <a:pt x="274" y="39"/>
                    </a:cubicBezTo>
                    <a:cubicBezTo>
                      <a:pt x="275" y="37"/>
                      <a:pt x="276" y="36"/>
                      <a:pt x="277" y="36"/>
                    </a:cubicBezTo>
                    <a:cubicBezTo>
                      <a:pt x="278" y="37"/>
                      <a:pt x="278" y="38"/>
                      <a:pt x="278" y="39"/>
                    </a:cubicBezTo>
                    <a:cubicBezTo>
                      <a:pt x="278" y="39"/>
                      <a:pt x="278" y="40"/>
                      <a:pt x="278" y="40"/>
                    </a:cubicBezTo>
                    <a:cubicBezTo>
                      <a:pt x="277" y="45"/>
                      <a:pt x="275" y="48"/>
                      <a:pt x="273" y="50"/>
                    </a:cubicBezTo>
                    <a:cubicBezTo>
                      <a:pt x="272" y="50"/>
                      <a:pt x="270" y="51"/>
                      <a:pt x="266" y="53"/>
                    </a:cubicBezTo>
                    <a:cubicBezTo>
                      <a:pt x="260" y="55"/>
                      <a:pt x="256" y="56"/>
                      <a:pt x="253" y="57"/>
                    </a:cubicBezTo>
                    <a:cubicBezTo>
                      <a:pt x="252" y="56"/>
                      <a:pt x="251" y="57"/>
                      <a:pt x="251" y="58"/>
                    </a:cubicBezTo>
                    <a:cubicBezTo>
                      <a:pt x="252" y="61"/>
                      <a:pt x="253" y="64"/>
                      <a:pt x="255" y="65"/>
                    </a:cubicBezTo>
                    <a:cubicBezTo>
                      <a:pt x="255" y="66"/>
                      <a:pt x="256" y="66"/>
                      <a:pt x="257" y="65"/>
                    </a:cubicBezTo>
                    <a:cubicBezTo>
                      <a:pt x="257" y="65"/>
                      <a:pt x="258" y="64"/>
                      <a:pt x="258" y="64"/>
                    </a:cubicBezTo>
                    <a:cubicBezTo>
                      <a:pt x="264" y="63"/>
                      <a:pt x="267" y="62"/>
                      <a:pt x="268" y="62"/>
                    </a:cubicBezTo>
                    <a:cubicBezTo>
                      <a:pt x="269" y="62"/>
                      <a:pt x="270" y="62"/>
                      <a:pt x="270" y="63"/>
                    </a:cubicBezTo>
                    <a:cubicBezTo>
                      <a:pt x="270" y="64"/>
                      <a:pt x="270" y="65"/>
                      <a:pt x="270" y="66"/>
                    </a:cubicBezTo>
                    <a:cubicBezTo>
                      <a:pt x="264" y="66"/>
                      <a:pt x="260" y="68"/>
                      <a:pt x="258" y="70"/>
                    </a:cubicBezTo>
                    <a:cubicBezTo>
                      <a:pt x="242" y="76"/>
                      <a:pt x="242" y="76"/>
                      <a:pt x="242" y="76"/>
                    </a:cubicBezTo>
                    <a:cubicBezTo>
                      <a:pt x="241" y="75"/>
                      <a:pt x="241" y="75"/>
                      <a:pt x="241" y="75"/>
                    </a:cubicBezTo>
                    <a:cubicBezTo>
                      <a:pt x="241" y="75"/>
                      <a:pt x="240" y="76"/>
                      <a:pt x="240" y="77"/>
                    </a:cubicBezTo>
                    <a:cubicBezTo>
                      <a:pt x="240" y="77"/>
                      <a:pt x="241" y="78"/>
                      <a:pt x="242" y="80"/>
                    </a:cubicBezTo>
                    <a:cubicBezTo>
                      <a:pt x="244" y="82"/>
                      <a:pt x="245" y="83"/>
                      <a:pt x="245" y="83"/>
                    </a:cubicBezTo>
                    <a:cubicBezTo>
                      <a:pt x="247" y="81"/>
                      <a:pt x="249" y="79"/>
                      <a:pt x="253" y="78"/>
                    </a:cubicBezTo>
                    <a:cubicBezTo>
                      <a:pt x="255" y="78"/>
                      <a:pt x="256" y="78"/>
                      <a:pt x="257" y="77"/>
                    </a:cubicBezTo>
                    <a:cubicBezTo>
                      <a:pt x="258" y="76"/>
                      <a:pt x="258" y="77"/>
                      <a:pt x="257" y="78"/>
                    </a:cubicBezTo>
                    <a:cubicBezTo>
                      <a:pt x="255" y="81"/>
                      <a:pt x="252" y="84"/>
                      <a:pt x="249" y="89"/>
                    </a:cubicBezTo>
                    <a:cubicBezTo>
                      <a:pt x="248" y="92"/>
                      <a:pt x="246" y="94"/>
                      <a:pt x="245" y="95"/>
                    </a:cubicBezTo>
                    <a:cubicBezTo>
                      <a:pt x="245" y="95"/>
                      <a:pt x="245" y="96"/>
                      <a:pt x="245" y="97"/>
                    </a:cubicBezTo>
                    <a:cubicBezTo>
                      <a:pt x="248" y="99"/>
                      <a:pt x="251" y="100"/>
                      <a:pt x="252" y="101"/>
                    </a:cubicBezTo>
                    <a:cubicBezTo>
                      <a:pt x="253" y="102"/>
                      <a:pt x="254" y="101"/>
                      <a:pt x="255" y="100"/>
                    </a:cubicBezTo>
                    <a:cubicBezTo>
                      <a:pt x="255" y="100"/>
                      <a:pt x="255" y="99"/>
                      <a:pt x="256" y="98"/>
                    </a:cubicBezTo>
                    <a:cubicBezTo>
                      <a:pt x="257" y="96"/>
                      <a:pt x="258" y="94"/>
                      <a:pt x="259" y="93"/>
                    </a:cubicBezTo>
                    <a:cubicBezTo>
                      <a:pt x="266" y="100"/>
                      <a:pt x="272" y="104"/>
                      <a:pt x="275" y="106"/>
                    </a:cubicBezTo>
                    <a:cubicBezTo>
                      <a:pt x="276" y="106"/>
                      <a:pt x="277" y="106"/>
                      <a:pt x="277" y="105"/>
                    </a:cubicBezTo>
                    <a:cubicBezTo>
                      <a:pt x="277" y="98"/>
                      <a:pt x="277" y="92"/>
                      <a:pt x="276" y="86"/>
                    </a:cubicBezTo>
                    <a:cubicBezTo>
                      <a:pt x="276" y="85"/>
                      <a:pt x="276" y="85"/>
                      <a:pt x="277" y="85"/>
                    </a:cubicBezTo>
                    <a:cubicBezTo>
                      <a:pt x="281" y="85"/>
                      <a:pt x="283" y="85"/>
                      <a:pt x="284" y="85"/>
                    </a:cubicBezTo>
                    <a:cubicBezTo>
                      <a:pt x="285" y="85"/>
                      <a:pt x="286" y="84"/>
                      <a:pt x="286" y="82"/>
                    </a:cubicBezTo>
                    <a:cubicBezTo>
                      <a:pt x="286" y="79"/>
                      <a:pt x="284" y="78"/>
                      <a:pt x="280" y="76"/>
                    </a:cubicBezTo>
                    <a:cubicBezTo>
                      <a:pt x="279" y="75"/>
                      <a:pt x="278" y="75"/>
                      <a:pt x="277" y="74"/>
                    </a:cubicBezTo>
                    <a:cubicBezTo>
                      <a:pt x="277" y="73"/>
                      <a:pt x="277" y="72"/>
                      <a:pt x="278" y="72"/>
                    </a:cubicBezTo>
                    <a:cubicBezTo>
                      <a:pt x="278" y="72"/>
                      <a:pt x="279" y="72"/>
                      <a:pt x="281" y="72"/>
                    </a:cubicBezTo>
                    <a:cubicBezTo>
                      <a:pt x="285" y="71"/>
                      <a:pt x="289" y="70"/>
                      <a:pt x="291" y="69"/>
                    </a:cubicBezTo>
                    <a:cubicBezTo>
                      <a:pt x="292" y="68"/>
                      <a:pt x="292" y="67"/>
                      <a:pt x="292" y="67"/>
                    </a:cubicBezTo>
                    <a:cubicBezTo>
                      <a:pt x="291" y="65"/>
                      <a:pt x="290" y="63"/>
                      <a:pt x="288" y="61"/>
                    </a:cubicBezTo>
                    <a:cubicBezTo>
                      <a:pt x="287" y="60"/>
                      <a:pt x="285" y="61"/>
                      <a:pt x="281" y="62"/>
                    </a:cubicBezTo>
                    <a:cubicBezTo>
                      <a:pt x="280" y="63"/>
                      <a:pt x="280" y="63"/>
                      <a:pt x="280" y="63"/>
                    </a:cubicBezTo>
                    <a:cubicBezTo>
                      <a:pt x="280" y="60"/>
                      <a:pt x="280" y="60"/>
                      <a:pt x="280" y="60"/>
                    </a:cubicBezTo>
                    <a:cubicBezTo>
                      <a:pt x="280" y="59"/>
                      <a:pt x="280" y="59"/>
                      <a:pt x="281" y="58"/>
                    </a:cubicBezTo>
                    <a:cubicBezTo>
                      <a:pt x="281" y="58"/>
                      <a:pt x="281" y="58"/>
                      <a:pt x="281" y="58"/>
                    </a:cubicBezTo>
                    <a:cubicBezTo>
                      <a:pt x="282" y="58"/>
                      <a:pt x="283" y="57"/>
                      <a:pt x="285" y="56"/>
                    </a:cubicBezTo>
                    <a:cubicBezTo>
                      <a:pt x="287" y="55"/>
                      <a:pt x="288" y="55"/>
                      <a:pt x="289" y="54"/>
                    </a:cubicBezTo>
                    <a:cubicBezTo>
                      <a:pt x="291" y="53"/>
                      <a:pt x="291" y="51"/>
                      <a:pt x="289" y="48"/>
                    </a:cubicBezTo>
                    <a:cubicBezTo>
                      <a:pt x="282" y="48"/>
                      <a:pt x="282" y="48"/>
                      <a:pt x="282" y="48"/>
                    </a:cubicBezTo>
                    <a:close/>
                    <a:moveTo>
                      <a:pt x="308" y="61"/>
                    </a:moveTo>
                    <a:cubicBezTo>
                      <a:pt x="302" y="64"/>
                      <a:pt x="302" y="64"/>
                      <a:pt x="302" y="64"/>
                    </a:cubicBezTo>
                    <a:cubicBezTo>
                      <a:pt x="301" y="66"/>
                      <a:pt x="301" y="68"/>
                      <a:pt x="300" y="71"/>
                    </a:cubicBezTo>
                    <a:cubicBezTo>
                      <a:pt x="299" y="74"/>
                      <a:pt x="298" y="76"/>
                      <a:pt x="298" y="77"/>
                    </a:cubicBezTo>
                    <a:cubicBezTo>
                      <a:pt x="298" y="77"/>
                      <a:pt x="298" y="78"/>
                      <a:pt x="298" y="78"/>
                    </a:cubicBezTo>
                    <a:cubicBezTo>
                      <a:pt x="299" y="80"/>
                      <a:pt x="299" y="81"/>
                      <a:pt x="299" y="82"/>
                    </a:cubicBezTo>
                    <a:cubicBezTo>
                      <a:pt x="297" y="86"/>
                      <a:pt x="293" y="90"/>
                      <a:pt x="287" y="93"/>
                    </a:cubicBezTo>
                    <a:cubicBezTo>
                      <a:pt x="287" y="93"/>
                      <a:pt x="287" y="93"/>
                      <a:pt x="286" y="93"/>
                    </a:cubicBezTo>
                    <a:cubicBezTo>
                      <a:pt x="283" y="95"/>
                      <a:pt x="282" y="95"/>
                      <a:pt x="282" y="94"/>
                    </a:cubicBezTo>
                    <a:cubicBezTo>
                      <a:pt x="282" y="94"/>
                      <a:pt x="282" y="94"/>
                      <a:pt x="283" y="93"/>
                    </a:cubicBezTo>
                    <a:cubicBezTo>
                      <a:pt x="289" y="84"/>
                      <a:pt x="293" y="75"/>
                      <a:pt x="295" y="66"/>
                    </a:cubicBezTo>
                    <a:cubicBezTo>
                      <a:pt x="297" y="58"/>
                      <a:pt x="298" y="48"/>
                      <a:pt x="297" y="36"/>
                    </a:cubicBezTo>
                    <a:cubicBezTo>
                      <a:pt x="297" y="35"/>
                      <a:pt x="298" y="34"/>
                      <a:pt x="299" y="34"/>
                    </a:cubicBezTo>
                    <a:cubicBezTo>
                      <a:pt x="302" y="33"/>
                      <a:pt x="306" y="31"/>
                      <a:pt x="312" y="30"/>
                    </a:cubicBezTo>
                    <a:cubicBezTo>
                      <a:pt x="314" y="29"/>
                      <a:pt x="315" y="29"/>
                      <a:pt x="316" y="29"/>
                    </a:cubicBezTo>
                    <a:cubicBezTo>
                      <a:pt x="320" y="27"/>
                      <a:pt x="323" y="25"/>
                      <a:pt x="325" y="23"/>
                    </a:cubicBezTo>
                    <a:cubicBezTo>
                      <a:pt x="328" y="26"/>
                      <a:pt x="329" y="30"/>
                      <a:pt x="329" y="33"/>
                    </a:cubicBezTo>
                    <a:cubicBezTo>
                      <a:pt x="329" y="34"/>
                      <a:pt x="328" y="34"/>
                      <a:pt x="326" y="35"/>
                    </a:cubicBezTo>
                    <a:cubicBezTo>
                      <a:pt x="325" y="36"/>
                      <a:pt x="324" y="36"/>
                      <a:pt x="324" y="36"/>
                    </a:cubicBezTo>
                    <a:cubicBezTo>
                      <a:pt x="323" y="37"/>
                      <a:pt x="318" y="39"/>
                      <a:pt x="312" y="40"/>
                    </a:cubicBezTo>
                    <a:cubicBezTo>
                      <a:pt x="309" y="40"/>
                      <a:pt x="307" y="41"/>
                      <a:pt x="307" y="41"/>
                    </a:cubicBezTo>
                    <a:cubicBezTo>
                      <a:pt x="305" y="46"/>
                      <a:pt x="303" y="50"/>
                      <a:pt x="303" y="53"/>
                    </a:cubicBezTo>
                    <a:cubicBezTo>
                      <a:pt x="303" y="54"/>
                      <a:pt x="304" y="54"/>
                      <a:pt x="305" y="54"/>
                    </a:cubicBezTo>
                    <a:cubicBezTo>
                      <a:pt x="315" y="51"/>
                      <a:pt x="325" y="48"/>
                      <a:pt x="335" y="46"/>
                    </a:cubicBezTo>
                    <a:cubicBezTo>
                      <a:pt x="336" y="45"/>
                      <a:pt x="337" y="46"/>
                      <a:pt x="337" y="46"/>
                    </a:cubicBezTo>
                    <a:cubicBezTo>
                      <a:pt x="339" y="50"/>
                      <a:pt x="341" y="54"/>
                      <a:pt x="342" y="58"/>
                    </a:cubicBezTo>
                    <a:cubicBezTo>
                      <a:pt x="342" y="59"/>
                      <a:pt x="342" y="60"/>
                      <a:pt x="341" y="61"/>
                    </a:cubicBezTo>
                    <a:cubicBezTo>
                      <a:pt x="340" y="60"/>
                      <a:pt x="339" y="60"/>
                      <a:pt x="338" y="60"/>
                    </a:cubicBezTo>
                    <a:cubicBezTo>
                      <a:pt x="337" y="61"/>
                      <a:pt x="336" y="61"/>
                      <a:pt x="336" y="61"/>
                    </a:cubicBezTo>
                    <a:cubicBezTo>
                      <a:pt x="333" y="60"/>
                      <a:pt x="330" y="60"/>
                      <a:pt x="327" y="60"/>
                    </a:cubicBezTo>
                    <a:cubicBezTo>
                      <a:pt x="325" y="60"/>
                      <a:pt x="324" y="60"/>
                      <a:pt x="324" y="60"/>
                    </a:cubicBezTo>
                    <a:cubicBezTo>
                      <a:pt x="322" y="71"/>
                      <a:pt x="321" y="82"/>
                      <a:pt x="322" y="92"/>
                    </a:cubicBezTo>
                    <a:cubicBezTo>
                      <a:pt x="322" y="94"/>
                      <a:pt x="322" y="95"/>
                      <a:pt x="322" y="95"/>
                    </a:cubicBezTo>
                    <a:cubicBezTo>
                      <a:pt x="322" y="96"/>
                      <a:pt x="321" y="97"/>
                      <a:pt x="321" y="100"/>
                    </a:cubicBezTo>
                    <a:cubicBezTo>
                      <a:pt x="320" y="103"/>
                      <a:pt x="320" y="106"/>
                      <a:pt x="320" y="107"/>
                    </a:cubicBezTo>
                    <a:cubicBezTo>
                      <a:pt x="320" y="109"/>
                      <a:pt x="320" y="111"/>
                      <a:pt x="321" y="115"/>
                    </a:cubicBezTo>
                    <a:cubicBezTo>
                      <a:pt x="321" y="117"/>
                      <a:pt x="322" y="118"/>
                      <a:pt x="322" y="119"/>
                    </a:cubicBezTo>
                    <a:cubicBezTo>
                      <a:pt x="322" y="120"/>
                      <a:pt x="321" y="121"/>
                      <a:pt x="320" y="121"/>
                    </a:cubicBezTo>
                    <a:cubicBezTo>
                      <a:pt x="317" y="121"/>
                      <a:pt x="315" y="121"/>
                      <a:pt x="314" y="120"/>
                    </a:cubicBezTo>
                    <a:cubicBezTo>
                      <a:pt x="314" y="116"/>
                      <a:pt x="313" y="111"/>
                      <a:pt x="313" y="105"/>
                    </a:cubicBezTo>
                    <a:cubicBezTo>
                      <a:pt x="313" y="100"/>
                      <a:pt x="313" y="94"/>
                      <a:pt x="313" y="88"/>
                    </a:cubicBezTo>
                    <a:cubicBezTo>
                      <a:pt x="313" y="83"/>
                      <a:pt x="313" y="76"/>
                      <a:pt x="312" y="66"/>
                    </a:cubicBezTo>
                    <a:cubicBezTo>
                      <a:pt x="312" y="62"/>
                      <a:pt x="310" y="60"/>
                      <a:pt x="308" y="61"/>
                    </a:cubicBezTo>
                    <a:close/>
                    <a:moveTo>
                      <a:pt x="260" y="90"/>
                    </a:moveTo>
                    <a:cubicBezTo>
                      <a:pt x="261" y="85"/>
                      <a:pt x="261" y="81"/>
                      <a:pt x="261" y="77"/>
                    </a:cubicBezTo>
                    <a:cubicBezTo>
                      <a:pt x="261" y="77"/>
                      <a:pt x="262" y="76"/>
                      <a:pt x="263" y="76"/>
                    </a:cubicBezTo>
                    <a:cubicBezTo>
                      <a:pt x="265" y="76"/>
                      <a:pt x="267" y="76"/>
                      <a:pt x="269" y="75"/>
                    </a:cubicBezTo>
                    <a:cubicBezTo>
                      <a:pt x="271" y="82"/>
                      <a:pt x="271" y="87"/>
                      <a:pt x="269" y="92"/>
                    </a:cubicBezTo>
                    <a:cubicBezTo>
                      <a:pt x="269" y="93"/>
                      <a:pt x="269" y="93"/>
                      <a:pt x="267" y="93"/>
                    </a:cubicBezTo>
                    <a:cubicBezTo>
                      <a:pt x="267" y="93"/>
                      <a:pt x="265" y="93"/>
                      <a:pt x="263" y="92"/>
                    </a:cubicBezTo>
                    <a:cubicBezTo>
                      <a:pt x="262" y="92"/>
                      <a:pt x="261" y="92"/>
                      <a:pt x="261" y="92"/>
                    </a:cubicBezTo>
                    <a:cubicBezTo>
                      <a:pt x="261" y="92"/>
                      <a:pt x="260" y="91"/>
                      <a:pt x="260" y="91"/>
                    </a:cubicBezTo>
                    <a:cubicBezTo>
                      <a:pt x="260" y="91"/>
                      <a:pt x="260" y="91"/>
                      <a:pt x="260" y="90"/>
                    </a:cubicBezTo>
                    <a:close/>
                  </a:path>
                </a:pathLst>
              </a:custGeom>
              <a:grpFill/>
              <a:ln>
                <a:noFill/>
              </a:ln>
            </p:spPr>
            <p:txBody>
              <a:bodyPr anchor="ctr"/>
              <a:lstStyle/>
              <a:p>
                <a:pPr algn="ctr"/>
                <a:endParaRPr/>
              </a:p>
            </p:txBody>
          </p:sp>
          <p:sp>
            <p:nvSpPr>
              <p:cNvPr id="64" name="îślïḓè">
                <a:extLst>
                  <a:ext uri="{FF2B5EF4-FFF2-40B4-BE49-F238E27FC236}">
                    <a16:creationId xmlns:a16="http://schemas.microsoft.com/office/drawing/2014/main" id="{8D17CE66-1830-DA61-2A66-2C8CA376EAAE}"/>
                  </a:ext>
                </a:extLst>
              </p:cNvPr>
              <p:cNvSpPr/>
              <p:nvPr/>
            </p:nvSpPr>
            <p:spPr bwMode="auto">
              <a:xfrm>
                <a:off x="2565401" y="2881313"/>
                <a:ext cx="1050925" cy="1093788"/>
              </a:xfrm>
              <a:prstGeom prst="ellipse">
                <a:avLst/>
              </a:prstGeom>
              <a:noFill/>
              <a:ln w="14288" cap="flat">
                <a:solidFill>
                  <a:schemeClr val="accent1"/>
                </a:solidFill>
                <a:prstDash val="solid"/>
                <a:round/>
                <a:headEnd/>
                <a:tailEnd/>
              </a:ln>
            </p:spPr>
            <p:txBody>
              <a:bodyPr anchor="ctr"/>
              <a:lstStyle/>
              <a:p>
                <a:pPr algn="ctr"/>
                <a:endParaRPr/>
              </a:p>
            </p:txBody>
          </p:sp>
          <p:sp>
            <p:nvSpPr>
              <p:cNvPr id="65" name="ïṡliḓe">
                <a:extLst>
                  <a:ext uri="{FF2B5EF4-FFF2-40B4-BE49-F238E27FC236}">
                    <a16:creationId xmlns:a16="http://schemas.microsoft.com/office/drawing/2014/main" id="{5E8A53DD-16A9-9858-A599-4C2F4856C3C2}"/>
                  </a:ext>
                </a:extLst>
              </p:cNvPr>
              <p:cNvSpPr/>
              <p:nvPr/>
            </p:nvSpPr>
            <p:spPr bwMode="auto">
              <a:xfrm>
                <a:off x="2451101" y="2881313"/>
                <a:ext cx="1277938" cy="1093788"/>
              </a:xfrm>
              <a:prstGeom prst="ellipse">
                <a:avLst/>
              </a:prstGeom>
              <a:noFill/>
              <a:ln w="15875" cap="flat">
                <a:solidFill>
                  <a:schemeClr val="accent1"/>
                </a:solidFill>
                <a:prstDash val="solid"/>
                <a:round/>
                <a:headEnd/>
                <a:tailEnd/>
              </a:ln>
            </p:spPr>
            <p:txBody>
              <a:bodyPr anchor="ctr"/>
              <a:lstStyle/>
              <a:p>
                <a:pPr algn="ctr"/>
                <a:endParaRPr/>
              </a:p>
            </p:txBody>
          </p:sp>
          <p:sp>
            <p:nvSpPr>
              <p:cNvPr id="66" name="íšḻíḋé">
                <a:extLst>
                  <a:ext uri="{FF2B5EF4-FFF2-40B4-BE49-F238E27FC236}">
                    <a16:creationId xmlns:a16="http://schemas.microsoft.com/office/drawing/2014/main" id="{4485DF09-EAA3-17E3-9BD2-78CCE4474746}"/>
                  </a:ext>
                </a:extLst>
              </p:cNvPr>
              <p:cNvSpPr/>
              <p:nvPr/>
            </p:nvSpPr>
            <p:spPr bwMode="auto">
              <a:xfrm>
                <a:off x="2727326" y="2957513"/>
                <a:ext cx="727075" cy="20638"/>
              </a:xfrm>
              <a:custGeom>
                <a:avLst/>
                <a:gdLst>
                  <a:gd name="T0" fmla="*/ 879 w 928"/>
                  <a:gd name="T1" fmla="*/ 0 h 27"/>
                  <a:gd name="T2" fmla="*/ 928 w 928"/>
                  <a:gd name="T3" fmla="*/ 27 h 27"/>
                  <a:gd name="T4" fmla="*/ 0 w 928"/>
                  <a:gd name="T5" fmla="*/ 27 h 27"/>
                  <a:gd name="T6" fmla="*/ 49 w 928"/>
                  <a:gd name="T7" fmla="*/ 0 h 27"/>
                  <a:gd name="T8" fmla="*/ 879 w 928"/>
                  <a:gd name="T9" fmla="*/ 0 h 27"/>
                </a:gdLst>
                <a:ahLst/>
                <a:cxnLst>
                  <a:cxn ang="0">
                    <a:pos x="T0" y="T1"/>
                  </a:cxn>
                  <a:cxn ang="0">
                    <a:pos x="T2" y="T3"/>
                  </a:cxn>
                  <a:cxn ang="0">
                    <a:pos x="T4" y="T5"/>
                  </a:cxn>
                  <a:cxn ang="0">
                    <a:pos x="T6" y="T7"/>
                  </a:cxn>
                  <a:cxn ang="0">
                    <a:pos x="T8" y="T9"/>
                  </a:cxn>
                </a:cxnLst>
                <a:rect l="0" t="0" r="r" b="b"/>
                <a:pathLst>
                  <a:path w="928" h="27">
                    <a:moveTo>
                      <a:pt x="879" y="0"/>
                    </a:moveTo>
                    <a:cubicBezTo>
                      <a:pt x="895" y="8"/>
                      <a:pt x="912" y="17"/>
                      <a:pt x="928" y="27"/>
                    </a:cubicBezTo>
                    <a:cubicBezTo>
                      <a:pt x="0" y="27"/>
                      <a:pt x="0" y="27"/>
                      <a:pt x="0" y="27"/>
                    </a:cubicBezTo>
                    <a:cubicBezTo>
                      <a:pt x="16" y="17"/>
                      <a:pt x="32" y="8"/>
                      <a:pt x="49" y="0"/>
                    </a:cubicBezTo>
                    <a:lnTo>
                      <a:pt x="879" y="0"/>
                    </a:lnTo>
                    <a:close/>
                  </a:path>
                </a:pathLst>
              </a:custGeom>
              <a:grpFill/>
              <a:ln>
                <a:noFill/>
              </a:ln>
            </p:spPr>
            <p:txBody>
              <a:bodyPr anchor="ctr"/>
              <a:lstStyle/>
              <a:p>
                <a:pPr algn="ctr"/>
                <a:endParaRPr/>
              </a:p>
            </p:txBody>
          </p:sp>
          <p:sp>
            <p:nvSpPr>
              <p:cNvPr id="67" name="îṡliḑè">
                <a:extLst>
                  <a:ext uri="{FF2B5EF4-FFF2-40B4-BE49-F238E27FC236}">
                    <a16:creationId xmlns:a16="http://schemas.microsoft.com/office/drawing/2014/main" id="{5C49F938-1392-124C-3998-FD2ABEC5A2F8}"/>
                  </a:ext>
                </a:extLst>
              </p:cNvPr>
              <p:cNvSpPr/>
              <p:nvPr/>
            </p:nvSpPr>
            <p:spPr bwMode="auto">
              <a:xfrm>
                <a:off x="2735263" y="3881438"/>
                <a:ext cx="711200" cy="22225"/>
              </a:xfrm>
              <a:custGeom>
                <a:avLst/>
                <a:gdLst>
                  <a:gd name="T0" fmla="*/ 908 w 908"/>
                  <a:gd name="T1" fmla="*/ 0 h 27"/>
                  <a:gd name="T2" fmla="*/ 857 w 908"/>
                  <a:gd name="T3" fmla="*/ 27 h 27"/>
                  <a:gd name="T4" fmla="*/ 51 w 908"/>
                  <a:gd name="T5" fmla="*/ 27 h 27"/>
                  <a:gd name="T6" fmla="*/ 0 w 908"/>
                  <a:gd name="T7" fmla="*/ 0 h 27"/>
                  <a:gd name="T8" fmla="*/ 908 w 908"/>
                  <a:gd name="T9" fmla="*/ 0 h 27"/>
                </a:gdLst>
                <a:ahLst/>
                <a:cxnLst>
                  <a:cxn ang="0">
                    <a:pos x="T0" y="T1"/>
                  </a:cxn>
                  <a:cxn ang="0">
                    <a:pos x="T2" y="T3"/>
                  </a:cxn>
                  <a:cxn ang="0">
                    <a:pos x="T4" y="T5"/>
                  </a:cxn>
                  <a:cxn ang="0">
                    <a:pos x="T6" y="T7"/>
                  </a:cxn>
                  <a:cxn ang="0">
                    <a:pos x="T8" y="T9"/>
                  </a:cxn>
                </a:cxnLst>
                <a:rect l="0" t="0" r="r" b="b"/>
                <a:pathLst>
                  <a:path w="908" h="27">
                    <a:moveTo>
                      <a:pt x="908" y="0"/>
                    </a:moveTo>
                    <a:cubicBezTo>
                      <a:pt x="891" y="9"/>
                      <a:pt x="874" y="18"/>
                      <a:pt x="857" y="27"/>
                    </a:cubicBezTo>
                    <a:cubicBezTo>
                      <a:pt x="51" y="27"/>
                      <a:pt x="51" y="27"/>
                      <a:pt x="51" y="27"/>
                    </a:cubicBezTo>
                    <a:cubicBezTo>
                      <a:pt x="33" y="18"/>
                      <a:pt x="16" y="9"/>
                      <a:pt x="0" y="0"/>
                    </a:cubicBezTo>
                    <a:lnTo>
                      <a:pt x="908" y="0"/>
                    </a:lnTo>
                    <a:close/>
                  </a:path>
                </a:pathLst>
              </a:custGeom>
              <a:grpFill/>
              <a:ln>
                <a:noFill/>
              </a:ln>
            </p:spPr>
            <p:txBody>
              <a:bodyPr anchor="ctr"/>
              <a:lstStyle/>
              <a:p>
                <a:pPr algn="ctr"/>
                <a:endParaRPr/>
              </a:p>
            </p:txBody>
          </p:sp>
        </p:grpSp>
      </p:grpSp>
      <p:sp>
        <p:nvSpPr>
          <p:cNvPr id="109" name="文本框 108">
            <a:extLst>
              <a:ext uri="{FF2B5EF4-FFF2-40B4-BE49-F238E27FC236}">
                <a16:creationId xmlns:a16="http://schemas.microsoft.com/office/drawing/2014/main" id="{8B32A6DD-F101-AA9D-A010-5A174091AC22}"/>
              </a:ext>
            </a:extLst>
          </p:cNvPr>
          <p:cNvSpPr txBox="1"/>
          <p:nvPr/>
        </p:nvSpPr>
        <p:spPr>
          <a:xfrm>
            <a:off x="279947" y="6298616"/>
            <a:ext cx="1932601" cy="307777"/>
          </a:xfrm>
          <a:prstGeom prst="rect">
            <a:avLst/>
          </a:prstGeom>
          <a:noFill/>
        </p:spPr>
        <p:txBody>
          <a:bodyPr wrap="square" rtlCol="0">
            <a:spAutoFit/>
          </a:bodyPr>
          <a:lstStyle/>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明德  厚学  求是  创新</a:t>
            </a:r>
          </a:p>
        </p:txBody>
      </p:sp>
      <p:pic>
        <p:nvPicPr>
          <p:cNvPr id="110" name="Picture 2">
            <a:extLst>
              <a:ext uri="{FF2B5EF4-FFF2-40B4-BE49-F238E27FC236}">
                <a16:creationId xmlns:a16="http://schemas.microsoft.com/office/drawing/2014/main" id="{42720B78-3F13-CDDA-9741-320CF713C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8657" y="6049433"/>
            <a:ext cx="3684389" cy="638764"/>
          </a:xfrm>
          <a:prstGeom prst="rect">
            <a:avLst/>
          </a:prstGeom>
          <a:noFill/>
          <a:extLst>
            <a:ext uri="{909E8E84-426E-40DD-AFC4-6F175D3DCCD1}">
              <a14:hiddenFill xmlns:a14="http://schemas.microsoft.com/office/drawing/2010/main">
                <a:solidFill>
                  <a:srgbClr val="FFFFFF"/>
                </a:solidFill>
              </a14:hiddenFill>
            </a:ext>
          </a:extLst>
        </p:spPr>
      </p:pic>
      <p:sp>
        <p:nvSpPr>
          <p:cNvPr id="111" name="矩形 6">
            <a:extLst>
              <a:ext uri="{FF2B5EF4-FFF2-40B4-BE49-F238E27FC236}">
                <a16:creationId xmlns:a16="http://schemas.microsoft.com/office/drawing/2014/main" id="{A9D9A9C6-0E2E-7F61-5234-853F0F4D1B23}"/>
              </a:ext>
            </a:extLst>
          </p:cNvPr>
          <p:cNvSpPr/>
          <p:nvPr/>
        </p:nvSpPr>
        <p:spPr>
          <a:xfrm>
            <a:off x="1844671" y="777608"/>
            <a:ext cx="1133644" cy="1015663"/>
          </a:xfrm>
          <a:prstGeom prst="rect">
            <a:avLst/>
          </a:prstGeom>
          <a:noFill/>
        </p:spPr>
        <p:txBody>
          <a:bodyPr wrap="none" lIns="91440" tIns="45720" rIns="91440" bIns="45720">
            <a:spAutoFit/>
          </a:bodyPr>
          <a:lstStyle/>
          <a:p>
            <a:pPr algn="ctr"/>
            <a:r>
              <a:rPr lang="en-US" altLang="zh-CN" sz="6000" b="1" cap="none" spc="0" dirty="0">
                <a:ln w="0"/>
                <a:solidFill>
                  <a:srgbClr val="203864"/>
                </a:solidFill>
                <a:effectLst/>
                <a:latin typeface="微软雅黑" panose="020B0503020204020204" pitchFamily="34" charset="-122"/>
                <a:ea typeface="微软雅黑" panose="020B0503020204020204" pitchFamily="34" charset="-122"/>
              </a:rPr>
              <a:t>03</a:t>
            </a:r>
          </a:p>
        </p:txBody>
      </p:sp>
      <p:sp>
        <p:nvSpPr>
          <p:cNvPr id="112" name="文本框 8">
            <a:extLst>
              <a:ext uri="{FF2B5EF4-FFF2-40B4-BE49-F238E27FC236}">
                <a16:creationId xmlns:a16="http://schemas.microsoft.com/office/drawing/2014/main" id="{5BE8C833-B87C-626A-C6F5-B01D5AD34144}"/>
              </a:ext>
            </a:extLst>
          </p:cNvPr>
          <p:cNvSpPr txBox="1"/>
          <p:nvPr/>
        </p:nvSpPr>
        <p:spPr>
          <a:xfrm>
            <a:off x="3264340" y="872446"/>
            <a:ext cx="7721160" cy="830997"/>
          </a:xfrm>
          <a:prstGeom prst="rect">
            <a:avLst/>
          </a:prstGeom>
          <a:noFill/>
        </p:spPr>
        <p:txBody>
          <a:bodyPr wrap="square">
            <a:spAutoFit/>
          </a:bodyPr>
          <a:lstStyle/>
          <a:p>
            <a:pPr fontAlgn="base">
              <a:spcBef>
                <a:spcPct val="0"/>
              </a:spcBef>
              <a:spcAft>
                <a:spcPct val="0"/>
              </a:spcAft>
            </a:pPr>
            <a:r>
              <a:rPr lang="zh-CN" altLang="en-US" sz="4800" b="1" dirty="0">
                <a:latin typeface="微软雅黑" panose="020B0503020204020204" pitchFamily="34" charset="-122"/>
                <a:ea typeface="微软雅黑" panose="020B0503020204020204" pitchFamily="34" charset="-122"/>
              </a:rPr>
              <a:t>等几何拓扑优化可视化研究</a:t>
            </a:r>
          </a:p>
        </p:txBody>
      </p:sp>
      <p:sp>
        <p:nvSpPr>
          <p:cNvPr id="121" name="矩形 120">
            <a:extLst>
              <a:ext uri="{FF2B5EF4-FFF2-40B4-BE49-F238E27FC236}">
                <a16:creationId xmlns:a16="http://schemas.microsoft.com/office/drawing/2014/main" id="{626F391B-1D96-127A-2717-D7E81C6F058B}"/>
              </a:ext>
            </a:extLst>
          </p:cNvPr>
          <p:cNvSpPr/>
          <p:nvPr/>
        </p:nvSpPr>
        <p:spPr>
          <a:xfrm>
            <a:off x="-19320" y="1890607"/>
            <a:ext cx="12192000" cy="3767643"/>
          </a:xfrm>
          <a:prstGeom prst="rect">
            <a:avLst/>
          </a:prstGeom>
          <a:solidFill>
            <a:srgbClr val="013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2" name="组合 121">
            <a:extLst>
              <a:ext uri="{FF2B5EF4-FFF2-40B4-BE49-F238E27FC236}">
                <a16:creationId xmlns:a16="http://schemas.microsoft.com/office/drawing/2014/main" id="{4C3E4B56-1FCE-67FF-D4AD-DC8FC7988A5D}"/>
              </a:ext>
            </a:extLst>
          </p:cNvPr>
          <p:cNvGrpSpPr/>
          <p:nvPr/>
        </p:nvGrpSpPr>
        <p:grpSpPr>
          <a:xfrm>
            <a:off x="5111882" y="2533097"/>
            <a:ext cx="4571758" cy="523220"/>
            <a:chOff x="3276600" y="3574415"/>
            <a:chExt cx="3651292" cy="417877"/>
          </a:xfrm>
        </p:grpSpPr>
        <p:grpSp>
          <p:nvGrpSpPr>
            <p:cNvPr id="123" name="Group 10">
              <a:extLst>
                <a:ext uri="{FF2B5EF4-FFF2-40B4-BE49-F238E27FC236}">
                  <a16:creationId xmlns:a16="http://schemas.microsoft.com/office/drawing/2014/main" id="{2D1E6341-97FC-01BA-255F-AC139597812C}"/>
                </a:ext>
              </a:extLst>
            </p:cNvPr>
            <p:cNvGrpSpPr>
              <a:grpSpLocks/>
            </p:cNvGrpSpPr>
            <p:nvPr/>
          </p:nvGrpSpPr>
          <p:grpSpPr bwMode="auto">
            <a:xfrm>
              <a:off x="3276600" y="3649663"/>
              <a:ext cx="282575" cy="282575"/>
              <a:chOff x="0" y="0"/>
              <a:chExt cx="2494" cy="2494"/>
            </a:xfrm>
          </p:grpSpPr>
          <p:sp>
            <p:nvSpPr>
              <p:cNvPr id="125" name="AutoShape 11">
                <a:extLst>
                  <a:ext uri="{FF2B5EF4-FFF2-40B4-BE49-F238E27FC236}">
                    <a16:creationId xmlns:a16="http://schemas.microsoft.com/office/drawing/2014/main" id="{CFB882A3-A375-EA62-782A-1087C8DDE9C2}"/>
                  </a:ext>
                </a:extLst>
              </p:cNvPr>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bg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solidFill>
                    <a:schemeClr val="accent2"/>
                  </a:solidFill>
                </a:endParaRPr>
              </a:p>
            </p:txBody>
          </p:sp>
          <p:sp>
            <p:nvSpPr>
              <p:cNvPr id="126" name="AutoShape 12">
                <a:extLst>
                  <a:ext uri="{FF2B5EF4-FFF2-40B4-BE49-F238E27FC236}">
                    <a16:creationId xmlns:a16="http://schemas.microsoft.com/office/drawing/2014/main" id="{E981EFB6-05DB-606A-18B8-423EE14A1662}"/>
                  </a:ext>
                </a:extLst>
              </p:cNvPr>
              <p:cNvSpPr>
                <a:spLocks noChangeArrowheads="1"/>
              </p:cNvSpPr>
              <p:nvPr/>
            </p:nvSpPr>
            <p:spPr bwMode="auto">
              <a:xfrm rot="5400000">
                <a:off x="646" y="574"/>
                <a:ext cx="1632" cy="1283"/>
              </a:xfrm>
              <a:prstGeom prst="triangle">
                <a:avLst>
                  <a:gd name="adj" fmla="val 5000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solidFill>
                    <a:schemeClr val="accent2"/>
                  </a:solidFill>
                </a:endParaRPr>
              </a:p>
            </p:txBody>
          </p:sp>
        </p:grpSp>
        <p:sp>
          <p:nvSpPr>
            <p:cNvPr id="124" name="Text Box 13">
              <a:extLst>
                <a:ext uri="{FF2B5EF4-FFF2-40B4-BE49-F238E27FC236}">
                  <a16:creationId xmlns:a16="http://schemas.microsoft.com/office/drawing/2014/main" id="{0A502601-04DB-1C7F-3956-CD50E9468C6C}"/>
                </a:ext>
              </a:extLst>
            </p:cNvPr>
            <p:cNvSpPr txBox="1">
              <a:spLocks noChangeArrowheads="1"/>
            </p:cNvSpPr>
            <p:nvPr/>
          </p:nvSpPr>
          <p:spPr bwMode="auto">
            <a:xfrm>
              <a:off x="3625850" y="3574415"/>
              <a:ext cx="3302042" cy="41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chemeClr val="bg1"/>
                  </a:solidFill>
                  <a:ea typeface="微软雅黑" pitchFamily="34" charset="-122"/>
                </a:rPr>
                <a:t>等几何单元数据结构设计</a:t>
              </a:r>
            </a:p>
          </p:txBody>
        </p:sp>
      </p:grpSp>
      <p:sp>
        <p:nvSpPr>
          <p:cNvPr id="143" name="Freeform 27">
            <a:extLst>
              <a:ext uri="{FF2B5EF4-FFF2-40B4-BE49-F238E27FC236}">
                <a16:creationId xmlns:a16="http://schemas.microsoft.com/office/drawing/2014/main" id="{717E9985-9F0F-2D12-B805-A06590843B8E}"/>
              </a:ext>
            </a:extLst>
          </p:cNvPr>
          <p:cNvSpPr/>
          <p:nvPr/>
        </p:nvSpPr>
        <p:spPr>
          <a:xfrm>
            <a:off x="1456026" y="2618788"/>
            <a:ext cx="2180510" cy="2199707"/>
          </a:xfrm>
          <a:custGeom>
            <a:avLst/>
            <a:gdLst/>
            <a:ahLst/>
            <a:cxnLst>
              <a:cxn ang="0">
                <a:pos x="wd2" y="hd2"/>
              </a:cxn>
              <a:cxn ang="5400000">
                <a:pos x="wd2" y="hd2"/>
              </a:cxn>
              <a:cxn ang="10800000">
                <a:pos x="wd2" y="hd2"/>
              </a:cxn>
              <a:cxn ang="16200000">
                <a:pos x="wd2" y="hd2"/>
              </a:cxn>
            </a:cxnLst>
            <a:rect l="0" t="0" r="r" b="b"/>
            <a:pathLst>
              <a:path w="20792" h="20761" extrusionOk="0">
                <a:moveTo>
                  <a:pt x="20241" y="17586"/>
                </a:moveTo>
                <a:cubicBezTo>
                  <a:pt x="14805" y="12186"/>
                  <a:pt x="14805" y="12186"/>
                  <a:pt x="14805" y="12186"/>
                </a:cubicBezTo>
                <a:cubicBezTo>
                  <a:pt x="14364" y="11748"/>
                  <a:pt x="13923" y="11602"/>
                  <a:pt x="13335" y="11602"/>
                </a:cubicBezTo>
                <a:cubicBezTo>
                  <a:pt x="12160" y="10289"/>
                  <a:pt x="12160" y="10289"/>
                  <a:pt x="12160" y="10289"/>
                </a:cubicBezTo>
                <a:cubicBezTo>
                  <a:pt x="13923" y="7808"/>
                  <a:pt x="13629" y="4159"/>
                  <a:pt x="11278" y="1970"/>
                </a:cubicBezTo>
                <a:cubicBezTo>
                  <a:pt x="8780" y="-657"/>
                  <a:pt x="4519" y="-657"/>
                  <a:pt x="1874" y="1970"/>
                </a:cubicBezTo>
                <a:cubicBezTo>
                  <a:pt x="-624" y="4451"/>
                  <a:pt x="-624" y="8684"/>
                  <a:pt x="1874" y="11311"/>
                </a:cubicBezTo>
                <a:cubicBezTo>
                  <a:pt x="4225" y="13500"/>
                  <a:pt x="7752" y="13792"/>
                  <a:pt x="10396" y="12040"/>
                </a:cubicBezTo>
                <a:cubicBezTo>
                  <a:pt x="11719" y="13354"/>
                  <a:pt x="11719" y="13354"/>
                  <a:pt x="11719" y="13354"/>
                </a:cubicBezTo>
                <a:cubicBezTo>
                  <a:pt x="11719" y="13792"/>
                  <a:pt x="11866" y="14229"/>
                  <a:pt x="12160" y="14667"/>
                </a:cubicBezTo>
                <a:cubicBezTo>
                  <a:pt x="17743" y="20213"/>
                  <a:pt x="17743" y="20213"/>
                  <a:pt x="17743" y="20213"/>
                </a:cubicBezTo>
                <a:cubicBezTo>
                  <a:pt x="18478" y="20943"/>
                  <a:pt x="19654" y="20943"/>
                  <a:pt x="20241" y="20213"/>
                </a:cubicBezTo>
                <a:cubicBezTo>
                  <a:pt x="20976" y="19484"/>
                  <a:pt x="20976" y="18316"/>
                  <a:pt x="20241" y="17586"/>
                </a:cubicBezTo>
                <a:close/>
                <a:moveTo>
                  <a:pt x="10103" y="9997"/>
                </a:moveTo>
                <a:cubicBezTo>
                  <a:pt x="8192" y="11894"/>
                  <a:pt x="5107" y="11894"/>
                  <a:pt x="3196" y="9997"/>
                </a:cubicBezTo>
                <a:cubicBezTo>
                  <a:pt x="1286" y="8100"/>
                  <a:pt x="1286" y="5035"/>
                  <a:pt x="3196" y="3284"/>
                </a:cubicBezTo>
                <a:cubicBezTo>
                  <a:pt x="5107" y="1386"/>
                  <a:pt x="8192" y="1386"/>
                  <a:pt x="10103" y="3284"/>
                </a:cubicBezTo>
                <a:cubicBezTo>
                  <a:pt x="12013" y="5035"/>
                  <a:pt x="12013" y="8100"/>
                  <a:pt x="10103" y="9997"/>
                </a:cubicBezTo>
                <a:close/>
                <a:moveTo>
                  <a:pt x="7164" y="3284"/>
                </a:moveTo>
                <a:cubicBezTo>
                  <a:pt x="5107" y="2846"/>
                  <a:pt x="2756" y="5035"/>
                  <a:pt x="3196" y="7078"/>
                </a:cubicBezTo>
                <a:cubicBezTo>
                  <a:pt x="3490" y="7954"/>
                  <a:pt x="4225" y="8246"/>
                  <a:pt x="4372" y="7954"/>
                </a:cubicBezTo>
                <a:cubicBezTo>
                  <a:pt x="4666" y="7662"/>
                  <a:pt x="4372" y="7224"/>
                  <a:pt x="4372" y="6786"/>
                </a:cubicBezTo>
                <a:cubicBezTo>
                  <a:pt x="4078" y="5473"/>
                  <a:pt x="5547" y="4013"/>
                  <a:pt x="6870" y="4305"/>
                </a:cubicBezTo>
                <a:cubicBezTo>
                  <a:pt x="7311" y="4451"/>
                  <a:pt x="7752" y="4597"/>
                  <a:pt x="8045" y="4451"/>
                </a:cubicBezTo>
                <a:cubicBezTo>
                  <a:pt x="8339" y="4159"/>
                  <a:pt x="7898" y="3429"/>
                  <a:pt x="7164" y="3284"/>
                </a:cubicBezTo>
                <a:close/>
              </a:path>
            </a:pathLst>
          </a:custGeom>
          <a:solidFill>
            <a:schemeClr val="bg1"/>
          </a:solidFill>
          <a:ln w="12700" cap="flat">
            <a:noFill/>
            <a:miter lim="400000"/>
          </a:ln>
          <a:effectLst>
            <a:outerShdw blurRad="50800" dist="63500" dir="5400000" algn="t" rotWithShape="0">
              <a:prstClr val="black">
                <a:alpha val="40000"/>
              </a:prstClr>
            </a:outerShdw>
          </a:effectLst>
        </p:spPr>
        <p:txBody>
          <a:bodyPr wrap="square" lIns="91439" tIns="91439" rIns="91439" bIns="91439" numCol="1" anchor="t">
            <a:noAutofit/>
          </a:bodyPr>
          <a:lstStyle/>
          <a:p>
            <a:endParaRPr>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grpSp>
        <p:nvGrpSpPr>
          <p:cNvPr id="139" name="组合 138">
            <a:extLst>
              <a:ext uri="{FF2B5EF4-FFF2-40B4-BE49-F238E27FC236}">
                <a16:creationId xmlns:a16="http://schemas.microsoft.com/office/drawing/2014/main" id="{3E4537E2-A9F8-A19C-043C-F25AC5A44D57}"/>
              </a:ext>
            </a:extLst>
          </p:cNvPr>
          <p:cNvGrpSpPr/>
          <p:nvPr/>
        </p:nvGrpSpPr>
        <p:grpSpPr>
          <a:xfrm>
            <a:off x="5111882" y="3193789"/>
            <a:ext cx="4608022" cy="1622557"/>
            <a:chOff x="5111882" y="3376502"/>
            <a:chExt cx="4608022" cy="1622557"/>
          </a:xfrm>
        </p:grpSpPr>
        <p:grpSp>
          <p:nvGrpSpPr>
            <p:cNvPr id="127" name="组合 126">
              <a:extLst>
                <a:ext uri="{FF2B5EF4-FFF2-40B4-BE49-F238E27FC236}">
                  <a16:creationId xmlns:a16="http://schemas.microsoft.com/office/drawing/2014/main" id="{2830F13F-1DB2-5233-88FB-694349F24172}"/>
                </a:ext>
              </a:extLst>
            </p:cNvPr>
            <p:cNvGrpSpPr/>
            <p:nvPr/>
          </p:nvGrpSpPr>
          <p:grpSpPr>
            <a:xfrm>
              <a:off x="5111882" y="3376502"/>
              <a:ext cx="3135467" cy="523220"/>
              <a:chOff x="3276600" y="3573150"/>
              <a:chExt cx="2504183" cy="417877"/>
            </a:xfrm>
          </p:grpSpPr>
          <p:grpSp>
            <p:nvGrpSpPr>
              <p:cNvPr id="128" name="Group 10">
                <a:extLst>
                  <a:ext uri="{FF2B5EF4-FFF2-40B4-BE49-F238E27FC236}">
                    <a16:creationId xmlns:a16="http://schemas.microsoft.com/office/drawing/2014/main" id="{DA887FBB-7614-99A2-3092-6685CD43D134}"/>
                  </a:ext>
                </a:extLst>
              </p:cNvPr>
              <p:cNvGrpSpPr>
                <a:grpSpLocks/>
              </p:cNvGrpSpPr>
              <p:nvPr/>
            </p:nvGrpSpPr>
            <p:grpSpPr bwMode="auto">
              <a:xfrm>
                <a:off x="3276600" y="3649663"/>
                <a:ext cx="282575" cy="282575"/>
                <a:chOff x="0" y="0"/>
                <a:chExt cx="2494" cy="2494"/>
              </a:xfrm>
            </p:grpSpPr>
            <p:sp>
              <p:nvSpPr>
                <p:cNvPr id="130" name="AutoShape 11">
                  <a:extLst>
                    <a:ext uri="{FF2B5EF4-FFF2-40B4-BE49-F238E27FC236}">
                      <a16:creationId xmlns:a16="http://schemas.microsoft.com/office/drawing/2014/main" id="{C04DC888-B67F-1F5A-E09B-D33FEBB347B1}"/>
                    </a:ext>
                  </a:extLst>
                </p:cNvPr>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solidFill>
                      <a:schemeClr val="accent2"/>
                    </a:solidFill>
                  </a:endParaRPr>
                </a:p>
              </p:txBody>
            </p:sp>
            <p:sp>
              <p:nvSpPr>
                <p:cNvPr id="131" name="AutoShape 12">
                  <a:extLst>
                    <a:ext uri="{FF2B5EF4-FFF2-40B4-BE49-F238E27FC236}">
                      <a16:creationId xmlns:a16="http://schemas.microsoft.com/office/drawing/2014/main" id="{A1D4685E-39B6-071E-BD1F-6DBF8B2C94B0}"/>
                    </a:ext>
                  </a:extLst>
                </p:cNvPr>
                <p:cNvSpPr>
                  <a:spLocks noChangeArrowheads="1"/>
                </p:cNvSpPr>
                <p:nvPr/>
              </p:nvSpPr>
              <p:spPr bwMode="auto">
                <a:xfrm rot="5400000">
                  <a:off x="646" y="574"/>
                  <a:ext cx="1632" cy="1283"/>
                </a:xfrm>
                <a:prstGeom prst="triangle">
                  <a:avLst>
                    <a:gd name="adj" fmla="val 5000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solidFill>
                      <a:schemeClr val="accent2"/>
                    </a:solidFill>
                  </a:endParaRPr>
                </a:p>
              </p:txBody>
            </p:sp>
          </p:grpSp>
          <p:sp>
            <p:nvSpPr>
              <p:cNvPr id="129" name="Text Box 13">
                <a:extLst>
                  <a:ext uri="{FF2B5EF4-FFF2-40B4-BE49-F238E27FC236}">
                    <a16:creationId xmlns:a16="http://schemas.microsoft.com/office/drawing/2014/main" id="{9D67AED3-B286-973D-C54D-C0EBD31AE140}"/>
                  </a:ext>
                </a:extLst>
              </p:cNvPr>
              <p:cNvSpPr txBox="1">
                <a:spLocks noChangeArrowheads="1"/>
              </p:cNvSpPr>
              <p:nvPr/>
            </p:nvSpPr>
            <p:spPr bwMode="auto">
              <a:xfrm>
                <a:off x="3625849" y="3573150"/>
                <a:ext cx="2154934" cy="41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可视化算法实现</a:t>
                </a:r>
              </a:p>
            </p:txBody>
          </p:sp>
        </p:grpSp>
        <p:grpSp>
          <p:nvGrpSpPr>
            <p:cNvPr id="113" name="组合 112">
              <a:extLst>
                <a:ext uri="{FF2B5EF4-FFF2-40B4-BE49-F238E27FC236}">
                  <a16:creationId xmlns:a16="http://schemas.microsoft.com/office/drawing/2014/main" id="{97D2FC1A-A5A7-C94D-5E5E-FD8BF88D821D}"/>
                </a:ext>
              </a:extLst>
            </p:cNvPr>
            <p:cNvGrpSpPr/>
            <p:nvPr/>
          </p:nvGrpSpPr>
          <p:grpSpPr>
            <a:xfrm>
              <a:off x="5812451" y="3952619"/>
              <a:ext cx="3907453" cy="523220"/>
              <a:chOff x="3365153" y="3614506"/>
              <a:chExt cx="3120740" cy="417877"/>
            </a:xfrm>
          </p:grpSpPr>
          <p:sp>
            <p:nvSpPr>
              <p:cNvPr id="116" name="AutoShape 11">
                <a:extLst>
                  <a:ext uri="{FF2B5EF4-FFF2-40B4-BE49-F238E27FC236}">
                    <a16:creationId xmlns:a16="http://schemas.microsoft.com/office/drawing/2014/main" id="{7169206B-A3B8-6478-E61B-9F61BDCBEC94}"/>
                  </a:ext>
                </a:extLst>
              </p:cNvPr>
              <p:cNvSpPr>
                <a:spLocks noChangeArrowheads="1"/>
              </p:cNvSpPr>
              <p:nvPr/>
            </p:nvSpPr>
            <p:spPr bwMode="auto">
              <a:xfrm>
                <a:off x="3365153" y="3775242"/>
                <a:ext cx="105470" cy="105470"/>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solidFill>
                    <a:schemeClr val="accent2"/>
                  </a:solidFill>
                </a:endParaRPr>
              </a:p>
            </p:txBody>
          </p:sp>
          <p:sp>
            <p:nvSpPr>
              <p:cNvPr id="115" name="Text Box 13">
                <a:extLst>
                  <a:ext uri="{FF2B5EF4-FFF2-40B4-BE49-F238E27FC236}">
                    <a16:creationId xmlns:a16="http://schemas.microsoft.com/office/drawing/2014/main" id="{E25023E3-1CDC-6C47-61E6-627163D216EA}"/>
                  </a:ext>
                </a:extLst>
              </p:cNvPr>
              <p:cNvSpPr txBox="1">
                <a:spLocks noChangeArrowheads="1"/>
              </p:cNvSpPr>
              <p:nvPr/>
            </p:nvSpPr>
            <p:spPr bwMode="auto">
              <a:xfrm>
                <a:off x="3470624" y="3614506"/>
                <a:ext cx="3015269" cy="41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拓扑优化结果绘制方法</a:t>
                </a:r>
              </a:p>
            </p:txBody>
          </p:sp>
        </p:grpSp>
        <p:grpSp>
          <p:nvGrpSpPr>
            <p:cNvPr id="118" name="组合 117">
              <a:extLst>
                <a:ext uri="{FF2B5EF4-FFF2-40B4-BE49-F238E27FC236}">
                  <a16:creationId xmlns:a16="http://schemas.microsoft.com/office/drawing/2014/main" id="{0C182DF0-6496-F58F-1D30-5CE66A9100D4}"/>
                </a:ext>
              </a:extLst>
            </p:cNvPr>
            <p:cNvGrpSpPr/>
            <p:nvPr/>
          </p:nvGrpSpPr>
          <p:grpSpPr>
            <a:xfrm>
              <a:off x="5812451" y="4475839"/>
              <a:ext cx="3907451" cy="523220"/>
              <a:chOff x="3365154" y="3571434"/>
              <a:chExt cx="3120739" cy="417877"/>
            </a:xfrm>
          </p:grpSpPr>
          <p:sp>
            <p:nvSpPr>
              <p:cNvPr id="132" name="AutoShape 11">
                <a:extLst>
                  <a:ext uri="{FF2B5EF4-FFF2-40B4-BE49-F238E27FC236}">
                    <a16:creationId xmlns:a16="http://schemas.microsoft.com/office/drawing/2014/main" id="{5B48EC79-4F0C-6C98-15E2-1049C395E344}"/>
                  </a:ext>
                </a:extLst>
              </p:cNvPr>
              <p:cNvSpPr>
                <a:spLocks noChangeArrowheads="1"/>
              </p:cNvSpPr>
              <p:nvPr/>
            </p:nvSpPr>
            <p:spPr bwMode="auto">
              <a:xfrm>
                <a:off x="3365154" y="3727637"/>
                <a:ext cx="105470" cy="105470"/>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solidFill>
                    <a:schemeClr val="accent2"/>
                  </a:solidFill>
                </a:endParaRPr>
              </a:p>
            </p:txBody>
          </p:sp>
          <p:sp>
            <p:nvSpPr>
              <p:cNvPr id="120" name="Text Box 13">
                <a:extLst>
                  <a:ext uri="{FF2B5EF4-FFF2-40B4-BE49-F238E27FC236}">
                    <a16:creationId xmlns:a16="http://schemas.microsoft.com/office/drawing/2014/main" id="{7A475402-B900-34E0-6EDB-C4E1DEBC766F}"/>
                  </a:ext>
                </a:extLst>
              </p:cNvPr>
              <p:cNvSpPr txBox="1">
                <a:spLocks noChangeArrowheads="1"/>
              </p:cNvSpPr>
              <p:nvPr/>
            </p:nvSpPr>
            <p:spPr bwMode="auto">
              <a:xfrm>
                <a:off x="3470624" y="3571434"/>
                <a:ext cx="3015269" cy="41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内部冗余单元消隐算法</a:t>
                </a:r>
              </a:p>
            </p:txBody>
          </p:sp>
        </p:grpSp>
      </p:grpSp>
    </p:spTree>
    <p:extLst>
      <p:ext uri="{BB962C8B-B14F-4D97-AF65-F5344CB8AC3E}">
        <p14:creationId xmlns:p14="http://schemas.microsoft.com/office/powerpoint/2010/main" val="833552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526DFAE1-9CA1-6E44-AD27-0B65800E98BB}"/>
              </a:ext>
            </a:extLst>
          </p:cNvPr>
          <p:cNvCxnSpPr>
            <a:cxnSpLocks/>
          </p:cNvCxnSpPr>
          <p:nvPr/>
        </p:nvCxnSpPr>
        <p:spPr>
          <a:xfrm flipV="1">
            <a:off x="1118200" y="685554"/>
            <a:ext cx="9955600" cy="14727"/>
          </a:xfrm>
          <a:prstGeom prst="line">
            <a:avLst/>
          </a:prstGeom>
          <a:ln w="22225" cap="rnd">
            <a:solidFill>
              <a:srgbClr val="334D7A"/>
            </a:solidFill>
            <a:round/>
            <a:headEnd type="none"/>
            <a:tailEnd type="ova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175D1F4C-BB95-111A-A222-300A8D9224DC}"/>
              </a:ext>
            </a:extLst>
          </p:cNvPr>
          <p:cNvGrpSpPr/>
          <p:nvPr/>
        </p:nvGrpSpPr>
        <p:grpSpPr>
          <a:xfrm>
            <a:off x="1108038" y="183027"/>
            <a:ext cx="525230" cy="517253"/>
            <a:chOff x="2480387" y="1419102"/>
            <a:chExt cx="442056" cy="435342"/>
          </a:xfrm>
        </p:grpSpPr>
        <p:sp>
          <p:nvSpPr>
            <p:cNvPr id="12" name="矩形 11">
              <a:extLst>
                <a:ext uri="{FF2B5EF4-FFF2-40B4-BE49-F238E27FC236}">
                  <a16:creationId xmlns:a16="http://schemas.microsoft.com/office/drawing/2014/main" id="{A8087D82-1CEC-13D2-1A69-89BF655450A0}"/>
                </a:ext>
              </a:extLst>
            </p:cNvPr>
            <p:cNvSpPr/>
            <p:nvPr/>
          </p:nvSpPr>
          <p:spPr>
            <a:xfrm>
              <a:off x="2596092" y="1419102"/>
              <a:ext cx="326351" cy="326351"/>
            </a:xfrm>
            <a:prstGeom prst="rect">
              <a:avLst/>
            </a:prstGeom>
            <a:noFill/>
            <a:ln>
              <a:solidFill>
                <a:srgbClr val="334D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 name="矩形 12">
              <a:extLst>
                <a:ext uri="{FF2B5EF4-FFF2-40B4-BE49-F238E27FC236}">
                  <a16:creationId xmlns:a16="http://schemas.microsoft.com/office/drawing/2014/main" id="{562EADB6-5A1F-DBC0-F508-5DFB3AB7837E}"/>
                </a:ext>
              </a:extLst>
            </p:cNvPr>
            <p:cNvSpPr/>
            <p:nvPr/>
          </p:nvSpPr>
          <p:spPr>
            <a:xfrm>
              <a:off x="2480387" y="1528093"/>
              <a:ext cx="326351" cy="326351"/>
            </a:xfrm>
            <a:prstGeom prst="rect">
              <a:avLst/>
            </a:prstGeom>
            <a:solidFill>
              <a:srgbClr val="2E4F64"/>
            </a:solidFill>
            <a:ln>
              <a:solidFill>
                <a:srgbClr val="334D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15" name="文本框 14"/>
          <p:cNvSpPr txBox="1"/>
          <p:nvPr/>
        </p:nvSpPr>
        <p:spPr>
          <a:xfrm>
            <a:off x="1633271" y="232334"/>
            <a:ext cx="4271897" cy="400110"/>
          </a:xfrm>
          <a:prstGeom prst="rect">
            <a:avLst/>
          </a:prstGeom>
          <a:noFill/>
        </p:spPr>
        <p:txBody>
          <a:bodyPr wrap="square" rtlCol="0">
            <a:spAutoFit/>
          </a:bodyPr>
          <a:lstStyle/>
          <a:p>
            <a:pPr fontAlgn="base">
              <a:spcBef>
                <a:spcPct val="0"/>
              </a:spcBef>
              <a:spcAft>
                <a:spcPct val="0"/>
              </a:spcAft>
            </a:pPr>
            <a:r>
              <a:rPr lang="zh-CN" altLang="en-US" sz="2000" b="1" dirty="0">
                <a:latin typeface="微软雅黑" panose="020B0503020204020204" pitchFamily="34" charset="-122"/>
                <a:ea typeface="微软雅黑" panose="020B0503020204020204" pitchFamily="34" charset="-122"/>
              </a:rPr>
              <a:t>等几何拓扑优化可视化研究</a:t>
            </a:r>
          </a:p>
        </p:txBody>
      </p:sp>
      <p:sp>
        <p:nvSpPr>
          <p:cNvPr id="2" name="文本框 16">
            <a:extLst>
              <a:ext uri="{FF2B5EF4-FFF2-40B4-BE49-F238E27FC236}">
                <a16:creationId xmlns:a16="http://schemas.microsoft.com/office/drawing/2014/main" id="{D3E5AA3B-1651-607A-1F8F-2A74D225C6FB}"/>
              </a:ext>
            </a:extLst>
          </p:cNvPr>
          <p:cNvSpPr txBox="1"/>
          <p:nvPr/>
        </p:nvSpPr>
        <p:spPr>
          <a:xfrm>
            <a:off x="1118200" y="1119696"/>
            <a:ext cx="7621094" cy="523220"/>
          </a:xfrm>
          <a:prstGeom prst="rect">
            <a:avLst/>
          </a:prstGeom>
          <a:noFill/>
        </p:spPr>
        <p:txBody>
          <a:bodyPr wrap="square">
            <a:spAutoFit/>
          </a:bodyPr>
          <a:lstStyle/>
          <a:p>
            <a:r>
              <a:rPr lang="zh-CN" altLang="en-US" sz="2800" b="1" spc="100" dirty="0">
                <a:solidFill>
                  <a:srgbClr val="2E4F64"/>
                </a:solidFill>
                <a:latin typeface="Arial" panose="020B0604020202020204" pitchFamily="34" charset="0"/>
                <a:ea typeface="微软雅黑" panose="020B0503020204020204" pitchFamily="34" charset="-122"/>
                <a:cs typeface="+mn-ea"/>
                <a:sym typeface="Arial" panose="020B0604020202020204" pitchFamily="34" charset="0"/>
              </a:rPr>
              <a:t>研究等几何拓扑优化可视化方法的意义</a:t>
            </a:r>
            <a:endParaRPr lang="zh-CN" altLang="en-US" dirty="0">
              <a:solidFill>
                <a:srgbClr val="2E4F64"/>
              </a:solidFill>
            </a:endParaRPr>
          </a:p>
        </p:txBody>
      </p:sp>
      <p:sp>
        <p:nvSpPr>
          <p:cNvPr id="4" name="observation-tool_18366">
            <a:extLst>
              <a:ext uri="{FF2B5EF4-FFF2-40B4-BE49-F238E27FC236}">
                <a16:creationId xmlns:a16="http://schemas.microsoft.com/office/drawing/2014/main" id="{822D7A2C-BC5C-BB24-4C5F-A85DACFC408C}"/>
              </a:ext>
            </a:extLst>
          </p:cNvPr>
          <p:cNvSpPr>
            <a:spLocks noChangeAspect="1"/>
          </p:cNvSpPr>
          <p:nvPr/>
        </p:nvSpPr>
        <p:spPr bwMode="auto">
          <a:xfrm flipH="1">
            <a:off x="710864" y="1205327"/>
            <a:ext cx="352483" cy="351959"/>
          </a:xfrm>
          <a:custGeom>
            <a:avLst/>
            <a:gdLst>
              <a:gd name="T0" fmla="*/ 2078 w 5401"/>
              <a:gd name="T1" fmla="*/ 4156 h 5401"/>
              <a:gd name="T2" fmla="*/ 2959 w 5401"/>
              <a:gd name="T3" fmla="*/ 3957 h 5401"/>
              <a:gd name="T4" fmla="*/ 4127 w 5401"/>
              <a:gd name="T5" fmla="*/ 5126 h 5401"/>
              <a:gd name="T6" fmla="*/ 5125 w 5401"/>
              <a:gd name="T7" fmla="*/ 5126 h 5401"/>
              <a:gd name="T8" fmla="*/ 5125 w 5401"/>
              <a:gd name="T9" fmla="*/ 4127 h 5401"/>
              <a:gd name="T10" fmla="*/ 3958 w 5401"/>
              <a:gd name="T11" fmla="*/ 2959 h 5401"/>
              <a:gd name="T12" fmla="*/ 4156 w 5401"/>
              <a:gd name="T13" fmla="*/ 2078 h 5401"/>
              <a:gd name="T14" fmla="*/ 2078 w 5401"/>
              <a:gd name="T15" fmla="*/ 0 h 5401"/>
              <a:gd name="T16" fmla="*/ 0 w 5401"/>
              <a:gd name="T17" fmla="*/ 2078 h 5401"/>
              <a:gd name="T18" fmla="*/ 2078 w 5401"/>
              <a:gd name="T19" fmla="*/ 4156 h 5401"/>
              <a:gd name="T20" fmla="*/ 2078 w 5401"/>
              <a:gd name="T21" fmla="*/ 606 h 5401"/>
              <a:gd name="T22" fmla="*/ 3551 w 5401"/>
              <a:gd name="T23" fmla="*/ 2078 h 5401"/>
              <a:gd name="T24" fmla="*/ 2078 w 5401"/>
              <a:gd name="T25" fmla="*/ 3551 h 5401"/>
              <a:gd name="T26" fmla="*/ 606 w 5401"/>
              <a:gd name="T27" fmla="*/ 2078 h 5401"/>
              <a:gd name="T28" fmla="*/ 2078 w 5401"/>
              <a:gd name="T29" fmla="*/ 606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01" h="5401">
                <a:moveTo>
                  <a:pt x="2078" y="4156"/>
                </a:moveTo>
                <a:cubicBezTo>
                  <a:pt x="2393" y="4156"/>
                  <a:pt x="2691" y="4084"/>
                  <a:pt x="2959" y="3957"/>
                </a:cubicBezTo>
                <a:lnTo>
                  <a:pt x="4127" y="5126"/>
                </a:lnTo>
                <a:cubicBezTo>
                  <a:pt x="4403" y="5401"/>
                  <a:pt x="4850" y="5401"/>
                  <a:pt x="5125" y="5126"/>
                </a:cubicBezTo>
                <a:cubicBezTo>
                  <a:pt x="5401" y="4850"/>
                  <a:pt x="5401" y="4403"/>
                  <a:pt x="5125" y="4127"/>
                </a:cubicBezTo>
                <a:lnTo>
                  <a:pt x="3958" y="2959"/>
                </a:lnTo>
                <a:cubicBezTo>
                  <a:pt x="4084" y="2691"/>
                  <a:pt x="4156" y="2393"/>
                  <a:pt x="4156" y="2078"/>
                </a:cubicBezTo>
                <a:cubicBezTo>
                  <a:pt x="4156" y="932"/>
                  <a:pt x="3224" y="0"/>
                  <a:pt x="2078" y="0"/>
                </a:cubicBezTo>
                <a:cubicBezTo>
                  <a:pt x="933" y="0"/>
                  <a:pt x="0" y="932"/>
                  <a:pt x="0" y="2078"/>
                </a:cubicBezTo>
                <a:cubicBezTo>
                  <a:pt x="0" y="3224"/>
                  <a:pt x="933" y="4156"/>
                  <a:pt x="2078" y="4156"/>
                </a:cubicBezTo>
                <a:close/>
                <a:moveTo>
                  <a:pt x="2078" y="606"/>
                </a:moveTo>
                <a:cubicBezTo>
                  <a:pt x="2890" y="606"/>
                  <a:pt x="3551" y="1266"/>
                  <a:pt x="3551" y="2078"/>
                </a:cubicBezTo>
                <a:cubicBezTo>
                  <a:pt x="3551" y="2891"/>
                  <a:pt x="2890" y="3551"/>
                  <a:pt x="2078" y="3551"/>
                </a:cubicBezTo>
                <a:cubicBezTo>
                  <a:pt x="1266" y="3551"/>
                  <a:pt x="606" y="2891"/>
                  <a:pt x="606" y="2078"/>
                </a:cubicBezTo>
                <a:cubicBezTo>
                  <a:pt x="606" y="1266"/>
                  <a:pt x="1266" y="606"/>
                  <a:pt x="2078" y="606"/>
                </a:cubicBezTo>
                <a:close/>
              </a:path>
            </a:pathLst>
          </a:custGeom>
          <a:blipFill dpi="0" rotWithShape="1">
            <a:blip r:embed="rId3">
              <a:alphaModFix amt="89000"/>
              <a:duotone>
                <a:prstClr val="black"/>
                <a:schemeClr val="accent1">
                  <a:lumMod val="40000"/>
                  <a:lumOff val="60000"/>
                  <a:tint val="45000"/>
                  <a:satMod val="400000"/>
                </a:schemeClr>
              </a:duotone>
            </a:blip>
            <a:srcRect/>
            <a:stretch>
              <a:fillRect/>
            </a:stretch>
          </a:blipFill>
          <a:ln>
            <a:noFill/>
          </a:ln>
        </p:spPr>
        <p:txBody>
          <a:bodyPr/>
          <a:lstStyle/>
          <a:p>
            <a:endParaRPr lang="zh-CN" altLang="en-US">
              <a:solidFill>
                <a:schemeClr val="accent5">
                  <a:lumMod val="60000"/>
                  <a:lumOff val="4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09" name="图片 308">
            <a:extLst>
              <a:ext uri="{FF2B5EF4-FFF2-40B4-BE49-F238E27FC236}">
                <a16:creationId xmlns:a16="http://schemas.microsoft.com/office/drawing/2014/main" id="{6B4C894C-6964-1F10-AE8A-C249060BF1E7}"/>
              </a:ext>
            </a:extLst>
          </p:cNvPr>
          <p:cNvPicPr>
            <a:picLocks noChangeAspect="1"/>
          </p:cNvPicPr>
          <p:nvPr/>
        </p:nvPicPr>
        <p:blipFill>
          <a:blip r:embed="rId4"/>
          <a:stretch>
            <a:fillRect/>
          </a:stretch>
        </p:blipFill>
        <p:spPr>
          <a:xfrm>
            <a:off x="6767546" y="1724047"/>
            <a:ext cx="3943496" cy="3109524"/>
          </a:xfrm>
          <a:prstGeom prst="rect">
            <a:avLst/>
          </a:prstGeom>
        </p:spPr>
      </p:pic>
      <p:grpSp>
        <p:nvGrpSpPr>
          <p:cNvPr id="7" name="组合 6">
            <a:extLst>
              <a:ext uri="{FF2B5EF4-FFF2-40B4-BE49-F238E27FC236}">
                <a16:creationId xmlns:a16="http://schemas.microsoft.com/office/drawing/2014/main" id="{3CD5E51F-55A4-A0E4-C3A6-72042897DA94}"/>
              </a:ext>
            </a:extLst>
          </p:cNvPr>
          <p:cNvGrpSpPr/>
          <p:nvPr/>
        </p:nvGrpSpPr>
        <p:grpSpPr>
          <a:xfrm>
            <a:off x="1245513" y="1968032"/>
            <a:ext cx="3804316" cy="3351291"/>
            <a:chOff x="-4121974" y="1416403"/>
            <a:chExt cx="3804316" cy="3351291"/>
          </a:xfrm>
        </p:grpSpPr>
        <p:pic>
          <p:nvPicPr>
            <p:cNvPr id="5" name="图片 4">
              <a:extLst>
                <a:ext uri="{FF2B5EF4-FFF2-40B4-BE49-F238E27FC236}">
                  <a16:creationId xmlns:a16="http://schemas.microsoft.com/office/drawing/2014/main" id="{2BF6F4D5-7E64-AFEF-BE6E-F87642FEB462}"/>
                </a:ext>
              </a:extLst>
            </p:cNvPr>
            <p:cNvPicPr>
              <a:picLocks noChangeAspect="1"/>
            </p:cNvPicPr>
            <p:nvPr/>
          </p:nvPicPr>
          <p:blipFill>
            <a:blip r:embed="rId5"/>
            <a:stretch>
              <a:fillRect/>
            </a:stretch>
          </p:blipFill>
          <p:spPr>
            <a:xfrm>
              <a:off x="-4121974" y="1416403"/>
              <a:ext cx="3804316" cy="2827439"/>
            </a:xfrm>
            <a:prstGeom prst="rect">
              <a:avLst/>
            </a:prstGeom>
            <a:effectLst>
              <a:outerShdw blurRad="50800" dist="38100" dir="2700000" algn="tl" rotWithShape="0">
                <a:prstClr val="black">
                  <a:alpha val="40000"/>
                </a:prstClr>
              </a:outerShdw>
            </a:effectLst>
          </p:spPr>
        </p:pic>
        <p:sp>
          <p:nvSpPr>
            <p:cNvPr id="6" name="文本框 5">
              <a:extLst>
                <a:ext uri="{FF2B5EF4-FFF2-40B4-BE49-F238E27FC236}">
                  <a16:creationId xmlns:a16="http://schemas.microsoft.com/office/drawing/2014/main" id="{0AC17166-5CAE-6CF5-5090-62C5CCFCB0B3}"/>
                </a:ext>
              </a:extLst>
            </p:cNvPr>
            <p:cNvSpPr txBox="1"/>
            <p:nvPr/>
          </p:nvSpPr>
          <p:spPr>
            <a:xfrm>
              <a:off x="-3344017" y="4398362"/>
              <a:ext cx="226215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拓扑优化单元体网格</a:t>
              </a:r>
            </a:p>
          </p:txBody>
        </p:sp>
      </p:grpSp>
      <p:sp>
        <p:nvSpPr>
          <p:cNvPr id="8" name="文本框 7">
            <a:extLst>
              <a:ext uri="{FF2B5EF4-FFF2-40B4-BE49-F238E27FC236}">
                <a16:creationId xmlns:a16="http://schemas.microsoft.com/office/drawing/2014/main" id="{4793277C-6E61-6501-1819-A1F760DC4983}"/>
              </a:ext>
            </a:extLst>
          </p:cNvPr>
          <p:cNvSpPr txBox="1"/>
          <p:nvPr/>
        </p:nvSpPr>
        <p:spPr>
          <a:xfrm>
            <a:off x="7906373" y="4949991"/>
            <a:ext cx="1665841"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NURBS</a:t>
            </a:r>
            <a:r>
              <a:rPr lang="zh-CN" altLang="en-US" dirty="0">
                <a:latin typeface="微软雅黑" panose="020B0503020204020204" pitchFamily="34" charset="-122"/>
                <a:ea typeface="微软雅黑" panose="020B0503020204020204" pitchFamily="34" charset="-122"/>
              </a:rPr>
              <a:t>单元体</a:t>
            </a:r>
          </a:p>
        </p:txBody>
      </p:sp>
      <p:sp>
        <p:nvSpPr>
          <p:cNvPr id="9" name="箭头: 左右 8">
            <a:extLst>
              <a:ext uri="{FF2B5EF4-FFF2-40B4-BE49-F238E27FC236}">
                <a16:creationId xmlns:a16="http://schemas.microsoft.com/office/drawing/2014/main" id="{7C14BB12-9161-408B-6886-6DBD1708B1A2}"/>
              </a:ext>
            </a:extLst>
          </p:cNvPr>
          <p:cNvSpPr/>
          <p:nvPr/>
        </p:nvSpPr>
        <p:spPr>
          <a:xfrm>
            <a:off x="5422900" y="3120141"/>
            <a:ext cx="1344646" cy="523220"/>
          </a:xfrm>
          <a:prstGeom prst="leftRightArrow">
            <a:avLst/>
          </a:prstGeom>
          <a:solidFill>
            <a:srgbClr val="2E4F64"/>
          </a:solidFill>
          <a:ln>
            <a:solidFill>
              <a:srgbClr val="2E4F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170CF32E-AF1F-F875-D279-0D5EBF0F22D3}"/>
              </a:ext>
            </a:extLst>
          </p:cNvPr>
          <p:cNvSpPr txBox="1"/>
          <p:nvPr/>
        </p:nvSpPr>
        <p:spPr>
          <a:xfrm>
            <a:off x="2723146" y="5473843"/>
            <a:ext cx="6744154" cy="874407"/>
          </a:xfrm>
          <a:prstGeom prst="rect">
            <a:avLst/>
          </a:prstGeom>
          <a:noFill/>
        </p:spPr>
        <p:txBody>
          <a:bodyPr wrap="non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现有的网格绘制方式：传统的多边形绘制方法</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更加准确的绘制方式：利用</a:t>
            </a:r>
            <a:r>
              <a:rPr lang="en-US" altLang="zh-CN" dirty="0">
                <a:latin typeface="微软雅黑" panose="020B0503020204020204" pitchFamily="34" charset="-122"/>
                <a:ea typeface="微软雅黑" panose="020B0503020204020204" pitchFamily="34" charset="-122"/>
              </a:rPr>
              <a:t>NURBS</a:t>
            </a:r>
            <a:r>
              <a:rPr lang="zh-CN" altLang="en-US" dirty="0">
                <a:latin typeface="微软雅黑" panose="020B0503020204020204" pitchFamily="34" charset="-122"/>
                <a:ea typeface="微软雅黑" panose="020B0503020204020204" pitchFamily="34" charset="-122"/>
              </a:rPr>
              <a:t>基函数对单元各顶点进行计算</a:t>
            </a:r>
          </a:p>
        </p:txBody>
      </p:sp>
    </p:spTree>
    <p:extLst>
      <p:ext uri="{BB962C8B-B14F-4D97-AF65-F5344CB8AC3E}">
        <p14:creationId xmlns:p14="http://schemas.microsoft.com/office/powerpoint/2010/main" val="1519512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526DFAE1-9CA1-6E44-AD27-0B65800E98BB}"/>
              </a:ext>
            </a:extLst>
          </p:cNvPr>
          <p:cNvCxnSpPr>
            <a:cxnSpLocks/>
          </p:cNvCxnSpPr>
          <p:nvPr/>
        </p:nvCxnSpPr>
        <p:spPr>
          <a:xfrm flipV="1">
            <a:off x="1118200" y="685554"/>
            <a:ext cx="9955600" cy="14727"/>
          </a:xfrm>
          <a:prstGeom prst="line">
            <a:avLst/>
          </a:prstGeom>
          <a:ln w="22225" cap="rnd">
            <a:solidFill>
              <a:srgbClr val="334D7A"/>
            </a:solidFill>
            <a:round/>
            <a:headEnd type="none"/>
            <a:tailEnd type="ova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175D1F4C-BB95-111A-A222-300A8D9224DC}"/>
              </a:ext>
            </a:extLst>
          </p:cNvPr>
          <p:cNvGrpSpPr/>
          <p:nvPr/>
        </p:nvGrpSpPr>
        <p:grpSpPr>
          <a:xfrm>
            <a:off x="1108038" y="183027"/>
            <a:ext cx="525230" cy="517253"/>
            <a:chOff x="2480387" y="1419102"/>
            <a:chExt cx="442056" cy="435342"/>
          </a:xfrm>
        </p:grpSpPr>
        <p:sp>
          <p:nvSpPr>
            <p:cNvPr id="12" name="矩形 11">
              <a:extLst>
                <a:ext uri="{FF2B5EF4-FFF2-40B4-BE49-F238E27FC236}">
                  <a16:creationId xmlns:a16="http://schemas.microsoft.com/office/drawing/2014/main" id="{A8087D82-1CEC-13D2-1A69-89BF655450A0}"/>
                </a:ext>
              </a:extLst>
            </p:cNvPr>
            <p:cNvSpPr/>
            <p:nvPr/>
          </p:nvSpPr>
          <p:spPr>
            <a:xfrm>
              <a:off x="2596092" y="1419102"/>
              <a:ext cx="326351" cy="326351"/>
            </a:xfrm>
            <a:prstGeom prst="rect">
              <a:avLst/>
            </a:prstGeom>
            <a:noFill/>
            <a:ln>
              <a:solidFill>
                <a:srgbClr val="334D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 name="矩形 12">
              <a:extLst>
                <a:ext uri="{FF2B5EF4-FFF2-40B4-BE49-F238E27FC236}">
                  <a16:creationId xmlns:a16="http://schemas.microsoft.com/office/drawing/2014/main" id="{562EADB6-5A1F-DBC0-F508-5DFB3AB7837E}"/>
                </a:ext>
              </a:extLst>
            </p:cNvPr>
            <p:cNvSpPr/>
            <p:nvPr/>
          </p:nvSpPr>
          <p:spPr>
            <a:xfrm>
              <a:off x="2480387" y="1528093"/>
              <a:ext cx="326351" cy="326351"/>
            </a:xfrm>
            <a:prstGeom prst="rect">
              <a:avLst/>
            </a:prstGeom>
            <a:solidFill>
              <a:srgbClr val="2E4F64"/>
            </a:solidFill>
            <a:ln>
              <a:solidFill>
                <a:srgbClr val="334D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15" name="文本框 14"/>
          <p:cNvSpPr txBox="1"/>
          <p:nvPr/>
        </p:nvSpPr>
        <p:spPr>
          <a:xfrm>
            <a:off x="1633271" y="232334"/>
            <a:ext cx="4271897" cy="400110"/>
          </a:xfrm>
          <a:prstGeom prst="rect">
            <a:avLst/>
          </a:prstGeom>
          <a:noFill/>
        </p:spPr>
        <p:txBody>
          <a:bodyPr wrap="square" rtlCol="0">
            <a:spAutoFit/>
          </a:bodyPr>
          <a:lstStyle/>
          <a:p>
            <a:r>
              <a:rPr lang="zh-CN" altLang="en-US" sz="2000" b="1" dirty="0">
                <a:latin typeface="Times New Roman" panose="02020603050405020304" pitchFamily="18" charset="0"/>
                <a:ea typeface="微软雅黑" panose="020B0503020204020204" pitchFamily="34" charset="-122"/>
              </a:rPr>
              <a:t>等几何单元数据结构设计</a:t>
            </a:r>
            <a:endParaRPr lang="en-US" altLang="zh-CN" sz="2000" b="1" dirty="0">
              <a:latin typeface="Times New Roman" panose="02020603050405020304" pitchFamily="18" charset="0"/>
              <a:ea typeface="微软雅黑" panose="020B0503020204020204" pitchFamily="34" charset="-122"/>
            </a:endParaRPr>
          </a:p>
        </p:txBody>
      </p:sp>
      <p:graphicFrame>
        <p:nvGraphicFramePr>
          <p:cNvPr id="5" name="表格 4">
            <a:extLst>
              <a:ext uri="{FF2B5EF4-FFF2-40B4-BE49-F238E27FC236}">
                <a16:creationId xmlns:a16="http://schemas.microsoft.com/office/drawing/2014/main" id="{A6B3DBAD-EEAA-2AA2-8F98-2001FA483206}"/>
              </a:ext>
            </a:extLst>
          </p:cNvPr>
          <p:cNvGraphicFramePr>
            <a:graphicFrameLocks noGrp="1"/>
          </p:cNvGraphicFramePr>
          <p:nvPr>
            <p:extLst>
              <p:ext uri="{D42A27DB-BD31-4B8C-83A1-F6EECF244321}">
                <p14:modId xmlns:p14="http://schemas.microsoft.com/office/powerpoint/2010/main" val="3426514625"/>
              </p:ext>
            </p:extLst>
          </p:nvPr>
        </p:nvGraphicFramePr>
        <p:xfrm>
          <a:off x="1090176" y="942771"/>
          <a:ext cx="5625024" cy="1959483"/>
        </p:xfrm>
        <a:graphic>
          <a:graphicData uri="http://schemas.openxmlformats.org/drawingml/2006/table">
            <a:tbl>
              <a:tblPr firstRow="1" firstCol="1" bandRow="1">
                <a:tableStyleId>{2D5ABB26-0587-4C30-8999-92F81FD0307C}</a:tableStyleId>
              </a:tblPr>
              <a:tblGrid>
                <a:gridCol w="5625024">
                  <a:extLst>
                    <a:ext uri="{9D8B030D-6E8A-4147-A177-3AD203B41FA5}">
                      <a16:colId xmlns:a16="http://schemas.microsoft.com/office/drawing/2014/main" val="2210842062"/>
                    </a:ext>
                  </a:extLst>
                </a:gridCol>
              </a:tblGrid>
              <a:tr h="293277">
                <a:tc>
                  <a:txBody>
                    <a:bodyPr/>
                    <a:lstStyle/>
                    <a:p>
                      <a:pPr algn="ctr">
                        <a:lnSpc>
                          <a:spcPct val="150000"/>
                        </a:lnSpc>
                      </a:pPr>
                      <a:r>
                        <a:rPr lang="en-US" sz="18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IsoElement</a:t>
                      </a:r>
                      <a:endParaRPr lang="zh-CN" sz="18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898949"/>
                  </a:ext>
                </a:extLst>
              </a:tr>
              <a:tr h="0">
                <a:tc>
                  <a:txBody>
                    <a:bodyPr/>
                    <a:lstStyle/>
                    <a:p>
                      <a:pPr algn="just">
                        <a:lnSpc>
                          <a:spcPct val="150000"/>
                        </a:lnSpc>
                      </a:pPr>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int </a:t>
                      </a:r>
                      <a:r>
                        <a:rPr lang="en-US" sz="1800" kern="100" dirty="0" err="1">
                          <a:effectLst/>
                          <a:latin typeface="Times New Roman" panose="02020603050405020304" pitchFamily="18" charset="0"/>
                          <a:ea typeface="微软雅黑" panose="020B0503020204020204" pitchFamily="34" charset="-122"/>
                          <a:cs typeface="Times New Roman" panose="02020603050405020304" pitchFamily="18" charset="0"/>
                        </a:rPr>
                        <a:t>ControlPtsIndex</a:t>
                      </a:r>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[3][3][3];  // </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控制点的索引</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float Weights[3][3][3];  // </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控制点所对应的权重</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float Rho;  // </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单元密度值</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float </a:t>
                      </a:r>
                      <a:r>
                        <a:rPr lang="en-US" sz="1800" kern="100" dirty="0" err="1">
                          <a:effectLst/>
                          <a:latin typeface="Times New Roman" panose="02020603050405020304" pitchFamily="18" charset="0"/>
                          <a:ea typeface="微软雅黑" panose="020B0503020204020204" pitchFamily="34" charset="-122"/>
                          <a:cs typeface="Times New Roman" panose="02020603050405020304" pitchFamily="18" charset="0"/>
                        </a:rPr>
                        <a:t>ElementIndex</a:t>
                      </a:r>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[3];  // </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单元体在</a:t>
                      </a:r>
                      <a:r>
                        <a:rPr lang="en-US" altLang="zh-CN" sz="1800" dirty="0">
                          <a:effectLst/>
                          <a:latin typeface="微软雅黑" panose="020B0503020204020204" pitchFamily="34" charset="-122"/>
                          <a:ea typeface="微软雅黑" panose="020B0503020204020204" pitchFamily="34" charset="-122"/>
                        </a:rPr>
                        <a:t>x/y/z</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方向上的位置</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8120722"/>
                  </a:ext>
                </a:extLst>
              </a:tr>
            </a:tbl>
          </a:graphicData>
        </a:graphic>
      </p:graphicFrame>
      <p:pic>
        <p:nvPicPr>
          <p:cNvPr id="17" name="图片 16">
            <a:extLst>
              <a:ext uri="{FF2B5EF4-FFF2-40B4-BE49-F238E27FC236}">
                <a16:creationId xmlns:a16="http://schemas.microsoft.com/office/drawing/2014/main" id="{ADECA6F0-B0C8-F258-E53B-1416703AD2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812" t="10188" r="9705"/>
          <a:stretch/>
        </p:blipFill>
        <p:spPr bwMode="auto">
          <a:xfrm>
            <a:off x="499508" y="3381322"/>
            <a:ext cx="3729690" cy="2909131"/>
          </a:xfrm>
          <a:prstGeom prst="rect">
            <a:avLst/>
          </a:prstGeom>
          <a:noFill/>
          <a:ln>
            <a:noFill/>
          </a:ln>
          <a:extLst>
            <a:ext uri="{53640926-AAD7-44D8-BBD7-CCE9431645EC}">
              <a14:shadowObscured xmlns:a14="http://schemas.microsoft.com/office/drawing/2010/main"/>
            </a:ext>
          </a:extLst>
        </p:spPr>
      </p:pic>
      <p:pic>
        <p:nvPicPr>
          <p:cNvPr id="3" name="图片 2">
            <a:extLst>
              <a:ext uri="{FF2B5EF4-FFF2-40B4-BE49-F238E27FC236}">
                <a16:creationId xmlns:a16="http://schemas.microsoft.com/office/drawing/2014/main" id="{AE87A0E2-853B-A85E-9AD8-8AC9F82D6F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4310013" y="3353312"/>
            <a:ext cx="3190310" cy="2937731"/>
          </a:xfrm>
          <a:prstGeom prst="rect">
            <a:avLst/>
          </a:prstGeom>
          <a:noFill/>
          <a:ln>
            <a:noFill/>
          </a:ln>
        </p:spPr>
      </p:pic>
      <p:sp>
        <p:nvSpPr>
          <p:cNvPr id="2" name="椭圆 1">
            <a:extLst>
              <a:ext uri="{FF2B5EF4-FFF2-40B4-BE49-F238E27FC236}">
                <a16:creationId xmlns:a16="http://schemas.microsoft.com/office/drawing/2014/main" id="{A8590111-45E2-C2A3-CFF2-6273FCFDAF92}"/>
              </a:ext>
            </a:extLst>
          </p:cNvPr>
          <p:cNvSpPr/>
          <p:nvPr/>
        </p:nvSpPr>
        <p:spPr>
          <a:xfrm>
            <a:off x="7227176" y="819802"/>
            <a:ext cx="2703590" cy="21703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BCE0FBD1-0DC9-7837-E9E6-E7196F936EDF}"/>
              </a:ext>
            </a:extLst>
          </p:cNvPr>
          <p:cNvSpPr/>
          <p:nvPr/>
        </p:nvSpPr>
        <p:spPr>
          <a:xfrm>
            <a:off x="7743860" y="1886513"/>
            <a:ext cx="1081736" cy="88789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2A6DD499-1858-C382-6306-412D2B2C44E0}"/>
              </a:ext>
            </a:extLst>
          </p:cNvPr>
          <p:cNvSpPr/>
          <p:nvPr/>
        </p:nvSpPr>
        <p:spPr>
          <a:xfrm>
            <a:off x="8425791" y="1069576"/>
            <a:ext cx="1081736" cy="88789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54C0ED5-636C-84DC-B983-1ACF3602EEC1}"/>
              </a:ext>
            </a:extLst>
          </p:cNvPr>
          <p:cNvSpPr txBox="1"/>
          <p:nvPr/>
        </p:nvSpPr>
        <p:spPr>
          <a:xfrm>
            <a:off x="7565089" y="1353505"/>
            <a:ext cx="785603" cy="369332"/>
          </a:xfrm>
          <a:prstGeom prst="rect">
            <a:avLst/>
          </a:prstGeom>
          <a:noFill/>
        </p:spPr>
        <p:txBody>
          <a:bodyPr wrap="square">
            <a:spAutoFit/>
          </a:bodyPr>
          <a:lstStyle/>
          <a:p>
            <a:r>
              <a:rPr lang="zh-CN" altLang="en-US" dirty="0">
                <a:solidFill>
                  <a:schemeClr val="lt1"/>
                </a:solidFill>
                <a:latin typeface="微软雅黑" panose="020B0503020204020204" pitchFamily="34" charset="-122"/>
                <a:ea typeface="微软雅黑" panose="020B0503020204020204" pitchFamily="34" charset="-122"/>
                <a:cs typeface="Times New Roman" panose="02020603050405020304" pitchFamily="18" charset="0"/>
              </a:rPr>
              <a:t>程序</a:t>
            </a:r>
          </a:p>
        </p:txBody>
      </p:sp>
      <p:sp>
        <p:nvSpPr>
          <p:cNvPr id="37" name="文本框 36">
            <a:extLst>
              <a:ext uri="{FF2B5EF4-FFF2-40B4-BE49-F238E27FC236}">
                <a16:creationId xmlns:a16="http://schemas.microsoft.com/office/drawing/2014/main" id="{7ADA9C56-CF52-A11C-8AF0-5E823BC28265}"/>
              </a:ext>
            </a:extLst>
          </p:cNvPr>
          <p:cNvSpPr txBox="1"/>
          <p:nvPr/>
        </p:nvSpPr>
        <p:spPr>
          <a:xfrm>
            <a:off x="7876135" y="2122764"/>
            <a:ext cx="785603" cy="369332"/>
          </a:xfrm>
          <a:prstGeom prst="rect">
            <a:avLst/>
          </a:prstGeom>
          <a:noFill/>
        </p:spPr>
        <p:txBody>
          <a:bodyPr wrap="square">
            <a:spAutoFit/>
          </a:bodyPr>
          <a:lstStyle/>
          <a:p>
            <a:r>
              <a:rPr lang="zh-CN" altLang="en-US" dirty="0">
                <a:solidFill>
                  <a:schemeClr val="lt1"/>
                </a:solidFill>
                <a:latin typeface="微软雅黑" panose="020B0503020204020204" pitchFamily="34" charset="-122"/>
                <a:ea typeface="微软雅黑" panose="020B0503020204020204" pitchFamily="34" charset="-122"/>
                <a:cs typeface="Times New Roman" panose="02020603050405020304" pitchFamily="18" charset="0"/>
              </a:rPr>
              <a:t>算法</a:t>
            </a:r>
          </a:p>
        </p:txBody>
      </p:sp>
      <p:sp>
        <p:nvSpPr>
          <p:cNvPr id="51" name="文本框 50">
            <a:extLst>
              <a:ext uri="{FF2B5EF4-FFF2-40B4-BE49-F238E27FC236}">
                <a16:creationId xmlns:a16="http://schemas.microsoft.com/office/drawing/2014/main" id="{3339B587-9640-0D5D-8B53-463152B7BE25}"/>
              </a:ext>
            </a:extLst>
          </p:cNvPr>
          <p:cNvSpPr txBox="1"/>
          <p:nvPr/>
        </p:nvSpPr>
        <p:spPr>
          <a:xfrm>
            <a:off x="8578971" y="1138820"/>
            <a:ext cx="785603" cy="646331"/>
          </a:xfrm>
          <a:prstGeom prst="rect">
            <a:avLst/>
          </a:prstGeom>
          <a:noFill/>
        </p:spPr>
        <p:txBody>
          <a:bodyPr wrap="square">
            <a:spAutoFit/>
          </a:bodyPr>
          <a:lstStyle/>
          <a:p>
            <a:r>
              <a:rPr lang="zh-CN" altLang="en-US" dirty="0">
                <a:solidFill>
                  <a:schemeClr val="lt1"/>
                </a:solidFill>
                <a:latin typeface="微软雅黑" panose="020B0503020204020204" pitchFamily="34" charset="-122"/>
                <a:ea typeface="微软雅黑" panose="020B0503020204020204" pitchFamily="34" charset="-122"/>
                <a:cs typeface="Times New Roman" panose="02020603050405020304" pitchFamily="18" charset="0"/>
              </a:rPr>
              <a:t>数据结构</a:t>
            </a:r>
          </a:p>
        </p:txBody>
      </p:sp>
      <p:sp>
        <p:nvSpPr>
          <p:cNvPr id="54" name="文本框 53">
            <a:extLst>
              <a:ext uri="{FF2B5EF4-FFF2-40B4-BE49-F238E27FC236}">
                <a16:creationId xmlns:a16="http://schemas.microsoft.com/office/drawing/2014/main" id="{91AFF192-B42D-EAEC-52CE-B4116E3F809D}"/>
              </a:ext>
            </a:extLst>
          </p:cNvPr>
          <p:cNvSpPr txBox="1"/>
          <p:nvPr/>
        </p:nvSpPr>
        <p:spPr>
          <a:xfrm>
            <a:off x="9132460" y="2307430"/>
            <a:ext cx="2598580" cy="369332"/>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zh-CN" altLang="en-US" dirty="0">
                <a:solidFill>
                  <a:schemeClr val="lt1"/>
                </a:solidFill>
                <a:latin typeface="微软雅黑" panose="020B0503020204020204" pitchFamily="34" charset="-122"/>
                <a:ea typeface="微软雅黑" panose="020B0503020204020204" pitchFamily="34" charset="-122"/>
                <a:cs typeface="Times New Roman" panose="02020603050405020304" pitchFamily="18" charset="0"/>
              </a:rPr>
              <a:t>程序</a:t>
            </a:r>
            <a:r>
              <a:rPr lang="en-US" altLang="zh-CN" dirty="0">
                <a:solidFill>
                  <a:schemeClr val="lt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solidFill>
                  <a:schemeClr val="lt1"/>
                </a:solidFill>
                <a:latin typeface="微软雅黑" panose="020B0503020204020204" pitchFamily="34" charset="-122"/>
                <a:ea typeface="微软雅黑" panose="020B0503020204020204" pitchFamily="34" charset="-122"/>
                <a:cs typeface="Times New Roman" panose="02020603050405020304" pitchFamily="18" charset="0"/>
              </a:rPr>
              <a:t>（算法</a:t>
            </a:r>
            <a:r>
              <a:rPr lang="en-US" altLang="zh-CN" dirty="0">
                <a:solidFill>
                  <a:schemeClr val="lt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solidFill>
                  <a:schemeClr val="lt1"/>
                </a:solidFill>
                <a:latin typeface="微软雅黑" panose="020B0503020204020204" pitchFamily="34" charset="-122"/>
                <a:ea typeface="微软雅黑" panose="020B0503020204020204" pitchFamily="34" charset="-122"/>
                <a:cs typeface="Times New Roman" panose="02020603050405020304" pitchFamily="18" charset="0"/>
              </a:rPr>
              <a:t>数据结构）</a:t>
            </a:r>
          </a:p>
        </p:txBody>
      </p:sp>
      <p:sp>
        <p:nvSpPr>
          <p:cNvPr id="326" name="文本框 325">
            <a:extLst>
              <a:ext uri="{FF2B5EF4-FFF2-40B4-BE49-F238E27FC236}">
                <a16:creationId xmlns:a16="http://schemas.microsoft.com/office/drawing/2014/main" id="{5DE00067-8972-C83A-53D8-1F2E8CF31C82}"/>
              </a:ext>
            </a:extLst>
          </p:cNvPr>
          <p:cNvSpPr txBox="1"/>
          <p:nvPr/>
        </p:nvSpPr>
        <p:spPr>
          <a:xfrm>
            <a:off x="8292874" y="3530173"/>
            <a:ext cx="2148345" cy="369332"/>
          </a:xfrm>
          <a:prstGeom prst="rect">
            <a:avLst/>
          </a:prstGeom>
          <a:noFill/>
        </p:spPr>
        <p:txBody>
          <a:bodyPr wrap="none" rtlCol="0">
            <a:spAutoFit/>
          </a:bodyPr>
          <a:lstStyle/>
          <a:p>
            <a:r>
              <a:rPr lang="en-US" altLang="zh-CN" sz="1800" kern="100" dirty="0" err="1">
                <a:effectLst/>
                <a:latin typeface="微软雅黑" panose="020B0503020204020204" pitchFamily="34" charset="-122"/>
                <a:ea typeface="微软雅黑" panose="020B0503020204020204" pitchFamily="34" charset="-122"/>
                <a:cs typeface="Times New Roman" panose="02020603050405020304" pitchFamily="18" charset="0"/>
              </a:rPr>
              <a:t>ElementIndex</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索引</a:t>
            </a:r>
            <a:endParaRPr lang="zh-CN" altLang="en-US" dirty="0">
              <a:latin typeface="微软雅黑" panose="020B0503020204020204" pitchFamily="34" charset="-122"/>
              <a:ea typeface="微软雅黑" panose="020B0503020204020204" pitchFamily="34" charset="-122"/>
            </a:endParaRPr>
          </a:p>
        </p:txBody>
      </p:sp>
      <p:sp>
        <p:nvSpPr>
          <p:cNvPr id="328" name="箭头: 下 327">
            <a:extLst>
              <a:ext uri="{FF2B5EF4-FFF2-40B4-BE49-F238E27FC236}">
                <a16:creationId xmlns:a16="http://schemas.microsoft.com/office/drawing/2014/main" id="{CEE54AC5-909F-79BF-387B-72C101C099DC}"/>
              </a:ext>
            </a:extLst>
          </p:cNvPr>
          <p:cNvSpPr/>
          <p:nvPr/>
        </p:nvSpPr>
        <p:spPr>
          <a:xfrm>
            <a:off x="9261887" y="3953746"/>
            <a:ext cx="210317" cy="283600"/>
          </a:xfrm>
          <a:prstGeom prst="downArrow">
            <a:avLst/>
          </a:prstGeom>
          <a:solidFill>
            <a:srgbClr val="2E4F64"/>
          </a:solidFill>
          <a:ln>
            <a:solidFill>
              <a:srgbClr val="2E4F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0" name="文本框 339">
            <a:extLst>
              <a:ext uri="{FF2B5EF4-FFF2-40B4-BE49-F238E27FC236}">
                <a16:creationId xmlns:a16="http://schemas.microsoft.com/office/drawing/2014/main" id="{66B755F7-4485-C21E-E84B-EA5B5EB3E0DB}"/>
              </a:ext>
            </a:extLst>
          </p:cNvPr>
          <p:cNvSpPr txBox="1"/>
          <p:nvPr/>
        </p:nvSpPr>
        <p:spPr>
          <a:xfrm>
            <a:off x="8569964" y="4305507"/>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节点向量区间</a:t>
            </a:r>
          </a:p>
        </p:txBody>
      </p:sp>
      <p:sp>
        <p:nvSpPr>
          <p:cNvPr id="341" name="文本框 340">
            <a:extLst>
              <a:ext uri="{FF2B5EF4-FFF2-40B4-BE49-F238E27FC236}">
                <a16:creationId xmlns:a16="http://schemas.microsoft.com/office/drawing/2014/main" id="{2271DF95-33B3-946A-003A-68C3CD275DA2}"/>
              </a:ext>
            </a:extLst>
          </p:cNvPr>
          <p:cNvSpPr txBox="1"/>
          <p:nvPr/>
        </p:nvSpPr>
        <p:spPr>
          <a:xfrm>
            <a:off x="8578971" y="5080841"/>
            <a:ext cx="1665841"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NURBS</a:t>
            </a:r>
            <a:r>
              <a:rPr lang="zh-CN" altLang="en-US" dirty="0">
                <a:latin typeface="微软雅黑" panose="020B0503020204020204" pitchFamily="34" charset="-122"/>
                <a:ea typeface="微软雅黑" panose="020B0503020204020204" pitchFamily="34" charset="-122"/>
              </a:rPr>
              <a:t>基函数</a:t>
            </a:r>
          </a:p>
        </p:txBody>
      </p:sp>
      <p:sp>
        <p:nvSpPr>
          <p:cNvPr id="342" name="箭头: 下 341">
            <a:extLst>
              <a:ext uri="{FF2B5EF4-FFF2-40B4-BE49-F238E27FC236}">
                <a16:creationId xmlns:a16="http://schemas.microsoft.com/office/drawing/2014/main" id="{403752DF-2D07-673E-819E-065D1D695D9A}"/>
              </a:ext>
            </a:extLst>
          </p:cNvPr>
          <p:cNvSpPr/>
          <p:nvPr/>
        </p:nvSpPr>
        <p:spPr>
          <a:xfrm>
            <a:off x="9249633" y="4736855"/>
            <a:ext cx="210317" cy="283600"/>
          </a:xfrm>
          <a:prstGeom prst="downArrow">
            <a:avLst/>
          </a:prstGeom>
          <a:solidFill>
            <a:srgbClr val="2E4F64"/>
          </a:solidFill>
          <a:ln>
            <a:solidFill>
              <a:srgbClr val="2E4F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3" name="箭头: 下 342">
            <a:extLst>
              <a:ext uri="{FF2B5EF4-FFF2-40B4-BE49-F238E27FC236}">
                <a16:creationId xmlns:a16="http://schemas.microsoft.com/office/drawing/2014/main" id="{570D73AA-D19D-4EF5-63AB-5A6A12874436}"/>
              </a:ext>
            </a:extLst>
          </p:cNvPr>
          <p:cNvSpPr/>
          <p:nvPr/>
        </p:nvSpPr>
        <p:spPr>
          <a:xfrm>
            <a:off x="9249633" y="5524085"/>
            <a:ext cx="210317" cy="405241"/>
          </a:xfrm>
          <a:prstGeom prst="downArrow">
            <a:avLst/>
          </a:prstGeom>
          <a:solidFill>
            <a:srgbClr val="2E4F64"/>
          </a:solidFill>
          <a:ln>
            <a:solidFill>
              <a:srgbClr val="2E4F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4" name="文本框 343">
            <a:extLst>
              <a:ext uri="{FF2B5EF4-FFF2-40B4-BE49-F238E27FC236}">
                <a16:creationId xmlns:a16="http://schemas.microsoft.com/office/drawing/2014/main" id="{62F423A7-9B46-529F-6656-90EAF35A3C3E}"/>
              </a:ext>
            </a:extLst>
          </p:cNvPr>
          <p:cNvSpPr txBox="1"/>
          <p:nvPr/>
        </p:nvSpPr>
        <p:spPr>
          <a:xfrm>
            <a:off x="9442492" y="5553122"/>
            <a:ext cx="226215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结合控制点位置信息</a:t>
            </a:r>
          </a:p>
        </p:txBody>
      </p:sp>
      <p:sp>
        <p:nvSpPr>
          <p:cNvPr id="345" name="文本框 344">
            <a:extLst>
              <a:ext uri="{FF2B5EF4-FFF2-40B4-BE49-F238E27FC236}">
                <a16:creationId xmlns:a16="http://schemas.microsoft.com/office/drawing/2014/main" id="{23B429E6-C51F-F41B-81ED-98A572ACB0EE}"/>
              </a:ext>
            </a:extLst>
          </p:cNvPr>
          <p:cNvSpPr txBox="1"/>
          <p:nvPr/>
        </p:nvSpPr>
        <p:spPr>
          <a:xfrm>
            <a:off x="8800794" y="596083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顶点位置</a:t>
            </a:r>
          </a:p>
        </p:txBody>
      </p:sp>
      <p:sp>
        <p:nvSpPr>
          <p:cNvPr id="346" name="矩形 345">
            <a:extLst>
              <a:ext uri="{FF2B5EF4-FFF2-40B4-BE49-F238E27FC236}">
                <a16:creationId xmlns:a16="http://schemas.microsoft.com/office/drawing/2014/main" id="{02C994A9-2B9A-C494-C5EC-C0F8926BC247}"/>
              </a:ext>
            </a:extLst>
          </p:cNvPr>
          <p:cNvSpPr/>
          <p:nvPr/>
        </p:nvSpPr>
        <p:spPr>
          <a:xfrm>
            <a:off x="8235968" y="3479126"/>
            <a:ext cx="2262158" cy="4519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矩形 346">
            <a:extLst>
              <a:ext uri="{FF2B5EF4-FFF2-40B4-BE49-F238E27FC236}">
                <a16:creationId xmlns:a16="http://schemas.microsoft.com/office/drawing/2014/main" id="{CEB85F38-19E4-5220-DFBA-F928839A1E9C}"/>
              </a:ext>
            </a:extLst>
          </p:cNvPr>
          <p:cNvSpPr/>
          <p:nvPr/>
        </p:nvSpPr>
        <p:spPr>
          <a:xfrm>
            <a:off x="8223713" y="4260056"/>
            <a:ext cx="2262158" cy="4519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矩形 347">
            <a:extLst>
              <a:ext uri="{FF2B5EF4-FFF2-40B4-BE49-F238E27FC236}">
                <a16:creationId xmlns:a16="http://schemas.microsoft.com/office/drawing/2014/main" id="{8C59924A-C698-7B94-0AE3-21C6954B0F2C}"/>
              </a:ext>
            </a:extLst>
          </p:cNvPr>
          <p:cNvSpPr/>
          <p:nvPr/>
        </p:nvSpPr>
        <p:spPr>
          <a:xfrm>
            <a:off x="8235968" y="5046315"/>
            <a:ext cx="2262158" cy="4519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矩形 348">
            <a:extLst>
              <a:ext uri="{FF2B5EF4-FFF2-40B4-BE49-F238E27FC236}">
                <a16:creationId xmlns:a16="http://schemas.microsoft.com/office/drawing/2014/main" id="{7759DE23-1C5A-6934-8FDD-A0C078A1DCF9}"/>
              </a:ext>
            </a:extLst>
          </p:cNvPr>
          <p:cNvSpPr/>
          <p:nvPr/>
        </p:nvSpPr>
        <p:spPr>
          <a:xfrm>
            <a:off x="8241921" y="5977351"/>
            <a:ext cx="2262158" cy="4519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文本框 351">
            <a:extLst>
              <a:ext uri="{FF2B5EF4-FFF2-40B4-BE49-F238E27FC236}">
                <a16:creationId xmlns:a16="http://schemas.microsoft.com/office/drawing/2014/main" id="{139D4C62-B442-BD8A-1FFE-38E11AC6318B}"/>
              </a:ext>
            </a:extLst>
          </p:cNvPr>
          <p:cNvSpPr txBox="1"/>
          <p:nvPr/>
        </p:nvSpPr>
        <p:spPr>
          <a:xfrm>
            <a:off x="685800" y="6380970"/>
            <a:ext cx="3820277"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三方向位置分别为</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的单元体</a:t>
            </a:r>
            <a:endParaRPr lang="zh-CN" altLang="en-US" dirty="0"/>
          </a:p>
        </p:txBody>
      </p:sp>
    </p:spTree>
    <p:extLst>
      <p:ext uri="{BB962C8B-B14F-4D97-AF65-F5344CB8AC3E}">
        <p14:creationId xmlns:p14="http://schemas.microsoft.com/office/powerpoint/2010/main" val="41062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1000"/>
                                        <p:tgtEl>
                                          <p:spTgt spid="34"/>
                                        </p:tgtEl>
                                      </p:cBhvr>
                                    </p:animEffect>
                                    <p:anim calcmode="lin" valueType="num">
                                      <p:cBhvr>
                                        <p:cTn id="23" dur="1000" fill="hold"/>
                                        <p:tgtEl>
                                          <p:spTgt spid="34"/>
                                        </p:tgtEl>
                                        <p:attrNameLst>
                                          <p:attrName>ppt_x</p:attrName>
                                        </p:attrNameLst>
                                      </p:cBhvr>
                                      <p:tavLst>
                                        <p:tav tm="0">
                                          <p:val>
                                            <p:strVal val="#ppt_x"/>
                                          </p:val>
                                        </p:tav>
                                        <p:tav tm="100000">
                                          <p:val>
                                            <p:strVal val="#ppt_x"/>
                                          </p:val>
                                        </p:tav>
                                      </p:tavLst>
                                    </p:anim>
                                    <p:anim calcmode="lin" valueType="num">
                                      <p:cBhvr>
                                        <p:cTn id="24" dur="1000" fill="hold"/>
                                        <p:tgtEl>
                                          <p:spTgt spid="3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1000"/>
                                        <p:tgtEl>
                                          <p:spTgt spid="51"/>
                                        </p:tgtEl>
                                      </p:cBhvr>
                                    </p:animEffect>
                                    <p:anim calcmode="lin" valueType="num">
                                      <p:cBhvr>
                                        <p:cTn id="33" dur="1000" fill="hold"/>
                                        <p:tgtEl>
                                          <p:spTgt spid="51"/>
                                        </p:tgtEl>
                                        <p:attrNameLst>
                                          <p:attrName>ppt_x</p:attrName>
                                        </p:attrNameLst>
                                      </p:cBhvr>
                                      <p:tavLst>
                                        <p:tav tm="0">
                                          <p:val>
                                            <p:strVal val="#ppt_x"/>
                                          </p:val>
                                        </p:tav>
                                        <p:tav tm="100000">
                                          <p:val>
                                            <p:strVal val="#ppt_x"/>
                                          </p:val>
                                        </p:tav>
                                      </p:tavLst>
                                    </p:anim>
                                    <p:anim calcmode="lin" valueType="num">
                                      <p:cBhvr>
                                        <p:cTn id="34" dur="1000" fill="hold"/>
                                        <p:tgtEl>
                                          <p:spTgt spid="5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1000"/>
                                        <p:tgtEl>
                                          <p:spTgt spid="54"/>
                                        </p:tgtEl>
                                      </p:cBhvr>
                                    </p:animEffect>
                                    <p:anim calcmode="lin" valueType="num">
                                      <p:cBhvr>
                                        <p:cTn id="38" dur="1000" fill="hold"/>
                                        <p:tgtEl>
                                          <p:spTgt spid="54"/>
                                        </p:tgtEl>
                                        <p:attrNameLst>
                                          <p:attrName>ppt_x</p:attrName>
                                        </p:attrNameLst>
                                      </p:cBhvr>
                                      <p:tavLst>
                                        <p:tav tm="0">
                                          <p:val>
                                            <p:strVal val="#ppt_x"/>
                                          </p:val>
                                        </p:tav>
                                        <p:tav tm="100000">
                                          <p:val>
                                            <p:strVal val="#ppt_x"/>
                                          </p:val>
                                        </p:tav>
                                      </p:tavLst>
                                    </p:anim>
                                    <p:anim calcmode="lin" valueType="num">
                                      <p:cBhvr>
                                        <p:cTn id="39"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P spid="20" grpId="0" animBg="1"/>
      <p:bldP spid="34" grpId="0"/>
      <p:bldP spid="37" grpId="0"/>
      <p:bldP spid="51" grpId="0"/>
      <p:bldP spid="5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526DFAE1-9CA1-6E44-AD27-0B65800E98BB}"/>
              </a:ext>
            </a:extLst>
          </p:cNvPr>
          <p:cNvCxnSpPr>
            <a:cxnSpLocks/>
          </p:cNvCxnSpPr>
          <p:nvPr/>
        </p:nvCxnSpPr>
        <p:spPr>
          <a:xfrm flipV="1">
            <a:off x="1118200" y="685554"/>
            <a:ext cx="9955600" cy="14727"/>
          </a:xfrm>
          <a:prstGeom prst="line">
            <a:avLst/>
          </a:prstGeom>
          <a:ln w="22225" cap="rnd">
            <a:solidFill>
              <a:srgbClr val="334D7A"/>
            </a:solidFill>
            <a:round/>
            <a:headEnd type="none"/>
            <a:tailEnd type="ova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175D1F4C-BB95-111A-A222-300A8D9224DC}"/>
              </a:ext>
            </a:extLst>
          </p:cNvPr>
          <p:cNvGrpSpPr/>
          <p:nvPr/>
        </p:nvGrpSpPr>
        <p:grpSpPr>
          <a:xfrm>
            <a:off x="1108038" y="183027"/>
            <a:ext cx="525230" cy="517253"/>
            <a:chOff x="2480387" y="1419102"/>
            <a:chExt cx="442056" cy="435342"/>
          </a:xfrm>
        </p:grpSpPr>
        <p:sp>
          <p:nvSpPr>
            <p:cNvPr id="12" name="矩形 11">
              <a:extLst>
                <a:ext uri="{FF2B5EF4-FFF2-40B4-BE49-F238E27FC236}">
                  <a16:creationId xmlns:a16="http://schemas.microsoft.com/office/drawing/2014/main" id="{A8087D82-1CEC-13D2-1A69-89BF655450A0}"/>
                </a:ext>
              </a:extLst>
            </p:cNvPr>
            <p:cNvSpPr/>
            <p:nvPr/>
          </p:nvSpPr>
          <p:spPr>
            <a:xfrm>
              <a:off x="2596092" y="1419102"/>
              <a:ext cx="326351" cy="326351"/>
            </a:xfrm>
            <a:prstGeom prst="rect">
              <a:avLst/>
            </a:prstGeom>
            <a:noFill/>
            <a:ln>
              <a:solidFill>
                <a:srgbClr val="334D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 name="矩形 12">
              <a:extLst>
                <a:ext uri="{FF2B5EF4-FFF2-40B4-BE49-F238E27FC236}">
                  <a16:creationId xmlns:a16="http://schemas.microsoft.com/office/drawing/2014/main" id="{562EADB6-5A1F-DBC0-F508-5DFB3AB7837E}"/>
                </a:ext>
              </a:extLst>
            </p:cNvPr>
            <p:cNvSpPr/>
            <p:nvPr/>
          </p:nvSpPr>
          <p:spPr>
            <a:xfrm>
              <a:off x="2480387" y="1528093"/>
              <a:ext cx="326351" cy="326351"/>
            </a:xfrm>
            <a:prstGeom prst="rect">
              <a:avLst/>
            </a:prstGeom>
            <a:solidFill>
              <a:srgbClr val="2E4F64"/>
            </a:solidFill>
            <a:ln>
              <a:solidFill>
                <a:srgbClr val="334D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15" name="文本框 14"/>
          <p:cNvSpPr txBox="1"/>
          <p:nvPr/>
        </p:nvSpPr>
        <p:spPr>
          <a:xfrm>
            <a:off x="1633271" y="232334"/>
            <a:ext cx="4271897" cy="400110"/>
          </a:xfrm>
          <a:prstGeom prst="rect">
            <a:avLst/>
          </a:prstGeom>
          <a:noFill/>
        </p:spPr>
        <p:txBody>
          <a:bodyPr wrap="square" rtlCol="0">
            <a:spAutoFit/>
          </a:bodyPr>
          <a:lstStyle/>
          <a:p>
            <a:r>
              <a:rPr lang="zh-CN" altLang="en-US" sz="2000" b="1" dirty="0">
                <a:latin typeface="Times New Roman" panose="02020603050405020304" pitchFamily="18" charset="0"/>
                <a:ea typeface="微软雅黑" panose="020B0503020204020204" pitchFamily="34" charset="-122"/>
              </a:rPr>
              <a:t>拓扑优化结果绘制方法</a:t>
            </a:r>
            <a:endParaRPr lang="en-US" altLang="zh-CN" sz="2000" b="1" dirty="0">
              <a:latin typeface="Times New Roman" panose="02020603050405020304" pitchFamily="18" charset="0"/>
              <a:ea typeface="微软雅黑" panose="020B0503020204020204" pitchFamily="34" charset="-122"/>
            </a:endParaRPr>
          </a:p>
        </p:txBody>
      </p:sp>
      <p:grpSp>
        <p:nvGrpSpPr>
          <p:cNvPr id="22" name="组合 21">
            <a:extLst>
              <a:ext uri="{FF2B5EF4-FFF2-40B4-BE49-F238E27FC236}">
                <a16:creationId xmlns:a16="http://schemas.microsoft.com/office/drawing/2014/main" id="{40F2F3B4-E793-763F-5B90-55A97C2AC434}"/>
              </a:ext>
            </a:extLst>
          </p:cNvPr>
          <p:cNvGrpSpPr/>
          <p:nvPr/>
        </p:nvGrpSpPr>
        <p:grpSpPr>
          <a:xfrm>
            <a:off x="4659180" y="242520"/>
            <a:ext cx="1096200" cy="375120"/>
            <a:chOff x="4659180" y="242520"/>
            <a:chExt cx="1096200" cy="375120"/>
          </a:xfrm>
        </p:grpSpPr>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F99AF22F-7349-8FCA-4DE3-1BB704763190}"/>
                    </a:ext>
                  </a:extLst>
                </p14:cNvPr>
                <p14:cNvContentPartPr/>
                <p14:nvPr/>
              </p14:nvContentPartPr>
              <p14:xfrm>
                <a:off x="4800300" y="281760"/>
                <a:ext cx="30600" cy="27720"/>
              </p14:xfrm>
            </p:contentPart>
          </mc:Choice>
          <mc:Fallback xmlns="">
            <p:pic>
              <p:nvPicPr>
                <p:cNvPr id="3" name="墨迹 2">
                  <a:extLst>
                    <a:ext uri="{FF2B5EF4-FFF2-40B4-BE49-F238E27FC236}">
                      <a16:creationId xmlns:a16="http://schemas.microsoft.com/office/drawing/2014/main" id="{F99AF22F-7349-8FCA-4DE3-1BB704763190}"/>
                    </a:ext>
                  </a:extLst>
                </p:cNvPr>
                <p:cNvPicPr/>
                <p:nvPr/>
              </p:nvPicPr>
              <p:blipFill>
                <a:blip r:embed="rId4"/>
                <a:stretch>
                  <a:fillRect/>
                </a:stretch>
              </p:blipFill>
              <p:spPr>
                <a:xfrm>
                  <a:off x="4791300" y="273120"/>
                  <a:ext cx="482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墨迹 4">
                  <a:extLst>
                    <a:ext uri="{FF2B5EF4-FFF2-40B4-BE49-F238E27FC236}">
                      <a16:creationId xmlns:a16="http://schemas.microsoft.com/office/drawing/2014/main" id="{63BAE35A-A90E-979A-756F-08CD4281B8E1}"/>
                    </a:ext>
                  </a:extLst>
                </p14:cNvPr>
                <p14:cNvContentPartPr/>
                <p14:nvPr/>
              </p14:nvContentPartPr>
              <p14:xfrm>
                <a:off x="4747020" y="372120"/>
                <a:ext cx="115560" cy="167040"/>
              </p14:xfrm>
            </p:contentPart>
          </mc:Choice>
          <mc:Fallback xmlns="">
            <p:pic>
              <p:nvPicPr>
                <p:cNvPr id="5" name="墨迹 4">
                  <a:extLst>
                    <a:ext uri="{FF2B5EF4-FFF2-40B4-BE49-F238E27FC236}">
                      <a16:creationId xmlns:a16="http://schemas.microsoft.com/office/drawing/2014/main" id="{63BAE35A-A90E-979A-756F-08CD4281B8E1}"/>
                    </a:ext>
                  </a:extLst>
                </p:cNvPr>
                <p:cNvPicPr/>
                <p:nvPr/>
              </p:nvPicPr>
              <p:blipFill>
                <a:blip r:embed="rId6"/>
                <a:stretch>
                  <a:fillRect/>
                </a:stretch>
              </p:blipFill>
              <p:spPr>
                <a:xfrm>
                  <a:off x="4738020" y="363120"/>
                  <a:ext cx="1332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墨迹 5">
                  <a:extLst>
                    <a:ext uri="{FF2B5EF4-FFF2-40B4-BE49-F238E27FC236}">
                      <a16:creationId xmlns:a16="http://schemas.microsoft.com/office/drawing/2014/main" id="{30D0149C-C4A6-7CD5-D5D9-750DA59FC3EE}"/>
                    </a:ext>
                  </a:extLst>
                </p14:cNvPr>
                <p14:cNvContentPartPr/>
                <p14:nvPr/>
              </p14:nvContentPartPr>
              <p14:xfrm>
                <a:off x="4659180" y="426480"/>
                <a:ext cx="19440" cy="189360"/>
              </p14:xfrm>
            </p:contentPart>
          </mc:Choice>
          <mc:Fallback xmlns="">
            <p:pic>
              <p:nvPicPr>
                <p:cNvPr id="6" name="墨迹 5">
                  <a:extLst>
                    <a:ext uri="{FF2B5EF4-FFF2-40B4-BE49-F238E27FC236}">
                      <a16:creationId xmlns:a16="http://schemas.microsoft.com/office/drawing/2014/main" id="{30D0149C-C4A6-7CD5-D5D9-750DA59FC3EE}"/>
                    </a:ext>
                  </a:extLst>
                </p:cNvPr>
                <p:cNvPicPr/>
                <p:nvPr/>
              </p:nvPicPr>
              <p:blipFill>
                <a:blip r:embed="rId8"/>
                <a:stretch>
                  <a:fillRect/>
                </a:stretch>
              </p:blipFill>
              <p:spPr>
                <a:xfrm>
                  <a:off x="4650540" y="417840"/>
                  <a:ext cx="370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墨迹 6">
                  <a:extLst>
                    <a:ext uri="{FF2B5EF4-FFF2-40B4-BE49-F238E27FC236}">
                      <a16:creationId xmlns:a16="http://schemas.microsoft.com/office/drawing/2014/main" id="{BB92E7E8-88EB-E842-5BDF-272A68A0F62C}"/>
                    </a:ext>
                  </a:extLst>
                </p14:cNvPr>
                <p14:cNvContentPartPr/>
                <p14:nvPr/>
              </p14:nvContentPartPr>
              <p14:xfrm>
                <a:off x="4663140" y="480120"/>
                <a:ext cx="264960" cy="126720"/>
              </p14:xfrm>
            </p:contentPart>
          </mc:Choice>
          <mc:Fallback xmlns="">
            <p:pic>
              <p:nvPicPr>
                <p:cNvPr id="7" name="墨迹 6">
                  <a:extLst>
                    <a:ext uri="{FF2B5EF4-FFF2-40B4-BE49-F238E27FC236}">
                      <a16:creationId xmlns:a16="http://schemas.microsoft.com/office/drawing/2014/main" id="{BB92E7E8-88EB-E842-5BDF-272A68A0F62C}"/>
                    </a:ext>
                  </a:extLst>
                </p:cNvPr>
                <p:cNvPicPr/>
                <p:nvPr/>
              </p:nvPicPr>
              <p:blipFill>
                <a:blip r:embed="rId10"/>
                <a:stretch>
                  <a:fillRect/>
                </a:stretch>
              </p:blipFill>
              <p:spPr>
                <a:xfrm>
                  <a:off x="4654500" y="471120"/>
                  <a:ext cx="2826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墨迹 7">
                  <a:extLst>
                    <a:ext uri="{FF2B5EF4-FFF2-40B4-BE49-F238E27FC236}">
                      <a16:creationId xmlns:a16="http://schemas.microsoft.com/office/drawing/2014/main" id="{834F6AA3-D4FF-BC27-8B77-024DAC6EA5E9}"/>
                    </a:ext>
                  </a:extLst>
                </p14:cNvPr>
                <p14:cNvContentPartPr/>
                <p14:nvPr/>
              </p14:nvContentPartPr>
              <p14:xfrm>
                <a:off x="4724340" y="242520"/>
                <a:ext cx="347760" cy="246960"/>
              </p14:xfrm>
            </p:contentPart>
          </mc:Choice>
          <mc:Fallback xmlns="">
            <p:pic>
              <p:nvPicPr>
                <p:cNvPr id="8" name="墨迹 7">
                  <a:extLst>
                    <a:ext uri="{FF2B5EF4-FFF2-40B4-BE49-F238E27FC236}">
                      <a16:creationId xmlns:a16="http://schemas.microsoft.com/office/drawing/2014/main" id="{834F6AA3-D4FF-BC27-8B77-024DAC6EA5E9}"/>
                    </a:ext>
                  </a:extLst>
                </p:cNvPr>
                <p:cNvPicPr/>
                <p:nvPr/>
              </p:nvPicPr>
              <p:blipFill>
                <a:blip r:embed="rId12"/>
                <a:stretch>
                  <a:fillRect/>
                </a:stretch>
              </p:blipFill>
              <p:spPr>
                <a:xfrm>
                  <a:off x="4715340" y="233520"/>
                  <a:ext cx="3654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墨迹 13">
                  <a:extLst>
                    <a:ext uri="{FF2B5EF4-FFF2-40B4-BE49-F238E27FC236}">
                      <a16:creationId xmlns:a16="http://schemas.microsoft.com/office/drawing/2014/main" id="{CED32E9C-7212-D0C1-9E21-A15DA04D82AB}"/>
                    </a:ext>
                  </a:extLst>
                </p14:cNvPr>
                <p14:cNvContentPartPr/>
                <p14:nvPr/>
              </p14:nvContentPartPr>
              <p14:xfrm>
                <a:off x="5280540" y="259080"/>
                <a:ext cx="39600" cy="6120"/>
              </p14:xfrm>
            </p:contentPart>
          </mc:Choice>
          <mc:Fallback xmlns="">
            <p:pic>
              <p:nvPicPr>
                <p:cNvPr id="14" name="墨迹 13">
                  <a:extLst>
                    <a:ext uri="{FF2B5EF4-FFF2-40B4-BE49-F238E27FC236}">
                      <a16:creationId xmlns:a16="http://schemas.microsoft.com/office/drawing/2014/main" id="{CED32E9C-7212-D0C1-9E21-A15DA04D82AB}"/>
                    </a:ext>
                  </a:extLst>
                </p:cNvPr>
                <p:cNvPicPr/>
                <p:nvPr/>
              </p:nvPicPr>
              <p:blipFill>
                <a:blip r:embed="rId14"/>
                <a:stretch>
                  <a:fillRect/>
                </a:stretch>
              </p:blipFill>
              <p:spPr>
                <a:xfrm>
                  <a:off x="5271540" y="250080"/>
                  <a:ext cx="572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墨迹 15">
                  <a:extLst>
                    <a:ext uri="{FF2B5EF4-FFF2-40B4-BE49-F238E27FC236}">
                      <a16:creationId xmlns:a16="http://schemas.microsoft.com/office/drawing/2014/main" id="{9BECC8B1-935C-1AEC-8002-E7F311A1FE4C}"/>
                    </a:ext>
                  </a:extLst>
                </p14:cNvPr>
                <p14:cNvContentPartPr/>
                <p14:nvPr/>
              </p14:nvContentPartPr>
              <p14:xfrm>
                <a:off x="5227260" y="322800"/>
                <a:ext cx="110880" cy="5040"/>
              </p14:xfrm>
            </p:contentPart>
          </mc:Choice>
          <mc:Fallback xmlns="">
            <p:pic>
              <p:nvPicPr>
                <p:cNvPr id="16" name="墨迹 15">
                  <a:extLst>
                    <a:ext uri="{FF2B5EF4-FFF2-40B4-BE49-F238E27FC236}">
                      <a16:creationId xmlns:a16="http://schemas.microsoft.com/office/drawing/2014/main" id="{9BECC8B1-935C-1AEC-8002-E7F311A1FE4C}"/>
                    </a:ext>
                  </a:extLst>
                </p:cNvPr>
                <p:cNvPicPr/>
                <p:nvPr/>
              </p:nvPicPr>
              <p:blipFill>
                <a:blip r:embed="rId16"/>
                <a:stretch>
                  <a:fillRect/>
                </a:stretch>
              </p:blipFill>
              <p:spPr>
                <a:xfrm>
                  <a:off x="5218260" y="314160"/>
                  <a:ext cx="1285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墨迹 16">
                  <a:extLst>
                    <a:ext uri="{FF2B5EF4-FFF2-40B4-BE49-F238E27FC236}">
                      <a16:creationId xmlns:a16="http://schemas.microsoft.com/office/drawing/2014/main" id="{40E4EEBA-2920-A335-180F-F42576A4E772}"/>
                    </a:ext>
                  </a:extLst>
                </p14:cNvPr>
                <p14:cNvContentPartPr/>
                <p14:nvPr/>
              </p14:nvContentPartPr>
              <p14:xfrm>
                <a:off x="5223300" y="342960"/>
                <a:ext cx="321840" cy="274680"/>
              </p14:xfrm>
            </p:contentPart>
          </mc:Choice>
          <mc:Fallback xmlns="">
            <p:pic>
              <p:nvPicPr>
                <p:cNvPr id="17" name="墨迹 16">
                  <a:extLst>
                    <a:ext uri="{FF2B5EF4-FFF2-40B4-BE49-F238E27FC236}">
                      <a16:creationId xmlns:a16="http://schemas.microsoft.com/office/drawing/2014/main" id="{40E4EEBA-2920-A335-180F-F42576A4E772}"/>
                    </a:ext>
                  </a:extLst>
                </p:cNvPr>
                <p:cNvPicPr/>
                <p:nvPr/>
              </p:nvPicPr>
              <p:blipFill>
                <a:blip r:embed="rId18"/>
                <a:stretch>
                  <a:fillRect/>
                </a:stretch>
              </p:blipFill>
              <p:spPr>
                <a:xfrm>
                  <a:off x="5214660" y="333960"/>
                  <a:ext cx="33948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墨迹 17">
                  <a:extLst>
                    <a:ext uri="{FF2B5EF4-FFF2-40B4-BE49-F238E27FC236}">
                      <a16:creationId xmlns:a16="http://schemas.microsoft.com/office/drawing/2014/main" id="{EBC6AE30-B03F-95DE-3CC0-0ED6EA30FE87}"/>
                    </a:ext>
                  </a:extLst>
                </p14:cNvPr>
                <p14:cNvContentPartPr/>
                <p14:nvPr/>
              </p14:nvContentPartPr>
              <p14:xfrm>
                <a:off x="5600220" y="312360"/>
                <a:ext cx="8280" cy="81000"/>
              </p14:xfrm>
            </p:contentPart>
          </mc:Choice>
          <mc:Fallback xmlns="">
            <p:pic>
              <p:nvPicPr>
                <p:cNvPr id="18" name="墨迹 17">
                  <a:extLst>
                    <a:ext uri="{FF2B5EF4-FFF2-40B4-BE49-F238E27FC236}">
                      <a16:creationId xmlns:a16="http://schemas.microsoft.com/office/drawing/2014/main" id="{EBC6AE30-B03F-95DE-3CC0-0ED6EA30FE87}"/>
                    </a:ext>
                  </a:extLst>
                </p:cNvPr>
                <p:cNvPicPr/>
                <p:nvPr/>
              </p:nvPicPr>
              <p:blipFill>
                <a:blip r:embed="rId20"/>
                <a:stretch>
                  <a:fillRect/>
                </a:stretch>
              </p:blipFill>
              <p:spPr>
                <a:xfrm>
                  <a:off x="5591580" y="303360"/>
                  <a:ext cx="259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墨迹 18">
                  <a:extLst>
                    <a:ext uri="{FF2B5EF4-FFF2-40B4-BE49-F238E27FC236}">
                      <a16:creationId xmlns:a16="http://schemas.microsoft.com/office/drawing/2014/main" id="{CDA98C0D-E140-E05D-AEA6-4809C8809E48}"/>
                    </a:ext>
                  </a:extLst>
                </p14:cNvPr>
                <p14:cNvContentPartPr/>
                <p14:nvPr/>
              </p14:nvContentPartPr>
              <p14:xfrm>
                <a:off x="5676540" y="335040"/>
                <a:ext cx="30600" cy="54000"/>
              </p14:xfrm>
            </p:contentPart>
          </mc:Choice>
          <mc:Fallback xmlns="">
            <p:pic>
              <p:nvPicPr>
                <p:cNvPr id="19" name="墨迹 18">
                  <a:extLst>
                    <a:ext uri="{FF2B5EF4-FFF2-40B4-BE49-F238E27FC236}">
                      <a16:creationId xmlns:a16="http://schemas.microsoft.com/office/drawing/2014/main" id="{CDA98C0D-E140-E05D-AEA6-4809C8809E48}"/>
                    </a:ext>
                  </a:extLst>
                </p:cNvPr>
                <p:cNvPicPr/>
                <p:nvPr/>
              </p:nvPicPr>
              <p:blipFill>
                <a:blip r:embed="rId22"/>
                <a:stretch>
                  <a:fillRect/>
                </a:stretch>
              </p:blipFill>
              <p:spPr>
                <a:xfrm>
                  <a:off x="5667900" y="326400"/>
                  <a:ext cx="482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墨迹 19">
                  <a:extLst>
                    <a:ext uri="{FF2B5EF4-FFF2-40B4-BE49-F238E27FC236}">
                      <a16:creationId xmlns:a16="http://schemas.microsoft.com/office/drawing/2014/main" id="{FB10762A-9364-B1C9-CE1E-1E4B6A189A5B}"/>
                    </a:ext>
                  </a:extLst>
                </p14:cNvPr>
                <p14:cNvContentPartPr/>
                <p14:nvPr/>
              </p14:nvContentPartPr>
              <p14:xfrm>
                <a:off x="5615700" y="483000"/>
                <a:ext cx="139680" cy="86040"/>
              </p14:xfrm>
            </p:contentPart>
          </mc:Choice>
          <mc:Fallback xmlns="">
            <p:pic>
              <p:nvPicPr>
                <p:cNvPr id="20" name="墨迹 19">
                  <a:extLst>
                    <a:ext uri="{FF2B5EF4-FFF2-40B4-BE49-F238E27FC236}">
                      <a16:creationId xmlns:a16="http://schemas.microsoft.com/office/drawing/2014/main" id="{FB10762A-9364-B1C9-CE1E-1E4B6A189A5B}"/>
                    </a:ext>
                  </a:extLst>
                </p:cNvPr>
                <p:cNvPicPr/>
                <p:nvPr/>
              </p:nvPicPr>
              <p:blipFill>
                <a:blip r:embed="rId24"/>
                <a:stretch>
                  <a:fillRect/>
                </a:stretch>
              </p:blipFill>
              <p:spPr>
                <a:xfrm>
                  <a:off x="5606700" y="474000"/>
                  <a:ext cx="1573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墨迹 20">
                  <a:extLst>
                    <a:ext uri="{FF2B5EF4-FFF2-40B4-BE49-F238E27FC236}">
                      <a16:creationId xmlns:a16="http://schemas.microsoft.com/office/drawing/2014/main" id="{AABF2DC0-63A5-E7D3-2EAE-CEA4C026F036}"/>
                    </a:ext>
                  </a:extLst>
                </p14:cNvPr>
                <p14:cNvContentPartPr/>
                <p14:nvPr/>
              </p14:nvContentPartPr>
              <p14:xfrm>
                <a:off x="4998300" y="441960"/>
                <a:ext cx="75240" cy="9360"/>
              </p14:xfrm>
            </p:contentPart>
          </mc:Choice>
          <mc:Fallback xmlns="">
            <p:pic>
              <p:nvPicPr>
                <p:cNvPr id="21" name="墨迹 20">
                  <a:extLst>
                    <a:ext uri="{FF2B5EF4-FFF2-40B4-BE49-F238E27FC236}">
                      <a16:creationId xmlns:a16="http://schemas.microsoft.com/office/drawing/2014/main" id="{AABF2DC0-63A5-E7D3-2EAE-CEA4C026F036}"/>
                    </a:ext>
                  </a:extLst>
                </p:cNvPr>
                <p:cNvPicPr/>
                <p:nvPr/>
              </p:nvPicPr>
              <p:blipFill>
                <a:blip r:embed="rId26"/>
                <a:stretch>
                  <a:fillRect/>
                </a:stretch>
              </p:blipFill>
              <p:spPr>
                <a:xfrm>
                  <a:off x="4989660" y="432960"/>
                  <a:ext cx="92880" cy="27000"/>
                </a:xfrm>
                <a:prstGeom prst="rect">
                  <a:avLst/>
                </a:prstGeom>
              </p:spPr>
            </p:pic>
          </mc:Fallback>
        </mc:AlternateContent>
      </p:grpSp>
      <p:grpSp>
        <p:nvGrpSpPr>
          <p:cNvPr id="32" name="组合 31">
            <a:extLst>
              <a:ext uri="{FF2B5EF4-FFF2-40B4-BE49-F238E27FC236}">
                <a16:creationId xmlns:a16="http://schemas.microsoft.com/office/drawing/2014/main" id="{2D289CE0-D1BB-D410-125D-0D2AB4112E9A}"/>
              </a:ext>
            </a:extLst>
          </p:cNvPr>
          <p:cNvGrpSpPr/>
          <p:nvPr/>
        </p:nvGrpSpPr>
        <p:grpSpPr>
          <a:xfrm>
            <a:off x="5935740" y="266640"/>
            <a:ext cx="81720" cy="327240"/>
            <a:chOff x="5935740" y="266640"/>
            <a:chExt cx="81720" cy="327240"/>
          </a:xfrm>
        </p:grpSpPr>
        <mc:AlternateContent xmlns:mc="http://schemas.openxmlformats.org/markup-compatibility/2006" xmlns:p14="http://schemas.microsoft.com/office/powerpoint/2010/main">
          <mc:Choice Requires="p14">
            <p:contentPart p14:bwMode="auto" r:id="rId27">
              <p14:nvContentPartPr>
                <p14:cNvPr id="23" name="墨迹 22">
                  <a:extLst>
                    <a:ext uri="{FF2B5EF4-FFF2-40B4-BE49-F238E27FC236}">
                      <a16:creationId xmlns:a16="http://schemas.microsoft.com/office/drawing/2014/main" id="{614DC62F-AF77-6581-522A-5A8D3125C153}"/>
                    </a:ext>
                  </a:extLst>
                </p14:cNvPr>
                <p14:cNvContentPartPr/>
                <p14:nvPr/>
              </p14:nvContentPartPr>
              <p14:xfrm>
                <a:off x="5951220" y="266640"/>
                <a:ext cx="27360" cy="24480"/>
              </p14:xfrm>
            </p:contentPart>
          </mc:Choice>
          <mc:Fallback xmlns="">
            <p:pic>
              <p:nvPicPr>
                <p:cNvPr id="23" name="墨迹 22">
                  <a:extLst>
                    <a:ext uri="{FF2B5EF4-FFF2-40B4-BE49-F238E27FC236}">
                      <a16:creationId xmlns:a16="http://schemas.microsoft.com/office/drawing/2014/main" id="{614DC62F-AF77-6581-522A-5A8D3125C153}"/>
                    </a:ext>
                  </a:extLst>
                </p:cNvPr>
                <p:cNvPicPr/>
                <p:nvPr/>
              </p:nvPicPr>
              <p:blipFill>
                <a:blip r:embed="rId28"/>
                <a:stretch>
                  <a:fillRect/>
                </a:stretch>
              </p:blipFill>
              <p:spPr>
                <a:xfrm>
                  <a:off x="5942220" y="257640"/>
                  <a:ext cx="450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墨迹 23">
                  <a:extLst>
                    <a:ext uri="{FF2B5EF4-FFF2-40B4-BE49-F238E27FC236}">
                      <a16:creationId xmlns:a16="http://schemas.microsoft.com/office/drawing/2014/main" id="{7BC5F93F-0A42-55F4-B3DF-13CCF694D1C8}"/>
                    </a:ext>
                  </a:extLst>
                </p14:cNvPr>
                <p14:cNvContentPartPr/>
                <p14:nvPr/>
              </p14:nvContentPartPr>
              <p14:xfrm>
                <a:off x="5935740" y="357720"/>
                <a:ext cx="81720" cy="236160"/>
              </p14:xfrm>
            </p:contentPart>
          </mc:Choice>
          <mc:Fallback xmlns="">
            <p:pic>
              <p:nvPicPr>
                <p:cNvPr id="24" name="墨迹 23">
                  <a:extLst>
                    <a:ext uri="{FF2B5EF4-FFF2-40B4-BE49-F238E27FC236}">
                      <a16:creationId xmlns:a16="http://schemas.microsoft.com/office/drawing/2014/main" id="{7BC5F93F-0A42-55F4-B3DF-13CCF694D1C8}"/>
                    </a:ext>
                  </a:extLst>
                </p:cNvPr>
                <p:cNvPicPr/>
                <p:nvPr/>
              </p:nvPicPr>
              <p:blipFill>
                <a:blip r:embed="rId30"/>
                <a:stretch>
                  <a:fillRect/>
                </a:stretch>
              </p:blipFill>
              <p:spPr>
                <a:xfrm>
                  <a:off x="5927100" y="349080"/>
                  <a:ext cx="99360" cy="253800"/>
                </a:xfrm>
                <a:prstGeom prst="rect">
                  <a:avLst/>
                </a:prstGeom>
              </p:spPr>
            </p:pic>
          </mc:Fallback>
        </mc:AlternateContent>
      </p:grpSp>
      <p:grpSp>
        <p:nvGrpSpPr>
          <p:cNvPr id="31" name="组合 30">
            <a:extLst>
              <a:ext uri="{FF2B5EF4-FFF2-40B4-BE49-F238E27FC236}">
                <a16:creationId xmlns:a16="http://schemas.microsoft.com/office/drawing/2014/main" id="{80DCDAF2-4AC7-5625-BD50-581461DEEE16}"/>
              </a:ext>
            </a:extLst>
          </p:cNvPr>
          <p:cNvGrpSpPr/>
          <p:nvPr/>
        </p:nvGrpSpPr>
        <p:grpSpPr>
          <a:xfrm>
            <a:off x="6179100" y="289320"/>
            <a:ext cx="527040" cy="315720"/>
            <a:chOff x="6179100" y="289320"/>
            <a:chExt cx="527040" cy="315720"/>
          </a:xfrm>
        </p:grpSpPr>
        <mc:AlternateContent xmlns:mc="http://schemas.openxmlformats.org/markup-compatibility/2006" xmlns:p14="http://schemas.microsoft.com/office/powerpoint/2010/main">
          <mc:Choice Requires="p14">
            <p:contentPart p14:bwMode="auto" r:id="rId31">
              <p14:nvContentPartPr>
                <p14:cNvPr id="25" name="墨迹 24">
                  <a:extLst>
                    <a:ext uri="{FF2B5EF4-FFF2-40B4-BE49-F238E27FC236}">
                      <a16:creationId xmlns:a16="http://schemas.microsoft.com/office/drawing/2014/main" id="{07C54D79-8B5A-E490-ADA2-70812FF99B71}"/>
                    </a:ext>
                  </a:extLst>
                </p14:cNvPr>
                <p14:cNvContentPartPr/>
                <p14:nvPr/>
              </p14:nvContentPartPr>
              <p14:xfrm>
                <a:off x="6179460" y="289320"/>
                <a:ext cx="106560" cy="181080"/>
              </p14:xfrm>
            </p:contentPart>
          </mc:Choice>
          <mc:Fallback xmlns="">
            <p:pic>
              <p:nvPicPr>
                <p:cNvPr id="25" name="墨迹 24">
                  <a:extLst>
                    <a:ext uri="{FF2B5EF4-FFF2-40B4-BE49-F238E27FC236}">
                      <a16:creationId xmlns:a16="http://schemas.microsoft.com/office/drawing/2014/main" id="{07C54D79-8B5A-E490-ADA2-70812FF99B71}"/>
                    </a:ext>
                  </a:extLst>
                </p:cNvPr>
                <p:cNvPicPr/>
                <p:nvPr/>
              </p:nvPicPr>
              <p:blipFill>
                <a:blip r:embed="rId32"/>
                <a:stretch>
                  <a:fillRect/>
                </a:stretch>
              </p:blipFill>
              <p:spPr>
                <a:xfrm>
                  <a:off x="6170820" y="280320"/>
                  <a:ext cx="1242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墨迹 25">
                  <a:extLst>
                    <a:ext uri="{FF2B5EF4-FFF2-40B4-BE49-F238E27FC236}">
                      <a16:creationId xmlns:a16="http://schemas.microsoft.com/office/drawing/2014/main" id="{D987518A-2EEE-1B87-6E4E-8EEC8D69CB09}"/>
                    </a:ext>
                  </a:extLst>
                </p14:cNvPr>
                <p14:cNvContentPartPr/>
                <p14:nvPr/>
              </p14:nvContentPartPr>
              <p14:xfrm>
                <a:off x="6210060" y="342960"/>
                <a:ext cx="36720" cy="262080"/>
              </p14:xfrm>
            </p:contentPart>
          </mc:Choice>
          <mc:Fallback xmlns="">
            <p:pic>
              <p:nvPicPr>
                <p:cNvPr id="26" name="墨迹 25">
                  <a:extLst>
                    <a:ext uri="{FF2B5EF4-FFF2-40B4-BE49-F238E27FC236}">
                      <a16:creationId xmlns:a16="http://schemas.microsoft.com/office/drawing/2014/main" id="{D987518A-2EEE-1B87-6E4E-8EEC8D69CB09}"/>
                    </a:ext>
                  </a:extLst>
                </p:cNvPr>
                <p:cNvPicPr/>
                <p:nvPr/>
              </p:nvPicPr>
              <p:blipFill>
                <a:blip r:embed="rId34"/>
                <a:stretch>
                  <a:fillRect/>
                </a:stretch>
              </p:blipFill>
              <p:spPr>
                <a:xfrm>
                  <a:off x="6201060" y="333960"/>
                  <a:ext cx="543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墨迹 26">
                  <a:extLst>
                    <a:ext uri="{FF2B5EF4-FFF2-40B4-BE49-F238E27FC236}">
                      <a16:creationId xmlns:a16="http://schemas.microsoft.com/office/drawing/2014/main" id="{AAFAC4A5-F6B9-9A73-9E63-36F995DF5EC0}"/>
                    </a:ext>
                  </a:extLst>
                </p14:cNvPr>
                <p14:cNvContentPartPr/>
                <p14:nvPr/>
              </p14:nvContentPartPr>
              <p14:xfrm>
                <a:off x="6179100" y="472200"/>
                <a:ext cx="135720" cy="131400"/>
              </p14:xfrm>
            </p:contentPart>
          </mc:Choice>
          <mc:Fallback xmlns="">
            <p:pic>
              <p:nvPicPr>
                <p:cNvPr id="27" name="墨迹 26">
                  <a:extLst>
                    <a:ext uri="{FF2B5EF4-FFF2-40B4-BE49-F238E27FC236}">
                      <a16:creationId xmlns:a16="http://schemas.microsoft.com/office/drawing/2014/main" id="{AAFAC4A5-F6B9-9A73-9E63-36F995DF5EC0}"/>
                    </a:ext>
                  </a:extLst>
                </p:cNvPr>
                <p:cNvPicPr/>
                <p:nvPr/>
              </p:nvPicPr>
              <p:blipFill>
                <a:blip r:embed="rId36"/>
                <a:stretch>
                  <a:fillRect/>
                </a:stretch>
              </p:blipFill>
              <p:spPr>
                <a:xfrm>
                  <a:off x="6170100" y="463200"/>
                  <a:ext cx="1533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墨迹 27">
                  <a:extLst>
                    <a:ext uri="{FF2B5EF4-FFF2-40B4-BE49-F238E27FC236}">
                      <a16:creationId xmlns:a16="http://schemas.microsoft.com/office/drawing/2014/main" id="{6361CD50-9CB5-B5F0-EED2-1CE7700490B2}"/>
                    </a:ext>
                  </a:extLst>
                </p14:cNvPr>
                <p14:cNvContentPartPr/>
                <p14:nvPr/>
              </p14:nvContentPartPr>
              <p14:xfrm>
                <a:off x="6440820" y="335040"/>
                <a:ext cx="265320" cy="236520"/>
              </p14:xfrm>
            </p:contentPart>
          </mc:Choice>
          <mc:Fallback xmlns="">
            <p:pic>
              <p:nvPicPr>
                <p:cNvPr id="28" name="墨迹 27">
                  <a:extLst>
                    <a:ext uri="{FF2B5EF4-FFF2-40B4-BE49-F238E27FC236}">
                      <a16:creationId xmlns:a16="http://schemas.microsoft.com/office/drawing/2014/main" id="{6361CD50-9CB5-B5F0-EED2-1CE7700490B2}"/>
                    </a:ext>
                  </a:extLst>
                </p:cNvPr>
                <p:cNvPicPr/>
                <p:nvPr/>
              </p:nvPicPr>
              <p:blipFill>
                <a:blip r:embed="rId38"/>
                <a:stretch>
                  <a:fillRect/>
                </a:stretch>
              </p:blipFill>
              <p:spPr>
                <a:xfrm>
                  <a:off x="6431820" y="326400"/>
                  <a:ext cx="2829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墨迹 28">
                  <a:extLst>
                    <a:ext uri="{FF2B5EF4-FFF2-40B4-BE49-F238E27FC236}">
                      <a16:creationId xmlns:a16="http://schemas.microsoft.com/office/drawing/2014/main" id="{87FDFB53-DC1E-D765-6410-B7F6C5D596A8}"/>
                    </a:ext>
                  </a:extLst>
                </p14:cNvPr>
                <p14:cNvContentPartPr/>
                <p14:nvPr/>
              </p14:nvContentPartPr>
              <p14:xfrm>
                <a:off x="6598860" y="342960"/>
                <a:ext cx="84600" cy="174960"/>
              </p14:xfrm>
            </p:contentPart>
          </mc:Choice>
          <mc:Fallback xmlns="">
            <p:pic>
              <p:nvPicPr>
                <p:cNvPr id="29" name="墨迹 28">
                  <a:extLst>
                    <a:ext uri="{FF2B5EF4-FFF2-40B4-BE49-F238E27FC236}">
                      <a16:creationId xmlns:a16="http://schemas.microsoft.com/office/drawing/2014/main" id="{87FDFB53-DC1E-D765-6410-B7F6C5D596A8}"/>
                    </a:ext>
                  </a:extLst>
                </p:cNvPr>
                <p:cNvPicPr/>
                <p:nvPr/>
              </p:nvPicPr>
              <p:blipFill>
                <a:blip r:embed="rId40"/>
                <a:stretch>
                  <a:fillRect/>
                </a:stretch>
              </p:blipFill>
              <p:spPr>
                <a:xfrm>
                  <a:off x="6590220" y="333960"/>
                  <a:ext cx="1022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墨迹 29">
                  <a:extLst>
                    <a:ext uri="{FF2B5EF4-FFF2-40B4-BE49-F238E27FC236}">
                      <a16:creationId xmlns:a16="http://schemas.microsoft.com/office/drawing/2014/main" id="{8CD0354F-E68B-BE56-691D-9397CE5101F4}"/>
                    </a:ext>
                  </a:extLst>
                </p14:cNvPr>
                <p14:cNvContentPartPr/>
                <p14:nvPr/>
              </p14:nvContentPartPr>
              <p14:xfrm>
                <a:off x="6408060" y="365640"/>
                <a:ext cx="21600" cy="9360"/>
              </p14:xfrm>
            </p:contentPart>
          </mc:Choice>
          <mc:Fallback xmlns="">
            <p:pic>
              <p:nvPicPr>
                <p:cNvPr id="30" name="墨迹 29">
                  <a:extLst>
                    <a:ext uri="{FF2B5EF4-FFF2-40B4-BE49-F238E27FC236}">
                      <a16:creationId xmlns:a16="http://schemas.microsoft.com/office/drawing/2014/main" id="{8CD0354F-E68B-BE56-691D-9397CE5101F4}"/>
                    </a:ext>
                  </a:extLst>
                </p:cNvPr>
                <p:cNvPicPr/>
                <p:nvPr/>
              </p:nvPicPr>
              <p:blipFill>
                <a:blip r:embed="rId42"/>
                <a:stretch>
                  <a:fillRect/>
                </a:stretch>
              </p:blipFill>
              <p:spPr>
                <a:xfrm>
                  <a:off x="6399420" y="356640"/>
                  <a:ext cx="39240" cy="27000"/>
                </a:xfrm>
                <a:prstGeom prst="rect">
                  <a:avLst/>
                </a:prstGeom>
              </p:spPr>
            </p:pic>
          </mc:Fallback>
        </mc:AlternateContent>
      </p:grpSp>
      <p:grpSp>
        <p:nvGrpSpPr>
          <p:cNvPr id="43" name="组合 42">
            <a:extLst>
              <a:ext uri="{FF2B5EF4-FFF2-40B4-BE49-F238E27FC236}">
                <a16:creationId xmlns:a16="http://schemas.microsoft.com/office/drawing/2014/main" id="{E38ADB08-673E-9875-F4D1-D912C444FF20}"/>
              </a:ext>
            </a:extLst>
          </p:cNvPr>
          <p:cNvGrpSpPr/>
          <p:nvPr/>
        </p:nvGrpSpPr>
        <p:grpSpPr>
          <a:xfrm>
            <a:off x="6835020" y="222720"/>
            <a:ext cx="843120" cy="477720"/>
            <a:chOff x="6835020" y="222720"/>
            <a:chExt cx="843120" cy="477720"/>
          </a:xfrm>
        </p:grpSpPr>
        <mc:AlternateContent xmlns:mc="http://schemas.openxmlformats.org/markup-compatibility/2006" xmlns:p14="http://schemas.microsoft.com/office/powerpoint/2010/main">
          <mc:Choice Requires="p14">
            <p:contentPart p14:bwMode="auto" r:id="rId43">
              <p14:nvContentPartPr>
                <p14:cNvPr id="33" name="墨迹 32">
                  <a:extLst>
                    <a:ext uri="{FF2B5EF4-FFF2-40B4-BE49-F238E27FC236}">
                      <a16:creationId xmlns:a16="http://schemas.microsoft.com/office/drawing/2014/main" id="{83F36F82-308A-F748-93E1-DD83D9753944}"/>
                    </a:ext>
                  </a:extLst>
                </p14:cNvPr>
                <p14:cNvContentPartPr/>
                <p14:nvPr/>
              </p14:nvContentPartPr>
              <p14:xfrm>
                <a:off x="6855180" y="356640"/>
                <a:ext cx="11880" cy="18000"/>
              </p14:xfrm>
            </p:contentPart>
          </mc:Choice>
          <mc:Fallback xmlns="">
            <p:pic>
              <p:nvPicPr>
                <p:cNvPr id="33" name="墨迹 32">
                  <a:extLst>
                    <a:ext uri="{FF2B5EF4-FFF2-40B4-BE49-F238E27FC236}">
                      <a16:creationId xmlns:a16="http://schemas.microsoft.com/office/drawing/2014/main" id="{83F36F82-308A-F748-93E1-DD83D9753944}"/>
                    </a:ext>
                  </a:extLst>
                </p:cNvPr>
                <p:cNvPicPr/>
                <p:nvPr/>
              </p:nvPicPr>
              <p:blipFill>
                <a:blip r:embed="rId44"/>
                <a:stretch>
                  <a:fillRect/>
                </a:stretch>
              </p:blipFill>
              <p:spPr>
                <a:xfrm>
                  <a:off x="6846180" y="347640"/>
                  <a:ext cx="295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墨迹 33">
                  <a:extLst>
                    <a:ext uri="{FF2B5EF4-FFF2-40B4-BE49-F238E27FC236}">
                      <a16:creationId xmlns:a16="http://schemas.microsoft.com/office/drawing/2014/main" id="{73F59D1A-4DAA-CEBE-259E-226910DD6631}"/>
                    </a:ext>
                  </a:extLst>
                </p14:cNvPr>
                <p14:cNvContentPartPr/>
                <p14:nvPr/>
              </p14:nvContentPartPr>
              <p14:xfrm>
                <a:off x="6835020" y="276360"/>
                <a:ext cx="224640" cy="283320"/>
              </p14:xfrm>
            </p:contentPart>
          </mc:Choice>
          <mc:Fallback xmlns="">
            <p:pic>
              <p:nvPicPr>
                <p:cNvPr id="34" name="墨迹 33">
                  <a:extLst>
                    <a:ext uri="{FF2B5EF4-FFF2-40B4-BE49-F238E27FC236}">
                      <a16:creationId xmlns:a16="http://schemas.microsoft.com/office/drawing/2014/main" id="{73F59D1A-4DAA-CEBE-259E-226910DD6631}"/>
                    </a:ext>
                  </a:extLst>
                </p:cNvPr>
                <p:cNvPicPr/>
                <p:nvPr/>
              </p:nvPicPr>
              <p:blipFill>
                <a:blip r:embed="rId46"/>
                <a:stretch>
                  <a:fillRect/>
                </a:stretch>
              </p:blipFill>
              <p:spPr>
                <a:xfrm>
                  <a:off x="6826380" y="267720"/>
                  <a:ext cx="24228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墨迹 34">
                  <a:extLst>
                    <a:ext uri="{FF2B5EF4-FFF2-40B4-BE49-F238E27FC236}">
                      <a16:creationId xmlns:a16="http://schemas.microsoft.com/office/drawing/2014/main" id="{0B76098F-86BF-5D20-4F9C-0FA042868091}"/>
                    </a:ext>
                  </a:extLst>
                </p14:cNvPr>
                <p14:cNvContentPartPr/>
                <p14:nvPr/>
              </p14:nvContentPartPr>
              <p14:xfrm>
                <a:off x="6999900" y="431160"/>
                <a:ext cx="64440" cy="49680"/>
              </p14:xfrm>
            </p:contentPart>
          </mc:Choice>
          <mc:Fallback xmlns="">
            <p:pic>
              <p:nvPicPr>
                <p:cNvPr id="35" name="墨迹 34">
                  <a:extLst>
                    <a:ext uri="{FF2B5EF4-FFF2-40B4-BE49-F238E27FC236}">
                      <a16:creationId xmlns:a16="http://schemas.microsoft.com/office/drawing/2014/main" id="{0B76098F-86BF-5D20-4F9C-0FA042868091}"/>
                    </a:ext>
                  </a:extLst>
                </p:cNvPr>
                <p:cNvPicPr/>
                <p:nvPr/>
              </p:nvPicPr>
              <p:blipFill>
                <a:blip r:embed="rId48"/>
                <a:stretch>
                  <a:fillRect/>
                </a:stretch>
              </p:blipFill>
              <p:spPr>
                <a:xfrm>
                  <a:off x="6991260" y="422520"/>
                  <a:ext cx="820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墨迹 35">
                  <a:extLst>
                    <a:ext uri="{FF2B5EF4-FFF2-40B4-BE49-F238E27FC236}">
                      <a16:creationId xmlns:a16="http://schemas.microsoft.com/office/drawing/2014/main" id="{03B9E9E1-E00F-1714-4DDB-4A6A5F997C06}"/>
                    </a:ext>
                  </a:extLst>
                </p14:cNvPr>
                <p14:cNvContentPartPr/>
                <p14:nvPr/>
              </p14:nvContentPartPr>
              <p14:xfrm>
                <a:off x="7013580" y="297240"/>
                <a:ext cx="249840" cy="246240"/>
              </p14:xfrm>
            </p:contentPart>
          </mc:Choice>
          <mc:Fallback xmlns="">
            <p:pic>
              <p:nvPicPr>
                <p:cNvPr id="36" name="墨迹 35">
                  <a:extLst>
                    <a:ext uri="{FF2B5EF4-FFF2-40B4-BE49-F238E27FC236}">
                      <a16:creationId xmlns:a16="http://schemas.microsoft.com/office/drawing/2014/main" id="{03B9E9E1-E00F-1714-4DDB-4A6A5F997C06}"/>
                    </a:ext>
                  </a:extLst>
                </p:cNvPr>
                <p:cNvPicPr/>
                <p:nvPr/>
              </p:nvPicPr>
              <p:blipFill>
                <a:blip r:embed="rId50"/>
                <a:stretch>
                  <a:fillRect/>
                </a:stretch>
              </p:blipFill>
              <p:spPr>
                <a:xfrm>
                  <a:off x="7004940" y="288240"/>
                  <a:ext cx="2674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墨迹 36">
                  <a:extLst>
                    <a:ext uri="{FF2B5EF4-FFF2-40B4-BE49-F238E27FC236}">
                      <a16:creationId xmlns:a16="http://schemas.microsoft.com/office/drawing/2014/main" id="{415B0A3B-CD31-7858-2C3D-E9B482A137DB}"/>
                    </a:ext>
                  </a:extLst>
                </p14:cNvPr>
                <p14:cNvContentPartPr/>
                <p14:nvPr/>
              </p14:nvContentPartPr>
              <p14:xfrm>
                <a:off x="7193580" y="426840"/>
                <a:ext cx="52560" cy="104040"/>
              </p14:xfrm>
            </p:contentPart>
          </mc:Choice>
          <mc:Fallback xmlns="">
            <p:pic>
              <p:nvPicPr>
                <p:cNvPr id="37" name="墨迹 36">
                  <a:extLst>
                    <a:ext uri="{FF2B5EF4-FFF2-40B4-BE49-F238E27FC236}">
                      <a16:creationId xmlns:a16="http://schemas.microsoft.com/office/drawing/2014/main" id="{415B0A3B-CD31-7858-2C3D-E9B482A137DB}"/>
                    </a:ext>
                  </a:extLst>
                </p:cNvPr>
                <p:cNvPicPr/>
                <p:nvPr/>
              </p:nvPicPr>
              <p:blipFill>
                <a:blip r:embed="rId52"/>
                <a:stretch>
                  <a:fillRect/>
                </a:stretch>
              </p:blipFill>
              <p:spPr>
                <a:xfrm>
                  <a:off x="7184580" y="417840"/>
                  <a:ext cx="702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8" name="墨迹 37">
                  <a:extLst>
                    <a:ext uri="{FF2B5EF4-FFF2-40B4-BE49-F238E27FC236}">
                      <a16:creationId xmlns:a16="http://schemas.microsoft.com/office/drawing/2014/main" id="{E96469FE-BE82-8B79-6631-A321B5FDC4C4}"/>
                    </a:ext>
                  </a:extLst>
                </p14:cNvPr>
                <p14:cNvContentPartPr/>
                <p14:nvPr/>
              </p14:nvContentPartPr>
              <p14:xfrm>
                <a:off x="7200780" y="441960"/>
                <a:ext cx="124920" cy="108360"/>
              </p14:xfrm>
            </p:contentPart>
          </mc:Choice>
          <mc:Fallback xmlns="">
            <p:pic>
              <p:nvPicPr>
                <p:cNvPr id="38" name="墨迹 37">
                  <a:extLst>
                    <a:ext uri="{FF2B5EF4-FFF2-40B4-BE49-F238E27FC236}">
                      <a16:creationId xmlns:a16="http://schemas.microsoft.com/office/drawing/2014/main" id="{E96469FE-BE82-8B79-6631-A321B5FDC4C4}"/>
                    </a:ext>
                  </a:extLst>
                </p:cNvPr>
                <p:cNvPicPr/>
                <p:nvPr/>
              </p:nvPicPr>
              <p:blipFill>
                <a:blip r:embed="rId54"/>
                <a:stretch>
                  <a:fillRect/>
                </a:stretch>
              </p:blipFill>
              <p:spPr>
                <a:xfrm>
                  <a:off x="7192140" y="432960"/>
                  <a:ext cx="1425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9" name="墨迹 38">
                  <a:extLst>
                    <a:ext uri="{FF2B5EF4-FFF2-40B4-BE49-F238E27FC236}">
                      <a16:creationId xmlns:a16="http://schemas.microsoft.com/office/drawing/2014/main" id="{849936AC-2C79-8CED-3F15-A48B2ACC0FCD}"/>
                    </a:ext>
                  </a:extLst>
                </p14:cNvPr>
                <p14:cNvContentPartPr/>
                <p14:nvPr/>
              </p14:nvContentPartPr>
              <p14:xfrm>
                <a:off x="7448820" y="467880"/>
                <a:ext cx="72000" cy="12600"/>
              </p14:xfrm>
            </p:contentPart>
          </mc:Choice>
          <mc:Fallback xmlns="">
            <p:pic>
              <p:nvPicPr>
                <p:cNvPr id="39" name="墨迹 38">
                  <a:extLst>
                    <a:ext uri="{FF2B5EF4-FFF2-40B4-BE49-F238E27FC236}">
                      <a16:creationId xmlns:a16="http://schemas.microsoft.com/office/drawing/2014/main" id="{849936AC-2C79-8CED-3F15-A48B2ACC0FCD}"/>
                    </a:ext>
                  </a:extLst>
                </p:cNvPr>
                <p:cNvPicPr/>
                <p:nvPr/>
              </p:nvPicPr>
              <p:blipFill>
                <a:blip r:embed="rId56"/>
                <a:stretch>
                  <a:fillRect/>
                </a:stretch>
              </p:blipFill>
              <p:spPr>
                <a:xfrm>
                  <a:off x="7440180" y="458880"/>
                  <a:ext cx="896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0" name="墨迹 39">
                  <a:extLst>
                    <a:ext uri="{FF2B5EF4-FFF2-40B4-BE49-F238E27FC236}">
                      <a16:creationId xmlns:a16="http://schemas.microsoft.com/office/drawing/2014/main" id="{24AEE9A9-8FDF-B5F5-DE54-9C9FEAC55EB5}"/>
                    </a:ext>
                  </a:extLst>
                </p14:cNvPr>
                <p14:cNvContentPartPr/>
                <p14:nvPr/>
              </p14:nvContentPartPr>
              <p14:xfrm>
                <a:off x="7408500" y="222720"/>
                <a:ext cx="269640" cy="302400"/>
              </p14:xfrm>
            </p:contentPart>
          </mc:Choice>
          <mc:Fallback xmlns="">
            <p:pic>
              <p:nvPicPr>
                <p:cNvPr id="40" name="墨迹 39">
                  <a:extLst>
                    <a:ext uri="{FF2B5EF4-FFF2-40B4-BE49-F238E27FC236}">
                      <a16:creationId xmlns:a16="http://schemas.microsoft.com/office/drawing/2014/main" id="{24AEE9A9-8FDF-B5F5-DE54-9C9FEAC55EB5}"/>
                    </a:ext>
                  </a:extLst>
                </p:cNvPr>
                <p:cNvPicPr/>
                <p:nvPr/>
              </p:nvPicPr>
              <p:blipFill>
                <a:blip r:embed="rId58"/>
                <a:stretch>
                  <a:fillRect/>
                </a:stretch>
              </p:blipFill>
              <p:spPr>
                <a:xfrm>
                  <a:off x="7399860" y="213720"/>
                  <a:ext cx="28728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 name="墨迹 40">
                  <a:extLst>
                    <a:ext uri="{FF2B5EF4-FFF2-40B4-BE49-F238E27FC236}">
                      <a16:creationId xmlns:a16="http://schemas.microsoft.com/office/drawing/2014/main" id="{2893D2DF-081E-F50D-8443-65B8BE3581D2}"/>
                    </a:ext>
                  </a:extLst>
                </p14:cNvPr>
                <p14:cNvContentPartPr/>
                <p14:nvPr/>
              </p14:nvContentPartPr>
              <p14:xfrm>
                <a:off x="7563300" y="319920"/>
                <a:ext cx="3600" cy="380520"/>
              </p14:xfrm>
            </p:contentPart>
          </mc:Choice>
          <mc:Fallback xmlns="">
            <p:pic>
              <p:nvPicPr>
                <p:cNvPr id="41" name="墨迹 40">
                  <a:extLst>
                    <a:ext uri="{FF2B5EF4-FFF2-40B4-BE49-F238E27FC236}">
                      <a16:creationId xmlns:a16="http://schemas.microsoft.com/office/drawing/2014/main" id="{2893D2DF-081E-F50D-8443-65B8BE3581D2}"/>
                    </a:ext>
                  </a:extLst>
                </p:cNvPr>
                <p:cNvPicPr/>
                <p:nvPr/>
              </p:nvPicPr>
              <p:blipFill>
                <a:blip r:embed="rId60"/>
                <a:stretch>
                  <a:fillRect/>
                </a:stretch>
              </p:blipFill>
              <p:spPr>
                <a:xfrm>
                  <a:off x="7554660" y="310920"/>
                  <a:ext cx="2124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2" name="墨迹 41">
                  <a:extLst>
                    <a:ext uri="{FF2B5EF4-FFF2-40B4-BE49-F238E27FC236}">
                      <a16:creationId xmlns:a16="http://schemas.microsoft.com/office/drawing/2014/main" id="{AD20D5E0-A85E-7C4D-67F2-49EED6971EB0}"/>
                    </a:ext>
                  </a:extLst>
                </p14:cNvPr>
                <p14:cNvContentPartPr/>
                <p14:nvPr/>
              </p14:nvContentPartPr>
              <p14:xfrm>
                <a:off x="7452420" y="478680"/>
                <a:ext cx="114480" cy="110160"/>
              </p14:xfrm>
            </p:contentPart>
          </mc:Choice>
          <mc:Fallback xmlns="">
            <p:pic>
              <p:nvPicPr>
                <p:cNvPr id="42" name="墨迹 41">
                  <a:extLst>
                    <a:ext uri="{FF2B5EF4-FFF2-40B4-BE49-F238E27FC236}">
                      <a16:creationId xmlns:a16="http://schemas.microsoft.com/office/drawing/2014/main" id="{AD20D5E0-A85E-7C4D-67F2-49EED6971EB0}"/>
                    </a:ext>
                  </a:extLst>
                </p:cNvPr>
                <p:cNvPicPr/>
                <p:nvPr/>
              </p:nvPicPr>
              <p:blipFill>
                <a:blip r:embed="rId62"/>
                <a:stretch>
                  <a:fillRect/>
                </a:stretch>
              </p:blipFill>
              <p:spPr>
                <a:xfrm>
                  <a:off x="7443420" y="469680"/>
                  <a:ext cx="132120" cy="127800"/>
                </a:xfrm>
                <a:prstGeom prst="rect">
                  <a:avLst/>
                </a:prstGeom>
              </p:spPr>
            </p:pic>
          </mc:Fallback>
        </mc:AlternateContent>
      </p:grpSp>
      <p:grpSp>
        <p:nvGrpSpPr>
          <p:cNvPr id="62" name="组合 61">
            <a:extLst>
              <a:ext uri="{FF2B5EF4-FFF2-40B4-BE49-F238E27FC236}">
                <a16:creationId xmlns:a16="http://schemas.microsoft.com/office/drawing/2014/main" id="{1C257ED8-E35A-13CD-A38E-9C63E0893333}"/>
              </a:ext>
            </a:extLst>
          </p:cNvPr>
          <p:cNvGrpSpPr/>
          <p:nvPr/>
        </p:nvGrpSpPr>
        <p:grpSpPr>
          <a:xfrm>
            <a:off x="7798740" y="246120"/>
            <a:ext cx="451800" cy="356400"/>
            <a:chOff x="7798740" y="246120"/>
            <a:chExt cx="451800" cy="356400"/>
          </a:xfrm>
        </p:grpSpPr>
        <mc:AlternateContent xmlns:mc="http://schemas.openxmlformats.org/markup-compatibility/2006" xmlns:p14="http://schemas.microsoft.com/office/powerpoint/2010/main">
          <mc:Choice Requires="p14">
            <p:contentPart p14:bwMode="auto" r:id="rId63">
              <p14:nvContentPartPr>
                <p14:cNvPr id="44" name="墨迹 43">
                  <a:extLst>
                    <a:ext uri="{FF2B5EF4-FFF2-40B4-BE49-F238E27FC236}">
                      <a16:creationId xmlns:a16="http://schemas.microsoft.com/office/drawing/2014/main" id="{2F8F3F82-D058-3127-40CE-A3525597CC8C}"/>
                    </a:ext>
                  </a:extLst>
                </p14:cNvPr>
                <p14:cNvContentPartPr/>
                <p14:nvPr/>
              </p14:nvContentPartPr>
              <p14:xfrm>
                <a:off x="7798740" y="387240"/>
                <a:ext cx="126000" cy="114480"/>
              </p14:xfrm>
            </p:contentPart>
          </mc:Choice>
          <mc:Fallback xmlns="">
            <p:pic>
              <p:nvPicPr>
                <p:cNvPr id="44" name="墨迹 43">
                  <a:extLst>
                    <a:ext uri="{FF2B5EF4-FFF2-40B4-BE49-F238E27FC236}">
                      <a16:creationId xmlns:a16="http://schemas.microsoft.com/office/drawing/2014/main" id="{2F8F3F82-D058-3127-40CE-A3525597CC8C}"/>
                    </a:ext>
                  </a:extLst>
                </p:cNvPr>
                <p:cNvPicPr/>
                <p:nvPr/>
              </p:nvPicPr>
              <p:blipFill>
                <a:blip r:embed="rId64"/>
                <a:stretch>
                  <a:fillRect/>
                </a:stretch>
              </p:blipFill>
              <p:spPr>
                <a:xfrm>
                  <a:off x="7790100" y="378240"/>
                  <a:ext cx="1436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墨迹 44">
                  <a:extLst>
                    <a:ext uri="{FF2B5EF4-FFF2-40B4-BE49-F238E27FC236}">
                      <a16:creationId xmlns:a16="http://schemas.microsoft.com/office/drawing/2014/main" id="{4F10509B-9A80-9B4E-B663-42E62FD95244}"/>
                    </a:ext>
                  </a:extLst>
                </p14:cNvPr>
                <p14:cNvContentPartPr/>
                <p14:nvPr/>
              </p14:nvContentPartPr>
              <p14:xfrm>
                <a:off x="7985580" y="356640"/>
                <a:ext cx="32760" cy="245880"/>
              </p14:xfrm>
            </p:contentPart>
          </mc:Choice>
          <mc:Fallback xmlns="">
            <p:pic>
              <p:nvPicPr>
                <p:cNvPr id="45" name="墨迹 44">
                  <a:extLst>
                    <a:ext uri="{FF2B5EF4-FFF2-40B4-BE49-F238E27FC236}">
                      <a16:creationId xmlns:a16="http://schemas.microsoft.com/office/drawing/2014/main" id="{4F10509B-9A80-9B4E-B663-42E62FD95244}"/>
                    </a:ext>
                  </a:extLst>
                </p:cNvPr>
                <p:cNvPicPr/>
                <p:nvPr/>
              </p:nvPicPr>
              <p:blipFill>
                <a:blip r:embed="rId66"/>
                <a:stretch>
                  <a:fillRect/>
                </a:stretch>
              </p:blipFill>
              <p:spPr>
                <a:xfrm>
                  <a:off x="7976940" y="347640"/>
                  <a:ext cx="504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墨迹 45">
                  <a:extLst>
                    <a:ext uri="{FF2B5EF4-FFF2-40B4-BE49-F238E27FC236}">
                      <a16:creationId xmlns:a16="http://schemas.microsoft.com/office/drawing/2014/main" id="{64385406-5805-048C-5983-7E5E12044150}"/>
                    </a:ext>
                  </a:extLst>
                </p14:cNvPr>
                <p14:cNvContentPartPr/>
                <p14:nvPr/>
              </p14:nvContentPartPr>
              <p14:xfrm>
                <a:off x="8115180" y="246120"/>
                <a:ext cx="116280" cy="227520"/>
              </p14:xfrm>
            </p:contentPart>
          </mc:Choice>
          <mc:Fallback xmlns="">
            <p:pic>
              <p:nvPicPr>
                <p:cNvPr id="46" name="墨迹 45">
                  <a:extLst>
                    <a:ext uri="{FF2B5EF4-FFF2-40B4-BE49-F238E27FC236}">
                      <a16:creationId xmlns:a16="http://schemas.microsoft.com/office/drawing/2014/main" id="{64385406-5805-048C-5983-7E5E12044150}"/>
                    </a:ext>
                  </a:extLst>
                </p:cNvPr>
                <p:cNvPicPr/>
                <p:nvPr/>
              </p:nvPicPr>
              <p:blipFill>
                <a:blip r:embed="rId68"/>
                <a:stretch>
                  <a:fillRect/>
                </a:stretch>
              </p:blipFill>
              <p:spPr>
                <a:xfrm>
                  <a:off x="8106540" y="237480"/>
                  <a:ext cx="13392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7" name="墨迹 46">
                  <a:extLst>
                    <a:ext uri="{FF2B5EF4-FFF2-40B4-BE49-F238E27FC236}">
                      <a16:creationId xmlns:a16="http://schemas.microsoft.com/office/drawing/2014/main" id="{FD62397A-8C14-531F-A2C6-620510DE3282}"/>
                    </a:ext>
                  </a:extLst>
                </p14:cNvPr>
                <p14:cNvContentPartPr/>
                <p14:nvPr/>
              </p14:nvContentPartPr>
              <p14:xfrm>
                <a:off x="8124900" y="396240"/>
                <a:ext cx="43920" cy="169920"/>
              </p14:xfrm>
            </p:contentPart>
          </mc:Choice>
          <mc:Fallback xmlns="">
            <p:pic>
              <p:nvPicPr>
                <p:cNvPr id="47" name="墨迹 46">
                  <a:extLst>
                    <a:ext uri="{FF2B5EF4-FFF2-40B4-BE49-F238E27FC236}">
                      <a16:creationId xmlns:a16="http://schemas.microsoft.com/office/drawing/2014/main" id="{FD62397A-8C14-531F-A2C6-620510DE3282}"/>
                    </a:ext>
                  </a:extLst>
                </p:cNvPr>
                <p:cNvPicPr/>
                <p:nvPr/>
              </p:nvPicPr>
              <p:blipFill>
                <a:blip r:embed="rId70"/>
                <a:stretch>
                  <a:fillRect/>
                </a:stretch>
              </p:blipFill>
              <p:spPr>
                <a:xfrm>
                  <a:off x="8115900" y="387240"/>
                  <a:ext cx="615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8" name="墨迹 47">
                  <a:extLst>
                    <a:ext uri="{FF2B5EF4-FFF2-40B4-BE49-F238E27FC236}">
                      <a16:creationId xmlns:a16="http://schemas.microsoft.com/office/drawing/2014/main" id="{A9253826-6904-5C55-18C8-CCC90BA1ABBB}"/>
                    </a:ext>
                  </a:extLst>
                </p14:cNvPr>
                <p14:cNvContentPartPr/>
                <p14:nvPr/>
              </p14:nvContentPartPr>
              <p14:xfrm>
                <a:off x="8153340" y="525840"/>
                <a:ext cx="97200" cy="70200"/>
              </p14:xfrm>
            </p:contentPart>
          </mc:Choice>
          <mc:Fallback xmlns="">
            <p:pic>
              <p:nvPicPr>
                <p:cNvPr id="48" name="墨迹 47">
                  <a:extLst>
                    <a:ext uri="{FF2B5EF4-FFF2-40B4-BE49-F238E27FC236}">
                      <a16:creationId xmlns:a16="http://schemas.microsoft.com/office/drawing/2014/main" id="{A9253826-6904-5C55-18C8-CCC90BA1ABBB}"/>
                    </a:ext>
                  </a:extLst>
                </p:cNvPr>
                <p:cNvPicPr/>
                <p:nvPr/>
              </p:nvPicPr>
              <p:blipFill>
                <a:blip r:embed="rId72"/>
                <a:stretch>
                  <a:fillRect/>
                </a:stretch>
              </p:blipFill>
              <p:spPr>
                <a:xfrm>
                  <a:off x="8144340" y="516840"/>
                  <a:ext cx="114840" cy="87840"/>
                </a:xfrm>
                <a:prstGeom prst="rect">
                  <a:avLst/>
                </a:prstGeom>
              </p:spPr>
            </p:pic>
          </mc:Fallback>
        </mc:AlternateContent>
      </p:grpSp>
      <p:grpSp>
        <p:nvGrpSpPr>
          <p:cNvPr id="61" name="组合 60">
            <a:extLst>
              <a:ext uri="{FF2B5EF4-FFF2-40B4-BE49-F238E27FC236}">
                <a16:creationId xmlns:a16="http://schemas.microsoft.com/office/drawing/2014/main" id="{A5191041-C78D-25A4-F8CB-95B0D0725481}"/>
              </a:ext>
            </a:extLst>
          </p:cNvPr>
          <p:cNvGrpSpPr/>
          <p:nvPr/>
        </p:nvGrpSpPr>
        <p:grpSpPr>
          <a:xfrm>
            <a:off x="8395260" y="220560"/>
            <a:ext cx="860400" cy="331560"/>
            <a:chOff x="8395260" y="220560"/>
            <a:chExt cx="860400" cy="331560"/>
          </a:xfrm>
        </p:grpSpPr>
        <mc:AlternateContent xmlns:mc="http://schemas.openxmlformats.org/markup-compatibility/2006" xmlns:p14="http://schemas.microsoft.com/office/powerpoint/2010/main">
          <mc:Choice Requires="p14">
            <p:contentPart p14:bwMode="auto" r:id="rId73">
              <p14:nvContentPartPr>
                <p14:cNvPr id="49" name="墨迹 48">
                  <a:extLst>
                    <a:ext uri="{FF2B5EF4-FFF2-40B4-BE49-F238E27FC236}">
                      <a16:creationId xmlns:a16="http://schemas.microsoft.com/office/drawing/2014/main" id="{A0D5EBA2-2F86-0406-83CE-462E2BD60CF8}"/>
                    </a:ext>
                  </a:extLst>
                </p14:cNvPr>
                <p14:cNvContentPartPr/>
                <p14:nvPr/>
              </p14:nvContentPartPr>
              <p14:xfrm>
                <a:off x="8395260" y="333240"/>
                <a:ext cx="200880" cy="218880"/>
              </p14:xfrm>
            </p:contentPart>
          </mc:Choice>
          <mc:Fallback xmlns="">
            <p:pic>
              <p:nvPicPr>
                <p:cNvPr id="49" name="墨迹 48">
                  <a:extLst>
                    <a:ext uri="{FF2B5EF4-FFF2-40B4-BE49-F238E27FC236}">
                      <a16:creationId xmlns:a16="http://schemas.microsoft.com/office/drawing/2014/main" id="{A0D5EBA2-2F86-0406-83CE-462E2BD60CF8}"/>
                    </a:ext>
                  </a:extLst>
                </p:cNvPr>
                <p:cNvPicPr/>
                <p:nvPr/>
              </p:nvPicPr>
              <p:blipFill>
                <a:blip r:embed="rId74"/>
                <a:stretch>
                  <a:fillRect/>
                </a:stretch>
              </p:blipFill>
              <p:spPr>
                <a:xfrm>
                  <a:off x="8386260" y="324600"/>
                  <a:ext cx="21852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0" name="墨迹 49">
                  <a:extLst>
                    <a:ext uri="{FF2B5EF4-FFF2-40B4-BE49-F238E27FC236}">
                      <a16:creationId xmlns:a16="http://schemas.microsoft.com/office/drawing/2014/main" id="{5DD41CD5-8989-78C9-5A3C-5F541D750051}"/>
                    </a:ext>
                  </a:extLst>
                </p14:cNvPr>
                <p14:cNvContentPartPr/>
                <p14:nvPr/>
              </p14:nvContentPartPr>
              <p14:xfrm>
                <a:off x="8709540" y="426480"/>
                <a:ext cx="15840" cy="120600"/>
              </p14:xfrm>
            </p:contentPart>
          </mc:Choice>
          <mc:Fallback xmlns="">
            <p:pic>
              <p:nvPicPr>
                <p:cNvPr id="50" name="墨迹 49">
                  <a:extLst>
                    <a:ext uri="{FF2B5EF4-FFF2-40B4-BE49-F238E27FC236}">
                      <a16:creationId xmlns:a16="http://schemas.microsoft.com/office/drawing/2014/main" id="{5DD41CD5-8989-78C9-5A3C-5F541D750051}"/>
                    </a:ext>
                  </a:extLst>
                </p:cNvPr>
                <p:cNvPicPr/>
                <p:nvPr/>
              </p:nvPicPr>
              <p:blipFill>
                <a:blip r:embed="rId76"/>
                <a:stretch>
                  <a:fillRect/>
                </a:stretch>
              </p:blipFill>
              <p:spPr>
                <a:xfrm>
                  <a:off x="8700900" y="417840"/>
                  <a:ext cx="334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1" name="墨迹 50">
                  <a:extLst>
                    <a:ext uri="{FF2B5EF4-FFF2-40B4-BE49-F238E27FC236}">
                      <a16:creationId xmlns:a16="http://schemas.microsoft.com/office/drawing/2014/main" id="{DEE51351-F740-C618-7B52-37A529CFCF6D}"/>
                    </a:ext>
                  </a:extLst>
                </p14:cNvPr>
                <p14:cNvContentPartPr/>
                <p14:nvPr/>
              </p14:nvContentPartPr>
              <p14:xfrm>
                <a:off x="8747700" y="387240"/>
                <a:ext cx="210960" cy="164520"/>
              </p14:xfrm>
            </p:contentPart>
          </mc:Choice>
          <mc:Fallback xmlns="">
            <p:pic>
              <p:nvPicPr>
                <p:cNvPr id="51" name="墨迹 50">
                  <a:extLst>
                    <a:ext uri="{FF2B5EF4-FFF2-40B4-BE49-F238E27FC236}">
                      <a16:creationId xmlns:a16="http://schemas.microsoft.com/office/drawing/2014/main" id="{DEE51351-F740-C618-7B52-37A529CFCF6D}"/>
                    </a:ext>
                  </a:extLst>
                </p:cNvPr>
                <p:cNvPicPr/>
                <p:nvPr/>
              </p:nvPicPr>
              <p:blipFill>
                <a:blip r:embed="rId78"/>
                <a:stretch>
                  <a:fillRect/>
                </a:stretch>
              </p:blipFill>
              <p:spPr>
                <a:xfrm>
                  <a:off x="8738700" y="378240"/>
                  <a:ext cx="2286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2" name="墨迹 51">
                  <a:extLst>
                    <a:ext uri="{FF2B5EF4-FFF2-40B4-BE49-F238E27FC236}">
                      <a16:creationId xmlns:a16="http://schemas.microsoft.com/office/drawing/2014/main" id="{A6E7EA16-041E-AEE2-B214-831DA0F89D3F}"/>
                    </a:ext>
                  </a:extLst>
                </p14:cNvPr>
                <p14:cNvContentPartPr/>
                <p14:nvPr/>
              </p14:nvContentPartPr>
              <p14:xfrm>
                <a:off x="8832660" y="281760"/>
                <a:ext cx="37080" cy="156960"/>
              </p14:xfrm>
            </p:contentPart>
          </mc:Choice>
          <mc:Fallback xmlns="">
            <p:pic>
              <p:nvPicPr>
                <p:cNvPr id="52" name="墨迹 51">
                  <a:extLst>
                    <a:ext uri="{FF2B5EF4-FFF2-40B4-BE49-F238E27FC236}">
                      <a16:creationId xmlns:a16="http://schemas.microsoft.com/office/drawing/2014/main" id="{A6E7EA16-041E-AEE2-B214-831DA0F89D3F}"/>
                    </a:ext>
                  </a:extLst>
                </p:cNvPr>
                <p:cNvPicPr/>
                <p:nvPr/>
              </p:nvPicPr>
              <p:blipFill>
                <a:blip r:embed="rId80"/>
                <a:stretch>
                  <a:fillRect/>
                </a:stretch>
              </p:blipFill>
              <p:spPr>
                <a:xfrm>
                  <a:off x="8824020" y="273120"/>
                  <a:ext cx="547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3" name="墨迹 52">
                  <a:extLst>
                    <a:ext uri="{FF2B5EF4-FFF2-40B4-BE49-F238E27FC236}">
                      <a16:creationId xmlns:a16="http://schemas.microsoft.com/office/drawing/2014/main" id="{458A0762-4582-14BA-B6E8-FAC9F0A46717}"/>
                    </a:ext>
                  </a:extLst>
                </p14:cNvPr>
                <p14:cNvContentPartPr/>
                <p14:nvPr/>
              </p14:nvContentPartPr>
              <p14:xfrm>
                <a:off x="9151260" y="220560"/>
                <a:ext cx="21960" cy="25200"/>
              </p14:xfrm>
            </p:contentPart>
          </mc:Choice>
          <mc:Fallback xmlns="">
            <p:pic>
              <p:nvPicPr>
                <p:cNvPr id="53" name="墨迹 52">
                  <a:extLst>
                    <a:ext uri="{FF2B5EF4-FFF2-40B4-BE49-F238E27FC236}">
                      <a16:creationId xmlns:a16="http://schemas.microsoft.com/office/drawing/2014/main" id="{458A0762-4582-14BA-B6E8-FAC9F0A46717}"/>
                    </a:ext>
                  </a:extLst>
                </p:cNvPr>
                <p:cNvPicPr/>
                <p:nvPr/>
              </p:nvPicPr>
              <p:blipFill>
                <a:blip r:embed="rId82"/>
                <a:stretch>
                  <a:fillRect/>
                </a:stretch>
              </p:blipFill>
              <p:spPr>
                <a:xfrm>
                  <a:off x="9142620" y="211920"/>
                  <a:ext cx="396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4" name="墨迹 53">
                  <a:extLst>
                    <a:ext uri="{FF2B5EF4-FFF2-40B4-BE49-F238E27FC236}">
                      <a16:creationId xmlns:a16="http://schemas.microsoft.com/office/drawing/2014/main" id="{FB2EE1F6-C6E4-8A8E-EE71-36CB4F44A68A}"/>
                    </a:ext>
                  </a:extLst>
                </p14:cNvPr>
                <p14:cNvContentPartPr/>
                <p14:nvPr/>
              </p14:nvContentPartPr>
              <p14:xfrm>
                <a:off x="9096540" y="281760"/>
                <a:ext cx="24840" cy="57240"/>
              </p14:xfrm>
            </p:contentPart>
          </mc:Choice>
          <mc:Fallback xmlns="">
            <p:pic>
              <p:nvPicPr>
                <p:cNvPr id="54" name="墨迹 53">
                  <a:extLst>
                    <a:ext uri="{FF2B5EF4-FFF2-40B4-BE49-F238E27FC236}">
                      <a16:creationId xmlns:a16="http://schemas.microsoft.com/office/drawing/2014/main" id="{FB2EE1F6-C6E4-8A8E-EE71-36CB4F44A68A}"/>
                    </a:ext>
                  </a:extLst>
                </p:cNvPr>
                <p:cNvPicPr/>
                <p:nvPr/>
              </p:nvPicPr>
              <p:blipFill>
                <a:blip r:embed="rId84"/>
                <a:stretch>
                  <a:fillRect/>
                </a:stretch>
              </p:blipFill>
              <p:spPr>
                <a:xfrm>
                  <a:off x="9087540" y="273120"/>
                  <a:ext cx="424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墨迹 54">
                  <a:extLst>
                    <a:ext uri="{FF2B5EF4-FFF2-40B4-BE49-F238E27FC236}">
                      <a16:creationId xmlns:a16="http://schemas.microsoft.com/office/drawing/2014/main" id="{CD8747EC-CB96-742D-8F67-807A9FD103A8}"/>
                    </a:ext>
                  </a:extLst>
                </p14:cNvPr>
                <p14:cNvContentPartPr/>
                <p14:nvPr/>
              </p14:nvContentPartPr>
              <p14:xfrm>
                <a:off x="9128580" y="266640"/>
                <a:ext cx="110880" cy="34560"/>
              </p14:xfrm>
            </p:contentPart>
          </mc:Choice>
          <mc:Fallback xmlns="">
            <p:pic>
              <p:nvPicPr>
                <p:cNvPr id="55" name="墨迹 54">
                  <a:extLst>
                    <a:ext uri="{FF2B5EF4-FFF2-40B4-BE49-F238E27FC236}">
                      <a16:creationId xmlns:a16="http://schemas.microsoft.com/office/drawing/2014/main" id="{CD8747EC-CB96-742D-8F67-807A9FD103A8}"/>
                    </a:ext>
                  </a:extLst>
                </p:cNvPr>
                <p:cNvPicPr/>
                <p:nvPr/>
              </p:nvPicPr>
              <p:blipFill>
                <a:blip r:embed="rId86"/>
                <a:stretch>
                  <a:fillRect/>
                </a:stretch>
              </p:blipFill>
              <p:spPr>
                <a:xfrm>
                  <a:off x="9119940" y="257640"/>
                  <a:ext cx="1285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 name="墨迹 55">
                  <a:extLst>
                    <a:ext uri="{FF2B5EF4-FFF2-40B4-BE49-F238E27FC236}">
                      <a16:creationId xmlns:a16="http://schemas.microsoft.com/office/drawing/2014/main" id="{8468200A-7A44-E764-5BDE-C1AC619C3811}"/>
                    </a:ext>
                  </a:extLst>
                </p14:cNvPr>
                <p14:cNvContentPartPr/>
                <p14:nvPr/>
              </p14:nvContentPartPr>
              <p14:xfrm>
                <a:off x="9181860" y="350520"/>
                <a:ext cx="72720" cy="36720"/>
              </p14:xfrm>
            </p:contentPart>
          </mc:Choice>
          <mc:Fallback xmlns="">
            <p:pic>
              <p:nvPicPr>
                <p:cNvPr id="56" name="墨迹 55">
                  <a:extLst>
                    <a:ext uri="{FF2B5EF4-FFF2-40B4-BE49-F238E27FC236}">
                      <a16:creationId xmlns:a16="http://schemas.microsoft.com/office/drawing/2014/main" id="{8468200A-7A44-E764-5BDE-C1AC619C3811}"/>
                    </a:ext>
                  </a:extLst>
                </p:cNvPr>
                <p:cNvPicPr/>
                <p:nvPr/>
              </p:nvPicPr>
              <p:blipFill>
                <a:blip r:embed="rId88"/>
                <a:stretch>
                  <a:fillRect/>
                </a:stretch>
              </p:blipFill>
              <p:spPr>
                <a:xfrm>
                  <a:off x="9173220" y="341520"/>
                  <a:ext cx="903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7" name="墨迹 56">
                  <a:extLst>
                    <a:ext uri="{FF2B5EF4-FFF2-40B4-BE49-F238E27FC236}">
                      <a16:creationId xmlns:a16="http://schemas.microsoft.com/office/drawing/2014/main" id="{82B5BCA8-6616-0AD5-C19B-136162458221}"/>
                    </a:ext>
                  </a:extLst>
                </p14:cNvPr>
                <p14:cNvContentPartPr/>
                <p14:nvPr/>
              </p14:nvContentPartPr>
              <p14:xfrm>
                <a:off x="9156300" y="403440"/>
                <a:ext cx="87120" cy="130320"/>
              </p14:xfrm>
            </p:contentPart>
          </mc:Choice>
          <mc:Fallback xmlns="">
            <p:pic>
              <p:nvPicPr>
                <p:cNvPr id="57" name="墨迹 56">
                  <a:extLst>
                    <a:ext uri="{FF2B5EF4-FFF2-40B4-BE49-F238E27FC236}">
                      <a16:creationId xmlns:a16="http://schemas.microsoft.com/office/drawing/2014/main" id="{82B5BCA8-6616-0AD5-C19B-136162458221}"/>
                    </a:ext>
                  </a:extLst>
                </p:cNvPr>
                <p:cNvPicPr/>
                <p:nvPr/>
              </p:nvPicPr>
              <p:blipFill>
                <a:blip r:embed="rId90"/>
                <a:stretch>
                  <a:fillRect/>
                </a:stretch>
              </p:blipFill>
              <p:spPr>
                <a:xfrm>
                  <a:off x="9147300" y="394800"/>
                  <a:ext cx="1047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8" name="墨迹 57">
                  <a:extLst>
                    <a:ext uri="{FF2B5EF4-FFF2-40B4-BE49-F238E27FC236}">
                      <a16:creationId xmlns:a16="http://schemas.microsoft.com/office/drawing/2014/main" id="{3046C01D-2CD1-1EA9-D804-5A153DE42726}"/>
                    </a:ext>
                  </a:extLst>
                </p14:cNvPr>
                <p14:cNvContentPartPr/>
                <p14:nvPr/>
              </p14:nvContentPartPr>
              <p14:xfrm>
                <a:off x="9227580" y="449520"/>
                <a:ext cx="28080" cy="96840"/>
              </p14:xfrm>
            </p:contentPart>
          </mc:Choice>
          <mc:Fallback xmlns="">
            <p:pic>
              <p:nvPicPr>
                <p:cNvPr id="58" name="墨迹 57">
                  <a:extLst>
                    <a:ext uri="{FF2B5EF4-FFF2-40B4-BE49-F238E27FC236}">
                      <a16:creationId xmlns:a16="http://schemas.microsoft.com/office/drawing/2014/main" id="{3046C01D-2CD1-1EA9-D804-5A153DE42726}"/>
                    </a:ext>
                  </a:extLst>
                </p:cNvPr>
                <p:cNvPicPr/>
                <p:nvPr/>
              </p:nvPicPr>
              <p:blipFill>
                <a:blip r:embed="rId92"/>
                <a:stretch>
                  <a:fillRect/>
                </a:stretch>
              </p:blipFill>
              <p:spPr>
                <a:xfrm>
                  <a:off x="9218940" y="440520"/>
                  <a:ext cx="457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墨迹 58">
                  <a:extLst>
                    <a:ext uri="{FF2B5EF4-FFF2-40B4-BE49-F238E27FC236}">
                      <a16:creationId xmlns:a16="http://schemas.microsoft.com/office/drawing/2014/main" id="{523D1455-80B6-2A50-3C4D-D8CE9FD2B81F}"/>
                    </a:ext>
                  </a:extLst>
                </p14:cNvPr>
                <p14:cNvContentPartPr/>
                <p14:nvPr/>
              </p14:nvContentPartPr>
              <p14:xfrm>
                <a:off x="9109140" y="312360"/>
                <a:ext cx="80640" cy="73800"/>
              </p14:xfrm>
            </p:contentPart>
          </mc:Choice>
          <mc:Fallback xmlns="">
            <p:pic>
              <p:nvPicPr>
                <p:cNvPr id="59" name="墨迹 58">
                  <a:extLst>
                    <a:ext uri="{FF2B5EF4-FFF2-40B4-BE49-F238E27FC236}">
                      <a16:creationId xmlns:a16="http://schemas.microsoft.com/office/drawing/2014/main" id="{523D1455-80B6-2A50-3C4D-D8CE9FD2B81F}"/>
                    </a:ext>
                  </a:extLst>
                </p:cNvPr>
                <p:cNvPicPr/>
                <p:nvPr/>
              </p:nvPicPr>
              <p:blipFill>
                <a:blip r:embed="rId94"/>
                <a:stretch>
                  <a:fillRect/>
                </a:stretch>
              </p:blipFill>
              <p:spPr>
                <a:xfrm>
                  <a:off x="9100500" y="303360"/>
                  <a:ext cx="98280" cy="91440"/>
                </a:xfrm>
                <a:prstGeom prst="rect">
                  <a:avLst/>
                </a:prstGeom>
              </p:spPr>
            </p:pic>
          </mc:Fallback>
        </mc:AlternateContent>
      </p:grpSp>
      <p:grpSp>
        <p:nvGrpSpPr>
          <p:cNvPr id="74" name="组合 73">
            <a:extLst>
              <a:ext uri="{FF2B5EF4-FFF2-40B4-BE49-F238E27FC236}">
                <a16:creationId xmlns:a16="http://schemas.microsoft.com/office/drawing/2014/main" id="{82422AD3-E09C-790C-392E-D929C041395D}"/>
              </a:ext>
            </a:extLst>
          </p:cNvPr>
          <p:cNvGrpSpPr/>
          <p:nvPr/>
        </p:nvGrpSpPr>
        <p:grpSpPr>
          <a:xfrm>
            <a:off x="9425940" y="205080"/>
            <a:ext cx="972720" cy="408960"/>
            <a:chOff x="9425940" y="205080"/>
            <a:chExt cx="972720" cy="408960"/>
          </a:xfrm>
        </p:grpSpPr>
        <mc:AlternateContent xmlns:mc="http://schemas.openxmlformats.org/markup-compatibility/2006" xmlns:p14="http://schemas.microsoft.com/office/powerpoint/2010/main">
          <mc:Choice Requires="p14">
            <p:contentPart p14:bwMode="auto" r:id="rId95">
              <p14:nvContentPartPr>
                <p14:cNvPr id="63" name="墨迹 62">
                  <a:extLst>
                    <a:ext uri="{FF2B5EF4-FFF2-40B4-BE49-F238E27FC236}">
                      <a16:creationId xmlns:a16="http://schemas.microsoft.com/office/drawing/2014/main" id="{67E05B93-6992-8EEA-E611-407009CFD1A3}"/>
                    </a:ext>
                  </a:extLst>
                </p14:cNvPr>
                <p14:cNvContentPartPr/>
                <p14:nvPr/>
              </p14:nvContentPartPr>
              <p14:xfrm>
                <a:off x="9425940" y="342960"/>
                <a:ext cx="18720" cy="181800"/>
              </p14:xfrm>
            </p:contentPart>
          </mc:Choice>
          <mc:Fallback xmlns="">
            <p:pic>
              <p:nvPicPr>
                <p:cNvPr id="63" name="墨迹 62">
                  <a:extLst>
                    <a:ext uri="{FF2B5EF4-FFF2-40B4-BE49-F238E27FC236}">
                      <a16:creationId xmlns:a16="http://schemas.microsoft.com/office/drawing/2014/main" id="{67E05B93-6992-8EEA-E611-407009CFD1A3}"/>
                    </a:ext>
                  </a:extLst>
                </p:cNvPr>
                <p:cNvPicPr/>
                <p:nvPr/>
              </p:nvPicPr>
              <p:blipFill>
                <a:blip r:embed="rId96"/>
                <a:stretch>
                  <a:fillRect/>
                </a:stretch>
              </p:blipFill>
              <p:spPr>
                <a:xfrm>
                  <a:off x="9416940" y="333960"/>
                  <a:ext cx="363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4" name="墨迹 63">
                  <a:extLst>
                    <a:ext uri="{FF2B5EF4-FFF2-40B4-BE49-F238E27FC236}">
                      <a16:creationId xmlns:a16="http://schemas.microsoft.com/office/drawing/2014/main" id="{C0DA292A-EFCC-2FC5-1FB5-F463F24941DE}"/>
                    </a:ext>
                  </a:extLst>
                </p14:cNvPr>
                <p14:cNvContentPartPr/>
                <p14:nvPr/>
              </p14:nvContentPartPr>
              <p14:xfrm>
                <a:off x="9463740" y="258360"/>
                <a:ext cx="192960" cy="284760"/>
              </p14:xfrm>
            </p:contentPart>
          </mc:Choice>
          <mc:Fallback xmlns="">
            <p:pic>
              <p:nvPicPr>
                <p:cNvPr id="64" name="墨迹 63">
                  <a:extLst>
                    <a:ext uri="{FF2B5EF4-FFF2-40B4-BE49-F238E27FC236}">
                      <a16:creationId xmlns:a16="http://schemas.microsoft.com/office/drawing/2014/main" id="{C0DA292A-EFCC-2FC5-1FB5-F463F24941DE}"/>
                    </a:ext>
                  </a:extLst>
                </p:cNvPr>
                <p:cNvPicPr/>
                <p:nvPr/>
              </p:nvPicPr>
              <p:blipFill>
                <a:blip r:embed="rId98"/>
                <a:stretch>
                  <a:fillRect/>
                </a:stretch>
              </p:blipFill>
              <p:spPr>
                <a:xfrm>
                  <a:off x="9455100" y="249720"/>
                  <a:ext cx="2106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5" name="墨迹 64">
                  <a:extLst>
                    <a:ext uri="{FF2B5EF4-FFF2-40B4-BE49-F238E27FC236}">
                      <a16:creationId xmlns:a16="http://schemas.microsoft.com/office/drawing/2014/main" id="{6C1AEB48-BFED-A29C-E5BD-D340852A10DF}"/>
                    </a:ext>
                  </a:extLst>
                </p14:cNvPr>
                <p14:cNvContentPartPr/>
                <p14:nvPr/>
              </p14:nvContentPartPr>
              <p14:xfrm>
                <a:off x="9486780" y="342960"/>
                <a:ext cx="102600" cy="118440"/>
              </p14:xfrm>
            </p:contentPart>
          </mc:Choice>
          <mc:Fallback xmlns="">
            <p:pic>
              <p:nvPicPr>
                <p:cNvPr id="65" name="墨迹 64">
                  <a:extLst>
                    <a:ext uri="{FF2B5EF4-FFF2-40B4-BE49-F238E27FC236}">
                      <a16:creationId xmlns:a16="http://schemas.microsoft.com/office/drawing/2014/main" id="{6C1AEB48-BFED-A29C-E5BD-D340852A10DF}"/>
                    </a:ext>
                  </a:extLst>
                </p:cNvPr>
                <p:cNvPicPr/>
                <p:nvPr/>
              </p:nvPicPr>
              <p:blipFill>
                <a:blip r:embed="rId100"/>
                <a:stretch>
                  <a:fillRect/>
                </a:stretch>
              </p:blipFill>
              <p:spPr>
                <a:xfrm>
                  <a:off x="9477780" y="333960"/>
                  <a:ext cx="1202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6" name="墨迹 65">
                  <a:extLst>
                    <a:ext uri="{FF2B5EF4-FFF2-40B4-BE49-F238E27FC236}">
                      <a16:creationId xmlns:a16="http://schemas.microsoft.com/office/drawing/2014/main" id="{CD63FB26-BD8A-7B24-2BAA-C3BF17C3D23A}"/>
                    </a:ext>
                  </a:extLst>
                </p14:cNvPr>
                <p14:cNvContentPartPr/>
                <p14:nvPr/>
              </p14:nvContentPartPr>
              <p14:xfrm>
                <a:off x="9548340" y="335040"/>
                <a:ext cx="11520" cy="177480"/>
              </p14:xfrm>
            </p:contentPart>
          </mc:Choice>
          <mc:Fallback xmlns="">
            <p:pic>
              <p:nvPicPr>
                <p:cNvPr id="66" name="墨迹 65">
                  <a:extLst>
                    <a:ext uri="{FF2B5EF4-FFF2-40B4-BE49-F238E27FC236}">
                      <a16:creationId xmlns:a16="http://schemas.microsoft.com/office/drawing/2014/main" id="{CD63FB26-BD8A-7B24-2BAA-C3BF17C3D23A}"/>
                    </a:ext>
                  </a:extLst>
                </p:cNvPr>
                <p:cNvPicPr/>
                <p:nvPr/>
              </p:nvPicPr>
              <p:blipFill>
                <a:blip r:embed="rId102"/>
                <a:stretch>
                  <a:fillRect/>
                </a:stretch>
              </p:blipFill>
              <p:spPr>
                <a:xfrm>
                  <a:off x="9539700" y="326400"/>
                  <a:ext cx="291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7" name="墨迹 66">
                  <a:extLst>
                    <a:ext uri="{FF2B5EF4-FFF2-40B4-BE49-F238E27FC236}">
                      <a16:creationId xmlns:a16="http://schemas.microsoft.com/office/drawing/2014/main" id="{4EE6321F-8BEF-6CF5-C890-21AFABAA8C8C}"/>
                    </a:ext>
                  </a:extLst>
                </p14:cNvPr>
                <p14:cNvContentPartPr/>
                <p14:nvPr/>
              </p14:nvContentPartPr>
              <p14:xfrm>
                <a:off x="9753180" y="388320"/>
                <a:ext cx="35640" cy="91080"/>
              </p14:xfrm>
            </p:contentPart>
          </mc:Choice>
          <mc:Fallback xmlns="">
            <p:pic>
              <p:nvPicPr>
                <p:cNvPr id="67" name="墨迹 66">
                  <a:extLst>
                    <a:ext uri="{FF2B5EF4-FFF2-40B4-BE49-F238E27FC236}">
                      <a16:creationId xmlns:a16="http://schemas.microsoft.com/office/drawing/2014/main" id="{4EE6321F-8BEF-6CF5-C890-21AFABAA8C8C}"/>
                    </a:ext>
                  </a:extLst>
                </p:cNvPr>
                <p:cNvPicPr/>
                <p:nvPr/>
              </p:nvPicPr>
              <p:blipFill>
                <a:blip r:embed="rId104"/>
                <a:stretch>
                  <a:fillRect/>
                </a:stretch>
              </p:blipFill>
              <p:spPr>
                <a:xfrm>
                  <a:off x="9744540" y="379680"/>
                  <a:ext cx="532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8" name="墨迹 67">
                  <a:extLst>
                    <a:ext uri="{FF2B5EF4-FFF2-40B4-BE49-F238E27FC236}">
                      <a16:creationId xmlns:a16="http://schemas.microsoft.com/office/drawing/2014/main" id="{359F5E0E-A7BE-1C53-AFF3-482E20C91E59}"/>
                    </a:ext>
                  </a:extLst>
                </p14:cNvPr>
                <p14:cNvContentPartPr/>
                <p14:nvPr/>
              </p14:nvContentPartPr>
              <p14:xfrm>
                <a:off x="9837060" y="205080"/>
                <a:ext cx="233280" cy="408960"/>
              </p14:xfrm>
            </p:contentPart>
          </mc:Choice>
          <mc:Fallback xmlns="">
            <p:pic>
              <p:nvPicPr>
                <p:cNvPr id="68" name="墨迹 67">
                  <a:extLst>
                    <a:ext uri="{FF2B5EF4-FFF2-40B4-BE49-F238E27FC236}">
                      <a16:creationId xmlns:a16="http://schemas.microsoft.com/office/drawing/2014/main" id="{359F5E0E-A7BE-1C53-AFF3-482E20C91E59}"/>
                    </a:ext>
                  </a:extLst>
                </p:cNvPr>
                <p:cNvPicPr/>
                <p:nvPr/>
              </p:nvPicPr>
              <p:blipFill>
                <a:blip r:embed="rId106"/>
                <a:stretch>
                  <a:fillRect/>
                </a:stretch>
              </p:blipFill>
              <p:spPr>
                <a:xfrm>
                  <a:off x="9828420" y="196440"/>
                  <a:ext cx="250920"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9" name="墨迹 68">
                  <a:extLst>
                    <a:ext uri="{FF2B5EF4-FFF2-40B4-BE49-F238E27FC236}">
                      <a16:creationId xmlns:a16="http://schemas.microsoft.com/office/drawing/2014/main" id="{C25A2AC9-55D3-F700-8E1F-C17BABFA6AAC}"/>
                    </a:ext>
                  </a:extLst>
                </p14:cNvPr>
                <p14:cNvContentPartPr/>
                <p14:nvPr/>
              </p14:nvContentPartPr>
              <p14:xfrm>
                <a:off x="9818700" y="243960"/>
                <a:ext cx="154080" cy="340920"/>
              </p14:xfrm>
            </p:contentPart>
          </mc:Choice>
          <mc:Fallback xmlns="">
            <p:pic>
              <p:nvPicPr>
                <p:cNvPr id="69" name="墨迹 68">
                  <a:extLst>
                    <a:ext uri="{FF2B5EF4-FFF2-40B4-BE49-F238E27FC236}">
                      <a16:creationId xmlns:a16="http://schemas.microsoft.com/office/drawing/2014/main" id="{C25A2AC9-55D3-F700-8E1F-C17BABFA6AAC}"/>
                    </a:ext>
                  </a:extLst>
                </p:cNvPr>
                <p:cNvPicPr/>
                <p:nvPr/>
              </p:nvPicPr>
              <p:blipFill>
                <a:blip r:embed="rId108"/>
                <a:stretch>
                  <a:fillRect/>
                </a:stretch>
              </p:blipFill>
              <p:spPr>
                <a:xfrm>
                  <a:off x="9809700" y="234960"/>
                  <a:ext cx="17172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1" name="墨迹 70">
                  <a:extLst>
                    <a:ext uri="{FF2B5EF4-FFF2-40B4-BE49-F238E27FC236}">
                      <a16:creationId xmlns:a16="http://schemas.microsoft.com/office/drawing/2014/main" id="{079BA606-7425-8994-97E5-1614988B4CA6}"/>
                    </a:ext>
                  </a:extLst>
                </p14:cNvPr>
                <p14:cNvContentPartPr/>
                <p14:nvPr/>
              </p14:nvContentPartPr>
              <p14:xfrm>
                <a:off x="10242420" y="256200"/>
                <a:ext cx="110160" cy="213840"/>
              </p14:xfrm>
            </p:contentPart>
          </mc:Choice>
          <mc:Fallback xmlns="">
            <p:pic>
              <p:nvPicPr>
                <p:cNvPr id="71" name="墨迹 70">
                  <a:extLst>
                    <a:ext uri="{FF2B5EF4-FFF2-40B4-BE49-F238E27FC236}">
                      <a16:creationId xmlns:a16="http://schemas.microsoft.com/office/drawing/2014/main" id="{079BA606-7425-8994-97E5-1614988B4CA6}"/>
                    </a:ext>
                  </a:extLst>
                </p:cNvPr>
                <p:cNvPicPr/>
                <p:nvPr/>
              </p:nvPicPr>
              <p:blipFill>
                <a:blip r:embed="rId110"/>
                <a:stretch>
                  <a:fillRect/>
                </a:stretch>
              </p:blipFill>
              <p:spPr>
                <a:xfrm>
                  <a:off x="10233420" y="247200"/>
                  <a:ext cx="1278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2" name="墨迹 71">
                  <a:extLst>
                    <a:ext uri="{FF2B5EF4-FFF2-40B4-BE49-F238E27FC236}">
                      <a16:creationId xmlns:a16="http://schemas.microsoft.com/office/drawing/2014/main" id="{E04D96B2-9AFF-B450-85C8-BCB631E75C49}"/>
                    </a:ext>
                  </a:extLst>
                </p14:cNvPr>
                <p14:cNvContentPartPr/>
                <p14:nvPr/>
              </p14:nvContentPartPr>
              <p14:xfrm>
                <a:off x="10201740" y="464640"/>
                <a:ext cx="148680" cy="84240"/>
              </p14:xfrm>
            </p:contentPart>
          </mc:Choice>
          <mc:Fallback xmlns="">
            <p:pic>
              <p:nvPicPr>
                <p:cNvPr id="72" name="墨迹 71">
                  <a:extLst>
                    <a:ext uri="{FF2B5EF4-FFF2-40B4-BE49-F238E27FC236}">
                      <a16:creationId xmlns:a16="http://schemas.microsoft.com/office/drawing/2014/main" id="{E04D96B2-9AFF-B450-85C8-BCB631E75C49}"/>
                    </a:ext>
                  </a:extLst>
                </p:cNvPr>
                <p:cNvPicPr/>
                <p:nvPr/>
              </p:nvPicPr>
              <p:blipFill>
                <a:blip r:embed="rId112"/>
                <a:stretch>
                  <a:fillRect/>
                </a:stretch>
              </p:blipFill>
              <p:spPr>
                <a:xfrm>
                  <a:off x="10193100" y="456000"/>
                  <a:ext cx="1663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3" name="墨迹 72">
                  <a:extLst>
                    <a:ext uri="{FF2B5EF4-FFF2-40B4-BE49-F238E27FC236}">
                      <a16:creationId xmlns:a16="http://schemas.microsoft.com/office/drawing/2014/main" id="{8B5CFF95-4A36-DE91-FF34-6BAC93511709}"/>
                    </a:ext>
                  </a:extLst>
                </p14:cNvPr>
                <p14:cNvContentPartPr/>
                <p14:nvPr/>
              </p14:nvContentPartPr>
              <p14:xfrm>
                <a:off x="10385700" y="510360"/>
                <a:ext cx="12960" cy="53280"/>
              </p14:xfrm>
            </p:contentPart>
          </mc:Choice>
          <mc:Fallback xmlns="">
            <p:pic>
              <p:nvPicPr>
                <p:cNvPr id="73" name="墨迹 72">
                  <a:extLst>
                    <a:ext uri="{FF2B5EF4-FFF2-40B4-BE49-F238E27FC236}">
                      <a16:creationId xmlns:a16="http://schemas.microsoft.com/office/drawing/2014/main" id="{8B5CFF95-4A36-DE91-FF34-6BAC93511709}"/>
                    </a:ext>
                  </a:extLst>
                </p:cNvPr>
                <p:cNvPicPr/>
                <p:nvPr/>
              </p:nvPicPr>
              <p:blipFill>
                <a:blip r:embed="rId114"/>
                <a:stretch>
                  <a:fillRect/>
                </a:stretch>
              </p:blipFill>
              <p:spPr>
                <a:xfrm>
                  <a:off x="10377060" y="501720"/>
                  <a:ext cx="30600" cy="70920"/>
                </a:xfrm>
                <a:prstGeom prst="rect">
                  <a:avLst/>
                </a:prstGeom>
              </p:spPr>
            </p:pic>
          </mc:Fallback>
        </mc:AlternateContent>
      </p:grpSp>
      <p:grpSp>
        <p:nvGrpSpPr>
          <p:cNvPr id="103" name="组合 102">
            <a:extLst>
              <a:ext uri="{FF2B5EF4-FFF2-40B4-BE49-F238E27FC236}">
                <a16:creationId xmlns:a16="http://schemas.microsoft.com/office/drawing/2014/main" id="{816C5664-678C-3560-0CCF-F2044775DF40}"/>
              </a:ext>
            </a:extLst>
          </p:cNvPr>
          <p:cNvGrpSpPr/>
          <p:nvPr/>
        </p:nvGrpSpPr>
        <p:grpSpPr>
          <a:xfrm>
            <a:off x="9039300" y="710520"/>
            <a:ext cx="1135440" cy="471240"/>
            <a:chOff x="9039300" y="710520"/>
            <a:chExt cx="1135440" cy="471240"/>
          </a:xfrm>
        </p:grpSpPr>
        <mc:AlternateContent xmlns:mc="http://schemas.openxmlformats.org/markup-compatibility/2006" xmlns:p14="http://schemas.microsoft.com/office/powerpoint/2010/main">
          <mc:Choice Requires="p14">
            <p:contentPart p14:bwMode="auto" r:id="rId115">
              <p14:nvContentPartPr>
                <p14:cNvPr id="89" name="墨迹 88">
                  <a:extLst>
                    <a:ext uri="{FF2B5EF4-FFF2-40B4-BE49-F238E27FC236}">
                      <a16:creationId xmlns:a16="http://schemas.microsoft.com/office/drawing/2014/main" id="{BD15E124-08F5-3F9B-E836-B7B710FEE1C3}"/>
                    </a:ext>
                  </a:extLst>
                </p14:cNvPr>
                <p14:cNvContentPartPr/>
                <p14:nvPr/>
              </p14:nvContentPartPr>
              <p14:xfrm>
                <a:off x="9039300" y="765960"/>
                <a:ext cx="127440" cy="282600"/>
              </p14:xfrm>
            </p:contentPart>
          </mc:Choice>
          <mc:Fallback xmlns="">
            <p:pic>
              <p:nvPicPr>
                <p:cNvPr id="89" name="墨迹 88">
                  <a:extLst>
                    <a:ext uri="{FF2B5EF4-FFF2-40B4-BE49-F238E27FC236}">
                      <a16:creationId xmlns:a16="http://schemas.microsoft.com/office/drawing/2014/main" id="{BD15E124-08F5-3F9B-E836-B7B710FEE1C3}"/>
                    </a:ext>
                  </a:extLst>
                </p:cNvPr>
                <p:cNvPicPr/>
                <p:nvPr/>
              </p:nvPicPr>
              <p:blipFill>
                <a:blip r:embed="rId116"/>
                <a:stretch>
                  <a:fillRect/>
                </a:stretch>
              </p:blipFill>
              <p:spPr>
                <a:xfrm>
                  <a:off x="9030660" y="756960"/>
                  <a:ext cx="14508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0" name="墨迹 89">
                  <a:extLst>
                    <a:ext uri="{FF2B5EF4-FFF2-40B4-BE49-F238E27FC236}">
                      <a16:creationId xmlns:a16="http://schemas.microsoft.com/office/drawing/2014/main" id="{91D82D9B-AC2B-2A20-26B2-15410CA5AD1E}"/>
                    </a:ext>
                  </a:extLst>
                </p14:cNvPr>
                <p14:cNvContentPartPr/>
                <p14:nvPr/>
              </p14:nvContentPartPr>
              <p14:xfrm>
                <a:off x="9082860" y="996000"/>
                <a:ext cx="210240" cy="83160"/>
              </p14:xfrm>
            </p:contentPart>
          </mc:Choice>
          <mc:Fallback xmlns="">
            <p:pic>
              <p:nvPicPr>
                <p:cNvPr id="90" name="墨迹 89">
                  <a:extLst>
                    <a:ext uri="{FF2B5EF4-FFF2-40B4-BE49-F238E27FC236}">
                      <a16:creationId xmlns:a16="http://schemas.microsoft.com/office/drawing/2014/main" id="{91D82D9B-AC2B-2A20-26B2-15410CA5AD1E}"/>
                    </a:ext>
                  </a:extLst>
                </p:cNvPr>
                <p:cNvPicPr/>
                <p:nvPr/>
              </p:nvPicPr>
              <p:blipFill>
                <a:blip r:embed="rId118"/>
                <a:stretch>
                  <a:fillRect/>
                </a:stretch>
              </p:blipFill>
              <p:spPr>
                <a:xfrm>
                  <a:off x="9074220" y="987360"/>
                  <a:ext cx="2278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2" name="墨迹 91">
                  <a:extLst>
                    <a:ext uri="{FF2B5EF4-FFF2-40B4-BE49-F238E27FC236}">
                      <a16:creationId xmlns:a16="http://schemas.microsoft.com/office/drawing/2014/main" id="{E0F6B681-1E2E-D2C9-9CB6-9ABCC3199965}"/>
                    </a:ext>
                  </a:extLst>
                </p14:cNvPr>
                <p14:cNvContentPartPr/>
                <p14:nvPr/>
              </p14:nvContentPartPr>
              <p14:xfrm>
                <a:off x="9418020" y="929400"/>
                <a:ext cx="360" cy="3240"/>
              </p14:xfrm>
            </p:contentPart>
          </mc:Choice>
          <mc:Fallback xmlns="">
            <p:pic>
              <p:nvPicPr>
                <p:cNvPr id="92" name="墨迹 91">
                  <a:extLst>
                    <a:ext uri="{FF2B5EF4-FFF2-40B4-BE49-F238E27FC236}">
                      <a16:creationId xmlns:a16="http://schemas.microsoft.com/office/drawing/2014/main" id="{E0F6B681-1E2E-D2C9-9CB6-9ABCC3199965}"/>
                    </a:ext>
                  </a:extLst>
                </p:cNvPr>
                <p:cNvPicPr/>
                <p:nvPr/>
              </p:nvPicPr>
              <p:blipFill>
                <a:blip r:embed="rId120"/>
                <a:stretch>
                  <a:fillRect/>
                </a:stretch>
              </p:blipFill>
              <p:spPr>
                <a:xfrm>
                  <a:off x="9409380" y="920760"/>
                  <a:ext cx="180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4" name="墨迹 93">
                  <a:extLst>
                    <a:ext uri="{FF2B5EF4-FFF2-40B4-BE49-F238E27FC236}">
                      <a16:creationId xmlns:a16="http://schemas.microsoft.com/office/drawing/2014/main" id="{957793EE-03EE-5173-2B8C-5CF849B165C0}"/>
                    </a:ext>
                  </a:extLst>
                </p14:cNvPr>
                <p14:cNvContentPartPr/>
                <p14:nvPr/>
              </p14:nvContentPartPr>
              <p14:xfrm>
                <a:off x="9357900" y="936960"/>
                <a:ext cx="144720" cy="170280"/>
              </p14:xfrm>
            </p:contentPart>
          </mc:Choice>
          <mc:Fallback xmlns="">
            <p:pic>
              <p:nvPicPr>
                <p:cNvPr id="94" name="墨迹 93">
                  <a:extLst>
                    <a:ext uri="{FF2B5EF4-FFF2-40B4-BE49-F238E27FC236}">
                      <a16:creationId xmlns:a16="http://schemas.microsoft.com/office/drawing/2014/main" id="{957793EE-03EE-5173-2B8C-5CF849B165C0}"/>
                    </a:ext>
                  </a:extLst>
                </p:cNvPr>
                <p:cNvPicPr/>
                <p:nvPr/>
              </p:nvPicPr>
              <p:blipFill>
                <a:blip r:embed="rId122"/>
                <a:stretch>
                  <a:fillRect/>
                </a:stretch>
              </p:blipFill>
              <p:spPr>
                <a:xfrm>
                  <a:off x="9349260" y="928320"/>
                  <a:ext cx="1623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5" name="墨迹 94">
                  <a:extLst>
                    <a:ext uri="{FF2B5EF4-FFF2-40B4-BE49-F238E27FC236}">
                      <a16:creationId xmlns:a16="http://schemas.microsoft.com/office/drawing/2014/main" id="{A6711EF1-828D-B55A-E3D6-64436A8DC088}"/>
                    </a:ext>
                  </a:extLst>
                </p14:cNvPr>
                <p14:cNvContentPartPr/>
                <p14:nvPr/>
              </p14:nvContentPartPr>
              <p14:xfrm>
                <a:off x="9494340" y="1013280"/>
                <a:ext cx="39240" cy="18360"/>
              </p14:xfrm>
            </p:contentPart>
          </mc:Choice>
          <mc:Fallback xmlns="">
            <p:pic>
              <p:nvPicPr>
                <p:cNvPr id="95" name="墨迹 94">
                  <a:extLst>
                    <a:ext uri="{FF2B5EF4-FFF2-40B4-BE49-F238E27FC236}">
                      <a16:creationId xmlns:a16="http://schemas.microsoft.com/office/drawing/2014/main" id="{A6711EF1-828D-B55A-E3D6-64436A8DC088}"/>
                    </a:ext>
                  </a:extLst>
                </p:cNvPr>
                <p:cNvPicPr/>
                <p:nvPr/>
              </p:nvPicPr>
              <p:blipFill>
                <a:blip r:embed="rId124"/>
                <a:stretch>
                  <a:fillRect/>
                </a:stretch>
              </p:blipFill>
              <p:spPr>
                <a:xfrm>
                  <a:off x="9485700" y="1004640"/>
                  <a:ext cx="568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6" name="墨迹 95">
                  <a:extLst>
                    <a:ext uri="{FF2B5EF4-FFF2-40B4-BE49-F238E27FC236}">
                      <a16:creationId xmlns:a16="http://schemas.microsoft.com/office/drawing/2014/main" id="{390DAE25-E8AA-A139-F5C2-8A0F25F85D5D}"/>
                    </a:ext>
                  </a:extLst>
                </p14:cNvPr>
                <p14:cNvContentPartPr/>
                <p14:nvPr/>
              </p14:nvContentPartPr>
              <p14:xfrm>
                <a:off x="9424500" y="807720"/>
                <a:ext cx="81720" cy="18720"/>
              </p14:xfrm>
            </p:contentPart>
          </mc:Choice>
          <mc:Fallback xmlns="">
            <p:pic>
              <p:nvPicPr>
                <p:cNvPr id="96" name="墨迹 95">
                  <a:extLst>
                    <a:ext uri="{FF2B5EF4-FFF2-40B4-BE49-F238E27FC236}">
                      <a16:creationId xmlns:a16="http://schemas.microsoft.com/office/drawing/2014/main" id="{390DAE25-E8AA-A139-F5C2-8A0F25F85D5D}"/>
                    </a:ext>
                  </a:extLst>
                </p:cNvPr>
                <p:cNvPicPr/>
                <p:nvPr/>
              </p:nvPicPr>
              <p:blipFill>
                <a:blip r:embed="rId126"/>
                <a:stretch>
                  <a:fillRect/>
                </a:stretch>
              </p:blipFill>
              <p:spPr>
                <a:xfrm>
                  <a:off x="9415860" y="798720"/>
                  <a:ext cx="993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7" name="墨迹 96">
                  <a:extLst>
                    <a:ext uri="{FF2B5EF4-FFF2-40B4-BE49-F238E27FC236}">
                      <a16:creationId xmlns:a16="http://schemas.microsoft.com/office/drawing/2014/main" id="{F7E3AA71-2A4E-BEF5-5532-54489CCC101A}"/>
                    </a:ext>
                  </a:extLst>
                </p14:cNvPr>
                <p14:cNvContentPartPr/>
                <p14:nvPr/>
              </p14:nvContentPartPr>
              <p14:xfrm>
                <a:off x="9430260" y="891240"/>
                <a:ext cx="86760" cy="7920"/>
              </p14:xfrm>
            </p:contentPart>
          </mc:Choice>
          <mc:Fallback xmlns="">
            <p:pic>
              <p:nvPicPr>
                <p:cNvPr id="97" name="墨迹 96">
                  <a:extLst>
                    <a:ext uri="{FF2B5EF4-FFF2-40B4-BE49-F238E27FC236}">
                      <a16:creationId xmlns:a16="http://schemas.microsoft.com/office/drawing/2014/main" id="{F7E3AA71-2A4E-BEF5-5532-54489CCC101A}"/>
                    </a:ext>
                  </a:extLst>
                </p:cNvPr>
                <p:cNvPicPr/>
                <p:nvPr/>
              </p:nvPicPr>
              <p:blipFill>
                <a:blip r:embed="rId128"/>
                <a:stretch>
                  <a:fillRect/>
                </a:stretch>
              </p:blipFill>
              <p:spPr>
                <a:xfrm>
                  <a:off x="9421620" y="882600"/>
                  <a:ext cx="1044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8" name="墨迹 97">
                  <a:extLst>
                    <a:ext uri="{FF2B5EF4-FFF2-40B4-BE49-F238E27FC236}">
                      <a16:creationId xmlns:a16="http://schemas.microsoft.com/office/drawing/2014/main" id="{74BB83E7-3ED1-827F-2A1C-C7A6B012B2F9}"/>
                    </a:ext>
                  </a:extLst>
                </p14:cNvPr>
                <p14:cNvContentPartPr/>
                <p14:nvPr/>
              </p14:nvContentPartPr>
              <p14:xfrm>
                <a:off x="9654180" y="1030200"/>
                <a:ext cx="3600" cy="6480"/>
              </p14:xfrm>
            </p:contentPart>
          </mc:Choice>
          <mc:Fallback xmlns="">
            <p:pic>
              <p:nvPicPr>
                <p:cNvPr id="98" name="墨迹 97">
                  <a:extLst>
                    <a:ext uri="{FF2B5EF4-FFF2-40B4-BE49-F238E27FC236}">
                      <a16:creationId xmlns:a16="http://schemas.microsoft.com/office/drawing/2014/main" id="{74BB83E7-3ED1-827F-2A1C-C7A6B012B2F9}"/>
                    </a:ext>
                  </a:extLst>
                </p:cNvPr>
                <p:cNvPicPr/>
                <p:nvPr/>
              </p:nvPicPr>
              <p:blipFill>
                <a:blip r:embed="rId130"/>
                <a:stretch>
                  <a:fillRect/>
                </a:stretch>
              </p:blipFill>
              <p:spPr>
                <a:xfrm>
                  <a:off x="9645540" y="1021200"/>
                  <a:ext cx="212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9" name="墨迹 98">
                  <a:extLst>
                    <a:ext uri="{FF2B5EF4-FFF2-40B4-BE49-F238E27FC236}">
                      <a16:creationId xmlns:a16="http://schemas.microsoft.com/office/drawing/2014/main" id="{B6C57362-B717-4729-50EA-08A2063C307F}"/>
                    </a:ext>
                  </a:extLst>
                </p14:cNvPr>
                <p14:cNvContentPartPr/>
                <p14:nvPr/>
              </p14:nvContentPartPr>
              <p14:xfrm>
                <a:off x="9738420" y="891600"/>
                <a:ext cx="139320" cy="195840"/>
              </p14:xfrm>
            </p:contentPart>
          </mc:Choice>
          <mc:Fallback xmlns="">
            <p:pic>
              <p:nvPicPr>
                <p:cNvPr id="99" name="墨迹 98">
                  <a:extLst>
                    <a:ext uri="{FF2B5EF4-FFF2-40B4-BE49-F238E27FC236}">
                      <a16:creationId xmlns:a16="http://schemas.microsoft.com/office/drawing/2014/main" id="{B6C57362-B717-4729-50EA-08A2063C307F}"/>
                    </a:ext>
                  </a:extLst>
                </p:cNvPr>
                <p:cNvPicPr/>
                <p:nvPr/>
              </p:nvPicPr>
              <p:blipFill>
                <a:blip r:embed="rId132"/>
                <a:stretch>
                  <a:fillRect/>
                </a:stretch>
              </p:blipFill>
              <p:spPr>
                <a:xfrm>
                  <a:off x="9729420" y="882600"/>
                  <a:ext cx="1569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0" name="墨迹 99">
                  <a:extLst>
                    <a:ext uri="{FF2B5EF4-FFF2-40B4-BE49-F238E27FC236}">
                      <a16:creationId xmlns:a16="http://schemas.microsoft.com/office/drawing/2014/main" id="{A3F77D7C-0F28-7F09-E47E-62E0071ED4AA}"/>
                    </a:ext>
                  </a:extLst>
                </p14:cNvPr>
                <p14:cNvContentPartPr/>
                <p14:nvPr/>
              </p14:nvContentPartPr>
              <p14:xfrm>
                <a:off x="10015980" y="710520"/>
                <a:ext cx="67680" cy="471240"/>
              </p14:xfrm>
            </p:contentPart>
          </mc:Choice>
          <mc:Fallback xmlns="">
            <p:pic>
              <p:nvPicPr>
                <p:cNvPr id="100" name="墨迹 99">
                  <a:extLst>
                    <a:ext uri="{FF2B5EF4-FFF2-40B4-BE49-F238E27FC236}">
                      <a16:creationId xmlns:a16="http://schemas.microsoft.com/office/drawing/2014/main" id="{A3F77D7C-0F28-7F09-E47E-62E0071ED4AA}"/>
                    </a:ext>
                  </a:extLst>
                </p:cNvPr>
                <p:cNvPicPr/>
                <p:nvPr/>
              </p:nvPicPr>
              <p:blipFill>
                <a:blip r:embed="rId134"/>
                <a:stretch>
                  <a:fillRect/>
                </a:stretch>
              </p:blipFill>
              <p:spPr>
                <a:xfrm>
                  <a:off x="10007340" y="701520"/>
                  <a:ext cx="85320"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1" name="墨迹 100">
                  <a:extLst>
                    <a:ext uri="{FF2B5EF4-FFF2-40B4-BE49-F238E27FC236}">
                      <a16:creationId xmlns:a16="http://schemas.microsoft.com/office/drawing/2014/main" id="{D0196EE2-E907-A836-6365-AFCA0C758ABC}"/>
                    </a:ext>
                  </a:extLst>
                </p14:cNvPr>
                <p14:cNvContentPartPr/>
                <p14:nvPr/>
              </p14:nvContentPartPr>
              <p14:xfrm>
                <a:off x="9949380" y="996720"/>
                <a:ext cx="86400" cy="62280"/>
              </p14:xfrm>
            </p:contentPart>
          </mc:Choice>
          <mc:Fallback xmlns="">
            <p:pic>
              <p:nvPicPr>
                <p:cNvPr id="101" name="墨迹 100">
                  <a:extLst>
                    <a:ext uri="{FF2B5EF4-FFF2-40B4-BE49-F238E27FC236}">
                      <a16:creationId xmlns:a16="http://schemas.microsoft.com/office/drawing/2014/main" id="{D0196EE2-E907-A836-6365-AFCA0C758ABC}"/>
                    </a:ext>
                  </a:extLst>
                </p:cNvPr>
                <p:cNvPicPr/>
                <p:nvPr/>
              </p:nvPicPr>
              <p:blipFill>
                <a:blip r:embed="rId136"/>
                <a:stretch>
                  <a:fillRect/>
                </a:stretch>
              </p:blipFill>
              <p:spPr>
                <a:xfrm>
                  <a:off x="9940740" y="988080"/>
                  <a:ext cx="1040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2" name="墨迹 101">
                  <a:extLst>
                    <a:ext uri="{FF2B5EF4-FFF2-40B4-BE49-F238E27FC236}">
                      <a16:creationId xmlns:a16="http://schemas.microsoft.com/office/drawing/2014/main" id="{D2865B03-A4F2-8DE0-EB2C-1E6B227EFFE7}"/>
                    </a:ext>
                  </a:extLst>
                </p14:cNvPr>
                <p14:cNvContentPartPr/>
                <p14:nvPr/>
              </p14:nvContentPartPr>
              <p14:xfrm>
                <a:off x="10088700" y="1035960"/>
                <a:ext cx="86040" cy="77040"/>
              </p14:xfrm>
            </p:contentPart>
          </mc:Choice>
          <mc:Fallback xmlns="">
            <p:pic>
              <p:nvPicPr>
                <p:cNvPr id="102" name="墨迹 101">
                  <a:extLst>
                    <a:ext uri="{FF2B5EF4-FFF2-40B4-BE49-F238E27FC236}">
                      <a16:creationId xmlns:a16="http://schemas.microsoft.com/office/drawing/2014/main" id="{D2865B03-A4F2-8DE0-EB2C-1E6B227EFFE7}"/>
                    </a:ext>
                  </a:extLst>
                </p:cNvPr>
                <p:cNvPicPr/>
                <p:nvPr/>
              </p:nvPicPr>
              <p:blipFill>
                <a:blip r:embed="rId138"/>
                <a:stretch>
                  <a:fillRect/>
                </a:stretch>
              </p:blipFill>
              <p:spPr>
                <a:xfrm>
                  <a:off x="10079700" y="1027320"/>
                  <a:ext cx="103680" cy="94680"/>
                </a:xfrm>
                <a:prstGeom prst="rect">
                  <a:avLst/>
                </a:prstGeom>
              </p:spPr>
            </p:pic>
          </mc:Fallback>
        </mc:AlternateContent>
      </p:grpSp>
      <p:grpSp>
        <p:nvGrpSpPr>
          <p:cNvPr id="110" name="组合 109">
            <a:extLst>
              <a:ext uri="{FF2B5EF4-FFF2-40B4-BE49-F238E27FC236}">
                <a16:creationId xmlns:a16="http://schemas.microsoft.com/office/drawing/2014/main" id="{5ABA8DD6-E0AD-1E1C-BFE9-541D5485E5A2}"/>
              </a:ext>
            </a:extLst>
          </p:cNvPr>
          <p:cNvGrpSpPr/>
          <p:nvPr/>
        </p:nvGrpSpPr>
        <p:grpSpPr>
          <a:xfrm>
            <a:off x="7841580" y="769560"/>
            <a:ext cx="1004040" cy="356400"/>
            <a:chOff x="7841580" y="769560"/>
            <a:chExt cx="1004040" cy="356400"/>
          </a:xfrm>
        </p:grpSpPr>
        <mc:AlternateContent xmlns:mc="http://schemas.openxmlformats.org/markup-compatibility/2006" xmlns:p14="http://schemas.microsoft.com/office/powerpoint/2010/main">
          <mc:Choice Requires="p14">
            <p:contentPart p14:bwMode="auto" r:id="rId139">
              <p14:nvContentPartPr>
                <p14:cNvPr id="75" name="墨迹 74">
                  <a:extLst>
                    <a:ext uri="{FF2B5EF4-FFF2-40B4-BE49-F238E27FC236}">
                      <a16:creationId xmlns:a16="http://schemas.microsoft.com/office/drawing/2014/main" id="{F78B3EE6-E702-BBE5-3D08-106A43CBDD6B}"/>
                    </a:ext>
                  </a:extLst>
                </p14:cNvPr>
                <p14:cNvContentPartPr/>
                <p14:nvPr/>
              </p14:nvContentPartPr>
              <p14:xfrm>
                <a:off x="7841580" y="769920"/>
                <a:ext cx="294840" cy="356040"/>
              </p14:xfrm>
            </p:contentPart>
          </mc:Choice>
          <mc:Fallback xmlns="">
            <p:pic>
              <p:nvPicPr>
                <p:cNvPr id="75" name="墨迹 74">
                  <a:extLst>
                    <a:ext uri="{FF2B5EF4-FFF2-40B4-BE49-F238E27FC236}">
                      <a16:creationId xmlns:a16="http://schemas.microsoft.com/office/drawing/2014/main" id="{F78B3EE6-E702-BBE5-3D08-106A43CBDD6B}"/>
                    </a:ext>
                  </a:extLst>
                </p:cNvPr>
                <p:cNvPicPr/>
                <p:nvPr/>
              </p:nvPicPr>
              <p:blipFill>
                <a:blip r:embed="rId140"/>
                <a:stretch>
                  <a:fillRect/>
                </a:stretch>
              </p:blipFill>
              <p:spPr>
                <a:xfrm>
                  <a:off x="7832940" y="760920"/>
                  <a:ext cx="31248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6" name="墨迹 75">
                  <a:extLst>
                    <a:ext uri="{FF2B5EF4-FFF2-40B4-BE49-F238E27FC236}">
                      <a16:creationId xmlns:a16="http://schemas.microsoft.com/office/drawing/2014/main" id="{8D5121A4-66DC-EDB0-42C8-4229A92779C4}"/>
                    </a:ext>
                  </a:extLst>
                </p14:cNvPr>
                <p14:cNvContentPartPr/>
                <p14:nvPr/>
              </p14:nvContentPartPr>
              <p14:xfrm>
                <a:off x="8070540" y="784680"/>
                <a:ext cx="52560" cy="281520"/>
              </p14:xfrm>
            </p:contentPart>
          </mc:Choice>
          <mc:Fallback xmlns="">
            <p:pic>
              <p:nvPicPr>
                <p:cNvPr id="76" name="墨迹 75">
                  <a:extLst>
                    <a:ext uri="{FF2B5EF4-FFF2-40B4-BE49-F238E27FC236}">
                      <a16:creationId xmlns:a16="http://schemas.microsoft.com/office/drawing/2014/main" id="{8D5121A4-66DC-EDB0-42C8-4229A92779C4}"/>
                    </a:ext>
                  </a:extLst>
                </p:cNvPr>
                <p:cNvPicPr/>
                <p:nvPr/>
              </p:nvPicPr>
              <p:blipFill>
                <a:blip r:embed="rId142"/>
                <a:stretch>
                  <a:fillRect/>
                </a:stretch>
              </p:blipFill>
              <p:spPr>
                <a:xfrm>
                  <a:off x="8061540" y="775680"/>
                  <a:ext cx="7020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4" name="墨迹 103">
                  <a:extLst>
                    <a:ext uri="{FF2B5EF4-FFF2-40B4-BE49-F238E27FC236}">
                      <a16:creationId xmlns:a16="http://schemas.microsoft.com/office/drawing/2014/main" id="{4098BB3E-9F27-B636-0ACA-79920D5E8214}"/>
                    </a:ext>
                  </a:extLst>
                </p14:cNvPr>
                <p14:cNvContentPartPr/>
                <p14:nvPr/>
              </p14:nvContentPartPr>
              <p14:xfrm>
                <a:off x="8267460" y="868560"/>
                <a:ext cx="74160" cy="6480"/>
              </p14:xfrm>
            </p:contentPart>
          </mc:Choice>
          <mc:Fallback xmlns="">
            <p:pic>
              <p:nvPicPr>
                <p:cNvPr id="104" name="墨迹 103">
                  <a:extLst>
                    <a:ext uri="{FF2B5EF4-FFF2-40B4-BE49-F238E27FC236}">
                      <a16:creationId xmlns:a16="http://schemas.microsoft.com/office/drawing/2014/main" id="{4098BB3E-9F27-B636-0ACA-79920D5E8214}"/>
                    </a:ext>
                  </a:extLst>
                </p:cNvPr>
                <p:cNvPicPr/>
                <p:nvPr/>
              </p:nvPicPr>
              <p:blipFill>
                <a:blip r:embed="rId144"/>
                <a:stretch>
                  <a:fillRect/>
                </a:stretch>
              </p:blipFill>
              <p:spPr>
                <a:xfrm>
                  <a:off x="8258820" y="859560"/>
                  <a:ext cx="918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5" name="墨迹 104">
                  <a:extLst>
                    <a:ext uri="{FF2B5EF4-FFF2-40B4-BE49-F238E27FC236}">
                      <a16:creationId xmlns:a16="http://schemas.microsoft.com/office/drawing/2014/main" id="{821E0261-B2FE-5764-E5DA-E888229CAB0B}"/>
                    </a:ext>
                  </a:extLst>
                </p14:cNvPr>
                <p14:cNvContentPartPr/>
                <p14:nvPr/>
              </p14:nvContentPartPr>
              <p14:xfrm>
                <a:off x="8199060" y="937680"/>
                <a:ext cx="194400" cy="106200"/>
              </p14:xfrm>
            </p:contentPart>
          </mc:Choice>
          <mc:Fallback xmlns="">
            <p:pic>
              <p:nvPicPr>
                <p:cNvPr id="105" name="墨迹 104">
                  <a:extLst>
                    <a:ext uri="{FF2B5EF4-FFF2-40B4-BE49-F238E27FC236}">
                      <a16:creationId xmlns:a16="http://schemas.microsoft.com/office/drawing/2014/main" id="{821E0261-B2FE-5764-E5DA-E888229CAB0B}"/>
                    </a:ext>
                  </a:extLst>
                </p:cNvPr>
                <p:cNvPicPr/>
                <p:nvPr/>
              </p:nvPicPr>
              <p:blipFill>
                <a:blip r:embed="rId146"/>
                <a:stretch>
                  <a:fillRect/>
                </a:stretch>
              </p:blipFill>
              <p:spPr>
                <a:xfrm>
                  <a:off x="8190060" y="928680"/>
                  <a:ext cx="2120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6" name="墨迹 105">
                  <a:extLst>
                    <a:ext uri="{FF2B5EF4-FFF2-40B4-BE49-F238E27FC236}">
                      <a16:creationId xmlns:a16="http://schemas.microsoft.com/office/drawing/2014/main" id="{8DF215A6-9BB6-292C-E293-0EC54C0004AA}"/>
                    </a:ext>
                  </a:extLst>
                </p14:cNvPr>
                <p14:cNvContentPartPr/>
                <p14:nvPr/>
              </p14:nvContentPartPr>
              <p14:xfrm>
                <a:off x="8404620" y="961080"/>
                <a:ext cx="127440" cy="68400"/>
              </p14:xfrm>
            </p:contentPart>
          </mc:Choice>
          <mc:Fallback xmlns="">
            <p:pic>
              <p:nvPicPr>
                <p:cNvPr id="106" name="墨迹 105">
                  <a:extLst>
                    <a:ext uri="{FF2B5EF4-FFF2-40B4-BE49-F238E27FC236}">
                      <a16:creationId xmlns:a16="http://schemas.microsoft.com/office/drawing/2014/main" id="{8DF215A6-9BB6-292C-E293-0EC54C0004AA}"/>
                    </a:ext>
                  </a:extLst>
                </p:cNvPr>
                <p:cNvPicPr/>
                <p:nvPr/>
              </p:nvPicPr>
              <p:blipFill>
                <a:blip r:embed="rId148"/>
                <a:stretch>
                  <a:fillRect/>
                </a:stretch>
              </p:blipFill>
              <p:spPr>
                <a:xfrm>
                  <a:off x="8395980" y="952080"/>
                  <a:ext cx="1450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7" name="墨迹 106">
                  <a:extLst>
                    <a:ext uri="{FF2B5EF4-FFF2-40B4-BE49-F238E27FC236}">
                      <a16:creationId xmlns:a16="http://schemas.microsoft.com/office/drawing/2014/main" id="{6B4FD65A-2F92-2F47-3DE1-245E45F26FE8}"/>
                    </a:ext>
                  </a:extLst>
                </p14:cNvPr>
                <p14:cNvContentPartPr/>
                <p14:nvPr/>
              </p14:nvContentPartPr>
              <p14:xfrm>
                <a:off x="8462580" y="899160"/>
                <a:ext cx="18720" cy="142560"/>
              </p14:xfrm>
            </p:contentPart>
          </mc:Choice>
          <mc:Fallback xmlns="">
            <p:pic>
              <p:nvPicPr>
                <p:cNvPr id="107" name="墨迹 106">
                  <a:extLst>
                    <a:ext uri="{FF2B5EF4-FFF2-40B4-BE49-F238E27FC236}">
                      <a16:creationId xmlns:a16="http://schemas.microsoft.com/office/drawing/2014/main" id="{6B4FD65A-2F92-2F47-3DE1-245E45F26FE8}"/>
                    </a:ext>
                  </a:extLst>
                </p:cNvPr>
                <p:cNvPicPr/>
                <p:nvPr/>
              </p:nvPicPr>
              <p:blipFill>
                <a:blip r:embed="rId150"/>
                <a:stretch>
                  <a:fillRect/>
                </a:stretch>
              </p:blipFill>
              <p:spPr>
                <a:xfrm>
                  <a:off x="8453580" y="890160"/>
                  <a:ext cx="36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8" name="墨迹 107">
                  <a:extLst>
                    <a:ext uri="{FF2B5EF4-FFF2-40B4-BE49-F238E27FC236}">
                      <a16:creationId xmlns:a16="http://schemas.microsoft.com/office/drawing/2014/main" id="{01130B42-E595-8EA5-8AA3-57EC553CE137}"/>
                    </a:ext>
                  </a:extLst>
                </p14:cNvPr>
                <p14:cNvContentPartPr/>
                <p14:nvPr/>
              </p14:nvContentPartPr>
              <p14:xfrm>
                <a:off x="8648700" y="769560"/>
                <a:ext cx="131400" cy="239400"/>
              </p14:xfrm>
            </p:contentPart>
          </mc:Choice>
          <mc:Fallback xmlns="">
            <p:pic>
              <p:nvPicPr>
                <p:cNvPr id="108" name="墨迹 107">
                  <a:extLst>
                    <a:ext uri="{FF2B5EF4-FFF2-40B4-BE49-F238E27FC236}">
                      <a16:creationId xmlns:a16="http://schemas.microsoft.com/office/drawing/2014/main" id="{01130B42-E595-8EA5-8AA3-57EC553CE137}"/>
                    </a:ext>
                  </a:extLst>
                </p:cNvPr>
                <p:cNvPicPr/>
                <p:nvPr/>
              </p:nvPicPr>
              <p:blipFill>
                <a:blip r:embed="rId152"/>
                <a:stretch>
                  <a:fillRect/>
                </a:stretch>
              </p:blipFill>
              <p:spPr>
                <a:xfrm>
                  <a:off x="8639700" y="760920"/>
                  <a:ext cx="1490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9" name="墨迹 108">
                  <a:extLst>
                    <a:ext uri="{FF2B5EF4-FFF2-40B4-BE49-F238E27FC236}">
                      <a16:creationId xmlns:a16="http://schemas.microsoft.com/office/drawing/2014/main" id="{5A190483-99A7-0053-9E22-FBF400A5B3E5}"/>
                    </a:ext>
                  </a:extLst>
                </p14:cNvPr>
                <p14:cNvContentPartPr/>
                <p14:nvPr/>
              </p14:nvContentPartPr>
              <p14:xfrm>
                <a:off x="8576340" y="982680"/>
                <a:ext cx="269280" cy="91800"/>
              </p14:xfrm>
            </p:contentPart>
          </mc:Choice>
          <mc:Fallback xmlns="">
            <p:pic>
              <p:nvPicPr>
                <p:cNvPr id="109" name="墨迹 108">
                  <a:extLst>
                    <a:ext uri="{FF2B5EF4-FFF2-40B4-BE49-F238E27FC236}">
                      <a16:creationId xmlns:a16="http://schemas.microsoft.com/office/drawing/2014/main" id="{5A190483-99A7-0053-9E22-FBF400A5B3E5}"/>
                    </a:ext>
                  </a:extLst>
                </p:cNvPr>
                <p:cNvPicPr/>
                <p:nvPr/>
              </p:nvPicPr>
              <p:blipFill>
                <a:blip r:embed="rId154"/>
                <a:stretch>
                  <a:fillRect/>
                </a:stretch>
              </p:blipFill>
              <p:spPr>
                <a:xfrm>
                  <a:off x="8567700" y="974040"/>
                  <a:ext cx="286920" cy="109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5">
            <p14:nvContentPartPr>
              <p14:cNvPr id="123" name="墨迹 122">
                <a:extLst>
                  <a:ext uri="{FF2B5EF4-FFF2-40B4-BE49-F238E27FC236}">
                    <a16:creationId xmlns:a16="http://schemas.microsoft.com/office/drawing/2014/main" id="{7B7A05AB-43D7-17E6-070F-1F54702370F1}"/>
                  </a:ext>
                </a:extLst>
              </p14:cNvPr>
              <p14:cNvContentPartPr/>
              <p14:nvPr/>
            </p14:nvContentPartPr>
            <p14:xfrm>
              <a:off x="1081860" y="2938920"/>
              <a:ext cx="355680" cy="299880"/>
            </p14:xfrm>
          </p:contentPart>
        </mc:Choice>
        <mc:Fallback xmlns="">
          <p:pic>
            <p:nvPicPr>
              <p:cNvPr id="123" name="墨迹 122">
                <a:extLst>
                  <a:ext uri="{FF2B5EF4-FFF2-40B4-BE49-F238E27FC236}">
                    <a16:creationId xmlns:a16="http://schemas.microsoft.com/office/drawing/2014/main" id="{7B7A05AB-43D7-17E6-070F-1F54702370F1}"/>
                  </a:ext>
                </a:extLst>
              </p:cNvPr>
              <p:cNvPicPr/>
              <p:nvPr/>
            </p:nvPicPr>
            <p:blipFill>
              <a:blip r:embed="rId156"/>
              <a:stretch>
                <a:fillRect/>
              </a:stretch>
            </p:blipFill>
            <p:spPr>
              <a:xfrm>
                <a:off x="1073220" y="2930280"/>
                <a:ext cx="373320" cy="317520"/>
              </a:xfrm>
              <a:prstGeom prst="rect">
                <a:avLst/>
              </a:prstGeom>
            </p:spPr>
          </p:pic>
        </mc:Fallback>
      </mc:AlternateContent>
      <p:grpSp>
        <p:nvGrpSpPr>
          <p:cNvPr id="331" name="组合 330">
            <a:extLst>
              <a:ext uri="{FF2B5EF4-FFF2-40B4-BE49-F238E27FC236}">
                <a16:creationId xmlns:a16="http://schemas.microsoft.com/office/drawing/2014/main" id="{59678915-29D7-85D7-77AF-DFCF5DC3D698}"/>
              </a:ext>
            </a:extLst>
          </p:cNvPr>
          <p:cNvGrpSpPr/>
          <p:nvPr/>
        </p:nvGrpSpPr>
        <p:grpSpPr>
          <a:xfrm>
            <a:off x="2468580" y="3413400"/>
            <a:ext cx="870120" cy="185760"/>
            <a:chOff x="2468580" y="3413400"/>
            <a:chExt cx="870120" cy="185760"/>
          </a:xfrm>
        </p:grpSpPr>
        <mc:AlternateContent xmlns:mc="http://schemas.openxmlformats.org/markup-compatibility/2006" xmlns:p14="http://schemas.microsoft.com/office/powerpoint/2010/main">
          <mc:Choice Requires="p14">
            <p:contentPart p14:bwMode="auto" r:id="rId157">
              <p14:nvContentPartPr>
                <p14:cNvPr id="325" name="墨迹 324">
                  <a:extLst>
                    <a:ext uri="{FF2B5EF4-FFF2-40B4-BE49-F238E27FC236}">
                      <a16:creationId xmlns:a16="http://schemas.microsoft.com/office/drawing/2014/main" id="{905934C0-C906-02AE-FE3A-DA6AA415FDAC}"/>
                    </a:ext>
                  </a:extLst>
                </p14:cNvPr>
                <p14:cNvContentPartPr/>
                <p14:nvPr/>
              </p14:nvContentPartPr>
              <p14:xfrm>
                <a:off x="2468580" y="3459120"/>
                <a:ext cx="537120" cy="19080"/>
              </p14:xfrm>
            </p:contentPart>
          </mc:Choice>
          <mc:Fallback xmlns="">
            <p:pic>
              <p:nvPicPr>
                <p:cNvPr id="325" name="墨迹 324">
                  <a:extLst>
                    <a:ext uri="{FF2B5EF4-FFF2-40B4-BE49-F238E27FC236}">
                      <a16:creationId xmlns:a16="http://schemas.microsoft.com/office/drawing/2014/main" id="{905934C0-C906-02AE-FE3A-DA6AA415FDAC}"/>
                    </a:ext>
                  </a:extLst>
                </p:cNvPr>
                <p:cNvPicPr/>
                <p:nvPr/>
              </p:nvPicPr>
              <p:blipFill>
                <a:blip r:embed="rId158"/>
                <a:stretch>
                  <a:fillRect/>
                </a:stretch>
              </p:blipFill>
              <p:spPr>
                <a:xfrm>
                  <a:off x="2459940" y="3450480"/>
                  <a:ext cx="5547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327" name="墨迹 326">
                  <a:extLst>
                    <a:ext uri="{FF2B5EF4-FFF2-40B4-BE49-F238E27FC236}">
                      <a16:creationId xmlns:a16="http://schemas.microsoft.com/office/drawing/2014/main" id="{77D6CB0A-E338-D0C4-4E19-59F2B100CF45}"/>
                    </a:ext>
                  </a:extLst>
                </p14:cNvPr>
                <p14:cNvContentPartPr/>
                <p14:nvPr/>
              </p14:nvContentPartPr>
              <p14:xfrm>
                <a:off x="2887980" y="3427440"/>
                <a:ext cx="106920" cy="79920"/>
              </p14:xfrm>
            </p:contentPart>
          </mc:Choice>
          <mc:Fallback xmlns="">
            <p:pic>
              <p:nvPicPr>
                <p:cNvPr id="327" name="墨迹 326">
                  <a:extLst>
                    <a:ext uri="{FF2B5EF4-FFF2-40B4-BE49-F238E27FC236}">
                      <a16:creationId xmlns:a16="http://schemas.microsoft.com/office/drawing/2014/main" id="{77D6CB0A-E338-D0C4-4E19-59F2B100CF45}"/>
                    </a:ext>
                  </a:extLst>
                </p:cNvPr>
                <p:cNvPicPr/>
                <p:nvPr/>
              </p:nvPicPr>
              <p:blipFill>
                <a:blip r:embed="rId160"/>
                <a:stretch>
                  <a:fillRect/>
                </a:stretch>
              </p:blipFill>
              <p:spPr>
                <a:xfrm>
                  <a:off x="2879340" y="3418800"/>
                  <a:ext cx="1245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329" name="墨迹 328">
                  <a:extLst>
                    <a:ext uri="{FF2B5EF4-FFF2-40B4-BE49-F238E27FC236}">
                      <a16:creationId xmlns:a16="http://schemas.microsoft.com/office/drawing/2014/main" id="{2801FEDD-A97C-746D-05AD-5194A0B7483A}"/>
                    </a:ext>
                  </a:extLst>
                </p14:cNvPr>
                <p14:cNvContentPartPr/>
                <p14:nvPr/>
              </p14:nvContentPartPr>
              <p14:xfrm>
                <a:off x="3192540" y="3413400"/>
                <a:ext cx="146160" cy="165960"/>
              </p14:xfrm>
            </p:contentPart>
          </mc:Choice>
          <mc:Fallback xmlns="">
            <p:pic>
              <p:nvPicPr>
                <p:cNvPr id="329" name="墨迹 328">
                  <a:extLst>
                    <a:ext uri="{FF2B5EF4-FFF2-40B4-BE49-F238E27FC236}">
                      <a16:creationId xmlns:a16="http://schemas.microsoft.com/office/drawing/2014/main" id="{2801FEDD-A97C-746D-05AD-5194A0B7483A}"/>
                    </a:ext>
                  </a:extLst>
                </p:cNvPr>
                <p:cNvPicPr/>
                <p:nvPr/>
              </p:nvPicPr>
              <p:blipFill>
                <a:blip r:embed="rId162"/>
                <a:stretch>
                  <a:fillRect/>
                </a:stretch>
              </p:blipFill>
              <p:spPr>
                <a:xfrm>
                  <a:off x="3183900" y="3404760"/>
                  <a:ext cx="1638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330" name="墨迹 329">
                  <a:extLst>
                    <a:ext uri="{FF2B5EF4-FFF2-40B4-BE49-F238E27FC236}">
                      <a16:creationId xmlns:a16="http://schemas.microsoft.com/office/drawing/2014/main" id="{80CF4379-3EE3-6FB8-BDCF-C8275BFDCA35}"/>
                    </a:ext>
                  </a:extLst>
                </p14:cNvPr>
                <p14:cNvContentPartPr/>
                <p14:nvPr/>
              </p14:nvContentPartPr>
              <p14:xfrm>
                <a:off x="3190020" y="3428880"/>
                <a:ext cx="124560" cy="170280"/>
              </p14:xfrm>
            </p:contentPart>
          </mc:Choice>
          <mc:Fallback xmlns="">
            <p:pic>
              <p:nvPicPr>
                <p:cNvPr id="330" name="墨迹 329">
                  <a:extLst>
                    <a:ext uri="{FF2B5EF4-FFF2-40B4-BE49-F238E27FC236}">
                      <a16:creationId xmlns:a16="http://schemas.microsoft.com/office/drawing/2014/main" id="{80CF4379-3EE3-6FB8-BDCF-C8275BFDCA35}"/>
                    </a:ext>
                  </a:extLst>
                </p:cNvPr>
                <p:cNvPicPr/>
                <p:nvPr/>
              </p:nvPicPr>
              <p:blipFill>
                <a:blip r:embed="rId164"/>
                <a:stretch>
                  <a:fillRect/>
                </a:stretch>
              </p:blipFill>
              <p:spPr>
                <a:xfrm>
                  <a:off x="3181380" y="3419880"/>
                  <a:ext cx="142200" cy="187920"/>
                </a:xfrm>
                <a:prstGeom prst="rect">
                  <a:avLst/>
                </a:prstGeom>
              </p:spPr>
            </p:pic>
          </mc:Fallback>
        </mc:AlternateContent>
      </p:grpSp>
      <p:grpSp>
        <p:nvGrpSpPr>
          <p:cNvPr id="336" name="组合 335">
            <a:extLst>
              <a:ext uri="{FF2B5EF4-FFF2-40B4-BE49-F238E27FC236}">
                <a16:creationId xmlns:a16="http://schemas.microsoft.com/office/drawing/2014/main" id="{D0C89033-C044-E56A-7348-DB96C94FC0B5}"/>
              </a:ext>
            </a:extLst>
          </p:cNvPr>
          <p:cNvGrpSpPr/>
          <p:nvPr/>
        </p:nvGrpSpPr>
        <p:grpSpPr>
          <a:xfrm>
            <a:off x="481380" y="4100280"/>
            <a:ext cx="357120" cy="636480"/>
            <a:chOff x="481380" y="4100280"/>
            <a:chExt cx="357120" cy="636480"/>
          </a:xfrm>
        </p:grpSpPr>
        <mc:AlternateContent xmlns:mc="http://schemas.openxmlformats.org/markup-compatibility/2006" xmlns:p14="http://schemas.microsoft.com/office/powerpoint/2010/main">
          <mc:Choice Requires="p14">
            <p:contentPart p14:bwMode="auto" r:id="rId165">
              <p14:nvContentPartPr>
                <p14:cNvPr id="332" name="墨迹 331">
                  <a:extLst>
                    <a:ext uri="{FF2B5EF4-FFF2-40B4-BE49-F238E27FC236}">
                      <a16:creationId xmlns:a16="http://schemas.microsoft.com/office/drawing/2014/main" id="{7BB2D23D-55B7-D441-F850-CA42270D7019}"/>
                    </a:ext>
                  </a:extLst>
                </p14:cNvPr>
                <p14:cNvContentPartPr/>
                <p14:nvPr/>
              </p14:nvContentPartPr>
              <p14:xfrm>
                <a:off x="497220" y="4100280"/>
                <a:ext cx="341280" cy="269280"/>
              </p14:xfrm>
            </p:contentPart>
          </mc:Choice>
          <mc:Fallback xmlns="">
            <p:pic>
              <p:nvPicPr>
                <p:cNvPr id="332" name="墨迹 331">
                  <a:extLst>
                    <a:ext uri="{FF2B5EF4-FFF2-40B4-BE49-F238E27FC236}">
                      <a16:creationId xmlns:a16="http://schemas.microsoft.com/office/drawing/2014/main" id="{7BB2D23D-55B7-D441-F850-CA42270D7019}"/>
                    </a:ext>
                  </a:extLst>
                </p:cNvPr>
                <p:cNvPicPr/>
                <p:nvPr/>
              </p:nvPicPr>
              <p:blipFill>
                <a:blip r:embed="rId166"/>
                <a:stretch>
                  <a:fillRect/>
                </a:stretch>
              </p:blipFill>
              <p:spPr>
                <a:xfrm>
                  <a:off x="488220" y="4091640"/>
                  <a:ext cx="35892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333" name="墨迹 332">
                  <a:extLst>
                    <a:ext uri="{FF2B5EF4-FFF2-40B4-BE49-F238E27FC236}">
                      <a16:creationId xmlns:a16="http://schemas.microsoft.com/office/drawing/2014/main" id="{50AC5614-CE22-864D-F0EB-93AD76091D35}"/>
                    </a:ext>
                  </a:extLst>
                </p14:cNvPr>
                <p14:cNvContentPartPr/>
                <p14:nvPr/>
              </p14:nvContentPartPr>
              <p14:xfrm>
                <a:off x="481380" y="4236720"/>
                <a:ext cx="79560" cy="133560"/>
              </p14:xfrm>
            </p:contentPart>
          </mc:Choice>
          <mc:Fallback xmlns="">
            <p:pic>
              <p:nvPicPr>
                <p:cNvPr id="333" name="墨迹 332">
                  <a:extLst>
                    <a:ext uri="{FF2B5EF4-FFF2-40B4-BE49-F238E27FC236}">
                      <a16:creationId xmlns:a16="http://schemas.microsoft.com/office/drawing/2014/main" id="{50AC5614-CE22-864D-F0EB-93AD76091D35}"/>
                    </a:ext>
                  </a:extLst>
                </p:cNvPr>
                <p:cNvPicPr/>
                <p:nvPr/>
              </p:nvPicPr>
              <p:blipFill>
                <a:blip r:embed="rId168"/>
                <a:stretch>
                  <a:fillRect/>
                </a:stretch>
              </p:blipFill>
              <p:spPr>
                <a:xfrm>
                  <a:off x="472380" y="4227720"/>
                  <a:ext cx="972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334" name="墨迹 333">
                  <a:extLst>
                    <a:ext uri="{FF2B5EF4-FFF2-40B4-BE49-F238E27FC236}">
                      <a16:creationId xmlns:a16="http://schemas.microsoft.com/office/drawing/2014/main" id="{5B826CA6-3DB4-26FE-FD7F-FDE6836E73DC}"/>
                    </a:ext>
                  </a:extLst>
                </p14:cNvPr>
                <p14:cNvContentPartPr/>
                <p14:nvPr/>
              </p14:nvContentPartPr>
              <p14:xfrm>
                <a:off x="495420" y="4486560"/>
                <a:ext cx="67320" cy="101520"/>
              </p14:xfrm>
            </p:contentPart>
          </mc:Choice>
          <mc:Fallback xmlns="">
            <p:pic>
              <p:nvPicPr>
                <p:cNvPr id="334" name="墨迹 333">
                  <a:extLst>
                    <a:ext uri="{FF2B5EF4-FFF2-40B4-BE49-F238E27FC236}">
                      <a16:creationId xmlns:a16="http://schemas.microsoft.com/office/drawing/2014/main" id="{5B826CA6-3DB4-26FE-FD7F-FDE6836E73DC}"/>
                    </a:ext>
                  </a:extLst>
                </p:cNvPr>
                <p:cNvPicPr/>
                <p:nvPr/>
              </p:nvPicPr>
              <p:blipFill>
                <a:blip r:embed="rId170"/>
                <a:stretch>
                  <a:fillRect/>
                </a:stretch>
              </p:blipFill>
              <p:spPr>
                <a:xfrm>
                  <a:off x="486420" y="4477920"/>
                  <a:ext cx="849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335" name="墨迹 334">
                  <a:extLst>
                    <a:ext uri="{FF2B5EF4-FFF2-40B4-BE49-F238E27FC236}">
                      <a16:creationId xmlns:a16="http://schemas.microsoft.com/office/drawing/2014/main" id="{50C4A41B-18D3-C21A-D5B5-5ABB725CDBA4}"/>
                    </a:ext>
                  </a:extLst>
                </p14:cNvPr>
                <p14:cNvContentPartPr/>
                <p14:nvPr/>
              </p14:nvContentPartPr>
              <p14:xfrm>
                <a:off x="551580" y="4526160"/>
                <a:ext cx="96120" cy="210600"/>
              </p14:xfrm>
            </p:contentPart>
          </mc:Choice>
          <mc:Fallback xmlns="">
            <p:pic>
              <p:nvPicPr>
                <p:cNvPr id="335" name="墨迹 334">
                  <a:extLst>
                    <a:ext uri="{FF2B5EF4-FFF2-40B4-BE49-F238E27FC236}">
                      <a16:creationId xmlns:a16="http://schemas.microsoft.com/office/drawing/2014/main" id="{50C4A41B-18D3-C21A-D5B5-5ABB725CDBA4}"/>
                    </a:ext>
                  </a:extLst>
                </p:cNvPr>
                <p:cNvPicPr/>
                <p:nvPr/>
              </p:nvPicPr>
              <p:blipFill>
                <a:blip r:embed="rId172"/>
                <a:stretch>
                  <a:fillRect/>
                </a:stretch>
              </p:blipFill>
              <p:spPr>
                <a:xfrm>
                  <a:off x="542940" y="4517160"/>
                  <a:ext cx="113760" cy="228240"/>
                </a:xfrm>
                <a:prstGeom prst="rect">
                  <a:avLst/>
                </a:prstGeom>
              </p:spPr>
            </p:pic>
          </mc:Fallback>
        </mc:AlternateContent>
      </p:grpSp>
      <p:grpSp>
        <p:nvGrpSpPr>
          <p:cNvPr id="345" name="组合 344">
            <a:extLst>
              <a:ext uri="{FF2B5EF4-FFF2-40B4-BE49-F238E27FC236}">
                <a16:creationId xmlns:a16="http://schemas.microsoft.com/office/drawing/2014/main" id="{5816CD13-ED68-03CB-A106-A104E358260B}"/>
              </a:ext>
            </a:extLst>
          </p:cNvPr>
          <p:cNvGrpSpPr/>
          <p:nvPr/>
        </p:nvGrpSpPr>
        <p:grpSpPr>
          <a:xfrm>
            <a:off x="1194113" y="2139000"/>
            <a:ext cx="301680" cy="691560"/>
            <a:chOff x="1173300" y="2007240"/>
            <a:chExt cx="301680" cy="691560"/>
          </a:xfrm>
        </p:grpSpPr>
        <mc:AlternateContent xmlns:mc="http://schemas.openxmlformats.org/markup-compatibility/2006" xmlns:p14="http://schemas.microsoft.com/office/powerpoint/2010/main">
          <mc:Choice Requires="p14">
            <p:contentPart p14:bwMode="auto" r:id="rId173">
              <p14:nvContentPartPr>
                <p14:cNvPr id="337" name="墨迹 336">
                  <a:extLst>
                    <a:ext uri="{FF2B5EF4-FFF2-40B4-BE49-F238E27FC236}">
                      <a16:creationId xmlns:a16="http://schemas.microsoft.com/office/drawing/2014/main" id="{2C64D476-9F68-BD8F-B851-A7BE327A3935}"/>
                    </a:ext>
                  </a:extLst>
                </p14:cNvPr>
                <p14:cNvContentPartPr/>
                <p14:nvPr/>
              </p14:nvContentPartPr>
              <p14:xfrm>
                <a:off x="1440780" y="2353560"/>
                <a:ext cx="28080" cy="345240"/>
              </p14:xfrm>
            </p:contentPart>
          </mc:Choice>
          <mc:Fallback xmlns="">
            <p:pic>
              <p:nvPicPr>
                <p:cNvPr id="337" name="墨迹 336">
                  <a:extLst>
                    <a:ext uri="{FF2B5EF4-FFF2-40B4-BE49-F238E27FC236}">
                      <a16:creationId xmlns:a16="http://schemas.microsoft.com/office/drawing/2014/main" id="{2C64D476-9F68-BD8F-B851-A7BE327A3935}"/>
                    </a:ext>
                  </a:extLst>
                </p:cNvPr>
                <p:cNvPicPr/>
                <p:nvPr/>
              </p:nvPicPr>
              <p:blipFill>
                <a:blip r:embed="rId174"/>
                <a:stretch>
                  <a:fillRect/>
                </a:stretch>
              </p:blipFill>
              <p:spPr>
                <a:xfrm>
                  <a:off x="1431780" y="2344560"/>
                  <a:ext cx="457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338" name="墨迹 337">
                  <a:extLst>
                    <a:ext uri="{FF2B5EF4-FFF2-40B4-BE49-F238E27FC236}">
                      <a16:creationId xmlns:a16="http://schemas.microsoft.com/office/drawing/2014/main" id="{84FE5C4E-AB7D-1208-975D-10B01043E1F1}"/>
                    </a:ext>
                  </a:extLst>
                </p14:cNvPr>
                <p14:cNvContentPartPr/>
                <p14:nvPr/>
              </p14:nvContentPartPr>
              <p14:xfrm>
                <a:off x="1408020" y="2307840"/>
                <a:ext cx="40320" cy="76680"/>
              </p14:xfrm>
            </p:contentPart>
          </mc:Choice>
          <mc:Fallback xmlns="">
            <p:pic>
              <p:nvPicPr>
                <p:cNvPr id="338" name="墨迹 337">
                  <a:extLst>
                    <a:ext uri="{FF2B5EF4-FFF2-40B4-BE49-F238E27FC236}">
                      <a16:creationId xmlns:a16="http://schemas.microsoft.com/office/drawing/2014/main" id="{84FE5C4E-AB7D-1208-975D-10B01043E1F1}"/>
                    </a:ext>
                  </a:extLst>
                </p:cNvPr>
                <p:cNvPicPr/>
                <p:nvPr/>
              </p:nvPicPr>
              <p:blipFill>
                <a:blip r:embed="rId176"/>
                <a:stretch>
                  <a:fillRect/>
                </a:stretch>
              </p:blipFill>
              <p:spPr>
                <a:xfrm>
                  <a:off x="1399020" y="2299200"/>
                  <a:ext cx="579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39" name="墨迹 338">
                  <a:extLst>
                    <a:ext uri="{FF2B5EF4-FFF2-40B4-BE49-F238E27FC236}">
                      <a16:creationId xmlns:a16="http://schemas.microsoft.com/office/drawing/2014/main" id="{707FB6F8-1233-B050-F260-5D0C2A906D77}"/>
                    </a:ext>
                  </a:extLst>
                </p14:cNvPr>
                <p14:cNvContentPartPr/>
                <p14:nvPr/>
              </p14:nvContentPartPr>
              <p14:xfrm>
                <a:off x="1432500" y="2308920"/>
                <a:ext cx="42480" cy="81000"/>
              </p14:xfrm>
            </p:contentPart>
          </mc:Choice>
          <mc:Fallback xmlns="">
            <p:pic>
              <p:nvPicPr>
                <p:cNvPr id="339" name="墨迹 338">
                  <a:extLst>
                    <a:ext uri="{FF2B5EF4-FFF2-40B4-BE49-F238E27FC236}">
                      <a16:creationId xmlns:a16="http://schemas.microsoft.com/office/drawing/2014/main" id="{707FB6F8-1233-B050-F260-5D0C2A906D77}"/>
                    </a:ext>
                  </a:extLst>
                </p:cNvPr>
                <p:cNvPicPr/>
                <p:nvPr/>
              </p:nvPicPr>
              <p:blipFill>
                <a:blip r:embed="rId178"/>
                <a:stretch>
                  <a:fillRect/>
                </a:stretch>
              </p:blipFill>
              <p:spPr>
                <a:xfrm>
                  <a:off x="1423500" y="2299920"/>
                  <a:ext cx="601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40" name="墨迹 339">
                  <a:extLst>
                    <a:ext uri="{FF2B5EF4-FFF2-40B4-BE49-F238E27FC236}">
                      <a16:creationId xmlns:a16="http://schemas.microsoft.com/office/drawing/2014/main" id="{099BA53B-9FC9-9476-BF58-179538A916FD}"/>
                    </a:ext>
                  </a:extLst>
                </p14:cNvPr>
                <p14:cNvContentPartPr/>
                <p14:nvPr/>
              </p14:nvContentPartPr>
              <p14:xfrm>
                <a:off x="1173300" y="2007240"/>
                <a:ext cx="156600" cy="232560"/>
              </p14:xfrm>
            </p:contentPart>
          </mc:Choice>
          <mc:Fallback xmlns="">
            <p:pic>
              <p:nvPicPr>
                <p:cNvPr id="340" name="墨迹 339">
                  <a:extLst>
                    <a:ext uri="{FF2B5EF4-FFF2-40B4-BE49-F238E27FC236}">
                      <a16:creationId xmlns:a16="http://schemas.microsoft.com/office/drawing/2014/main" id="{099BA53B-9FC9-9476-BF58-179538A916FD}"/>
                    </a:ext>
                  </a:extLst>
                </p:cNvPr>
                <p:cNvPicPr/>
                <p:nvPr/>
              </p:nvPicPr>
              <p:blipFill>
                <a:blip r:embed="rId180"/>
                <a:stretch>
                  <a:fillRect/>
                </a:stretch>
              </p:blipFill>
              <p:spPr>
                <a:xfrm>
                  <a:off x="1164300" y="1998600"/>
                  <a:ext cx="1742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343" name="墨迹 342">
                  <a:extLst>
                    <a:ext uri="{FF2B5EF4-FFF2-40B4-BE49-F238E27FC236}">
                      <a16:creationId xmlns:a16="http://schemas.microsoft.com/office/drawing/2014/main" id="{4FB878E8-BA67-F34D-F5B9-36BEF3E45D9A}"/>
                    </a:ext>
                  </a:extLst>
                </p14:cNvPr>
                <p14:cNvContentPartPr/>
                <p14:nvPr/>
              </p14:nvContentPartPr>
              <p14:xfrm>
                <a:off x="1203900" y="2064840"/>
                <a:ext cx="90000" cy="61560"/>
              </p14:xfrm>
            </p:contentPart>
          </mc:Choice>
          <mc:Fallback xmlns="">
            <p:pic>
              <p:nvPicPr>
                <p:cNvPr id="343" name="墨迹 342">
                  <a:extLst>
                    <a:ext uri="{FF2B5EF4-FFF2-40B4-BE49-F238E27FC236}">
                      <a16:creationId xmlns:a16="http://schemas.microsoft.com/office/drawing/2014/main" id="{4FB878E8-BA67-F34D-F5B9-36BEF3E45D9A}"/>
                    </a:ext>
                  </a:extLst>
                </p:cNvPr>
                <p:cNvPicPr/>
                <p:nvPr/>
              </p:nvPicPr>
              <p:blipFill>
                <a:blip r:embed="rId182"/>
                <a:stretch>
                  <a:fillRect/>
                </a:stretch>
              </p:blipFill>
              <p:spPr>
                <a:xfrm>
                  <a:off x="1194900" y="2055840"/>
                  <a:ext cx="107640" cy="79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3">
            <p14:nvContentPartPr>
              <p14:cNvPr id="428" name="墨迹 427">
                <a:extLst>
                  <a:ext uri="{FF2B5EF4-FFF2-40B4-BE49-F238E27FC236}">
                    <a16:creationId xmlns:a16="http://schemas.microsoft.com/office/drawing/2014/main" id="{AAC1A3D6-0D7D-758C-271D-C9E5D029DD3F}"/>
                  </a:ext>
                </a:extLst>
              </p14:cNvPr>
              <p14:cNvContentPartPr/>
              <p14:nvPr/>
            </p14:nvContentPartPr>
            <p14:xfrm>
              <a:off x="1653180" y="2760000"/>
              <a:ext cx="1418760" cy="37800"/>
            </p14:xfrm>
          </p:contentPart>
        </mc:Choice>
        <mc:Fallback xmlns="">
          <p:pic>
            <p:nvPicPr>
              <p:cNvPr id="428" name="墨迹 427">
                <a:extLst>
                  <a:ext uri="{FF2B5EF4-FFF2-40B4-BE49-F238E27FC236}">
                    <a16:creationId xmlns:a16="http://schemas.microsoft.com/office/drawing/2014/main" id="{AAC1A3D6-0D7D-758C-271D-C9E5D029DD3F}"/>
                  </a:ext>
                </a:extLst>
              </p:cNvPr>
              <p:cNvPicPr/>
              <p:nvPr/>
            </p:nvPicPr>
            <p:blipFill>
              <a:blip r:embed="rId184"/>
              <a:stretch>
                <a:fillRect/>
              </a:stretch>
            </p:blipFill>
            <p:spPr>
              <a:xfrm>
                <a:off x="1644540" y="2751000"/>
                <a:ext cx="1436400" cy="55440"/>
              </a:xfrm>
              <a:prstGeom prst="rect">
                <a:avLst/>
              </a:prstGeom>
            </p:spPr>
          </p:pic>
        </mc:Fallback>
      </mc:AlternateContent>
      <p:grpSp>
        <p:nvGrpSpPr>
          <p:cNvPr id="435" name="组合 434">
            <a:extLst>
              <a:ext uri="{FF2B5EF4-FFF2-40B4-BE49-F238E27FC236}">
                <a16:creationId xmlns:a16="http://schemas.microsoft.com/office/drawing/2014/main" id="{26E28DB1-15EA-4383-178F-58F3CB15633D}"/>
              </a:ext>
            </a:extLst>
          </p:cNvPr>
          <p:cNvGrpSpPr/>
          <p:nvPr/>
        </p:nvGrpSpPr>
        <p:grpSpPr>
          <a:xfrm>
            <a:off x="1020660" y="3580800"/>
            <a:ext cx="1273680" cy="1545840"/>
            <a:chOff x="1020660" y="3580800"/>
            <a:chExt cx="1273680" cy="1545840"/>
          </a:xfrm>
        </p:grpSpPr>
        <mc:AlternateContent xmlns:mc="http://schemas.openxmlformats.org/markup-compatibility/2006" xmlns:p14="http://schemas.microsoft.com/office/powerpoint/2010/main">
          <mc:Choice Requires="p14">
            <p:contentPart p14:bwMode="auto" r:id="rId185">
              <p14:nvContentPartPr>
                <p14:cNvPr id="429" name="墨迹 428">
                  <a:extLst>
                    <a:ext uri="{FF2B5EF4-FFF2-40B4-BE49-F238E27FC236}">
                      <a16:creationId xmlns:a16="http://schemas.microsoft.com/office/drawing/2014/main" id="{677DB801-78FD-909A-2CBA-12D4A5BCADEF}"/>
                    </a:ext>
                  </a:extLst>
                </p14:cNvPr>
                <p14:cNvContentPartPr/>
                <p14:nvPr/>
              </p14:nvContentPartPr>
              <p14:xfrm>
                <a:off x="1592700" y="4198200"/>
                <a:ext cx="11160" cy="3600"/>
              </p14:xfrm>
            </p:contentPart>
          </mc:Choice>
          <mc:Fallback xmlns="">
            <p:pic>
              <p:nvPicPr>
                <p:cNvPr id="429" name="墨迹 428">
                  <a:extLst>
                    <a:ext uri="{FF2B5EF4-FFF2-40B4-BE49-F238E27FC236}">
                      <a16:creationId xmlns:a16="http://schemas.microsoft.com/office/drawing/2014/main" id="{677DB801-78FD-909A-2CBA-12D4A5BCADEF}"/>
                    </a:ext>
                  </a:extLst>
                </p:cNvPr>
                <p:cNvPicPr/>
                <p:nvPr/>
              </p:nvPicPr>
              <p:blipFill>
                <a:blip r:embed="rId186"/>
                <a:stretch>
                  <a:fillRect/>
                </a:stretch>
              </p:blipFill>
              <p:spPr>
                <a:xfrm>
                  <a:off x="1583700" y="4189560"/>
                  <a:ext cx="288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430" name="墨迹 429">
                  <a:extLst>
                    <a:ext uri="{FF2B5EF4-FFF2-40B4-BE49-F238E27FC236}">
                      <a16:creationId xmlns:a16="http://schemas.microsoft.com/office/drawing/2014/main" id="{67A4F869-B677-9839-D648-157E603A68A2}"/>
                    </a:ext>
                  </a:extLst>
                </p14:cNvPr>
                <p14:cNvContentPartPr/>
                <p14:nvPr/>
              </p14:nvContentPartPr>
              <p14:xfrm>
                <a:off x="1066380" y="3580800"/>
                <a:ext cx="1227960" cy="1006920"/>
              </p14:xfrm>
            </p:contentPart>
          </mc:Choice>
          <mc:Fallback xmlns="">
            <p:pic>
              <p:nvPicPr>
                <p:cNvPr id="430" name="墨迹 429">
                  <a:extLst>
                    <a:ext uri="{FF2B5EF4-FFF2-40B4-BE49-F238E27FC236}">
                      <a16:creationId xmlns:a16="http://schemas.microsoft.com/office/drawing/2014/main" id="{67A4F869-B677-9839-D648-157E603A68A2}"/>
                    </a:ext>
                  </a:extLst>
                </p:cNvPr>
                <p:cNvPicPr/>
                <p:nvPr/>
              </p:nvPicPr>
              <p:blipFill>
                <a:blip r:embed="rId188"/>
                <a:stretch>
                  <a:fillRect/>
                </a:stretch>
              </p:blipFill>
              <p:spPr>
                <a:xfrm>
                  <a:off x="1057380" y="3571800"/>
                  <a:ext cx="1245600" cy="10245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432" name="墨迹 431">
                  <a:extLst>
                    <a:ext uri="{FF2B5EF4-FFF2-40B4-BE49-F238E27FC236}">
                      <a16:creationId xmlns:a16="http://schemas.microsoft.com/office/drawing/2014/main" id="{754B12C5-140D-8EE6-FBD0-31EDB662C771}"/>
                    </a:ext>
                  </a:extLst>
                </p14:cNvPr>
                <p14:cNvContentPartPr/>
                <p14:nvPr/>
              </p14:nvContentPartPr>
              <p14:xfrm>
                <a:off x="2263020" y="3642360"/>
                <a:ext cx="8640" cy="531360"/>
              </p14:xfrm>
            </p:contentPart>
          </mc:Choice>
          <mc:Fallback xmlns="">
            <p:pic>
              <p:nvPicPr>
                <p:cNvPr id="432" name="墨迹 431">
                  <a:extLst>
                    <a:ext uri="{FF2B5EF4-FFF2-40B4-BE49-F238E27FC236}">
                      <a16:creationId xmlns:a16="http://schemas.microsoft.com/office/drawing/2014/main" id="{754B12C5-140D-8EE6-FBD0-31EDB662C771}"/>
                    </a:ext>
                  </a:extLst>
                </p:cNvPr>
                <p:cNvPicPr/>
                <p:nvPr/>
              </p:nvPicPr>
              <p:blipFill>
                <a:blip r:embed="rId190"/>
                <a:stretch>
                  <a:fillRect/>
                </a:stretch>
              </p:blipFill>
              <p:spPr>
                <a:xfrm>
                  <a:off x="2254020" y="3633360"/>
                  <a:ext cx="26280" cy="5490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433" name="墨迹 432">
                  <a:extLst>
                    <a:ext uri="{FF2B5EF4-FFF2-40B4-BE49-F238E27FC236}">
                      <a16:creationId xmlns:a16="http://schemas.microsoft.com/office/drawing/2014/main" id="{C1749D9B-A97A-0C36-4867-2737AF213609}"/>
                    </a:ext>
                  </a:extLst>
                </p14:cNvPr>
                <p14:cNvContentPartPr/>
                <p14:nvPr/>
              </p14:nvContentPartPr>
              <p14:xfrm>
                <a:off x="1020660" y="4575120"/>
                <a:ext cx="34200" cy="551520"/>
              </p14:xfrm>
            </p:contentPart>
          </mc:Choice>
          <mc:Fallback xmlns="">
            <p:pic>
              <p:nvPicPr>
                <p:cNvPr id="433" name="墨迹 432">
                  <a:extLst>
                    <a:ext uri="{FF2B5EF4-FFF2-40B4-BE49-F238E27FC236}">
                      <a16:creationId xmlns:a16="http://schemas.microsoft.com/office/drawing/2014/main" id="{C1749D9B-A97A-0C36-4867-2737AF213609}"/>
                    </a:ext>
                  </a:extLst>
                </p:cNvPr>
                <p:cNvPicPr/>
                <p:nvPr/>
              </p:nvPicPr>
              <p:blipFill>
                <a:blip r:embed="rId192"/>
                <a:stretch>
                  <a:fillRect/>
                </a:stretch>
              </p:blipFill>
              <p:spPr>
                <a:xfrm>
                  <a:off x="1011660" y="4566120"/>
                  <a:ext cx="518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434" name="墨迹 433">
                  <a:extLst>
                    <a:ext uri="{FF2B5EF4-FFF2-40B4-BE49-F238E27FC236}">
                      <a16:creationId xmlns:a16="http://schemas.microsoft.com/office/drawing/2014/main" id="{71C0133E-F35D-745B-8BCA-3E3522988B75}"/>
                    </a:ext>
                  </a:extLst>
                </p14:cNvPr>
                <p14:cNvContentPartPr/>
                <p14:nvPr/>
              </p14:nvContentPartPr>
              <p14:xfrm>
                <a:off x="1058820" y="4158600"/>
                <a:ext cx="1191600" cy="954360"/>
              </p14:xfrm>
            </p:contentPart>
          </mc:Choice>
          <mc:Fallback xmlns="">
            <p:pic>
              <p:nvPicPr>
                <p:cNvPr id="434" name="墨迹 433">
                  <a:extLst>
                    <a:ext uri="{FF2B5EF4-FFF2-40B4-BE49-F238E27FC236}">
                      <a16:creationId xmlns:a16="http://schemas.microsoft.com/office/drawing/2014/main" id="{71C0133E-F35D-745B-8BCA-3E3522988B75}"/>
                    </a:ext>
                  </a:extLst>
                </p:cNvPr>
                <p:cNvPicPr/>
                <p:nvPr/>
              </p:nvPicPr>
              <p:blipFill>
                <a:blip r:embed="rId194"/>
                <a:stretch>
                  <a:fillRect/>
                </a:stretch>
              </p:blipFill>
              <p:spPr>
                <a:xfrm>
                  <a:off x="1050180" y="4149960"/>
                  <a:ext cx="1209240" cy="972000"/>
                </a:xfrm>
                <a:prstGeom prst="rect">
                  <a:avLst/>
                </a:prstGeom>
              </p:spPr>
            </p:pic>
          </mc:Fallback>
        </mc:AlternateContent>
      </p:grpSp>
      <p:grpSp>
        <p:nvGrpSpPr>
          <p:cNvPr id="453" name="组合 452">
            <a:extLst>
              <a:ext uri="{FF2B5EF4-FFF2-40B4-BE49-F238E27FC236}">
                <a16:creationId xmlns:a16="http://schemas.microsoft.com/office/drawing/2014/main" id="{D60A009B-1DB9-2E44-5568-8B932AF6CADB}"/>
              </a:ext>
            </a:extLst>
          </p:cNvPr>
          <p:cNvGrpSpPr/>
          <p:nvPr/>
        </p:nvGrpSpPr>
        <p:grpSpPr>
          <a:xfrm>
            <a:off x="952260" y="2901840"/>
            <a:ext cx="1263240" cy="1004400"/>
            <a:chOff x="952260" y="2901840"/>
            <a:chExt cx="1263240" cy="1004400"/>
          </a:xfrm>
        </p:grpSpPr>
        <mc:AlternateContent xmlns:mc="http://schemas.openxmlformats.org/markup-compatibility/2006" xmlns:p14="http://schemas.microsoft.com/office/powerpoint/2010/main">
          <mc:Choice Requires="p14">
            <p:contentPart p14:bwMode="auto" r:id="rId195">
              <p14:nvContentPartPr>
                <p14:cNvPr id="111" name="墨迹 110">
                  <a:extLst>
                    <a:ext uri="{FF2B5EF4-FFF2-40B4-BE49-F238E27FC236}">
                      <a16:creationId xmlns:a16="http://schemas.microsoft.com/office/drawing/2014/main" id="{A89294BD-563E-CD8E-E0D9-8D5430B04CD2}"/>
                    </a:ext>
                  </a:extLst>
                </p14:cNvPr>
                <p14:cNvContentPartPr/>
                <p14:nvPr/>
              </p14:nvContentPartPr>
              <p14:xfrm>
                <a:off x="1066740" y="3261120"/>
                <a:ext cx="21600" cy="630000"/>
              </p14:xfrm>
            </p:contentPart>
          </mc:Choice>
          <mc:Fallback xmlns="">
            <p:pic>
              <p:nvPicPr>
                <p:cNvPr id="111" name="墨迹 110">
                  <a:extLst>
                    <a:ext uri="{FF2B5EF4-FFF2-40B4-BE49-F238E27FC236}">
                      <a16:creationId xmlns:a16="http://schemas.microsoft.com/office/drawing/2014/main" id="{A89294BD-563E-CD8E-E0D9-8D5430B04CD2}"/>
                    </a:ext>
                  </a:extLst>
                </p:cNvPr>
                <p:cNvPicPr/>
                <p:nvPr/>
              </p:nvPicPr>
              <p:blipFill>
                <a:blip r:embed="rId196"/>
                <a:stretch>
                  <a:fillRect/>
                </a:stretch>
              </p:blipFill>
              <p:spPr>
                <a:xfrm>
                  <a:off x="1057740" y="3252120"/>
                  <a:ext cx="39240" cy="6476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12" name="墨迹 111">
                  <a:extLst>
                    <a:ext uri="{FF2B5EF4-FFF2-40B4-BE49-F238E27FC236}">
                      <a16:creationId xmlns:a16="http://schemas.microsoft.com/office/drawing/2014/main" id="{C9DDD0AF-AB43-B9A1-CC15-A87EBF5AFA4D}"/>
                    </a:ext>
                  </a:extLst>
                </p14:cNvPr>
                <p14:cNvContentPartPr/>
                <p14:nvPr/>
              </p14:nvContentPartPr>
              <p14:xfrm>
                <a:off x="1135140" y="3242760"/>
                <a:ext cx="360" cy="11160"/>
              </p14:xfrm>
            </p:contentPart>
          </mc:Choice>
          <mc:Fallback xmlns="">
            <p:pic>
              <p:nvPicPr>
                <p:cNvPr id="112" name="墨迹 111">
                  <a:extLst>
                    <a:ext uri="{FF2B5EF4-FFF2-40B4-BE49-F238E27FC236}">
                      <a16:creationId xmlns:a16="http://schemas.microsoft.com/office/drawing/2014/main" id="{C9DDD0AF-AB43-B9A1-CC15-A87EBF5AFA4D}"/>
                    </a:ext>
                  </a:extLst>
                </p:cNvPr>
                <p:cNvPicPr/>
                <p:nvPr/>
              </p:nvPicPr>
              <p:blipFill>
                <a:blip r:embed="rId198"/>
                <a:stretch>
                  <a:fillRect/>
                </a:stretch>
              </p:blipFill>
              <p:spPr>
                <a:xfrm>
                  <a:off x="1126500" y="3234120"/>
                  <a:ext cx="180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16" name="墨迹 115">
                  <a:extLst>
                    <a:ext uri="{FF2B5EF4-FFF2-40B4-BE49-F238E27FC236}">
                      <a16:creationId xmlns:a16="http://schemas.microsoft.com/office/drawing/2014/main" id="{97ED74EE-D55F-1DBD-D5A6-76CD54244399}"/>
                    </a:ext>
                  </a:extLst>
                </p14:cNvPr>
                <p14:cNvContentPartPr/>
                <p14:nvPr/>
              </p14:nvContentPartPr>
              <p14:xfrm>
                <a:off x="1089420" y="3284160"/>
                <a:ext cx="360" cy="15480"/>
              </p14:xfrm>
            </p:contentPart>
          </mc:Choice>
          <mc:Fallback xmlns="">
            <p:pic>
              <p:nvPicPr>
                <p:cNvPr id="116" name="墨迹 115">
                  <a:extLst>
                    <a:ext uri="{FF2B5EF4-FFF2-40B4-BE49-F238E27FC236}">
                      <a16:creationId xmlns:a16="http://schemas.microsoft.com/office/drawing/2014/main" id="{97ED74EE-D55F-1DBD-D5A6-76CD54244399}"/>
                    </a:ext>
                  </a:extLst>
                </p:cNvPr>
                <p:cNvPicPr/>
                <p:nvPr/>
              </p:nvPicPr>
              <p:blipFill>
                <a:blip r:embed="rId198"/>
                <a:stretch>
                  <a:fillRect/>
                </a:stretch>
              </p:blipFill>
              <p:spPr>
                <a:xfrm>
                  <a:off x="1080420" y="3275160"/>
                  <a:ext cx="180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7" name="墨迹 116">
                  <a:extLst>
                    <a:ext uri="{FF2B5EF4-FFF2-40B4-BE49-F238E27FC236}">
                      <a16:creationId xmlns:a16="http://schemas.microsoft.com/office/drawing/2014/main" id="{D5255955-4C52-BCDE-3FF6-CBB121F7DBCE}"/>
                    </a:ext>
                  </a:extLst>
                </p14:cNvPr>
                <p14:cNvContentPartPr/>
                <p14:nvPr/>
              </p14:nvContentPartPr>
              <p14:xfrm>
                <a:off x="1074300" y="3251400"/>
                <a:ext cx="617760" cy="14760"/>
              </p14:xfrm>
            </p:contentPart>
          </mc:Choice>
          <mc:Fallback xmlns="">
            <p:pic>
              <p:nvPicPr>
                <p:cNvPr id="117" name="墨迹 116">
                  <a:extLst>
                    <a:ext uri="{FF2B5EF4-FFF2-40B4-BE49-F238E27FC236}">
                      <a16:creationId xmlns:a16="http://schemas.microsoft.com/office/drawing/2014/main" id="{D5255955-4C52-BCDE-3FF6-CBB121F7DBCE}"/>
                    </a:ext>
                  </a:extLst>
                </p:cNvPr>
                <p:cNvPicPr/>
                <p:nvPr/>
              </p:nvPicPr>
              <p:blipFill>
                <a:blip r:embed="rId201"/>
                <a:stretch>
                  <a:fillRect/>
                </a:stretch>
              </p:blipFill>
              <p:spPr>
                <a:xfrm>
                  <a:off x="1065300" y="3242760"/>
                  <a:ext cx="6354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8" name="墨迹 117">
                  <a:extLst>
                    <a:ext uri="{FF2B5EF4-FFF2-40B4-BE49-F238E27FC236}">
                      <a16:creationId xmlns:a16="http://schemas.microsoft.com/office/drawing/2014/main" id="{0CD8D9C5-C775-2A0C-8510-292EE8CEBAE7}"/>
                    </a:ext>
                  </a:extLst>
                </p14:cNvPr>
                <p14:cNvContentPartPr/>
                <p14:nvPr/>
              </p14:nvContentPartPr>
              <p14:xfrm>
                <a:off x="1753260" y="3261120"/>
                <a:ext cx="22680" cy="604440"/>
              </p14:xfrm>
            </p:contentPart>
          </mc:Choice>
          <mc:Fallback xmlns="">
            <p:pic>
              <p:nvPicPr>
                <p:cNvPr id="118" name="墨迹 117">
                  <a:extLst>
                    <a:ext uri="{FF2B5EF4-FFF2-40B4-BE49-F238E27FC236}">
                      <a16:creationId xmlns:a16="http://schemas.microsoft.com/office/drawing/2014/main" id="{0CD8D9C5-C775-2A0C-8510-292EE8CEBAE7}"/>
                    </a:ext>
                  </a:extLst>
                </p:cNvPr>
                <p:cNvPicPr/>
                <p:nvPr/>
              </p:nvPicPr>
              <p:blipFill>
                <a:blip r:embed="rId203"/>
                <a:stretch>
                  <a:fillRect/>
                </a:stretch>
              </p:blipFill>
              <p:spPr>
                <a:xfrm>
                  <a:off x="1744260" y="3252480"/>
                  <a:ext cx="40320" cy="6220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9" name="墨迹 118">
                  <a:extLst>
                    <a:ext uri="{FF2B5EF4-FFF2-40B4-BE49-F238E27FC236}">
                      <a16:creationId xmlns:a16="http://schemas.microsoft.com/office/drawing/2014/main" id="{4B173623-2FA4-DAA1-02D6-453F28594F3D}"/>
                    </a:ext>
                  </a:extLst>
                </p14:cNvPr>
                <p14:cNvContentPartPr/>
                <p14:nvPr/>
              </p14:nvContentPartPr>
              <p14:xfrm>
                <a:off x="952260" y="3893640"/>
                <a:ext cx="35640" cy="12600"/>
              </p14:xfrm>
            </p:contentPart>
          </mc:Choice>
          <mc:Fallback xmlns="">
            <p:pic>
              <p:nvPicPr>
                <p:cNvPr id="119" name="墨迹 118">
                  <a:extLst>
                    <a:ext uri="{FF2B5EF4-FFF2-40B4-BE49-F238E27FC236}">
                      <a16:creationId xmlns:a16="http://schemas.microsoft.com/office/drawing/2014/main" id="{4B173623-2FA4-DAA1-02D6-453F28594F3D}"/>
                    </a:ext>
                  </a:extLst>
                </p:cNvPr>
                <p:cNvPicPr/>
                <p:nvPr/>
              </p:nvPicPr>
              <p:blipFill>
                <a:blip r:embed="rId205"/>
                <a:stretch>
                  <a:fillRect/>
                </a:stretch>
              </p:blipFill>
              <p:spPr>
                <a:xfrm>
                  <a:off x="943620" y="3884640"/>
                  <a:ext cx="532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0" name="墨迹 119">
                  <a:extLst>
                    <a:ext uri="{FF2B5EF4-FFF2-40B4-BE49-F238E27FC236}">
                      <a16:creationId xmlns:a16="http://schemas.microsoft.com/office/drawing/2014/main" id="{3F14E71D-2BDE-4F66-899F-4895742B732D}"/>
                    </a:ext>
                  </a:extLst>
                </p14:cNvPr>
                <p14:cNvContentPartPr/>
                <p14:nvPr/>
              </p14:nvContentPartPr>
              <p14:xfrm>
                <a:off x="1058820" y="3832800"/>
                <a:ext cx="788400" cy="29880"/>
              </p14:xfrm>
            </p:contentPart>
          </mc:Choice>
          <mc:Fallback xmlns="">
            <p:pic>
              <p:nvPicPr>
                <p:cNvPr id="120" name="墨迹 119">
                  <a:extLst>
                    <a:ext uri="{FF2B5EF4-FFF2-40B4-BE49-F238E27FC236}">
                      <a16:creationId xmlns:a16="http://schemas.microsoft.com/office/drawing/2014/main" id="{3F14E71D-2BDE-4F66-899F-4895742B732D}"/>
                    </a:ext>
                  </a:extLst>
                </p:cNvPr>
                <p:cNvPicPr/>
                <p:nvPr/>
              </p:nvPicPr>
              <p:blipFill>
                <a:blip r:embed="rId207"/>
                <a:stretch>
                  <a:fillRect/>
                </a:stretch>
              </p:blipFill>
              <p:spPr>
                <a:xfrm>
                  <a:off x="1050180" y="3823800"/>
                  <a:ext cx="8060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7" name="墨迹 126">
                  <a:extLst>
                    <a:ext uri="{FF2B5EF4-FFF2-40B4-BE49-F238E27FC236}">
                      <a16:creationId xmlns:a16="http://schemas.microsoft.com/office/drawing/2014/main" id="{048B8B1E-79A2-7077-95C9-5EAA76CFF82C}"/>
                    </a:ext>
                  </a:extLst>
                </p14:cNvPr>
                <p14:cNvContentPartPr/>
                <p14:nvPr/>
              </p14:nvContentPartPr>
              <p14:xfrm>
                <a:off x="1478220" y="2909760"/>
                <a:ext cx="655560" cy="14760"/>
              </p14:xfrm>
            </p:contentPart>
          </mc:Choice>
          <mc:Fallback xmlns="">
            <p:pic>
              <p:nvPicPr>
                <p:cNvPr id="127" name="墨迹 126">
                  <a:extLst>
                    <a:ext uri="{FF2B5EF4-FFF2-40B4-BE49-F238E27FC236}">
                      <a16:creationId xmlns:a16="http://schemas.microsoft.com/office/drawing/2014/main" id="{048B8B1E-79A2-7077-95C9-5EAA76CFF82C}"/>
                    </a:ext>
                  </a:extLst>
                </p:cNvPr>
                <p:cNvPicPr/>
                <p:nvPr/>
              </p:nvPicPr>
              <p:blipFill>
                <a:blip r:embed="rId209"/>
                <a:stretch>
                  <a:fillRect/>
                </a:stretch>
              </p:blipFill>
              <p:spPr>
                <a:xfrm>
                  <a:off x="1469220" y="2900760"/>
                  <a:ext cx="6732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320" name="墨迹 319">
                  <a:extLst>
                    <a:ext uri="{FF2B5EF4-FFF2-40B4-BE49-F238E27FC236}">
                      <a16:creationId xmlns:a16="http://schemas.microsoft.com/office/drawing/2014/main" id="{66533D4D-4AFF-19DE-F2A6-EABB7E895F18}"/>
                    </a:ext>
                  </a:extLst>
                </p14:cNvPr>
                <p14:cNvContentPartPr/>
                <p14:nvPr/>
              </p14:nvContentPartPr>
              <p14:xfrm>
                <a:off x="1790340" y="2901840"/>
                <a:ext cx="406080" cy="321840"/>
              </p14:xfrm>
            </p:contentPart>
          </mc:Choice>
          <mc:Fallback xmlns="">
            <p:pic>
              <p:nvPicPr>
                <p:cNvPr id="320" name="墨迹 319">
                  <a:extLst>
                    <a:ext uri="{FF2B5EF4-FFF2-40B4-BE49-F238E27FC236}">
                      <a16:creationId xmlns:a16="http://schemas.microsoft.com/office/drawing/2014/main" id="{66533D4D-4AFF-19DE-F2A6-EABB7E895F18}"/>
                    </a:ext>
                  </a:extLst>
                </p:cNvPr>
                <p:cNvPicPr/>
                <p:nvPr/>
              </p:nvPicPr>
              <p:blipFill>
                <a:blip r:embed="rId211"/>
                <a:stretch>
                  <a:fillRect/>
                </a:stretch>
              </p:blipFill>
              <p:spPr>
                <a:xfrm>
                  <a:off x="1781700" y="2892840"/>
                  <a:ext cx="4237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321" name="墨迹 320">
                  <a:extLst>
                    <a:ext uri="{FF2B5EF4-FFF2-40B4-BE49-F238E27FC236}">
                      <a16:creationId xmlns:a16="http://schemas.microsoft.com/office/drawing/2014/main" id="{F6330EC2-92D9-FD95-4B6B-5B535AAB1B5E}"/>
                    </a:ext>
                  </a:extLst>
                </p14:cNvPr>
                <p14:cNvContentPartPr/>
                <p14:nvPr/>
              </p14:nvContentPartPr>
              <p14:xfrm>
                <a:off x="2194620" y="2903280"/>
                <a:ext cx="20880" cy="695520"/>
              </p14:xfrm>
            </p:contentPart>
          </mc:Choice>
          <mc:Fallback xmlns="">
            <p:pic>
              <p:nvPicPr>
                <p:cNvPr id="321" name="墨迹 320">
                  <a:extLst>
                    <a:ext uri="{FF2B5EF4-FFF2-40B4-BE49-F238E27FC236}">
                      <a16:creationId xmlns:a16="http://schemas.microsoft.com/office/drawing/2014/main" id="{F6330EC2-92D9-FD95-4B6B-5B535AAB1B5E}"/>
                    </a:ext>
                  </a:extLst>
                </p:cNvPr>
                <p:cNvPicPr/>
                <p:nvPr/>
              </p:nvPicPr>
              <p:blipFill>
                <a:blip r:embed="rId213"/>
                <a:stretch>
                  <a:fillRect/>
                </a:stretch>
              </p:blipFill>
              <p:spPr>
                <a:xfrm>
                  <a:off x="2185620" y="2894280"/>
                  <a:ext cx="38520" cy="7131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323" name="墨迹 322">
                  <a:extLst>
                    <a:ext uri="{FF2B5EF4-FFF2-40B4-BE49-F238E27FC236}">
                      <a16:creationId xmlns:a16="http://schemas.microsoft.com/office/drawing/2014/main" id="{8A5FC688-78B5-0176-A111-CBF5D68AF206}"/>
                    </a:ext>
                  </a:extLst>
                </p14:cNvPr>
                <p14:cNvContentPartPr/>
                <p14:nvPr/>
              </p14:nvContentPartPr>
              <p14:xfrm>
                <a:off x="1836060" y="3481080"/>
                <a:ext cx="371520" cy="345240"/>
              </p14:xfrm>
            </p:contentPart>
          </mc:Choice>
          <mc:Fallback xmlns="">
            <p:pic>
              <p:nvPicPr>
                <p:cNvPr id="323" name="墨迹 322">
                  <a:extLst>
                    <a:ext uri="{FF2B5EF4-FFF2-40B4-BE49-F238E27FC236}">
                      <a16:creationId xmlns:a16="http://schemas.microsoft.com/office/drawing/2014/main" id="{8A5FC688-78B5-0176-A111-CBF5D68AF206}"/>
                    </a:ext>
                  </a:extLst>
                </p:cNvPr>
                <p:cNvPicPr/>
                <p:nvPr/>
              </p:nvPicPr>
              <p:blipFill>
                <a:blip r:embed="rId215"/>
                <a:stretch>
                  <a:fillRect/>
                </a:stretch>
              </p:blipFill>
              <p:spPr>
                <a:xfrm>
                  <a:off x="1827420" y="3472080"/>
                  <a:ext cx="3891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439" name="墨迹 438">
                  <a:extLst>
                    <a:ext uri="{FF2B5EF4-FFF2-40B4-BE49-F238E27FC236}">
                      <a16:creationId xmlns:a16="http://schemas.microsoft.com/office/drawing/2014/main" id="{2564F597-271A-E74C-A10B-6CBE6CA84FFC}"/>
                    </a:ext>
                  </a:extLst>
                </p14:cNvPr>
                <p14:cNvContentPartPr/>
                <p14:nvPr/>
              </p14:nvContentPartPr>
              <p14:xfrm>
                <a:off x="1108860" y="3812280"/>
                <a:ext cx="9720" cy="13320"/>
              </p14:xfrm>
            </p:contentPart>
          </mc:Choice>
          <mc:Fallback xmlns="">
            <p:pic>
              <p:nvPicPr>
                <p:cNvPr id="439" name="墨迹 438">
                  <a:extLst>
                    <a:ext uri="{FF2B5EF4-FFF2-40B4-BE49-F238E27FC236}">
                      <a16:creationId xmlns:a16="http://schemas.microsoft.com/office/drawing/2014/main" id="{2564F597-271A-E74C-A10B-6CBE6CA84FFC}"/>
                    </a:ext>
                  </a:extLst>
                </p:cNvPr>
                <p:cNvPicPr/>
                <p:nvPr/>
              </p:nvPicPr>
              <p:blipFill>
                <a:blip r:embed="rId217"/>
                <a:stretch>
                  <a:fillRect/>
                </a:stretch>
              </p:blipFill>
              <p:spPr>
                <a:xfrm>
                  <a:off x="1100220" y="3803280"/>
                  <a:ext cx="273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440" name="墨迹 439">
                  <a:extLst>
                    <a:ext uri="{FF2B5EF4-FFF2-40B4-BE49-F238E27FC236}">
                      <a16:creationId xmlns:a16="http://schemas.microsoft.com/office/drawing/2014/main" id="{8E91FAC5-0F79-830F-6B9C-48933D8C78BA}"/>
                    </a:ext>
                  </a:extLst>
                </p14:cNvPr>
                <p14:cNvContentPartPr/>
                <p14:nvPr/>
              </p14:nvContentPartPr>
              <p14:xfrm>
                <a:off x="1180860" y="3742800"/>
                <a:ext cx="6480" cy="6120"/>
              </p14:xfrm>
            </p:contentPart>
          </mc:Choice>
          <mc:Fallback xmlns="">
            <p:pic>
              <p:nvPicPr>
                <p:cNvPr id="440" name="墨迹 439">
                  <a:extLst>
                    <a:ext uri="{FF2B5EF4-FFF2-40B4-BE49-F238E27FC236}">
                      <a16:creationId xmlns:a16="http://schemas.microsoft.com/office/drawing/2014/main" id="{8E91FAC5-0F79-830F-6B9C-48933D8C78BA}"/>
                    </a:ext>
                  </a:extLst>
                </p:cNvPr>
                <p:cNvPicPr/>
                <p:nvPr/>
              </p:nvPicPr>
              <p:blipFill>
                <a:blip r:embed="rId219"/>
                <a:stretch>
                  <a:fillRect/>
                </a:stretch>
              </p:blipFill>
              <p:spPr>
                <a:xfrm>
                  <a:off x="1172220" y="3734160"/>
                  <a:ext cx="241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441" name="墨迹 440">
                  <a:extLst>
                    <a:ext uri="{FF2B5EF4-FFF2-40B4-BE49-F238E27FC236}">
                      <a16:creationId xmlns:a16="http://schemas.microsoft.com/office/drawing/2014/main" id="{D372BC53-1861-CD1E-5891-FF5BCEF346CC}"/>
                    </a:ext>
                  </a:extLst>
                </p14:cNvPr>
                <p14:cNvContentPartPr/>
                <p14:nvPr/>
              </p14:nvContentPartPr>
              <p14:xfrm>
                <a:off x="1295340" y="3530760"/>
                <a:ext cx="143640" cy="142200"/>
              </p14:xfrm>
            </p:contentPart>
          </mc:Choice>
          <mc:Fallback xmlns="">
            <p:pic>
              <p:nvPicPr>
                <p:cNvPr id="441" name="墨迹 440">
                  <a:extLst>
                    <a:ext uri="{FF2B5EF4-FFF2-40B4-BE49-F238E27FC236}">
                      <a16:creationId xmlns:a16="http://schemas.microsoft.com/office/drawing/2014/main" id="{D372BC53-1861-CD1E-5891-FF5BCEF346CC}"/>
                    </a:ext>
                  </a:extLst>
                </p:cNvPr>
                <p:cNvPicPr/>
                <p:nvPr/>
              </p:nvPicPr>
              <p:blipFill>
                <a:blip r:embed="rId221"/>
                <a:stretch>
                  <a:fillRect/>
                </a:stretch>
              </p:blipFill>
              <p:spPr>
                <a:xfrm>
                  <a:off x="1286340" y="3522120"/>
                  <a:ext cx="1612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443" name="墨迹 442">
                  <a:extLst>
                    <a:ext uri="{FF2B5EF4-FFF2-40B4-BE49-F238E27FC236}">
                      <a16:creationId xmlns:a16="http://schemas.microsoft.com/office/drawing/2014/main" id="{21DA1B72-18B6-A00B-5984-3435DCC241B0}"/>
                    </a:ext>
                  </a:extLst>
                </p14:cNvPr>
                <p14:cNvContentPartPr/>
                <p14:nvPr/>
              </p14:nvContentPartPr>
              <p14:xfrm>
                <a:off x="1638060" y="3497280"/>
                <a:ext cx="3600" cy="360"/>
              </p14:xfrm>
            </p:contentPart>
          </mc:Choice>
          <mc:Fallback xmlns="">
            <p:pic>
              <p:nvPicPr>
                <p:cNvPr id="443" name="墨迹 442">
                  <a:extLst>
                    <a:ext uri="{FF2B5EF4-FFF2-40B4-BE49-F238E27FC236}">
                      <a16:creationId xmlns:a16="http://schemas.microsoft.com/office/drawing/2014/main" id="{21DA1B72-18B6-A00B-5984-3435DCC241B0}"/>
                    </a:ext>
                  </a:extLst>
                </p:cNvPr>
                <p:cNvPicPr/>
                <p:nvPr/>
              </p:nvPicPr>
              <p:blipFill>
                <a:blip r:embed="rId223"/>
                <a:stretch>
                  <a:fillRect/>
                </a:stretch>
              </p:blipFill>
              <p:spPr>
                <a:xfrm>
                  <a:off x="1629060" y="3488640"/>
                  <a:ext cx="21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444" name="墨迹 443">
                  <a:extLst>
                    <a:ext uri="{FF2B5EF4-FFF2-40B4-BE49-F238E27FC236}">
                      <a16:creationId xmlns:a16="http://schemas.microsoft.com/office/drawing/2014/main" id="{06174AA7-7132-56D8-EE22-46DDB01D885D}"/>
                    </a:ext>
                  </a:extLst>
                </p14:cNvPr>
                <p14:cNvContentPartPr/>
                <p14:nvPr/>
              </p14:nvContentPartPr>
              <p14:xfrm>
                <a:off x="1557420" y="3485040"/>
                <a:ext cx="5040" cy="5040"/>
              </p14:xfrm>
            </p:contentPart>
          </mc:Choice>
          <mc:Fallback xmlns="">
            <p:pic>
              <p:nvPicPr>
                <p:cNvPr id="444" name="墨迹 443">
                  <a:extLst>
                    <a:ext uri="{FF2B5EF4-FFF2-40B4-BE49-F238E27FC236}">
                      <a16:creationId xmlns:a16="http://schemas.microsoft.com/office/drawing/2014/main" id="{06174AA7-7132-56D8-EE22-46DDB01D885D}"/>
                    </a:ext>
                  </a:extLst>
                </p:cNvPr>
                <p:cNvPicPr/>
                <p:nvPr/>
              </p:nvPicPr>
              <p:blipFill>
                <a:blip r:embed="rId225"/>
                <a:stretch>
                  <a:fillRect/>
                </a:stretch>
              </p:blipFill>
              <p:spPr>
                <a:xfrm>
                  <a:off x="1548420" y="3476400"/>
                  <a:ext cx="226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445" name="墨迹 444">
                  <a:extLst>
                    <a:ext uri="{FF2B5EF4-FFF2-40B4-BE49-F238E27FC236}">
                      <a16:creationId xmlns:a16="http://schemas.microsoft.com/office/drawing/2014/main" id="{AA66A4B3-CEFC-6642-58E5-F43249521C2A}"/>
                    </a:ext>
                  </a:extLst>
                </p14:cNvPr>
                <p14:cNvContentPartPr/>
                <p14:nvPr/>
              </p14:nvContentPartPr>
              <p14:xfrm>
                <a:off x="1562100" y="3482160"/>
                <a:ext cx="216360" cy="11160"/>
              </p14:xfrm>
            </p:contentPart>
          </mc:Choice>
          <mc:Fallback xmlns="">
            <p:pic>
              <p:nvPicPr>
                <p:cNvPr id="445" name="墨迹 444">
                  <a:extLst>
                    <a:ext uri="{FF2B5EF4-FFF2-40B4-BE49-F238E27FC236}">
                      <a16:creationId xmlns:a16="http://schemas.microsoft.com/office/drawing/2014/main" id="{AA66A4B3-CEFC-6642-58E5-F43249521C2A}"/>
                    </a:ext>
                  </a:extLst>
                </p:cNvPr>
                <p:cNvPicPr/>
                <p:nvPr/>
              </p:nvPicPr>
              <p:blipFill>
                <a:blip r:embed="rId227"/>
                <a:stretch>
                  <a:fillRect/>
                </a:stretch>
              </p:blipFill>
              <p:spPr>
                <a:xfrm>
                  <a:off x="1553100" y="3473160"/>
                  <a:ext cx="2340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446" name="墨迹 445">
                  <a:extLst>
                    <a:ext uri="{FF2B5EF4-FFF2-40B4-BE49-F238E27FC236}">
                      <a16:creationId xmlns:a16="http://schemas.microsoft.com/office/drawing/2014/main" id="{659BC627-7F17-C6D9-E01E-96C9288328E7}"/>
                    </a:ext>
                  </a:extLst>
                </p14:cNvPr>
                <p14:cNvContentPartPr/>
                <p14:nvPr/>
              </p14:nvContentPartPr>
              <p14:xfrm>
                <a:off x="1859100" y="3474600"/>
                <a:ext cx="169200" cy="7920"/>
              </p14:xfrm>
            </p:contentPart>
          </mc:Choice>
          <mc:Fallback xmlns="">
            <p:pic>
              <p:nvPicPr>
                <p:cNvPr id="446" name="墨迹 445">
                  <a:extLst>
                    <a:ext uri="{FF2B5EF4-FFF2-40B4-BE49-F238E27FC236}">
                      <a16:creationId xmlns:a16="http://schemas.microsoft.com/office/drawing/2014/main" id="{659BC627-7F17-C6D9-E01E-96C9288328E7}"/>
                    </a:ext>
                  </a:extLst>
                </p:cNvPr>
                <p:cNvPicPr/>
                <p:nvPr/>
              </p:nvPicPr>
              <p:blipFill>
                <a:blip r:embed="rId229"/>
                <a:stretch>
                  <a:fillRect/>
                </a:stretch>
              </p:blipFill>
              <p:spPr>
                <a:xfrm>
                  <a:off x="1850460" y="3465600"/>
                  <a:ext cx="1868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447" name="墨迹 446">
                  <a:extLst>
                    <a:ext uri="{FF2B5EF4-FFF2-40B4-BE49-F238E27FC236}">
                      <a16:creationId xmlns:a16="http://schemas.microsoft.com/office/drawing/2014/main" id="{1FBDDB92-D0CD-CA3D-0AFD-4BC22120AC19}"/>
                    </a:ext>
                  </a:extLst>
                </p14:cNvPr>
                <p14:cNvContentPartPr/>
                <p14:nvPr/>
              </p14:nvContentPartPr>
              <p14:xfrm>
                <a:off x="2133420" y="3474600"/>
                <a:ext cx="62280" cy="11160"/>
              </p14:xfrm>
            </p:contentPart>
          </mc:Choice>
          <mc:Fallback xmlns="">
            <p:pic>
              <p:nvPicPr>
                <p:cNvPr id="447" name="墨迹 446">
                  <a:extLst>
                    <a:ext uri="{FF2B5EF4-FFF2-40B4-BE49-F238E27FC236}">
                      <a16:creationId xmlns:a16="http://schemas.microsoft.com/office/drawing/2014/main" id="{1FBDDB92-D0CD-CA3D-0AFD-4BC22120AC19}"/>
                    </a:ext>
                  </a:extLst>
                </p:cNvPr>
                <p:cNvPicPr/>
                <p:nvPr/>
              </p:nvPicPr>
              <p:blipFill>
                <a:blip r:embed="rId231"/>
                <a:stretch>
                  <a:fillRect/>
                </a:stretch>
              </p:blipFill>
              <p:spPr>
                <a:xfrm>
                  <a:off x="2124420" y="3465600"/>
                  <a:ext cx="799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449" name="墨迹 448">
                  <a:extLst>
                    <a:ext uri="{FF2B5EF4-FFF2-40B4-BE49-F238E27FC236}">
                      <a16:creationId xmlns:a16="http://schemas.microsoft.com/office/drawing/2014/main" id="{F6587C37-A8CF-3C59-7914-175B70FBF757}"/>
                    </a:ext>
                  </a:extLst>
                </p14:cNvPr>
                <p14:cNvContentPartPr/>
                <p14:nvPr/>
              </p14:nvContentPartPr>
              <p14:xfrm>
                <a:off x="1493340" y="2934600"/>
                <a:ext cx="7920" cy="52560"/>
              </p14:xfrm>
            </p:contentPart>
          </mc:Choice>
          <mc:Fallback xmlns="">
            <p:pic>
              <p:nvPicPr>
                <p:cNvPr id="449" name="墨迹 448">
                  <a:extLst>
                    <a:ext uri="{FF2B5EF4-FFF2-40B4-BE49-F238E27FC236}">
                      <a16:creationId xmlns:a16="http://schemas.microsoft.com/office/drawing/2014/main" id="{F6587C37-A8CF-3C59-7914-175B70FBF757}"/>
                    </a:ext>
                  </a:extLst>
                </p:cNvPr>
                <p:cNvPicPr/>
                <p:nvPr/>
              </p:nvPicPr>
              <p:blipFill>
                <a:blip r:embed="rId233"/>
                <a:stretch>
                  <a:fillRect/>
                </a:stretch>
              </p:blipFill>
              <p:spPr>
                <a:xfrm>
                  <a:off x="1484340" y="2925960"/>
                  <a:ext cx="25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450" name="墨迹 449">
                  <a:extLst>
                    <a:ext uri="{FF2B5EF4-FFF2-40B4-BE49-F238E27FC236}">
                      <a16:creationId xmlns:a16="http://schemas.microsoft.com/office/drawing/2014/main" id="{F81D5324-CFF3-9837-786E-175BDFBEC8A6}"/>
                    </a:ext>
                  </a:extLst>
                </p14:cNvPr>
                <p14:cNvContentPartPr/>
                <p14:nvPr/>
              </p14:nvContentPartPr>
              <p14:xfrm>
                <a:off x="1485780" y="3078240"/>
                <a:ext cx="7560" cy="60120"/>
              </p14:xfrm>
            </p:contentPart>
          </mc:Choice>
          <mc:Fallback xmlns="">
            <p:pic>
              <p:nvPicPr>
                <p:cNvPr id="450" name="墨迹 449">
                  <a:extLst>
                    <a:ext uri="{FF2B5EF4-FFF2-40B4-BE49-F238E27FC236}">
                      <a16:creationId xmlns:a16="http://schemas.microsoft.com/office/drawing/2014/main" id="{F81D5324-CFF3-9837-786E-175BDFBEC8A6}"/>
                    </a:ext>
                  </a:extLst>
                </p:cNvPr>
                <p:cNvPicPr/>
                <p:nvPr/>
              </p:nvPicPr>
              <p:blipFill>
                <a:blip r:embed="rId235"/>
                <a:stretch>
                  <a:fillRect/>
                </a:stretch>
              </p:blipFill>
              <p:spPr>
                <a:xfrm>
                  <a:off x="1476780" y="3069600"/>
                  <a:ext cx="252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451" name="墨迹 450">
                  <a:extLst>
                    <a:ext uri="{FF2B5EF4-FFF2-40B4-BE49-F238E27FC236}">
                      <a16:creationId xmlns:a16="http://schemas.microsoft.com/office/drawing/2014/main" id="{008CA744-DCFD-703C-850B-3806388D1E46}"/>
                    </a:ext>
                  </a:extLst>
                </p14:cNvPr>
                <p14:cNvContentPartPr/>
                <p14:nvPr/>
              </p14:nvContentPartPr>
              <p14:xfrm>
                <a:off x="1493340" y="3230520"/>
                <a:ext cx="5040" cy="159480"/>
              </p14:xfrm>
            </p:contentPart>
          </mc:Choice>
          <mc:Fallback xmlns="">
            <p:pic>
              <p:nvPicPr>
                <p:cNvPr id="451" name="墨迹 450">
                  <a:extLst>
                    <a:ext uri="{FF2B5EF4-FFF2-40B4-BE49-F238E27FC236}">
                      <a16:creationId xmlns:a16="http://schemas.microsoft.com/office/drawing/2014/main" id="{008CA744-DCFD-703C-850B-3806388D1E46}"/>
                    </a:ext>
                  </a:extLst>
                </p:cNvPr>
                <p:cNvPicPr/>
                <p:nvPr/>
              </p:nvPicPr>
              <p:blipFill>
                <a:blip r:embed="rId237"/>
                <a:stretch>
                  <a:fillRect/>
                </a:stretch>
              </p:blipFill>
              <p:spPr>
                <a:xfrm>
                  <a:off x="1484700" y="3221880"/>
                  <a:ext cx="226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452" name="墨迹 451">
                  <a:extLst>
                    <a:ext uri="{FF2B5EF4-FFF2-40B4-BE49-F238E27FC236}">
                      <a16:creationId xmlns:a16="http://schemas.microsoft.com/office/drawing/2014/main" id="{D3174F52-D3C3-3AFA-BD54-FD09B33691AC}"/>
                    </a:ext>
                  </a:extLst>
                </p14:cNvPr>
                <p14:cNvContentPartPr/>
                <p14:nvPr/>
              </p14:nvContentPartPr>
              <p14:xfrm>
                <a:off x="1493340" y="3436440"/>
                <a:ext cx="360" cy="33120"/>
              </p14:xfrm>
            </p:contentPart>
          </mc:Choice>
          <mc:Fallback xmlns="">
            <p:pic>
              <p:nvPicPr>
                <p:cNvPr id="452" name="墨迹 451">
                  <a:extLst>
                    <a:ext uri="{FF2B5EF4-FFF2-40B4-BE49-F238E27FC236}">
                      <a16:creationId xmlns:a16="http://schemas.microsoft.com/office/drawing/2014/main" id="{D3174F52-D3C3-3AFA-BD54-FD09B33691AC}"/>
                    </a:ext>
                  </a:extLst>
                </p:cNvPr>
                <p:cNvPicPr/>
                <p:nvPr/>
              </p:nvPicPr>
              <p:blipFill>
                <a:blip r:embed="rId239"/>
                <a:stretch>
                  <a:fillRect/>
                </a:stretch>
              </p:blipFill>
              <p:spPr>
                <a:xfrm>
                  <a:off x="1484700" y="3427800"/>
                  <a:ext cx="18000" cy="50760"/>
                </a:xfrm>
                <a:prstGeom prst="rect">
                  <a:avLst/>
                </a:prstGeom>
              </p:spPr>
            </p:pic>
          </mc:Fallback>
        </mc:AlternateContent>
      </p:grpSp>
      <p:grpSp>
        <p:nvGrpSpPr>
          <p:cNvPr id="462" name="组合 461">
            <a:extLst>
              <a:ext uri="{FF2B5EF4-FFF2-40B4-BE49-F238E27FC236}">
                <a16:creationId xmlns:a16="http://schemas.microsoft.com/office/drawing/2014/main" id="{38B56F41-FF8B-132E-6B1D-A409BEB94949}"/>
              </a:ext>
            </a:extLst>
          </p:cNvPr>
          <p:cNvGrpSpPr/>
          <p:nvPr/>
        </p:nvGrpSpPr>
        <p:grpSpPr>
          <a:xfrm>
            <a:off x="289500" y="2005800"/>
            <a:ext cx="790200" cy="1522440"/>
            <a:chOff x="289500" y="2005800"/>
            <a:chExt cx="790200" cy="1522440"/>
          </a:xfrm>
        </p:grpSpPr>
        <mc:AlternateContent xmlns:mc="http://schemas.openxmlformats.org/markup-compatibility/2006" xmlns:p14="http://schemas.microsoft.com/office/powerpoint/2010/main">
          <mc:Choice Requires="p14">
            <p:contentPart p14:bwMode="auto" r:id="rId240">
              <p14:nvContentPartPr>
                <p14:cNvPr id="454" name="墨迹 453">
                  <a:extLst>
                    <a:ext uri="{FF2B5EF4-FFF2-40B4-BE49-F238E27FC236}">
                      <a16:creationId xmlns:a16="http://schemas.microsoft.com/office/drawing/2014/main" id="{FF079C31-4A8F-613E-5D08-6C749BD3AFD2}"/>
                    </a:ext>
                  </a:extLst>
                </p14:cNvPr>
                <p14:cNvContentPartPr/>
                <p14:nvPr/>
              </p14:nvContentPartPr>
              <p14:xfrm>
                <a:off x="952260" y="3527880"/>
                <a:ext cx="3240" cy="360"/>
              </p14:xfrm>
            </p:contentPart>
          </mc:Choice>
          <mc:Fallback xmlns="">
            <p:pic>
              <p:nvPicPr>
                <p:cNvPr id="454" name="墨迹 453">
                  <a:extLst>
                    <a:ext uri="{FF2B5EF4-FFF2-40B4-BE49-F238E27FC236}">
                      <a16:creationId xmlns:a16="http://schemas.microsoft.com/office/drawing/2014/main" id="{FF079C31-4A8F-613E-5D08-6C749BD3AFD2}"/>
                    </a:ext>
                  </a:extLst>
                </p:cNvPr>
                <p:cNvPicPr/>
                <p:nvPr/>
              </p:nvPicPr>
              <p:blipFill>
                <a:blip r:embed="rId241"/>
                <a:stretch>
                  <a:fillRect/>
                </a:stretch>
              </p:blipFill>
              <p:spPr>
                <a:xfrm>
                  <a:off x="943620" y="3518880"/>
                  <a:ext cx="20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455" name="墨迹 454">
                  <a:extLst>
                    <a:ext uri="{FF2B5EF4-FFF2-40B4-BE49-F238E27FC236}">
                      <a16:creationId xmlns:a16="http://schemas.microsoft.com/office/drawing/2014/main" id="{4DF4407C-90C2-186E-88BA-CA7264338ABC}"/>
                    </a:ext>
                  </a:extLst>
                </p14:cNvPr>
                <p14:cNvContentPartPr/>
                <p14:nvPr/>
              </p14:nvContentPartPr>
              <p14:xfrm>
                <a:off x="1020660" y="3520320"/>
                <a:ext cx="8640" cy="360"/>
              </p14:xfrm>
            </p:contentPart>
          </mc:Choice>
          <mc:Fallback xmlns="">
            <p:pic>
              <p:nvPicPr>
                <p:cNvPr id="455" name="墨迹 454">
                  <a:extLst>
                    <a:ext uri="{FF2B5EF4-FFF2-40B4-BE49-F238E27FC236}">
                      <a16:creationId xmlns:a16="http://schemas.microsoft.com/office/drawing/2014/main" id="{4DF4407C-90C2-186E-88BA-CA7264338ABC}"/>
                    </a:ext>
                  </a:extLst>
                </p:cNvPr>
                <p:cNvPicPr/>
                <p:nvPr/>
              </p:nvPicPr>
              <p:blipFill>
                <a:blip r:embed="rId243"/>
                <a:stretch>
                  <a:fillRect/>
                </a:stretch>
              </p:blipFill>
              <p:spPr>
                <a:xfrm>
                  <a:off x="1011660" y="351168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456" name="墨迹 455">
                  <a:extLst>
                    <a:ext uri="{FF2B5EF4-FFF2-40B4-BE49-F238E27FC236}">
                      <a16:creationId xmlns:a16="http://schemas.microsoft.com/office/drawing/2014/main" id="{570AB76D-4234-8721-085E-45D31855C662}"/>
                    </a:ext>
                  </a:extLst>
                </p14:cNvPr>
                <p14:cNvContentPartPr/>
                <p14:nvPr/>
              </p14:nvContentPartPr>
              <p14:xfrm>
                <a:off x="989340" y="3506640"/>
                <a:ext cx="24120" cy="14040"/>
              </p14:xfrm>
            </p:contentPart>
          </mc:Choice>
          <mc:Fallback xmlns="">
            <p:pic>
              <p:nvPicPr>
                <p:cNvPr id="456" name="墨迹 455">
                  <a:extLst>
                    <a:ext uri="{FF2B5EF4-FFF2-40B4-BE49-F238E27FC236}">
                      <a16:creationId xmlns:a16="http://schemas.microsoft.com/office/drawing/2014/main" id="{570AB76D-4234-8721-085E-45D31855C662}"/>
                    </a:ext>
                  </a:extLst>
                </p:cNvPr>
                <p:cNvPicPr/>
                <p:nvPr/>
              </p:nvPicPr>
              <p:blipFill>
                <a:blip r:embed="rId245"/>
                <a:stretch>
                  <a:fillRect/>
                </a:stretch>
              </p:blipFill>
              <p:spPr>
                <a:xfrm>
                  <a:off x="980700" y="3497640"/>
                  <a:ext cx="417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458" name="墨迹 457">
                  <a:extLst>
                    <a:ext uri="{FF2B5EF4-FFF2-40B4-BE49-F238E27FC236}">
                      <a16:creationId xmlns:a16="http://schemas.microsoft.com/office/drawing/2014/main" id="{BAFA8478-432A-FB98-ACB6-A42B94B3CE7E}"/>
                    </a:ext>
                  </a:extLst>
                </p14:cNvPr>
                <p14:cNvContentPartPr/>
                <p14:nvPr/>
              </p14:nvContentPartPr>
              <p14:xfrm>
                <a:off x="961620" y="2005800"/>
                <a:ext cx="62640" cy="1469160"/>
              </p14:xfrm>
            </p:contentPart>
          </mc:Choice>
          <mc:Fallback xmlns="">
            <p:pic>
              <p:nvPicPr>
                <p:cNvPr id="458" name="墨迹 457">
                  <a:extLst>
                    <a:ext uri="{FF2B5EF4-FFF2-40B4-BE49-F238E27FC236}">
                      <a16:creationId xmlns:a16="http://schemas.microsoft.com/office/drawing/2014/main" id="{BAFA8478-432A-FB98-ACB6-A42B94B3CE7E}"/>
                    </a:ext>
                  </a:extLst>
                </p:cNvPr>
                <p:cNvPicPr/>
                <p:nvPr/>
              </p:nvPicPr>
              <p:blipFill>
                <a:blip r:embed="rId247"/>
                <a:stretch>
                  <a:fillRect/>
                </a:stretch>
              </p:blipFill>
              <p:spPr>
                <a:xfrm>
                  <a:off x="952980" y="1996800"/>
                  <a:ext cx="80280" cy="14868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459" name="墨迹 458">
                  <a:extLst>
                    <a:ext uri="{FF2B5EF4-FFF2-40B4-BE49-F238E27FC236}">
                      <a16:creationId xmlns:a16="http://schemas.microsoft.com/office/drawing/2014/main" id="{3A17E2E2-06BB-AC95-3159-E64A7CF20701}"/>
                    </a:ext>
                  </a:extLst>
                </p14:cNvPr>
                <p14:cNvContentPartPr/>
                <p14:nvPr/>
              </p14:nvContentPartPr>
              <p14:xfrm>
                <a:off x="289500" y="2014440"/>
                <a:ext cx="790200" cy="23760"/>
              </p14:xfrm>
            </p:contentPart>
          </mc:Choice>
          <mc:Fallback xmlns="">
            <p:pic>
              <p:nvPicPr>
                <p:cNvPr id="459" name="墨迹 458">
                  <a:extLst>
                    <a:ext uri="{FF2B5EF4-FFF2-40B4-BE49-F238E27FC236}">
                      <a16:creationId xmlns:a16="http://schemas.microsoft.com/office/drawing/2014/main" id="{3A17E2E2-06BB-AC95-3159-E64A7CF20701}"/>
                    </a:ext>
                  </a:extLst>
                </p:cNvPr>
                <p:cNvPicPr/>
                <p:nvPr/>
              </p:nvPicPr>
              <p:blipFill>
                <a:blip r:embed="rId249"/>
                <a:stretch>
                  <a:fillRect/>
                </a:stretch>
              </p:blipFill>
              <p:spPr>
                <a:xfrm>
                  <a:off x="280500" y="2005440"/>
                  <a:ext cx="8078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460" name="墨迹 459">
                  <a:extLst>
                    <a:ext uri="{FF2B5EF4-FFF2-40B4-BE49-F238E27FC236}">
                      <a16:creationId xmlns:a16="http://schemas.microsoft.com/office/drawing/2014/main" id="{F3721D42-4D8D-145B-F829-27C7CEDE1514}"/>
                    </a:ext>
                  </a:extLst>
                </p14:cNvPr>
                <p14:cNvContentPartPr/>
                <p14:nvPr/>
              </p14:nvContentPartPr>
              <p14:xfrm>
                <a:off x="425940" y="2057280"/>
                <a:ext cx="92160" cy="1468080"/>
              </p14:xfrm>
            </p:contentPart>
          </mc:Choice>
          <mc:Fallback xmlns="">
            <p:pic>
              <p:nvPicPr>
                <p:cNvPr id="460" name="墨迹 459">
                  <a:extLst>
                    <a:ext uri="{FF2B5EF4-FFF2-40B4-BE49-F238E27FC236}">
                      <a16:creationId xmlns:a16="http://schemas.microsoft.com/office/drawing/2014/main" id="{F3721D42-4D8D-145B-F829-27C7CEDE1514}"/>
                    </a:ext>
                  </a:extLst>
                </p:cNvPr>
                <p:cNvPicPr/>
                <p:nvPr/>
              </p:nvPicPr>
              <p:blipFill>
                <a:blip r:embed="rId251"/>
                <a:stretch>
                  <a:fillRect/>
                </a:stretch>
              </p:blipFill>
              <p:spPr>
                <a:xfrm>
                  <a:off x="417300" y="2048640"/>
                  <a:ext cx="109800" cy="14857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461" name="墨迹 460">
                  <a:extLst>
                    <a:ext uri="{FF2B5EF4-FFF2-40B4-BE49-F238E27FC236}">
                      <a16:creationId xmlns:a16="http://schemas.microsoft.com/office/drawing/2014/main" id="{4175088E-8BEC-7B8E-B263-A10639F4662D}"/>
                    </a:ext>
                  </a:extLst>
                </p14:cNvPr>
                <p14:cNvContentPartPr/>
                <p14:nvPr/>
              </p14:nvContentPartPr>
              <p14:xfrm>
                <a:off x="380940" y="3478920"/>
                <a:ext cx="594720" cy="18720"/>
              </p14:xfrm>
            </p:contentPart>
          </mc:Choice>
          <mc:Fallback xmlns="">
            <p:pic>
              <p:nvPicPr>
                <p:cNvPr id="461" name="墨迹 460">
                  <a:extLst>
                    <a:ext uri="{FF2B5EF4-FFF2-40B4-BE49-F238E27FC236}">
                      <a16:creationId xmlns:a16="http://schemas.microsoft.com/office/drawing/2014/main" id="{4175088E-8BEC-7B8E-B263-A10639F4662D}"/>
                    </a:ext>
                  </a:extLst>
                </p:cNvPr>
                <p:cNvPicPr/>
                <p:nvPr/>
              </p:nvPicPr>
              <p:blipFill>
                <a:blip r:embed="rId253"/>
                <a:stretch>
                  <a:fillRect/>
                </a:stretch>
              </p:blipFill>
              <p:spPr>
                <a:xfrm>
                  <a:off x="371940" y="3469920"/>
                  <a:ext cx="612360" cy="36360"/>
                </a:xfrm>
                <a:prstGeom prst="rect">
                  <a:avLst/>
                </a:prstGeom>
              </p:spPr>
            </p:pic>
          </mc:Fallback>
        </mc:AlternateContent>
      </p:grpSp>
      <p:pic>
        <p:nvPicPr>
          <p:cNvPr id="463" name="图片 462">
            <a:extLst>
              <a:ext uri="{FF2B5EF4-FFF2-40B4-BE49-F238E27FC236}">
                <a16:creationId xmlns:a16="http://schemas.microsoft.com/office/drawing/2014/main" id="{65E2EC98-F021-3E85-90EF-1F51E814E9FC}"/>
              </a:ext>
            </a:extLst>
          </p:cNvPr>
          <p:cNvPicPr>
            <a:picLocks noChangeAspect="1"/>
          </p:cNvPicPr>
          <p:nvPr/>
        </p:nvPicPr>
        <p:blipFill>
          <a:blip r:embed="rId254" cstate="print">
            <a:extLst>
              <a:ext uri="{28A0092B-C50C-407E-A947-70E740481C1C}">
                <a14:useLocalDpi xmlns:a14="http://schemas.microsoft.com/office/drawing/2010/main" val="0"/>
              </a:ext>
            </a:extLst>
          </a:blip>
          <a:stretch>
            <a:fillRect/>
          </a:stretch>
        </p:blipFill>
        <p:spPr bwMode="auto">
          <a:xfrm>
            <a:off x="1904012" y="4863283"/>
            <a:ext cx="2694940" cy="2481580"/>
          </a:xfrm>
          <a:prstGeom prst="rect">
            <a:avLst/>
          </a:prstGeom>
          <a:noFill/>
          <a:ln>
            <a:noFill/>
          </a:ln>
        </p:spPr>
      </p:pic>
      <p:grpSp>
        <p:nvGrpSpPr>
          <p:cNvPr id="465" name="组合 464">
            <a:extLst>
              <a:ext uri="{FF2B5EF4-FFF2-40B4-BE49-F238E27FC236}">
                <a16:creationId xmlns:a16="http://schemas.microsoft.com/office/drawing/2014/main" id="{ABFE2B9E-5239-50BC-078D-087649B11413}"/>
              </a:ext>
            </a:extLst>
          </p:cNvPr>
          <p:cNvGrpSpPr/>
          <p:nvPr/>
        </p:nvGrpSpPr>
        <p:grpSpPr>
          <a:xfrm>
            <a:off x="1469940" y="2152320"/>
            <a:ext cx="1630440" cy="671040"/>
            <a:chOff x="1469940" y="2152320"/>
            <a:chExt cx="1630440" cy="671040"/>
          </a:xfrm>
        </p:grpSpPr>
        <mc:AlternateContent xmlns:mc="http://schemas.openxmlformats.org/markup-compatibility/2006" xmlns:p14="http://schemas.microsoft.com/office/powerpoint/2010/main">
          <mc:Choice Requires="p14">
            <p:contentPart p14:bwMode="auto" r:id="rId255">
              <p14:nvContentPartPr>
                <p14:cNvPr id="418" name="墨迹 417">
                  <a:extLst>
                    <a:ext uri="{FF2B5EF4-FFF2-40B4-BE49-F238E27FC236}">
                      <a16:creationId xmlns:a16="http://schemas.microsoft.com/office/drawing/2014/main" id="{8FE229FD-24E6-DD0F-4105-253A3AE58B7C}"/>
                    </a:ext>
                  </a:extLst>
                </p14:cNvPr>
                <p14:cNvContentPartPr/>
                <p14:nvPr/>
              </p14:nvContentPartPr>
              <p14:xfrm>
                <a:off x="1469940" y="2160600"/>
                <a:ext cx="15840" cy="662760"/>
              </p14:xfrm>
            </p:contentPart>
          </mc:Choice>
          <mc:Fallback xmlns="">
            <p:pic>
              <p:nvPicPr>
                <p:cNvPr id="418" name="墨迹 417">
                  <a:extLst>
                    <a:ext uri="{FF2B5EF4-FFF2-40B4-BE49-F238E27FC236}">
                      <a16:creationId xmlns:a16="http://schemas.microsoft.com/office/drawing/2014/main" id="{8FE229FD-24E6-DD0F-4105-253A3AE58B7C}"/>
                    </a:ext>
                  </a:extLst>
                </p:cNvPr>
                <p:cNvPicPr/>
                <p:nvPr/>
              </p:nvPicPr>
              <p:blipFill>
                <a:blip r:embed="rId256"/>
                <a:stretch>
                  <a:fillRect/>
                </a:stretch>
              </p:blipFill>
              <p:spPr>
                <a:xfrm>
                  <a:off x="1461300" y="2151600"/>
                  <a:ext cx="33480" cy="6804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419" name="墨迹 418">
                  <a:extLst>
                    <a:ext uri="{FF2B5EF4-FFF2-40B4-BE49-F238E27FC236}">
                      <a16:creationId xmlns:a16="http://schemas.microsoft.com/office/drawing/2014/main" id="{2BFA5EBC-4A01-D74C-554F-B03850CC6C3C}"/>
                    </a:ext>
                  </a:extLst>
                </p14:cNvPr>
                <p14:cNvContentPartPr/>
                <p14:nvPr/>
              </p14:nvContentPartPr>
              <p14:xfrm>
                <a:off x="1569660" y="2152320"/>
                <a:ext cx="1301760" cy="57960"/>
              </p14:xfrm>
            </p:contentPart>
          </mc:Choice>
          <mc:Fallback xmlns="">
            <p:pic>
              <p:nvPicPr>
                <p:cNvPr id="419" name="墨迹 418">
                  <a:extLst>
                    <a:ext uri="{FF2B5EF4-FFF2-40B4-BE49-F238E27FC236}">
                      <a16:creationId xmlns:a16="http://schemas.microsoft.com/office/drawing/2014/main" id="{2BFA5EBC-4A01-D74C-554F-B03850CC6C3C}"/>
                    </a:ext>
                  </a:extLst>
                </p:cNvPr>
                <p:cNvPicPr/>
                <p:nvPr/>
              </p:nvPicPr>
              <p:blipFill>
                <a:blip r:embed="rId258"/>
                <a:stretch>
                  <a:fillRect/>
                </a:stretch>
              </p:blipFill>
              <p:spPr>
                <a:xfrm>
                  <a:off x="1560660" y="2143680"/>
                  <a:ext cx="13194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420" name="墨迹 419">
                  <a:extLst>
                    <a:ext uri="{FF2B5EF4-FFF2-40B4-BE49-F238E27FC236}">
                      <a16:creationId xmlns:a16="http://schemas.microsoft.com/office/drawing/2014/main" id="{09FF25D9-48FF-FF2C-FE89-4BEA40098B03}"/>
                    </a:ext>
                  </a:extLst>
                </p14:cNvPr>
                <p14:cNvContentPartPr/>
                <p14:nvPr/>
              </p14:nvContentPartPr>
              <p14:xfrm>
                <a:off x="2941260" y="2209560"/>
                <a:ext cx="62640" cy="11160"/>
              </p14:xfrm>
            </p:contentPart>
          </mc:Choice>
          <mc:Fallback xmlns="">
            <p:pic>
              <p:nvPicPr>
                <p:cNvPr id="420" name="墨迹 419">
                  <a:extLst>
                    <a:ext uri="{FF2B5EF4-FFF2-40B4-BE49-F238E27FC236}">
                      <a16:creationId xmlns:a16="http://schemas.microsoft.com/office/drawing/2014/main" id="{09FF25D9-48FF-FF2C-FE89-4BEA40098B03}"/>
                    </a:ext>
                  </a:extLst>
                </p:cNvPr>
                <p:cNvPicPr/>
                <p:nvPr/>
              </p:nvPicPr>
              <p:blipFill>
                <a:blip r:embed="rId260"/>
                <a:stretch>
                  <a:fillRect/>
                </a:stretch>
              </p:blipFill>
              <p:spPr>
                <a:xfrm>
                  <a:off x="2932260" y="2200920"/>
                  <a:ext cx="802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421" name="墨迹 420">
                  <a:extLst>
                    <a:ext uri="{FF2B5EF4-FFF2-40B4-BE49-F238E27FC236}">
                      <a16:creationId xmlns:a16="http://schemas.microsoft.com/office/drawing/2014/main" id="{35C669D1-4BE1-529D-2D92-1357C668612A}"/>
                    </a:ext>
                  </a:extLst>
                </p14:cNvPr>
                <p14:cNvContentPartPr/>
                <p14:nvPr/>
              </p14:nvContentPartPr>
              <p14:xfrm>
                <a:off x="3009660" y="2171760"/>
                <a:ext cx="19080" cy="14400"/>
              </p14:xfrm>
            </p:contentPart>
          </mc:Choice>
          <mc:Fallback xmlns="">
            <p:pic>
              <p:nvPicPr>
                <p:cNvPr id="421" name="墨迹 420">
                  <a:extLst>
                    <a:ext uri="{FF2B5EF4-FFF2-40B4-BE49-F238E27FC236}">
                      <a16:creationId xmlns:a16="http://schemas.microsoft.com/office/drawing/2014/main" id="{35C669D1-4BE1-529D-2D92-1357C668612A}"/>
                    </a:ext>
                  </a:extLst>
                </p:cNvPr>
                <p:cNvPicPr/>
                <p:nvPr/>
              </p:nvPicPr>
              <p:blipFill>
                <a:blip r:embed="rId262"/>
                <a:stretch>
                  <a:fillRect/>
                </a:stretch>
              </p:blipFill>
              <p:spPr>
                <a:xfrm>
                  <a:off x="3001020" y="2162760"/>
                  <a:ext cx="367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422" name="墨迹 421">
                  <a:extLst>
                    <a:ext uri="{FF2B5EF4-FFF2-40B4-BE49-F238E27FC236}">
                      <a16:creationId xmlns:a16="http://schemas.microsoft.com/office/drawing/2014/main" id="{684E187E-77F5-A8F8-E334-83C6343CB31C}"/>
                    </a:ext>
                  </a:extLst>
                </p14:cNvPr>
                <p14:cNvContentPartPr/>
                <p14:nvPr/>
              </p14:nvContentPartPr>
              <p14:xfrm>
                <a:off x="3047820" y="2171760"/>
                <a:ext cx="52560" cy="643320"/>
              </p14:xfrm>
            </p:contentPart>
          </mc:Choice>
          <mc:Fallback xmlns="">
            <p:pic>
              <p:nvPicPr>
                <p:cNvPr id="422" name="墨迹 421">
                  <a:extLst>
                    <a:ext uri="{FF2B5EF4-FFF2-40B4-BE49-F238E27FC236}">
                      <a16:creationId xmlns:a16="http://schemas.microsoft.com/office/drawing/2014/main" id="{684E187E-77F5-A8F8-E334-83C6343CB31C}"/>
                    </a:ext>
                  </a:extLst>
                </p:cNvPr>
                <p:cNvPicPr/>
                <p:nvPr/>
              </p:nvPicPr>
              <p:blipFill>
                <a:blip r:embed="rId264"/>
                <a:stretch>
                  <a:fillRect/>
                </a:stretch>
              </p:blipFill>
              <p:spPr>
                <a:xfrm>
                  <a:off x="3038820" y="2162760"/>
                  <a:ext cx="70200" cy="660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464" name="墨迹 463">
                  <a:extLst>
                    <a:ext uri="{FF2B5EF4-FFF2-40B4-BE49-F238E27FC236}">
                      <a16:creationId xmlns:a16="http://schemas.microsoft.com/office/drawing/2014/main" id="{98846207-DC4D-00F3-C33D-371099117884}"/>
                    </a:ext>
                  </a:extLst>
                </p14:cNvPr>
                <p14:cNvContentPartPr/>
                <p14:nvPr/>
              </p14:nvContentPartPr>
              <p14:xfrm>
                <a:off x="1538257" y="2189973"/>
                <a:ext cx="3240" cy="360"/>
              </p14:xfrm>
            </p:contentPart>
          </mc:Choice>
          <mc:Fallback xmlns="">
            <p:pic>
              <p:nvPicPr>
                <p:cNvPr id="464" name="墨迹 463">
                  <a:extLst>
                    <a:ext uri="{FF2B5EF4-FFF2-40B4-BE49-F238E27FC236}">
                      <a16:creationId xmlns:a16="http://schemas.microsoft.com/office/drawing/2014/main" id="{98846207-DC4D-00F3-C33D-371099117884}"/>
                    </a:ext>
                  </a:extLst>
                </p:cNvPr>
                <p:cNvPicPr/>
                <p:nvPr/>
              </p:nvPicPr>
              <p:blipFill>
                <a:blip r:embed="rId241"/>
                <a:stretch>
                  <a:fillRect/>
                </a:stretch>
              </p:blipFill>
              <p:spPr>
                <a:xfrm>
                  <a:off x="1529257" y="2180973"/>
                  <a:ext cx="20880" cy="18000"/>
                </a:xfrm>
                <a:prstGeom prst="rect">
                  <a:avLst/>
                </a:prstGeom>
              </p:spPr>
            </p:pic>
          </mc:Fallback>
        </mc:AlternateContent>
      </p:grpSp>
      <p:grpSp>
        <p:nvGrpSpPr>
          <p:cNvPr id="532" name="组合 531">
            <a:extLst>
              <a:ext uri="{FF2B5EF4-FFF2-40B4-BE49-F238E27FC236}">
                <a16:creationId xmlns:a16="http://schemas.microsoft.com/office/drawing/2014/main" id="{D78DC809-4AF5-3990-2A92-F4F1B2814E71}"/>
              </a:ext>
            </a:extLst>
          </p:cNvPr>
          <p:cNvGrpSpPr/>
          <p:nvPr/>
        </p:nvGrpSpPr>
        <p:grpSpPr>
          <a:xfrm>
            <a:off x="884857" y="1209333"/>
            <a:ext cx="2978280" cy="3974040"/>
            <a:chOff x="884857" y="1209333"/>
            <a:chExt cx="2978280" cy="3974040"/>
          </a:xfrm>
        </p:grpSpPr>
        <mc:AlternateContent xmlns:mc="http://schemas.openxmlformats.org/markup-compatibility/2006" xmlns:p14="http://schemas.microsoft.com/office/powerpoint/2010/main">
          <mc:Choice Requires="p14">
            <p:contentPart p14:bwMode="auto" r:id="rId266">
              <p14:nvContentPartPr>
                <p14:cNvPr id="472" name="墨迹 471">
                  <a:extLst>
                    <a:ext uri="{FF2B5EF4-FFF2-40B4-BE49-F238E27FC236}">
                      <a16:creationId xmlns:a16="http://schemas.microsoft.com/office/drawing/2014/main" id="{0BDB6315-FCAE-8AE0-115D-E1D3668C1C3C}"/>
                    </a:ext>
                  </a:extLst>
                </p14:cNvPr>
                <p14:cNvContentPartPr/>
                <p14:nvPr/>
              </p14:nvContentPartPr>
              <p14:xfrm>
                <a:off x="1567417" y="2219493"/>
                <a:ext cx="3240" cy="14760"/>
              </p14:xfrm>
            </p:contentPart>
          </mc:Choice>
          <mc:Fallback xmlns="">
            <p:pic>
              <p:nvPicPr>
                <p:cNvPr id="472" name="墨迹 471">
                  <a:extLst>
                    <a:ext uri="{FF2B5EF4-FFF2-40B4-BE49-F238E27FC236}">
                      <a16:creationId xmlns:a16="http://schemas.microsoft.com/office/drawing/2014/main" id="{0BDB6315-FCAE-8AE0-115D-E1D3668C1C3C}"/>
                    </a:ext>
                  </a:extLst>
                </p:cNvPr>
                <p:cNvPicPr/>
                <p:nvPr/>
              </p:nvPicPr>
              <p:blipFill>
                <a:blip r:embed="rId267"/>
                <a:stretch>
                  <a:fillRect/>
                </a:stretch>
              </p:blipFill>
              <p:spPr>
                <a:xfrm>
                  <a:off x="1558777" y="2210853"/>
                  <a:ext cx="208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473" name="墨迹 472">
                  <a:extLst>
                    <a:ext uri="{FF2B5EF4-FFF2-40B4-BE49-F238E27FC236}">
                      <a16:creationId xmlns:a16="http://schemas.microsoft.com/office/drawing/2014/main" id="{04F52FC6-01A7-4C07-03FF-A2CA8DD039D7}"/>
                    </a:ext>
                  </a:extLst>
                </p14:cNvPr>
                <p14:cNvContentPartPr/>
                <p14:nvPr/>
              </p14:nvContentPartPr>
              <p14:xfrm>
                <a:off x="1560217" y="2210133"/>
                <a:ext cx="591480" cy="503280"/>
              </p14:xfrm>
            </p:contentPart>
          </mc:Choice>
          <mc:Fallback xmlns="">
            <p:pic>
              <p:nvPicPr>
                <p:cNvPr id="473" name="墨迹 472">
                  <a:extLst>
                    <a:ext uri="{FF2B5EF4-FFF2-40B4-BE49-F238E27FC236}">
                      <a16:creationId xmlns:a16="http://schemas.microsoft.com/office/drawing/2014/main" id="{04F52FC6-01A7-4C07-03FF-A2CA8DD039D7}"/>
                    </a:ext>
                  </a:extLst>
                </p:cNvPr>
                <p:cNvPicPr/>
                <p:nvPr/>
              </p:nvPicPr>
              <p:blipFill>
                <a:blip r:embed="rId269"/>
                <a:stretch>
                  <a:fillRect/>
                </a:stretch>
              </p:blipFill>
              <p:spPr>
                <a:xfrm>
                  <a:off x="1551217" y="2201133"/>
                  <a:ext cx="60912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475" name="墨迹 474">
                  <a:extLst>
                    <a:ext uri="{FF2B5EF4-FFF2-40B4-BE49-F238E27FC236}">
                      <a16:creationId xmlns:a16="http://schemas.microsoft.com/office/drawing/2014/main" id="{AB507F11-1E1E-5DD9-35B2-DCBE60D36A9E}"/>
                    </a:ext>
                  </a:extLst>
                </p14:cNvPr>
                <p14:cNvContentPartPr/>
                <p14:nvPr/>
              </p14:nvContentPartPr>
              <p14:xfrm>
                <a:off x="1563817" y="2247573"/>
                <a:ext cx="1255680" cy="500760"/>
              </p14:xfrm>
            </p:contentPart>
          </mc:Choice>
          <mc:Fallback xmlns="">
            <p:pic>
              <p:nvPicPr>
                <p:cNvPr id="475" name="墨迹 474">
                  <a:extLst>
                    <a:ext uri="{FF2B5EF4-FFF2-40B4-BE49-F238E27FC236}">
                      <a16:creationId xmlns:a16="http://schemas.microsoft.com/office/drawing/2014/main" id="{AB507F11-1E1E-5DD9-35B2-DCBE60D36A9E}"/>
                    </a:ext>
                  </a:extLst>
                </p:cNvPr>
                <p:cNvPicPr/>
                <p:nvPr/>
              </p:nvPicPr>
              <p:blipFill>
                <a:blip r:embed="rId271"/>
                <a:stretch>
                  <a:fillRect/>
                </a:stretch>
              </p:blipFill>
              <p:spPr>
                <a:xfrm>
                  <a:off x="1554817" y="2238933"/>
                  <a:ext cx="127332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477" name="墨迹 476">
                  <a:extLst>
                    <a:ext uri="{FF2B5EF4-FFF2-40B4-BE49-F238E27FC236}">
                      <a16:creationId xmlns:a16="http://schemas.microsoft.com/office/drawing/2014/main" id="{B05C341E-A7D4-70D4-94B8-E4A208B1186D}"/>
                    </a:ext>
                  </a:extLst>
                </p14:cNvPr>
                <p14:cNvContentPartPr/>
                <p14:nvPr/>
              </p14:nvContentPartPr>
              <p14:xfrm>
                <a:off x="2123617" y="2669133"/>
                <a:ext cx="23400" cy="101880"/>
              </p14:xfrm>
            </p:contentPart>
          </mc:Choice>
          <mc:Fallback xmlns="">
            <p:pic>
              <p:nvPicPr>
                <p:cNvPr id="477" name="墨迹 476">
                  <a:extLst>
                    <a:ext uri="{FF2B5EF4-FFF2-40B4-BE49-F238E27FC236}">
                      <a16:creationId xmlns:a16="http://schemas.microsoft.com/office/drawing/2014/main" id="{B05C341E-A7D4-70D4-94B8-E4A208B1186D}"/>
                    </a:ext>
                  </a:extLst>
                </p:cNvPr>
                <p:cNvPicPr/>
                <p:nvPr/>
              </p:nvPicPr>
              <p:blipFill>
                <a:blip r:embed="rId273"/>
                <a:stretch>
                  <a:fillRect/>
                </a:stretch>
              </p:blipFill>
              <p:spPr>
                <a:xfrm>
                  <a:off x="2114977" y="2660493"/>
                  <a:ext cx="41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479" name="墨迹 478">
                  <a:extLst>
                    <a:ext uri="{FF2B5EF4-FFF2-40B4-BE49-F238E27FC236}">
                      <a16:creationId xmlns:a16="http://schemas.microsoft.com/office/drawing/2014/main" id="{499EF9E3-359F-B55C-E998-797DDB2E5D11}"/>
                    </a:ext>
                  </a:extLst>
                </p14:cNvPr>
                <p14:cNvContentPartPr/>
                <p14:nvPr/>
              </p14:nvContentPartPr>
              <p14:xfrm>
                <a:off x="2816617" y="2701173"/>
                <a:ext cx="7920" cy="81720"/>
              </p14:xfrm>
            </p:contentPart>
          </mc:Choice>
          <mc:Fallback xmlns="">
            <p:pic>
              <p:nvPicPr>
                <p:cNvPr id="479" name="墨迹 478">
                  <a:extLst>
                    <a:ext uri="{FF2B5EF4-FFF2-40B4-BE49-F238E27FC236}">
                      <a16:creationId xmlns:a16="http://schemas.microsoft.com/office/drawing/2014/main" id="{499EF9E3-359F-B55C-E998-797DDB2E5D11}"/>
                    </a:ext>
                  </a:extLst>
                </p:cNvPr>
                <p:cNvPicPr/>
                <p:nvPr/>
              </p:nvPicPr>
              <p:blipFill>
                <a:blip r:embed="rId275"/>
                <a:stretch>
                  <a:fillRect/>
                </a:stretch>
              </p:blipFill>
              <p:spPr>
                <a:xfrm>
                  <a:off x="2807617" y="2692173"/>
                  <a:ext cx="255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482" name="墨迹 481">
                  <a:extLst>
                    <a:ext uri="{FF2B5EF4-FFF2-40B4-BE49-F238E27FC236}">
                      <a16:creationId xmlns:a16="http://schemas.microsoft.com/office/drawing/2014/main" id="{76BC10B8-7B9C-CF8F-6BEB-950864396825}"/>
                    </a:ext>
                  </a:extLst>
                </p14:cNvPr>
                <p14:cNvContentPartPr/>
                <p14:nvPr/>
              </p14:nvContentPartPr>
              <p14:xfrm>
                <a:off x="2433217" y="2735373"/>
                <a:ext cx="3240" cy="3240"/>
              </p14:xfrm>
            </p:contentPart>
          </mc:Choice>
          <mc:Fallback xmlns="">
            <p:pic>
              <p:nvPicPr>
                <p:cNvPr id="482" name="墨迹 481">
                  <a:extLst>
                    <a:ext uri="{FF2B5EF4-FFF2-40B4-BE49-F238E27FC236}">
                      <a16:creationId xmlns:a16="http://schemas.microsoft.com/office/drawing/2014/main" id="{76BC10B8-7B9C-CF8F-6BEB-950864396825}"/>
                    </a:ext>
                  </a:extLst>
                </p:cNvPr>
                <p:cNvPicPr/>
                <p:nvPr/>
              </p:nvPicPr>
              <p:blipFill>
                <a:blip r:embed="rId277"/>
                <a:stretch>
                  <a:fillRect/>
                </a:stretch>
              </p:blipFill>
              <p:spPr>
                <a:xfrm>
                  <a:off x="2424577" y="2726733"/>
                  <a:ext cx="208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483" name="墨迹 482">
                  <a:extLst>
                    <a:ext uri="{FF2B5EF4-FFF2-40B4-BE49-F238E27FC236}">
                      <a16:creationId xmlns:a16="http://schemas.microsoft.com/office/drawing/2014/main" id="{5A35CA45-FEB7-D730-9007-BD5F563D5CB8}"/>
                    </a:ext>
                  </a:extLst>
                </p14:cNvPr>
                <p14:cNvContentPartPr/>
                <p14:nvPr/>
              </p14:nvContentPartPr>
              <p14:xfrm>
                <a:off x="2477497" y="2728173"/>
                <a:ext cx="7920" cy="4680"/>
              </p14:xfrm>
            </p:contentPart>
          </mc:Choice>
          <mc:Fallback xmlns="">
            <p:pic>
              <p:nvPicPr>
                <p:cNvPr id="483" name="墨迹 482">
                  <a:extLst>
                    <a:ext uri="{FF2B5EF4-FFF2-40B4-BE49-F238E27FC236}">
                      <a16:creationId xmlns:a16="http://schemas.microsoft.com/office/drawing/2014/main" id="{5A35CA45-FEB7-D730-9007-BD5F563D5CB8}"/>
                    </a:ext>
                  </a:extLst>
                </p:cNvPr>
                <p:cNvPicPr/>
                <p:nvPr/>
              </p:nvPicPr>
              <p:blipFill>
                <a:blip r:embed="rId279"/>
                <a:stretch>
                  <a:fillRect/>
                </a:stretch>
              </p:blipFill>
              <p:spPr>
                <a:xfrm>
                  <a:off x="2468857" y="2719533"/>
                  <a:ext cx="255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486" name="墨迹 485">
                  <a:extLst>
                    <a:ext uri="{FF2B5EF4-FFF2-40B4-BE49-F238E27FC236}">
                      <a16:creationId xmlns:a16="http://schemas.microsoft.com/office/drawing/2014/main" id="{A1226905-2475-00FB-9627-1861E8B1EC95}"/>
                    </a:ext>
                  </a:extLst>
                </p14:cNvPr>
                <p14:cNvContentPartPr/>
                <p14:nvPr/>
              </p14:nvContentPartPr>
              <p14:xfrm>
                <a:off x="1538617" y="2177013"/>
                <a:ext cx="977040" cy="566640"/>
              </p14:xfrm>
            </p:contentPart>
          </mc:Choice>
          <mc:Fallback xmlns="">
            <p:pic>
              <p:nvPicPr>
                <p:cNvPr id="486" name="墨迹 485">
                  <a:extLst>
                    <a:ext uri="{FF2B5EF4-FFF2-40B4-BE49-F238E27FC236}">
                      <a16:creationId xmlns:a16="http://schemas.microsoft.com/office/drawing/2014/main" id="{A1226905-2475-00FB-9627-1861E8B1EC95}"/>
                    </a:ext>
                  </a:extLst>
                </p:cNvPr>
                <p:cNvPicPr/>
                <p:nvPr/>
              </p:nvPicPr>
              <p:blipFill>
                <a:blip r:embed="rId281"/>
                <a:stretch>
                  <a:fillRect/>
                </a:stretch>
              </p:blipFill>
              <p:spPr>
                <a:xfrm>
                  <a:off x="1529617" y="2168013"/>
                  <a:ext cx="994680" cy="5842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487" name="墨迹 486">
                  <a:extLst>
                    <a:ext uri="{FF2B5EF4-FFF2-40B4-BE49-F238E27FC236}">
                      <a16:creationId xmlns:a16="http://schemas.microsoft.com/office/drawing/2014/main" id="{500E4281-5510-F24C-A53F-5CF3325E6C90}"/>
                    </a:ext>
                  </a:extLst>
                </p14:cNvPr>
                <p14:cNvContentPartPr/>
                <p14:nvPr/>
              </p14:nvContentPartPr>
              <p14:xfrm>
                <a:off x="2438977" y="2182413"/>
                <a:ext cx="373320" cy="123480"/>
              </p14:xfrm>
            </p:contentPart>
          </mc:Choice>
          <mc:Fallback xmlns="">
            <p:pic>
              <p:nvPicPr>
                <p:cNvPr id="487" name="墨迹 486">
                  <a:extLst>
                    <a:ext uri="{FF2B5EF4-FFF2-40B4-BE49-F238E27FC236}">
                      <a16:creationId xmlns:a16="http://schemas.microsoft.com/office/drawing/2014/main" id="{500E4281-5510-F24C-A53F-5CF3325E6C90}"/>
                    </a:ext>
                  </a:extLst>
                </p:cNvPr>
                <p:cNvPicPr/>
                <p:nvPr/>
              </p:nvPicPr>
              <p:blipFill>
                <a:blip r:embed="rId283"/>
                <a:stretch>
                  <a:fillRect/>
                </a:stretch>
              </p:blipFill>
              <p:spPr>
                <a:xfrm>
                  <a:off x="2430337" y="2173773"/>
                  <a:ext cx="3909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488" name="墨迹 487">
                  <a:extLst>
                    <a:ext uri="{FF2B5EF4-FFF2-40B4-BE49-F238E27FC236}">
                      <a16:creationId xmlns:a16="http://schemas.microsoft.com/office/drawing/2014/main" id="{17EBB82B-BE99-C754-C4EA-C0601E74F28C}"/>
                    </a:ext>
                  </a:extLst>
                </p14:cNvPr>
                <p14:cNvContentPartPr/>
                <p14:nvPr/>
              </p14:nvContentPartPr>
              <p14:xfrm>
                <a:off x="2890417" y="2352333"/>
                <a:ext cx="108360" cy="88920"/>
              </p14:xfrm>
            </p:contentPart>
          </mc:Choice>
          <mc:Fallback xmlns="">
            <p:pic>
              <p:nvPicPr>
                <p:cNvPr id="488" name="墨迹 487">
                  <a:extLst>
                    <a:ext uri="{FF2B5EF4-FFF2-40B4-BE49-F238E27FC236}">
                      <a16:creationId xmlns:a16="http://schemas.microsoft.com/office/drawing/2014/main" id="{17EBB82B-BE99-C754-C4EA-C0601E74F28C}"/>
                    </a:ext>
                  </a:extLst>
                </p:cNvPr>
                <p:cNvPicPr/>
                <p:nvPr/>
              </p:nvPicPr>
              <p:blipFill>
                <a:blip r:embed="rId285"/>
                <a:stretch>
                  <a:fillRect/>
                </a:stretch>
              </p:blipFill>
              <p:spPr>
                <a:xfrm>
                  <a:off x="2881417" y="2343333"/>
                  <a:ext cx="1260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489" name="墨迹 488">
                  <a:extLst>
                    <a:ext uri="{FF2B5EF4-FFF2-40B4-BE49-F238E27FC236}">
                      <a16:creationId xmlns:a16="http://schemas.microsoft.com/office/drawing/2014/main" id="{55F9F7A5-23EB-7E00-9279-1B27D688C52D}"/>
                    </a:ext>
                  </a:extLst>
                </p14:cNvPr>
                <p14:cNvContentPartPr/>
                <p14:nvPr/>
              </p14:nvContentPartPr>
              <p14:xfrm>
                <a:off x="3089497" y="2507133"/>
                <a:ext cx="15120" cy="6120"/>
              </p14:xfrm>
            </p:contentPart>
          </mc:Choice>
          <mc:Fallback xmlns="">
            <p:pic>
              <p:nvPicPr>
                <p:cNvPr id="489" name="墨迹 488">
                  <a:extLst>
                    <a:ext uri="{FF2B5EF4-FFF2-40B4-BE49-F238E27FC236}">
                      <a16:creationId xmlns:a16="http://schemas.microsoft.com/office/drawing/2014/main" id="{55F9F7A5-23EB-7E00-9279-1B27D688C52D}"/>
                    </a:ext>
                  </a:extLst>
                </p:cNvPr>
                <p:cNvPicPr/>
                <p:nvPr/>
              </p:nvPicPr>
              <p:blipFill>
                <a:blip r:embed="rId287"/>
                <a:stretch>
                  <a:fillRect/>
                </a:stretch>
              </p:blipFill>
              <p:spPr>
                <a:xfrm>
                  <a:off x="3080857" y="2498133"/>
                  <a:ext cx="327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490" name="墨迹 489">
                  <a:extLst>
                    <a:ext uri="{FF2B5EF4-FFF2-40B4-BE49-F238E27FC236}">
                      <a16:creationId xmlns:a16="http://schemas.microsoft.com/office/drawing/2014/main" id="{7764A4F5-53C3-F5C4-7C52-235677F77A14}"/>
                    </a:ext>
                  </a:extLst>
                </p14:cNvPr>
                <p14:cNvContentPartPr/>
                <p14:nvPr/>
              </p14:nvContentPartPr>
              <p14:xfrm>
                <a:off x="3156097" y="2529453"/>
                <a:ext cx="22320" cy="29520"/>
              </p14:xfrm>
            </p:contentPart>
          </mc:Choice>
          <mc:Fallback xmlns="">
            <p:pic>
              <p:nvPicPr>
                <p:cNvPr id="490" name="墨迹 489">
                  <a:extLst>
                    <a:ext uri="{FF2B5EF4-FFF2-40B4-BE49-F238E27FC236}">
                      <a16:creationId xmlns:a16="http://schemas.microsoft.com/office/drawing/2014/main" id="{7764A4F5-53C3-F5C4-7C52-235677F77A14}"/>
                    </a:ext>
                  </a:extLst>
                </p:cNvPr>
                <p:cNvPicPr/>
                <p:nvPr/>
              </p:nvPicPr>
              <p:blipFill>
                <a:blip r:embed="rId289"/>
                <a:stretch>
                  <a:fillRect/>
                </a:stretch>
              </p:blipFill>
              <p:spPr>
                <a:xfrm>
                  <a:off x="3147097" y="2520453"/>
                  <a:ext cx="399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492" name="墨迹 491">
                  <a:extLst>
                    <a:ext uri="{FF2B5EF4-FFF2-40B4-BE49-F238E27FC236}">
                      <a16:creationId xmlns:a16="http://schemas.microsoft.com/office/drawing/2014/main" id="{D6B41BB0-4447-CF43-205F-DAB7AA8C875A}"/>
                    </a:ext>
                  </a:extLst>
                </p14:cNvPr>
                <p14:cNvContentPartPr/>
                <p14:nvPr/>
              </p14:nvContentPartPr>
              <p14:xfrm>
                <a:off x="1140457" y="1758693"/>
                <a:ext cx="90360" cy="224640"/>
              </p14:xfrm>
            </p:contentPart>
          </mc:Choice>
          <mc:Fallback xmlns="">
            <p:pic>
              <p:nvPicPr>
                <p:cNvPr id="492" name="墨迹 491">
                  <a:extLst>
                    <a:ext uri="{FF2B5EF4-FFF2-40B4-BE49-F238E27FC236}">
                      <a16:creationId xmlns:a16="http://schemas.microsoft.com/office/drawing/2014/main" id="{D6B41BB0-4447-CF43-205F-DAB7AA8C875A}"/>
                    </a:ext>
                  </a:extLst>
                </p:cNvPr>
                <p:cNvPicPr/>
                <p:nvPr/>
              </p:nvPicPr>
              <p:blipFill>
                <a:blip r:embed="rId291"/>
                <a:stretch>
                  <a:fillRect/>
                </a:stretch>
              </p:blipFill>
              <p:spPr>
                <a:xfrm>
                  <a:off x="1131817" y="1749693"/>
                  <a:ext cx="1080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493" name="墨迹 492">
                  <a:extLst>
                    <a:ext uri="{FF2B5EF4-FFF2-40B4-BE49-F238E27FC236}">
                      <a16:creationId xmlns:a16="http://schemas.microsoft.com/office/drawing/2014/main" id="{6CE06AA1-9715-4557-262D-79C7103A28A9}"/>
                    </a:ext>
                  </a:extLst>
                </p14:cNvPr>
                <p14:cNvContentPartPr/>
                <p14:nvPr/>
              </p14:nvContentPartPr>
              <p14:xfrm>
                <a:off x="892057" y="1481853"/>
                <a:ext cx="49680" cy="360"/>
              </p14:xfrm>
            </p:contentPart>
          </mc:Choice>
          <mc:Fallback xmlns="">
            <p:pic>
              <p:nvPicPr>
                <p:cNvPr id="493" name="墨迹 492">
                  <a:extLst>
                    <a:ext uri="{FF2B5EF4-FFF2-40B4-BE49-F238E27FC236}">
                      <a16:creationId xmlns:a16="http://schemas.microsoft.com/office/drawing/2014/main" id="{6CE06AA1-9715-4557-262D-79C7103A28A9}"/>
                    </a:ext>
                  </a:extLst>
                </p:cNvPr>
                <p:cNvPicPr/>
                <p:nvPr/>
              </p:nvPicPr>
              <p:blipFill>
                <a:blip r:embed="rId293"/>
                <a:stretch>
                  <a:fillRect/>
                </a:stretch>
              </p:blipFill>
              <p:spPr>
                <a:xfrm>
                  <a:off x="883057" y="1473213"/>
                  <a:ext cx="67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494" name="墨迹 493">
                  <a:extLst>
                    <a:ext uri="{FF2B5EF4-FFF2-40B4-BE49-F238E27FC236}">
                      <a16:creationId xmlns:a16="http://schemas.microsoft.com/office/drawing/2014/main" id="{5DA59FE0-EC42-FE0A-EF29-49ADCF159CF6}"/>
                    </a:ext>
                  </a:extLst>
                </p14:cNvPr>
                <p14:cNvContentPartPr/>
                <p14:nvPr/>
              </p14:nvContentPartPr>
              <p14:xfrm>
                <a:off x="884857" y="1526133"/>
                <a:ext cx="59400" cy="5040"/>
              </p14:xfrm>
            </p:contentPart>
          </mc:Choice>
          <mc:Fallback xmlns="">
            <p:pic>
              <p:nvPicPr>
                <p:cNvPr id="494" name="墨迹 493">
                  <a:extLst>
                    <a:ext uri="{FF2B5EF4-FFF2-40B4-BE49-F238E27FC236}">
                      <a16:creationId xmlns:a16="http://schemas.microsoft.com/office/drawing/2014/main" id="{5DA59FE0-EC42-FE0A-EF29-49ADCF159CF6}"/>
                    </a:ext>
                  </a:extLst>
                </p:cNvPr>
                <p:cNvPicPr/>
                <p:nvPr/>
              </p:nvPicPr>
              <p:blipFill>
                <a:blip r:embed="rId295"/>
                <a:stretch>
                  <a:fillRect/>
                </a:stretch>
              </p:blipFill>
              <p:spPr>
                <a:xfrm>
                  <a:off x="875857" y="1517493"/>
                  <a:ext cx="770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495" name="墨迹 494">
                  <a:extLst>
                    <a:ext uri="{FF2B5EF4-FFF2-40B4-BE49-F238E27FC236}">
                      <a16:creationId xmlns:a16="http://schemas.microsoft.com/office/drawing/2014/main" id="{5EAA1A37-8977-198A-224E-6D6650F391EB}"/>
                    </a:ext>
                  </a:extLst>
                </p14:cNvPr>
                <p14:cNvContentPartPr/>
                <p14:nvPr/>
              </p14:nvContentPartPr>
              <p14:xfrm>
                <a:off x="884857" y="1583373"/>
                <a:ext cx="97200" cy="18000"/>
              </p14:xfrm>
            </p:contentPart>
          </mc:Choice>
          <mc:Fallback xmlns="">
            <p:pic>
              <p:nvPicPr>
                <p:cNvPr id="495" name="墨迹 494">
                  <a:extLst>
                    <a:ext uri="{FF2B5EF4-FFF2-40B4-BE49-F238E27FC236}">
                      <a16:creationId xmlns:a16="http://schemas.microsoft.com/office/drawing/2014/main" id="{5EAA1A37-8977-198A-224E-6D6650F391EB}"/>
                    </a:ext>
                  </a:extLst>
                </p:cNvPr>
                <p:cNvPicPr/>
                <p:nvPr/>
              </p:nvPicPr>
              <p:blipFill>
                <a:blip r:embed="rId297"/>
                <a:stretch>
                  <a:fillRect/>
                </a:stretch>
              </p:blipFill>
              <p:spPr>
                <a:xfrm>
                  <a:off x="875857" y="1574733"/>
                  <a:ext cx="1148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496" name="墨迹 495">
                  <a:extLst>
                    <a:ext uri="{FF2B5EF4-FFF2-40B4-BE49-F238E27FC236}">
                      <a16:creationId xmlns:a16="http://schemas.microsoft.com/office/drawing/2014/main" id="{6CC53778-1403-3C07-AC77-D88C88BD1041}"/>
                    </a:ext>
                  </a:extLst>
                </p14:cNvPr>
                <p14:cNvContentPartPr/>
                <p14:nvPr/>
              </p14:nvContentPartPr>
              <p14:xfrm>
                <a:off x="1050817" y="1400853"/>
                <a:ext cx="175320" cy="111600"/>
              </p14:xfrm>
            </p:contentPart>
          </mc:Choice>
          <mc:Fallback xmlns="">
            <p:pic>
              <p:nvPicPr>
                <p:cNvPr id="496" name="墨迹 495">
                  <a:extLst>
                    <a:ext uri="{FF2B5EF4-FFF2-40B4-BE49-F238E27FC236}">
                      <a16:creationId xmlns:a16="http://schemas.microsoft.com/office/drawing/2014/main" id="{6CC53778-1403-3C07-AC77-D88C88BD1041}"/>
                    </a:ext>
                  </a:extLst>
                </p:cNvPr>
                <p:cNvPicPr/>
                <p:nvPr/>
              </p:nvPicPr>
              <p:blipFill>
                <a:blip r:embed="rId299"/>
                <a:stretch>
                  <a:fillRect/>
                </a:stretch>
              </p:blipFill>
              <p:spPr>
                <a:xfrm>
                  <a:off x="1042177" y="1391853"/>
                  <a:ext cx="1929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497" name="墨迹 496">
                  <a:extLst>
                    <a:ext uri="{FF2B5EF4-FFF2-40B4-BE49-F238E27FC236}">
                      <a16:creationId xmlns:a16="http://schemas.microsoft.com/office/drawing/2014/main" id="{CB2F4CC0-CD7E-7607-783F-3F6DE51E005A}"/>
                    </a:ext>
                  </a:extLst>
                </p14:cNvPr>
                <p14:cNvContentPartPr/>
                <p14:nvPr/>
              </p14:nvContentPartPr>
              <p14:xfrm>
                <a:off x="1172497" y="1459893"/>
                <a:ext cx="7560" cy="264960"/>
              </p14:xfrm>
            </p:contentPart>
          </mc:Choice>
          <mc:Fallback xmlns="">
            <p:pic>
              <p:nvPicPr>
                <p:cNvPr id="497" name="墨迹 496">
                  <a:extLst>
                    <a:ext uri="{FF2B5EF4-FFF2-40B4-BE49-F238E27FC236}">
                      <a16:creationId xmlns:a16="http://schemas.microsoft.com/office/drawing/2014/main" id="{CB2F4CC0-CD7E-7607-783F-3F6DE51E005A}"/>
                    </a:ext>
                  </a:extLst>
                </p:cNvPr>
                <p:cNvPicPr/>
                <p:nvPr/>
              </p:nvPicPr>
              <p:blipFill>
                <a:blip r:embed="rId301"/>
                <a:stretch>
                  <a:fillRect/>
                </a:stretch>
              </p:blipFill>
              <p:spPr>
                <a:xfrm>
                  <a:off x="1163497" y="1450893"/>
                  <a:ext cx="2520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498" name="墨迹 497">
                  <a:extLst>
                    <a:ext uri="{FF2B5EF4-FFF2-40B4-BE49-F238E27FC236}">
                      <a16:creationId xmlns:a16="http://schemas.microsoft.com/office/drawing/2014/main" id="{47CDCF6D-03F4-01C2-9FB1-21AEF821EEF9}"/>
                    </a:ext>
                  </a:extLst>
                </p14:cNvPr>
                <p14:cNvContentPartPr/>
                <p14:nvPr/>
              </p14:nvContentPartPr>
              <p14:xfrm>
                <a:off x="1326937" y="1393653"/>
                <a:ext cx="35640" cy="360"/>
              </p14:xfrm>
            </p:contentPart>
          </mc:Choice>
          <mc:Fallback xmlns="">
            <p:pic>
              <p:nvPicPr>
                <p:cNvPr id="498" name="墨迹 497">
                  <a:extLst>
                    <a:ext uri="{FF2B5EF4-FFF2-40B4-BE49-F238E27FC236}">
                      <a16:creationId xmlns:a16="http://schemas.microsoft.com/office/drawing/2014/main" id="{47CDCF6D-03F4-01C2-9FB1-21AEF821EEF9}"/>
                    </a:ext>
                  </a:extLst>
                </p:cNvPr>
                <p:cNvPicPr/>
                <p:nvPr/>
              </p:nvPicPr>
              <p:blipFill>
                <a:blip r:embed="rId303"/>
                <a:stretch>
                  <a:fillRect/>
                </a:stretch>
              </p:blipFill>
              <p:spPr>
                <a:xfrm>
                  <a:off x="1318297" y="1384653"/>
                  <a:ext cx="53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499" name="墨迹 498">
                  <a:extLst>
                    <a:ext uri="{FF2B5EF4-FFF2-40B4-BE49-F238E27FC236}">
                      <a16:creationId xmlns:a16="http://schemas.microsoft.com/office/drawing/2014/main" id="{3E9551F9-7384-3A84-709E-D711D65327EF}"/>
                    </a:ext>
                  </a:extLst>
                </p14:cNvPr>
                <p14:cNvContentPartPr/>
                <p14:nvPr/>
              </p14:nvContentPartPr>
              <p14:xfrm>
                <a:off x="1334497" y="1459893"/>
                <a:ext cx="58320" cy="7920"/>
              </p14:xfrm>
            </p:contentPart>
          </mc:Choice>
          <mc:Fallback xmlns="">
            <p:pic>
              <p:nvPicPr>
                <p:cNvPr id="499" name="墨迹 498">
                  <a:extLst>
                    <a:ext uri="{FF2B5EF4-FFF2-40B4-BE49-F238E27FC236}">
                      <a16:creationId xmlns:a16="http://schemas.microsoft.com/office/drawing/2014/main" id="{3E9551F9-7384-3A84-709E-D711D65327EF}"/>
                    </a:ext>
                  </a:extLst>
                </p:cNvPr>
                <p:cNvPicPr/>
                <p:nvPr/>
              </p:nvPicPr>
              <p:blipFill>
                <a:blip r:embed="rId305"/>
                <a:stretch>
                  <a:fillRect/>
                </a:stretch>
              </p:blipFill>
              <p:spPr>
                <a:xfrm>
                  <a:off x="1325857" y="1451253"/>
                  <a:ext cx="759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500" name="墨迹 499">
                  <a:extLst>
                    <a:ext uri="{FF2B5EF4-FFF2-40B4-BE49-F238E27FC236}">
                      <a16:creationId xmlns:a16="http://schemas.microsoft.com/office/drawing/2014/main" id="{4575B3F7-42A2-7A73-DC57-A5319E234501}"/>
                    </a:ext>
                  </a:extLst>
                </p14:cNvPr>
                <p14:cNvContentPartPr/>
                <p14:nvPr/>
              </p14:nvContentPartPr>
              <p14:xfrm>
                <a:off x="1364017" y="1481853"/>
                <a:ext cx="123480" cy="68400"/>
              </p14:xfrm>
            </p:contentPart>
          </mc:Choice>
          <mc:Fallback xmlns="">
            <p:pic>
              <p:nvPicPr>
                <p:cNvPr id="500" name="墨迹 499">
                  <a:extLst>
                    <a:ext uri="{FF2B5EF4-FFF2-40B4-BE49-F238E27FC236}">
                      <a16:creationId xmlns:a16="http://schemas.microsoft.com/office/drawing/2014/main" id="{4575B3F7-42A2-7A73-DC57-A5319E234501}"/>
                    </a:ext>
                  </a:extLst>
                </p:cNvPr>
                <p:cNvPicPr/>
                <p:nvPr/>
              </p:nvPicPr>
              <p:blipFill>
                <a:blip r:embed="rId307"/>
                <a:stretch>
                  <a:fillRect/>
                </a:stretch>
              </p:blipFill>
              <p:spPr>
                <a:xfrm>
                  <a:off x="1355377" y="1473213"/>
                  <a:ext cx="14112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501" name="墨迹 500">
                  <a:extLst>
                    <a:ext uri="{FF2B5EF4-FFF2-40B4-BE49-F238E27FC236}">
                      <a16:creationId xmlns:a16="http://schemas.microsoft.com/office/drawing/2014/main" id="{B926B0BE-367E-52B2-C0F7-6F41BDD79DEC}"/>
                    </a:ext>
                  </a:extLst>
                </p14:cNvPr>
                <p14:cNvContentPartPr/>
                <p14:nvPr/>
              </p14:nvContentPartPr>
              <p14:xfrm>
                <a:off x="1547257" y="1347933"/>
                <a:ext cx="60480" cy="235800"/>
              </p14:xfrm>
            </p:contentPart>
          </mc:Choice>
          <mc:Fallback xmlns="">
            <p:pic>
              <p:nvPicPr>
                <p:cNvPr id="501" name="墨迹 500">
                  <a:extLst>
                    <a:ext uri="{FF2B5EF4-FFF2-40B4-BE49-F238E27FC236}">
                      <a16:creationId xmlns:a16="http://schemas.microsoft.com/office/drawing/2014/main" id="{B926B0BE-367E-52B2-C0F7-6F41BDD79DEC}"/>
                    </a:ext>
                  </a:extLst>
                </p:cNvPr>
                <p:cNvPicPr/>
                <p:nvPr/>
              </p:nvPicPr>
              <p:blipFill>
                <a:blip r:embed="rId309"/>
                <a:stretch>
                  <a:fillRect/>
                </a:stretch>
              </p:blipFill>
              <p:spPr>
                <a:xfrm>
                  <a:off x="1538617" y="1339293"/>
                  <a:ext cx="781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502" name="墨迹 501">
                  <a:extLst>
                    <a:ext uri="{FF2B5EF4-FFF2-40B4-BE49-F238E27FC236}">
                      <a16:creationId xmlns:a16="http://schemas.microsoft.com/office/drawing/2014/main" id="{48FE8F71-FEB8-DFFA-4246-D2AF9F648D7D}"/>
                    </a:ext>
                  </a:extLst>
                </p14:cNvPr>
                <p14:cNvContentPartPr/>
                <p14:nvPr/>
              </p14:nvContentPartPr>
              <p14:xfrm>
                <a:off x="1570297" y="1403373"/>
                <a:ext cx="227520" cy="249480"/>
              </p14:xfrm>
            </p:contentPart>
          </mc:Choice>
          <mc:Fallback xmlns="">
            <p:pic>
              <p:nvPicPr>
                <p:cNvPr id="502" name="墨迹 501">
                  <a:extLst>
                    <a:ext uri="{FF2B5EF4-FFF2-40B4-BE49-F238E27FC236}">
                      <a16:creationId xmlns:a16="http://schemas.microsoft.com/office/drawing/2014/main" id="{48FE8F71-FEB8-DFFA-4246-D2AF9F648D7D}"/>
                    </a:ext>
                  </a:extLst>
                </p:cNvPr>
                <p:cNvPicPr/>
                <p:nvPr/>
              </p:nvPicPr>
              <p:blipFill>
                <a:blip r:embed="rId311"/>
                <a:stretch>
                  <a:fillRect/>
                </a:stretch>
              </p:blipFill>
              <p:spPr>
                <a:xfrm>
                  <a:off x="1561657" y="1394373"/>
                  <a:ext cx="2451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504" name="墨迹 503">
                  <a:extLst>
                    <a:ext uri="{FF2B5EF4-FFF2-40B4-BE49-F238E27FC236}">
                      <a16:creationId xmlns:a16="http://schemas.microsoft.com/office/drawing/2014/main" id="{AFB0E0B9-0992-87D8-62EF-A3A23305DDB3}"/>
                    </a:ext>
                  </a:extLst>
                </p14:cNvPr>
                <p14:cNvContentPartPr/>
                <p14:nvPr/>
              </p14:nvContentPartPr>
              <p14:xfrm>
                <a:off x="1644097" y="1481853"/>
                <a:ext cx="16560" cy="86040"/>
              </p14:xfrm>
            </p:contentPart>
          </mc:Choice>
          <mc:Fallback xmlns="">
            <p:pic>
              <p:nvPicPr>
                <p:cNvPr id="504" name="墨迹 503">
                  <a:extLst>
                    <a:ext uri="{FF2B5EF4-FFF2-40B4-BE49-F238E27FC236}">
                      <a16:creationId xmlns:a16="http://schemas.microsoft.com/office/drawing/2014/main" id="{AFB0E0B9-0992-87D8-62EF-A3A23305DDB3}"/>
                    </a:ext>
                  </a:extLst>
                </p:cNvPr>
                <p:cNvPicPr/>
                <p:nvPr/>
              </p:nvPicPr>
              <p:blipFill>
                <a:blip r:embed="rId313"/>
                <a:stretch>
                  <a:fillRect/>
                </a:stretch>
              </p:blipFill>
              <p:spPr>
                <a:xfrm>
                  <a:off x="1635457" y="1473213"/>
                  <a:ext cx="342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505" name="墨迹 504">
                  <a:extLst>
                    <a:ext uri="{FF2B5EF4-FFF2-40B4-BE49-F238E27FC236}">
                      <a16:creationId xmlns:a16="http://schemas.microsoft.com/office/drawing/2014/main" id="{51AF6962-1299-8EDA-8007-34160637E2E4}"/>
                    </a:ext>
                  </a:extLst>
                </p14:cNvPr>
                <p14:cNvContentPartPr/>
                <p14:nvPr/>
              </p14:nvContentPartPr>
              <p14:xfrm>
                <a:off x="1663177" y="1474653"/>
                <a:ext cx="43560" cy="78480"/>
              </p14:xfrm>
            </p:contentPart>
          </mc:Choice>
          <mc:Fallback xmlns="">
            <p:pic>
              <p:nvPicPr>
                <p:cNvPr id="505" name="墨迹 504">
                  <a:extLst>
                    <a:ext uri="{FF2B5EF4-FFF2-40B4-BE49-F238E27FC236}">
                      <a16:creationId xmlns:a16="http://schemas.microsoft.com/office/drawing/2014/main" id="{51AF6962-1299-8EDA-8007-34160637E2E4}"/>
                    </a:ext>
                  </a:extLst>
                </p:cNvPr>
                <p:cNvPicPr/>
                <p:nvPr/>
              </p:nvPicPr>
              <p:blipFill>
                <a:blip r:embed="rId315"/>
                <a:stretch>
                  <a:fillRect/>
                </a:stretch>
              </p:blipFill>
              <p:spPr>
                <a:xfrm>
                  <a:off x="1654537" y="1466013"/>
                  <a:ext cx="612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507" name="墨迹 506">
                  <a:extLst>
                    <a:ext uri="{FF2B5EF4-FFF2-40B4-BE49-F238E27FC236}">
                      <a16:creationId xmlns:a16="http://schemas.microsoft.com/office/drawing/2014/main" id="{6AF0A072-076D-1EE5-7605-3D3BF070EE46}"/>
                    </a:ext>
                  </a:extLst>
                </p14:cNvPr>
                <p14:cNvContentPartPr/>
                <p14:nvPr/>
              </p14:nvContentPartPr>
              <p14:xfrm>
                <a:off x="1893217" y="1393653"/>
                <a:ext cx="268200" cy="181080"/>
              </p14:xfrm>
            </p:contentPart>
          </mc:Choice>
          <mc:Fallback xmlns="">
            <p:pic>
              <p:nvPicPr>
                <p:cNvPr id="507" name="墨迹 506">
                  <a:extLst>
                    <a:ext uri="{FF2B5EF4-FFF2-40B4-BE49-F238E27FC236}">
                      <a16:creationId xmlns:a16="http://schemas.microsoft.com/office/drawing/2014/main" id="{6AF0A072-076D-1EE5-7605-3D3BF070EE46}"/>
                    </a:ext>
                  </a:extLst>
                </p:cNvPr>
                <p:cNvPicPr/>
                <p:nvPr/>
              </p:nvPicPr>
              <p:blipFill>
                <a:blip r:embed="rId317"/>
                <a:stretch>
                  <a:fillRect/>
                </a:stretch>
              </p:blipFill>
              <p:spPr>
                <a:xfrm>
                  <a:off x="1884577" y="1384653"/>
                  <a:ext cx="28584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509" name="墨迹 508">
                  <a:extLst>
                    <a:ext uri="{FF2B5EF4-FFF2-40B4-BE49-F238E27FC236}">
                      <a16:creationId xmlns:a16="http://schemas.microsoft.com/office/drawing/2014/main" id="{7CD35244-0D82-43E8-8CD0-76E28AE19939}"/>
                    </a:ext>
                  </a:extLst>
                </p14:cNvPr>
                <p14:cNvContentPartPr/>
                <p14:nvPr/>
              </p14:nvContentPartPr>
              <p14:xfrm>
                <a:off x="2285617" y="1364133"/>
                <a:ext cx="7920" cy="246960"/>
              </p14:xfrm>
            </p:contentPart>
          </mc:Choice>
          <mc:Fallback xmlns="">
            <p:pic>
              <p:nvPicPr>
                <p:cNvPr id="509" name="墨迹 508">
                  <a:extLst>
                    <a:ext uri="{FF2B5EF4-FFF2-40B4-BE49-F238E27FC236}">
                      <a16:creationId xmlns:a16="http://schemas.microsoft.com/office/drawing/2014/main" id="{7CD35244-0D82-43E8-8CD0-76E28AE19939}"/>
                    </a:ext>
                  </a:extLst>
                </p:cNvPr>
                <p:cNvPicPr/>
                <p:nvPr/>
              </p:nvPicPr>
              <p:blipFill>
                <a:blip r:embed="rId319"/>
                <a:stretch>
                  <a:fillRect/>
                </a:stretch>
              </p:blipFill>
              <p:spPr>
                <a:xfrm>
                  <a:off x="2276977" y="1355133"/>
                  <a:ext cx="255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510" name="墨迹 509">
                  <a:extLst>
                    <a:ext uri="{FF2B5EF4-FFF2-40B4-BE49-F238E27FC236}">
                      <a16:creationId xmlns:a16="http://schemas.microsoft.com/office/drawing/2014/main" id="{965AE167-111A-813F-EB50-9BDB786193C9}"/>
                    </a:ext>
                  </a:extLst>
                </p14:cNvPr>
                <p14:cNvContentPartPr/>
                <p14:nvPr/>
              </p14:nvContentPartPr>
              <p14:xfrm>
                <a:off x="2293177" y="1349373"/>
                <a:ext cx="98280" cy="214200"/>
              </p14:xfrm>
            </p:contentPart>
          </mc:Choice>
          <mc:Fallback xmlns="">
            <p:pic>
              <p:nvPicPr>
                <p:cNvPr id="510" name="墨迹 509">
                  <a:extLst>
                    <a:ext uri="{FF2B5EF4-FFF2-40B4-BE49-F238E27FC236}">
                      <a16:creationId xmlns:a16="http://schemas.microsoft.com/office/drawing/2014/main" id="{965AE167-111A-813F-EB50-9BDB786193C9}"/>
                    </a:ext>
                  </a:extLst>
                </p:cNvPr>
                <p:cNvPicPr/>
                <p:nvPr/>
              </p:nvPicPr>
              <p:blipFill>
                <a:blip r:embed="rId321"/>
                <a:stretch>
                  <a:fillRect/>
                </a:stretch>
              </p:blipFill>
              <p:spPr>
                <a:xfrm>
                  <a:off x="2284177" y="1340373"/>
                  <a:ext cx="1159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511" name="墨迹 510">
                  <a:extLst>
                    <a:ext uri="{FF2B5EF4-FFF2-40B4-BE49-F238E27FC236}">
                      <a16:creationId xmlns:a16="http://schemas.microsoft.com/office/drawing/2014/main" id="{2EF4F2B0-18CD-8A65-0270-E5D00FA9AD30}"/>
                    </a:ext>
                  </a:extLst>
                </p14:cNvPr>
                <p14:cNvContentPartPr/>
                <p14:nvPr/>
              </p14:nvContentPartPr>
              <p14:xfrm>
                <a:off x="2477497" y="1387893"/>
                <a:ext cx="118800" cy="164160"/>
              </p14:xfrm>
            </p:contentPart>
          </mc:Choice>
          <mc:Fallback xmlns="">
            <p:pic>
              <p:nvPicPr>
                <p:cNvPr id="511" name="墨迹 510">
                  <a:extLst>
                    <a:ext uri="{FF2B5EF4-FFF2-40B4-BE49-F238E27FC236}">
                      <a16:creationId xmlns:a16="http://schemas.microsoft.com/office/drawing/2014/main" id="{2EF4F2B0-18CD-8A65-0270-E5D00FA9AD30}"/>
                    </a:ext>
                  </a:extLst>
                </p:cNvPr>
                <p:cNvPicPr/>
                <p:nvPr/>
              </p:nvPicPr>
              <p:blipFill>
                <a:blip r:embed="rId323"/>
                <a:stretch>
                  <a:fillRect/>
                </a:stretch>
              </p:blipFill>
              <p:spPr>
                <a:xfrm>
                  <a:off x="2468857" y="1378893"/>
                  <a:ext cx="1364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512" name="墨迹 511">
                  <a:extLst>
                    <a:ext uri="{FF2B5EF4-FFF2-40B4-BE49-F238E27FC236}">
                      <a16:creationId xmlns:a16="http://schemas.microsoft.com/office/drawing/2014/main" id="{9B3EA385-421B-4BE1-EFB1-252653F23D45}"/>
                    </a:ext>
                  </a:extLst>
                </p14:cNvPr>
                <p14:cNvContentPartPr/>
                <p14:nvPr/>
              </p14:nvContentPartPr>
              <p14:xfrm>
                <a:off x="2566057" y="1467453"/>
                <a:ext cx="30240" cy="16560"/>
              </p14:xfrm>
            </p:contentPart>
          </mc:Choice>
          <mc:Fallback xmlns="">
            <p:pic>
              <p:nvPicPr>
                <p:cNvPr id="512" name="墨迹 511">
                  <a:extLst>
                    <a:ext uri="{FF2B5EF4-FFF2-40B4-BE49-F238E27FC236}">
                      <a16:creationId xmlns:a16="http://schemas.microsoft.com/office/drawing/2014/main" id="{9B3EA385-421B-4BE1-EFB1-252653F23D45}"/>
                    </a:ext>
                  </a:extLst>
                </p:cNvPr>
                <p:cNvPicPr/>
                <p:nvPr/>
              </p:nvPicPr>
              <p:blipFill>
                <a:blip r:embed="rId325"/>
                <a:stretch>
                  <a:fillRect/>
                </a:stretch>
              </p:blipFill>
              <p:spPr>
                <a:xfrm>
                  <a:off x="2557057" y="1458453"/>
                  <a:ext cx="478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513" name="墨迹 512">
                  <a:extLst>
                    <a:ext uri="{FF2B5EF4-FFF2-40B4-BE49-F238E27FC236}">
                      <a16:creationId xmlns:a16="http://schemas.microsoft.com/office/drawing/2014/main" id="{49A50A38-876D-E9A3-993E-ABDD4BC14330}"/>
                    </a:ext>
                  </a:extLst>
                </p14:cNvPr>
                <p14:cNvContentPartPr/>
                <p14:nvPr/>
              </p14:nvContentPartPr>
              <p14:xfrm>
                <a:off x="2626537" y="1289973"/>
                <a:ext cx="123120" cy="231120"/>
              </p14:xfrm>
            </p:contentPart>
          </mc:Choice>
          <mc:Fallback xmlns="">
            <p:pic>
              <p:nvPicPr>
                <p:cNvPr id="513" name="墨迹 512">
                  <a:extLst>
                    <a:ext uri="{FF2B5EF4-FFF2-40B4-BE49-F238E27FC236}">
                      <a16:creationId xmlns:a16="http://schemas.microsoft.com/office/drawing/2014/main" id="{49A50A38-876D-E9A3-993E-ABDD4BC14330}"/>
                    </a:ext>
                  </a:extLst>
                </p:cNvPr>
                <p:cNvPicPr/>
                <p:nvPr/>
              </p:nvPicPr>
              <p:blipFill>
                <a:blip r:embed="rId327"/>
                <a:stretch>
                  <a:fillRect/>
                </a:stretch>
              </p:blipFill>
              <p:spPr>
                <a:xfrm>
                  <a:off x="2617897" y="1281333"/>
                  <a:ext cx="1407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514" name="墨迹 513">
                  <a:extLst>
                    <a:ext uri="{FF2B5EF4-FFF2-40B4-BE49-F238E27FC236}">
                      <a16:creationId xmlns:a16="http://schemas.microsoft.com/office/drawing/2014/main" id="{5E6710CE-4920-84B0-B001-3E63A6435078}"/>
                    </a:ext>
                  </a:extLst>
                </p14:cNvPr>
                <p14:cNvContentPartPr/>
                <p14:nvPr/>
              </p14:nvContentPartPr>
              <p14:xfrm>
                <a:off x="2691337" y="1430373"/>
                <a:ext cx="27720" cy="226800"/>
              </p14:xfrm>
            </p:contentPart>
          </mc:Choice>
          <mc:Fallback xmlns="">
            <p:pic>
              <p:nvPicPr>
                <p:cNvPr id="514" name="墨迹 513">
                  <a:extLst>
                    <a:ext uri="{FF2B5EF4-FFF2-40B4-BE49-F238E27FC236}">
                      <a16:creationId xmlns:a16="http://schemas.microsoft.com/office/drawing/2014/main" id="{5E6710CE-4920-84B0-B001-3E63A6435078}"/>
                    </a:ext>
                  </a:extLst>
                </p:cNvPr>
                <p:cNvPicPr/>
                <p:nvPr/>
              </p:nvPicPr>
              <p:blipFill>
                <a:blip r:embed="rId329"/>
                <a:stretch>
                  <a:fillRect/>
                </a:stretch>
              </p:blipFill>
              <p:spPr>
                <a:xfrm>
                  <a:off x="2682697" y="1421373"/>
                  <a:ext cx="453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515" name="墨迹 514">
                  <a:extLst>
                    <a:ext uri="{FF2B5EF4-FFF2-40B4-BE49-F238E27FC236}">
                      <a16:creationId xmlns:a16="http://schemas.microsoft.com/office/drawing/2014/main" id="{13AC415F-F582-AE36-6AD9-3516D6B9025A}"/>
                    </a:ext>
                  </a:extLst>
                </p14:cNvPr>
                <p14:cNvContentPartPr/>
                <p14:nvPr/>
              </p14:nvContentPartPr>
              <p14:xfrm>
                <a:off x="2816617" y="1281693"/>
                <a:ext cx="151560" cy="183960"/>
              </p14:xfrm>
            </p:contentPart>
          </mc:Choice>
          <mc:Fallback xmlns="">
            <p:pic>
              <p:nvPicPr>
                <p:cNvPr id="515" name="墨迹 514">
                  <a:extLst>
                    <a:ext uri="{FF2B5EF4-FFF2-40B4-BE49-F238E27FC236}">
                      <a16:creationId xmlns:a16="http://schemas.microsoft.com/office/drawing/2014/main" id="{13AC415F-F582-AE36-6AD9-3516D6B9025A}"/>
                    </a:ext>
                  </a:extLst>
                </p:cNvPr>
                <p:cNvPicPr/>
                <p:nvPr/>
              </p:nvPicPr>
              <p:blipFill>
                <a:blip r:embed="rId331"/>
                <a:stretch>
                  <a:fillRect/>
                </a:stretch>
              </p:blipFill>
              <p:spPr>
                <a:xfrm>
                  <a:off x="2807617" y="1273053"/>
                  <a:ext cx="1692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516" name="墨迹 515">
                  <a:extLst>
                    <a:ext uri="{FF2B5EF4-FFF2-40B4-BE49-F238E27FC236}">
                      <a16:creationId xmlns:a16="http://schemas.microsoft.com/office/drawing/2014/main" id="{AF666B6C-DD17-5D36-9076-47EDB08A4522}"/>
                    </a:ext>
                  </a:extLst>
                </p14:cNvPr>
                <p14:cNvContentPartPr/>
                <p14:nvPr/>
              </p14:nvContentPartPr>
              <p14:xfrm>
                <a:off x="2830297" y="1430373"/>
                <a:ext cx="104760" cy="113400"/>
              </p14:xfrm>
            </p:contentPart>
          </mc:Choice>
          <mc:Fallback xmlns="">
            <p:pic>
              <p:nvPicPr>
                <p:cNvPr id="516" name="墨迹 515">
                  <a:extLst>
                    <a:ext uri="{FF2B5EF4-FFF2-40B4-BE49-F238E27FC236}">
                      <a16:creationId xmlns:a16="http://schemas.microsoft.com/office/drawing/2014/main" id="{AF666B6C-DD17-5D36-9076-47EDB08A4522}"/>
                    </a:ext>
                  </a:extLst>
                </p:cNvPr>
                <p:cNvPicPr/>
                <p:nvPr/>
              </p:nvPicPr>
              <p:blipFill>
                <a:blip r:embed="rId333"/>
                <a:stretch>
                  <a:fillRect/>
                </a:stretch>
              </p:blipFill>
              <p:spPr>
                <a:xfrm>
                  <a:off x="2821297" y="1421373"/>
                  <a:ext cx="1224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517" name="墨迹 516">
                  <a:extLst>
                    <a:ext uri="{FF2B5EF4-FFF2-40B4-BE49-F238E27FC236}">
                      <a16:creationId xmlns:a16="http://schemas.microsoft.com/office/drawing/2014/main" id="{5A15CBE1-CB8F-FCB2-F97E-66E1EAAD8A73}"/>
                    </a:ext>
                  </a:extLst>
                </p14:cNvPr>
                <p14:cNvContentPartPr/>
                <p14:nvPr/>
              </p14:nvContentPartPr>
              <p14:xfrm>
                <a:off x="2927497" y="1504173"/>
                <a:ext cx="39960" cy="20880"/>
              </p14:xfrm>
            </p:contentPart>
          </mc:Choice>
          <mc:Fallback xmlns="">
            <p:pic>
              <p:nvPicPr>
                <p:cNvPr id="517" name="墨迹 516">
                  <a:extLst>
                    <a:ext uri="{FF2B5EF4-FFF2-40B4-BE49-F238E27FC236}">
                      <a16:creationId xmlns:a16="http://schemas.microsoft.com/office/drawing/2014/main" id="{5A15CBE1-CB8F-FCB2-F97E-66E1EAAD8A73}"/>
                    </a:ext>
                  </a:extLst>
                </p:cNvPr>
                <p:cNvPicPr/>
                <p:nvPr/>
              </p:nvPicPr>
              <p:blipFill>
                <a:blip r:embed="rId335"/>
                <a:stretch>
                  <a:fillRect/>
                </a:stretch>
              </p:blipFill>
              <p:spPr>
                <a:xfrm>
                  <a:off x="2918497" y="1495533"/>
                  <a:ext cx="576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518" name="墨迹 517">
                  <a:extLst>
                    <a:ext uri="{FF2B5EF4-FFF2-40B4-BE49-F238E27FC236}">
                      <a16:creationId xmlns:a16="http://schemas.microsoft.com/office/drawing/2014/main" id="{F8349DFB-D5F9-9AC4-89F1-7801D1D5BBB7}"/>
                    </a:ext>
                  </a:extLst>
                </p14:cNvPr>
                <p14:cNvContentPartPr/>
                <p14:nvPr/>
              </p14:nvContentPartPr>
              <p14:xfrm>
                <a:off x="3082297" y="1275573"/>
                <a:ext cx="117720" cy="22320"/>
              </p14:xfrm>
            </p:contentPart>
          </mc:Choice>
          <mc:Fallback xmlns="">
            <p:pic>
              <p:nvPicPr>
                <p:cNvPr id="518" name="墨迹 517">
                  <a:extLst>
                    <a:ext uri="{FF2B5EF4-FFF2-40B4-BE49-F238E27FC236}">
                      <a16:creationId xmlns:a16="http://schemas.microsoft.com/office/drawing/2014/main" id="{F8349DFB-D5F9-9AC4-89F1-7801D1D5BBB7}"/>
                    </a:ext>
                  </a:extLst>
                </p:cNvPr>
                <p:cNvPicPr/>
                <p:nvPr/>
              </p:nvPicPr>
              <p:blipFill>
                <a:blip r:embed="rId337"/>
                <a:stretch>
                  <a:fillRect/>
                </a:stretch>
              </p:blipFill>
              <p:spPr>
                <a:xfrm>
                  <a:off x="3073297" y="1266933"/>
                  <a:ext cx="1353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519" name="墨迹 518">
                  <a:extLst>
                    <a:ext uri="{FF2B5EF4-FFF2-40B4-BE49-F238E27FC236}">
                      <a16:creationId xmlns:a16="http://schemas.microsoft.com/office/drawing/2014/main" id="{6B608263-0AF8-4FE0-70DB-F97AE144C6F1}"/>
                    </a:ext>
                  </a:extLst>
                </p14:cNvPr>
                <p14:cNvContentPartPr/>
                <p14:nvPr/>
              </p14:nvContentPartPr>
              <p14:xfrm>
                <a:off x="3135577" y="1209333"/>
                <a:ext cx="13320" cy="229320"/>
              </p14:xfrm>
            </p:contentPart>
          </mc:Choice>
          <mc:Fallback xmlns="">
            <p:pic>
              <p:nvPicPr>
                <p:cNvPr id="519" name="墨迹 518">
                  <a:extLst>
                    <a:ext uri="{FF2B5EF4-FFF2-40B4-BE49-F238E27FC236}">
                      <a16:creationId xmlns:a16="http://schemas.microsoft.com/office/drawing/2014/main" id="{6B608263-0AF8-4FE0-70DB-F97AE144C6F1}"/>
                    </a:ext>
                  </a:extLst>
                </p:cNvPr>
                <p:cNvPicPr/>
                <p:nvPr/>
              </p:nvPicPr>
              <p:blipFill>
                <a:blip r:embed="rId339"/>
                <a:stretch>
                  <a:fillRect/>
                </a:stretch>
              </p:blipFill>
              <p:spPr>
                <a:xfrm>
                  <a:off x="3126937" y="1200333"/>
                  <a:ext cx="309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520" name="墨迹 519">
                  <a:extLst>
                    <a:ext uri="{FF2B5EF4-FFF2-40B4-BE49-F238E27FC236}">
                      <a16:creationId xmlns:a16="http://schemas.microsoft.com/office/drawing/2014/main" id="{F25FA7B5-6C10-222E-9D84-F8EE8E10C375}"/>
                    </a:ext>
                  </a:extLst>
                </p14:cNvPr>
                <p14:cNvContentPartPr/>
                <p14:nvPr/>
              </p14:nvContentPartPr>
              <p14:xfrm>
                <a:off x="3185617" y="1237413"/>
                <a:ext cx="15480" cy="212400"/>
              </p14:xfrm>
            </p:contentPart>
          </mc:Choice>
          <mc:Fallback xmlns="">
            <p:pic>
              <p:nvPicPr>
                <p:cNvPr id="520" name="墨迹 519">
                  <a:extLst>
                    <a:ext uri="{FF2B5EF4-FFF2-40B4-BE49-F238E27FC236}">
                      <a16:creationId xmlns:a16="http://schemas.microsoft.com/office/drawing/2014/main" id="{F25FA7B5-6C10-222E-9D84-F8EE8E10C375}"/>
                    </a:ext>
                  </a:extLst>
                </p:cNvPr>
                <p:cNvPicPr/>
                <p:nvPr/>
              </p:nvPicPr>
              <p:blipFill>
                <a:blip r:embed="rId341"/>
                <a:stretch>
                  <a:fillRect/>
                </a:stretch>
              </p:blipFill>
              <p:spPr>
                <a:xfrm>
                  <a:off x="3176617" y="1228413"/>
                  <a:ext cx="331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521" name="墨迹 520">
                  <a:extLst>
                    <a:ext uri="{FF2B5EF4-FFF2-40B4-BE49-F238E27FC236}">
                      <a16:creationId xmlns:a16="http://schemas.microsoft.com/office/drawing/2014/main" id="{3938F677-276D-2082-9B45-2A8134486061}"/>
                    </a:ext>
                  </a:extLst>
                </p14:cNvPr>
                <p14:cNvContentPartPr/>
                <p14:nvPr/>
              </p14:nvContentPartPr>
              <p14:xfrm>
                <a:off x="3156097" y="1325613"/>
                <a:ext cx="25920" cy="79920"/>
              </p14:xfrm>
            </p:contentPart>
          </mc:Choice>
          <mc:Fallback xmlns="">
            <p:pic>
              <p:nvPicPr>
                <p:cNvPr id="521" name="墨迹 520">
                  <a:extLst>
                    <a:ext uri="{FF2B5EF4-FFF2-40B4-BE49-F238E27FC236}">
                      <a16:creationId xmlns:a16="http://schemas.microsoft.com/office/drawing/2014/main" id="{3938F677-276D-2082-9B45-2A8134486061}"/>
                    </a:ext>
                  </a:extLst>
                </p:cNvPr>
                <p:cNvPicPr/>
                <p:nvPr/>
              </p:nvPicPr>
              <p:blipFill>
                <a:blip r:embed="rId343"/>
                <a:stretch>
                  <a:fillRect/>
                </a:stretch>
              </p:blipFill>
              <p:spPr>
                <a:xfrm>
                  <a:off x="3147097" y="1316613"/>
                  <a:ext cx="435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522" name="墨迹 521">
                  <a:extLst>
                    <a:ext uri="{FF2B5EF4-FFF2-40B4-BE49-F238E27FC236}">
                      <a16:creationId xmlns:a16="http://schemas.microsoft.com/office/drawing/2014/main" id="{D94E440B-E190-574F-2B63-461C03FFF9DB}"/>
                    </a:ext>
                  </a:extLst>
                </p14:cNvPr>
                <p14:cNvContentPartPr/>
                <p14:nvPr/>
              </p14:nvContentPartPr>
              <p14:xfrm>
                <a:off x="3185617" y="1467453"/>
                <a:ext cx="48240" cy="15120"/>
              </p14:xfrm>
            </p:contentPart>
          </mc:Choice>
          <mc:Fallback xmlns="">
            <p:pic>
              <p:nvPicPr>
                <p:cNvPr id="522" name="墨迹 521">
                  <a:extLst>
                    <a:ext uri="{FF2B5EF4-FFF2-40B4-BE49-F238E27FC236}">
                      <a16:creationId xmlns:a16="http://schemas.microsoft.com/office/drawing/2014/main" id="{D94E440B-E190-574F-2B63-461C03FFF9DB}"/>
                    </a:ext>
                  </a:extLst>
                </p:cNvPr>
                <p:cNvPicPr/>
                <p:nvPr/>
              </p:nvPicPr>
              <p:blipFill>
                <a:blip r:embed="rId345"/>
                <a:stretch>
                  <a:fillRect/>
                </a:stretch>
              </p:blipFill>
              <p:spPr>
                <a:xfrm>
                  <a:off x="3176617" y="1458453"/>
                  <a:ext cx="658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523" name="墨迹 522">
                  <a:extLst>
                    <a:ext uri="{FF2B5EF4-FFF2-40B4-BE49-F238E27FC236}">
                      <a16:creationId xmlns:a16="http://schemas.microsoft.com/office/drawing/2014/main" id="{24A6CD3A-05FD-01C9-62D4-A2D1F8FC1001}"/>
                    </a:ext>
                  </a:extLst>
                </p14:cNvPr>
                <p14:cNvContentPartPr/>
                <p14:nvPr/>
              </p14:nvContentPartPr>
              <p14:xfrm>
                <a:off x="3148537" y="1512453"/>
                <a:ext cx="79560" cy="36360"/>
              </p14:xfrm>
            </p:contentPart>
          </mc:Choice>
          <mc:Fallback xmlns="">
            <p:pic>
              <p:nvPicPr>
                <p:cNvPr id="523" name="墨迹 522">
                  <a:extLst>
                    <a:ext uri="{FF2B5EF4-FFF2-40B4-BE49-F238E27FC236}">
                      <a16:creationId xmlns:a16="http://schemas.microsoft.com/office/drawing/2014/main" id="{24A6CD3A-05FD-01C9-62D4-A2D1F8FC1001}"/>
                    </a:ext>
                  </a:extLst>
                </p:cNvPr>
                <p:cNvPicPr/>
                <p:nvPr/>
              </p:nvPicPr>
              <p:blipFill>
                <a:blip r:embed="rId347"/>
                <a:stretch>
                  <a:fillRect/>
                </a:stretch>
              </p:blipFill>
              <p:spPr>
                <a:xfrm>
                  <a:off x="3139537" y="1503813"/>
                  <a:ext cx="972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524" name="墨迹 523">
                  <a:extLst>
                    <a:ext uri="{FF2B5EF4-FFF2-40B4-BE49-F238E27FC236}">
                      <a16:creationId xmlns:a16="http://schemas.microsoft.com/office/drawing/2014/main" id="{7580AC96-BA25-12B3-E381-3DEBEDE7E2E5}"/>
                    </a:ext>
                  </a:extLst>
                </p14:cNvPr>
                <p14:cNvContentPartPr/>
                <p14:nvPr/>
              </p14:nvContentPartPr>
              <p14:xfrm>
                <a:off x="3141337" y="1474653"/>
                <a:ext cx="105120" cy="111240"/>
              </p14:xfrm>
            </p:contentPart>
          </mc:Choice>
          <mc:Fallback xmlns="">
            <p:pic>
              <p:nvPicPr>
                <p:cNvPr id="524" name="墨迹 523">
                  <a:extLst>
                    <a:ext uri="{FF2B5EF4-FFF2-40B4-BE49-F238E27FC236}">
                      <a16:creationId xmlns:a16="http://schemas.microsoft.com/office/drawing/2014/main" id="{7580AC96-BA25-12B3-E381-3DEBEDE7E2E5}"/>
                    </a:ext>
                  </a:extLst>
                </p:cNvPr>
                <p:cNvPicPr/>
                <p:nvPr/>
              </p:nvPicPr>
              <p:blipFill>
                <a:blip r:embed="rId349"/>
                <a:stretch>
                  <a:fillRect/>
                </a:stretch>
              </p:blipFill>
              <p:spPr>
                <a:xfrm>
                  <a:off x="3132337" y="1466013"/>
                  <a:ext cx="1227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525" name="墨迹 524">
                  <a:extLst>
                    <a:ext uri="{FF2B5EF4-FFF2-40B4-BE49-F238E27FC236}">
                      <a16:creationId xmlns:a16="http://schemas.microsoft.com/office/drawing/2014/main" id="{213C2BD2-1658-07B0-5B05-120E26A67EED}"/>
                    </a:ext>
                  </a:extLst>
                </p14:cNvPr>
                <p14:cNvContentPartPr/>
                <p14:nvPr/>
              </p14:nvContentPartPr>
              <p14:xfrm>
                <a:off x="3067537" y="1474653"/>
                <a:ext cx="59400" cy="87480"/>
              </p14:xfrm>
            </p:contentPart>
          </mc:Choice>
          <mc:Fallback xmlns="">
            <p:pic>
              <p:nvPicPr>
                <p:cNvPr id="525" name="墨迹 524">
                  <a:extLst>
                    <a:ext uri="{FF2B5EF4-FFF2-40B4-BE49-F238E27FC236}">
                      <a16:creationId xmlns:a16="http://schemas.microsoft.com/office/drawing/2014/main" id="{213C2BD2-1658-07B0-5B05-120E26A67EED}"/>
                    </a:ext>
                  </a:extLst>
                </p:cNvPr>
                <p:cNvPicPr/>
                <p:nvPr/>
              </p:nvPicPr>
              <p:blipFill>
                <a:blip r:embed="rId351"/>
                <a:stretch>
                  <a:fillRect/>
                </a:stretch>
              </p:blipFill>
              <p:spPr>
                <a:xfrm>
                  <a:off x="3058537" y="1466013"/>
                  <a:ext cx="770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527" name="墨迹 526">
                  <a:extLst>
                    <a:ext uri="{FF2B5EF4-FFF2-40B4-BE49-F238E27FC236}">
                      <a16:creationId xmlns:a16="http://schemas.microsoft.com/office/drawing/2014/main" id="{B2B8CEDE-FCF2-648E-8A86-E00E231C9845}"/>
                    </a:ext>
                  </a:extLst>
                </p14:cNvPr>
                <p14:cNvContentPartPr/>
                <p14:nvPr/>
              </p14:nvContentPartPr>
              <p14:xfrm>
                <a:off x="3385777" y="1327053"/>
                <a:ext cx="113040" cy="221400"/>
              </p14:xfrm>
            </p:contentPart>
          </mc:Choice>
          <mc:Fallback xmlns="">
            <p:pic>
              <p:nvPicPr>
                <p:cNvPr id="527" name="墨迹 526">
                  <a:extLst>
                    <a:ext uri="{FF2B5EF4-FFF2-40B4-BE49-F238E27FC236}">
                      <a16:creationId xmlns:a16="http://schemas.microsoft.com/office/drawing/2014/main" id="{B2B8CEDE-FCF2-648E-8A86-E00E231C9845}"/>
                    </a:ext>
                  </a:extLst>
                </p:cNvPr>
                <p:cNvPicPr/>
                <p:nvPr/>
              </p:nvPicPr>
              <p:blipFill>
                <a:blip r:embed="rId353"/>
                <a:stretch>
                  <a:fillRect/>
                </a:stretch>
              </p:blipFill>
              <p:spPr>
                <a:xfrm>
                  <a:off x="3376777" y="1318413"/>
                  <a:ext cx="130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528" name="墨迹 527">
                  <a:extLst>
                    <a:ext uri="{FF2B5EF4-FFF2-40B4-BE49-F238E27FC236}">
                      <a16:creationId xmlns:a16="http://schemas.microsoft.com/office/drawing/2014/main" id="{2DA0BABA-A611-F7E1-5F60-81C1C41E4A7A}"/>
                    </a:ext>
                  </a:extLst>
                </p14:cNvPr>
                <p14:cNvContentPartPr/>
                <p14:nvPr/>
              </p14:nvContentPartPr>
              <p14:xfrm>
                <a:off x="3531937" y="1489413"/>
                <a:ext cx="13680" cy="25920"/>
              </p14:xfrm>
            </p:contentPart>
          </mc:Choice>
          <mc:Fallback xmlns="">
            <p:pic>
              <p:nvPicPr>
                <p:cNvPr id="528" name="墨迹 527">
                  <a:extLst>
                    <a:ext uri="{FF2B5EF4-FFF2-40B4-BE49-F238E27FC236}">
                      <a16:creationId xmlns:a16="http://schemas.microsoft.com/office/drawing/2014/main" id="{2DA0BABA-A611-F7E1-5F60-81C1C41E4A7A}"/>
                    </a:ext>
                  </a:extLst>
                </p:cNvPr>
                <p:cNvPicPr/>
                <p:nvPr/>
              </p:nvPicPr>
              <p:blipFill>
                <a:blip r:embed="rId355"/>
                <a:stretch>
                  <a:fillRect/>
                </a:stretch>
              </p:blipFill>
              <p:spPr>
                <a:xfrm>
                  <a:off x="3523297" y="1480773"/>
                  <a:ext cx="313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529" name="墨迹 528">
                  <a:extLst>
                    <a:ext uri="{FF2B5EF4-FFF2-40B4-BE49-F238E27FC236}">
                      <a16:creationId xmlns:a16="http://schemas.microsoft.com/office/drawing/2014/main" id="{BE581002-ADA8-3B20-5A4F-2F3ADED64F85}"/>
                    </a:ext>
                  </a:extLst>
                </p14:cNvPr>
                <p14:cNvContentPartPr/>
                <p14:nvPr/>
              </p14:nvContentPartPr>
              <p14:xfrm>
                <a:off x="3635257" y="1293213"/>
                <a:ext cx="227880" cy="236880"/>
              </p14:xfrm>
            </p:contentPart>
          </mc:Choice>
          <mc:Fallback xmlns="">
            <p:pic>
              <p:nvPicPr>
                <p:cNvPr id="529" name="墨迹 528">
                  <a:extLst>
                    <a:ext uri="{FF2B5EF4-FFF2-40B4-BE49-F238E27FC236}">
                      <a16:creationId xmlns:a16="http://schemas.microsoft.com/office/drawing/2014/main" id="{BE581002-ADA8-3B20-5A4F-2F3ADED64F85}"/>
                    </a:ext>
                  </a:extLst>
                </p:cNvPr>
                <p:cNvPicPr/>
                <p:nvPr/>
              </p:nvPicPr>
              <p:blipFill>
                <a:blip r:embed="rId357"/>
                <a:stretch>
                  <a:fillRect/>
                </a:stretch>
              </p:blipFill>
              <p:spPr>
                <a:xfrm>
                  <a:off x="3626617" y="1284213"/>
                  <a:ext cx="2455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530" name="墨迹 529">
                  <a:extLst>
                    <a:ext uri="{FF2B5EF4-FFF2-40B4-BE49-F238E27FC236}">
                      <a16:creationId xmlns:a16="http://schemas.microsoft.com/office/drawing/2014/main" id="{F97C7038-0563-F551-C9F3-8B6D0747FED4}"/>
                    </a:ext>
                  </a:extLst>
                </p14:cNvPr>
                <p14:cNvContentPartPr/>
                <p14:nvPr/>
              </p14:nvContentPartPr>
              <p14:xfrm>
                <a:off x="3427897" y="1658973"/>
                <a:ext cx="283320" cy="3524400"/>
              </p14:xfrm>
            </p:contentPart>
          </mc:Choice>
          <mc:Fallback xmlns="">
            <p:pic>
              <p:nvPicPr>
                <p:cNvPr id="530" name="墨迹 529">
                  <a:extLst>
                    <a:ext uri="{FF2B5EF4-FFF2-40B4-BE49-F238E27FC236}">
                      <a16:creationId xmlns:a16="http://schemas.microsoft.com/office/drawing/2014/main" id="{F97C7038-0563-F551-C9F3-8B6D0747FED4}"/>
                    </a:ext>
                  </a:extLst>
                </p:cNvPr>
                <p:cNvPicPr/>
                <p:nvPr/>
              </p:nvPicPr>
              <p:blipFill>
                <a:blip r:embed="rId359"/>
                <a:stretch>
                  <a:fillRect/>
                </a:stretch>
              </p:blipFill>
              <p:spPr>
                <a:xfrm>
                  <a:off x="3418897" y="1649973"/>
                  <a:ext cx="300960" cy="35420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531" name="墨迹 530">
                  <a:extLst>
                    <a:ext uri="{FF2B5EF4-FFF2-40B4-BE49-F238E27FC236}">
                      <a16:creationId xmlns:a16="http://schemas.microsoft.com/office/drawing/2014/main" id="{860DE9C8-2CE1-8442-AC69-649FF2960E3D}"/>
                    </a:ext>
                  </a:extLst>
                </p14:cNvPr>
                <p14:cNvContentPartPr/>
                <p14:nvPr/>
              </p14:nvContentPartPr>
              <p14:xfrm>
                <a:off x="3391537" y="4955133"/>
                <a:ext cx="55440" cy="191880"/>
              </p14:xfrm>
            </p:contentPart>
          </mc:Choice>
          <mc:Fallback xmlns="">
            <p:pic>
              <p:nvPicPr>
                <p:cNvPr id="531" name="墨迹 530">
                  <a:extLst>
                    <a:ext uri="{FF2B5EF4-FFF2-40B4-BE49-F238E27FC236}">
                      <a16:creationId xmlns:a16="http://schemas.microsoft.com/office/drawing/2014/main" id="{860DE9C8-2CE1-8442-AC69-649FF2960E3D}"/>
                    </a:ext>
                  </a:extLst>
                </p:cNvPr>
                <p:cNvPicPr/>
                <p:nvPr/>
              </p:nvPicPr>
              <p:blipFill>
                <a:blip r:embed="rId361"/>
                <a:stretch>
                  <a:fillRect/>
                </a:stretch>
              </p:blipFill>
              <p:spPr>
                <a:xfrm>
                  <a:off x="3382897" y="4946493"/>
                  <a:ext cx="73080" cy="209520"/>
                </a:xfrm>
                <a:prstGeom prst="rect">
                  <a:avLst/>
                </a:prstGeom>
              </p:spPr>
            </p:pic>
          </mc:Fallback>
        </mc:AlternateContent>
      </p:grpSp>
      <p:grpSp>
        <p:nvGrpSpPr>
          <p:cNvPr id="538" name="组合 537">
            <a:extLst>
              <a:ext uri="{FF2B5EF4-FFF2-40B4-BE49-F238E27FC236}">
                <a16:creationId xmlns:a16="http://schemas.microsoft.com/office/drawing/2014/main" id="{A2B1D29C-C105-2ADE-3DA5-6063B93A749A}"/>
              </a:ext>
            </a:extLst>
          </p:cNvPr>
          <p:cNvGrpSpPr/>
          <p:nvPr/>
        </p:nvGrpSpPr>
        <p:grpSpPr>
          <a:xfrm>
            <a:off x="3490537" y="2638893"/>
            <a:ext cx="784080" cy="366120"/>
            <a:chOff x="3490537" y="2638893"/>
            <a:chExt cx="784080" cy="366120"/>
          </a:xfrm>
        </p:grpSpPr>
        <mc:AlternateContent xmlns:mc="http://schemas.openxmlformats.org/markup-compatibility/2006" xmlns:p14="http://schemas.microsoft.com/office/powerpoint/2010/main">
          <mc:Choice Requires="p14">
            <p:contentPart p14:bwMode="auto" r:id="rId362">
              <p14:nvContentPartPr>
                <p14:cNvPr id="533" name="墨迹 532">
                  <a:extLst>
                    <a:ext uri="{FF2B5EF4-FFF2-40B4-BE49-F238E27FC236}">
                      <a16:creationId xmlns:a16="http://schemas.microsoft.com/office/drawing/2014/main" id="{105D5C20-D7A4-F11E-C44A-176FB83F62C6}"/>
                    </a:ext>
                  </a:extLst>
                </p14:cNvPr>
                <p14:cNvContentPartPr/>
                <p14:nvPr/>
              </p14:nvContentPartPr>
              <p14:xfrm>
                <a:off x="3490537" y="2750493"/>
                <a:ext cx="303120" cy="212760"/>
              </p14:xfrm>
            </p:contentPart>
          </mc:Choice>
          <mc:Fallback xmlns="">
            <p:pic>
              <p:nvPicPr>
                <p:cNvPr id="533" name="墨迹 532">
                  <a:extLst>
                    <a:ext uri="{FF2B5EF4-FFF2-40B4-BE49-F238E27FC236}">
                      <a16:creationId xmlns:a16="http://schemas.microsoft.com/office/drawing/2014/main" id="{105D5C20-D7A4-F11E-C44A-176FB83F62C6}"/>
                    </a:ext>
                  </a:extLst>
                </p:cNvPr>
                <p:cNvPicPr/>
                <p:nvPr/>
              </p:nvPicPr>
              <p:blipFill>
                <a:blip r:embed="rId363"/>
                <a:stretch>
                  <a:fillRect/>
                </a:stretch>
              </p:blipFill>
              <p:spPr>
                <a:xfrm>
                  <a:off x="3481897" y="2741493"/>
                  <a:ext cx="3207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534" name="墨迹 533">
                  <a:extLst>
                    <a:ext uri="{FF2B5EF4-FFF2-40B4-BE49-F238E27FC236}">
                      <a16:creationId xmlns:a16="http://schemas.microsoft.com/office/drawing/2014/main" id="{E418350B-C9DF-7046-ED2C-2FEF959AC7E9}"/>
                    </a:ext>
                  </a:extLst>
                </p14:cNvPr>
                <p14:cNvContentPartPr/>
                <p14:nvPr/>
              </p14:nvContentPartPr>
              <p14:xfrm>
                <a:off x="3885817" y="2742933"/>
                <a:ext cx="15840" cy="215280"/>
              </p14:xfrm>
            </p:contentPart>
          </mc:Choice>
          <mc:Fallback xmlns="">
            <p:pic>
              <p:nvPicPr>
                <p:cNvPr id="534" name="墨迹 533">
                  <a:extLst>
                    <a:ext uri="{FF2B5EF4-FFF2-40B4-BE49-F238E27FC236}">
                      <a16:creationId xmlns:a16="http://schemas.microsoft.com/office/drawing/2014/main" id="{E418350B-C9DF-7046-ED2C-2FEF959AC7E9}"/>
                    </a:ext>
                  </a:extLst>
                </p:cNvPr>
                <p:cNvPicPr/>
                <p:nvPr/>
              </p:nvPicPr>
              <p:blipFill>
                <a:blip r:embed="rId365"/>
                <a:stretch>
                  <a:fillRect/>
                </a:stretch>
              </p:blipFill>
              <p:spPr>
                <a:xfrm>
                  <a:off x="3877177" y="2734293"/>
                  <a:ext cx="334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535" name="墨迹 534">
                  <a:extLst>
                    <a:ext uri="{FF2B5EF4-FFF2-40B4-BE49-F238E27FC236}">
                      <a16:creationId xmlns:a16="http://schemas.microsoft.com/office/drawing/2014/main" id="{632AFAD5-E84A-4556-25DA-1EC21738CC55}"/>
                    </a:ext>
                  </a:extLst>
                </p14:cNvPr>
                <p14:cNvContentPartPr/>
                <p14:nvPr/>
              </p14:nvContentPartPr>
              <p14:xfrm>
                <a:off x="3944857" y="2638893"/>
                <a:ext cx="186840" cy="366120"/>
              </p14:xfrm>
            </p:contentPart>
          </mc:Choice>
          <mc:Fallback xmlns="">
            <p:pic>
              <p:nvPicPr>
                <p:cNvPr id="535" name="墨迹 534">
                  <a:extLst>
                    <a:ext uri="{FF2B5EF4-FFF2-40B4-BE49-F238E27FC236}">
                      <a16:creationId xmlns:a16="http://schemas.microsoft.com/office/drawing/2014/main" id="{632AFAD5-E84A-4556-25DA-1EC21738CC55}"/>
                    </a:ext>
                  </a:extLst>
                </p:cNvPr>
                <p:cNvPicPr/>
                <p:nvPr/>
              </p:nvPicPr>
              <p:blipFill>
                <a:blip r:embed="rId367"/>
                <a:stretch>
                  <a:fillRect/>
                </a:stretch>
              </p:blipFill>
              <p:spPr>
                <a:xfrm>
                  <a:off x="3936217" y="2629893"/>
                  <a:ext cx="20448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536" name="墨迹 535">
                  <a:extLst>
                    <a:ext uri="{FF2B5EF4-FFF2-40B4-BE49-F238E27FC236}">
                      <a16:creationId xmlns:a16="http://schemas.microsoft.com/office/drawing/2014/main" id="{9C3C6F7E-61BA-2D97-762F-63D06F38672A}"/>
                    </a:ext>
                  </a:extLst>
                </p14:cNvPr>
                <p14:cNvContentPartPr/>
                <p14:nvPr/>
              </p14:nvContentPartPr>
              <p14:xfrm>
                <a:off x="3926857" y="2683893"/>
                <a:ext cx="129600" cy="258120"/>
              </p14:xfrm>
            </p:contentPart>
          </mc:Choice>
          <mc:Fallback xmlns="">
            <p:pic>
              <p:nvPicPr>
                <p:cNvPr id="536" name="墨迹 535">
                  <a:extLst>
                    <a:ext uri="{FF2B5EF4-FFF2-40B4-BE49-F238E27FC236}">
                      <a16:creationId xmlns:a16="http://schemas.microsoft.com/office/drawing/2014/main" id="{9C3C6F7E-61BA-2D97-762F-63D06F38672A}"/>
                    </a:ext>
                  </a:extLst>
                </p:cNvPr>
                <p:cNvPicPr/>
                <p:nvPr/>
              </p:nvPicPr>
              <p:blipFill>
                <a:blip r:embed="rId369"/>
                <a:stretch>
                  <a:fillRect/>
                </a:stretch>
              </p:blipFill>
              <p:spPr>
                <a:xfrm>
                  <a:off x="3917857" y="2675253"/>
                  <a:ext cx="1472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537" name="墨迹 536">
                  <a:extLst>
                    <a:ext uri="{FF2B5EF4-FFF2-40B4-BE49-F238E27FC236}">
                      <a16:creationId xmlns:a16="http://schemas.microsoft.com/office/drawing/2014/main" id="{A0A4DEC1-1657-4AFF-5FF4-41B9E09631AD}"/>
                    </a:ext>
                  </a:extLst>
                </p14:cNvPr>
                <p14:cNvContentPartPr/>
                <p14:nvPr/>
              </p14:nvContentPartPr>
              <p14:xfrm>
                <a:off x="4269577" y="2912493"/>
                <a:ext cx="5040" cy="3240"/>
              </p14:xfrm>
            </p:contentPart>
          </mc:Choice>
          <mc:Fallback xmlns="">
            <p:pic>
              <p:nvPicPr>
                <p:cNvPr id="537" name="墨迹 536">
                  <a:extLst>
                    <a:ext uri="{FF2B5EF4-FFF2-40B4-BE49-F238E27FC236}">
                      <a16:creationId xmlns:a16="http://schemas.microsoft.com/office/drawing/2014/main" id="{A0A4DEC1-1657-4AFF-5FF4-41B9E09631AD}"/>
                    </a:ext>
                  </a:extLst>
                </p:cNvPr>
                <p:cNvPicPr/>
                <p:nvPr/>
              </p:nvPicPr>
              <p:blipFill>
                <a:blip r:embed="rId371"/>
                <a:stretch>
                  <a:fillRect/>
                </a:stretch>
              </p:blipFill>
              <p:spPr>
                <a:xfrm>
                  <a:off x="4260577" y="2903853"/>
                  <a:ext cx="22680" cy="20880"/>
                </a:xfrm>
                <a:prstGeom prst="rect">
                  <a:avLst/>
                </a:prstGeom>
              </p:spPr>
            </p:pic>
          </mc:Fallback>
        </mc:AlternateContent>
      </p:grpSp>
      <p:grpSp>
        <p:nvGrpSpPr>
          <p:cNvPr id="544" name="组合 543">
            <a:extLst>
              <a:ext uri="{FF2B5EF4-FFF2-40B4-BE49-F238E27FC236}">
                <a16:creationId xmlns:a16="http://schemas.microsoft.com/office/drawing/2014/main" id="{609DF531-0F9B-3603-CDB7-CB9998061236}"/>
              </a:ext>
            </a:extLst>
          </p:cNvPr>
          <p:cNvGrpSpPr/>
          <p:nvPr/>
        </p:nvGrpSpPr>
        <p:grpSpPr>
          <a:xfrm>
            <a:off x="4277137" y="3368613"/>
            <a:ext cx="400680" cy="147960"/>
            <a:chOff x="4277137" y="3368613"/>
            <a:chExt cx="400680" cy="147960"/>
          </a:xfrm>
        </p:grpSpPr>
        <mc:AlternateContent xmlns:mc="http://schemas.openxmlformats.org/markup-compatibility/2006" xmlns:p14="http://schemas.microsoft.com/office/powerpoint/2010/main">
          <mc:Choice Requires="p14">
            <p:contentPart p14:bwMode="auto" r:id="rId372">
              <p14:nvContentPartPr>
                <p14:cNvPr id="539" name="墨迹 538">
                  <a:extLst>
                    <a:ext uri="{FF2B5EF4-FFF2-40B4-BE49-F238E27FC236}">
                      <a16:creationId xmlns:a16="http://schemas.microsoft.com/office/drawing/2014/main" id="{766A4745-F998-7C60-916C-165EBBC1FC94}"/>
                    </a:ext>
                  </a:extLst>
                </p14:cNvPr>
                <p14:cNvContentPartPr/>
                <p14:nvPr/>
              </p14:nvContentPartPr>
              <p14:xfrm>
                <a:off x="4277137" y="3445293"/>
                <a:ext cx="3240" cy="6120"/>
              </p14:xfrm>
            </p:contentPart>
          </mc:Choice>
          <mc:Fallback xmlns="">
            <p:pic>
              <p:nvPicPr>
                <p:cNvPr id="539" name="墨迹 538">
                  <a:extLst>
                    <a:ext uri="{FF2B5EF4-FFF2-40B4-BE49-F238E27FC236}">
                      <a16:creationId xmlns:a16="http://schemas.microsoft.com/office/drawing/2014/main" id="{766A4745-F998-7C60-916C-165EBBC1FC94}"/>
                    </a:ext>
                  </a:extLst>
                </p:cNvPr>
                <p:cNvPicPr/>
                <p:nvPr/>
              </p:nvPicPr>
              <p:blipFill>
                <a:blip r:embed="rId373"/>
                <a:stretch>
                  <a:fillRect/>
                </a:stretch>
              </p:blipFill>
              <p:spPr>
                <a:xfrm>
                  <a:off x="4268137" y="3436293"/>
                  <a:ext cx="208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540" name="墨迹 539">
                  <a:extLst>
                    <a:ext uri="{FF2B5EF4-FFF2-40B4-BE49-F238E27FC236}">
                      <a16:creationId xmlns:a16="http://schemas.microsoft.com/office/drawing/2014/main" id="{C3B314AF-5CAC-6E29-B026-D360D38D7852}"/>
                    </a:ext>
                  </a:extLst>
                </p14:cNvPr>
                <p14:cNvContentPartPr/>
                <p14:nvPr/>
              </p14:nvContentPartPr>
              <p14:xfrm>
                <a:off x="4284337" y="3410013"/>
                <a:ext cx="393480" cy="9000"/>
              </p14:xfrm>
            </p:contentPart>
          </mc:Choice>
          <mc:Fallback xmlns="">
            <p:pic>
              <p:nvPicPr>
                <p:cNvPr id="540" name="墨迹 539">
                  <a:extLst>
                    <a:ext uri="{FF2B5EF4-FFF2-40B4-BE49-F238E27FC236}">
                      <a16:creationId xmlns:a16="http://schemas.microsoft.com/office/drawing/2014/main" id="{C3B314AF-5CAC-6E29-B026-D360D38D7852}"/>
                    </a:ext>
                  </a:extLst>
                </p:cNvPr>
                <p:cNvPicPr/>
                <p:nvPr/>
              </p:nvPicPr>
              <p:blipFill>
                <a:blip r:embed="rId375"/>
                <a:stretch>
                  <a:fillRect/>
                </a:stretch>
              </p:blipFill>
              <p:spPr>
                <a:xfrm>
                  <a:off x="4275337" y="3401013"/>
                  <a:ext cx="4111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541" name="墨迹 540">
                  <a:extLst>
                    <a:ext uri="{FF2B5EF4-FFF2-40B4-BE49-F238E27FC236}">
                      <a16:creationId xmlns:a16="http://schemas.microsoft.com/office/drawing/2014/main" id="{98AFAA4F-F2E0-5060-1741-E1855F213C1D}"/>
                    </a:ext>
                  </a:extLst>
                </p14:cNvPr>
                <p14:cNvContentPartPr/>
                <p14:nvPr/>
              </p14:nvContentPartPr>
              <p14:xfrm>
                <a:off x="4341937" y="3473013"/>
                <a:ext cx="9000" cy="7920"/>
              </p14:xfrm>
            </p:contentPart>
          </mc:Choice>
          <mc:Fallback xmlns="">
            <p:pic>
              <p:nvPicPr>
                <p:cNvPr id="541" name="墨迹 540">
                  <a:extLst>
                    <a:ext uri="{FF2B5EF4-FFF2-40B4-BE49-F238E27FC236}">
                      <a16:creationId xmlns:a16="http://schemas.microsoft.com/office/drawing/2014/main" id="{98AFAA4F-F2E0-5060-1741-E1855F213C1D}"/>
                    </a:ext>
                  </a:extLst>
                </p:cNvPr>
                <p:cNvPicPr/>
                <p:nvPr/>
              </p:nvPicPr>
              <p:blipFill>
                <a:blip r:embed="rId377"/>
                <a:stretch>
                  <a:fillRect/>
                </a:stretch>
              </p:blipFill>
              <p:spPr>
                <a:xfrm>
                  <a:off x="4332937" y="3464013"/>
                  <a:ext cx="266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542" name="墨迹 541">
                  <a:extLst>
                    <a:ext uri="{FF2B5EF4-FFF2-40B4-BE49-F238E27FC236}">
                      <a16:creationId xmlns:a16="http://schemas.microsoft.com/office/drawing/2014/main" id="{AD4076FD-E0EC-9A0E-8912-2CAF46682B3D}"/>
                    </a:ext>
                  </a:extLst>
                </p14:cNvPr>
                <p14:cNvContentPartPr/>
                <p14:nvPr/>
              </p14:nvContentPartPr>
              <p14:xfrm>
                <a:off x="4341937" y="3458253"/>
                <a:ext cx="321120" cy="38880"/>
              </p14:xfrm>
            </p:contentPart>
          </mc:Choice>
          <mc:Fallback xmlns="">
            <p:pic>
              <p:nvPicPr>
                <p:cNvPr id="542" name="墨迹 541">
                  <a:extLst>
                    <a:ext uri="{FF2B5EF4-FFF2-40B4-BE49-F238E27FC236}">
                      <a16:creationId xmlns:a16="http://schemas.microsoft.com/office/drawing/2014/main" id="{AD4076FD-E0EC-9A0E-8912-2CAF46682B3D}"/>
                    </a:ext>
                  </a:extLst>
                </p:cNvPr>
                <p:cNvPicPr/>
                <p:nvPr/>
              </p:nvPicPr>
              <p:blipFill>
                <a:blip r:embed="rId379"/>
                <a:stretch>
                  <a:fillRect/>
                </a:stretch>
              </p:blipFill>
              <p:spPr>
                <a:xfrm>
                  <a:off x="4333297" y="3449253"/>
                  <a:ext cx="3387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543" name="墨迹 542">
                  <a:extLst>
                    <a:ext uri="{FF2B5EF4-FFF2-40B4-BE49-F238E27FC236}">
                      <a16:creationId xmlns:a16="http://schemas.microsoft.com/office/drawing/2014/main" id="{A455617B-B31F-36F4-1007-C8F25DCD8031}"/>
                    </a:ext>
                  </a:extLst>
                </p14:cNvPr>
                <p14:cNvContentPartPr/>
                <p14:nvPr/>
              </p14:nvContentPartPr>
              <p14:xfrm>
                <a:off x="4495297" y="3368613"/>
                <a:ext cx="93600" cy="147960"/>
              </p14:xfrm>
            </p:contentPart>
          </mc:Choice>
          <mc:Fallback xmlns="">
            <p:pic>
              <p:nvPicPr>
                <p:cNvPr id="543" name="墨迹 542">
                  <a:extLst>
                    <a:ext uri="{FF2B5EF4-FFF2-40B4-BE49-F238E27FC236}">
                      <a16:creationId xmlns:a16="http://schemas.microsoft.com/office/drawing/2014/main" id="{A455617B-B31F-36F4-1007-C8F25DCD8031}"/>
                    </a:ext>
                  </a:extLst>
                </p:cNvPr>
                <p:cNvPicPr/>
                <p:nvPr/>
              </p:nvPicPr>
              <p:blipFill>
                <a:blip r:embed="rId381"/>
                <a:stretch>
                  <a:fillRect/>
                </a:stretch>
              </p:blipFill>
              <p:spPr>
                <a:xfrm>
                  <a:off x="4486657" y="3359613"/>
                  <a:ext cx="111240" cy="165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2">
            <p14:nvContentPartPr>
              <p14:cNvPr id="555" name="墨迹 554">
                <a:extLst>
                  <a:ext uri="{FF2B5EF4-FFF2-40B4-BE49-F238E27FC236}">
                    <a16:creationId xmlns:a16="http://schemas.microsoft.com/office/drawing/2014/main" id="{EE6D9EED-50A6-7437-4A47-0DB5090E44BE}"/>
                  </a:ext>
                </a:extLst>
              </p14:cNvPr>
              <p14:cNvContentPartPr/>
              <p14:nvPr/>
            </p14:nvContentPartPr>
            <p14:xfrm>
              <a:off x="5009737" y="2952703"/>
              <a:ext cx="355680" cy="299880"/>
            </p14:xfrm>
          </p:contentPart>
        </mc:Choice>
        <mc:Fallback xmlns="">
          <p:pic>
            <p:nvPicPr>
              <p:cNvPr id="555" name="墨迹 554">
                <a:extLst>
                  <a:ext uri="{FF2B5EF4-FFF2-40B4-BE49-F238E27FC236}">
                    <a16:creationId xmlns:a16="http://schemas.microsoft.com/office/drawing/2014/main" id="{EE6D9EED-50A6-7437-4A47-0DB5090E44BE}"/>
                  </a:ext>
                </a:extLst>
              </p:cNvPr>
              <p:cNvPicPr/>
              <p:nvPr/>
            </p:nvPicPr>
            <p:blipFill>
              <a:blip r:embed="rId383"/>
              <a:stretch>
                <a:fillRect/>
              </a:stretch>
            </p:blipFill>
            <p:spPr>
              <a:xfrm>
                <a:off x="5001097" y="2943703"/>
                <a:ext cx="37332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556" name="墨迹 555">
                <a:extLst>
                  <a:ext uri="{FF2B5EF4-FFF2-40B4-BE49-F238E27FC236}">
                    <a16:creationId xmlns:a16="http://schemas.microsoft.com/office/drawing/2014/main" id="{02D7647B-4434-B66C-EBD6-A35679FBB030}"/>
                  </a:ext>
                </a:extLst>
              </p14:cNvPr>
              <p14:cNvContentPartPr/>
              <p14:nvPr/>
            </p14:nvContentPartPr>
            <p14:xfrm>
              <a:off x="4994617" y="3274903"/>
              <a:ext cx="21600" cy="630000"/>
            </p14:xfrm>
          </p:contentPart>
        </mc:Choice>
        <mc:Fallback xmlns="">
          <p:pic>
            <p:nvPicPr>
              <p:cNvPr id="556" name="墨迹 555">
                <a:extLst>
                  <a:ext uri="{FF2B5EF4-FFF2-40B4-BE49-F238E27FC236}">
                    <a16:creationId xmlns:a16="http://schemas.microsoft.com/office/drawing/2014/main" id="{02D7647B-4434-B66C-EBD6-A35679FBB030}"/>
                  </a:ext>
                </a:extLst>
              </p:cNvPr>
              <p:cNvPicPr/>
              <p:nvPr/>
            </p:nvPicPr>
            <p:blipFill>
              <a:blip r:embed="rId385"/>
              <a:stretch>
                <a:fillRect/>
              </a:stretch>
            </p:blipFill>
            <p:spPr>
              <a:xfrm>
                <a:off x="4985977" y="3265903"/>
                <a:ext cx="39240" cy="6476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557" name="墨迹 556">
                <a:extLst>
                  <a:ext uri="{FF2B5EF4-FFF2-40B4-BE49-F238E27FC236}">
                    <a16:creationId xmlns:a16="http://schemas.microsoft.com/office/drawing/2014/main" id="{CB0652D2-6999-EE0B-E956-A7366F66EFF9}"/>
                  </a:ext>
                </a:extLst>
              </p14:cNvPr>
              <p14:cNvContentPartPr/>
              <p14:nvPr/>
            </p14:nvContentPartPr>
            <p14:xfrm>
              <a:off x="5063017" y="3256543"/>
              <a:ext cx="360" cy="11160"/>
            </p14:xfrm>
          </p:contentPart>
        </mc:Choice>
        <mc:Fallback xmlns="">
          <p:pic>
            <p:nvPicPr>
              <p:cNvPr id="557" name="墨迹 556">
                <a:extLst>
                  <a:ext uri="{FF2B5EF4-FFF2-40B4-BE49-F238E27FC236}">
                    <a16:creationId xmlns:a16="http://schemas.microsoft.com/office/drawing/2014/main" id="{CB0652D2-6999-EE0B-E956-A7366F66EFF9}"/>
                  </a:ext>
                </a:extLst>
              </p:cNvPr>
              <p:cNvPicPr/>
              <p:nvPr/>
            </p:nvPicPr>
            <p:blipFill>
              <a:blip r:embed="rId387"/>
              <a:stretch>
                <a:fillRect/>
              </a:stretch>
            </p:blipFill>
            <p:spPr>
              <a:xfrm>
                <a:off x="5054377" y="3248173"/>
                <a:ext cx="18000" cy="28249"/>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558" name="墨迹 557">
                <a:extLst>
                  <a:ext uri="{FF2B5EF4-FFF2-40B4-BE49-F238E27FC236}">
                    <a16:creationId xmlns:a16="http://schemas.microsoft.com/office/drawing/2014/main" id="{363AE025-DD5F-7404-39CD-7D2F6CB02FA4}"/>
                  </a:ext>
                </a:extLst>
              </p14:cNvPr>
              <p14:cNvContentPartPr/>
              <p14:nvPr/>
            </p14:nvContentPartPr>
            <p14:xfrm>
              <a:off x="5017297" y="3297943"/>
              <a:ext cx="360" cy="15480"/>
            </p14:xfrm>
          </p:contentPart>
        </mc:Choice>
        <mc:Fallback xmlns="">
          <p:pic>
            <p:nvPicPr>
              <p:cNvPr id="558" name="墨迹 557">
                <a:extLst>
                  <a:ext uri="{FF2B5EF4-FFF2-40B4-BE49-F238E27FC236}">
                    <a16:creationId xmlns:a16="http://schemas.microsoft.com/office/drawing/2014/main" id="{363AE025-DD5F-7404-39CD-7D2F6CB02FA4}"/>
                  </a:ext>
                </a:extLst>
              </p:cNvPr>
              <p:cNvPicPr/>
              <p:nvPr/>
            </p:nvPicPr>
            <p:blipFill>
              <a:blip r:embed="rId198"/>
              <a:stretch>
                <a:fillRect/>
              </a:stretch>
            </p:blipFill>
            <p:spPr>
              <a:xfrm>
                <a:off x="5008657" y="3289148"/>
                <a:ext cx="18000" cy="32719"/>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559" name="墨迹 558">
                <a:extLst>
                  <a:ext uri="{FF2B5EF4-FFF2-40B4-BE49-F238E27FC236}">
                    <a16:creationId xmlns:a16="http://schemas.microsoft.com/office/drawing/2014/main" id="{BCEEB661-2C5D-5592-80A2-53232633BE6C}"/>
                  </a:ext>
                </a:extLst>
              </p14:cNvPr>
              <p14:cNvContentPartPr/>
              <p14:nvPr/>
            </p14:nvContentPartPr>
            <p14:xfrm>
              <a:off x="5002177" y="3265183"/>
              <a:ext cx="617760" cy="14760"/>
            </p14:xfrm>
          </p:contentPart>
        </mc:Choice>
        <mc:Fallback xmlns="">
          <p:pic>
            <p:nvPicPr>
              <p:cNvPr id="559" name="墨迹 558">
                <a:extLst>
                  <a:ext uri="{FF2B5EF4-FFF2-40B4-BE49-F238E27FC236}">
                    <a16:creationId xmlns:a16="http://schemas.microsoft.com/office/drawing/2014/main" id="{BCEEB661-2C5D-5592-80A2-53232633BE6C}"/>
                  </a:ext>
                </a:extLst>
              </p:cNvPr>
              <p:cNvPicPr/>
              <p:nvPr/>
            </p:nvPicPr>
            <p:blipFill>
              <a:blip r:embed="rId201"/>
              <a:stretch>
                <a:fillRect/>
              </a:stretch>
            </p:blipFill>
            <p:spPr>
              <a:xfrm>
                <a:off x="4993177" y="3256543"/>
                <a:ext cx="6354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560" name="墨迹 559">
                <a:extLst>
                  <a:ext uri="{FF2B5EF4-FFF2-40B4-BE49-F238E27FC236}">
                    <a16:creationId xmlns:a16="http://schemas.microsoft.com/office/drawing/2014/main" id="{27953600-41F1-1E4A-3474-4A11D783BAF3}"/>
                  </a:ext>
                </a:extLst>
              </p14:cNvPr>
              <p14:cNvContentPartPr/>
              <p14:nvPr/>
            </p14:nvContentPartPr>
            <p14:xfrm>
              <a:off x="5681137" y="3274903"/>
              <a:ext cx="22680" cy="604440"/>
            </p14:xfrm>
          </p:contentPart>
        </mc:Choice>
        <mc:Fallback xmlns="">
          <p:pic>
            <p:nvPicPr>
              <p:cNvPr id="560" name="墨迹 559">
                <a:extLst>
                  <a:ext uri="{FF2B5EF4-FFF2-40B4-BE49-F238E27FC236}">
                    <a16:creationId xmlns:a16="http://schemas.microsoft.com/office/drawing/2014/main" id="{27953600-41F1-1E4A-3474-4A11D783BAF3}"/>
                  </a:ext>
                </a:extLst>
              </p:cNvPr>
              <p:cNvPicPr/>
              <p:nvPr/>
            </p:nvPicPr>
            <p:blipFill>
              <a:blip r:embed="rId391"/>
              <a:stretch>
                <a:fillRect/>
              </a:stretch>
            </p:blipFill>
            <p:spPr>
              <a:xfrm>
                <a:off x="5672497" y="3266263"/>
                <a:ext cx="40320" cy="6220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561" name="墨迹 560">
                <a:extLst>
                  <a:ext uri="{FF2B5EF4-FFF2-40B4-BE49-F238E27FC236}">
                    <a16:creationId xmlns:a16="http://schemas.microsoft.com/office/drawing/2014/main" id="{6810C4C3-EED3-4362-90B4-9F43D969AC7B}"/>
                  </a:ext>
                </a:extLst>
              </p14:cNvPr>
              <p14:cNvContentPartPr/>
              <p14:nvPr/>
            </p14:nvContentPartPr>
            <p14:xfrm>
              <a:off x="4986697" y="3846583"/>
              <a:ext cx="788400" cy="29880"/>
            </p14:xfrm>
          </p:contentPart>
        </mc:Choice>
        <mc:Fallback xmlns="">
          <p:pic>
            <p:nvPicPr>
              <p:cNvPr id="561" name="墨迹 560">
                <a:extLst>
                  <a:ext uri="{FF2B5EF4-FFF2-40B4-BE49-F238E27FC236}">
                    <a16:creationId xmlns:a16="http://schemas.microsoft.com/office/drawing/2014/main" id="{6810C4C3-EED3-4362-90B4-9F43D969AC7B}"/>
                  </a:ext>
                </a:extLst>
              </p:cNvPr>
              <p:cNvPicPr/>
              <p:nvPr/>
            </p:nvPicPr>
            <p:blipFill>
              <a:blip r:embed="rId393"/>
              <a:stretch>
                <a:fillRect/>
              </a:stretch>
            </p:blipFill>
            <p:spPr>
              <a:xfrm>
                <a:off x="4978057" y="3837943"/>
                <a:ext cx="8060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562" name="墨迹 561">
                <a:extLst>
                  <a:ext uri="{FF2B5EF4-FFF2-40B4-BE49-F238E27FC236}">
                    <a16:creationId xmlns:a16="http://schemas.microsoft.com/office/drawing/2014/main" id="{89D5E30D-411D-DF91-AB58-140B671B3E43}"/>
                  </a:ext>
                </a:extLst>
              </p14:cNvPr>
              <p14:cNvContentPartPr/>
              <p14:nvPr/>
            </p14:nvContentPartPr>
            <p14:xfrm>
              <a:off x="5406097" y="2923543"/>
              <a:ext cx="655560" cy="14760"/>
            </p14:xfrm>
          </p:contentPart>
        </mc:Choice>
        <mc:Fallback xmlns="">
          <p:pic>
            <p:nvPicPr>
              <p:cNvPr id="562" name="墨迹 561">
                <a:extLst>
                  <a:ext uri="{FF2B5EF4-FFF2-40B4-BE49-F238E27FC236}">
                    <a16:creationId xmlns:a16="http://schemas.microsoft.com/office/drawing/2014/main" id="{89D5E30D-411D-DF91-AB58-140B671B3E43}"/>
                  </a:ext>
                </a:extLst>
              </p:cNvPr>
              <p:cNvPicPr/>
              <p:nvPr/>
            </p:nvPicPr>
            <p:blipFill>
              <a:blip r:embed="rId395"/>
              <a:stretch>
                <a:fillRect/>
              </a:stretch>
            </p:blipFill>
            <p:spPr>
              <a:xfrm>
                <a:off x="5397097" y="2914543"/>
                <a:ext cx="6732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563" name="墨迹 562">
                <a:extLst>
                  <a:ext uri="{FF2B5EF4-FFF2-40B4-BE49-F238E27FC236}">
                    <a16:creationId xmlns:a16="http://schemas.microsoft.com/office/drawing/2014/main" id="{26EE573C-E7DE-0312-98C3-E963D94C6BAE}"/>
                  </a:ext>
                </a:extLst>
              </p14:cNvPr>
              <p14:cNvContentPartPr/>
              <p14:nvPr/>
            </p14:nvContentPartPr>
            <p14:xfrm>
              <a:off x="5718217" y="2915623"/>
              <a:ext cx="406080" cy="321840"/>
            </p14:xfrm>
          </p:contentPart>
        </mc:Choice>
        <mc:Fallback xmlns="">
          <p:pic>
            <p:nvPicPr>
              <p:cNvPr id="563" name="墨迹 562">
                <a:extLst>
                  <a:ext uri="{FF2B5EF4-FFF2-40B4-BE49-F238E27FC236}">
                    <a16:creationId xmlns:a16="http://schemas.microsoft.com/office/drawing/2014/main" id="{26EE573C-E7DE-0312-98C3-E963D94C6BAE}"/>
                  </a:ext>
                </a:extLst>
              </p:cNvPr>
              <p:cNvPicPr/>
              <p:nvPr/>
            </p:nvPicPr>
            <p:blipFill>
              <a:blip r:embed="rId397"/>
              <a:stretch>
                <a:fillRect/>
              </a:stretch>
            </p:blipFill>
            <p:spPr>
              <a:xfrm>
                <a:off x="5709217" y="2906623"/>
                <a:ext cx="4237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564" name="墨迹 563">
                <a:extLst>
                  <a:ext uri="{FF2B5EF4-FFF2-40B4-BE49-F238E27FC236}">
                    <a16:creationId xmlns:a16="http://schemas.microsoft.com/office/drawing/2014/main" id="{D3AD3651-8E94-2DF6-B9E1-92A6E4890A79}"/>
                  </a:ext>
                </a:extLst>
              </p14:cNvPr>
              <p14:cNvContentPartPr/>
              <p14:nvPr/>
            </p14:nvContentPartPr>
            <p14:xfrm>
              <a:off x="6122497" y="2917063"/>
              <a:ext cx="20880" cy="695520"/>
            </p14:xfrm>
          </p:contentPart>
        </mc:Choice>
        <mc:Fallback xmlns="">
          <p:pic>
            <p:nvPicPr>
              <p:cNvPr id="564" name="墨迹 563">
                <a:extLst>
                  <a:ext uri="{FF2B5EF4-FFF2-40B4-BE49-F238E27FC236}">
                    <a16:creationId xmlns:a16="http://schemas.microsoft.com/office/drawing/2014/main" id="{D3AD3651-8E94-2DF6-B9E1-92A6E4890A79}"/>
                  </a:ext>
                </a:extLst>
              </p:cNvPr>
              <p:cNvPicPr/>
              <p:nvPr/>
            </p:nvPicPr>
            <p:blipFill>
              <a:blip r:embed="rId399"/>
              <a:stretch>
                <a:fillRect/>
              </a:stretch>
            </p:blipFill>
            <p:spPr>
              <a:xfrm>
                <a:off x="6113857" y="2908063"/>
                <a:ext cx="38520" cy="7131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565" name="墨迹 564">
                <a:extLst>
                  <a:ext uri="{FF2B5EF4-FFF2-40B4-BE49-F238E27FC236}">
                    <a16:creationId xmlns:a16="http://schemas.microsoft.com/office/drawing/2014/main" id="{F62CE12C-1F94-EBB3-966A-FACFE75FB4F7}"/>
                  </a:ext>
                </a:extLst>
              </p14:cNvPr>
              <p14:cNvContentPartPr/>
              <p14:nvPr/>
            </p14:nvContentPartPr>
            <p14:xfrm>
              <a:off x="5763937" y="3494863"/>
              <a:ext cx="371520" cy="345240"/>
            </p14:xfrm>
          </p:contentPart>
        </mc:Choice>
        <mc:Fallback xmlns="">
          <p:pic>
            <p:nvPicPr>
              <p:cNvPr id="565" name="墨迹 564">
                <a:extLst>
                  <a:ext uri="{FF2B5EF4-FFF2-40B4-BE49-F238E27FC236}">
                    <a16:creationId xmlns:a16="http://schemas.microsoft.com/office/drawing/2014/main" id="{F62CE12C-1F94-EBB3-966A-FACFE75FB4F7}"/>
                  </a:ext>
                </a:extLst>
              </p:cNvPr>
              <p:cNvPicPr/>
              <p:nvPr/>
            </p:nvPicPr>
            <p:blipFill>
              <a:blip r:embed="rId401"/>
              <a:stretch>
                <a:fillRect/>
              </a:stretch>
            </p:blipFill>
            <p:spPr>
              <a:xfrm>
                <a:off x="5754937" y="3486223"/>
                <a:ext cx="3891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566" name="墨迹 565">
                <a:extLst>
                  <a:ext uri="{FF2B5EF4-FFF2-40B4-BE49-F238E27FC236}">
                    <a16:creationId xmlns:a16="http://schemas.microsoft.com/office/drawing/2014/main" id="{846197F5-DA4B-250F-048D-FCDD5013E653}"/>
                  </a:ext>
                </a:extLst>
              </p14:cNvPr>
              <p14:cNvContentPartPr/>
              <p14:nvPr/>
            </p14:nvContentPartPr>
            <p14:xfrm>
              <a:off x="5036737" y="3826063"/>
              <a:ext cx="9720" cy="13320"/>
            </p14:xfrm>
          </p:contentPart>
        </mc:Choice>
        <mc:Fallback xmlns="">
          <p:pic>
            <p:nvPicPr>
              <p:cNvPr id="566" name="墨迹 565">
                <a:extLst>
                  <a:ext uri="{FF2B5EF4-FFF2-40B4-BE49-F238E27FC236}">
                    <a16:creationId xmlns:a16="http://schemas.microsoft.com/office/drawing/2014/main" id="{846197F5-DA4B-250F-048D-FCDD5013E653}"/>
                  </a:ext>
                </a:extLst>
              </p:cNvPr>
              <p:cNvPicPr/>
              <p:nvPr/>
            </p:nvPicPr>
            <p:blipFill>
              <a:blip r:embed="rId403"/>
              <a:stretch>
                <a:fillRect/>
              </a:stretch>
            </p:blipFill>
            <p:spPr>
              <a:xfrm>
                <a:off x="5027737" y="3817063"/>
                <a:ext cx="273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567" name="墨迹 566">
                <a:extLst>
                  <a:ext uri="{FF2B5EF4-FFF2-40B4-BE49-F238E27FC236}">
                    <a16:creationId xmlns:a16="http://schemas.microsoft.com/office/drawing/2014/main" id="{6861FBD9-79B6-3694-E4A9-2D5A6B7BF217}"/>
                  </a:ext>
                </a:extLst>
              </p14:cNvPr>
              <p14:cNvContentPartPr/>
              <p14:nvPr/>
            </p14:nvContentPartPr>
            <p14:xfrm>
              <a:off x="5108737" y="3756583"/>
              <a:ext cx="6480" cy="6120"/>
            </p14:xfrm>
          </p:contentPart>
        </mc:Choice>
        <mc:Fallback xmlns="">
          <p:pic>
            <p:nvPicPr>
              <p:cNvPr id="567" name="墨迹 566">
                <a:extLst>
                  <a:ext uri="{FF2B5EF4-FFF2-40B4-BE49-F238E27FC236}">
                    <a16:creationId xmlns:a16="http://schemas.microsoft.com/office/drawing/2014/main" id="{6861FBD9-79B6-3694-E4A9-2D5A6B7BF217}"/>
                  </a:ext>
                </a:extLst>
              </p:cNvPr>
              <p:cNvPicPr/>
              <p:nvPr/>
            </p:nvPicPr>
            <p:blipFill>
              <a:blip r:embed="rId405"/>
              <a:stretch>
                <a:fillRect/>
              </a:stretch>
            </p:blipFill>
            <p:spPr>
              <a:xfrm>
                <a:off x="5099737" y="3747943"/>
                <a:ext cx="241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568" name="墨迹 567">
                <a:extLst>
                  <a:ext uri="{FF2B5EF4-FFF2-40B4-BE49-F238E27FC236}">
                    <a16:creationId xmlns:a16="http://schemas.microsoft.com/office/drawing/2014/main" id="{BD2592D8-FD47-3C15-ACC6-7EC29DD4064E}"/>
                  </a:ext>
                </a:extLst>
              </p14:cNvPr>
              <p14:cNvContentPartPr/>
              <p14:nvPr/>
            </p14:nvContentPartPr>
            <p14:xfrm>
              <a:off x="5223217" y="3544543"/>
              <a:ext cx="143640" cy="142200"/>
            </p14:xfrm>
          </p:contentPart>
        </mc:Choice>
        <mc:Fallback xmlns="">
          <p:pic>
            <p:nvPicPr>
              <p:cNvPr id="568" name="墨迹 567">
                <a:extLst>
                  <a:ext uri="{FF2B5EF4-FFF2-40B4-BE49-F238E27FC236}">
                    <a16:creationId xmlns:a16="http://schemas.microsoft.com/office/drawing/2014/main" id="{BD2592D8-FD47-3C15-ACC6-7EC29DD4064E}"/>
                  </a:ext>
                </a:extLst>
              </p:cNvPr>
              <p:cNvPicPr/>
              <p:nvPr/>
            </p:nvPicPr>
            <p:blipFill>
              <a:blip r:embed="rId407"/>
              <a:stretch>
                <a:fillRect/>
              </a:stretch>
            </p:blipFill>
            <p:spPr>
              <a:xfrm>
                <a:off x="5214577" y="3535903"/>
                <a:ext cx="1612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569" name="墨迹 568">
                <a:extLst>
                  <a:ext uri="{FF2B5EF4-FFF2-40B4-BE49-F238E27FC236}">
                    <a16:creationId xmlns:a16="http://schemas.microsoft.com/office/drawing/2014/main" id="{608AF2FB-903F-C229-5F0A-BA00C149F16E}"/>
                  </a:ext>
                </a:extLst>
              </p14:cNvPr>
              <p14:cNvContentPartPr/>
              <p14:nvPr/>
            </p14:nvContentPartPr>
            <p14:xfrm>
              <a:off x="5565937" y="3511063"/>
              <a:ext cx="3600" cy="360"/>
            </p14:xfrm>
          </p:contentPart>
        </mc:Choice>
        <mc:Fallback xmlns="">
          <p:pic>
            <p:nvPicPr>
              <p:cNvPr id="569" name="墨迹 568">
                <a:extLst>
                  <a:ext uri="{FF2B5EF4-FFF2-40B4-BE49-F238E27FC236}">
                    <a16:creationId xmlns:a16="http://schemas.microsoft.com/office/drawing/2014/main" id="{608AF2FB-903F-C229-5F0A-BA00C149F16E}"/>
                  </a:ext>
                </a:extLst>
              </p:cNvPr>
              <p:cNvPicPr/>
              <p:nvPr/>
            </p:nvPicPr>
            <p:blipFill>
              <a:blip r:embed="rId223"/>
              <a:stretch>
                <a:fillRect/>
              </a:stretch>
            </p:blipFill>
            <p:spPr>
              <a:xfrm>
                <a:off x="5557755" y="3502423"/>
                <a:ext cx="19636"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570" name="墨迹 569">
                <a:extLst>
                  <a:ext uri="{FF2B5EF4-FFF2-40B4-BE49-F238E27FC236}">
                    <a16:creationId xmlns:a16="http://schemas.microsoft.com/office/drawing/2014/main" id="{40C5C4DB-BBB6-3394-5CDF-106EE3AFC496}"/>
                  </a:ext>
                </a:extLst>
              </p14:cNvPr>
              <p14:cNvContentPartPr/>
              <p14:nvPr/>
            </p14:nvContentPartPr>
            <p14:xfrm>
              <a:off x="5485297" y="3498823"/>
              <a:ext cx="5040" cy="5040"/>
            </p14:xfrm>
          </p:contentPart>
        </mc:Choice>
        <mc:Fallback xmlns="">
          <p:pic>
            <p:nvPicPr>
              <p:cNvPr id="570" name="墨迹 569">
                <a:extLst>
                  <a:ext uri="{FF2B5EF4-FFF2-40B4-BE49-F238E27FC236}">
                    <a16:creationId xmlns:a16="http://schemas.microsoft.com/office/drawing/2014/main" id="{40C5C4DB-BBB6-3394-5CDF-106EE3AFC496}"/>
                  </a:ext>
                </a:extLst>
              </p:cNvPr>
              <p:cNvPicPr/>
              <p:nvPr/>
            </p:nvPicPr>
            <p:blipFill>
              <a:blip r:embed="rId225"/>
              <a:stretch>
                <a:fillRect/>
              </a:stretch>
            </p:blipFill>
            <p:spPr>
              <a:xfrm>
                <a:off x="5476657" y="3490183"/>
                <a:ext cx="226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571" name="墨迹 570">
                <a:extLst>
                  <a:ext uri="{FF2B5EF4-FFF2-40B4-BE49-F238E27FC236}">
                    <a16:creationId xmlns:a16="http://schemas.microsoft.com/office/drawing/2014/main" id="{C67AA548-6F89-D028-882D-9CFC38C95EE1}"/>
                  </a:ext>
                </a:extLst>
              </p14:cNvPr>
              <p14:cNvContentPartPr/>
              <p14:nvPr/>
            </p14:nvContentPartPr>
            <p14:xfrm>
              <a:off x="5489977" y="3495943"/>
              <a:ext cx="216360" cy="11160"/>
            </p14:xfrm>
          </p:contentPart>
        </mc:Choice>
        <mc:Fallback xmlns="">
          <p:pic>
            <p:nvPicPr>
              <p:cNvPr id="571" name="墨迹 570">
                <a:extLst>
                  <a:ext uri="{FF2B5EF4-FFF2-40B4-BE49-F238E27FC236}">
                    <a16:creationId xmlns:a16="http://schemas.microsoft.com/office/drawing/2014/main" id="{C67AA548-6F89-D028-882D-9CFC38C95EE1}"/>
                  </a:ext>
                </a:extLst>
              </p:cNvPr>
              <p:cNvPicPr/>
              <p:nvPr/>
            </p:nvPicPr>
            <p:blipFill>
              <a:blip r:embed="rId411"/>
              <a:stretch>
                <a:fillRect/>
              </a:stretch>
            </p:blipFill>
            <p:spPr>
              <a:xfrm>
                <a:off x="5481337" y="3486943"/>
                <a:ext cx="2340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572" name="墨迹 571">
                <a:extLst>
                  <a:ext uri="{FF2B5EF4-FFF2-40B4-BE49-F238E27FC236}">
                    <a16:creationId xmlns:a16="http://schemas.microsoft.com/office/drawing/2014/main" id="{D5B0F4A1-EAA1-D3A6-6F40-DD712A8C2D5B}"/>
                  </a:ext>
                </a:extLst>
              </p14:cNvPr>
              <p14:cNvContentPartPr/>
              <p14:nvPr/>
            </p14:nvContentPartPr>
            <p14:xfrm>
              <a:off x="5786977" y="3488383"/>
              <a:ext cx="169200" cy="7920"/>
            </p14:xfrm>
          </p:contentPart>
        </mc:Choice>
        <mc:Fallback xmlns="">
          <p:pic>
            <p:nvPicPr>
              <p:cNvPr id="572" name="墨迹 571">
                <a:extLst>
                  <a:ext uri="{FF2B5EF4-FFF2-40B4-BE49-F238E27FC236}">
                    <a16:creationId xmlns:a16="http://schemas.microsoft.com/office/drawing/2014/main" id="{D5B0F4A1-EAA1-D3A6-6F40-DD712A8C2D5B}"/>
                  </a:ext>
                </a:extLst>
              </p:cNvPr>
              <p:cNvPicPr/>
              <p:nvPr/>
            </p:nvPicPr>
            <p:blipFill>
              <a:blip r:embed="rId413"/>
              <a:stretch>
                <a:fillRect/>
              </a:stretch>
            </p:blipFill>
            <p:spPr>
              <a:xfrm>
                <a:off x="5777977" y="3479383"/>
                <a:ext cx="1868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573" name="墨迹 572">
                <a:extLst>
                  <a:ext uri="{FF2B5EF4-FFF2-40B4-BE49-F238E27FC236}">
                    <a16:creationId xmlns:a16="http://schemas.microsoft.com/office/drawing/2014/main" id="{C7CB3AC8-04BF-0A26-E4BD-A673582865D7}"/>
                  </a:ext>
                </a:extLst>
              </p14:cNvPr>
              <p14:cNvContentPartPr/>
              <p14:nvPr/>
            </p14:nvContentPartPr>
            <p14:xfrm>
              <a:off x="6061297" y="3488383"/>
              <a:ext cx="62280" cy="11160"/>
            </p14:xfrm>
          </p:contentPart>
        </mc:Choice>
        <mc:Fallback xmlns="">
          <p:pic>
            <p:nvPicPr>
              <p:cNvPr id="573" name="墨迹 572">
                <a:extLst>
                  <a:ext uri="{FF2B5EF4-FFF2-40B4-BE49-F238E27FC236}">
                    <a16:creationId xmlns:a16="http://schemas.microsoft.com/office/drawing/2014/main" id="{C7CB3AC8-04BF-0A26-E4BD-A673582865D7}"/>
                  </a:ext>
                </a:extLst>
              </p:cNvPr>
              <p:cNvPicPr/>
              <p:nvPr/>
            </p:nvPicPr>
            <p:blipFill>
              <a:blip r:embed="rId415"/>
              <a:stretch>
                <a:fillRect/>
              </a:stretch>
            </p:blipFill>
            <p:spPr>
              <a:xfrm>
                <a:off x="6052297" y="3479383"/>
                <a:ext cx="799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574" name="墨迹 573">
                <a:extLst>
                  <a:ext uri="{FF2B5EF4-FFF2-40B4-BE49-F238E27FC236}">
                    <a16:creationId xmlns:a16="http://schemas.microsoft.com/office/drawing/2014/main" id="{1841BD16-7626-633B-03C8-789B4DE7B731}"/>
                  </a:ext>
                </a:extLst>
              </p14:cNvPr>
              <p14:cNvContentPartPr/>
              <p14:nvPr/>
            </p14:nvContentPartPr>
            <p14:xfrm>
              <a:off x="5421217" y="2948383"/>
              <a:ext cx="7920" cy="52560"/>
            </p14:xfrm>
          </p:contentPart>
        </mc:Choice>
        <mc:Fallback xmlns="">
          <p:pic>
            <p:nvPicPr>
              <p:cNvPr id="574" name="墨迹 573">
                <a:extLst>
                  <a:ext uri="{FF2B5EF4-FFF2-40B4-BE49-F238E27FC236}">
                    <a16:creationId xmlns:a16="http://schemas.microsoft.com/office/drawing/2014/main" id="{1841BD16-7626-633B-03C8-789B4DE7B731}"/>
                  </a:ext>
                </a:extLst>
              </p:cNvPr>
              <p:cNvPicPr/>
              <p:nvPr/>
            </p:nvPicPr>
            <p:blipFill>
              <a:blip r:embed="rId417"/>
              <a:stretch>
                <a:fillRect/>
              </a:stretch>
            </p:blipFill>
            <p:spPr>
              <a:xfrm>
                <a:off x="5412577" y="2939383"/>
                <a:ext cx="25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575" name="墨迹 574">
                <a:extLst>
                  <a:ext uri="{FF2B5EF4-FFF2-40B4-BE49-F238E27FC236}">
                    <a16:creationId xmlns:a16="http://schemas.microsoft.com/office/drawing/2014/main" id="{1F78149D-5FE3-E50B-33F5-EBA5F4B65BC9}"/>
                  </a:ext>
                </a:extLst>
              </p14:cNvPr>
              <p14:cNvContentPartPr/>
              <p14:nvPr/>
            </p14:nvContentPartPr>
            <p14:xfrm>
              <a:off x="5413657" y="3092023"/>
              <a:ext cx="7560" cy="60120"/>
            </p14:xfrm>
          </p:contentPart>
        </mc:Choice>
        <mc:Fallback xmlns="">
          <p:pic>
            <p:nvPicPr>
              <p:cNvPr id="575" name="墨迹 574">
                <a:extLst>
                  <a:ext uri="{FF2B5EF4-FFF2-40B4-BE49-F238E27FC236}">
                    <a16:creationId xmlns:a16="http://schemas.microsoft.com/office/drawing/2014/main" id="{1F78149D-5FE3-E50B-33F5-EBA5F4B65BC9}"/>
                  </a:ext>
                </a:extLst>
              </p:cNvPr>
              <p:cNvPicPr/>
              <p:nvPr/>
            </p:nvPicPr>
            <p:blipFill>
              <a:blip r:embed="rId419"/>
              <a:stretch>
                <a:fillRect/>
              </a:stretch>
            </p:blipFill>
            <p:spPr>
              <a:xfrm>
                <a:off x="5404657" y="3083023"/>
                <a:ext cx="252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576" name="墨迹 575">
                <a:extLst>
                  <a:ext uri="{FF2B5EF4-FFF2-40B4-BE49-F238E27FC236}">
                    <a16:creationId xmlns:a16="http://schemas.microsoft.com/office/drawing/2014/main" id="{3D1AD9A9-C7EE-38B6-052F-22ADDFFD2050}"/>
                  </a:ext>
                </a:extLst>
              </p14:cNvPr>
              <p14:cNvContentPartPr/>
              <p14:nvPr/>
            </p14:nvContentPartPr>
            <p14:xfrm>
              <a:off x="5421217" y="3244303"/>
              <a:ext cx="5040" cy="159480"/>
            </p14:xfrm>
          </p:contentPart>
        </mc:Choice>
        <mc:Fallback xmlns="">
          <p:pic>
            <p:nvPicPr>
              <p:cNvPr id="576" name="墨迹 575">
                <a:extLst>
                  <a:ext uri="{FF2B5EF4-FFF2-40B4-BE49-F238E27FC236}">
                    <a16:creationId xmlns:a16="http://schemas.microsoft.com/office/drawing/2014/main" id="{3D1AD9A9-C7EE-38B6-052F-22ADDFFD2050}"/>
                  </a:ext>
                </a:extLst>
              </p:cNvPr>
              <p:cNvPicPr/>
              <p:nvPr/>
            </p:nvPicPr>
            <p:blipFill>
              <a:blip r:embed="rId421"/>
              <a:stretch>
                <a:fillRect/>
              </a:stretch>
            </p:blipFill>
            <p:spPr>
              <a:xfrm>
                <a:off x="5412217" y="3235663"/>
                <a:ext cx="226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577" name="墨迹 576">
                <a:extLst>
                  <a:ext uri="{FF2B5EF4-FFF2-40B4-BE49-F238E27FC236}">
                    <a16:creationId xmlns:a16="http://schemas.microsoft.com/office/drawing/2014/main" id="{C7D4E04C-ADA9-9881-D684-0395CB47E232}"/>
                  </a:ext>
                </a:extLst>
              </p14:cNvPr>
              <p14:cNvContentPartPr/>
              <p14:nvPr/>
            </p14:nvContentPartPr>
            <p14:xfrm>
              <a:off x="5421217" y="3450223"/>
              <a:ext cx="360" cy="33120"/>
            </p14:xfrm>
          </p:contentPart>
        </mc:Choice>
        <mc:Fallback xmlns="">
          <p:pic>
            <p:nvPicPr>
              <p:cNvPr id="577" name="墨迹 576">
                <a:extLst>
                  <a:ext uri="{FF2B5EF4-FFF2-40B4-BE49-F238E27FC236}">
                    <a16:creationId xmlns:a16="http://schemas.microsoft.com/office/drawing/2014/main" id="{C7D4E04C-ADA9-9881-D684-0395CB47E232}"/>
                  </a:ext>
                </a:extLst>
              </p:cNvPr>
              <p:cNvPicPr/>
              <p:nvPr/>
            </p:nvPicPr>
            <p:blipFill>
              <a:blip r:embed="rId423"/>
              <a:stretch>
                <a:fillRect/>
              </a:stretch>
            </p:blipFill>
            <p:spPr>
              <a:xfrm>
                <a:off x="5412577" y="3441676"/>
                <a:ext cx="18000" cy="5057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578" name="墨迹 577">
                <a:extLst>
                  <a:ext uri="{FF2B5EF4-FFF2-40B4-BE49-F238E27FC236}">
                    <a16:creationId xmlns:a16="http://schemas.microsoft.com/office/drawing/2014/main" id="{02D1DE5C-9E03-EB7C-FD74-948D42FBA377}"/>
                  </a:ext>
                </a:extLst>
              </p14:cNvPr>
              <p14:cNvContentPartPr/>
              <p14:nvPr/>
            </p14:nvContentPartPr>
            <p14:xfrm>
              <a:off x="5393497" y="2908533"/>
              <a:ext cx="59400" cy="48600"/>
            </p14:xfrm>
          </p:contentPart>
        </mc:Choice>
        <mc:Fallback xmlns="">
          <p:pic>
            <p:nvPicPr>
              <p:cNvPr id="578" name="墨迹 577">
                <a:extLst>
                  <a:ext uri="{FF2B5EF4-FFF2-40B4-BE49-F238E27FC236}">
                    <a16:creationId xmlns:a16="http://schemas.microsoft.com/office/drawing/2014/main" id="{02D1DE5C-9E03-EB7C-FD74-948D42FBA377}"/>
                  </a:ext>
                </a:extLst>
              </p:cNvPr>
              <p:cNvPicPr/>
              <p:nvPr/>
            </p:nvPicPr>
            <p:blipFill>
              <a:blip r:embed="rId425"/>
              <a:stretch>
                <a:fillRect/>
              </a:stretch>
            </p:blipFill>
            <p:spPr>
              <a:xfrm>
                <a:off x="5384497" y="2899893"/>
                <a:ext cx="770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579" name="墨迹 578">
                <a:extLst>
                  <a:ext uri="{FF2B5EF4-FFF2-40B4-BE49-F238E27FC236}">
                    <a16:creationId xmlns:a16="http://schemas.microsoft.com/office/drawing/2014/main" id="{E9FF505C-73FE-150C-AA29-BFA5E0126137}"/>
                  </a:ext>
                </a:extLst>
              </p14:cNvPr>
              <p14:cNvContentPartPr/>
              <p14:nvPr/>
            </p14:nvContentPartPr>
            <p14:xfrm>
              <a:off x="6067057" y="2889453"/>
              <a:ext cx="45720" cy="65880"/>
            </p14:xfrm>
          </p:contentPart>
        </mc:Choice>
        <mc:Fallback xmlns="">
          <p:pic>
            <p:nvPicPr>
              <p:cNvPr id="579" name="墨迹 578">
                <a:extLst>
                  <a:ext uri="{FF2B5EF4-FFF2-40B4-BE49-F238E27FC236}">
                    <a16:creationId xmlns:a16="http://schemas.microsoft.com/office/drawing/2014/main" id="{E9FF505C-73FE-150C-AA29-BFA5E0126137}"/>
                  </a:ext>
                </a:extLst>
              </p:cNvPr>
              <p:cNvPicPr/>
              <p:nvPr/>
            </p:nvPicPr>
            <p:blipFill>
              <a:blip r:embed="rId427"/>
              <a:stretch>
                <a:fillRect/>
              </a:stretch>
            </p:blipFill>
            <p:spPr>
              <a:xfrm>
                <a:off x="6058057" y="2880813"/>
                <a:ext cx="6336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580" name="墨迹 579">
                <a:extLst>
                  <a:ext uri="{FF2B5EF4-FFF2-40B4-BE49-F238E27FC236}">
                    <a16:creationId xmlns:a16="http://schemas.microsoft.com/office/drawing/2014/main" id="{14C65E3E-B233-4A83-B542-29B3317E3A74}"/>
                  </a:ext>
                </a:extLst>
              </p14:cNvPr>
              <p14:cNvContentPartPr/>
              <p14:nvPr/>
            </p14:nvContentPartPr>
            <p14:xfrm>
              <a:off x="6110617" y="3457173"/>
              <a:ext cx="54360" cy="45360"/>
            </p14:xfrm>
          </p:contentPart>
        </mc:Choice>
        <mc:Fallback xmlns="">
          <p:pic>
            <p:nvPicPr>
              <p:cNvPr id="580" name="墨迹 579">
                <a:extLst>
                  <a:ext uri="{FF2B5EF4-FFF2-40B4-BE49-F238E27FC236}">
                    <a16:creationId xmlns:a16="http://schemas.microsoft.com/office/drawing/2014/main" id="{14C65E3E-B233-4A83-B542-29B3317E3A74}"/>
                  </a:ext>
                </a:extLst>
              </p:cNvPr>
              <p:cNvPicPr/>
              <p:nvPr/>
            </p:nvPicPr>
            <p:blipFill>
              <a:blip r:embed="rId429"/>
              <a:stretch>
                <a:fillRect/>
              </a:stretch>
            </p:blipFill>
            <p:spPr>
              <a:xfrm>
                <a:off x="6101977" y="3448533"/>
                <a:ext cx="72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581" name="墨迹 580">
                <a:extLst>
                  <a:ext uri="{FF2B5EF4-FFF2-40B4-BE49-F238E27FC236}">
                    <a16:creationId xmlns:a16="http://schemas.microsoft.com/office/drawing/2014/main" id="{F8FB940D-4BDE-AA49-0BF7-70CB8011E76A}"/>
                  </a:ext>
                </a:extLst>
              </p14:cNvPr>
              <p14:cNvContentPartPr/>
              <p14:nvPr/>
            </p14:nvContentPartPr>
            <p14:xfrm>
              <a:off x="5709577" y="3821493"/>
              <a:ext cx="52560" cy="58680"/>
            </p14:xfrm>
          </p:contentPart>
        </mc:Choice>
        <mc:Fallback xmlns="">
          <p:pic>
            <p:nvPicPr>
              <p:cNvPr id="581" name="墨迹 580">
                <a:extLst>
                  <a:ext uri="{FF2B5EF4-FFF2-40B4-BE49-F238E27FC236}">
                    <a16:creationId xmlns:a16="http://schemas.microsoft.com/office/drawing/2014/main" id="{F8FB940D-4BDE-AA49-0BF7-70CB8011E76A}"/>
                  </a:ext>
                </a:extLst>
              </p:cNvPr>
              <p:cNvPicPr/>
              <p:nvPr/>
            </p:nvPicPr>
            <p:blipFill>
              <a:blip r:embed="rId431"/>
              <a:stretch>
                <a:fillRect/>
              </a:stretch>
            </p:blipFill>
            <p:spPr>
              <a:xfrm>
                <a:off x="5700937" y="3812493"/>
                <a:ext cx="702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582" name="墨迹 581">
                <a:extLst>
                  <a:ext uri="{FF2B5EF4-FFF2-40B4-BE49-F238E27FC236}">
                    <a16:creationId xmlns:a16="http://schemas.microsoft.com/office/drawing/2014/main" id="{B427019D-CF59-E2E0-B634-3148101CB519}"/>
                  </a:ext>
                </a:extLst>
              </p14:cNvPr>
              <p14:cNvContentPartPr/>
              <p14:nvPr/>
            </p14:nvContentPartPr>
            <p14:xfrm>
              <a:off x="4990297" y="3825093"/>
              <a:ext cx="38880" cy="53640"/>
            </p14:xfrm>
          </p:contentPart>
        </mc:Choice>
        <mc:Fallback xmlns="">
          <p:pic>
            <p:nvPicPr>
              <p:cNvPr id="582" name="墨迹 581">
                <a:extLst>
                  <a:ext uri="{FF2B5EF4-FFF2-40B4-BE49-F238E27FC236}">
                    <a16:creationId xmlns:a16="http://schemas.microsoft.com/office/drawing/2014/main" id="{B427019D-CF59-E2E0-B634-3148101CB519}"/>
                  </a:ext>
                </a:extLst>
              </p:cNvPr>
              <p:cNvPicPr/>
              <p:nvPr/>
            </p:nvPicPr>
            <p:blipFill>
              <a:blip r:embed="rId433"/>
              <a:stretch>
                <a:fillRect/>
              </a:stretch>
            </p:blipFill>
            <p:spPr>
              <a:xfrm>
                <a:off x="4981297" y="3816453"/>
                <a:ext cx="565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583" name="墨迹 582">
                <a:extLst>
                  <a:ext uri="{FF2B5EF4-FFF2-40B4-BE49-F238E27FC236}">
                    <a16:creationId xmlns:a16="http://schemas.microsoft.com/office/drawing/2014/main" id="{8EE61311-FD35-B308-6844-7761F92F9B49}"/>
                  </a:ext>
                </a:extLst>
              </p14:cNvPr>
              <p14:cNvContentPartPr/>
              <p14:nvPr/>
            </p14:nvContentPartPr>
            <p14:xfrm>
              <a:off x="5014057" y="3183213"/>
              <a:ext cx="37800" cy="113040"/>
            </p14:xfrm>
          </p:contentPart>
        </mc:Choice>
        <mc:Fallback xmlns="">
          <p:pic>
            <p:nvPicPr>
              <p:cNvPr id="583" name="墨迹 582">
                <a:extLst>
                  <a:ext uri="{FF2B5EF4-FFF2-40B4-BE49-F238E27FC236}">
                    <a16:creationId xmlns:a16="http://schemas.microsoft.com/office/drawing/2014/main" id="{8EE61311-FD35-B308-6844-7761F92F9B49}"/>
                  </a:ext>
                </a:extLst>
              </p:cNvPr>
              <p:cNvPicPr/>
              <p:nvPr/>
            </p:nvPicPr>
            <p:blipFill>
              <a:blip r:embed="rId435"/>
              <a:stretch>
                <a:fillRect/>
              </a:stretch>
            </p:blipFill>
            <p:spPr>
              <a:xfrm>
                <a:off x="5005417" y="3174573"/>
                <a:ext cx="554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584" name="墨迹 583">
                <a:extLst>
                  <a:ext uri="{FF2B5EF4-FFF2-40B4-BE49-F238E27FC236}">
                    <a16:creationId xmlns:a16="http://schemas.microsoft.com/office/drawing/2014/main" id="{3CA36521-2848-32C5-CD41-FEB250004016}"/>
                  </a:ext>
                </a:extLst>
              </p14:cNvPr>
              <p14:cNvContentPartPr/>
              <p14:nvPr/>
            </p14:nvContentPartPr>
            <p14:xfrm>
              <a:off x="5378737" y="3443493"/>
              <a:ext cx="70920" cy="48600"/>
            </p14:xfrm>
          </p:contentPart>
        </mc:Choice>
        <mc:Fallback xmlns="">
          <p:pic>
            <p:nvPicPr>
              <p:cNvPr id="584" name="墨迹 583">
                <a:extLst>
                  <a:ext uri="{FF2B5EF4-FFF2-40B4-BE49-F238E27FC236}">
                    <a16:creationId xmlns:a16="http://schemas.microsoft.com/office/drawing/2014/main" id="{3CA36521-2848-32C5-CD41-FEB250004016}"/>
                  </a:ext>
                </a:extLst>
              </p:cNvPr>
              <p:cNvPicPr/>
              <p:nvPr/>
            </p:nvPicPr>
            <p:blipFill>
              <a:blip r:embed="rId437"/>
              <a:stretch>
                <a:fillRect/>
              </a:stretch>
            </p:blipFill>
            <p:spPr>
              <a:xfrm>
                <a:off x="5369737" y="3434493"/>
                <a:ext cx="88560" cy="66240"/>
              </a:xfrm>
              <a:prstGeom prst="rect">
                <a:avLst/>
              </a:prstGeom>
            </p:spPr>
          </p:pic>
        </mc:Fallback>
      </mc:AlternateContent>
      <p:grpSp>
        <p:nvGrpSpPr>
          <p:cNvPr id="641" name="组合 640">
            <a:extLst>
              <a:ext uri="{FF2B5EF4-FFF2-40B4-BE49-F238E27FC236}">
                <a16:creationId xmlns:a16="http://schemas.microsoft.com/office/drawing/2014/main" id="{D3DB0847-EAB5-468A-6FAD-531D5AFBD9BB}"/>
              </a:ext>
            </a:extLst>
          </p:cNvPr>
          <p:cNvGrpSpPr/>
          <p:nvPr/>
        </p:nvGrpSpPr>
        <p:grpSpPr>
          <a:xfrm>
            <a:off x="4912177" y="1640253"/>
            <a:ext cx="4451400" cy="675360"/>
            <a:chOff x="4912177" y="1640253"/>
            <a:chExt cx="4451400" cy="675360"/>
          </a:xfrm>
        </p:grpSpPr>
        <mc:AlternateContent xmlns:mc="http://schemas.openxmlformats.org/markup-compatibility/2006" xmlns:p14="http://schemas.microsoft.com/office/powerpoint/2010/main">
          <mc:Choice Requires="p14">
            <p:contentPart p14:bwMode="auto" r:id="rId438">
              <p14:nvContentPartPr>
                <p14:cNvPr id="585" name="墨迹 584">
                  <a:extLst>
                    <a:ext uri="{FF2B5EF4-FFF2-40B4-BE49-F238E27FC236}">
                      <a16:creationId xmlns:a16="http://schemas.microsoft.com/office/drawing/2014/main" id="{1CE94620-8110-5683-7588-EA874DBF5942}"/>
                    </a:ext>
                  </a:extLst>
                </p14:cNvPr>
                <p14:cNvContentPartPr/>
                <p14:nvPr/>
              </p14:nvContentPartPr>
              <p14:xfrm>
                <a:off x="4912177" y="1939413"/>
                <a:ext cx="193320" cy="376200"/>
              </p14:xfrm>
            </p:contentPart>
          </mc:Choice>
          <mc:Fallback xmlns="">
            <p:pic>
              <p:nvPicPr>
                <p:cNvPr id="585" name="墨迹 584">
                  <a:extLst>
                    <a:ext uri="{FF2B5EF4-FFF2-40B4-BE49-F238E27FC236}">
                      <a16:creationId xmlns:a16="http://schemas.microsoft.com/office/drawing/2014/main" id="{1CE94620-8110-5683-7588-EA874DBF5942}"/>
                    </a:ext>
                  </a:extLst>
                </p:cNvPr>
                <p:cNvPicPr/>
                <p:nvPr/>
              </p:nvPicPr>
              <p:blipFill>
                <a:blip r:embed="rId439"/>
                <a:stretch>
                  <a:fillRect/>
                </a:stretch>
              </p:blipFill>
              <p:spPr>
                <a:xfrm>
                  <a:off x="4903537" y="1930413"/>
                  <a:ext cx="21096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586" name="墨迹 585">
                  <a:extLst>
                    <a:ext uri="{FF2B5EF4-FFF2-40B4-BE49-F238E27FC236}">
                      <a16:creationId xmlns:a16="http://schemas.microsoft.com/office/drawing/2014/main" id="{BE3C4F50-903F-979B-C8EC-4C89A95CB445}"/>
                    </a:ext>
                  </a:extLst>
                </p14:cNvPr>
                <p14:cNvContentPartPr/>
                <p14:nvPr/>
              </p14:nvContentPartPr>
              <p14:xfrm>
                <a:off x="5073097" y="2085213"/>
                <a:ext cx="49680" cy="185040"/>
              </p14:xfrm>
            </p:contentPart>
          </mc:Choice>
          <mc:Fallback xmlns="">
            <p:pic>
              <p:nvPicPr>
                <p:cNvPr id="586" name="墨迹 585">
                  <a:extLst>
                    <a:ext uri="{FF2B5EF4-FFF2-40B4-BE49-F238E27FC236}">
                      <a16:creationId xmlns:a16="http://schemas.microsoft.com/office/drawing/2014/main" id="{BE3C4F50-903F-979B-C8EC-4C89A95CB445}"/>
                    </a:ext>
                  </a:extLst>
                </p:cNvPr>
                <p:cNvPicPr/>
                <p:nvPr/>
              </p:nvPicPr>
              <p:blipFill>
                <a:blip r:embed="rId441"/>
                <a:stretch>
                  <a:fillRect/>
                </a:stretch>
              </p:blipFill>
              <p:spPr>
                <a:xfrm>
                  <a:off x="5064457" y="2076213"/>
                  <a:ext cx="673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587" name="墨迹 586">
                  <a:extLst>
                    <a:ext uri="{FF2B5EF4-FFF2-40B4-BE49-F238E27FC236}">
                      <a16:creationId xmlns:a16="http://schemas.microsoft.com/office/drawing/2014/main" id="{6690E134-A9C7-BFBC-52E2-3D66A2F5225D}"/>
                    </a:ext>
                  </a:extLst>
                </p14:cNvPr>
                <p14:cNvContentPartPr/>
                <p14:nvPr/>
              </p14:nvContentPartPr>
              <p14:xfrm>
                <a:off x="5028817" y="2168373"/>
                <a:ext cx="63720" cy="51120"/>
              </p14:xfrm>
            </p:contentPart>
          </mc:Choice>
          <mc:Fallback xmlns="">
            <p:pic>
              <p:nvPicPr>
                <p:cNvPr id="587" name="墨迹 586">
                  <a:extLst>
                    <a:ext uri="{FF2B5EF4-FFF2-40B4-BE49-F238E27FC236}">
                      <a16:creationId xmlns:a16="http://schemas.microsoft.com/office/drawing/2014/main" id="{6690E134-A9C7-BFBC-52E2-3D66A2F5225D}"/>
                    </a:ext>
                  </a:extLst>
                </p:cNvPr>
                <p:cNvPicPr/>
                <p:nvPr/>
              </p:nvPicPr>
              <p:blipFill>
                <a:blip r:embed="rId443"/>
                <a:stretch>
                  <a:fillRect/>
                </a:stretch>
              </p:blipFill>
              <p:spPr>
                <a:xfrm>
                  <a:off x="5020177" y="2159733"/>
                  <a:ext cx="813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588" name="墨迹 587">
                  <a:extLst>
                    <a:ext uri="{FF2B5EF4-FFF2-40B4-BE49-F238E27FC236}">
                      <a16:creationId xmlns:a16="http://schemas.microsoft.com/office/drawing/2014/main" id="{C9BDD2C8-500C-EEFB-917D-B06EC6B05D1E}"/>
                    </a:ext>
                  </a:extLst>
                </p14:cNvPr>
                <p14:cNvContentPartPr/>
                <p14:nvPr/>
              </p14:nvContentPartPr>
              <p14:xfrm>
                <a:off x="5050057" y="2260893"/>
                <a:ext cx="26280" cy="11880"/>
              </p14:xfrm>
            </p:contentPart>
          </mc:Choice>
          <mc:Fallback xmlns="">
            <p:pic>
              <p:nvPicPr>
                <p:cNvPr id="588" name="墨迹 587">
                  <a:extLst>
                    <a:ext uri="{FF2B5EF4-FFF2-40B4-BE49-F238E27FC236}">
                      <a16:creationId xmlns:a16="http://schemas.microsoft.com/office/drawing/2014/main" id="{C9BDD2C8-500C-EEFB-917D-B06EC6B05D1E}"/>
                    </a:ext>
                  </a:extLst>
                </p:cNvPr>
                <p:cNvPicPr/>
                <p:nvPr/>
              </p:nvPicPr>
              <p:blipFill>
                <a:blip r:embed="rId445"/>
                <a:stretch>
                  <a:fillRect/>
                </a:stretch>
              </p:blipFill>
              <p:spPr>
                <a:xfrm>
                  <a:off x="5041057" y="2252253"/>
                  <a:ext cx="439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589" name="墨迹 588">
                  <a:extLst>
                    <a:ext uri="{FF2B5EF4-FFF2-40B4-BE49-F238E27FC236}">
                      <a16:creationId xmlns:a16="http://schemas.microsoft.com/office/drawing/2014/main" id="{DE0A121B-ED2F-2790-B643-3944A74C8AD2}"/>
                    </a:ext>
                  </a:extLst>
                </p14:cNvPr>
                <p14:cNvContentPartPr/>
                <p14:nvPr/>
              </p14:nvContentPartPr>
              <p14:xfrm>
                <a:off x="5240857" y="1967493"/>
                <a:ext cx="24480" cy="120240"/>
              </p14:xfrm>
            </p:contentPart>
          </mc:Choice>
          <mc:Fallback xmlns="">
            <p:pic>
              <p:nvPicPr>
                <p:cNvPr id="589" name="墨迹 588">
                  <a:extLst>
                    <a:ext uri="{FF2B5EF4-FFF2-40B4-BE49-F238E27FC236}">
                      <a16:creationId xmlns:a16="http://schemas.microsoft.com/office/drawing/2014/main" id="{DE0A121B-ED2F-2790-B643-3944A74C8AD2}"/>
                    </a:ext>
                  </a:extLst>
                </p:cNvPr>
                <p:cNvPicPr/>
                <p:nvPr/>
              </p:nvPicPr>
              <p:blipFill>
                <a:blip r:embed="rId447"/>
                <a:stretch>
                  <a:fillRect/>
                </a:stretch>
              </p:blipFill>
              <p:spPr>
                <a:xfrm>
                  <a:off x="5231857" y="1958853"/>
                  <a:ext cx="421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590" name="墨迹 589">
                  <a:extLst>
                    <a:ext uri="{FF2B5EF4-FFF2-40B4-BE49-F238E27FC236}">
                      <a16:creationId xmlns:a16="http://schemas.microsoft.com/office/drawing/2014/main" id="{656190BA-2991-A9F5-A9DE-F0768A3480C8}"/>
                    </a:ext>
                  </a:extLst>
                </p14:cNvPr>
                <p14:cNvContentPartPr/>
                <p14:nvPr/>
              </p14:nvContentPartPr>
              <p14:xfrm>
                <a:off x="5250217" y="1991253"/>
                <a:ext cx="111960" cy="51480"/>
              </p14:xfrm>
            </p:contentPart>
          </mc:Choice>
          <mc:Fallback xmlns="">
            <p:pic>
              <p:nvPicPr>
                <p:cNvPr id="590" name="墨迹 589">
                  <a:extLst>
                    <a:ext uri="{FF2B5EF4-FFF2-40B4-BE49-F238E27FC236}">
                      <a16:creationId xmlns:a16="http://schemas.microsoft.com/office/drawing/2014/main" id="{656190BA-2991-A9F5-A9DE-F0768A3480C8}"/>
                    </a:ext>
                  </a:extLst>
                </p:cNvPr>
                <p:cNvPicPr/>
                <p:nvPr/>
              </p:nvPicPr>
              <p:blipFill>
                <a:blip r:embed="rId449"/>
                <a:stretch>
                  <a:fillRect/>
                </a:stretch>
              </p:blipFill>
              <p:spPr>
                <a:xfrm>
                  <a:off x="5241577" y="1982253"/>
                  <a:ext cx="1296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591" name="墨迹 590">
                  <a:extLst>
                    <a:ext uri="{FF2B5EF4-FFF2-40B4-BE49-F238E27FC236}">
                      <a16:creationId xmlns:a16="http://schemas.microsoft.com/office/drawing/2014/main" id="{117B6FF5-1272-E1E1-F4AC-8797869B64D7}"/>
                    </a:ext>
                  </a:extLst>
                </p14:cNvPr>
                <p14:cNvContentPartPr/>
                <p14:nvPr/>
              </p14:nvContentPartPr>
              <p14:xfrm>
                <a:off x="5243017" y="2085573"/>
                <a:ext cx="130320" cy="75240"/>
              </p14:xfrm>
            </p:contentPart>
          </mc:Choice>
          <mc:Fallback xmlns="">
            <p:pic>
              <p:nvPicPr>
                <p:cNvPr id="591" name="墨迹 590">
                  <a:extLst>
                    <a:ext uri="{FF2B5EF4-FFF2-40B4-BE49-F238E27FC236}">
                      <a16:creationId xmlns:a16="http://schemas.microsoft.com/office/drawing/2014/main" id="{117B6FF5-1272-E1E1-F4AC-8797869B64D7}"/>
                    </a:ext>
                  </a:extLst>
                </p:cNvPr>
                <p:cNvPicPr/>
                <p:nvPr/>
              </p:nvPicPr>
              <p:blipFill>
                <a:blip r:embed="rId451"/>
                <a:stretch>
                  <a:fillRect/>
                </a:stretch>
              </p:blipFill>
              <p:spPr>
                <a:xfrm>
                  <a:off x="5234017" y="2076933"/>
                  <a:ext cx="1479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592" name="墨迹 591">
                  <a:extLst>
                    <a:ext uri="{FF2B5EF4-FFF2-40B4-BE49-F238E27FC236}">
                      <a16:creationId xmlns:a16="http://schemas.microsoft.com/office/drawing/2014/main" id="{8DDEBA46-8939-AD35-CC4A-4798D9FC7FF4}"/>
                    </a:ext>
                  </a:extLst>
                </p14:cNvPr>
                <p14:cNvContentPartPr/>
                <p14:nvPr/>
              </p14:nvContentPartPr>
              <p14:xfrm>
                <a:off x="5252377" y="2101413"/>
                <a:ext cx="86760" cy="167760"/>
              </p14:xfrm>
            </p:contentPart>
          </mc:Choice>
          <mc:Fallback xmlns="">
            <p:pic>
              <p:nvPicPr>
                <p:cNvPr id="592" name="墨迹 591">
                  <a:extLst>
                    <a:ext uri="{FF2B5EF4-FFF2-40B4-BE49-F238E27FC236}">
                      <a16:creationId xmlns:a16="http://schemas.microsoft.com/office/drawing/2014/main" id="{8DDEBA46-8939-AD35-CC4A-4798D9FC7FF4}"/>
                    </a:ext>
                  </a:extLst>
                </p:cNvPr>
                <p:cNvPicPr/>
                <p:nvPr/>
              </p:nvPicPr>
              <p:blipFill>
                <a:blip r:embed="rId453"/>
                <a:stretch>
                  <a:fillRect/>
                </a:stretch>
              </p:blipFill>
              <p:spPr>
                <a:xfrm>
                  <a:off x="5243737" y="2092773"/>
                  <a:ext cx="1044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593" name="墨迹 592">
                  <a:extLst>
                    <a:ext uri="{FF2B5EF4-FFF2-40B4-BE49-F238E27FC236}">
                      <a16:creationId xmlns:a16="http://schemas.microsoft.com/office/drawing/2014/main" id="{7737AACD-17E8-2B43-DE96-F2AAAAF0405D}"/>
                    </a:ext>
                  </a:extLst>
                </p14:cNvPr>
                <p14:cNvContentPartPr/>
                <p14:nvPr/>
              </p14:nvContentPartPr>
              <p14:xfrm>
                <a:off x="5324017" y="2152893"/>
                <a:ext cx="95760" cy="57240"/>
              </p14:xfrm>
            </p:contentPart>
          </mc:Choice>
          <mc:Fallback xmlns="">
            <p:pic>
              <p:nvPicPr>
                <p:cNvPr id="593" name="墨迹 592">
                  <a:extLst>
                    <a:ext uri="{FF2B5EF4-FFF2-40B4-BE49-F238E27FC236}">
                      <a16:creationId xmlns:a16="http://schemas.microsoft.com/office/drawing/2014/main" id="{7737AACD-17E8-2B43-DE96-F2AAAAF0405D}"/>
                    </a:ext>
                  </a:extLst>
                </p:cNvPr>
                <p:cNvPicPr/>
                <p:nvPr/>
              </p:nvPicPr>
              <p:blipFill>
                <a:blip r:embed="rId455"/>
                <a:stretch>
                  <a:fillRect/>
                </a:stretch>
              </p:blipFill>
              <p:spPr>
                <a:xfrm>
                  <a:off x="5315377" y="2144253"/>
                  <a:ext cx="1134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594" name="墨迹 593">
                  <a:extLst>
                    <a:ext uri="{FF2B5EF4-FFF2-40B4-BE49-F238E27FC236}">
                      <a16:creationId xmlns:a16="http://schemas.microsoft.com/office/drawing/2014/main" id="{DA69FD0B-610F-A202-ECBB-F848939AF8BE}"/>
                    </a:ext>
                  </a:extLst>
                </p14:cNvPr>
                <p14:cNvContentPartPr/>
                <p14:nvPr/>
              </p14:nvContentPartPr>
              <p14:xfrm>
                <a:off x="5345977" y="1909893"/>
                <a:ext cx="7920" cy="101880"/>
              </p14:xfrm>
            </p:contentPart>
          </mc:Choice>
          <mc:Fallback xmlns="">
            <p:pic>
              <p:nvPicPr>
                <p:cNvPr id="594" name="墨迹 593">
                  <a:extLst>
                    <a:ext uri="{FF2B5EF4-FFF2-40B4-BE49-F238E27FC236}">
                      <a16:creationId xmlns:a16="http://schemas.microsoft.com/office/drawing/2014/main" id="{DA69FD0B-610F-A202-ECBB-F848939AF8BE}"/>
                    </a:ext>
                  </a:extLst>
                </p:cNvPr>
                <p:cNvPicPr/>
                <p:nvPr/>
              </p:nvPicPr>
              <p:blipFill>
                <a:blip r:embed="rId457"/>
                <a:stretch>
                  <a:fillRect/>
                </a:stretch>
              </p:blipFill>
              <p:spPr>
                <a:xfrm>
                  <a:off x="5337337" y="1900893"/>
                  <a:ext cx="255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595" name="墨迹 594">
                  <a:extLst>
                    <a:ext uri="{FF2B5EF4-FFF2-40B4-BE49-F238E27FC236}">
                      <a16:creationId xmlns:a16="http://schemas.microsoft.com/office/drawing/2014/main" id="{0B1C79C7-1306-68D7-3BDC-DB23A93A4A09}"/>
                    </a:ext>
                  </a:extLst>
                </p14:cNvPr>
                <p14:cNvContentPartPr/>
                <p14:nvPr/>
              </p14:nvContentPartPr>
              <p14:xfrm>
                <a:off x="5464057" y="2009973"/>
                <a:ext cx="73440" cy="164880"/>
              </p14:xfrm>
            </p:contentPart>
          </mc:Choice>
          <mc:Fallback xmlns="">
            <p:pic>
              <p:nvPicPr>
                <p:cNvPr id="595" name="墨迹 594">
                  <a:extLst>
                    <a:ext uri="{FF2B5EF4-FFF2-40B4-BE49-F238E27FC236}">
                      <a16:creationId xmlns:a16="http://schemas.microsoft.com/office/drawing/2014/main" id="{0B1C79C7-1306-68D7-3BDC-DB23A93A4A09}"/>
                    </a:ext>
                  </a:extLst>
                </p:cNvPr>
                <p:cNvPicPr/>
                <p:nvPr/>
              </p:nvPicPr>
              <p:blipFill>
                <a:blip r:embed="rId459"/>
                <a:stretch>
                  <a:fillRect/>
                </a:stretch>
              </p:blipFill>
              <p:spPr>
                <a:xfrm>
                  <a:off x="5455057" y="2000973"/>
                  <a:ext cx="910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596" name="墨迹 595">
                  <a:extLst>
                    <a:ext uri="{FF2B5EF4-FFF2-40B4-BE49-F238E27FC236}">
                      <a16:creationId xmlns:a16="http://schemas.microsoft.com/office/drawing/2014/main" id="{6F10A3D3-E38D-8236-0271-1A4F23A4411E}"/>
                    </a:ext>
                  </a:extLst>
                </p14:cNvPr>
                <p14:cNvContentPartPr/>
                <p14:nvPr/>
              </p14:nvContentPartPr>
              <p14:xfrm>
                <a:off x="5493577" y="2123373"/>
                <a:ext cx="106560" cy="51120"/>
              </p14:xfrm>
            </p:contentPart>
          </mc:Choice>
          <mc:Fallback xmlns="">
            <p:pic>
              <p:nvPicPr>
                <p:cNvPr id="596" name="墨迹 595">
                  <a:extLst>
                    <a:ext uri="{FF2B5EF4-FFF2-40B4-BE49-F238E27FC236}">
                      <a16:creationId xmlns:a16="http://schemas.microsoft.com/office/drawing/2014/main" id="{6F10A3D3-E38D-8236-0271-1A4F23A4411E}"/>
                    </a:ext>
                  </a:extLst>
                </p:cNvPr>
                <p:cNvPicPr/>
                <p:nvPr/>
              </p:nvPicPr>
              <p:blipFill>
                <a:blip r:embed="rId461"/>
                <a:stretch>
                  <a:fillRect/>
                </a:stretch>
              </p:blipFill>
              <p:spPr>
                <a:xfrm>
                  <a:off x="5484577" y="2114733"/>
                  <a:ext cx="1242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597" name="墨迹 596">
                  <a:extLst>
                    <a:ext uri="{FF2B5EF4-FFF2-40B4-BE49-F238E27FC236}">
                      <a16:creationId xmlns:a16="http://schemas.microsoft.com/office/drawing/2014/main" id="{38EC7014-10A0-0B0E-1F21-6499D584D5F8}"/>
                    </a:ext>
                  </a:extLst>
                </p14:cNvPr>
                <p14:cNvContentPartPr/>
                <p14:nvPr/>
              </p14:nvContentPartPr>
              <p14:xfrm>
                <a:off x="5666017" y="1894773"/>
                <a:ext cx="74160" cy="91080"/>
              </p14:xfrm>
            </p:contentPart>
          </mc:Choice>
          <mc:Fallback xmlns="">
            <p:pic>
              <p:nvPicPr>
                <p:cNvPr id="597" name="墨迹 596">
                  <a:extLst>
                    <a:ext uri="{FF2B5EF4-FFF2-40B4-BE49-F238E27FC236}">
                      <a16:creationId xmlns:a16="http://schemas.microsoft.com/office/drawing/2014/main" id="{38EC7014-10A0-0B0E-1F21-6499D584D5F8}"/>
                    </a:ext>
                  </a:extLst>
                </p:cNvPr>
                <p:cNvPicPr/>
                <p:nvPr/>
              </p:nvPicPr>
              <p:blipFill>
                <a:blip r:embed="rId463"/>
                <a:stretch>
                  <a:fillRect/>
                </a:stretch>
              </p:blipFill>
              <p:spPr>
                <a:xfrm>
                  <a:off x="5657377" y="1886133"/>
                  <a:ext cx="918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598" name="墨迹 597">
                  <a:extLst>
                    <a:ext uri="{FF2B5EF4-FFF2-40B4-BE49-F238E27FC236}">
                      <a16:creationId xmlns:a16="http://schemas.microsoft.com/office/drawing/2014/main" id="{B17F8079-A654-D2C5-5744-392B0137CED6}"/>
                    </a:ext>
                  </a:extLst>
                </p14:cNvPr>
                <p14:cNvContentPartPr/>
                <p14:nvPr/>
              </p14:nvContentPartPr>
              <p14:xfrm>
                <a:off x="5652697" y="1990893"/>
                <a:ext cx="47880" cy="181440"/>
              </p14:xfrm>
            </p:contentPart>
          </mc:Choice>
          <mc:Fallback xmlns="">
            <p:pic>
              <p:nvPicPr>
                <p:cNvPr id="598" name="墨迹 597">
                  <a:extLst>
                    <a:ext uri="{FF2B5EF4-FFF2-40B4-BE49-F238E27FC236}">
                      <a16:creationId xmlns:a16="http://schemas.microsoft.com/office/drawing/2014/main" id="{B17F8079-A654-D2C5-5744-392B0137CED6}"/>
                    </a:ext>
                  </a:extLst>
                </p:cNvPr>
                <p:cNvPicPr/>
                <p:nvPr/>
              </p:nvPicPr>
              <p:blipFill>
                <a:blip r:embed="rId465"/>
                <a:stretch>
                  <a:fillRect/>
                </a:stretch>
              </p:blipFill>
              <p:spPr>
                <a:xfrm>
                  <a:off x="5643697" y="1981893"/>
                  <a:ext cx="655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599" name="墨迹 598">
                  <a:extLst>
                    <a:ext uri="{FF2B5EF4-FFF2-40B4-BE49-F238E27FC236}">
                      <a16:creationId xmlns:a16="http://schemas.microsoft.com/office/drawing/2014/main" id="{A38952AA-ACAC-2021-7F12-C510D77A456A}"/>
                    </a:ext>
                  </a:extLst>
                </p14:cNvPr>
                <p14:cNvContentPartPr/>
                <p14:nvPr/>
              </p14:nvContentPartPr>
              <p14:xfrm>
                <a:off x="5677897" y="2057133"/>
                <a:ext cx="44280" cy="22680"/>
              </p14:xfrm>
            </p:contentPart>
          </mc:Choice>
          <mc:Fallback xmlns="">
            <p:pic>
              <p:nvPicPr>
                <p:cNvPr id="599" name="墨迹 598">
                  <a:extLst>
                    <a:ext uri="{FF2B5EF4-FFF2-40B4-BE49-F238E27FC236}">
                      <a16:creationId xmlns:a16="http://schemas.microsoft.com/office/drawing/2014/main" id="{A38952AA-ACAC-2021-7F12-C510D77A456A}"/>
                    </a:ext>
                  </a:extLst>
                </p:cNvPr>
                <p:cNvPicPr/>
                <p:nvPr/>
              </p:nvPicPr>
              <p:blipFill>
                <a:blip r:embed="rId467"/>
                <a:stretch>
                  <a:fillRect/>
                </a:stretch>
              </p:blipFill>
              <p:spPr>
                <a:xfrm>
                  <a:off x="5669257" y="2048493"/>
                  <a:ext cx="619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600" name="墨迹 599">
                  <a:extLst>
                    <a:ext uri="{FF2B5EF4-FFF2-40B4-BE49-F238E27FC236}">
                      <a16:creationId xmlns:a16="http://schemas.microsoft.com/office/drawing/2014/main" id="{AEF413AD-8CB0-3498-EDFE-0D5AD23FD6D9}"/>
                    </a:ext>
                  </a:extLst>
                </p14:cNvPr>
                <p14:cNvContentPartPr/>
                <p14:nvPr/>
              </p14:nvContentPartPr>
              <p14:xfrm>
                <a:off x="5685457" y="2123373"/>
                <a:ext cx="84240" cy="16920"/>
              </p14:xfrm>
            </p:contentPart>
          </mc:Choice>
          <mc:Fallback xmlns="">
            <p:pic>
              <p:nvPicPr>
                <p:cNvPr id="600" name="墨迹 599">
                  <a:extLst>
                    <a:ext uri="{FF2B5EF4-FFF2-40B4-BE49-F238E27FC236}">
                      <a16:creationId xmlns:a16="http://schemas.microsoft.com/office/drawing/2014/main" id="{AEF413AD-8CB0-3498-EDFE-0D5AD23FD6D9}"/>
                    </a:ext>
                  </a:extLst>
                </p:cNvPr>
                <p:cNvPicPr/>
                <p:nvPr/>
              </p:nvPicPr>
              <p:blipFill>
                <a:blip r:embed="rId469"/>
                <a:stretch>
                  <a:fillRect/>
                </a:stretch>
              </p:blipFill>
              <p:spPr>
                <a:xfrm>
                  <a:off x="5676457" y="2114373"/>
                  <a:ext cx="1018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601" name="墨迹 600">
                  <a:extLst>
                    <a:ext uri="{FF2B5EF4-FFF2-40B4-BE49-F238E27FC236}">
                      <a16:creationId xmlns:a16="http://schemas.microsoft.com/office/drawing/2014/main" id="{0C2C5CFB-30BE-E83D-041F-1405ED1FF149}"/>
                    </a:ext>
                  </a:extLst>
                </p14:cNvPr>
                <p14:cNvContentPartPr/>
                <p14:nvPr/>
              </p14:nvContentPartPr>
              <p14:xfrm>
                <a:off x="5707417" y="2049933"/>
                <a:ext cx="16200" cy="191520"/>
              </p14:xfrm>
            </p:contentPart>
          </mc:Choice>
          <mc:Fallback xmlns="">
            <p:pic>
              <p:nvPicPr>
                <p:cNvPr id="601" name="墨迹 600">
                  <a:extLst>
                    <a:ext uri="{FF2B5EF4-FFF2-40B4-BE49-F238E27FC236}">
                      <a16:creationId xmlns:a16="http://schemas.microsoft.com/office/drawing/2014/main" id="{0C2C5CFB-30BE-E83D-041F-1405ED1FF149}"/>
                    </a:ext>
                  </a:extLst>
                </p:cNvPr>
                <p:cNvPicPr/>
                <p:nvPr/>
              </p:nvPicPr>
              <p:blipFill>
                <a:blip r:embed="rId471"/>
                <a:stretch>
                  <a:fillRect/>
                </a:stretch>
              </p:blipFill>
              <p:spPr>
                <a:xfrm>
                  <a:off x="5698777" y="2040933"/>
                  <a:ext cx="338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603" name="墨迹 602">
                  <a:extLst>
                    <a:ext uri="{FF2B5EF4-FFF2-40B4-BE49-F238E27FC236}">
                      <a16:creationId xmlns:a16="http://schemas.microsoft.com/office/drawing/2014/main" id="{78BEA088-AF0F-6817-649D-17C26E945298}"/>
                    </a:ext>
                  </a:extLst>
                </p14:cNvPr>
                <p14:cNvContentPartPr/>
                <p14:nvPr/>
              </p14:nvContentPartPr>
              <p14:xfrm>
                <a:off x="5751697" y="1983693"/>
                <a:ext cx="69480" cy="216360"/>
              </p14:xfrm>
            </p:contentPart>
          </mc:Choice>
          <mc:Fallback xmlns="">
            <p:pic>
              <p:nvPicPr>
                <p:cNvPr id="603" name="墨迹 602">
                  <a:extLst>
                    <a:ext uri="{FF2B5EF4-FFF2-40B4-BE49-F238E27FC236}">
                      <a16:creationId xmlns:a16="http://schemas.microsoft.com/office/drawing/2014/main" id="{78BEA088-AF0F-6817-649D-17C26E945298}"/>
                    </a:ext>
                  </a:extLst>
                </p:cNvPr>
                <p:cNvPicPr/>
                <p:nvPr/>
              </p:nvPicPr>
              <p:blipFill>
                <a:blip r:embed="rId473"/>
                <a:stretch>
                  <a:fillRect/>
                </a:stretch>
              </p:blipFill>
              <p:spPr>
                <a:xfrm>
                  <a:off x="5742697" y="1974693"/>
                  <a:ext cx="871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604" name="墨迹 603">
                  <a:extLst>
                    <a:ext uri="{FF2B5EF4-FFF2-40B4-BE49-F238E27FC236}">
                      <a16:creationId xmlns:a16="http://schemas.microsoft.com/office/drawing/2014/main" id="{391437BE-4710-43DB-487B-790B3BA1D62B}"/>
                    </a:ext>
                  </a:extLst>
                </p14:cNvPr>
                <p14:cNvContentPartPr/>
                <p14:nvPr/>
              </p14:nvContentPartPr>
              <p14:xfrm>
                <a:off x="5980297" y="1872813"/>
                <a:ext cx="20880" cy="3240"/>
              </p14:xfrm>
            </p:contentPart>
          </mc:Choice>
          <mc:Fallback xmlns="">
            <p:pic>
              <p:nvPicPr>
                <p:cNvPr id="604" name="墨迹 603">
                  <a:extLst>
                    <a:ext uri="{FF2B5EF4-FFF2-40B4-BE49-F238E27FC236}">
                      <a16:creationId xmlns:a16="http://schemas.microsoft.com/office/drawing/2014/main" id="{391437BE-4710-43DB-487B-790B3BA1D62B}"/>
                    </a:ext>
                  </a:extLst>
                </p:cNvPr>
                <p:cNvPicPr/>
                <p:nvPr/>
              </p:nvPicPr>
              <p:blipFill>
                <a:blip r:embed="rId475"/>
                <a:stretch>
                  <a:fillRect/>
                </a:stretch>
              </p:blipFill>
              <p:spPr>
                <a:xfrm>
                  <a:off x="5971297" y="1864173"/>
                  <a:ext cx="385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605" name="墨迹 604">
                  <a:extLst>
                    <a:ext uri="{FF2B5EF4-FFF2-40B4-BE49-F238E27FC236}">
                      <a16:creationId xmlns:a16="http://schemas.microsoft.com/office/drawing/2014/main" id="{94D98FD3-74D0-8B1F-DBB8-A95B50BB1436}"/>
                    </a:ext>
                  </a:extLst>
                </p14:cNvPr>
                <p14:cNvContentPartPr/>
                <p14:nvPr/>
              </p14:nvContentPartPr>
              <p14:xfrm>
                <a:off x="5971657" y="1924653"/>
                <a:ext cx="88200" cy="145080"/>
              </p14:xfrm>
            </p:contentPart>
          </mc:Choice>
          <mc:Fallback xmlns="">
            <p:pic>
              <p:nvPicPr>
                <p:cNvPr id="605" name="墨迹 604">
                  <a:extLst>
                    <a:ext uri="{FF2B5EF4-FFF2-40B4-BE49-F238E27FC236}">
                      <a16:creationId xmlns:a16="http://schemas.microsoft.com/office/drawing/2014/main" id="{94D98FD3-74D0-8B1F-DBB8-A95B50BB1436}"/>
                    </a:ext>
                  </a:extLst>
                </p:cNvPr>
                <p:cNvPicPr/>
                <p:nvPr/>
              </p:nvPicPr>
              <p:blipFill>
                <a:blip r:embed="rId477"/>
                <a:stretch>
                  <a:fillRect/>
                </a:stretch>
              </p:blipFill>
              <p:spPr>
                <a:xfrm>
                  <a:off x="5963017" y="1915653"/>
                  <a:ext cx="105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606" name="墨迹 605">
                  <a:extLst>
                    <a:ext uri="{FF2B5EF4-FFF2-40B4-BE49-F238E27FC236}">
                      <a16:creationId xmlns:a16="http://schemas.microsoft.com/office/drawing/2014/main" id="{3B632814-D8B1-CA9D-55EF-9C7A4B2118BE}"/>
                    </a:ext>
                  </a:extLst>
                </p14:cNvPr>
                <p14:cNvContentPartPr/>
                <p14:nvPr/>
              </p14:nvContentPartPr>
              <p14:xfrm>
                <a:off x="5897137" y="2012853"/>
                <a:ext cx="83520" cy="161280"/>
              </p14:xfrm>
            </p:contentPart>
          </mc:Choice>
          <mc:Fallback xmlns="">
            <p:pic>
              <p:nvPicPr>
                <p:cNvPr id="606" name="墨迹 605">
                  <a:extLst>
                    <a:ext uri="{FF2B5EF4-FFF2-40B4-BE49-F238E27FC236}">
                      <a16:creationId xmlns:a16="http://schemas.microsoft.com/office/drawing/2014/main" id="{3B632814-D8B1-CA9D-55EF-9C7A4B2118BE}"/>
                    </a:ext>
                  </a:extLst>
                </p:cNvPr>
                <p:cNvPicPr/>
                <p:nvPr/>
              </p:nvPicPr>
              <p:blipFill>
                <a:blip r:embed="rId479"/>
                <a:stretch>
                  <a:fillRect/>
                </a:stretch>
              </p:blipFill>
              <p:spPr>
                <a:xfrm>
                  <a:off x="5888497" y="2003853"/>
                  <a:ext cx="1011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607" name="墨迹 606">
                  <a:extLst>
                    <a:ext uri="{FF2B5EF4-FFF2-40B4-BE49-F238E27FC236}">
                      <a16:creationId xmlns:a16="http://schemas.microsoft.com/office/drawing/2014/main" id="{E12F25EC-7662-0589-BA56-9811EBA54CC4}"/>
                    </a:ext>
                  </a:extLst>
                </p14:cNvPr>
                <p14:cNvContentPartPr/>
                <p14:nvPr/>
              </p14:nvContentPartPr>
              <p14:xfrm>
                <a:off x="5936017" y="2079453"/>
                <a:ext cx="219600" cy="92160"/>
              </p14:xfrm>
            </p:contentPart>
          </mc:Choice>
          <mc:Fallback xmlns="">
            <p:pic>
              <p:nvPicPr>
                <p:cNvPr id="607" name="墨迹 606">
                  <a:extLst>
                    <a:ext uri="{FF2B5EF4-FFF2-40B4-BE49-F238E27FC236}">
                      <a16:creationId xmlns:a16="http://schemas.microsoft.com/office/drawing/2014/main" id="{E12F25EC-7662-0589-BA56-9811EBA54CC4}"/>
                    </a:ext>
                  </a:extLst>
                </p:cNvPr>
                <p:cNvPicPr/>
                <p:nvPr/>
              </p:nvPicPr>
              <p:blipFill>
                <a:blip r:embed="rId481"/>
                <a:stretch>
                  <a:fillRect/>
                </a:stretch>
              </p:blipFill>
              <p:spPr>
                <a:xfrm>
                  <a:off x="5927377" y="2070813"/>
                  <a:ext cx="2372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609" name="墨迹 608">
                  <a:extLst>
                    <a:ext uri="{FF2B5EF4-FFF2-40B4-BE49-F238E27FC236}">
                      <a16:creationId xmlns:a16="http://schemas.microsoft.com/office/drawing/2014/main" id="{53EB80AC-9920-64BA-1E37-2486D3FC3BBC}"/>
                    </a:ext>
                  </a:extLst>
                </p14:cNvPr>
                <p14:cNvContentPartPr/>
                <p14:nvPr/>
              </p14:nvContentPartPr>
              <p14:xfrm>
                <a:off x="6253177" y="1847253"/>
                <a:ext cx="147960" cy="41040"/>
              </p14:xfrm>
            </p:contentPart>
          </mc:Choice>
          <mc:Fallback xmlns="">
            <p:pic>
              <p:nvPicPr>
                <p:cNvPr id="609" name="墨迹 608">
                  <a:extLst>
                    <a:ext uri="{FF2B5EF4-FFF2-40B4-BE49-F238E27FC236}">
                      <a16:creationId xmlns:a16="http://schemas.microsoft.com/office/drawing/2014/main" id="{53EB80AC-9920-64BA-1E37-2486D3FC3BBC}"/>
                    </a:ext>
                  </a:extLst>
                </p:cNvPr>
                <p:cNvPicPr/>
                <p:nvPr/>
              </p:nvPicPr>
              <p:blipFill>
                <a:blip r:embed="rId483"/>
                <a:stretch>
                  <a:fillRect/>
                </a:stretch>
              </p:blipFill>
              <p:spPr>
                <a:xfrm>
                  <a:off x="6244177" y="1838253"/>
                  <a:ext cx="1656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610" name="墨迹 609">
                  <a:extLst>
                    <a:ext uri="{FF2B5EF4-FFF2-40B4-BE49-F238E27FC236}">
                      <a16:creationId xmlns:a16="http://schemas.microsoft.com/office/drawing/2014/main" id="{DFB0D182-9008-31AD-1545-C2333DE36511}"/>
                    </a:ext>
                  </a:extLst>
                </p14:cNvPr>
                <p14:cNvContentPartPr/>
                <p14:nvPr/>
              </p14:nvContentPartPr>
              <p14:xfrm>
                <a:off x="6275137" y="1821333"/>
                <a:ext cx="22320" cy="109800"/>
              </p14:xfrm>
            </p:contentPart>
          </mc:Choice>
          <mc:Fallback xmlns="">
            <p:pic>
              <p:nvPicPr>
                <p:cNvPr id="610" name="墨迹 609">
                  <a:extLst>
                    <a:ext uri="{FF2B5EF4-FFF2-40B4-BE49-F238E27FC236}">
                      <a16:creationId xmlns:a16="http://schemas.microsoft.com/office/drawing/2014/main" id="{DFB0D182-9008-31AD-1545-C2333DE36511}"/>
                    </a:ext>
                  </a:extLst>
                </p:cNvPr>
                <p:cNvPicPr/>
                <p:nvPr/>
              </p:nvPicPr>
              <p:blipFill>
                <a:blip r:embed="rId485"/>
                <a:stretch>
                  <a:fillRect/>
                </a:stretch>
              </p:blipFill>
              <p:spPr>
                <a:xfrm>
                  <a:off x="6266497" y="1812693"/>
                  <a:ext cx="399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611" name="墨迹 610">
                  <a:extLst>
                    <a:ext uri="{FF2B5EF4-FFF2-40B4-BE49-F238E27FC236}">
                      <a16:creationId xmlns:a16="http://schemas.microsoft.com/office/drawing/2014/main" id="{63E19E52-8E6A-837E-B836-3A58FC69C6F4}"/>
                    </a:ext>
                  </a:extLst>
                </p14:cNvPr>
                <p14:cNvContentPartPr/>
                <p14:nvPr/>
              </p14:nvContentPartPr>
              <p14:xfrm>
                <a:off x="6182257" y="1813773"/>
                <a:ext cx="253800" cy="254160"/>
              </p14:xfrm>
            </p:contentPart>
          </mc:Choice>
          <mc:Fallback xmlns="">
            <p:pic>
              <p:nvPicPr>
                <p:cNvPr id="611" name="墨迹 610">
                  <a:extLst>
                    <a:ext uri="{FF2B5EF4-FFF2-40B4-BE49-F238E27FC236}">
                      <a16:creationId xmlns:a16="http://schemas.microsoft.com/office/drawing/2014/main" id="{63E19E52-8E6A-837E-B836-3A58FC69C6F4}"/>
                    </a:ext>
                  </a:extLst>
                </p:cNvPr>
                <p:cNvPicPr/>
                <p:nvPr/>
              </p:nvPicPr>
              <p:blipFill>
                <a:blip r:embed="rId487"/>
                <a:stretch>
                  <a:fillRect/>
                </a:stretch>
              </p:blipFill>
              <p:spPr>
                <a:xfrm>
                  <a:off x="6173617" y="1805133"/>
                  <a:ext cx="27144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612" name="墨迹 611">
                  <a:extLst>
                    <a:ext uri="{FF2B5EF4-FFF2-40B4-BE49-F238E27FC236}">
                      <a16:creationId xmlns:a16="http://schemas.microsoft.com/office/drawing/2014/main" id="{B8A3F522-AC80-C611-4CA9-9F836B078141}"/>
                    </a:ext>
                  </a:extLst>
                </p14:cNvPr>
                <p14:cNvContentPartPr/>
                <p14:nvPr/>
              </p14:nvContentPartPr>
              <p14:xfrm>
                <a:off x="6321217" y="1968933"/>
                <a:ext cx="6120" cy="246600"/>
              </p14:xfrm>
            </p:contentPart>
          </mc:Choice>
          <mc:Fallback xmlns="">
            <p:pic>
              <p:nvPicPr>
                <p:cNvPr id="612" name="墨迹 611">
                  <a:extLst>
                    <a:ext uri="{FF2B5EF4-FFF2-40B4-BE49-F238E27FC236}">
                      <a16:creationId xmlns:a16="http://schemas.microsoft.com/office/drawing/2014/main" id="{B8A3F522-AC80-C611-4CA9-9F836B078141}"/>
                    </a:ext>
                  </a:extLst>
                </p:cNvPr>
                <p:cNvPicPr/>
                <p:nvPr/>
              </p:nvPicPr>
              <p:blipFill>
                <a:blip r:embed="rId489"/>
                <a:stretch>
                  <a:fillRect/>
                </a:stretch>
              </p:blipFill>
              <p:spPr>
                <a:xfrm>
                  <a:off x="6312217" y="1959933"/>
                  <a:ext cx="237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613" name="墨迹 612">
                  <a:extLst>
                    <a:ext uri="{FF2B5EF4-FFF2-40B4-BE49-F238E27FC236}">
                      <a16:creationId xmlns:a16="http://schemas.microsoft.com/office/drawing/2014/main" id="{41F4C40A-8AB9-9DAC-6132-65B693A6ED2F}"/>
                    </a:ext>
                  </a:extLst>
                </p14:cNvPr>
                <p14:cNvContentPartPr/>
                <p14:nvPr/>
              </p14:nvContentPartPr>
              <p14:xfrm>
                <a:off x="6572497" y="1813773"/>
                <a:ext cx="27360" cy="97920"/>
              </p14:xfrm>
            </p:contentPart>
          </mc:Choice>
          <mc:Fallback xmlns="">
            <p:pic>
              <p:nvPicPr>
                <p:cNvPr id="613" name="墨迹 612">
                  <a:extLst>
                    <a:ext uri="{FF2B5EF4-FFF2-40B4-BE49-F238E27FC236}">
                      <a16:creationId xmlns:a16="http://schemas.microsoft.com/office/drawing/2014/main" id="{41F4C40A-8AB9-9DAC-6132-65B693A6ED2F}"/>
                    </a:ext>
                  </a:extLst>
                </p:cNvPr>
                <p:cNvPicPr/>
                <p:nvPr/>
              </p:nvPicPr>
              <p:blipFill>
                <a:blip r:embed="rId491"/>
                <a:stretch>
                  <a:fillRect/>
                </a:stretch>
              </p:blipFill>
              <p:spPr>
                <a:xfrm>
                  <a:off x="6563857" y="1805133"/>
                  <a:ext cx="45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614" name="墨迹 613">
                  <a:extLst>
                    <a:ext uri="{FF2B5EF4-FFF2-40B4-BE49-F238E27FC236}">
                      <a16:creationId xmlns:a16="http://schemas.microsoft.com/office/drawing/2014/main" id="{64300502-5AE0-8AD0-2492-B9D78404078B}"/>
                    </a:ext>
                  </a:extLst>
                </p14:cNvPr>
                <p14:cNvContentPartPr/>
                <p14:nvPr/>
              </p14:nvContentPartPr>
              <p14:xfrm>
                <a:off x="6592297" y="1850493"/>
                <a:ext cx="45720" cy="3240"/>
              </p14:xfrm>
            </p:contentPart>
          </mc:Choice>
          <mc:Fallback xmlns="">
            <p:pic>
              <p:nvPicPr>
                <p:cNvPr id="614" name="墨迹 613">
                  <a:extLst>
                    <a:ext uri="{FF2B5EF4-FFF2-40B4-BE49-F238E27FC236}">
                      <a16:creationId xmlns:a16="http://schemas.microsoft.com/office/drawing/2014/main" id="{64300502-5AE0-8AD0-2492-B9D78404078B}"/>
                    </a:ext>
                  </a:extLst>
                </p:cNvPr>
                <p:cNvPicPr/>
                <p:nvPr/>
              </p:nvPicPr>
              <p:blipFill>
                <a:blip r:embed="rId493"/>
                <a:stretch>
                  <a:fillRect/>
                </a:stretch>
              </p:blipFill>
              <p:spPr>
                <a:xfrm>
                  <a:off x="6583297" y="1841853"/>
                  <a:ext cx="633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615" name="墨迹 614">
                  <a:extLst>
                    <a:ext uri="{FF2B5EF4-FFF2-40B4-BE49-F238E27FC236}">
                      <a16:creationId xmlns:a16="http://schemas.microsoft.com/office/drawing/2014/main" id="{30A34A5A-FD42-C0F3-1F59-E9683D948AE5}"/>
                    </a:ext>
                  </a:extLst>
                </p14:cNvPr>
                <p14:cNvContentPartPr/>
                <p14:nvPr/>
              </p14:nvContentPartPr>
              <p14:xfrm>
                <a:off x="6531817" y="1902333"/>
                <a:ext cx="161640" cy="198720"/>
              </p14:xfrm>
            </p:contentPart>
          </mc:Choice>
          <mc:Fallback xmlns="">
            <p:pic>
              <p:nvPicPr>
                <p:cNvPr id="615" name="墨迹 614">
                  <a:extLst>
                    <a:ext uri="{FF2B5EF4-FFF2-40B4-BE49-F238E27FC236}">
                      <a16:creationId xmlns:a16="http://schemas.microsoft.com/office/drawing/2014/main" id="{30A34A5A-FD42-C0F3-1F59-E9683D948AE5}"/>
                    </a:ext>
                  </a:extLst>
                </p:cNvPr>
                <p:cNvPicPr/>
                <p:nvPr/>
              </p:nvPicPr>
              <p:blipFill>
                <a:blip r:embed="rId495"/>
                <a:stretch>
                  <a:fillRect/>
                </a:stretch>
              </p:blipFill>
              <p:spPr>
                <a:xfrm>
                  <a:off x="6523177" y="1893693"/>
                  <a:ext cx="1792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616" name="墨迹 615">
                  <a:extLst>
                    <a:ext uri="{FF2B5EF4-FFF2-40B4-BE49-F238E27FC236}">
                      <a16:creationId xmlns:a16="http://schemas.microsoft.com/office/drawing/2014/main" id="{CE5C643D-2F76-A9EA-8365-70DF0A54B6A4}"/>
                    </a:ext>
                  </a:extLst>
                </p14:cNvPr>
                <p14:cNvContentPartPr/>
                <p14:nvPr/>
              </p14:nvContentPartPr>
              <p14:xfrm>
                <a:off x="6736657" y="1806573"/>
                <a:ext cx="131760" cy="274320"/>
              </p14:xfrm>
            </p:contentPart>
          </mc:Choice>
          <mc:Fallback xmlns="">
            <p:pic>
              <p:nvPicPr>
                <p:cNvPr id="616" name="墨迹 615">
                  <a:extLst>
                    <a:ext uri="{FF2B5EF4-FFF2-40B4-BE49-F238E27FC236}">
                      <a16:creationId xmlns:a16="http://schemas.microsoft.com/office/drawing/2014/main" id="{CE5C643D-2F76-A9EA-8365-70DF0A54B6A4}"/>
                    </a:ext>
                  </a:extLst>
                </p:cNvPr>
                <p:cNvPicPr/>
                <p:nvPr/>
              </p:nvPicPr>
              <p:blipFill>
                <a:blip r:embed="rId497"/>
                <a:stretch>
                  <a:fillRect/>
                </a:stretch>
              </p:blipFill>
              <p:spPr>
                <a:xfrm>
                  <a:off x="6728017" y="1797933"/>
                  <a:ext cx="1494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617" name="墨迹 616">
                  <a:extLst>
                    <a:ext uri="{FF2B5EF4-FFF2-40B4-BE49-F238E27FC236}">
                      <a16:creationId xmlns:a16="http://schemas.microsoft.com/office/drawing/2014/main" id="{0D308C98-7491-F08F-9087-5BAF622973F0}"/>
                    </a:ext>
                  </a:extLst>
                </p14:cNvPr>
                <p14:cNvContentPartPr/>
                <p14:nvPr/>
              </p14:nvContentPartPr>
              <p14:xfrm>
                <a:off x="6732337" y="1998453"/>
                <a:ext cx="327600" cy="78480"/>
              </p14:xfrm>
            </p:contentPart>
          </mc:Choice>
          <mc:Fallback xmlns="">
            <p:pic>
              <p:nvPicPr>
                <p:cNvPr id="617" name="墨迹 616">
                  <a:extLst>
                    <a:ext uri="{FF2B5EF4-FFF2-40B4-BE49-F238E27FC236}">
                      <a16:creationId xmlns:a16="http://schemas.microsoft.com/office/drawing/2014/main" id="{0D308C98-7491-F08F-9087-5BAF622973F0}"/>
                    </a:ext>
                  </a:extLst>
                </p:cNvPr>
                <p:cNvPicPr/>
                <p:nvPr/>
              </p:nvPicPr>
              <p:blipFill>
                <a:blip r:embed="rId499"/>
                <a:stretch>
                  <a:fillRect/>
                </a:stretch>
              </p:blipFill>
              <p:spPr>
                <a:xfrm>
                  <a:off x="6723697" y="1989453"/>
                  <a:ext cx="345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618" name="墨迹 617">
                  <a:extLst>
                    <a:ext uri="{FF2B5EF4-FFF2-40B4-BE49-F238E27FC236}">
                      <a16:creationId xmlns:a16="http://schemas.microsoft.com/office/drawing/2014/main" id="{8A098A1E-D07C-FD9A-F6D5-DE855920C2E4}"/>
                    </a:ext>
                  </a:extLst>
                </p14:cNvPr>
                <p14:cNvContentPartPr/>
                <p14:nvPr/>
              </p14:nvContentPartPr>
              <p14:xfrm>
                <a:off x="6931777" y="1835733"/>
                <a:ext cx="60480" cy="135000"/>
              </p14:xfrm>
            </p:contentPart>
          </mc:Choice>
          <mc:Fallback xmlns="">
            <p:pic>
              <p:nvPicPr>
                <p:cNvPr id="618" name="墨迹 617">
                  <a:extLst>
                    <a:ext uri="{FF2B5EF4-FFF2-40B4-BE49-F238E27FC236}">
                      <a16:creationId xmlns:a16="http://schemas.microsoft.com/office/drawing/2014/main" id="{8A098A1E-D07C-FD9A-F6D5-DE855920C2E4}"/>
                    </a:ext>
                  </a:extLst>
                </p:cNvPr>
                <p:cNvPicPr/>
                <p:nvPr/>
              </p:nvPicPr>
              <p:blipFill>
                <a:blip r:embed="rId501"/>
                <a:stretch>
                  <a:fillRect/>
                </a:stretch>
              </p:blipFill>
              <p:spPr>
                <a:xfrm>
                  <a:off x="6922777" y="1827093"/>
                  <a:ext cx="781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620" name="墨迹 619">
                  <a:extLst>
                    <a:ext uri="{FF2B5EF4-FFF2-40B4-BE49-F238E27FC236}">
                      <a16:creationId xmlns:a16="http://schemas.microsoft.com/office/drawing/2014/main" id="{A1ADAB6E-F5B0-BCCD-147E-859EC8BE8974}"/>
                    </a:ext>
                  </a:extLst>
                </p14:cNvPr>
                <p14:cNvContentPartPr/>
                <p14:nvPr/>
              </p14:nvContentPartPr>
              <p14:xfrm>
                <a:off x="7148857" y="1894773"/>
                <a:ext cx="57600" cy="55080"/>
              </p14:xfrm>
            </p:contentPart>
          </mc:Choice>
          <mc:Fallback xmlns="">
            <p:pic>
              <p:nvPicPr>
                <p:cNvPr id="620" name="墨迹 619">
                  <a:extLst>
                    <a:ext uri="{FF2B5EF4-FFF2-40B4-BE49-F238E27FC236}">
                      <a16:creationId xmlns:a16="http://schemas.microsoft.com/office/drawing/2014/main" id="{A1ADAB6E-F5B0-BCCD-147E-859EC8BE8974}"/>
                    </a:ext>
                  </a:extLst>
                </p:cNvPr>
                <p:cNvPicPr/>
                <p:nvPr/>
              </p:nvPicPr>
              <p:blipFill>
                <a:blip r:embed="rId503"/>
                <a:stretch>
                  <a:fillRect/>
                </a:stretch>
              </p:blipFill>
              <p:spPr>
                <a:xfrm>
                  <a:off x="7139857" y="1886133"/>
                  <a:ext cx="752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621" name="墨迹 620">
                  <a:extLst>
                    <a:ext uri="{FF2B5EF4-FFF2-40B4-BE49-F238E27FC236}">
                      <a16:creationId xmlns:a16="http://schemas.microsoft.com/office/drawing/2014/main" id="{FD73DBE3-F68C-4513-D7B7-169CEBDD95BD}"/>
                    </a:ext>
                  </a:extLst>
                </p14:cNvPr>
                <p14:cNvContentPartPr/>
                <p14:nvPr/>
              </p14:nvContentPartPr>
              <p14:xfrm>
                <a:off x="7241377" y="1705413"/>
                <a:ext cx="140400" cy="384120"/>
              </p14:xfrm>
            </p:contentPart>
          </mc:Choice>
          <mc:Fallback xmlns="">
            <p:pic>
              <p:nvPicPr>
                <p:cNvPr id="621" name="墨迹 620">
                  <a:extLst>
                    <a:ext uri="{FF2B5EF4-FFF2-40B4-BE49-F238E27FC236}">
                      <a16:creationId xmlns:a16="http://schemas.microsoft.com/office/drawing/2014/main" id="{FD73DBE3-F68C-4513-D7B7-169CEBDD95BD}"/>
                    </a:ext>
                  </a:extLst>
                </p:cNvPr>
                <p:cNvPicPr/>
                <p:nvPr/>
              </p:nvPicPr>
              <p:blipFill>
                <a:blip r:embed="rId505"/>
                <a:stretch>
                  <a:fillRect/>
                </a:stretch>
              </p:blipFill>
              <p:spPr>
                <a:xfrm>
                  <a:off x="7232377" y="1696773"/>
                  <a:ext cx="15804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622" name="墨迹 621">
                  <a:extLst>
                    <a:ext uri="{FF2B5EF4-FFF2-40B4-BE49-F238E27FC236}">
                      <a16:creationId xmlns:a16="http://schemas.microsoft.com/office/drawing/2014/main" id="{048774D4-15E3-95C1-A9F4-284B93E67716}"/>
                    </a:ext>
                  </a:extLst>
                </p14:cNvPr>
                <p14:cNvContentPartPr/>
                <p14:nvPr/>
              </p14:nvContentPartPr>
              <p14:xfrm>
                <a:off x="7536217" y="1783173"/>
                <a:ext cx="36360" cy="2880"/>
              </p14:xfrm>
            </p:contentPart>
          </mc:Choice>
          <mc:Fallback xmlns="">
            <p:pic>
              <p:nvPicPr>
                <p:cNvPr id="622" name="墨迹 621">
                  <a:extLst>
                    <a:ext uri="{FF2B5EF4-FFF2-40B4-BE49-F238E27FC236}">
                      <a16:creationId xmlns:a16="http://schemas.microsoft.com/office/drawing/2014/main" id="{048774D4-15E3-95C1-A9F4-284B93E67716}"/>
                    </a:ext>
                  </a:extLst>
                </p:cNvPr>
                <p:cNvPicPr/>
                <p:nvPr/>
              </p:nvPicPr>
              <p:blipFill>
                <a:blip r:embed="rId507"/>
                <a:stretch>
                  <a:fillRect/>
                </a:stretch>
              </p:blipFill>
              <p:spPr>
                <a:xfrm>
                  <a:off x="7527217" y="1774173"/>
                  <a:ext cx="540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623" name="墨迹 622">
                  <a:extLst>
                    <a:ext uri="{FF2B5EF4-FFF2-40B4-BE49-F238E27FC236}">
                      <a16:creationId xmlns:a16="http://schemas.microsoft.com/office/drawing/2014/main" id="{57892FDB-7A64-29E0-32C7-817E5B3696EF}"/>
                    </a:ext>
                  </a:extLst>
                </p14:cNvPr>
                <p14:cNvContentPartPr/>
                <p14:nvPr/>
              </p14:nvContentPartPr>
              <p14:xfrm>
                <a:off x="7469617" y="1832133"/>
                <a:ext cx="135720" cy="194760"/>
              </p14:xfrm>
            </p:contentPart>
          </mc:Choice>
          <mc:Fallback xmlns="">
            <p:pic>
              <p:nvPicPr>
                <p:cNvPr id="623" name="墨迹 622">
                  <a:extLst>
                    <a:ext uri="{FF2B5EF4-FFF2-40B4-BE49-F238E27FC236}">
                      <a16:creationId xmlns:a16="http://schemas.microsoft.com/office/drawing/2014/main" id="{57892FDB-7A64-29E0-32C7-817E5B3696EF}"/>
                    </a:ext>
                  </a:extLst>
                </p:cNvPr>
                <p:cNvPicPr/>
                <p:nvPr/>
              </p:nvPicPr>
              <p:blipFill>
                <a:blip r:embed="rId509"/>
                <a:stretch>
                  <a:fillRect/>
                </a:stretch>
              </p:blipFill>
              <p:spPr>
                <a:xfrm>
                  <a:off x="7460977" y="1823133"/>
                  <a:ext cx="1533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624" name="墨迹 623">
                  <a:extLst>
                    <a:ext uri="{FF2B5EF4-FFF2-40B4-BE49-F238E27FC236}">
                      <a16:creationId xmlns:a16="http://schemas.microsoft.com/office/drawing/2014/main" id="{4D4EA76D-7E1C-1DB7-6C8E-FDE03FAE18DF}"/>
                    </a:ext>
                  </a:extLst>
                </p14:cNvPr>
                <p14:cNvContentPartPr/>
                <p14:nvPr/>
              </p14:nvContentPartPr>
              <p14:xfrm>
                <a:off x="7541977" y="1902333"/>
                <a:ext cx="102240" cy="128160"/>
              </p14:xfrm>
            </p:contentPart>
          </mc:Choice>
          <mc:Fallback xmlns="">
            <p:pic>
              <p:nvPicPr>
                <p:cNvPr id="624" name="墨迹 623">
                  <a:extLst>
                    <a:ext uri="{FF2B5EF4-FFF2-40B4-BE49-F238E27FC236}">
                      <a16:creationId xmlns:a16="http://schemas.microsoft.com/office/drawing/2014/main" id="{4D4EA76D-7E1C-1DB7-6C8E-FDE03FAE18DF}"/>
                    </a:ext>
                  </a:extLst>
                </p:cNvPr>
                <p:cNvPicPr/>
                <p:nvPr/>
              </p:nvPicPr>
              <p:blipFill>
                <a:blip r:embed="rId511"/>
                <a:stretch>
                  <a:fillRect/>
                </a:stretch>
              </p:blipFill>
              <p:spPr>
                <a:xfrm>
                  <a:off x="7532977" y="1893693"/>
                  <a:ext cx="1198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626" name="墨迹 625">
                  <a:extLst>
                    <a:ext uri="{FF2B5EF4-FFF2-40B4-BE49-F238E27FC236}">
                      <a16:creationId xmlns:a16="http://schemas.microsoft.com/office/drawing/2014/main" id="{7301B53E-E59B-7704-542D-DBC3C028963D}"/>
                    </a:ext>
                  </a:extLst>
                </p14:cNvPr>
                <p14:cNvContentPartPr/>
                <p14:nvPr/>
              </p14:nvContentPartPr>
              <p14:xfrm>
                <a:off x="7750057" y="1823493"/>
                <a:ext cx="111240" cy="12600"/>
              </p14:xfrm>
            </p:contentPart>
          </mc:Choice>
          <mc:Fallback xmlns="">
            <p:pic>
              <p:nvPicPr>
                <p:cNvPr id="626" name="墨迹 625">
                  <a:extLst>
                    <a:ext uri="{FF2B5EF4-FFF2-40B4-BE49-F238E27FC236}">
                      <a16:creationId xmlns:a16="http://schemas.microsoft.com/office/drawing/2014/main" id="{7301B53E-E59B-7704-542D-DBC3C028963D}"/>
                    </a:ext>
                  </a:extLst>
                </p:cNvPr>
                <p:cNvPicPr/>
                <p:nvPr/>
              </p:nvPicPr>
              <p:blipFill>
                <a:blip r:embed="rId513"/>
                <a:stretch>
                  <a:fillRect/>
                </a:stretch>
              </p:blipFill>
              <p:spPr>
                <a:xfrm>
                  <a:off x="7741057" y="1814853"/>
                  <a:ext cx="1288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627" name="墨迹 626">
                  <a:extLst>
                    <a:ext uri="{FF2B5EF4-FFF2-40B4-BE49-F238E27FC236}">
                      <a16:creationId xmlns:a16="http://schemas.microsoft.com/office/drawing/2014/main" id="{F9DAEF24-DD82-BC37-A1D2-C7723D11D8C9}"/>
                    </a:ext>
                  </a:extLst>
                </p14:cNvPr>
                <p14:cNvContentPartPr/>
                <p14:nvPr/>
              </p14:nvContentPartPr>
              <p14:xfrm>
                <a:off x="7759057" y="1835733"/>
                <a:ext cx="57960" cy="156240"/>
              </p14:xfrm>
            </p:contentPart>
          </mc:Choice>
          <mc:Fallback xmlns="">
            <p:pic>
              <p:nvPicPr>
                <p:cNvPr id="627" name="墨迹 626">
                  <a:extLst>
                    <a:ext uri="{FF2B5EF4-FFF2-40B4-BE49-F238E27FC236}">
                      <a16:creationId xmlns:a16="http://schemas.microsoft.com/office/drawing/2014/main" id="{F9DAEF24-DD82-BC37-A1D2-C7723D11D8C9}"/>
                    </a:ext>
                  </a:extLst>
                </p:cNvPr>
                <p:cNvPicPr/>
                <p:nvPr/>
              </p:nvPicPr>
              <p:blipFill>
                <a:blip r:embed="rId515"/>
                <a:stretch>
                  <a:fillRect/>
                </a:stretch>
              </p:blipFill>
              <p:spPr>
                <a:xfrm>
                  <a:off x="7750417" y="1827093"/>
                  <a:ext cx="756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628" name="墨迹 627">
                  <a:extLst>
                    <a:ext uri="{FF2B5EF4-FFF2-40B4-BE49-F238E27FC236}">
                      <a16:creationId xmlns:a16="http://schemas.microsoft.com/office/drawing/2014/main" id="{DD2E941F-437B-9A1A-371A-8C0444B8B03A}"/>
                    </a:ext>
                  </a:extLst>
                </p14:cNvPr>
                <p14:cNvContentPartPr/>
                <p14:nvPr/>
              </p14:nvContentPartPr>
              <p14:xfrm>
                <a:off x="7890097" y="1777053"/>
                <a:ext cx="97560" cy="100440"/>
              </p14:xfrm>
            </p:contentPart>
          </mc:Choice>
          <mc:Fallback xmlns="">
            <p:pic>
              <p:nvPicPr>
                <p:cNvPr id="628" name="墨迹 627">
                  <a:extLst>
                    <a:ext uri="{FF2B5EF4-FFF2-40B4-BE49-F238E27FC236}">
                      <a16:creationId xmlns:a16="http://schemas.microsoft.com/office/drawing/2014/main" id="{DD2E941F-437B-9A1A-371A-8C0444B8B03A}"/>
                    </a:ext>
                  </a:extLst>
                </p:cNvPr>
                <p:cNvPicPr/>
                <p:nvPr/>
              </p:nvPicPr>
              <p:blipFill>
                <a:blip r:embed="rId517"/>
                <a:stretch>
                  <a:fillRect/>
                </a:stretch>
              </p:blipFill>
              <p:spPr>
                <a:xfrm>
                  <a:off x="7881457" y="1768053"/>
                  <a:ext cx="1152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629" name="墨迹 628">
                  <a:extLst>
                    <a:ext uri="{FF2B5EF4-FFF2-40B4-BE49-F238E27FC236}">
                      <a16:creationId xmlns:a16="http://schemas.microsoft.com/office/drawing/2014/main" id="{B4AAE4A7-1195-A5E4-B7E6-76D984206022}"/>
                    </a:ext>
                  </a:extLst>
                </p14:cNvPr>
                <p14:cNvContentPartPr/>
                <p14:nvPr/>
              </p14:nvContentPartPr>
              <p14:xfrm>
                <a:off x="7862017" y="1835733"/>
                <a:ext cx="50760" cy="147960"/>
              </p14:xfrm>
            </p:contentPart>
          </mc:Choice>
          <mc:Fallback xmlns="">
            <p:pic>
              <p:nvPicPr>
                <p:cNvPr id="629" name="墨迹 628">
                  <a:extLst>
                    <a:ext uri="{FF2B5EF4-FFF2-40B4-BE49-F238E27FC236}">
                      <a16:creationId xmlns:a16="http://schemas.microsoft.com/office/drawing/2014/main" id="{B4AAE4A7-1195-A5E4-B7E6-76D984206022}"/>
                    </a:ext>
                  </a:extLst>
                </p:cNvPr>
                <p:cNvPicPr/>
                <p:nvPr/>
              </p:nvPicPr>
              <p:blipFill>
                <a:blip r:embed="rId519"/>
                <a:stretch>
                  <a:fillRect/>
                </a:stretch>
              </p:blipFill>
              <p:spPr>
                <a:xfrm>
                  <a:off x="7853377" y="1827093"/>
                  <a:ext cx="684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630" name="墨迹 629">
                  <a:extLst>
                    <a:ext uri="{FF2B5EF4-FFF2-40B4-BE49-F238E27FC236}">
                      <a16:creationId xmlns:a16="http://schemas.microsoft.com/office/drawing/2014/main" id="{661B0082-307C-0774-434B-2975AA1E68DB}"/>
                    </a:ext>
                  </a:extLst>
                </p14:cNvPr>
                <p14:cNvContentPartPr/>
                <p14:nvPr/>
              </p14:nvContentPartPr>
              <p14:xfrm>
                <a:off x="7919617" y="1909893"/>
                <a:ext cx="117360" cy="124560"/>
              </p14:xfrm>
            </p:contentPart>
          </mc:Choice>
          <mc:Fallback xmlns="">
            <p:pic>
              <p:nvPicPr>
                <p:cNvPr id="630" name="墨迹 629">
                  <a:extLst>
                    <a:ext uri="{FF2B5EF4-FFF2-40B4-BE49-F238E27FC236}">
                      <a16:creationId xmlns:a16="http://schemas.microsoft.com/office/drawing/2014/main" id="{661B0082-307C-0774-434B-2975AA1E68DB}"/>
                    </a:ext>
                  </a:extLst>
                </p:cNvPr>
                <p:cNvPicPr/>
                <p:nvPr/>
              </p:nvPicPr>
              <p:blipFill>
                <a:blip r:embed="rId521"/>
                <a:stretch>
                  <a:fillRect/>
                </a:stretch>
              </p:blipFill>
              <p:spPr>
                <a:xfrm>
                  <a:off x="7910977" y="1900893"/>
                  <a:ext cx="1350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631" name="墨迹 630">
                  <a:extLst>
                    <a:ext uri="{FF2B5EF4-FFF2-40B4-BE49-F238E27FC236}">
                      <a16:creationId xmlns:a16="http://schemas.microsoft.com/office/drawing/2014/main" id="{1C233F64-84C1-4D72-4566-14310B67BE36}"/>
                    </a:ext>
                  </a:extLst>
                </p14:cNvPr>
                <p14:cNvContentPartPr/>
                <p14:nvPr/>
              </p14:nvContentPartPr>
              <p14:xfrm>
                <a:off x="8126257" y="1748253"/>
                <a:ext cx="3600" cy="65880"/>
              </p14:xfrm>
            </p:contentPart>
          </mc:Choice>
          <mc:Fallback xmlns="">
            <p:pic>
              <p:nvPicPr>
                <p:cNvPr id="631" name="墨迹 630">
                  <a:extLst>
                    <a:ext uri="{FF2B5EF4-FFF2-40B4-BE49-F238E27FC236}">
                      <a16:creationId xmlns:a16="http://schemas.microsoft.com/office/drawing/2014/main" id="{1C233F64-84C1-4D72-4566-14310B67BE36}"/>
                    </a:ext>
                  </a:extLst>
                </p:cNvPr>
                <p:cNvPicPr/>
                <p:nvPr/>
              </p:nvPicPr>
              <p:blipFill>
                <a:blip r:embed="rId523"/>
                <a:stretch>
                  <a:fillRect/>
                </a:stretch>
              </p:blipFill>
              <p:spPr>
                <a:xfrm>
                  <a:off x="8117257" y="1739253"/>
                  <a:ext cx="212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633" name="墨迹 632">
                  <a:extLst>
                    <a:ext uri="{FF2B5EF4-FFF2-40B4-BE49-F238E27FC236}">
                      <a16:creationId xmlns:a16="http://schemas.microsoft.com/office/drawing/2014/main" id="{7C3AB960-1172-B1EE-35DA-D2A8F24AB99C}"/>
                    </a:ext>
                  </a:extLst>
                </p14:cNvPr>
                <p14:cNvContentPartPr/>
                <p14:nvPr/>
              </p14:nvContentPartPr>
              <p14:xfrm>
                <a:off x="8162977" y="1788573"/>
                <a:ext cx="79200" cy="26280"/>
              </p14:xfrm>
            </p:contentPart>
          </mc:Choice>
          <mc:Fallback xmlns="">
            <p:pic>
              <p:nvPicPr>
                <p:cNvPr id="633" name="墨迹 632">
                  <a:extLst>
                    <a:ext uri="{FF2B5EF4-FFF2-40B4-BE49-F238E27FC236}">
                      <a16:creationId xmlns:a16="http://schemas.microsoft.com/office/drawing/2014/main" id="{7C3AB960-1172-B1EE-35DA-D2A8F24AB99C}"/>
                    </a:ext>
                  </a:extLst>
                </p:cNvPr>
                <p:cNvPicPr/>
                <p:nvPr/>
              </p:nvPicPr>
              <p:blipFill>
                <a:blip r:embed="rId525"/>
                <a:stretch>
                  <a:fillRect/>
                </a:stretch>
              </p:blipFill>
              <p:spPr>
                <a:xfrm>
                  <a:off x="8154337" y="1779573"/>
                  <a:ext cx="968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634" name="墨迹 633">
                  <a:extLst>
                    <a:ext uri="{FF2B5EF4-FFF2-40B4-BE49-F238E27FC236}">
                      <a16:creationId xmlns:a16="http://schemas.microsoft.com/office/drawing/2014/main" id="{D325945E-58F7-75FC-D4EA-4BE7A923036F}"/>
                    </a:ext>
                  </a:extLst>
                </p14:cNvPr>
                <p14:cNvContentPartPr/>
                <p14:nvPr/>
              </p14:nvContentPartPr>
              <p14:xfrm>
                <a:off x="8147497" y="1828533"/>
                <a:ext cx="150840" cy="142920"/>
              </p14:xfrm>
            </p:contentPart>
          </mc:Choice>
          <mc:Fallback xmlns="">
            <p:pic>
              <p:nvPicPr>
                <p:cNvPr id="634" name="墨迹 633">
                  <a:extLst>
                    <a:ext uri="{FF2B5EF4-FFF2-40B4-BE49-F238E27FC236}">
                      <a16:creationId xmlns:a16="http://schemas.microsoft.com/office/drawing/2014/main" id="{D325945E-58F7-75FC-D4EA-4BE7A923036F}"/>
                    </a:ext>
                  </a:extLst>
                </p:cNvPr>
                <p:cNvPicPr/>
                <p:nvPr/>
              </p:nvPicPr>
              <p:blipFill>
                <a:blip r:embed="rId527"/>
                <a:stretch>
                  <a:fillRect/>
                </a:stretch>
              </p:blipFill>
              <p:spPr>
                <a:xfrm>
                  <a:off x="8138497" y="1819893"/>
                  <a:ext cx="1684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635" name="墨迹 634">
                  <a:extLst>
                    <a:ext uri="{FF2B5EF4-FFF2-40B4-BE49-F238E27FC236}">
                      <a16:creationId xmlns:a16="http://schemas.microsoft.com/office/drawing/2014/main" id="{BDF49C05-ABCB-578A-78F2-A4218A5F27B4}"/>
                    </a:ext>
                  </a:extLst>
                </p14:cNvPr>
                <p14:cNvContentPartPr/>
                <p14:nvPr/>
              </p14:nvContentPartPr>
              <p14:xfrm>
                <a:off x="8354137" y="1718013"/>
                <a:ext cx="222120" cy="194760"/>
              </p14:xfrm>
            </p:contentPart>
          </mc:Choice>
          <mc:Fallback xmlns="">
            <p:pic>
              <p:nvPicPr>
                <p:cNvPr id="635" name="墨迹 634">
                  <a:extLst>
                    <a:ext uri="{FF2B5EF4-FFF2-40B4-BE49-F238E27FC236}">
                      <a16:creationId xmlns:a16="http://schemas.microsoft.com/office/drawing/2014/main" id="{BDF49C05-ABCB-578A-78F2-A4218A5F27B4}"/>
                    </a:ext>
                  </a:extLst>
                </p:cNvPr>
                <p:cNvPicPr/>
                <p:nvPr/>
              </p:nvPicPr>
              <p:blipFill>
                <a:blip r:embed="rId529"/>
                <a:stretch>
                  <a:fillRect/>
                </a:stretch>
              </p:blipFill>
              <p:spPr>
                <a:xfrm>
                  <a:off x="8345137" y="1709013"/>
                  <a:ext cx="2397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636" name="墨迹 635">
                  <a:extLst>
                    <a:ext uri="{FF2B5EF4-FFF2-40B4-BE49-F238E27FC236}">
                      <a16:creationId xmlns:a16="http://schemas.microsoft.com/office/drawing/2014/main" id="{CF53936B-8EDC-0903-B743-039C13D0066B}"/>
                    </a:ext>
                  </a:extLst>
                </p14:cNvPr>
                <p14:cNvContentPartPr/>
                <p14:nvPr/>
              </p14:nvContentPartPr>
              <p14:xfrm>
                <a:off x="8656177" y="1675173"/>
                <a:ext cx="185400" cy="225360"/>
              </p14:xfrm>
            </p:contentPart>
          </mc:Choice>
          <mc:Fallback xmlns="">
            <p:pic>
              <p:nvPicPr>
                <p:cNvPr id="636" name="墨迹 635">
                  <a:extLst>
                    <a:ext uri="{FF2B5EF4-FFF2-40B4-BE49-F238E27FC236}">
                      <a16:creationId xmlns:a16="http://schemas.microsoft.com/office/drawing/2014/main" id="{CF53936B-8EDC-0903-B743-039C13D0066B}"/>
                    </a:ext>
                  </a:extLst>
                </p:cNvPr>
                <p:cNvPicPr/>
                <p:nvPr/>
              </p:nvPicPr>
              <p:blipFill>
                <a:blip r:embed="rId531"/>
                <a:stretch>
                  <a:fillRect/>
                </a:stretch>
              </p:blipFill>
              <p:spPr>
                <a:xfrm>
                  <a:off x="8647177" y="1666533"/>
                  <a:ext cx="2030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637" name="墨迹 636">
                  <a:extLst>
                    <a:ext uri="{FF2B5EF4-FFF2-40B4-BE49-F238E27FC236}">
                      <a16:creationId xmlns:a16="http://schemas.microsoft.com/office/drawing/2014/main" id="{5EFDFA3B-B8D1-23C8-C7CC-5CFD1E656F4C}"/>
                    </a:ext>
                  </a:extLst>
                </p14:cNvPr>
                <p14:cNvContentPartPr/>
                <p14:nvPr/>
              </p14:nvContentPartPr>
              <p14:xfrm>
                <a:off x="8928337" y="1640253"/>
                <a:ext cx="227160" cy="258840"/>
              </p14:xfrm>
            </p:contentPart>
          </mc:Choice>
          <mc:Fallback xmlns="">
            <p:pic>
              <p:nvPicPr>
                <p:cNvPr id="637" name="墨迹 636">
                  <a:extLst>
                    <a:ext uri="{FF2B5EF4-FFF2-40B4-BE49-F238E27FC236}">
                      <a16:creationId xmlns:a16="http://schemas.microsoft.com/office/drawing/2014/main" id="{5EFDFA3B-B8D1-23C8-C7CC-5CFD1E656F4C}"/>
                    </a:ext>
                  </a:extLst>
                </p:cNvPr>
                <p:cNvPicPr/>
                <p:nvPr/>
              </p:nvPicPr>
              <p:blipFill>
                <a:blip r:embed="rId533"/>
                <a:stretch>
                  <a:fillRect/>
                </a:stretch>
              </p:blipFill>
              <p:spPr>
                <a:xfrm>
                  <a:off x="8919337" y="1631253"/>
                  <a:ext cx="2448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638" name="墨迹 637">
                  <a:extLst>
                    <a:ext uri="{FF2B5EF4-FFF2-40B4-BE49-F238E27FC236}">
                      <a16:creationId xmlns:a16="http://schemas.microsoft.com/office/drawing/2014/main" id="{402D8CFF-6F96-6E42-689A-A1B3499516AB}"/>
                    </a:ext>
                  </a:extLst>
                </p14:cNvPr>
                <p14:cNvContentPartPr/>
                <p14:nvPr/>
              </p14:nvContentPartPr>
              <p14:xfrm>
                <a:off x="9074857" y="1683813"/>
                <a:ext cx="133560" cy="50760"/>
              </p14:xfrm>
            </p:contentPart>
          </mc:Choice>
          <mc:Fallback xmlns="">
            <p:pic>
              <p:nvPicPr>
                <p:cNvPr id="638" name="墨迹 637">
                  <a:extLst>
                    <a:ext uri="{FF2B5EF4-FFF2-40B4-BE49-F238E27FC236}">
                      <a16:creationId xmlns:a16="http://schemas.microsoft.com/office/drawing/2014/main" id="{402D8CFF-6F96-6E42-689A-A1B3499516AB}"/>
                    </a:ext>
                  </a:extLst>
                </p:cNvPr>
                <p:cNvPicPr/>
                <p:nvPr/>
              </p:nvPicPr>
              <p:blipFill>
                <a:blip r:embed="rId535"/>
                <a:stretch>
                  <a:fillRect/>
                </a:stretch>
              </p:blipFill>
              <p:spPr>
                <a:xfrm>
                  <a:off x="9066217" y="1674813"/>
                  <a:ext cx="1512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639" name="墨迹 638">
                  <a:extLst>
                    <a:ext uri="{FF2B5EF4-FFF2-40B4-BE49-F238E27FC236}">
                      <a16:creationId xmlns:a16="http://schemas.microsoft.com/office/drawing/2014/main" id="{E7A4A0D9-A0E4-3707-6322-7BC5A175DF04}"/>
                    </a:ext>
                  </a:extLst>
                </p14:cNvPr>
                <p14:cNvContentPartPr/>
                <p14:nvPr/>
              </p14:nvContentPartPr>
              <p14:xfrm>
                <a:off x="9050017" y="1688493"/>
                <a:ext cx="111240" cy="258480"/>
              </p14:xfrm>
            </p:contentPart>
          </mc:Choice>
          <mc:Fallback xmlns="">
            <p:pic>
              <p:nvPicPr>
                <p:cNvPr id="639" name="墨迹 638">
                  <a:extLst>
                    <a:ext uri="{FF2B5EF4-FFF2-40B4-BE49-F238E27FC236}">
                      <a16:creationId xmlns:a16="http://schemas.microsoft.com/office/drawing/2014/main" id="{E7A4A0D9-A0E4-3707-6322-7BC5A175DF04}"/>
                    </a:ext>
                  </a:extLst>
                </p:cNvPr>
                <p:cNvPicPr/>
                <p:nvPr/>
              </p:nvPicPr>
              <p:blipFill>
                <a:blip r:embed="rId537"/>
                <a:stretch>
                  <a:fillRect/>
                </a:stretch>
              </p:blipFill>
              <p:spPr>
                <a:xfrm>
                  <a:off x="9041377" y="1679493"/>
                  <a:ext cx="12888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640" name="墨迹 639">
                  <a:extLst>
                    <a:ext uri="{FF2B5EF4-FFF2-40B4-BE49-F238E27FC236}">
                      <a16:creationId xmlns:a16="http://schemas.microsoft.com/office/drawing/2014/main" id="{D3B6BAC9-C985-8B42-4601-82FCE53F062A}"/>
                    </a:ext>
                  </a:extLst>
                </p14:cNvPr>
                <p14:cNvContentPartPr/>
                <p14:nvPr/>
              </p14:nvContentPartPr>
              <p14:xfrm>
                <a:off x="9151177" y="1784253"/>
                <a:ext cx="212400" cy="55080"/>
              </p14:xfrm>
            </p:contentPart>
          </mc:Choice>
          <mc:Fallback xmlns="">
            <p:pic>
              <p:nvPicPr>
                <p:cNvPr id="640" name="墨迹 639">
                  <a:extLst>
                    <a:ext uri="{FF2B5EF4-FFF2-40B4-BE49-F238E27FC236}">
                      <a16:creationId xmlns:a16="http://schemas.microsoft.com/office/drawing/2014/main" id="{D3B6BAC9-C985-8B42-4601-82FCE53F062A}"/>
                    </a:ext>
                  </a:extLst>
                </p:cNvPr>
                <p:cNvPicPr/>
                <p:nvPr/>
              </p:nvPicPr>
              <p:blipFill>
                <a:blip r:embed="rId539"/>
                <a:stretch>
                  <a:fillRect/>
                </a:stretch>
              </p:blipFill>
              <p:spPr>
                <a:xfrm>
                  <a:off x="9142537" y="1775613"/>
                  <a:ext cx="230040" cy="72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0">
            <p14:nvContentPartPr>
              <p14:cNvPr id="642" name="墨迹 641">
                <a:extLst>
                  <a:ext uri="{FF2B5EF4-FFF2-40B4-BE49-F238E27FC236}">
                    <a16:creationId xmlns:a16="http://schemas.microsoft.com/office/drawing/2014/main" id="{4BE2D211-CADF-CE5B-D128-439EE68352C7}"/>
                  </a:ext>
                </a:extLst>
              </p14:cNvPr>
              <p14:cNvContentPartPr/>
              <p14:nvPr/>
            </p14:nvContentPartPr>
            <p14:xfrm>
              <a:off x="6355057" y="2366954"/>
              <a:ext cx="9000" cy="5040"/>
            </p14:xfrm>
          </p:contentPart>
        </mc:Choice>
        <mc:Fallback xmlns="">
          <p:pic>
            <p:nvPicPr>
              <p:cNvPr id="642" name="墨迹 641">
                <a:extLst>
                  <a:ext uri="{FF2B5EF4-FFF2-40B4-BE49-F238E27FC236}">
                    <a16:creationId xmlns:a16="http://schemas.microsoft.com/office/drawing/2014/main" id="{4BE2D211-CADF-CE5B-D128-439EE68352C7}"/>
                  </a:ext>
                </a:extLst>
              </p:cNvPr>
              <p:cNvPicPr/>
              <p:nvPr/>
            </p:nvPicPr>
            <p:blipFill>
              <a:blip r:embed="rId541"/>
              <a:stretch>
                <a:fillRect/>
              </a:stretch>
            </p:blipFill>
            <p:spPr>
              <a:xfrm>
                <a:off x="6346057" y="2357954"/>
                <a:ext cx="266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643" name="墨迹 642">
                <a:extLst>
                  <a:ext uri="{FF2B5EF4-FFF2-40B4-BE49-F238E27FC236}">
                    <a16:creationId xmlns:a16="http://schemas.microsoft.com/office/drawing/2014/main" id="{5C9264EF-160B-3CDC-E5C7-94ED63E486E0}"/>
                  </a:ext>
                </a:extLst>
              </p14:cNvPr>
              <p14:cNvContentPartPr/>
              <p14:nvPr/>
            </p14:nvContentPartPr>
            <p14:xfrm>
              <a:off x="6275497" y="2293154"/>
              <a:ext cx="119880" cy="304200"/>
            </p14:xfrm>
          </p:contentPart>
        </mc:Choice>
        <mc:Fallback xmlns="">
          <p:pic>
            <p:nvPicPr>
              <p:cNvPr id="643" name="墨迹 642">
                <a:extLst>
                  <a:ext uri="{FF2B5EF4-FFF2-40B4-BE49-F238E27FC236}">
                    <a16:creationId xmlns:a16="http://schemas.microsoft.com/office/drawing/2014/main" id="{5C9264EF-160B-3CDC-E5C7-94ED63E486E0}"/>
                  </a:ext>
                </a:extLst>
              </p:cNvPr>
              <p:cNvPicPr/>
              <p:nvPr/>
            </p:nvPicPr>
            <p:blipFill>
              <a:blip r:embed="rId543"/>
              <a:stretch>
                <a:fillRect/>
              </a:stretch>
            </p:blipFill>
            <p:spPr>
              <a:xfrm>
                <a:off x="6266857" y="2284514"/>
                <a:ext cx="13752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644" name="墨迹 643">
                <a:extLst>
                  <a:ext uri="{FF2B5EF4-FFF2-40B4-BE49-F238E27FC236}">
                    <a16:creationId xmlns:a16="http://schemas.microsoft.com/office/drawing/2014/main" id="{97C47D5E-1B8D-7A87-1164-F1E2A6DE7A94}"/>
                  </a:ext>
                </a:extLst>
              </p14:cNvPr>
              <p14:cNvContentPartPr/>
              <p14:nvPr/>
            </p14:nvContentPartPr>
            <p14:xfrm>
              <a:off x="6430657" y="2386394"/>
              <a:ext cx="66240" cy="131040"/>
            </p14:xfrm>
          </p:contentPart>
        </mc:Choice>
        <mc:Fallback xmlns="">
          <p:pic>
            <p:nvPicPr>
              <p:cNvPr id="644" name="墨迹 643">
                <a:extLst>
                  <a:ext uri="{FF2B5EF4-FFF2-40B4-BE49-F238E27FC236}">
                    <a16:creationId xmlns:a16="http://schemas.microsoft.com/office/drawing/2014/main" id="{97C47D5E-1B8D-7A87-1164-F1E2A6DE7A94}"/>
                  </a:ext>
                </a:extLst>
              </p:cNvPr>
              <p:cNvPicPr/>
              <p:nvPr/>
            </p:nvPicPr>
            <p:blipFill>
              <a:blip r:embed="rId545"/>
              <a:stretch>
                <a:fillRect/>
              </a:stretch>
            </p:blipFill>
            <p:spPr>
              <a:xfrm>
                <a:off x="6422017" y="2377394"/>
                <a:ext cx="838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645" name="墨迹 644">
                <a:extLst>
                  <a:ext uri="{FF2B5EF4-FFF2-40B4-BE49-F238E27FC236}">
                    <a16:creationId xmlns:a16="http://schemas.microsoft.com/office/drawing/2014/main" id="{9011DA1F-F861-8445-93C6-50E59B42E965}"/>
                  </a:ext>
                </a:extLst>
              </p14:cNvPr>
              <p14:cNvContentPartPr/>
              <p14:nvPr/>
            </p14:nvContentPartPr>
            <p14:xfrm>
              <a:off x="6459457" y="2322674"/>
              <a:ext cx="80280" cy="198720"/>
            </p14:xfrm>
          </p:contentPart>
        </mc:Choice>
        <mc:Fallback xmlns="">
          <p:pic>
            <p:nvPicPr>
              <p:cNvPr id="645" name="墨迹 644">
                <a:extLst>
                  <a:ext uri="{FF2B5EF4-FFF2-40B4-BE49-F238E27FC236}">
                    <a16:creationId xmlns:a16="http://schemas.microsoft.com/office/drawing/2014/main" id="{9011DA1F-F861-8445-93C6-50E59B42E965}"/>
                  </a:ext>
                </a:extLst>
              </p:cNvPr>
              <p:cNvPicPr/>
              <p:nvPr/>
            </p:nvPicPr>
            <p:blipFill>
              <a:blip r:embed="rId547"/>
              <a:stretch>
                <a:fillRect/>
              </a:stretch>
            </p:blipFill>
            <p:spPr>
              <a:xfrm>
                <a:off x="6450817" y="2314034"/>
                <a:ext cx="979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646" name="墨迹 645">
                <a:extLst>
                  <a:ext uri="{FF2B5EF4-FFF2-40B4-BE49-F238E27FC236}">
                    <a16:creationId xmlns:a16="http://schemas.microsoft.com/office/drawing/2014/main" id="{BBD423B8-BA60-AC58-8894-E2A2DEF334D1}"/>
                  </a:ext>
                </a:extLst>
              </p14:cNvPr>
              <p14:cNvContentPartPr/>
              <p14:nvPr/>
            </p14:nvContentPartPr>
            <p14:xfrm>
              <a:off x="6368377" y="2564594"/>
              <a:ext cx="181080" cy="36360"/>
            </p14:xfrm>
          </p:contentPart>
        </mc:Choice>
        <mc:Fallback xmlns="">
          <p:pic>
            <p:nvPicPr>
              <p:cNvPr id="646" name="墨迹 645">
                <a:extLst>
                  <a:ext uri="{FF2B5EF4-FFF2-40B4-BE49-F238E27FC236}">
                    <a16:creationId xmlns:a16="http://schemas.microsoft.com/office/drawing/2014/main" id="{BBD423B8-BA60-AC58-8894-E2A2DEF334D1}"/>
                  </a:ext>
                </a:extLst>
              </p:cNvPr>
              <p:cNvPicPr/>
              <p:nvPr/>
            </p:nvPicPr>
            <p:blipFill>
              <a:blip r:embed="rId549"/>
              <a:stretch>
                <a:fillRect/>
              </a:stretch>
            </p:blipFill>
            <p:spPr>
              <a:xfrm>
                <a:off x="6359737" y="2555954"/>
                <a:ext cx="1987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647" name="墨迹 646">
                <a:extLst>
                  <a:ext uri="{FF2B5EF4-FFF2-40B4-BE49-F238E27FC236}">
                    <a16:creationId xmlns:a16="http://schemas.microsoft.com/office/drawing/2014/main" id="{78BB07CD-51FB-0798-433A-B66628794240}"/>
                  </a:ext>
                </a:extLst>
              </p14:cNvPr>
              <p14:cNvContentPartPr/>
              <p14:nvPr/>
            </p14:nvContentPartPr>
            <p14:xfrm>
              <a:off x="6642697" y="2266874"/>
              <a:ext cx="92160" cy="19440"/>
            </p14:xfrm>
          </p:contentPart>
        </mc:Choice>
        <mc:Fallback xmlns="">
          <p:pic>
            <p:nvPicPr>
              <p:cNvPr id="647" name="墨迹 646">
                <a:extLst>
                  <a:ext uri="{FF2B5EF4-FFF2-40B4-BE49-F238E27FC236}">
                    <a16:creationId xmlns:a16="http://schemas.microsoft.com/office/drawing/2014/main" id="{78BB07CD-51FB-0798-433A-B66628794240}"/>
                  </a:ext>
                </a:extLst>
              </p:cNvPr>
              <p:cNvPicPr/>
              <p:nvPr/>
            </p:nvPicPr>
            <p:blipFill>
              <a:blip r:embed="rId551"/>
              <a:stretch>
                <a:fillRect/>
              </a:stretch>
            </p:blipFill>
            <p:spPr>
              <a:xfrm>
                <a:off x="6634057" y="2257874"/>
                <a:ext cx="1098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648" name="墨迹 647">
                <a:extLst>
                  <a:ext uri="{FF2B5EF4-FFF2-40B4-BE49-F238E27FC236}">
                    <a16:creationId xmlns:a16="http://schemas.microsoft.com/office/drawing/2014/main" id="{5181ADBD-98B2-0D50-440E-F70D13CFEAAD}"/>
                  </a:ext>
                </a:extLst>
              </p14:cNvPr>
              <p14:cNvContentPartPr/>
              <p14:nvPr/>
            </p14:nvContentPartPr>
            <p14:xfrm>
              <a:off x="6616777" y="2271194"/>
              <a:ext cx="71640" cy="353160"/>
            </p14:xfrm>
          </p:contentPart>
        </mc:Choice>
        <mc:Fallback xmlns="">
          <p:pic>
            <p:nvPicPr>
              <p:cNvPr id="648" name="墨迹 647">
                <a:extLst>
                  <a:ext uri="{FF2B5EF4-FFF2-40B4-BE49-F238E27FC236}">
                    <a16:creationId xmlns:a16="http://schemas.microsoft.com/office/drawing/2014/main" id="{5181ADBD-98B2-0D50-440E-F70D13CFEAAD}"/>
                  </a:ext>
                </a:extLst>
              </p:cNvPr>
              <p:cNvPicPr/>
              <p:nvPr/>
            </p:nvPicPr>
            <p:blipFill>
              <a:blip r:embed="rId553"/>
              <a:stretch>
                <a:fillRect/>
              </a:stretch>
            </p:blipFill>
            <p:spPr>
              <a:xfrm>
                <a:off x="6607777" y="2262554"/>
                <a:ext cx="8928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649" name="墨迹 648">
                <a:extLst>
                  <a:ext uri="{FF2B5EF4-FFF2-40B4-BE49-F238E27FC236}">
                    <a16:creationId xmlns:a16="http://schemas.microsoft.com/office/drawing/2014/main" id="{D9C620D8-6F56-096C-09D8-9ADF68697076}"/>
                  </a:ext>
                </a:extLst>
              </p14:cNvPr>
              <p14:cNvContentPartPr/>
              <p14:nvPr/>
            </p14:nvContentPartPr>
            <p14:xfrm>
              <a:off x="6651337" y="2384954"/>
              <a:ext cx="146160" cy="163800"/>
            </p14:xfrm>
          </p:contentPart>
        </mc:Choice>
        <mc:Fallback xmlns="">
          <p:pic>
            <p:nvPicPr>
              <p:cNvPr id="649" name="墨迹 648">
                <a:extLst>
                  <a:ext uri="{FF2B5EF4-FFF2-40B4-BE49-F238E27FC236}">
                    <a16:creationId xmlns:a16="http://schemas.microsoft.com/office/drawing/2014/main" id="{D9C620D8-6F56-096C-09D8-9ADF68697076}"/>
                  </a:ext>
                </a:extLst>
              </p:cNvPr>
              <p:cNvPicPr/>
              <p:nvPr/>
            </p:nvPicPr>
            <p:blipFill>
              <a:blip r:embed="rId555"/>
              <a:stretch>
                <a:fillRect/>
              </a:stretch>
            </p:blipFill>
            <p:spPr>
              <a:xfrm>
                <a:off x="6642337" y="2376314"/>
                <a:ext cx="163800" cy="181440"/>
              </a:xfrm>
              <a:prstGeom prst="rect">
                <a:avLst/>
              </a:prstGeom>
            </p:spPr>
          </p:pic>
        </mc:Fallback>
      </mc:AlternateContent>
      <p:grpSp>
        <p:nvGrpSpPr>
          <p:cNvPr id="680" name="组合 679">
            <a:extLst>
              <a:ext uri="{FF2B5EF4-FFF2-40B4-BE49-F238E27FC236}">
                <a16:creationId xmlns:a16="http://schemas.microsoft.com/office/drawing/2014/main" id="{E3528109-9784-BECA-ED89-F373492668DB}"/>
              </a:ext>
            </a:extLst>
          </p:cNvPr>
          <p:cNvGrpSpPr/>
          <p:nvPr/>
        </p:nvGrpSpPr>
        <p:grpSpPr>
          <a:xfrm>
            <a:off x="6879937" y="2116394"/>
            <a:ext cx="2276640" cy="451800"/>
            <a:chOff x="6879937" y="2116394"/>
            <a:chExt cx="2276640" cy="451800"/>
          </a:xfrm>
        </p:grpSpPr>
        <mc:AlternateContent xmlns:mc="http://schemas.openxmlformats.org/markup-compatibility/2006" xmlns:p14="http://schemas.microsoft.com/office/powerpoint/2010/main">
          <mc:Choice Requires="p14">
            <p:contentPart p14:bwMode="auto" r:id="rId556">
              <p14:nvContentPartPr>
                <p14:cNvPr id="651" name="墨迹 650">
                  <a:extLst>
                    <a:ext uri="{FF2B5EF4-FFF2-40B4-BE49-F238E27FC236}">
                      <a16:creationId xmlns:a16="http://schemas.microsoft.com/office/drawing/2014/main" id="{2AD6C1D5-B926-EE47-FEF1-0D353C438BC7}"/>
                    </a:ext>
                  </a:extLst>
                </p14:cNvPr>
                <p14:cNvContentPartPr/>
                <p14:nvPr/>
              </p14:nvContentPartPr>
              <p14:xfrm>
                <a:off x="6984697" y="2260034"/>
                <a:ext cx="36000" cy="264960"/>
              </p14:xfrm>
            </p:contentPart>
          </mc:Choice>
          <mc:Fallback xmlns="">
            <p:pic>
              <p:nvPicPr>
                <p:cNvPr id="651" name="墨迹 650">
                  <a:extLst>
                    <a:ext uri="{FF2B5EF4-FFF2-40B4-BE49-F238E27FC236}">
                      <a16:creationId xmlns:a16="http://schemas.microsoft.com/office/drawing/2014/main" id="{2AD6C1D5-B926-EE47-FEF1-0D353C438BC7}"/>
                    </a:ext>
                  </a:extLst>
                </p:cNvPr>
                <p:cNvPicPr/>
                <p:nvPr/>
              </p:nvPicPr>
              <p:blipFill>
                <a:blip r:embed="rId557"/>
                <a:stretch>
                  <a:fillRect/>
                </a:stretch>
              </p:blipFill>
              <p:spPr>
                <a:xfrm>
                  <a:off x="6976057" y="2251394"/>
                  <a:ext cx="536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652" name="墨迹 651">
                  <a:extLst>
                    <a:ext uri="{FF2B5EF4-FFF2-40B4-BE49-F238E27FC236}">
                      <a16:creationId xmlns:a16="http://schemas.microsoft.com/office/drawing/2014/main" id="{0AE394A6-DC1A-63A9-F7CB-FD6160762611}"/>
                    </a:ext>
                  </a:extLst>
                </p14:cNvPr>
                <p14:cNvContentPartPr/>
                <p14:nvPr/>
              </p14:nvContentPartPr>
              <p14:xfrm>
                <a:off x="7034737" y="2284154"/>
                <a:ext cx="112320" cy="232200"/>
              </p14:xfrm>
            </p:contentPart>
          </mc:Choice>
          <mc:Fallback xmlns="">
            <p:pic>
              <p:nvPicPr>
                <p:cNvPr id="652" name="墨迹 651">
                  <a:extLst>
                    <a:ext uri="{FF2B5EF4-FFF2-40B4-BE49-F238E27FC236}">
                      <a16:creationId xmlns:a16="http://schemas.microsoft.com/office/drawing/2014/main" id="{0AE394A6-DC1A-63A9-F7CB-FD6160762611}"/>
                    </a:ext>
                  </a:extLst>
                </p:cNvPr>
                <p:cNvPicPr/>
                <p:nvPr/>
              </p:nvPicPr>
              <p:blipFill>
                <a:blip r:embed="rId559"/>
                <a:stretch>
                  <a:fillRect/>
                </a:stretch>
              </p:blipFill>
              <p:spPr>
                <a:xfrm>
                  <a:off x="7026097" y="2275514"/>
                  <a:ext cx="1299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653" name="墨迹 652">
                  <a:extLst>
                    <a:ext uri="{FF2B5EF4-FFF2-40B4-BE49-F238E27FC236}">
                      <a16:creationId xmlns:a16="http://schemas.microsoft.com/office/drawing/2014/main" id="{7D6DD4FD-63B1-24A8-CB67-4DD0D3F483EC}"/>
                    </a:ext>
                  </a:extLst>
                </p14:cNvPr>
                <p14:cNvContentPartPr/>
                <p14:nvPr/>
              </p14:nvContentPartPr>
              <p14:xfrm>
                <a:off x="7060657" y="2344634"/>
                <a:ext cx="61920" cy="161640"/>
              </p14:xfrm>
            </p:contentPart>
          </mc:Choice>
          <mc:Fallback xmlns="">
            <p:pic>
              <p:nvPicPr>
                <p:cNvPr id="653" name="墨迹 652">
                  <a:extLst>
                    <a:ext uri="{FF2B5EF4-FFF2-40B4-BE49-F238E27FC236}">
                      <a16:creationId xmlns:a16="http://schemas.microsoft.com/office/drawing/2014/main" id="{7D6DD4FD-63B1-24A8-CB67-4DD0D3F483EC}"/>
                    </a:ext>
                  </a:extLst>
                </p:cNvPr>
                <p:cNvPicPr/>
                <p:nvPr/>
              </p:nvPicPr>
              <p:blipFill>
                <a:blip r:embed="rId561"/>
                <a:stretch>
                  <a:fillRect/>
                </a:stretch>
              </p:blipFill>
              <p:spPr>
                <a:xfrm>
                  <a:off x="7051657" y="2335994"/>
                  <a:ext cx="795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654" name="墨迹 653">
                  <a:extLst>
                    <a:ext uri="{FF2B5EF4-FFF2-40B4-BE49-F238E27FC236}">
                      <a16:creationId xmlns:a16="http://schemas.microsoft.com/office/drawing/2014/main" id="{711F8F2B-6E25-D56F-70A8-B60050FF1DF3}"/>
                    </a:ext>
                  </a:extLst>
                </p14:cNvPr>
                <p14:cNvContentPartPr/>
                <p14:nvPr/>
              </p14:nvContentPartPr>
              <p14:xfrm>
                <a:off x="6923857" y="2404034"/>
                <a:ext cx="30240" cy="142200"/>
              </p14:xfrm>
            </p:contentPart>
          </mc:Choice>
          <mc:Fallback xmlns="">
            <p:pic>
              <p:nvPicPr>
                <p:cNvPr id="654" name="墨迹 653">
                  <a:extLst>
                    <a:ext uri="{FF2B5EF4-FFF2-40B4-BE49-F238E27FC236}">
                      <a16:creationId xmlns:a16="http://schemas.microsoft.com/office/drawing/2014/main" id="{711F8F2B-6E25-D56F-70A8-B60050FF1DF3}"/>
                    </a:ext>
                  </a:extLst>
                </p:cNvPr>
                <p:cNvPicPr/>
                <p:nvPr/>
              </p:nvPicPr>
              <p:blipFill>
                <a:blip r:embed="rId563"/>
                <a:stretch>
                  <a:fillRect/>
                </a:stretch>
              </p:blipFill>
              <p:spPr>
                <a:xfrm>
                  <a:off x="6915217" y="2395034"/>
                  <a:ext cx="478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655" name="墨迹 654">
                  <a:extLst>
                    <a:ext uri="{FF2B5EF4-FFF2-40B4-BE49-F238E27FC236}">
                      <a16:creationId xmlns:a16="http://schemas.microsoft.com/office/drawing/2014/main" id="{D9CF822A-6862-07F5-09BB-0D8C9538F94E}"/>
                    </a:ext>
                  </a:extLst>
                </p14:cNvPr>
                <p14:cNvContentPartPr/>
                <p14:nvPr/>
              </p14:nvContentPartPr>
              <p14:xfrm>
                <a:off x="6931777" y="2485034"/>
                <a:ext cx="231120" cy="83160"/>
              </p14:xfrm>
            </p:contentPart>
          </mc:Choice>
          <mc:Fallback xmlns="">
            <p:pic>
              <p:nvPicPr>
                <p:cNvPr id="655" name="墨迹 654">
                  <a:extLst>
                    <a:ext uri="{FF2B5EF4-FFF2-40B4-BE49-F238E27FC236}">
                      <a16:creationId xmlns:a16="http://schemas.microsoft.com/office/drawing/2014/main" id="{D9CF822A-6862-07F5-09BB-0D8C9538F94E}"/>
                    </a:ext>
                  </a:extLst>
                </p:cNvPr>
                <p:cNvPicPr/>
                <p:nvPr/>
              </p:nvPicPr>
              <p:blipFill>
                <a:blip r:embed="rId565"/>
                <a:stretch>
                  <a:fillRect/>
                </a:stretch>
              </p:blipFill>
              <p:spPr>
                <a:xfrm>
                  <a:off x="6922777" y="2476034"/>
                  <a:ext cx="248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656" name="墨迹 655">
                  <a:extLst>
                    <a:ext uri="{FF2B5EF4-FFF2-40B4-BE49-F238E27FC236}">
                      <a16:creationId xmlns:a16="http://schemas.microsoft.com/office/drawing/2014/main" id="{8D8272D3-6447-D3F6-97C7-D73F970CFE13}"/>
                    </a:ext>
                  </a:extLst>
                </p14:cNvPr>
                <p14:cNvContentPartPr/>
                <p14:nvPr/>
              </p14:nvContentPartPr>
              <p14:xfrm>
                <a:off x="6879937" y="2395034"/>
                <a:ext cx="61920" cy="9360"/>
              </p14:xfrm>
            </p:contentPart>
          </mc:Choice>
          <mc:Fallback xmlns="">
            <p:pic>
              <p:nvPicPr>
                <p:cNvPr id="656" name="墨迹 655">
                  <a:extLst>
                    <a:ext uri="{FF2B5EF4-FFF2-40B4-BE49-F238E27FC236}">
                      <a16:creationId xmlns:a16="http://schemas.microsoft.com/office/drawing/2014/main" id="{8D8272D3-6447-D3F6-97C7-D73F970CFE13}"/>
                    </a:ext>
                  </a:extLst>
                </p:cNvPr>
                <p:cNvPicPr/>
                <p:nvPr/>
              </p:nvPicPr>
              <p:blipFill>
                <a:blip r:embed="rId567"/>
                <a:stretch>
                  <a:fillRect/>
                </a:stretch>
              </p:blipFill>
              <p:spPr>
                <a:xfrm>
                  <a:off x="6870937" y="2386394"/>
                  <a:ext cx="795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657" name="墨迹 656">
                  <a:extLst>
                    <a:ext uri="{FF2B5EF4-FFF2-40B4-BE49-F238E27FC236}">
                      <a16:creationId xmlns:a16="http://schemas.microsoft.com/office/drawing/2014/main" id="{BC26CBF3-1F25-0CEA-7062-A63556BD52CA}"/>
                    </a:ext>
                  </a:extLst>
                </p14:cNvPr>
                <p14:cNvContentPartPr/>
                <p14:nvPr/>
              </p14:nvContentPartPr>
              <p14:xfrm>
                <a:off x="7317337" y="2249234"/>
                <a:ext cx="118440" cy="225000"/>
              </p14:xfrm>
            </p:contentPart>
          </mc:Choice>
          <mc:Fallback xmlns="">
            <p:pic>
              <p:nvPicPr>
                <p:cNvPr id="657" name="墨迹 656">
                  <a:extLst>
                    <a:ext uri="{FF2B5EF4-FFF2-40B4-BE49-F238E27FC236}">
                      <a16:creationId xmlns:a16="http://schemas.microsoft.com/office/drawing/2014/main" id="{BC26CBF3-1F25-0CEA-7062-A63556BD52CA}"/>
                    </a:ext>
                  </a:extLst>
                </p:cNvPr>
                <p:cNvPicPr/>
                <p:nvPr/>
              </p:nvPicPr>
              <p:blipFill>
                <a:blip r:embed="rId569"/>
                <a:stretch>
                  <a:fillRect/>
                </a:stretch>
              </p:blipFill>
              <p:spPr>
                <a:xfrm>
                  <a:off x="7308697" y="2240234"/>
                  <a:ext cx="1360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658" name="墨迹 657">
                  <a:extLst>
                    <a:ext uri="{FF2B5EF4-FFF2-40B4-BE49-F238E27FC236}">
                      <a16:creationId xmlns:a16="http://schemas.microsoft.com/office/drawing/2014/main" id="{8ED322F9-758F-BBEE-A969-5C3DDF3F961E}"/>
                    </a:ext>
                  </a:extLst>
                </p14:cNvPr>
                <p14:cNvContentPartPr/>
                <p14:nvPr/>
              </p14:nvContentPartPr>
              <p14:xfrm>
                <a:off x="7274497" y="2381714"/>
                <a:ext cx="33840" cy="109440"/>
              </p14:xfrm>
            </p:contentPart>
          </mc:Choice>
          <mc:Fallback xmlns="">
            <p:pic>
              <p:nvPicPr>
                <p:cNvPr id="658" name="墨迹 657">
                  <a:extLst>
                    <a:ext uri="{FF2B5EF4-FFF2-40B4-BE49-F238E27FC236}">
                      <a16:creationId xmlns:a16="http://schemas.microsoft.com/office/drawing/2014/main" id="{8ED322F9-758F-BBEE-A969-5C3DDF3F961E}"/>
                    </a:ext>
                  </a:extLst>
                </p:cNvPr>
                <p:cNvPicPr/>
                <p:nvPr/>
              </p:nvPicPr>
              <p:blipFill>
                <a:blip r:embed="rId571"/>
                <a:stretch>
                  <a:fillRect/>
                </a:stretch>
              </p:blipFill>
              <p:spPr>
                <a:xfrm>
                  <a:off x="7265497" y="2372714"/>
                  <a:ext cx="51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659" name="墨迹 658">
                  <a:extLst>
                    <a:ext uri="{FF2B5EF4-FFF2-40B4-BE49-F238E27FC236}">
                      <a16:creationId xmlns:a16="http://schemas.microsoft.com/office/drawing/2014/main" id="{967DEC70-8811-E4CB-053B-764E9BD84F40}"/>
                    </a:ext>
                  </a:extLst>
                </p14:cNvPr>
                <p14:cNvContentPartPr/>
                <p14:nvPr/>
              </p14:nvContentPartPr>
              <p14:xfrm>
                <a:off x="7233817" y="2260754"/>
                <a:ext cx="227520" cy="253440"/>
              </p14:xfrm>
            </p:contentPart>
          </mc:Choice>
          <mc:Fallback xmlns="">
            <p:pic>
              <p:nvPicPr>
                <p:cNvPr id="659" name="墨迹 658">
                  <a:extLst>
                    <a:ext uri="{FF2B5EF4-FFF2-40B4-BE49-F238E27FC236}">
                      <a16:creationId xmlns:a16="http://schemas.microsoft.com/office/drawing/2014/main" id="{967DEC70-8811-E4CB-053B-764E9BD84F40}"/>
                    </a:ext>
                  </a:extLst>
                </p:cNvPr>
                <p:cNvPicPr/>
                <p:nvPr/>
              </p:nvPicPr>
              <p:blipFill>
                <a:blip r:embed="rId573"/>
                <a:stretch>
                  <a:fillRect/>
                </a:stretch>
              </p:blipFill>
              <p:spPr>
                <a:xfrm>
                  <a:off x="7224817" y="2252114"/>
                  <a:ext cx="24516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660" name="墨迹 659">
                  <a:extLst>
                    <a:ext uri="{FF2B5EF4-FFF2-40B4-BE49-F238E27FC236}">
                      <a16:creationId xmlns:a16="http://schemas.microsoft.com/office/drawing/2014/main" id="{890136B1-AA93-FB71-ADF3-95A7B7727718}"/>
                    </a:ext>
                  </a:extLst>
                </p14:cNvPr>
                <p14:cNvContentPartPr/>
                <p14:nvPr/>
              </p14:nvContentPartPr>
              <p14:xfrm>
                <a:off x="7569337" y="2236634"/>
                <a:ext cx="106920" cy="34920"/>
              </p14:xfrm>
            </p:contentPart>
          </mc:Choice>
          <mc:Fallback xmlns="">
            <p:pic>
              <p:nvPicPr>
                <p:cNvPr id="660" name="墨迹 659">
                  <a:extLst>
                    <a:ext uri="{FF2B5EF4-FFF2-40B4-BE49-F238E27FC236}">
                      <a16:creationId xmlns:a16="http://schemas.microsoft.com/office/drawing/2014/main" id="{890136B1-AA93-FB71-ADF3-95A7B7727718}"/>
                    </a:ext>
                  </a:extLst>
                </p:cNvPr>
                <p:cNvPicPr/>
                <p:nvPr/>
              </p:nvPicPr>
              <p:blipFill>
                <a:blip r:embed="rId575"/>
                <a:stretch>
                  <a:fillRect/>
                </a:stretch>
              </p:blipFill>
              <p:spPr>
                <a:xfrm>
                  <a:off x="7560337" y="2227994"/>
                  <a:ext cx="1245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661" name="墨迹 660">
                  <a:extLst>
                    <a:ext uri="{FF2B5EF4-FFF2-40B4-BE49-F238E27FC236}">
                      <a16:creationId xmlns:a16="http://schemas.microsoft.com/office/drawing/2014/main" id="{65EAB13C-9F99-E5F5-3230-2B04DAE404FE}"/>
                    </a:ext>
                  </a:extLst>
                </p14:cNvPr>
                <p14:cNvContentPartPr/>
                <p14:nvPr/>
              </p14:nvContentPartPr>
              <p14:xfrm>
                <a:off x="7553857" y="2257514"/>
                <a:ext cx="183960" cy="134280"/>
              </p14:xfrm>
            </p:contentPart>
          </mc:Choice>
          <mc:Fallback xmlns="">
            <p:pic>
              <p:nvPicPr>
                <p:cNvPr id="661" name="墨迹 660">
                  <a:extLst>
                    <a:ext uri="{FF2B5EF4-FFF2-40B4-BE49-F238E27FC236}">
                      <a16:creationId xmlns:a16="http://schemas.microsoft.com/office/drawing/2014/main" id="{65EAB13C-9F99-E5F5-3230-2B04DAE404FE}"/>
                    </a:ext>
                  </a:extLst>
                </p:cNvPr>
                <p:cNvPicPr/>
                <p:nvPr/>
              </p:nvPicPr>
              <p:blipFill>
                <a:blip r:embed="rId577"/>
                <a:stretch>
                  <a:fillRect/>
                </a:stretch>
              </p:blipFill>
              <p:spPr>
                <a:xfrm>
                  <a:off x="7545217" y="2248514"/>
                  <a:ext cx="2016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662" name="墨迹 661">
                  <a:extLst>
                    <a:ext uri="{FF2B5EF4-FFF2-40B4-BE49-F238E27FC236}">
                      <a16:creationId xmlns:a16="http://schemas.microsoft.com/office/drawing/2014/main" id="{6AAC46F0-B6A0-2E81-4A67-138438935D89}"/>
                    </a:ext>
                  </a:extLst>
                </p14:cNvPr>
                <p14:cNvContentPartPr/>
                <p14:nvPr/>
              </p14:nvContentPartPr>
              <p14:xfrm>
                <a:off x="7639537" y="2359394"/>
                <a:ext cx="21240" cy="207360"/>
              </p14:xfrm>
            </p:contentPart>
          </mc:Choice>
          <mc:Fallback xmlns="">
            <p:pic>
              <p:nvPicPr>
                <p:cNvPr id="662" name="墨迹 661">
                  <a:extLst>
                    <a:ext uri="{FF2B5EF4-FFF2-40B4-BE49-F238E27FC236}">
                      <a16:creationId xmlns:a16="http://schemas.microsoft.com/office/drawing/2014/main" id="{6AAC46F0-B6A0-2E81-4A67-138438935D89}"/>
                    </a:ext>
                  </a:extLst>
                </p:cNvPr>
                <p:cNvPicPr/>
                <p:nvPr/>
              </p:nvPicPr>
              <p:blipFill>
                <a:blip r:embed="rId579"/>
                <a:stretch>
                  <a:fillRect/>
                </a:stretch>
              </p:blipFill>
              <p:spPr>
                <a:xfrm>
                  <a:off x="7630897" y="2350754"/>
                  <a:ext cx="388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663" name="墨迹 662">
                  <a:extLst>
                    <a:ext uri="{FF2B5EF4-FFF2-40B4-BE49-F238E27FC236}">
                      <a16:creationId xmlns:a16="http://schemas.microsoft.com/office/drawing/2014/main" id="{5929299D-E303-6CBB-A19A-E677944873F6}"/>
                    </a:ext>
                  </a:extLst>
                </p14:cNvPr>
                <p14:cNvContentPartPr/>
                <p14:nvPr/>
              </p14:nvContentPartPr>
              <p14:xfrm>
                <a:off x="7638457" y="2240234"/>
                <a:ext cx="2880" cy="43200"/>
              </p14:xfrm>
            </p:contentPart>
          </mc:Choice>
          <mc:Fallback xmlns="">
            <p:pic>
              <p:nvPicPr>
                <p:cNvPr id="663" name="墨迹 662">
                  <a:extLst>
                    <a:ext uri="{FF2B5EF4-FFF2-40B4-BE49-F238E27FC236}">
                      <a16:creationId xmlns:a16="http://schemas.microsoft.com/office/drawing/2014/main" id="{5929299D-E303-6CBB-A19A-E677944873F6}"/>
                    </a:ext>
                  </a:extLst>
                </p:cNvPr>
                <p:cNvPicPr/>
                <p:nvPr/>
              </p:nvPicPr>
              <p:blipFill>
                <a:blip r:embed="rId581"/>
                <a:stretch>
                  <a:fillRect/>
                </a:stretch>
              </p:blipFill>
              <p:spPr>
                <a:xfrm>
                  <a:off x="7629457" y="2231594"/>
                  <a:ext cx="205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665" name="墨迹 664">
                  <a:extLst>
                    <a:ext uri="{FF2B5EF4-FFF2-40B4-BE49-F238E27FC236}">
                      <a16:creationId xmlns:a16="http://schemas.microsoft.com/office/drawing/2014/main" id="{7C042C2C-60AA-D2E3-C009-2086FD048464}"/>
                    </a:ext>
                  </a:extLst>
                </p14:cNvPr>
                <p14:cNvContentPartPr/>
                <p14:nvPr/>
              </p14:nvContentPartPr>
              <p14:xfrm>
                <a:off x="7865257" y="2225474"/>
                <a:ext cx="3240" cy="67680"/>
              </p14:xfrm>
            </p:contentPart>
          </mc:Choice>
          <mc:Fallback xmlns="">
            <p:pic>
              <p:nvPicPr>
                <p:cNvPr id="665" name="墨迹 664">
                  <a:extLst>
                    <a:ext uri="{FF2B5EF4-FFF2-40B4-BE49-F238E27FC236}">
                      <a16:creationId xmlns:a16="http://schemas.microsoft.com/office/drawing/2014/main" id="{7C042C2C-60AA-D2E3-C009-2086FD048464}"/>
                    </a:ext>
                  </a:extLst>
                </p:cNvPr>
                <p:cNvPicPr/>
                <p:nvPr/>
              </p:nvPicPr>
              <p:blipFill>
                <a:blip r:embed="rId583"/>
                <a:stretch>
                  <a:fillRect/>
                </a:stretch>
              </p:blipFill>
              <p:spPr>
                <a:xfrm>
                  <a:off x="7856257" y="2216834"/>
                  <a:ext cx="208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666" name="墨迹 665">
                  <a:extLst>
                    <a:ext uri="{FF2B5EF4-FFF2-40B4-BE49-F238E27FC236}">
                      <a16:creationId xmlns:a16="http://schemas.microsoft.com/office/drawing/2014/main" id="{E2F19A92-6EE3-0281-4B53-CEB1EDAC4430}"/>
                    </a:ext>
                  </a:extLst>
                </p14:cNvPr>
                <p14:cNvContentPartPr/>
                <p14:nvPr/>
              </p14:nvContentPartPr>
              <p14:xfrm>
                <a:off x="7897657" y="2257514"/>
                <a:ext cx="21240" cy="6480"/>
              </p14:xfrm>
            </p:contentPart>
          </mc:Choice>
          <mc:Fallback xmlns="">
            <p:pic>
              <p:nvPicPr>
                <p:cNvPr id="666" name="墨迹 665">
                  <a:extLst>
                    <a:ext uri="{FF2B5EF4-FFF2-40B4-BE49-F238E27FC236}">
                      <a16:creationId xmlns:a16="http://schemas.microsoft.com/office/drawing/2014/main" id="{E2F19A92-6EE3-0281-4B53-CEB1EDAC4430}"/>
                    </a:ext>
                  </a:extLst>
                </p:cNvPr>
                <p:cNvPicPr/>
                <p:nvPr/>
              </p:nvPicPr>
              <p:blipFill>
                <a:blip r:embed="rId585"/>
                <a:stretch>
                  <a:fillRect/>
                </a:stretch>
              </p:blipFill>
              <p:spPr>
                <a:xfrm>
                  <a:off x="7889017" y="2248874"/>
                  <a:ext cx="388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667" name="墨迹 666">
                  <a:extLst>
                    <a:ext uri="{FF2B5EF4-FFF2-40B4-BE49-F238E27FC236}">
                      <a16:creationId xmlns:a16="http://schemas.microsoft.com/office/drawing/2014/main" id="{E7B269DB-6737-BFFA-26BF-378B8FAAC87B}"/>
                    </a:ext>
                  </a:extLst>
                </p14:cNvPr>
                <p14:cNvContentPartPr/>
                <p14:nvPr/>
              </p14:nvContentPartPr>
              <p14:xfrm>
                <a:off x="7815577" y="2271194"/>
                <a:ext cx="189000" cy="198360"/>
              </p14:xfrm>
            </p:contentPart>
          </mc:Choice>
          <mc:Fallback xmlns="">
            <p:pic>
              <p:nvPicPr>
                <p:cNvPr id="667" name="墨迹 666">
                  <a:extLst>
                    <a:ext uri="{FF2B5EF4-FFF2-40B4-BE49-F238E27FC236}">
                      <a16:creationId xmlns:a16="http://schemas.microsoft.com/office/drawing/2014/main" id="{E7B269DB-6737-BFFA-26BF-378B8FAAC87B}"/>
                    </a:ext>
                  </a:extLst>
                </p:cNvPr>
                <p:cNvPicPr/>
                <p:nvPr/>
              </p:nvPicPr>
              <p:blipFill>
                <a:blip r:embed="rId587"/>
                <a:stretch>
                  <a:fillRect/>
                </a:stretch>
              </p:blipFill>
              <p:spPr>
                <a:xfrm>
                  <a:off x="7806937" y="2262554"/>
                  <a:ext cx="206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669" name="墨迹 668">
                  <a:extLst>
                    <a:ext uri="{FF2B5EF4-FFF2-40B4-BE49-F238E27FC236}">
                      <a16:creationId xmlns:a16="http://schemas.microsoft.com/office/drawing/2014/main" id="{92CAEAAC-14F4-4F3B-DAB5-3DB208858610}"/>
                    </a:ext>
                  </a:extLst>
                </p14:cNvPr>
                <p14:cNvContentPartPr/>
                <p14:nvPr/>
              </p14:nvContentPartPr>
              <p14:xfrm>
                <a:off x="8055337" y="2222954"/>
                <a:ext cx="266400" cy="192600"/>
              </p14:xfrm>
            </p:contentPart>
          </mc:Choice>
          <mc:Fallback xmlns="">
            <p:pic>
              <p:nvPicPr>
                <p:cNvPr id="669" name="墨迹 668">
                  <a:extLst>
                    <a:ext uri="{FF2B5EF4-FFF2-40B4-BE49-F238E27FC236}">
                      <a16:creationId xmlns:a16="http://schemas.microsoft.com/office/drawing/2014/main" id="{92CAEAAC-14F4-4F3B-DAB5-3DB208858610}"/>
                    </a:ext>
                  </a:extLst>
                </p:cNvPr>
                <p:cNvPicPr/>
                <p:nvPr/>
              </p:nvPicPr>
              <p:blipFill>
                <a:blip r:embed="rId589"/>
                <a:stretch>
                  <a:fillRect/>
                </a:stretch>
              </p:blipFill>
              <p:spPr>
                <a:xfrm>
                  <a:off x="8046337" y="2214314"/>
                  <a:ext cx="2840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670" name="墨迹 669">
                  <a:extLst>
                    <a:ext uri="{FF2B5EF4-FFF2-40B4-BE49-F238E27FC236}">
                      <a16:creationId xmlns:a16="http://schemas.microsoft.com/office/drawing/2014/main" id="{A7CB2BFF-0CA1-7E56-84B7-9F5AAF372726}"/>
                    </a:ext>
                  </a:extLst>
                </p14:cNvPr>
                <p14:cNvContentPartPr/>
                <p14:nvPr/>
              </p14:nvContentPartPr>
              <p14:xfrm>
                <a:off x="8245777" y="2248874"/>
                <a:ext cx="30960" cy="117360"/>
              </p14:xfrm>
            </p:contentPart>
          </mc:Choice>
          <mc:Fallback xmlns="">
            <p:pic>
              <p:nvPicPr>
                <p:cNvPr id="670" name="墨迹 669">
                  <a:extLst>
                    <a:ext uri="{FF2B5EF4-FFF2-40B4-BE49-F238E27FC236}">
                      <a16:creationId xmlns:a16="http://schemas.microsoft.com/office/drawing/2014/main" id="{A7CB2BFF-0CA1-7E56-84B7-9F5AAF372726}"/>
                    </a:ext>
                  </a:extLst>
                </p:cNvPr>
                <p:cNvPicPr/>
                <p:nvPr/>
              </p:nvPicPr>
              <p:blipFill>
                <a:blip r:embed="rId591"/>
                <a:stretch>
                  <a:fillRect/>
                </a:stretch>
              </p:blipFill>
              <p:spPr>
                <a:xfrm>
                  <a:off x="8236777" y="2240234"/>
                  <a:ext cx="486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671" name="墨迹 670">
                  <a:extLst>
                    <a:ext uri="{FF2B5EF4-FFF2-40B4-BE49-F238E27FC236}">
                      <a16:creationId xmlns:a16="http://schemas.microsoft.com/office/drawing/2014/main" id="{CD0403AF-5C37-93BD-A048-25DE7B5689A4}"/>
                    </a:ext>
                  </a:extLst>
                </p14:cNvPr>
                <p14:cNvContentPartPr/>
                <p14:nvPr/>
              </p14:nvContentPartPr>
              <p14:xfrm>
                <a:off x="8399137" y="2197034"/>
                <a:ext cx="165600" cy="146520"/>
              </p14:xfrm>
            </p:contentPart>
          </mc:Choice>
          <mc:Fallback xmlns="">
            <p:pic>
              <p:nvPicPr>
                <p:cNvPr id="671" name="墨迹 670">
                  <a:extLst>
                    <a:ext uri="{FF2B5EF4-FFF2-40B4-BE49-F238E27FC236}">
                      <a16:creationId xmlns:a16="http://schemas.microsoft.com/office/drawing/2014/main" id="{CD0403AF-5C37-93BD-A048-25DE7B5689A4}"/>
                    </a:ext>
                  </a:extLst>
                </p:cNvPr>
                <p:cNvPicPr/>
                <p:nvPr/>
              </p:nvPicPr>
              <p:blipFill>
                <a:blip r:embed="rId593"/>
                <a:stretch>
                  <a:fillRect/>
                </a:stretch>
              </p:blipFill>
              <p:spPr>
                <a:xfrm>
                  <a:off x="8390137" y="2188034"/>
                  <a:ext cx="183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673" name="墨迹 672">
                  <a:extLst>
                    <a:ext uri="{FF2B5EF4-FFF2-40B4-BE49-F238E27FC236}">
                      <a16:creationId xmlns:a16="http://schemas.microsoft.com/office/drawing/2014/main" id="{F0B16DD0-786D-F908-1030-B13C9ACE6E2E}"/>
                    </a:ext>
                  </a:extLst>
                </p14:cNvPr>
                <p14:cNvContentPartPr/>
                <p14:nvPr/>
              </p14:nvContentPartPr>
              <p14:xfrm>
                <a:off x="8715937" y="2116394"/>
                <a:ext cx="44280" cy="25560"/>
              </p14:xfrm>
            </p:contentPart>
          </mc:Choice>
          <mc:Fallback xmlns="">
            <p:pic>
              <p:nvPicPr>
                <p:cNvPr id="673" name="墨迹 672">
                  <a:extLst>
                    <a:ext uri="{FF2B5EF4-FFF2-40B4-BE49-F238E27FC236}">
                      <a16:creationId xmlns:a16="http://schemas.microsoft.com/office/drawing/2014/main" id="{F0B16DD0-786D-F908-1030-B13C9ACE6E2E}"/>
                    </a:ext>
                  </a:extLst>
                </p:cNvPr>
                <p:cNvPicPr/>
                <p:nvPr/>
              </p:nvPicPr>
              <p:blipFill>
                <a:blip r:embed="rId595"/>
                <a:stretch>
                  <a:fillRect/>
                </a:stretch>
              </p:blipFill>
              <p:spPr>
                <a:xfrm>
                  <a:off x="8707297" y="2107394"/>
                  <a:ext cx="619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674" name="墨迹 673">
                  <a:extLst>
                    <a:ext uri="{FF2B5EF4-FFF2-40B4-BE49-F238E27FC236}">
                      <a16:creationId xmlns:a16="http://schemas.microsoft.com/office/drawing/2014/main" id="{82CDF56F-E664-E56F-1258-A6A7F379809E}"/>
                    </a:ext>
                  </a:extLst>
                </p14:cNvPr>
                <p14:cNvContentPartPr/>
                <p14:nvPr/>
              </p14:nvContentPartPr>
              <p14:xfrm>
                <a:off x="8657257" y="2210354"/>
                <a:ext cx="72720" cy="3600"/>
              </p14:xfrm>
            </p:contentPart>
          </mc:Choice>
          <mc:Fallback xmlns="">
            <p:pic>
              <p:nvPicPr>
                <p:cNvPr id="674" name="墨迹 673">
                  <a:extLst>
                    <a:ext uri="{FF2B5EF4-FFF2-40B4-BE49-F238E27FC236}">
                      <a16:creationId xmlns:a16="http://schemas.microsoft.com/office/drawing/2014/main" id="{82CDF56F-E664-E56F-1258-A6A7F379809E}"/>
                    </a:ext>
                  </a:extLst>
                </p:cNvPr>
                <p:cNvPicPr/>
                <p:nvPr/>
              </p:nvPicPr>
              <p:blipFill>
                <a:blip r:embed="rId597"/>
                <a:stretch>
                  <a:fillRect/>
                </a:stretch>
              </p:blipFill>
              <p:spPr>
                <a:xfrm>
                  <a:off x="8648257" y="2201714"/>
                  <a:ext cx="903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675" name="墨迹 674">
                  <a:extLst>
                    <a:ext uri="{FF2B5EF4-FFF2-40B4-BE49-F238E27FC236}">
                      <a16:creationId xmlns:a16="http://schemas.microsoft.com/office/drawing/2014/main" id="{C9FD22A2-ACC8-059C-A04A-24F8D5B27CAB}"/>
                    </a:ext>
                  </a:extLst>
                </p14:cNvPr>
                <p14:cNvContentPartPr/>
                <p14:nvPr/>
              </p14:nvContentPartPr>
              <p14:xfrm>
                <a:off x="8701537" y="2241674"/>
                <a:ext cx="146520" cy="126720"/>
              </p14:xfrm>
            </p:contentPart>
          </mc:Choice>
          <mc:Fallback xmlns="">
            <p:pic>
              <p:nvPicPr>
                <p:cNvPr id="675" name="墨迹 674">
                  <a:extLst>
                    <a:ext uri="{FF2B5EF4-FFF2-40B4-BE49-F238E27FC236}">
                      <a16:creationId xmlns:a16="http://schemas.microsoft.com/office/drawing/2014/main" id="{C9FD22A2-ACC8-059C-A04A-24F8D5B27CAB}"/>
                    </a:ext>
                  </a:extLst>
                </p:cNvPr>
                <p:cNvPicPr/>
                <p:nvPr/>
              </p:nvPicPr>
              <p:blipFill>
                <a:blip r:embed="rId599"/>
                <a:stretch>
                  <a:fillRect/>
                </a:stretch>
              </p:blipFill>
              <p:spPr>
                <a:xfrm>
                  <a:off x="8692537" y="2232674"/>
                  <a:ext cx="1641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676" name="墨迹 675">
                  <a:extLst>
                    <a:ext uri="{FF2B5EF4-FFF2-40B4-BE49-F238E27FC236}">
                      <a16:creationId xmlns:a16="http://schemas.microsoft.com/office/drawing/2014/main" id="{C1C42DC8-B7EF-3907-B83B-696AFA1A3640}"/>
                    </a:ext>
                  </a:extLst>
                </p14:cNvPr>
                <p14:cNvContentPartPr/>
                <p14:nvPr/>
              </p14:nvContentPartPr>
              <p14:xfrm>
                <a:off x="8907817" y="2204594"/>
                <a:ext cx="18360" cy="16920"/>
              </p14:xfrm>
            </p:contentPart>
          </mc:Choice>
          <mc:Fallback xmlns="">
            <p:pic>
              <p:nvPicPr>
                <p:cNvPr id="676" name="墨迹 675">
                  <a:extLst>
                    <a:ext uri="{FF2B5EF4-FFF2-40B4-BE49-F238E27FC236}">
                      <a16:creationId xmlns:a16="http://schemas.microsoft.com/office/drawing/2014/main" id="{C1C42DC8-B7EF-3907-B83B-696AFA1A3640}"/>
                    </a:ext>
                  </a:extLst>
                </p:cNvPr>
                <p:cNvPicPr/>
                <p:nvPr/>
              </p:nvPicPr>
              <p:blipFill>
                <a:blip r:embed="rId601"/>
                <a:stretch>
                  <a:fillRect/>
                </a:stretch>
              </p:blipFill>
              <p:spPr>
                <a:xfrm>
                  <a:off x="8898817" y="2195954"/>
                  <a:ext cx="360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677" name="墨迹 676">
                  <a:extLst>
                    <a:ext uri="{FF2B5EF4-FFF2-40B4-BE49-F238E27FC236}">
                      <a16:creationId xmlns:a16="http://schemas.microsoft.com/office/drawing/2014/main" id="{618B2DB3-EA35-FFCD-12DD-47173DC384E1}"/>
                    </a:ext>
                  </a:extLst>
                </p14:cNvPr>
                <p14:cNvContentPartPr/>
                <p14:nvPr/>
              </p14:nvContentPartPr>
              <p14:xfrm>
                <a:off x="8893057" y="2271194"/>
                <a:ext cx="28080" cy="99720"/>
              </p14:xfrm>
            </p:contentPart>
          </mc:Choice>
          <mc:Fallback xmlns="">
            <p:pic>
              <p:nvPicPr>
                <p:cNvPr id="677" name="墨迹 676">
                  <a:extLst>
                    <a:ext uri="{FF2B5EF4-FFF2-40B4-BE49-F238E27FC236}">
                      <a16:creationId xmlns:a16="http://schemas.microsoft.com/office/drawing/2014/main" id="{618B2DB3-EA35-FFCD-12DD-47173DC384E1}"/>
                    </a:ext>
                  </a:extLst>
                </p:cNvPr>
                <p:cNvPicPr/>
                <p:nvPr/>
              </p:nvPicPr>
              <p:blipFill>
                <a:blip r:embed="rId603"/>
                <a:stretch>
                  <a:fillRect/>
                </a:stretch>
              </p:blipFill>
              <p:spPr>
                <a:xfrm>
                  <a:off x="8884057" y="2262554"/>
                  <a:ext cx="457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678" name="墨迹 677">
                  <a:extLst>
                    <a:ext uri="{FF2B5EF4-FFF2-40B4-BE49-F238E27FC236}">
                      <a16:creationId xmlns:a16="http://schemas.microsoft.com/office/drawing/2014/main" id="{78952DE4-DFDB-248A-89E1-1F94521556A1}"/>
                    </a:ext>
                  </a:extLst>
                </p14:cNvPr>
                <p14:cNvContentPartPr/>
                <p14:nvPr/>
              </p14:nvContentPartPr>
              <p14:xfrm>
                <a:off x="9003577" y="2133314"/>
                <a:ext cx="142920" cy="206280"/>
              </p14:xfrm>
            </p:contentPart>
          </mc:Choice>
          <mc:Fallback xmlns="">
            <p:pic>
              <p:nvPicPr>
                <p:cNvPr id="678" name="墨迹 677">
                  <a:extLst>
                    <a:ext uri="{FF2B5EF4-FFF2-40B4-BE49-F238E27FC236}">
                      <a16:creationId xmlns:a16="http://schemas.microsoft.com/office/drawing/2014/main" id="{78952DE4-DFDB-248A-89E1-1F94521556A1}"/>
                    </a:ext>
                  </a:extLst>
                </p:cNvPr>
                <p:cNvPicPr/>
                <p:nvPr/>
              </p:nvPicPr>
              <p:blipFill>
                <a:blip r:embed="rId605"/>
                <a:stretch>
                  <a:fillRect/>
                </a:stretch>
              </p:blipFill>
              <p:spPr>
                <a:xfrm>
                  <a:off x="8994937" y="2124674"/>
                  <a:ext cx="1605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679" name="墨迹 678">
                  <a:extLst>
                    <a:ext uri="{FF2B5EF4-FFF2-40B4-BE49-F238E27FC236}">
                      <a16:creationId xmlns:a16="http://schemas.microsoft.com/office/drawing/2014/main" id="{1BC3AEE6-960A-01C2-3EE0-0A4A0E11D1C4}"/>
                    </a:ext>
                  </a:extLst>
                </p14:cNvPr>
                <p14:cNvContentPartPr/>
                <p14:nvPr/>
              </p14:nvContentPartPr>
              <p14:xfrm>
                <a:off x="9136417" y="2287034"/>
                <a:ext cx="20160" cy="92880"/>
              </p14:xfrm>
            </p:contentPart>
          </mc:Choice>
          <mc:Fallback xmlns="">
            <p:pic>
              <p:nvPicPr>
                <p:cNvPr id="679" name="墨迹 678">
                  <a:extLst>
                    <a:ext uri="{FF2B5EF4-FFF2-40B4-BE49-F238E27FC236}">
                      <a16:creationId xmlns:a16="http://schemas.microsoft.com/office/drawing/2014/main" id="{1BC3AEE6-960A-01C2-3EE0-0A4A0E11D1C4}"/>
                    </a:ext>
                  </a:extLst>
                </p:cNvPr>
                <p:cNvPicPr/>
                <p:nvPr/>
              </p:nvPicPr>
              <p:blipFill>
                <a:blip r:embed="rId607"/>
                <a:stretch>
                  <a:fillRect/>
                </a:stretch>
              </p:blipFill>
              <p:spPr>
                <a:xfrm>
                  <a:off x="9127777" y="2278034"/>
                  <a:ext cx="37800" cy="110520"/>
                </a:xfrm>
                <a:prstGeom prst="rect">
                  <a:avLst/>
                </a:prstGeom>
              </p:spPr>
            </p:pic>
          </mc:Fallback>
        </mc:AlternateContent>
      </p:grpSp>
      <p:grpSp>
        <p:nvGrpSpPr>
          <p:cNvPr id="683" name="组合 682">
            <a:extLst>
              <a:ext uri="{FF2B5EF4-FFF2-40B4-BE49-F238E27FC236}">
                <a16:creationId xmlns:a16="http://schemas.microsoft.com/office/drawing/2014/main" id="{F0A789FE-0194-E207-D5F6-9DFBC79C4EF8}"/>
              </a:ext>
            </a:extLst>
          </p:cNvPr>
          <p:cNvGrpSpPr/>
          <p:nvPr/>
        </p:nvGrpSpPr>
        <p:grpSpPr>
          <a:xfrm>
            <a:off x="9310297" y="2038274"/>
            <a:ext cx="195840" cy="369000"/>
            <a:chOff x="9310297" y="2038274"/>
            <a:chExt cx="195840" cy="369000"/>
          </a:xfrm>
        </p:grpSpPr>
        <mc:AlternateContent xmlns:mc="http://schemas.openxmlformats.org/markup-compatibility/2006" xmlns:p14="http://schemas.microsoft.com/office/powerpoint/2010/main">
          <mc:Choice Requires="p14">
            <p:contentPart p14:bwMode="auto" r:id="rId608">
              <p14:nvContentPartPr>
                <p14:cNvPr id="681" name="墨迹 680">
                  <a:extLst>
                    <a:ext uri="{FF2B5EF4-FFF2-40B4-BE49-F238E27FC236}">
                      <a16:creationId xmlns:a16="http://schemas.microsoft.com/office/drawing/2014/main" id="{90D321CF-4269-1B2F-706C-E582BE6E0305}"/>
                    </a:ext>
                  </a:extLst>
                </p14:cNvPr>
                <p14:cNvContentPartPr/>
                <p14:nvPr/>
              </p14:nvContentPartPr>
              <p14:xfrm>
                <a:off x="9310297" y="2197394"/>
                <a:ext cx="63360" cy="61920"/>
              </p14:xfrm>
            </p:contentPart>
          </mc:Choice>
          <mc:Fallback xmlns="">
            <p:pic>
              <p:nvPicPr>
                <p:cNvPr id="681" name="墨迹 680">
                  <a:extLst>
                    <a:ext uri="{FF2B5EF4-FFF2-40B4-BE49-F238E27FC236}">
                      <a16:creationId xmlns:a16="http://schemas.microsoft.com/office/drawing/2014/main" id="{90D321CF-4269-1B2F-706C-E582BE6E0305}"/>
                    </a:ext>
                  </a:extLst>
                </p:cNvPr>
                <p:cNvPicPr/>
                <p:nvPr/>
              </p:nvPicPr>
              <p:blipFill>
                <a:blip r:embed="rId609"/>
                <a:stretch>
                  <a:fillRect/>
                </a:stretch>
              </p:blipFill>
              <p:spPr>
                <a:xfrm>
                  <a:off x="9301297" y="2188394"/>
                  <a:ext cx="810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682" name="墨迹 681">
                  <a:extLst>
                    <a:ext uri="{FF2B5EF4-FFF2-40B4-BE49-F238E27FC236}">
                      <a16:creationId xmlns:a16="http://schemas.microsoft.com/office/drawing/2014/main" id="{C3A7C144-840C-0812-E5CD-F990556C1205}"/>
                    </a:ext>
                  </a:extLst>
                </p14:cNvPr>
                <p14:cNvContentPartPr/>
                <p14:nvPr/>
              </p14:nvContentPartPr>
              <p14:xfrm>
                <a:off x="9386977" y="2038274"/>
                <a:ext cx="119160" cy="369000"/>
              </p14:xfrm>
            </p:contentPart>
          </mc:Choice>
          <mc:Fallback xmlns="">
            <p:pic>
              <p:nvPicPr>
                <p:cNvPr id="682" name="墨迹 681">
                  <a:extLst>
                    <a:ext uri="{FF2B5EF4-FFF2-40B4-BE49-F238E27FC236}">
                      <a16:creationId xmlns:a16="http://schemas.microsoft.com/office/drawing/2014/main" id="{C3A7C144-840C-0812-E5CD-F990556C1205}"/>
                    </a:ext>
                  </a:extLst>
                </p:cNvPr>
                <p:cNvPicPr/>
                <p:nvPr/>
              </p:nvPicPr>
              <p:blipFill>
                <a:blip r:embed="rId611"/>
                <a:stretch>
                  <a:fillRect/>
                </a:stretch>
              </p:blipFill>
              <p:spPr>
                <a:xfrm>
                  <a:off x="9378337" y="2029634"/>
                  <a:ext cx="136800" cy="386640"/>
                </a:xfrm>
                <a:prstGeom prst="rect">
                  <a:avLst/>
                </a:prstGeom>
              </p:spPr>
            </p:pic>
          </mc:Fallback>
        </mc:AlternateContent>
      </p:grpSp>
      <p:grpSp>
        <p:nvGrpSpPr>
          <p:cNvPr id="697" name="组合 696">
            <a:extLst>
              <a:ext uri="{FF2B5EF4-FFF2-40B4-BE49-F238E27FC236}">
                <a16:creationId xmlns:a16="http://schemas.microsoft.com/office/drawing/2014/main" id="{7484868B-F625-5D27-C73B-88C1C4B955BC}"/>
              </a:ext>
            </a:extLst>
          </p:cNvPr>
          <p:cNvGrpSpPr/>
          <p:nvPr/>
        </p:nvGrpSpPr>
        <p:grpSpPr>
          <a:xfrm>
            <a:off x="9664177" y="1981394"/>
            <a:ext cx="1140120" cy="441360"/>
            <a:chOff x="9664177" y="1981394"/>
            <a:chExt cx="1140120" cy="441360"/>
          </a:xfrm>
        </p:grpSpPr>
        <mc:AlternateContent xmlns:mc="http://schemas.openxmlformats.org/markup-compatibility/2006" xmlns:p14="http://schemas.microsoft.com/office/powerpoint/2010/main">
          <mc:Choice Requires="p14">
            <p:contentPart p14:bwMode="auto" r:id="rId612">
              <p14:nvContentPartPr>
                <p14:cNvPr id="684" name="墨迹 683">
                  <a:extLst>
                    <a:ext uri="{FF2B5EF4-FFF2-40B4-BE49-F238E27FC236}">
                      <a16:creationId xmlns:a16="http://schemas.microsoft.com/office/drawing/2014/main" id="{6368A5BB-8FD4-E9C8-A976-C85D1B35E0E8}"/>
                    </a:ext>
                  </a:extLst>
                </p14:cNvPr>
                <p14:cNvContentPartPr/>
                <p14:nvPr/>
              </p14:nvContentPartPr>
              <p14:xfrm>
                <a:off x="9664177" y="2108834"/>
                <a:ext cx="18360" cy="225720"/>
              </p14:xfrm>
            </p:contentPart>
          </mc:Choice>
          <mc:Fallback xmlns="">
            <p:pic>
              <p:nvPicPr>
                <p:cNvPr id="684" name="墨迹 683">
                  <a:extLst>
                    <a:ext uri="{FF2B5EF4-FFF2-40B4-BE49-F238E27FC236}">
                      <a16:creationId xmlns:a16="http://schemas.microsoft.com/office/drawing/2014/main" id="{6368A5BB-8FD4-E9C8-A976-C85D1B35E0E8}"/>
                    </a:ext>
                  </a:extLst>
                </p:cNvPr>
                <p:cNvPicPr/>
                <p:nvPr/>
              </p:nvPicPr>
              <p:blipFill>
                <a:blip r:embed="rId613"/>
                <a:stretch>
                  <a:fillRect/>
                </a:stretch>
              </p:blipFill>
              <p:spPr>
                <a:xfrm>
                  <a:off x="9655537" y="2099834"/>
                  <a:ext cx="360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685" name="墨迹 684">
                  <a:extLst>
                    <a:ext uri="{FF2B5EF4-FFF2-40B4-BE49-F238E27FC236}">
                      <a16:creationId xmlns:a16="http://schemas.microsoft.com/office/drawing/2014/main" id="{EB14BC93-E21A-B306-4753-9407619AF827}"/>
                    </a:ext>
                  </a:extLst>
                </p14:cNvPr>
                <p14:cNvContentPartPr/>
                <p14:nvPr/>
              </p14:nvContentPartPr>
              <p14:xfrm>
                <a:off x="9696937" y="1981394"/>
                <a:ext cx="219600" cy="345240"/>
              </p14:xfrm>
            </p:contentPart>
          </mc:Choice>
          <mc:Fallback xmlns="">
            <p:pic>
              <p:nvPicPr>
                <p:cNvPr id="685" name="墨迹 684">
                  <a:extLst>
                    <a:ext uri="{FF2B5EF4-FFF2-40B4-BE49-F238E27FC236}">
                      <a16:creationId xmlns:a16="http://schemas.microsoft.com/office/drawing/2014/main" id="{EB14BC93-E21A-B306-4753-9407619AF827}"/>
                    </a:ext>
                  </a:extLst>
                </p:cNvPr>
                <p:cNvPicPr/>
                <p:nvPr/>
              </p:nvPicPr>
              <p:blipFill>
                <a:blip r:embed="rId615"/>
                <a:stretch>
                  <a:fillRect/>
                </a:stretch>
              </p:blipFill>
              <p:spPr>
                <a:xfrm>
                  <a:off x="9687937" y="1972394"/>
                  <a:ext cx="23724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686" name="墨迹 685">
                  <a:extLst>
                    <a:ext uri="{FF2B5EF4-FFF2-40B4-BE49-F238E27FC236}">
                      <a16:creationId xmlns:a16="http://schemas.microsoft.com/office/drawing/2014/main" id="{E9002DA7-6979-5631-38B5-11AAC595FA8A}"/>
                    </a:ext>
                  </a:extLst>
                </p14:cNvPr>
                <p14:cNvContentPartPr/>
                <p14:nvPr/>
              </p14:nvContentPartPr>
              <p14:xfrm>
                <a:off x="9761737" y="2100914"/>
                <a:ext cx="85680" cy="204120"/>
              </p14:xfrm>
            </p:contentPart>
          </mc:Choice>
          <mc:Fallback xmlns="">
            <p:pic>
              <p:nvPicPr>
                <p:cNvPr id="686" name="墨迹 685">
                  <a:extLst>
                    <a:ext uri="{FF2B5EF4-FFF2-40B4-BE49-F238E27FC236}">
                      <a16:creationId xmlns:a16="http://schemas.microsoft.com/office/drawing/2014/main" id="{E9002DA7-6979-5631-38B5-11AAC595FA8A}"/>
                    </a:ext>
                  </a:extLst>
                </p:cNvPr>
                <p:cNvPicPr/>
                <p:nvPr/>
              </p:nvPicPr>
              <p:blipFill>
                <a:blip r:embed="rId617"/>
                <a:stretch>
                  <a:fillRect/>
                </a:stretch>
              </p:blipFill>
              <p:spPr>
                <a:xfrm>
                  <a:off x="9752737" y="2092274"/>
                  <a:ext cx="10332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687" name="墨迹 686">
                  <a:extLst>
                    <a:ext uri="{FF2B5EF4-FFF2-40B4-BE49-F238E27FC236}">
                      <a16:creationId xmlns:a16="http://schemas.microsoft.com/office/drawing/2014/main" id="{D5451CF7-BA4F-7E4C-BE3D-8C7E9565B81A}"/>
                    </a:ext>
                  </a:extLst>
                </p14:cNvPr>
                <p14:cNvContentPartPr/>
                <p14:nvPr/>
              </p14:nvContentPartPr>
              <p14:xfrm>
                <a:off x="10028857" y="2138354"/>
                <a:ext cx="49680" cy="35640"/>
              </p14:xfrm>
            </p:contentPart>
          </mc:Choice>
          <mc:Fallback xmlns="">
            <p:pic>
              <p:nvPicPr>
                <p:cNvPr id="687" name="墨迹 686">
                  <a:extLst>
                    <a:ext uri="{FF2B5EF4-FFF2-40B4-BE49-F238E27FC236}">
                      <a16:creationId xmlns:a16="http://schemas.microsoft.com/office/drawing/2014/main" id="{D5451CF7-BA4F-7E4C-BE3D-8C7E9565B81A}"/>
                    </a:ext>
                  </a:extLst>
                </p:cNvPr>
                <p:cNvPicPr/>
                <p:nvPr/>
              </p:nvPicPr>
              <p:blipFill>
                <a:blip r:embed="rId619"/>
                <a:stretch>
                  <a:fillRect/>
                </a:stretch>
              </p:blipFill>
              <p:spPr>
                <a:xfrm>
                  <a:off x="10019857" y="2129354"/>
                  <a:ext cx="67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688" name="墨迹 687">
                  <a:extLst>
                    <a:ext uri="{FF2B5EF4-FFF2-40B4-BE49-F238E27FC236}">
                      <a16:creationId xmlns:a16="http://schemas.microsoft.com/office/drawing/2014/main" id="{310ED697-B2DF-D7A2-FD31-2F6F9B386984}"/>
                    </a:ext>
                  </a:extLst>
                </p14:cNvPr>
                <p14:cNvContentPartPr/>
                <p14:nvPr/>
              </p14:nvContentPartPr>
              <p14:xfrm>
                <a:off x="9992137" y="2160674"/>
                <a:ext cx="132840" cy="95400"/>
              </p14:xfrm>
            </p:contentPart>
          </mc:Choice>
          <mc:Fallback xmlns="">
            <p:pic>
              <p:nvPicPr>
                <p:cNvPr id="688" name="墨迹 687">
                  <a:extLst>
                    <a:ext uri="{FF2B5EF4-FFF2-40B4-BE49-F238E27FC236}">
                      <a16:creationId xmlns:a16="http://schemas.microsoft.com/office/drawing/2014/main" id="{310ED697-B2DF-D7A2-FD31-2F6F9B386984}"/>
                    </a:ext>
                  </a:extLst>
                </p:cNvPr>
                <p:cNvPicPr/>
                <p:nvPr/>
              </p:nvPicPr>
              <p:blipFill>
                <a:blip r:embed="rId621"/>
                <a:stretch>
                  <a:fillRect/>
                </a:stretch>
              </p:blipFill>
              <p:spPr>
                <a:xfrm>
                  <a:off x="9983137" y="2151674"/>
                  <a:ext cx="1504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689" name="墨迹 688">
                  <a:extLst>
                    <a:ext uri="{FF2B5EF4-FFF2-40B4-BE49-F238E27FC236}">
                      <a16:creationId xmlns:a16="http://schemas.microsoft.com/office/drawing/2014/main" id="{42B7F63C-E9C0-42E5-26D1-19C2434D02BF}"/>
                    </a:ext>
                  </a:extLst>
                </p14:cNvPr>
                <p14:cNvContentPartPr/>
                <p14:nvPr/>
              </p14:nvContentPartPr>
              <p14:xfrm>
                <a:off x="10154137" y="2053394"/>
                <a:ext cx="51840" cy="369360"/>
              </p14:xfrm>
            </p:contentPart>
          </mc:Choice>
          <mc:Fallback xmlns="">
            <p:pic>
              <p:nvPicPr>
                <p:cNvPr id="689" name="墨迹 688">
                  <a:extLst>
                    <a:ext uri="{FF2B5EF4-FFF2-40B4-BE49-F238E27FC236}">
                      <a16:creationId xmlns:a16="http://schemas.microsoft.com/office/drawing/2014/main" id="{42B7F63C-E9C0-42E5-26D1-19C2434D02BF}"/>
                    </a:ext>
                  </a:extLst>
                </p:cNvPr>
                <p:cNvPicPr/>
                <p:nvPr/>
              </p:nvPicPr>
              <p:blipFill>
                <a:blip r:embed="rId623"/>
                <a:stretch>
                  <a:fillRect/>
                </a:stretch>
              </p:blipFill>
              <p:spPr>
                <a:xfrm>
                  <a:off x="10145137" y="2044754"/>
                  <a:ext cx="6948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690" name="墨迹 689">
                  <a:extLst>
                    <a:ext uri="{FF2B5EF4-FFF2-40B4-BE49-F238E27FC236}">
                      <a16:creationId xmlns:a16="http://schemas.microsoft.com/office/drawing/2014/main" id="{79D20E98-D010-A75A-44A1-6A1B4E47CA73}"/>
                    </a:ext>
                  </a:extLst>
                </p14:cNvPr>
                <p14:cNvContentPartPr/>
                <p14:nvPr/>
              </p14:nvContentPartPr>
              <p14:xfrm>
                <a:off x="10073137" y="2153114"/>
                <a:ext cx="16560" cy="83520"/>
              </p14:xfrm>
            </p:contentPart>
          </mc:Choice>
          <mc:Fallback xmlns="">
            <p:pic>
              <p:nvPicPr>
                <p:cNvPr id="690" name="墨迹 689">
                  <a:extLst>
                    <a:ext uri="{FF2B5EF4-FFF2-40B4-BE49-F238E27FC236}">
                      <a16:creationId xmlns:a16="http://schemas.microsoft.com/office/drawing/2014/main" id="{79D20E98-D010-A75A-44A1-6A1B4E47CA73}"/>
                    </a:ext>
                  </a:extLst>
                </p:cNvPr>
                <p:cNvPicPr/>
                <p:nvPr/>
              </p:nvPicPr>
              <p:blipFill>
                <a:blip r:embed="rId625"/>
                <a:stretch>
                  <a:fillRect/>
                </a:stretch>
              </p:blipFill>
              <p:spPr>
                <a:xfrm>
                  <a:off x="10064137" y="2144114"/>
                  <a:ext cx="342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692" name="墨迹 691">
                  <a:extLst>
                    <a:ext uri="{FF2B5EF4-FFF2-40B4-BE49-F238E27FC236}">
                      <a16:creationId xmlns:a16="http://schemas.microsoft.com/office/drawing/2014/main" id="{7C8D5904-F552-3EA3-72D7-0592D3E2B986}"/>
                    </a:ext>
                  </a:extLst>
                </p14:cNvPr>
                <p14:cNvContentPartPr/>
                <p14:nvPr/>
              </p14:nvContentPartPr>
              <p14:xfrm>
                <a:off x="10325137" y="2116394"/>
                <a:ext cx="102600" cy="153360"/>
              </p14:xfrm>
            </p:contentPart>
          </mc:Choice>
          <mc:Fallback xmlns="">
            <p:pic>
              <p:nvPicPr>
                <p:cNvPr id="692" name="墨迹 691">
                  <a:extLst>
                    <a:ext uri="{FF2B5EF4-FFF2-40B4-BE49-F238E27FC236}">
                      <a16:creationId xmlns:a16="http://schemas.microsoft.com/office/drawing/2014/main" id="{7C8D5904-F552-3EA3-72D7-0592D3E2B986}"/>
                    </a:ext>
                  </a:extLst>
                </p:cNvPr>
                <p:cNvPicPr/>
                <p:nvPr/>
              </p:nvPicPr>
              <p:blipFill>
                <a:blip r:embed="rId627"/>
                <a:stretch>
                  <a:fillRect/>
                </a:stretch>
              </p:blipFill>
              <p:spPr>
                <a:xfrm>
                  <a:off x="10316497" y="2107394"/>
                  <a:ext cx="1202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693" name="墨迹 692">
                  <a:extLst>
                    <a:ext uri="{FF2B5EF4-FFF2-40B4-BE49-F238E27FC236}">
                      <a16:creationId xmlns:a16="http://schemas.microsoft.com/office/drawing/2014/main" id="{CE0402D1-051C-8D40-C7FD-8ABB482FF889}"/>
                    </a:ext>
                  </a:extLst>
                </p14:cNvPr>
                <p14:cNvContentPartPr/>
                <p14:nvPr/>
              </p14:nvContentPartPr>
              <p14:xfrm>
                <a:off x="10434217" y="2143394"/>
                <a:ext cx="114480" cy="77760"/>
              </p14:xfrm>
            </p:contentPart>
          </mc:Choice>
          <mc:Fallback xmlns="">
            <p:pic>
              <p:nvPicPr>
                <p:cNvPr id="693" name="墨迹 692">
                  <a:extLst>
                    <a:ext uri="{FF2B5EF4-FFF2-40B4-BE49-F238E27FC236}">
                      <a16:creationId xmlns:a16="http://schemas.microsoft.com/office/drawing/2014/main" id="{CE0402D1-051C-8D40-C7FD-8ABB482FF889}"/>
                    </a:ext>
                  </a:extLst>
                </p:cNvPr>
                <p:cNvPicPr/>
                <p:nvPr/>
              </p:nvPicPr>
              <p:blipFill>
                <a:blip r:embed="rId629"/>
                <a:stretch>
                  <a:fillRect/>
                </a:stretch>
              </p:blipFill>
              <p:spPr>
                <a:xfrm>
                  <a:off x="10425577" y="2134394"/>
                  <a:ext cx="1321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694" name="墨迹 693">
                  <a:extLst>
                    <a:ext uri="{FF2B5EF4-FFF2-40B4-BE49-F238E27FC236}">
                      <a16:creationId xmlns:a16="http://schemas.microsoft.com/office/drawing/2014/main" id="{E1002299-72C2-990C-5E34-B6CF9AA129D9}"/>
                    </a:ext>
                  </a:extLst>
                </p14:cNvPr>
                <p14:cNvContentPartPr/>
                <p14:nvPr/>
              </p14:nvContentPartPr>
              <p14:xfrm>
                <a:off x="10485697" y="2123594"/>
                <a:ext cx="10800" cy="98640"/>
              </p14:xfrm>
            </p:contentPart>
          </mc:Choice>
          <mc:Fallback xmlns="">
            <p:pic>
              <p:nvPicPr>
                <p:cNvPr id="694" name="墨迹 693">
                  <a:extLst>
                    <a:ext uri="{FF2B5EF4-FFF2-40B4-BE49-F238E27FC236}">
                      <a16:creationId xmlns:a16="http://schemas.microsoft.com/office/drawing/2014/main" id="{E1002299-72C2-990C-5E34-B6CF9AA129D9}"/>
                    </a:ext>
                  </a:extLst>
                </p:cNvPr>
                <p:cNvPicPr/>
                <p:nvPr/>
              </p:nvPicPr>
              <p:blipFill>
                <a:blip r:embed="rId631"/>
                <a:stretch>
                  <a:fillRect/>
                </a:stretch>
              </p:blipFill>
              <p:spPr>
                <a:xfrm>
                  <a:off x="10477057" y="2114594"/>
                  <a:ext cx="284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695" name="墨迹 694">
                  <a:extLst>
                    <a:ext uri="{FF2B5EF4-FFF2-40B4-BE49-F238E27FC236}">
                      <a16:creationId xmlns:a16="http://schemas.microsoft.com/office/drawing/2014/main" id="{BD34715C-915F-8808-175E-380F745EB11F}"/>
                    </a:ext>
                  </a:extLst>
                </p14:cNvPr>
                <p14:cNvContentPartPr/>
                <p14:nvPr/>
              </p14:nvContentPartPr>
              <p14:xfrm>
                <a:off x="10630777" y="2080754"/>
                <a:ext cx="173520" cy="133200"/>
              </p14:xfrm>
            </p:contentPart>
          </mc:Choice>
          <mc:Fallback xmlns="">
            <p:pic>
              <p:nvPicPr>
                <p:cNvPr id="695" name="墨迹 694">
                  <a:extLst>
                    <a:ext uri="{FF2B5EF4-FFF2-40B4-BE49-F238E27FC236}">
                      <a16:creationId xmlns:a16="http://schemas.microsoft.com/office/drawing/2014/main" id="{BD34715C-915F-8808-175E-380F745EB11F}"/>
                    </a:ext>
                  </a:extLst>
                </p:cNvPr>
                <p:cNvPicPr/>
                <p:nvPr/>
              </p:nvPicPr>
              <p:blipFill>
                <a:blip r:embed="rId633"/>
                <a:stretch>
                  <a:fillRect/>
                </a:stretch>
              </p:blipFill>
              <p:spPr>
                <a:xfrm>
                  <a:off x="10621777" y="2072114"/>
                  <a:ext cx="191160" cy="150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34">
            <p14:nvContentPartPr>
              <p14:cNvPr id="696" name="墨迹 695">
                <a:extLst>
                  <a:ext uri="{FF2B5EF4-FFF2-40B4-BE49-F238E27FC236}">
                    <a16:creationId xmlns:a16="http://schemas.microsoft.com/office/drawing/2014/main" id="{E7B35C01-96AA-0A9D-A850-35B27711D75D}"/>
                  </a:ext>
                </a:extLst>
              </p14:cNvPr>
              <p14:cNvContentPartPr/>
              <p14:nvPr/>
            </p14:nvContentPartPr>
            <p14:xfrm>
              <a:off x="11005177" y="2204594"/>
              <a:ext cx="5760" cy="360"/>
            </p14:xfrm>
          </p:contentPart>
        </mc:Choice>
        <mc:Fallback xmlns="">
          <p:pic>
            <p:nvPicPr>
              <p:cNvPr id="696" name="墨迹 695">
                <a:extLst>
                  <a:ext uri="{FF2B5EF4-FFF2-40B4-BE49-F238E27FC236}">
                    <a16:creationId xmlns:a16="http://schemas.microsoft.com/office/drawing/2014/main" id="{E7B35C01-96AA-0A9D-A850-35B27711D75D}"/>
                  </a:ext>
                </a:extLst>
              </p:cNvPr>
              <p:cNvPicPr/>
              <p:nvPr/>
            </p:nvPicPr>
            <p:blipFill>
              <a:blip r:embed="rId635"/>
              <a:stretch>
                <a:fillRect/>
              </a:stretch>
            </p:blipFill>
            <p:spPr>
              <a:xfrm>
                <a:off x="10996537" y="2195954"/>
                <a:ext cx="23400" cy="18000"/>
              </a:xfrm>
              <a:prstGeom prst="rect">
                <a:avLst/>
              </a:prstGeom>
            </p:spPr>
          </p:pic>
        </mc:Fallback>
      </mc:AlternateContent>
      <p:grpSp>
        <p:nvGrpSpPr>
          <p:cNvPr id="702" name="组合 701">
            <a:extLst>
              <a:ext uri="{FF2B5EF4-FFF2-40B4-BE49-F238E27FC236}">
                <a16:creationId xmlns:a16="http://schemas.microsoft.com/office/drawing/2014/main" id="{6DB8F31F-CEFE-AF72-57BC-50FDDA5E471C}"/>
              </a:ext>
            </a:extLst>
          </p:cNvPr>
          <p:cNvGrpSpPr/>
          <p:nvPr/>
        </p:nvGrpSpPr>
        <p:grpSpPr>
          <a:xfrm>
            <a:off x="6540817" y="3304754"/>
            <a:ext cx="239400" cy="178560"/>
            <a:chOff x="6540817" y="3304754"/>
            <a:chExt cx="239400" cy="178560"/>
          </a:xfrm>
        </p:grpSpPr>
        <mc:AlternateContent xmlns:mc="http://schemas.openxmlformats.org/markup-compatibility/2006" xmlns:p14="http://schemas.microsoft.com/office/powerpoint/2010/main">
          <mc:Choice Requires="p14">
            <p:contentPart p14:bwMode="auto" r:id="rId636">
              <p14:nvContentPartPr>
                <p14:cNvPr id="698" name="墨迹 697">
                  <a:extLst>
                    <a:ext uri="{FF2B5EF4-FFF2-40B4-BE49-F238E27FC236}">
                      <a16:creationId xmlns:a16="http://schemas.microsoft.com/office/drawing/2014/main" id="{3B235DB0-A19A-1967-E81F-679FDA6DA998}"/>
                    </a:ext>
                  </a:extLst>
                </p14:cNvPr>
                <p14:cNvContentPartPr/>
                <p14:nvPr/>
              </p14:nvContentPartPr>
              <p14:xfrm>
                <a:off x="6555577" y="3369194"/>
                <a:ext cx="103320" cy="17280"/>
              </p14:xfrm>
            </p:contentPart>
          </mc:Choice>
          <mc:Fallback xmlns="">
            <p:pic>
              <p:nvPicPr>
                <p:cNvPr id="698" name="墨迹 697">
                  <a:extLst>
                    <a:ext uri="{FF2B5EF4-FFF2-40B4-BE49-F238E27FC236}">
                      <a16:creationId xmlns:a16="http://schemas.microsoft.com/office/drawing/2014/main" id="{3B235DB0-A19A-1967-E81F-679FDA6DA998}"/>
                    </a:ext>
                  </a:extLst>
                </p:cNvPr>
                <p:cNvPicPr/>
                <p:nvPr/>
              </p:nvPicPr>
              <p:blipFill>
                <a:blip r:embed="rId637"/>
                <a:stretch>
                  <a:fillRect/>
                </a:stretch>
              </p:blipFill>
              <p:spPr>
                <a:xfrm>
                  <a:off x="6546577" y="3360194"/>
                  <a:ext cx="120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699" name="墨迹 698">
                  <a:extLst>
                    <a:ext uri="{FF2B5EF4-FFF2-40B4-BE49-F238E27FC236}">
                      <a16:creationId xmlns:a16="http://schemas.microsoft.com/office/drawing/2014/main" id="{7EA1FA1E-B43C-DE1E-815F-2EACC9685274}"/>
                    </a:ext>
                  </a:extLst>
                </p14:cNvPr>
                <p14:cNvContentPartPr/>
                <p14:nvPr/>
              </p14:nvContentPartPr>
              <p14:xfrm>
                <a:off x="6540817" y="3417074"/>
                <a:ext cx="146880" cy="35640"/>
              </p14:xfrm>
            </p:contentPart>
          </mc:Choice>
          <mc:Fallback xmlns="">
            <p:pic>
              <p:nvPicPr>
                <p:cNvPr id="699" name="墨迹 698">
                  <a:extLst>
                    <a:ext uri="{FF2B5EF4-FFF2-40B4-BE49-F238E27FC236}">
                      <a16:creationId xmlns:a16="http://schemas.microsoft.com/office/drawing/2014/main" id="{7EA1FA1E-B43C-DE1E-815F-2EACC9685274}"/>
                    </a:ext>
                  </a:extLst>
                </p:cNvPr>
                <p:cNvPicPr/>
                <p:nvPr/>
              </p:nvPicPr>
              <p:blipFill>
                <a:blip r:embed="rId639"/>
                <a:stretch>
                  <a:fillRect/>
                </a:stretch>
              </p:blipFill>
              <p:spPr>
                <a:xfrm>
                  <a:off x="6531817" y="3408434"/>
                  <a:ext cx="1645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701" name="墨迹 700">
                  <a:extLst>
                    <a:ext uri="{FF2B5EF4-FFF2-40B4-BE49-F238E27FC236}">
                      <a16:creationId xmlns:a16="http://schemas.microsoft.com/office/drawing/2014/main" id="{75577FA3-3FCB-24FA-16E2-C8921E85E3F2}"/>
                    </a:ext>
                  </a:extLst>
                </p14:cNvPr>
                <p14:cNvContentPartPr/>
                <p14:nvPr/>
              </p14:nvContentPartPr>
              <p14:xfrm>
                <a:off x="6706057" y="3304754"/>
                <a:ext cx="74160" cy="178560"/>
              </p14:xfrm>
            </p:contentPart>
          </mc:Choice>
          <mc:Fallback xmlns="">
            <p:pic>
              <p:nvPicPr>
                <p:cNvPr id="701" name="墨迹 700">
                  <a:extLst>
                    <a:ext uri="{FF2B5EF4-FFF2-40B4-BE49-F238E27FC236}">
                      <a16:creationId xmlns:a16="http://schemas.microsoft.com/office/drawing/2014/main" id="{75577FA3-3FCB-24FA-16E2-C8921E85E3F2}"/>
                    </a:ext>
                  </a:extLst>
                </p:cNvPr>
                <p:cNvPicPr/>
                <p:nvPr/>
              </p:nvPicPr>
              <p:blipFill>
                <a:blip r:embed="rId641"/>
                <a:stretch>
                  <a:fillRect/>
                </a:stretch>
              </p:blipFill>
              <p:spPr>
                <a:xfrm>
                  <a:off x="6697057" y="3295754"/>
                  <a:ext cx="91800" cy="196200"/>
                </a:xfrm>
                <a:prstGeom prst="rect">
                  <a:avLst/>
                </a:prstGeom>
              </p:spPr>
            </p:pic>
          </mc:Fallback>
        </mc:AlternateContent>
      </p:grpSp>
      <p:grpSp>
        <p:nvGrpSpPr>
          <p:cNvPr id="718" name="组合 717">
            <a:extLst>
              <a:ext uri="{FF2B5EF4-FFF2-40B4-BE49-F238E27FC236}">
                <a16:creationId xmlns:a16="http://schemas.microsoft.com/office/drawing/2014/main" id="{FAE9FAA1-1752-9B2A-D98C-5523FC512130}"/>
              </a:ext>
            </a:extLst>
          </p:cNvPr>
          <p:cNvGrpSpPr/>
          <p:nvPr/>
        </p:nvGrpSpPr>
        <p:grpSpPr>
          <a:xfrm>
            <a:off x="7210057" y="2916674"/>
            <a:ext cx="905400" cy="841320"/>
            <a:chOff x="7210057" y="2916674"/>
            <a:chExt cx="905400" cy="841320"/>
          </a:xfrm>
        </p:grpSpPr>
        <mc:AlternateContent xmlns:mc="http://schemas.openxmlformats.org/markup-compatibility/2006" xmlns:p14="http://schemas.microsoft.com/office/powerpoint/2010/main">
          <mc:Choice Requires="p14">
            <p:contentPart p14:bwMode="auto" r:id="rId642">
              <p14:nvContentPartPr>
                <p14:cNvPr id="703" name="墨迹 702">
                  <a:extLst>
                    <a:ext uri="{FF2B5EF4-FFF2-40B4-BE49-F238E27FC236}">
                      <a16:creationId xmlns:a16="http://schemas.microsoft.com/office/drawing/2014/main" id="{72EFCBAF-F1D5-BA15-443A-FDA9DE458156}"/>
                    </a:ext>
                  </a:extLst>
                </p14:cNvPr>
                <p14:cNvContentPartPr/>
                <p14:nvPr/>
              </p14:nvContentPartPr>
              <p14:xfrm>
                <a:off x="7210057" y="3181994"/>
                <a:ext cx="22680" cy="540000"/>
              </p14:xfrm>
            </p:contentPart>
          </mc:Choice>
          <mc:Fallback xmlns="">
            <p:pic>
              <p:nvPicPr>
                <p:cNvPr id="703" name="墨迹 702">
                  <a:extLst>
                    <a:ext uri="{FF2B5EF4-FFF2-40B4-BE49-F238E27FC236}">
                      <a16:creationId xmlns:a16="http://schemas.microsoft.com/office/drawing/2014/main" id="{72EFCBAF-F1D5-BA15-443A-FDA9DE458156}"/>
                    </a:ext>
                  </a:extLst>
                </p:cNvPr>
                <p:cNvPicPr/>
                <p:nvPr/>
              </p:nvPicPr>
              <p:blipFill>
                <a:blip r:embed="rId643"/>
                <a:stretch>
                  <a:fillRect/>
                </a:stretch>
              </p:blipFill>
              <p:spPr>
                <a:xfrm>
                  <a:off x="7201417" y="3173354"/>
                  <a:ext cx="40320" cy="557640"/>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704" name="墨迹 703">
                  <a:extLst>
                    <a:ext uri="{FF2B5EF4-FFF2-40B4-BE49-F238E27FC236}">
                      <a16:creationId xmlns:a16="http://schemas.microsoft.com/office/drawing/2014/main" id="{60BF2E76-65BA-2139-BA2A-1EE778D28092}"/>
                    </a:ext>
                  </a:extLst>
                </p14:cNvPr>
                <p14:cNvContentPartPr/>
                <p14:nvPr/>
              </p14:nvContentPartPr>
              <p14:xfrm>
                <a:off x="7241377" y="3185954"/>
                <a:ext cx="549360" cy="547560"/>
              </p14:xfrm>
            </p:contentPart>
          </mc:Choice>
          <mc:Fallback xmlns="">
            <p:pic>
              <p:nvPicPr>
                <p:cNvPr id="704" name="墨迹 703">
                  <a:extLst>
                    <a:ext uri="{FF2B5EF4-FFF2-40B4-BE49-F238E27FC236}">
                      <a16:creationId xmlns:a16="http://schemas.microsoft.com/office/drawing/2014/main" id="{60BF2E76-65BA-2139-BA2A-1EE778D28092}"/>
                    </a:ext>
                  </a:extLst>
                </p:cNvPr>
                <p:cNvPicPr/>
                <p:nvPr/>
              </p:nvPicPr>
              <p:blipFill>
                <a:blip r:embed="rId645"/>
                <a:stretch>
                  <a:fillRect/>
                </a:stretch>
              </p:blipFill>
              <p:spPr>
                <a:xfrm>
                  <a:off x="7232377" y="3177314"/>
                  <a:ext cx="56700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705" name="墨迹 704">
                  <a:extLst>
                    <a:ext uri="{FF2B5EF4-FFF2-40B4-BE49-F238E27FC236}">
                      <a16:creationId xmlns:a16="http://schemas.microsoft.com/office/drawing/2014/main" id="{F1717CE3-A619-F673-B479-F331FF6906C3}"/>
                    </a:ext>
                  </a:extLst>
                </p14:cNvPr>
                <p14:cNvContentPartPr/>
                <p14:nvPr/>
              </p14:nvContentPartPr>
              <p14:xfrm>
                <a:off x="7292857" y="3726314"/>
                <a:ext cx="517320" cy="31680"/>
              </p14:xfrm>
            </p:contentPart>
          </mc:Choice>
          <mc:Fallback xmlns="">
            <p:pic>
              <p:nvPicPr>
                <p:cNvPr id="705" name="墨迹 704">
                  <a:extLst>
                    <a:ext uri="{FF2B5EF4-FFF2-40B4-BE49-F238E27FC236}">
                      <a16:creationId xmlns:a16="http://schemas.microsoft.com/office/drawing/2014/main" id="{F1717CE3-A619-F673-B479-F331FF6906C3}"/>
                    </a:ext>
                  </a:extLst>
                </p:cNvPr>
                <p:cNvPicPr/>
                <p:nvPr/>
              </p:nvPicPr>
              <p:blipFill>
                <a:blip r:embed="rId647"/>
                <a:stretch>
                  <a:fillRect/>
                </a:stretch>
              </p:blipFill>
              <p:spPr>
                <a:xfrm>
                  <a:off x="7284217" y="3717314"/>
                  <a:ext cx="5349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706" name="墨迹 705">
                  <a:extLst>
                    <a:ext uri="{FF2B5EF4-FFF2-40B4-BE49-F238E27FC236}">
                      <a16:creationId xmlns:a16="http://schemas.microsoft.com/office/drawing/2014/main" id="{04376C8F-F85C-6C9C-CA6B-397F3479F8B5}"/>
                    </a:ext>
                  </a:extLst>
                </p14:cNvPr>
                <p14:cNvContentPartPr/>
                <p14:nvPr/>
              </p14:nvContentPartPr>
              <p14:xfrm>
                <a:off x="7237417" y="2944754"/>
                <a:ext cx="335160" cy="255960"/>
              </p14:xfrm>
            </p:contentPart>
          </mc:Choice>
          <mc:Fallback xmlns="">
            <p:pic>
              <p:nvPicPr>
                <p:cNvPr id="706" name="墨迹 705">
                  <a:extLst>
                    <a:ext uri="{FF2B5EF4-FFF2-40B4-BE49-F238E27FC236}">
                      <a16:creationId xmlns:a16="http://schemas.microsoft.com/office/drawing/2014/main" id="{04376C8F-F85C-6C9C-CA6B-397F3479F8B5}"/>
                    </a:ext>
                  </a:extLst>
                </p:cNvPr>
                <p:cNvPicPr/>
                <p:nvPr/>
              </p:nvPicPr>
              <p:blipFill>
                <a:blip r:embed="rId649"/>
                <a:stretch>
                  <a:fillRect/>
                </a:stretch>
              </p:blipFill>
              <p:spPr>
                <a:xfrm>
                  <a:off x="7228777" y="2935754"/>
                  <a:ext cx="35280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707" name="墨迹 706">
                  <a:extLst>
                    <a:ext uri="{FF2B5EF4-FFF2-40B4-BE49-F238E27FC236}">
                      <a16:creationId xmlns:a16="http://schemas.microsoft.com/office/drawing/2014/main" id="{9666A678-318C-979E-339F-0C8D0BE85F36}"/>
                    </a:ext>
                  </a:extLst>
                </p14:cNvPr>
                <p14:cNvContentPartPr/>
                <p14:nvPr/>
              </p14:nvContentPartPr>
              <p14:xfrm>
                <a:off x="7565737" y="2916674"/>
                <a:ext cx="534240" cy="40680"/>
              </p14:xfrm>
            </p:contentPart>
          </mc:Choice>
          <mc:Fallback xmlns="">
            <p:pic>
              <p:nvPicPr>
                <p:cNvPr id="707" name="墨迹 706">
                  <a:extLst>
                    <a:ext uri="{FF2B5EF4-FFF2-40B4-BE49-F238E27FC236}">
                      <a16:creationId xmlns:a16="http://schemas.microsoft.com/office/drawing/2014/main" id="{9666A678-318C-979E-339F-0C8D0BE85F36}"/>
                    </a:ext>
                  </a:extLst>
                </p:cNvPr>
                <p:cNvPicPr/>
                <p:nvPr/>
              </p:nvPicPr>
              <p:blipFill>
                <a:blip r:embed="rId651"/>
                <a:stretch>
                  <a:fillRect/>
                </a:stretch>
              </p:blipFill>
              <p:spPr>
                <a:xfrm>
                  <a:off x="7557097" y="2907674"/>
                  <a:ext cx="5518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708" name="墨迹 707">
                  <a:extLst>
                    <a:ext uri="{FF2B5EF4-FFF2-40B4-BE49-F238E27FC236}">
                      <a16:creationId xmlns:a16="http://schemas.microsoft.com/office/drawing/2014/main" id="{9949990F-2AF7-EFD6-6193-8792CCFCA59B}"/>
                    </a:ext>
                  </a:extLst>
                </p14:cNvPr>
                <p14:cNvContentPartPr/>
                <p14:nvPr/>
              </p14:nvContentPartPr>
              <p14:xfrm>
                <a:off x="7809097" y="2955194"/>
                <a:ext cx="306360" cy="237960"/>
              </p14:xfrm>
            </p:contentPart>
          </mc:Choice>
          <mc:Fallback xmlns="">
            <p:pic>
              <p:nvPicPr>
                <p:cNvPr id="708" name="墨迹 707">
                  <a:extLst>
                    <a:ext uri="{FF2B5EF4-FFF2-40B4-BE49-F238E27FC236}">
                      <a16:creationId xmlns:a16="http://schemas.microsoft.com/office/drawing/2014/main" id="{9949990F-2AF7-EFD6-6193-8792CCFCA59B}"/>
                    </a:ext>
                  </a:extLst>
                </p:cNvPr>
                <p:cNvPicPr/>
                <p:nvPr/>
              </p:nvPicPr>
              <p:blipFill>
                <a:blip r:embed="rId653"/>
                <a:stretch>
                  <a:fillRect/>
                </a:stretch>
              </p:blipFill>
              <p:spPr>
                <a:xfrm>
                  <a:off x="7800097" y="2946554"/>
                  <a:ext cx="3240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709" name="墨迹 708">
                  <a:extLst>
                    <a:ext uri="{FF2B5EF4-FFF2-40B4-BE49-F238E27FC236}">
                      <a16:creationId xmlns:a16="http://schemas.microsoft.com/office/drawing/2014/main" id="{EFF5FE8B-AA01-F6B0-2D5A-D064A09C165C}"/>
                    </a:ext>
                  </a:extLst>
                </p14:cNvPr>
                <p14:cNvContentPartPr/>
                <p14:nvPr/>
              </p14:nvContentPartPr>
              <p14:xfrm>
                <a:off x="8085937" y="2942234"/>
                <a:ext cx="18360" cy="568440"/>
              </p14:xfrm>
            </p:contentPart>
          </mc:Choice>
          <mc:Fallback xmlns="">
            <p:pic>
              <p:nvPicPr>
                <p:cNvPr id="709" name="墨迹 708">
                  <a:extLst>
                    <a:ext uri="{FF2B5EF4-FFF2-40B4-BE49-F238E27FC236}">
                      <a16:creationId xmlns:a16="http://schemas.microsoft.com/office/drawing/2014/main" id="{EFF5FE8B-AA01-F6B0-2D5A-D064A09C165C}"/>
                    </a:ext>
                  </a:extLst>
                </p:cNvPr>
                <p:cNvPicPr/>
                <p:nvPr/>
              </p:nvPicPr>
              <p:blipFill>
                <a:blip r:embed="rId655"/>
                <a:stretch>
                  <a:fillRect/>
                </a:stretch>
              </p:blipFill>
              <p:spPr>
                <a:xfrm>
                  <a:off x="8077297" y="2933234"/>
                  <a:ext cx="3600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710" name="墨迹 709">
                  <a:extLst>
                    <a:ext uri="{FF2B5EF4-FFF2-40B4-BE49-F238E27FC236}">
                      <a16:creationId xmlns:a16="http://schemas.microsoft.com/office/drawing/2014/main" id="{56A2A0AE-AF06-E3D8-14A7-1BCF2B488D6C}"/>
                    </a:ext>
                  </a:extLst>
                </p14:cNvPr>
                <p14:cNvContentPartPr/>
                <p14:nvPr/>
              </p14:nvContentPartPr>
              <p14:xfrm>
                <a:off x="7838617" y="3445874"/>
                <a:ext cx="234360" cy="205560"/>
              </p14:xfrm>
            </p:contentPart>
          </mc:Choice>
          <mc:Fallback xmlns="">
            <p:pic>
              <p:nvPicPr>
                <p:cNvPr id="710" name="墨迹 709">
                  <a:extLst>
                    <a:ext uri="{FF2B5EF4-FFF2-40B4-BE49-F238E27FC236}">
                      <a16:creationId xmlns:a16="http://schemas.microsoft.com/office/drawing/2014/main" id="{56A2A0AE-AF06-E3D8-14A7-1BCF2B488D6C}"/>
                    </a:ext>
                  </a:extLst>
                </p:cNvPr>
                <p:cNvPicPr/>
                <p:nvPr/>
              </p:nvPicPr>
              <p:blipFill>
                <a:blip r:embed="rId657"/>
                <a:stretch>
                  <a:fillRect/>
                </a:stretch>
              </p:blipFill>
              <p:spPr>
                <a:xfrm>
                  <a:off x="7829617" y="3437234"/>
                  <a:ext cx="2520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711" name="墨迹 710">
                  <a:extLst>
                    <a:ext uri="{FF2B5EF4-FFF2-40B4-BE49-F238E27FC236}">
                      <a16:creationId xmlns:a16="http://schemas.microsoft.com/office/drawing/2014/main" id="{6B78BA37-7A6C-2D6F-BC43-B6B318287C0E}"/>
                    </a:ext>
                  </a:extLst>
                </p14:cNvPr>
                <p14:cNvContentPartPr/>
                <p14:nvPr/>
              </p14:nvContentPartPr>
              <p14:xfrm>
                <a:off x="7558537" y="2950874"/>
                <a:ext cx="360" cy="52560"/>
              </p14:xfrm>
            </p:contentPart>
          </mc:Choice>
          <mc:Fallback xmlns="">
            <p:pic>
              <p:nvPicPr>
                <p:cNvPr id="711" name="墨迹 710">
                  <a:extLst>
                    <a:ext uri="{FF2B5EF4-FFF2-40B4-BE49-F238E27FC236}">
                      <a16:creationId xmlns:a16="http://schemas.microsoft.com/office/drawing/2014/main" id="{6B78BA37-7A6C-2D6F-BC43-B6B318287C0E}"/>
                    </a:ext>
                  </a:extLst>
                </p:cNvPr>
                <p:cNvPicPr/>
                <p:nvPr/>
              </p:nvPicPr>
              <p:blipFill>
                <a:blip r:embed="rId659"/>
                <a:stretch>
                  <a:fillRect/>
                </a:stretch>
              </p:blipFill>
              <p:spPr>
                <a:xfrm>
                  <a:off x="7549537" y="2942234"/>
                  <a:ext cx="180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712" name="墨迹 711">
                  <a:extLst>
                    <a:ext uri="{FF2B5EF4-FFF2-40B4-BE49-F238E27FC236}">
                      <a16:creationId xmlns:a16="http://schemas.microsoft.com/office/drawing/2014/main" id="{38423968-F682-D114-C296-82AF06A0E581}"/>
                    </a:ext>
                  </a:extLst>
                </p14:cNvPr>
                <p14:cNvContentPartPr/>
                <p14:nvPr/>
              </p14:nvContentPartPr>
              <p14:xfrm>
                <a:off x="7558537" y="3133754"/>
                <a:ext cx="13320" cy="199440"/>
              </p14:xfrm>
            </p:contentPart>
          </mc:Choice>
          <mc:Fallback xmlns="">
            <p:pic>
              <p:nvPicPr>
                <p:cNvPr id="712" name="墨迹 711">
                  <a:extLst>
                    <a:ext uri="{FF2B5EF4-FFF2-40B4-BE49-F238E27FC236}">
                      <a16:creationId xmlns:a16="http://schemas.microsoft.com/office/drawing/2014/main" id="{38423968-F682-D114-C296-82AF06A0E581}"/>
                    </a:ext>
                  </a:extLst>
                </p:cNvPr>
                <p:cNvPicPr/>
                <p:nvPr/>
              </p:nvPicPr>
              <p:blipFill>
                <a:blip r:embed="rId661"/>
                <a:stretch>
                  <a:fillRect/>
                </a:stretch>
              </p:blipFill>
              <p:spPr>
                <a:xfrm>
                  <a:off x="7549537" y="3125114"/>
                  <a:ext cx="309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713" name="墨迹 712">
                  <a:extLst>
                    <a:ext uri="{FF2B5EF4-FFF2-40B4-BE49-F238E27FC236}">
                      <a16:creationId xmlns:a16="http://schemas.microsoft.com/office/drawing/2014/main" id="{90C4786C-6F9A-B788-6916-C6B812076F92}"/>
                    </a:ext>
                  </a:extLst>
                </p14:cNvPr>
                <p14:cNvContentPartPr/>
                <p14:nvPr/>
              </p14:nvContentPartPr>
              <p14:xfrm>
                <a:off x="7572937" y="3414194"/>
                <a:ext cx="360" cy="52200"/>
              </p14:xfrm>
            </p:contentPart>
          </mc:Choice>
          <mc:Fallback xmlns="">
            <p:pic>
              <p:nvPicPr>
                <p:cNvPr id="713" name="墨迹 712">
                  <a:extLst>
                    <a:ext uri="{FF2B5EF4-FFF2-40B4-BE49-F238E27FC236}">
                      <a16:creationId xmlns:a16="http://schemas.microsoft.com/office/drawing/2014/main" id="{90C4786C-6F9A-B788-6916-C6B812076F92}"/>
                    </a:ext>
                  </a:extLst>
                </p:cNvPr>
                <p:cNvPicPr/>
                <p:nvPr/>
              </p:nvPicPr>
              <p:blipFill>
                <a:blip r:embed="rId663"/>
                <a:stretch>
                  <a:fillRect/>
                </a:stretch>
              </p:blipFill>
              <p:spPr>
                <a:xfrm>
                  <a:off x="7564297" y="3405554"/>
                  <a:ext cx="1800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714" name="墨迹 713">
                  <a:extLst>
                    <a:ext uri="{FF2B5EF4-FFF2-40B4-BE49-F238E27FC236}">
                      <a16:creationId xmlns:a16="http://schemas.microsoft.com/office/drawing/2014/main" id="{F9F0BC49-9300-9082-7AC8-03C5614E363E}"/>
                    </a:ext>
                  </a:extLst>
                </p14:cNvPr>
                <p14:cNvContentPartPr/>
                <p14:nvPr/>
              </p14:nvContentPartPr>
              <p14:xfrm>
                <a:off x="7285657" y="3651074"/>
                <a:ext cx="46440" cy="36360"/>
              </p14:xfrm>
            </p:contentPart>
          </mc:Choice>
          <mc:Fallback xmlns="">
            <p:pic>
              <p:nvPicPr>
                <p:cNvPr id="714" name="墨迹 713">
                  <a:extLst>
                    <a:ext uri="{FF2B5EF4-FFF2-40B4-BE49-F238E27FC236}">
                      <a16:creationId xmlns:a16="http://schemas.microsoft.com/office/drawing/2014/main" id="{F9F0BC49-9300-9082-7AC8-03C5614E363E}"/>
                    </a:ext>
                  </a:extLst>
                </p:cNvPr>
                <p:cNvPicPr/>
                <p:nvPr/>
              </p:nvPicPr>
              <p:blipFill>
                <a:blip r:embed="rId665"/>
                <a:stretch>
                  <a:fillRect/>
                </a:stretch>
              </p:blipFill>
              <p:spPr>
                <a:xfrm>
                  <a:off x="7276657" y="3642434"/>
                  <a:ext cx="640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715" name="墨迹 714">
                  <a:extLst>
                    <a:ext uri="{FF2B5EF4-FFF2-40B4-BE49-F238E27FC236}">
                      <a16:creationId xmlns:a16="http://schemas.microsoft.com/office/drawing/2014/main" id="{B5E73968-F2A7-0DDA-6EC9-49250AB299C8}"/>
                    </a:ext>
                  </a:extLst>
                </p14:cNvPr>
                <p14:cNvContentPartPr/>
                <p14:nvPr/>
              </p14:nvContentPartPr>
              <p14:xfrm>
                <a:off x="7484737" y="3484754"/>
                <a:ext cx="77040" cy="54720"/>
              </p14:xfrm>
            </p:contentPart>
          </mc:Choice>
          <mc:Fallback xmlns="">
            <p:pic>
              <p:nvPicPr>
                <p:cNvPr id="715" name="墨迹 714">
                  <a:extLst>
                    <a:ext uri="{FF2B5EF4-FFF2-40B4-BE49-F238E27FC236}">
                      <a16:creationId xmlns:a16="http://schemas.microsoft.com/office/drawing/2014/main" id="{B5E73968-F2A7-0DDA-6EC9-49250AB299C8}"/>
                    </a:ext>
                  </a:extLst>
                </p:cNvPr>
                <p:cNvPicPr/>
                <p:nvPr/>
              </p:nvPicPr>
              <p:blipFill>
                <a:blip r:embed="rId667"/>
                <a:stretch>
                  <a:fillRect/>
                </a:stretch>
              </p:blipFill>
              <p:spPr>
                <a:xfrm>
                  <a:off x="7475737" y="3476114"/>
                  <a:ext cx="9468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716" name="墨迹 715">
                  <a:extLst>
                    <a:ext uri="{FF2B5EF4-FFF2-40B4-BE49-F238E27FC236}">
                      <a16:creationId xmlns:a16="http://schemas.microsoft.com/office/drawing/2014/main" id="{E5874796-1CD6-363F-5F4D-D946F3383035}"/>
                    </a:ext>
                  </a:extLst>
                </p14:cNvPr>
                <p14:cNvContentPartPr/>
                <p14:nvPr/>
              </p14:nvContentPartPr>
              <p14:xfrm>
                <a:off x="7602457" y="3432914"/>
                <a:ext cx="180000" cy="12600"/>
              </p14:xfrm>
            </p:contentPart>
          </mc:Choice>
          <mc:Fallback xmlns="">
            <p:pic>
              <p:nvPicPr>
                <p:cNvPr id="716" name="墨迹 715">
                  <a:extLst>
                    <a:ext uri="{FF2B5EF4-FFF2-40B4-BE49-F238E27FC236}">
                      <a16:creationId xmlns:a16="http://schemas.microsoft.com/office/drawing/2014/main" id="{E5874796-1CD6-363F-5F4D-D946F3383035}"/>
                    </a:ext>
                  </a:extLst>
                </p:cNvPr>
                <p:cNvPicPr/>
                <p:nvPr/>
              </p:nvPicPr>
              <p:blipFill>
                <a:blip r:embed="rId669"/>
                <a:stretch>
                  <a:fillRect/>
                </a:stretch>
              </p:blipFill>
              <p:spPr>
                <a:xfrm>
                  <a:off x="7593817" y="3423914"/>
                  <a:ext cx="1976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717" name="墨迹 716">
                  <a:extLst>
                    <a:ext uri="{FF2B5EF4-FFF2-40B4-BE49-F238E27FC236}">
                      <a16:creationId xmlns:a16="http://schemas.microsoft.com/office/drawing/2014/main" id="{EFA367F5-D248-78BB-F91E-46E7700CB64E}"/>
                    </a:ext>
                  </a:extLst>
                </p14:cNvPr>
                <p14:cNvContentPartPr/>
                <p14:nvPr/>
              </p14:nvContentPartPr>
              <p14:xfrm>
                <a:off x="8045257" y="3408434"/>
                <a:ext cx="15120" cy="6120"/>
              </p14:xfrm>
            </p:contentPart>
          </mc:Choice>
          <mc:Fallback xmlns="">
            <p:pic>
              <p:nvPicPr>
                <p:cNvPr id="717" name="墨迹 716">
                  <a:extLst>
                    <a:ext uri="{FF2B5EF4-FFF2-40B4-BE49-F238E27FC236}">
                      <a16:creationId xmlns:a16="http://schemas.microsoft.com/office/drawing/2014/main" id="{EFA367F5-D248-78BB-F91E-46E7700CB64E}"/>
                    </a:ext>
                  </a:extLst>
                </p:cNvPr>
                <p:cNvPicPr/>
                <p:nvPr/>
              </p:nvPicPr>
              <p:blipFill>
                <a:blip r:embed="rId671"/>
                <a:stretch>
                  <a:fillRect/>
                </a:stretch>
              </p:blipFill>
              <p:spPr>
                <a:xfrm>
                  <a:off x="8036257" y="3399434"/>
                  <a:ext cx="32760" cy="23760"/>
                </a:xfrm>
                <a:prstGeom prst="rect">
                  <a:avLst/>
                </a:prstGeom>
              </p:spPr>
            </p:pic>
          </mc:Fallback>
        </mc:AlternateContent>
      </p:grpSp>
      <p:grpSp>
        <p:nvGrpSpPr>
          <p:cNvPr id="731" name="组合 730">
            <a:extLst>
              <a:ext uri="{FF2B5EF4-FFF2-40B4-BE49-F238E27FC236}">
                <a16:creationId xmlns:a16="http://schemas.microsoft.com/office/drawing/2014/main" id="{76F553D9-5D52-A482-E1A7-5F333449153E}"/>
              </a:ext>
            </a:extLst>
          </p:cNvPr>
          <p:cNvGrpSpPr/>
          <p:nvPr/>
        </p:nvGrpSpPr>
        <p:grpSpPr>
          <a:xfrm>
            <a:off x="7204657" y="3399434"/>
            <a:ext cx="332280" cy="357840"/>
            <a:chOff x="7204657" y="3399434"/>
            <a:chExt cx="332280" cy="357840"/>
          </a:xfrm>
        </p:grpSpPr>
        <mc:AlternateContent xmlns:mc="http://schemas.openxmlformats.org/markup-compatibility/2006" xmlns:p14="http://schemas.microsoft.com/office/powerpoint/2010/main">
          <mc:Choice Requires="p14">
            <p:contentPart p14:bwMode="auto" r:id="rId672">
              <p14:nvContentPartPr>
                <p14:cNvPr id="720" name="墨迹 719">
                  <a:extLst>
                    <a:ext uri="{FF2B5EF4-FFF2-40B4-BE49-F238E27FC236}">
                      <a16:creationId xmlns:a16="http://schemas.microsoft.com/office/drawing/2014/main" id="{32538D16-F685-FC78-D263-7F0F9E20B50B}"/>
                    </a:ext>
                  </a:extLst>
                </p14:cNvPr>
                <p14:cNvContentPartPr/>
                <p14:nvPr/>
              </p14:nvContentPartPr>
              <p14:xfrm>
                <a:off x="7507777" y="3675914"/>
                <a:ext cx="28440" cy="60120"/>
              </p14:xfrm>
            </p:contentPart>
          </mc:Choice>
          <mc:Fallback xmlns="">
            <p:pic>
              <p:nvPicPr>
                <p:cNvPr id="720" name="墨迹 719">
                  <a:extLst>
                    <a:ext uri="{FF2B5EF4-FFF2-40B4-BE49-F238E27FC236}">
                      <a16:creationId xmlns:a16="http://schemas.microsoft.com/office/drawing/2014/main" id="{32538D16-F685-FC78-D263-7F0F9E20B50B}"/>
                    </a:ext>
                  </a:extLst>
                </p:cNvPr>
                <p:cNvPicPr/>
                <p:nvPr/>
              </p:nvPicPr>
              <p:blipFill>
                <a:blip r:embed="rId673"/>
                <a:stretch>
                  <a:fillRect/>
                </a:stretch>
              </p:blipFill>
              <p:spPr>
                <a:xfrm>
                  <a:off x="7499137" y="3666914"/>
                  <a:ext cx="460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721" name="墨迹 720">
                  <a:extLst>
                    <a:ext uri="{FF2B5EF4-FFF2-40B4-BE49-F238E27FC236}">
                      <a16:creationId xmlns:a16="http://schemas.microsoft.com/office/drawing/2014/main" id="{0F5B3607-A717-6906-C448-998B23BB5C96}"/>
                    </a:ext>
                  </a:extLst>
                </p14:cNvPr>
                <p14:cNvContentPartPr/>
                <p14:nvPr/>
              </p14:nvContentPartPr>
              <p14:xfrm>
                <a:off x="7223377" y="3406634"/>
                <a:ext cx="47880" cy="35640"/>
              </p14:xfrm>
            </p:contentPart>
          </mc:Choice>
          <mc:Fallback xmlns="">
            <p:pic>
              <p:nvPicPr>
                <p:cNvPr id="721" name="墨迹 720">
                  <a:extLst>
                    <a:ext uri="{FF2B5EF4-FFF2-40B4-BE49-F238E27FC236}">
                      <a16:creationId xmlns:a16="http://schemas.microsoft.com/office/drawing/2014/main" id="{0F5B3607-A717-6906-C448-998B23BB5C96}"/>
                    </a:ext>
                  </a:extLst>
                </p:cNvPr>
                <p:cNvPicPr/>
                <p:nvPr/>
              </p:nvPicPr>
              <p:blipFill>
                <a:blip r:embed="rId675"/>
                <a:stretch>
                  <a:fillRect/>
                </a:stretch>
              </p:blipFill>
              <p:spPr>
                <a:xfrm>
                  <a:off x="7214737" y="3397994"/>
                  <a:ext cx="655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76">
              <p14:nvContentPartPr>
                <p14:cNvPr id="723" name="墨迹 722">
                  <a:extLst>
                    <a:ext uri="{FF2B5EF4-FFF2-40B4-BE49-F238E27FC236}">
                      <a16:creationId xmlns:a16="http://schemas.microsoft.com/office/drawing/2014/main" id="{935028FA-E294-22A6-6AEC-582F8D450230}"/>
                    </a:ext>
                  </a:extLst>
                </p14:cNvPr>
                <p14:cNvContentPartPr/>
                <p14:nvPr/>
              </p14:nvContentPartPr>
              <p14:xfrm>
                <a:off x="7499497" y="3415634"/>
                <a:ext cx="19440" cy="26280"/>
              </p14:xfrm>
            </p:contentPart>
          </mc:Choice>
          <mc:Fallback xmlns="">
            <p:pic>
              <p:nvPicPr>
                <p:cNvPr id="723" name="墨迹 722">
                  <a:extLst>
                    <a:ext uri="{FF2B5EF4-FFF2-40B4-BE49-F238E27FC236}">
                      <a16:creationId xmlns:a16="http://schemas.microsoft.com/office/drawing/2014/main" id="{935028FA-E294-22A6-6AEC-582F8D450230}"/>
                    </a:ext>
                  </a:extLst>
                </p:cNvPr>
                <p:cNvPicPr/>
                <p:nvPr/>
              </p:nvPicPr>
              <p:blipFill>
                <a:blip r:embed="rId677"/>
                <a:stretch>
                  <a:fillRect/>
                </a:stretch>
              </p:blipFill>
              <p:spPr>
                <a:xfrm>
                  <a:off x="7490857" y="3406994"/>
                  <a:ext cx="370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678">
              <p14:nvContentPartPr>
                <p14:cNvPr id="724" name="墨迹 723">
                  <a:extLst>
                    <a:ext uri="{FF2B5EF4-FFF2-40B4-BE49-F238E27FC236}">
                      <a16:creationId xmlns:a16="http://schemas.microsoft.com/office/drawing/2014/main" id="{12B684F0-E230-038D-DA43-3324D5A7BBFD}"/>
                    </a:ext>
                  </a:extLst>
                </p14:cNvPr>
                <p14:cNvContentPartPr/>
                <p14:nvPr/>
              </p14:nvContentPartPr>
              <p14:xfrm>
                <a:off x="7248217" y="3405194"/>
                <a:ext cx="288720" cy="319320"/>
              </p14:xfrm>
            </p:contentPart>
          </mc:Choice>
          <mc:Fallback xmlns="">
            <p:pic>
              <p:nvPicPr>
                <p:cNvPr id="724" name="墨迹 723">
                  <a:extLst>
                    <a:ext uri="{FF2B5EF4-FFF2-40B4-BE49-F238E27FC236}">
                      <a16:creationId xmlns:a16="http://schemas.microsoft.com/office/drawing/2014/main" id="{12B684F0-E230-038D-DA43-3324D5A7BBFD}"/>
                    </a:ext>
                  </a:extLst>
                </p:cNvPr>
                <p:cNvPicPr/>
                <p:nvPr/>
              </p:nvPicPr>
              <p:blipFill>
                <a:blip r:embed="rId679"/>
                <a:stretch>
                  <a:fillRect/>
                </a:stretch>
              </p:blipFill>
              <p:spPr>
                <a:xfrm>
                  <a:off x="7239577" y="3396194"/>
                  <a:ext cx="30636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680">
              <p14:nvContentPartPr>
                <p14:cNvPr id="725" name="墨迹 724">
                  <a:extLst>
                    <a:ext uri="{FF2B5EF4-FFF2-40B4-BE49-F238E27FC236}">
                      <a16:creationId xmlns:a16="http://schemas.microsoft.com/office/drawing/2014/main" id="{015D7445-643B-44B0-E0C6-316B3E1FE376}"/>
                    </a:ext>
                  </a:extLst>
                </p14:cNvPr>
                <p14:cNvContentPartPr/>
                <p14:nvPr/>
              </p14:nvContentPartPr>
              <p14:xfrm>
                <a:off x="7226257" y="3406274"/>
                <a:ext cx="15480" cy="340560"/>
              </p14:xfrm>
            </p:contentPart>
          </mc:Choice>
          <mc:Fallback xmlns="">
            <p:pic>
              <p:nvPicPr>
                <p:cNvPr id="725" name="墨迹 724">
                  <a:extLst>
                    <a:ext uri="{FF2B5EF4-FFF2-40B4-BE49-F238E27FC236}">
                      <a16:creationId xmlns:a16="http://schemas.microsoft.com/office/drawing/2014/main" id="{015D7445-643B-44B0-E0C6-316B3E1FE376}"/>
                    </a:ext>
                  </a:extLst>
                </p:cNvPr>
                <p:cNvPicPr/>
                <p:nvPr/>
              </p:nvPicPr>
              <p:blipFill>
                <a:blip r:embed="rId681"/>
                <a:stretch>
                  <a:fillRect/>
                </a:stretch>
              </p:blipFill>
              <p:spPr>
                <a:xfrm>
                  <a:off x="7217257" y="3397634"/>
                  <a:ext cx="331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682">
              <p14:nvContentPartPr>
                <p14:cNvPr id="726" name="墨迹 725">
                  <a:extLst>
                    <a:ext uri="{FF2B5EF4-FFF2-40B4-BE49-F238E27FC236}">
                      <a16:creationId xmlns:a16="http://schemas.microsoft.com/office/drawing/2014/main" id="{AD564678-053E-2A0B-2998-0753E713FBAC}"/>
                    </a:ext>
                  </a:extLst>
                </p14:cNvPr>
                <p14:cNvContentPartPr/>
                <p14:nvPr/>
              </p14:nvContentPartPr>
              <p14:xfrm>
                <a:off x="7204657" y="3728114"/>
                <a:ext cx="313560" cy="16560"/>
              </p14:xfrm>
            </p:contentPart>
          </mc:Choice>
          <mc:Fallback xmlns="">
            <p:pic>
              <p:nvPicPr>
                <p:cNvPr id="726" name="墨迹 725">
                  <a:extLst>
                    <a:ext uri="{FF2B5EF4-FFF2-40B4-BE49-F238E27FC236}">
                      <a16:creationId xmlns:a16="http://schemas.microsoft.com/office/drawing/2014/main" id="{AD564678-053E-2A0B-2998-0753E713FBAC}"/>
                    </a:ext>
                  </a:extLst>
                </p:cNvPr>
                <p:cNvPicPr/>
                <p:nvPr/>
              </p:nvPicPr>
              <p:blipFill>
                <a:blip r:embed="rId683"/>
                <a:stretch>
                  <a:fillRect/>
                </a:stretch>
              </p:blipFill>
              <p:spPr>
                <a:xfrm>
                  <a:off x="7195657" y="3719474"/>
                  <a:ext cx="3312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684">
              <p14:nvContentPartPr>
                <p14:cNvPr id="727" name="墨迹 726">
                  <a:extLst>
                    <a:ext uri="{FF2B5EF4-FFF2-40B4-BE49-F238E27FC236}">
                      <a16:creationId xmlns:a16="http://schemas.microsoft.com/office/drawing/2014/main" id="{DC1801D5-1E97-6B08-451D-9A53D00836EB}"/>
                    </a:ext>
                  </a:extLst>
                </p14:cNvPr>
                <p14:cNvContentPartPr/>
                <p14:nvPr/>
              </p14:nvContentPartPr>
              <p14:xfrm>
                <a:off x="7266937" y="3399434"/>
                <a:ext cx="4320" cy="360"/>
              </p14:xfrm>
            </p:contentPart>
          </mc:Choice>
          <mc:Fallback xmlns="">
            <p:pic>
              <p:nvPicPr>
                <p:cNvPr id="727" name="墨迹 726">
                  <a:extLst>
                    <a:ext uri="{FF2B5EF4-FFF2-40B4-BE49-F238E27FC236}">
                      <a16:creationId xmlns:a16="http://schemas.microsoft.com/office/drawing/2014/main" id="{DC1801D5-1E97-6B08-451D-9A53D00836EB}"/>
                    </a:ext>
                  </a:extLst>
                </p:cNvPr>
                <p:cNvPicPr/>
                <p:nvPr/>
              </p:nvPicPr>
              <p:blipFill>
                <a:blip r:embed="rId685"/>
                <a:stretch>
                  <a:fillRect/>
                </a:stretch>
              </p:blipFill>
              <p:spPr>
                <a:xfrm>
                  <a:off x="7258297" y="3390434"/>
                  <a:ext cx="21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86">
              <p14:nvContentPartPr>
                <p14:cNvPr id="729" name="墨迹 728">
                  <a:extLst>
                    <a:ext uri="{FF2B5EF4-FFF2-40B4-BE49-F238E27FC236}">
                      <a16:creationId xmlns:a16="http://schemas.microsoft.com/office/drawing/2014/main" id="{66ECDD34-D030-74F2-27A6-83CACD2FEB97}"/>
                    </a:ext>
                  </a:extLst>
                </p14:cNvPr>
                <p14:cNvContentPartPr/>
                <p14:nvPr/>
              </p14:nvContentPartPr>
              <p14:xfrm>
                <a:off x="7514257" y="3418514"/>
                <a:ext cx="3240" cy="3240"/>
              </p14:xfrm>
            </p:contentPart>
          </mc:Choice>
          <mc:Fallback xmlns="">
            <p:pic>
              <p:nvPicPr>
                <p:cNvPr id="729" name="墨迹 728">
                  <a:extLst>
                    <a:ext uri="{FF2B5EF4-FFF2-40B4-BE49-F238E27FC236}">
                      <a16:creationId xmlns:a16="http://schemas.microsoft.com/office/drawing/2014/main" id="{66ECDD34-D030-74F2-27A6-83CACD2FEB97}"/>
                    </a:ext>
                  </a:extLst>
                </p:cNvPr>
                <p:cNvPicPr/>
                <p:nvPr/>
              </p:nvPicPr>
              <p:blipFill>
                <a:blip r:embed="rId687"/>
                <a:stretch>
                  <a:fillRect/>
                </a:stretch>
              </p:blipFill>
              <p:spPr>
                <a:xfrm>
                  <a:off x="7505257" y="3409874"/>
                  <a:ext cx="208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688">
              <p14:nvContentPartPr>
                <p14:cNvPr id="730" name="墨迹 729">
                  <a:extLst>
                    <a:ext uri="{FF2B5EF4-FFF2-40B4-BE49-F238E27FC236}">
                      <a16:creationId xmlns:a16="http://schemas.microsoft.com/office/drawing/2014/main" id="{580B8991-18A6-BDD5-049E-90899D74BB0F}"/>
                    </a:ext>
                  </a:extLst>
                </p14:cNvPr>
                <p14:cNvContentPartPr/>
                <p14:nvPr/>
              </p14:nvContentPartPr>
              <p14:xfrm>
                <a:off x="7226617" y="3406634"/>
                <a:ext cx="280440" cy="350640"/>
              </p14:xfrm>
            </p:contentPart>
          </mc:Choice>
          <mc:Fallback xmlns="">
            <p:pic>
              <p:nvPicPr>
                <p:cNvPr id="730" name="墨迹 729">
                  <a:extLst>
                    <a:ext uri="{FF2B5EF4-FFF2-40B4-BE49-F238E27FC236}">
                      <a16:creationId xmlns:a16="http://schemas.microsoft.com/office/drawing/2014/main" id="{580B8991-18A6-BDD5-049E-90899D74BB0F}"/>
                    </a:ext>
                  </a:extLst>
                </p:cNvPr>
                <p:cNvPicPr/>
                <p:nvPr/>
              </p:nvPicPr>
              <p:blipFill>
                <a:blip r:embed="rId689"/>
                <a:stretch>
                  <a:fillRect/>
                </a:stretch>
              </p:blipFill>
              <p:spPr>
                <a:xfrm>
                  <a:off x="7217977" y="3397994"/>
                  <a:ext cx="298080" cy="368280"/>
                </a:xfrm>
                <a:prstGeom prst="rect">
                  <a:avLst/>
                </a:prstGeom>
              </p:spPr>
            </p:pic>
          </mc:Fallback>
        </mc:AlternateContent>
      </p:grpSp>
      <p:grpSp>
        <p:nvGrpSpPr>
          <p:cNvPr id="739" name="组合 738">
            <a:extLst>
              <a:ext uri="{FF2B5EF4-FFF2-40B4-BE49-F238E27FC236}">
                <a16:creationId xmlns:a16="http://schemas.microsoft.com/office/drawing/2014/main" id="{F5B574B1-C123-2AF6-DCDA-E661D1AE125A}"/>
              </a:ext>
            </a:extLst>
          </p:cNvPr>
          <p:cNvGrpSpPr/>
          <p:nvPr/>
        </p:nvGrpSpPr>
        <p:grpSpPr>
          <a:xfrm>
            <a:off x="8435857" y="2610314"/>
            <a:ext cx="443520" cy="281160"/>
            <a:chOff x="8435857" y="2610314"/>
            <a:chExt cx="443520" cy="281160"/>
          </a:xfrm>
        </p:grpSpPr>
        <mc:AlternateContent xmlns:mc="http://schemas.openxmlformats.org/markup-compatibility/2006" xmlns:p14="http://schemas.microsoft.com/office/powerpoint/2010/main">
          <mc:Choice Requires="p14">
            <p:contentPart p14:bwMode="auto" r:id="rId690">
              <p14:nvContentPartPr>
                <p14:cNvPr id="732" name="墨迹 731">
                  <a:extLst>
                    <a:ext uri="{FF2B5EF4-FFF2-40B4-BE49-F238E27FC236}">
                      <a16:creationId xmlns:a16="http://schemas.microsoft.com/office/drawing/2014/main" id="{F301BC30-A895-937D-B8B2-C40955BA07A9}"/>
                    </a:ext>
                  </a:extLst>
                </p14:cNvPr>
                <p14:cNvContentPartPr/>
                <p14:nvPr/>
              </p14:nvContentPartPr>
              <p14:xfrm>
                <a:off x="8583457" y="2639834"/>
                <a:ext cx="12240" cy="360"/>
              </p14:xfrm>
            </p:contentPart>
          </mc:Choice>
          <mc:Fallback xmlns="">
            <p:pic>
              <p:nvPicPr>
                <p:cNvPr id="732" name="墨迹 731">
                  <a:extLst>
                    <a:ext uri="{FF2B5EF4-FFF2-40B4-BE49-F238E27FC236}">
                      <a16:creationId xmlns:a16="http://schemas.microsoft.com/office/drawing/2014/main" id="{F301BC30-A895-937D-B8B2-C40955BA07A9}"/>
                    </a:ext>
                  </a:extLst>
                </p:cNvPr>
                <p:cNvPicPr/>
                <p:nvPr/>
              </p:nvPicPr>
              <p:blipFill>
                <a:blip r:embed="rId691"/>
                <a:stretch>
                  <a:fillRect/>
                </a:stretch>
              </p:blipFill>
              <p:spPr>
                <a:xfrm>
                  <a:off x="8574457" y="2630834"/>
                  <a:ext cx="29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92">
              <p14:nvContentPartPr>
                <p14:cNvPr id="733" name="墨迹 732">
                  <a:extLst>
                    <a:ext uri="{FF2B5EF4-FFF2-40B4-BE49-F238E27FC236}">
                      <a16:creationId xmlns:a16="http://schemas.microsoft.com/office/drawing/2014/main" id="{44A0C382-5607-E207-3C82-BFC42775947A}"/>
                    </a:ext>
                  </a:extLst>
                </p14:cNvPr>
                <p14:cNvContentPartPr/>
                <p14:nvPr/>
              </p14:nvContentPartPr>
              <p14:xfrm>
                <a:off x="8531617" y="2716874"/>
                <a:ext cx="104400" cy="127440"/>
              </p14:xfrm>
            </p:contentPart>
          </mc:Choice>
          <mc:Fallback xmlns="">
            <p:pic>
              <p:nvPicPr>
                <p:cNvPr id="733" name="墨迹 732">
                  <a:extLst>
                    <a:ext uri="{FF2B5EF4-FFF2-40B4-BE49-F238E27FC236}">
                      <a16:creationId xmlns:a16="http://schemas.microsoft.com/office/drawing/2014/main" id="{44A0C382-5607-E207-3C82-BFC42775947A}"/>
                    </a:ext>
                  </a:extLst>
                </p:cNvPr>
                <p:cNvPicPr/>
                <p:nvPr/>
              </p:nvPicPr>
              <p:blipFill>
                <a:blip r:embed="rId693"/>
                <a:stretch>
                  <a:fillRect/>
                </a:stretch>
              </p:blipFill>
              <p:spPr>
                <a:xfrm>
                  <a:off x="8522977" y="2707874"/>
                  <a:ext cx="1220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694">
              <p14:nvContentPartPr>
                <p14:cNvPr id="734" name="墨迹 733">
                  <a:extLst>
                    <a:ext uri="{FF2B5EF4-FFF2-40B4-BE49-F238E27FC236}">
                      <a16:creationId xmlns:a16="http://schemas.microsoft.com/office/drawing/2014/main" id="{DA7948E0-6F5C-8155-349D-7C98521CB4DE}"/>
                    </a:ext>
                  </a:extLst>
                </p14:cNvPr>
                <p14:cNvContentPartPr/>
                <p14:nvPr/>
              </p14:nvContentPartPr>
              <p14:xfrm>
                <a:off x="8591017" y="2757914"/>
                <a:ext cx="45720" cy="29520"/>
              </p14:xfrm>
            </p:contentPart>
          </mc:Choice>
          <mc:Fallback xmlns="">
            <p:pic>
              <p:nvPicPr>
                <p:cNvPr id="734" name="墨迹 733">
                  <a:extLst>
                    <a:ext uri="{FF2B5EF4-FFF2-40B4-BE49-F238E27FC236}">
                      <a16:creationId xmlns:a16="http://schemas.microsoft.com/office/drawing/2014/main" id="{DA7948E0-6F5C-8155-349D-7C98521CB4DE}"/>
                    </a:ext>
                  </a:extLst>
                </p:cNvPr>
                <p:cNvPicPr/>
                <p:nvPr/>
              </p:nvPicPr>
              <p:blipFill>
                <a:blip r:embed="rId695"/>
                <a:stretch>
                  <a:fillRect/>
                </a:stretch>
              </p:blipFill>
              <p:spPr>
                <a:xfrm>
                  <a:off x="8582017" y="2748914"/>
                  <a:ext cx="633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696">
              <p14:nvContentPartPr>
                <p14:cNvPr id="735" name="墨迹 734">
                  <a:extLst>
                    <a:ext uri="{FF2B5EF4-FFF2-40B4-BE49-F238E27FC236}">
                      <a16:creationId xmlns:a16="http://schemas.microsoft.com/office/drawing/2014/main" id="{545C09E3-67C1-EFBA-9C8E-7E70963329A7}"/>
                    </a:ext>
                  </a:extLst>
                </p14:cNvPr>
                <p14:cNvContentPartPr/>
                <p14:nvPr/>
              </p14:nvContentPartPr>
              <p14:xfrm>
                <a:off x="8467897" y="2787434"/>
                <a:ext cx="234000" cy="104040"/>
              </p14:xfrm>
            </p:contentPart>
          </mc:Choice>
          <mc:Fallback xmlns="">
            <p:pic>
              <p:nvPicPr>
                <p:cNvPr id="735" name="墨迹 734">
                  <a:extLst>
                    <a:ext uri="{FF2B5EF4-FFF2-40B4-BE49-F238E27FC236}">
                      <a16:creationId xmlns:a16="http://schemas.microsoft.com/office/drawing/2014/main" id="{545C09E3-67C1-EFBA-9C8E-7E70963329A7}"/>
                    </a:ext>
                  </a:extLst>
                </p:cNvPr>
                <p:cNvPicPr/>
                <p:nvPr/>
              </p:nvPicPr>
              <p:blipFill>
                <a:blip r:embed="rId697"/>
                <a:stretch>
                  <a:fillRect/>
                </a:stretch>
              </p:blipFill>
              <p:spPr>
                <a:xfrm>
                  <a:off x="8458897" y="2778434"/>
                  <a:ext cx="2516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98">
              <p14:nvContentPartPr>
                <p14:cNvPr id="736" name="墨迹 735">
                  <a:extLst>
                    <a:ext uri="{FF2B5EF4-FFF2-40B4-BE49-F238E27FC236}">
                      <a16:creationId xmlns:a16="http://schemas.microsoft.com/office/drawing/2014/main" id="{64D783C7-D4A8-4500-6A4B-94A0A9233CE0}"/>
                    </a:ext>
                  </a:extLst>
                </p14:cNvPr>
                <p14:cNvContentPartPr/>
                <p14:nvPr/>
              </p14:nvContentPartPr>
              <p14:xfrm>
                <a:off x="8435857" y="2639834"/>
                <a:ext cx="100080" cy="6120"/>
              </p14:xfrm>
            </p:contentPart>
          </mc:Choice>
          <mc:Fallback xmlns="">
            <p:pic>
              <p:nvPicPr>
                <p:cNvPr id="736" name="墨迹 735">
                  <a:extLst>
                    <a:ext uri="{FF2B5EF4-FFF2-40B4-BE49-F238E27FC236}">
                      <a16:creationId xmlns:a16="http://schemas.microsoft.com/office/drawing/2014/main" id="{64D783C7-D4A8-4500-6A4B-94A0A9233CE0}"/>
                    </a:ext>
                  </a:extLst>
                </p:cNvPr>
                <p:cNvPicPr/>
                <p:nvPr/>
              </p:nvPicPr>
              <p:blipFill>
                <a:blip r:embed="rId699"/>
                <a:stretch>
                  <a:fillRect/>
                </a:stretch>
              </p:blipFill>
              <p:spPr>
                <a:xfrm>
                  <a:off x="8427217" y="2630834"/>
                  <a:ext cx="1177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700">
              <p14:nvContentPartPr>
                <p14:cNvPr id="737" name="墨迹 736">
                  <a:extLst>
                    <a:ext uri="{FF2B5EF4-FFF2-40B4-BE49-F238E27FC236}">
                      <a16:creationId xmlns:a16="http://schemas.microsoft.com/office/drawing/2014/main" id="{B4D0F75A-A0D0-6F0C-F750-7ACD661E7288}"/>
                    </a:ext>
                  </a:extLst>
                </p14:cNvPr>
                <p14:cNvContentPartPr/>
                <p14:nvPr/>
              </p14:nvContentPartPr>
              <p14:xfrm>
                <a:off x="8745457" y="2610314"/>
                <a:ext cx="96480" cy="96120"/>
              </p14:xfrm>
            </p:contentPart>
          </mc:Choice>
          <mc:Fallback xmlns="">
            <p:pic>
              <p:nvPicPr>
                <p:cNvPr id="737" name="墨迹 736">
                  <a:extLst>
                    <a:ext uri="{FF2B5EF4-FFF2-40B4-BE49-F238E27FC236}">
                      <a16:creationId xmlns:a16="http://schemas.microsoft.com/office/drawing/2014/main" id="{B4D0F75A-A0D0-6F0C-F750-7ACD661E7288}"/>
                    </a:ext>
                  </a:extLst>
                </p:cNvPr>
                <p:cNvPicPr/>
                <p:nvPr/>
              </p:nvPicPr>
              <p:blipFill>
                <a:blip r:embed="rId701"/>
                <a:stretch>
                  <a:fillRect/>
                </a:stretch>
              </p:blipFill>
              <p:spPr>
                <a:xfrm>
                  <a:off x="8736817" y="2601674"/>
                  <a:ext cx="1141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702">
              <p14:nvContentPartPr>
                <p14:cNvPr id="738" name="墨迹 737">
                  <a:extLst>
                    <a:ext uri="{FF2B5EF4-FFF2-40B4-BE49-F238E27FC236}">
                      <a16:creationId xmlns:a16="http://schemas.microsoft.com/office/drawing/2014/main" id="{1F6112CF-B30F-B54C-C66F-AA064AFF9AAA}"/>
                    </a:ext>
                  </a:extLst>
                </p14:cNvPr>
                <p14:cNvContentPartPr/>
                <p14:nvPr/>
              </p14:nvContentPartPr>
              <p14:xfrm>
                <a:off x="8774977" y="2661794"/>
                <a:ext cx="104400" cy="219600"/>
              </p14:xfrm>
            </p:contentPart>
          </mc:Choice>
          <mc:Fallback xmlns="">
            <p:pic>
              <p:nvPicPr>
                <p:cNvPr id="738" name="墨迹 737">
                  <a:extLst>
                    <a:ext uri="{FF2B5EF4-FFF2-40B4-BE49-F238E27FC236}">
                      <a16:creationId xmlns:a16="http://schemas.microsoft.com/office/drawing/2014/main" id="{1F6112CF-B30F-B54C-C66F-AA064AFF9AAA}"/>
                    </a:ext>
                  </a:extLst>
                </p:cNvPr>
                <p:cNvPicPr/>
                <p:nvPr/>
              </p:nvPicPr>
              <p:blipFill>
                <a:blip r:embed="rId703"/>
                <a:stretch>
                  <a:fillRect/>
                </a:stretch>
              </p:blipFill>
              <p:spPr>
                <a:xfrm>
                  <a:off x="8766337" y="2653154"/>
                  <a:ext cx="122040" cy="237240"/>
                </a:xfrm>
                <a:prstGeom prst="rect">
                  <a:avLst/>
                </a:prstGeom>
              </p:spPr>
            </p:pic>
          </mc:Fallback>
        </mc:AlternateContent>
      </p:grpSp>
      <p:grpSp>
        <p:nvGrpSpPr>
          <p:cNvPr id="759" name="组合 758">
            <a:extLst>
              <a:ext uri="{FF2B5EF4-FFF2-40B4-BE49-F238E27FC236}">
                <a16:creationId xmlns:a16="http://schemas.microsoft.com/office/drawing/2014/main" id="{990E7DDA-FBDF-CD88-0E61-31F1C2BD005C}"/>
              </a:ext>
            </a:extLst>
          </p:cNvPr>
          <p:cNvGrpSpPr/>
          <p:nvPr/>
        </p:nvGrpSpPr>
        <p:grpSpPr>
          <a:xfrm>
            <a:off x="9040657" y="2560274"/>
            <a:ext cx="798840" cy="326160"/>
            <a:chOff x="9040657" y="2560274"/>
            <a:chExt cx="798840" cy="326160"/>
          </a:xfrm>
        </p:grpSpPr>
        <mc:AlternateContent xmlns:mc="http://schemas.openxmlformats.org/markup-compatibility/2006" xmlns:p14="http://schemas.microsoft.com/office/powerpoint/2010/main">
          <mc:Choice Requires="p14">
            <p:contentPart p14:bwMode="auto" r:id="rId704">
              <p14:nvContentPartPr>
                <p14:cNvPr id="743" name="墨迹 742">
                  <a:extLst>
                    <a:ext uri="{FF2B5EF4-FFF2-40B4-BE49-F238E27FC236}">
                      <a16:creationId xmlns:a16="http://schemas.microsoft.com/office/drawing/2014/main" id="{3B815258-7A20-D1CB-E77A-60BE97482AAE}"/>
                    </a:ext>
                  </a:extLst>
                </p14:cNvPr>
                <p14:cNvContentPartPr/>
                <p14:nvPr/>
              </p14:nvContentPartPr>
              <p14:xfrm>
                <a:off x="9040657" y="2647034"/>
                <a:ext cx="17280" cy="221040"/>
              </p14:xfrm>
            </p:contentPart>
          </mc:Choice>
          <mc:Fallback xmlns="">
            <p:pic>
              <p:nvPicPr>
                <p:cNvPr id="743" name="墨迹 742">
                  <a:extLst>
                    <a:ext uri="{FF2B5EF4-FFF2-40B4-BE49-F238E27FC236}">
                      <a16:creationId xmlns:a16="http://schemas.microsoft.com/office/drawing/2014/main" id="{3B815258-7A20-D1CB-E77A-60BE97482AAE}"/>
                    </a:ext>
                  </a:extLst>
                </p:cNvPr>
                <p:cNvPicPr/>
                <p:nvPr/>
              </p:nvPicPr>
              <p:blipFill>
                <a:blip r:embed="rId705"/>
                <a:stretch>
                  <a:fillRect/>
                </a:stretch>
              </p:blipFill>
              <p:spPr>
                <a:xfrm>
                  <a:off x="9032017" y="2638394"/>
                  <a:ext cx="349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706">
              <p14:nvContentPartPr>
                <p14:cNvPr id="744" name="墨迹 743">
                  <a:extLst>
                    <a:ext uri="{FF2B5EF4-FFF2-40B4-BE49-F238E27FC236}">
                      <a16:creationId xmlns:a16="http://schemas.microsoft.com/office/drawing/2014/main" id="{4E6FD1C5-BA50-B1A9-EE93-D5AF597CC001}"/>
                    </a:ext>
                  </a:extLst>
                </p14:cNvPr>
                <p14:cNvContentPartPr/>
                <p14:nvPr/>
              </p14:nvContentPartPr>
              <p14:xfrm>
                <a:off x="9084577" y="2560274"/>
                <a:ext cx="182160" cy="314640"/>
              </p14:xfrm>
            </p:contentPart>
          </mc:Choice>
          <mc:Fallback xmlns="">
            <p:pic>
              <p:nvPicPr>
                <p:cNvPr id="744" name="墨迹 743">
                  <a:extLst>
                    <a:ext uri="{FF2B5EF4-FFF2-40B4-BE49-F238E27FC236}">
                      <a16:creationId xmlns:a16="http://schemas.microsoft.com/office/drawing/2014/main" id="{4E6FD1C5-BA50-B1A9-EE93-D5AF597CC001}"/>
                    </a:ext>
                  </a:extLst>
                </p:cNvPr>
                <p:cNvPicPr/>
                <p:nvPr/>
              </p:nvPicPr>
              <p:blipFill>
                <a:blip r:embed="rId707"/>
                <a:stretch>
                  <a:fillRect/>
                </a:stretch>
              </p:blipFill>
              <p:spPr>
                <a:xfrm>
                  <a:off x="9075937" y="2551274"/>
                  <a:ext cx="19980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708">
              <p14:nvContentPartPr>
                <p14:cNvPr id="746" name="墨迹 745">
                  <a:extLst>
                    <a:ext uri="{FF2B5EF4-FFF2-40B4-BE49-F238E27FC236}">
                      <a16:creationId xmlns:a16="http://schemas.microsoft.com/office/drawing/2014/main" id="{4E513EAB-38B6-5887-8AD6-F6C3A74B28D3}"/>
                    </a:ext>
                  </a:extLst>
                </p14:cNvPr>
                <p14:cNvContentPartPr/>
                <p14:nvPr/>
              </p14:nvContentPartPr>
              <p14:xfrm>
                <a:off x="9101137" y="2595554"/>
                <a:ext cx="87840" cy="149760"/>
              </p14:xfrm>
            </p:contentPart>
          </mc:Choice>
          <mc:Fallback xmlns="">
            <p:pic>
              <p:nvPicPr>
                <p:cNvPr id="746" name="墨迹 745">
                  <a:extLst>
                    <a:ext uri="{FF2B5EF4-FFF2-40B4-BE49-F238E27FC236}">
                      <a16:creationId xmlns:a16="http://schemas.microsoft.com/office/drawing/2014/main" id="{4E513EAB-38B6-5887-8AD6-F6C3A74B28D3}"/>
                    </a:ext>
                  </a:extLst>
                </p:cNvPr>
                <p:cNvPicPr/>
                <p:nvPr/>
              </p:nvPicPr>
              <p:blipFill>
                <a:blip r:embed="rId709"/>
                <a:stretch>
                  <a:fillRect/>
                </a:stretch>
              </p:blipFill>
              <p:spPr>
                <a:xfrm>
                  <a:off x="9092497" y="2586914"/>
                  <a:ext cx="1054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710">
              <p14:nvContentPartPr>
                <p14:cNvPr id="748" name="墨迹 747">
                  <a:extLst>
                    <a:ext uri="{FF2B5EF4-FFF2-40B4-BE49-F238E27FC236}">
                      <a16:creationId xmlns:a16="http://schemas.microsoft.com/office/drawing/2014/main" id="{E1FBA129-60A7-B9CF-A7EF-54AA4E2E2C89}"/>
                    </a:ext>
                  </a:extLst>
                </p14:cNvPr>
                <p14:cNvContentPartPr/>
                <p14:nvPr/>
              </p14:nvContentPartPr>
              <p14:xfrm>
                <a:off x="9099337" y="2669354"/>
                <a:ext cx="79920" cy="95040"/>
              </p14:xfrm>
            </p:contentPart>
          </mc:Choice>
          <mc:Fallback xmlns="">
            <p:pic>
              <p:nvPicPr>
                <p:cNvPr id="748" name="墨迹 747">
                  <a:extLst>
                    <a:ext uri="{FF2B5EF4-FFF2-40B4-BE49-F238E27FC236}">
                      <a16:creationId xmlns:a16="http://schemas.microsoft.com/office/drawing/2014/main" id="{E1FBA129-60A7-B9CF-A7EF-54AA4E2E2C89}"/>
                    </a:ext>
                  </a:extLst>
                </p:cNvPr>
                <p:cNvPicPr/>
                <p:nvPr/>
              </p:nvPicPr>
              <p:blipFill>
                <a:blip r:embed="rId711"/>
                <a:stretch>
                  <a:fillRect/>
                </a:stretch>
              </p:blipFill>
              <p:spPr>
                <a:xfrm>
                  <a:off x="9090697" y="2660354"/>
                  <a:ext cx="975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712">
              <p14:nvContentPartPr>
                <p14:cNvPr id="749" name="墨迹 748">
                  <a:extLst>
                    <a:ext uri="{FF2B5EF4-FFF2-40B4-BE49-F238E27FC236}">
                      <a16:creationId xmlns:a16="http://schemas.microsoft.com/office/drawing/2014/main" id="{53B23058-312D-1806-7F8A-364E0BBA1814}"/>
                    </a:ext>
                  </a:extLst>
                </p14:cNvPr>
                <p14:cNvContentPartPr/>
                <p14:nvPr/>
              </p14:nvContentPartPr>
              <p14:xfrm>
                <a:off x="9126697" y="2779874"/>
                <a:ext cx="64800" cy="105480"/>
              </p14:xfrm>
            </p:contentPart>
          </mc:Choice>
          <mc:Fallback xmlns="">
            <p:pic>
              <p:nvPicPr>
                <p:cNvPr id="749" name="墨迹 748">
                  <a:extLst>
                    <a:ext uri="{FF2B5EF4-FFF2-40B4-BE49-F238E27FC236}">
                      <a16:creationId xmlns:a16="http://schemas.microsoft.com/office/drawing/2014/main" id="{53B23058-312D-1806-7F8A-364E0BBA1814}"/>
                    </a:ext>
                  </a:extLst>
                </p:cNvPr>
                <p:cNvPicPr/>
                <p:nvPr/>
              </p:nvPicPr>
              <p:blipFill>
                <a:blip r:embed="rId713"/>
                <a:stretch>
                  <a:fillRect/>
                </a:stretch>
              </p:blipFill>
              <p:spPr>
                <a:xfrm>
                  <a:off x="9117697" y="2770874"/>
                  <a:ext cx="824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714">
              <p14:nvContentPartPr>
                <p14:cNvPr id="750" name="墨迹 749">
                  <a:extLst>
                    <a:ext uri="{FF2B5EF4-FFF2-40B4-BE49-F238E27FC236}">
                      <a16:creationId xmlns:a16="http://schemas.microsoft.com/office/drawing/2014/main" id="{81F0A932-DD36-8631-2B57-6A16A5DD6C88}"/>
                    </a:ext>
                  </a:extLst>
                </p14:cNvPr>
                <p14:cNvContentPartPr/>
                <p14:nvPr/>
              </p14:nvContentPartPr>
              <p14:xfrm>
                <a:off x="9409297" y="2602754"/>
                <a:ext cx="51840" cy="3240"/>
              </p14:xfrm>
            </p:contentPart>
          </mc:Choice>
          <mc:Fallback xmlns="">
            <p:pic>
              <p:nvPicPr>
                <p:cNvPr id="750" name="墨迹 749">
                  <a:extLst>
                    <a:ext uri="{FF2B5EF4-FFF2-40B4-BE49-F238E27FC236}">
                      <a16:creationId xmlns:a16="http://schemas.microsoft.com/office/drawing/2014/main" id="{81F0A932-DD36-8631-2B57-6A16A5DD6C88}"/>
                    </a:ext>
                  </a:extLst>
                </p:cNvPr>
                <p:cNvPicPr/>
                <p:nvPr/>
              </p:nvPicPr>
              <p:blipFill>
                <a:blip r:embed="rId715"/>
                <a:stretch>
                  <a:fillRect/>
                </a:stretch>
              </p:blipFill>
              <p:spPr>
                <a:xfrm>
                  <a:off x="9400657" y="2594114"/>
                  <a:ext cx="694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716">
              <p14:nvContentPartPr>
                <p14:cNvPr id="751" name="墨迹 750">
                  <a:extLst>
                    <a:ext uri="{FF2B5EF4-FFF2-40B4-BE49-F238E27FC236}">
                      <a16:creationId xmlns:a16="http://schemas.microsoft.com/office/drawing/2014/main" id="{8B46A317-B0D6-88C0-9341-B3F837537037}"/>
                    </a:ext>
                  </a:extLst>
                </p14:cNvPr>
                <p14:cNvContentPartPr/>
                <p14:nvPr/>
              </p14:nvContentPartPr>
              <p14:xfrm>
                <a:off x="9357457" y="2640914"/>
                <a:ext cx="180720" cy="29880"/>
              </p14:xfrm>
            </p:contentPart>
          </mc:Choice>
          <mc:Fallback xmlns="">
            <p:pic>
              <p:nvPicPr>
                <p:cNvPr id="751" name="墨迹 750">
                  <a:extLst>
                    <a:ext uri="{FF2B5EF4-FFF2-40B4-BE49-F238E27FC236}">
                      <a16:creationId xmlns:a16="http://schemas.microsoft.com/office/drawing/2014/main" id="{8B46A317-B0D6-88C0-9341-B3F837537037}"/>
                    </a:ext>
                  </a:extLst>
                </p:cNvPr>
                <p:cNvPicPr/>
                <p:nvPr/>
              </p:nvPicPr>
              <p:blipFill>
                <a:blip r:embed="rId717"/>
                <a:stretch>
                  <a:fillRect/>
                </a:stretch>
              </p:blipFill>
              <p:spPr>
                <a:xfrm>
                  <a:off x="9348817" y="2632274"/>
                  <a:ext cx="1983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718">
              <p14:nvContentPartPr>
                <p14:cNvPr id="752" name="墨迹 751">
                  <a:extLst>
                    <a:ext uri="{FF2B5EF4-FFF2-40B4-BE49-F238E27FC236}">
                      <a16:creationId xmlns:a16="http://schemas.microsoft.com/office/drawing/2014/main" id="{C3809013-46F0-CC9D-E2A4-029939533F05}"/>
                    </a:ext>
                  </a:extLst>
                </p14:cNvPr>
                <p14:cNvContentPartPr/>
                <p14:nvPr/>
              </p14:nvContentPartPr>
              <p14:xfrm>
                <a:off x="9388417" y="2639834"/>
                <a:ext cx="93960" cy="246600"/>
              </p14:xfrm>
            </p:contentPart>
          </mc:Choice>
          <mc:Fallback xmlns="">
            <p:pic>
              <p:nvPicPr>
                <p:cNvPr id="752" name="墨迹 751">
                  <a:extLst>
                    <a:ext uri="{FF2B5EF4-FFF2-40B4-BE49-F238E27FC236}">
                      <a16:creationId xmlns:a16="http://schemas.microsoft.com/office/drawing/2014/main" id="{C3809013-46F0-CC9D-E2A4-029939533F05}"/>
                    </a:ext>
                  </a:extLst>
                </p:cNvPr>
                <p:cNvPicPr/>
                <p:nvPr/>
              </p:nvPicPr>
              <p:blipFill>
                <a:blip r:embed="rId719"/>
                <a:stretch>
                  <a:fillRect/>
                </a:stretch>
              </p:blipFill>
              <p:spPr>
                <a:xfrm>
                  <a:off x="9379777" y="2630834"/>
                  <a:ext cx="1116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720">
              <p14:nvContentPartPr>
                <p14:cNvPr id="753" name="墨迹 752">
                  <a:extLst>
                    <a:ext uri="{FF2B5EF4-FFF2-40B4-BE49-F238E27FC236}">
                      <a16:creationId xmlns:a16="http://schemas.microsoft.com/office/drawing/2014/main" id="{5634DB0F-EED1-2495-275B-58F007C109CF}"/>
                    </a:ext>
                  </a:extLst>
                </p14:cNvPr>
                <p14:cNvContentPartPr/>
                <p14:nvPr/>
              </p14:nvContentPartPr>
              <p14:xfrm>
                <a:off x="9483097" y="2728394"/>
                <a:ext cx="50040" cy="36360"/>
              </p14:xfrm>
            </p:contentPart>
          </mc:Choice>
          <mc:Fallback xmlns="">
            <p:pic>
              <p:nvPicPr>
                <p:cNvPr id="753" name="墨迹 752">
                  <a:extLst>
                    <a:ext uri="{FF2B5EF4-FFF2-40B4-BE49-F238E27FC236}">
                      <a16:creationId xmlns:a16="http://schemas.microsoft.com/office/drawing/2014/main" id="{5634DB0F-EED1-2495-275B-58F007C109CF}"/>
                    </a:ext>
                  </a:extLst>
                </p:cNvPr>
                <p:cNvPicPr/>
                <p:nvPr/>
              </p:nvPicPr>
              <p:blipFill>
                <a:blip r:embed="rId721"/>
                <a:stretch>
                  <a:fillRect/>
                </a:stretch>
              </p:blipFill>
              <p:spPr>
                <a:xfrm>
                  <a:off x="9474097" y="2719394"/>
                  <a:ext cx="676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722">
              <p14:nvContentPartPr>
                <p14:cNvPr id="754" name="墨迹 753">
                  <a:extLst>
                    <a:ext uri="{FF2B5EF4-FFF2-40B4-BE49-F238E27FC236}">
                      <a16:creationId xmlns:a16="http://schemas.microsoft.com/office/drawing/2014/main" id="{D8CD19CF-DDE7-A1F1-A794-13B231A909B9}"/>
                    </a:ext>
                  </a:extLst>
                </p14:cNvPr>
                <p14:cNvContentPartPr/>
                <p14:nvPr/>
              </p14:nvContentPartPr>
              <p14:xfrm>
                <a:off x="9704137" y="2636954"/>
                <a:ext cx="20880" cy="12240"/>
              </p14:xfrm>
            </p:contentPart>
          </mc:Choice>
          <mc:Fallback xmlns="">
            <p:pic>
              <p:nvPicPr>
                <p:cNvPr id="754" name="墨迹 753">
                  <a:extLst>
                    <a:ext uri="{FF2B5EF4-FFF2-40B4-BE49-F238E27FC236}">
                      <a16:creationId xmlns:a16="http://schemas.microsoft.com/office/drawing/2014/main" id="{D8CD19CF-DDE7-A1F1-A794-13B231A909B9}"/>
                    </a:ext>
                  </a:extLst>
                </p:cNvPr>
                <p:cNvPicPr/>
                <p:nvPr/>
              </p:nvPicPr>
              <p:blipFill>
                <a:blip r:embed="rId723"/>
                <a:stretch>
                  <a:fillRect/>
                </a:stretch>
              </p:blipFill>
              <p:spPr>
                <a:xfrm>
                  <a:off x="9695497" y="2627954"/>
                  <a:ext cx="385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724">
              <p14:nvContentPartPr>
                <p14:cNvPr id="755" name="墨迹 754">
                  <a:extLst>
                    <a:ext uri="{FF2B5EF4-FFF2-40B4-BE49-F238E27FC236}">
                      <a16:creationId xmlns:a16="http://schemas.microsoft.com/office/drawing/2014/main" id="{CBC8E372-1D98-F121-2D91-7B4F20D20B43}"/>
                    </a:ext>
                  </a:extLst>
                </p14:cNvPr>
                <p14:cNvContentPartPr/>
                <p14:nvPr/>
              </p14:nvContentPartPr>
              <p14:xfrm>
                <a:off x="9702697" y="2587994"/>
                <a:ext cx="83160" cy="203040"/>
              </p14:xfrm>
            </p:contentPart>
          </mc:Choice>
          <mc:Fallback xmlns="">
            <p:pic>
              <p:nvPicPr>
                <p:cNvPr id="755" name="墨迹 754">
                  <a:extLst>
                    <a:ext uri="{FF2B5EF4-FFF2-40B4-BE49-F238E27FC236}">
                      <a16:creationId xmlns:a16="http://schemas.microsoft.com/office/drawing/2014/main" id="{CBC8E372-1D98-F121-2D91-7B4F20D20B43}"/>
                    </a:ext>
                  </a:extLst>
                </p:cNvPr>
                <p:cNvPicPr/>
                <p:nvPr/>
              </p:nvPicPr>
              <p:blipFill>
                <a:blip r:embed="rId725"/>
                <a:stretch>
                  <a:fillRect/>
                </a:stretch>
              </p:blipFill>
              <p:spPr>
                <a:xfrm>
                  <a:off x="9693697" y="2579354"/>
                  <a:ext cx="1008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726">
              <p14:nvContentPartPr>
                <p14:cNvPr id="756" name="墨迹 755">
                  <a:extLst>
                    <a:ext uri="{FF2B5EF4-FFF2-40B4-BE49-F238E27FC236}">
                      <a16:creationId xmlns:a16="http://schemas.microsoft.com/office/drawing/2014/main" id="{B71355A4-12EE-C6B7-2666-81F838EDD969}"/>
                    </a:ext>
                  </a:extLst>
                </p14:cNvPr>
                <p14:cNvContentPartPr/>
                <p14:nvPr/>
              </p14:nvContentPartPr>
              <p14:xfrm>
                <a:off x="9659857" y="2676194"/>
                <a:ext cx="179640" cy="194760"/>
              </p14:xfrm>
            </p:contentPart>
          </mc:Choice>
          <mc:Fallback xmlns="">
            <p:pic>
              <p:nvPicPr>
                <p:cNvPr id="756" name="墨迹 755">
                  <a:extLst>
                    <a:ext uri="{FF2B5EF4-FFF2-40B4-BE49-F238E27FC236}">
                      <a16:creationId xmlns:a16="http://schemas.microsoft.com/office/drawing/2014/main" id="{B71355A4-12EE-C6B7-2666-81F838EDD969}"/>
                    </a:ext>
                  </a:extLst>
                </p:cNvPr>
                <p:cNvPicPr/>
                <p:nvPr/>
              </p:nvPicPr>
              <p:blipFill>
                <a:blip r:embed="rId727"/>
                <a:stretch>
                  <a:fillRect/>
                </a:stretch>
              </p:blipFill>
              <p:spPr>
                <a:xfrm>
                  <a:off x="9651217" y="2667554"/>
                  <a:ext cx="1972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728">
              <p14:nvContentPartPr>
                <p14:cNvPr id="757" name="墨迹 756">
                  <a:extLst>
                    <a:ext uri="{FF2B5EF4-FFF2-40B4-BE49-F238E27FC236}">
                      <a16:creationId xmlns:a16="http://schemas.microsoft.com/office/drawing/2014/main" id="{52854B63-2A3E-D5F3-4022-6AD19A6FBF4F}"/>
                    </a:ext>
                  </a:extLst>
                </p14:cNvPr>
                <p14:cNvContentPartPr/>
                <p14:nvPr/>
              </p14:nvContentPartPr>
              <p14:xfrm>
                <a:off x="9748777" y="2739914"/>
                <a:ext cx="29520" cy="3240"/>
              </p14:xfrm>
            </p:contentPart>
          </mc:Choice>
          <mc:Fallback xmlns="">
            <p:pic>
              <p:nvPicPr>
                <p:cNvPr id="757" name="墨迹 756">
                  <a:extLst>
                    <a:ext uri="{FF2B5EF4-FFF2-40B4-BE49-F238E27FC236}">
                      <a16:creationId xmlns:a16="http://schemas.microsoft.com/office/drawing/2014/main" id="{52854B63-2A3E-D5F3-4022-6AD19A6FBF4F}"/>
                    </a:ext>
                  </a:extLst>
                </p:cNvPr>
                <p:cNvPicPr/>
                <p:nvPr/>
              </p:nvPicPr>
              <p:blipFill>
                <a:blip r:embed="rId729"/>
                <a:stretch>
                  <a:fillRect/>
                </a:stretch>
              </p:blipFill>
              <p:spPr>
                <a:xfrm>
                  <a:off x="9739777" y="2731274"/>
                  <a:ext cx="47160" cy="20880"/>
                </a:xfrm>
                <a:prstGeom prst="rect">
                  <a:avLst/>
                </a:prstGeom>
              </p:spPr>
            </p:pic>
          </mc:Fallback>
        </mc:AlternateContent>
      </p:grpSp>
      <p:grpSp>
        <p:nvGrpSpPr>
          <p:cNvPr id="784" name="组合 783">
            <a:extLst>
              <a:ext uri="{FF2B5EF4-FFF2-40B4-BE49-F238E27FC236}">
                <a16:creationId xmlns:a16="http://schemas.microsoft.com/office/drawing/2014/main" id="{7F6AFAD3-4B26-6BCB-CE77-0B4C849833F1}"/>
              </a:ext>
            </a:extLst>
          </p:cNvPr>
          <p:cNvGrpSpPr/>
          <p:nvPr/>
        </p:nvGrpSpPr>
        <p:grpSpPr>
          <a:xfrm>
            <a:off x="9932737" y="2535434"/>
            <a:ext cx="1818720" cy="344520"/>
            <a:chOff x="9932737" y="2535434"/>
            <a:chExt cx="1818720" cy="344520"/>
          </a:xfrm>
        </p:grpSpPr>
        <mc:AlternateContent xmlns:mc="http://schemas.openxmlformats.org/markup-compatibility/2006" xmlns:p14="http://schemas.microsoft.com/office/powerpoint/2010/main">
          <mc:Choice Requires="p14">
            <p:contentPart p14:bwMode="auto" r:id="rId730">
              <p14:nvContentPartPr>
                <p14:cNvPr id="766" name="墨迹 765">
                  <a:extLst>
                    <a:ext uri="{FF2B5EF4-FFF2-40B4-BE49-F238E27FC236}">
                      <a16:creationId xmlns:a16="http://schemas.microsoft.com/office/drawing/2014/main" id="{D9D90B89-8E8D-237C-4169-6D6B2CFCA160}"/>
                    </a:ext>
                  </a:extLst>
                </p14:cNvPr>
                <p14:cNvContentPartPr/>
                <p14:nvPr/>
              </p14:nvContentPartPr>
              <p14:xfrm>
                <a:off x="9969457" y="2600594"/>
                <a:ext cx="82440" cy="279360"/>
              </p14:xfrm>
            </p:contentPart>
          </mc:Choice>
          <mc:Fallback xmlns="">
            <p:pic>
              <p:nvPicPr>
                <p:cNvPr id="766" name="墨迹 765">
                  <a:extLst>
                    <a:ext uri="{FF2B5EF4-FFF2-40B4-BE49-F238E27FC236}">
                      <a16:creationId xmlns:a16="http://schemas.microsoft.com/office/drawing/2014/main" id="{D9D90B89-8E8D-237C-4169-6D6B2CFCA160}"/>
                    </a:ext>
                  </a:extLst>
                </p:cNvPr>
                <p:cNvPicPr/>
                <p:nvPr/>
              </p:nvPicPr>
              <p:blipFill>
                <a:blip r:embed="rId731"/>
                <a:stretch>
                  <a:fillRect/>
                </a:stretch>
              </p:blipFill>
              <p:spPr>
                <a:xfrm>
                  <a:off x="9960817" y="2591954"/>
                  <a:ext cx="1000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732">
              <p14:nvContentPartPr>
                <p14:cNvPr id="767" name="墨迹 766">
                  <a:extLst>
                    <a:ext uri="{FF2B5EF4-FFF2-40B4-BE49-F238E27FC236}">
                      <a16:creationId xmlns:a16="http://schemas.microsoft.com/office/drawing/2014/main" id="{5EFC86A3-F152-6AB1-7634-18824C29DED7}"/>
                    </a:ext>
                  </a:extLst>
                </p14:cNvPr>
                <p14:cNvContentPartPr/>
                <p14:nvPr/>
              </p14:nvContentPartPr>
              <p14:xfrm>
                <a:off x="9932737" y="2765834"/>
                <a:ext cx="46800" cy="51120"/>
              </p14:xfrm>
            </p:contentPart>
          </mc:Choice>
          <mc:Fallback xmlns="">
            <p:pic>
              <p:nvPicPr>
                <p:cNvPr id="767" name="墨迹 766">
                  <a:extLst>
                    <a:ext uri="{FF2B5EF4-FFF2-40B4-BE49-F238E27FC236}">
                      <a16:creationId xmlns:a16="http://schemas.microsoft.com/office/drawing/2014/main" id="{5EFC86A3-F152-6AB1-7634-18824C29DED7}"/>
                    </a:ext>
                  </a:extLst>
                </p:cNvPr>
                <p:cNvPicPr/>
                <p:nvPr/>
              </p:nvPicPr>
              <p:blipFill>
                <a:blip r:embed="rId733"/>
                <a:stretch>
                  <a:fillRect/>
                </a:stretch>
              </p:blipFill>
              <p:spPr>
                <a:xfrm>
                  <a:off x="9924097" y="2756834"/>
                  <a:ext cx="6444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734">
              <p14:nvContentPartPr>
                <p14:cNvPr id="768" name="墨迹 767">
                  <a:extLst>
                    <a:ext uri="{FF2B5EF4-FFF2-40B4-BE49-F238E27FC236}">
                      <a16:creationId xmlns:a16="http://schemas.microsoft.com/office/drawing/2014/main" id="{54D330B3-7697-5C2B-2DE2-BC3FC0969D75}"/>
                    </a:ext>
                  </a:extLst>
                </p14:cNvPr>
                <p14:cNvContentPartPr/>
                <p14:nvPr/>
              </p14:nvContentPartPr>
              <p14:xfrm>
                <a:off x="10102657" y="2580434"/>
                <a:ext cx="106560" cy="30240"/>
              </p14:xfrm>
            </p:contentPart>
          </mc:Choice>
          <mc:Fallback xmlns="">
            <p:pic>
              <p:nvPicPr>
                <p:cNvPr id="768" name="墨迹 767">
                  <a:extLst>
                    <a:ext uri="{FF2B5EF4-FFF2-40B4-BE49-F238E27FC236}">
                      <a16:creationId xmlns:a16="http://schemas.microsoft.com/office/drawing/2014/main" id="{54D330B3-7697-5C2B-2DE2-BC3FC0969D75}"/>
                    </a:ext>
                  </a:extLst>
                </p:cNvPr>
                <p:cNvPicPr/>
                <p:nvPr/>
              </p:nvPicPr>
              <p:blipFill>
                <a:blip r:embed="rId735"/>
                <a:stretch>
                  <a:fillRect/>
                </a:stretch>
              </p:blipFill>
              <p:spPr>
                <a:xfrm>
                  <a:off x="10093657" y="2571794"/>
                  <a:ext cx="12420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736">
              <p14:nvContentPartPr>
                <p14:cNvPr id="769" name="墨迹 768">
                  <a:extLst>
                    <a:ext uri="{FF2B5EF4-FFF2-40B4-BE49-F238E27FC236}">
                      <a16:creationId xmlns:a16="http://schemas.microsoft.com/office/drawing/2014/main" id="{EF0443C4-243B-8336-240B-8DAAFA1BE446}"/>
                    </a:ext>
                  </a:extLst>
                </p14:cNvPr>
                <p14:cNvContentPartPr/>
                <p14:nvPr/>
              </p14:nvContentPartPr>
              <p14:xfrm>
                <a:off x="10081777" y="2644874"/>
                <a:ext cx="99360" cy="196200"/>
              </p14:xfrm>
            </p:contentPart>
          </mc:Choice>
          <mc:Fallback xmlns="">
            <p:pic>
              <p:nvPicPr>
                <p:cNvPr id="769" name="墨迹 768">
                  <a:extLst>
                    <a:ext uri="{FF2B5EF4-FFF2-40B4-BE49-F238E27FC236}">
                      <a16:creationId xmlns:a16="http://schemas.microsoft.com/office/drawing/2014/main" id="{EF0443C4-243B-8336-240B-8DAAFA1BE446}"/>
                    </a:ext>
                  </a:extLst>
                </p:cNvPr>
                <p:cNvPicPr/>
                <p:nvPr/>
              </p:nvPicPr>
              <p:blipFill>
                <a:blip r:embed="rId737"/>
                <a:stretch>
                  <a:fillRect/>
                </a:stretch>
              </p:blipFill>
              <p:spPr>
                <a:xfrm>
                  <a:off x="10073137" y="2635874"/>
                  <a:ext cx="1170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738">
              <p14:nvContentPartPr>
                <p14:cNvPr id="770" name="墨迹 769">
                  <a:extLst>
                    <a:ext uri="{FF2B5EF4-FFF2-40B4-BE49-F238E27FC236}">
                      <a16:creationId xmlns:a16="http://schemas.microsoft.com/office/drawing/2014/main" id="{D86B38AA-92F7-03CE-3E7A-2C891E98DFF2}"/>
                    </a:ext>
                  </a:extLst>
                </p14:cNvPr>
                <p14:cNvContentPartPr/>
                <p14:nvPr/>
              </p14:nvContentPartPr>
              <p14:xfrm>
                <a:off x="10087897" y="2712194"/>
                <a:ext cx="180000" cy="154800"/>
              </p14:xfrm>
            </p:contentPart>
          </mc:Choice>
          <mc:Fallback xmlns="">
            <p:pic>
              <p:nvPicPr>
                <p:cNvPr id="770" name="墨迹 769">
                  <a:extLst>
                    <a:ext uri="{FF2B5EF4-FFF2-40B4-BE49-F238E27FC236}">
                      <a16:creationId xmlns:a16="http://schemas.microsoft.com/office/drawing/2014/main" id="{D86B38AA-92F7-03CE-3E7A-2C891E98DFF2}"/>
                    </a:ext>
                  </a:extLst>
                </p:cNvPr>
                <p:cNvPicPr/>
                <p:nvPr/>
              </p:nvPicPr>
              <p:blipFill>
                <a:blip r:embed="rId739"/>
                <a:stretch>
                  <a:fillRect/>
                </a:stretch>
              </p:blipFill>
              <p:spPr>
                <a:xfrm>
                  <a:off x="10078897" y="2703194"/>
                  <a:ext cx="1976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740">
              <p14:nvContentPartPr>
                <p14:cNvPr id="771" name="墨迹 770">
                  <a:extLst>
                    <a:ext uri="{FF2B5EF4-FFF2-40B4-BE49-F238E27FC236}">
                      <a16:creationId xmlns:a16="http://schemas.microsoft.com/office/drawing/2014/main" id="{A1269135-5421-8F02-1BAD-B1C2E8A83827}"/>
                    </a:ext>
                  </a:extLst>
                </p14:cNvPr>
                <p14:cNvContentPartPr/>
                <p14:nvPr/>
              </p14:nvContentPartPr>
              <p14:xfrm>
                <a:off x="10102657" y="2653154"/>
                <a:ext cx="110880" cy="171360"/>
              </p14:xfrm>
            </p:contentPart>
          </mc:Choice>
          <mc:Fallback xmlns="">
            <p:pic>
              <p:nvPicPr>
                <p:cNvPr id="771" name="墨迹 770">
                  <a:extLst>
                    <a:ext uri="{FF2B5EF4-FFF2-40B4-BE49-F238E27FC236}">
                      <a16:creationId xmlns:a16="http://schemas.microsoft.com/office/drawing/2014/main" id="{A1269135-5421-8F02-1BAD-B1C2E8A83827}"/>
                    </a:ext>
                  </a:extLst>
                </p:cNvPr>
                <p:cNvPicPr/>
                <p:nvPr/>
              </p:nvPicPr>
              <p:blipFill>
                <a:blip r:embed="rId741"/>
                <a:stretch>
                  <a:fillRect/>
                </a:stretch>
              </p:blipFill>
              <p:spPr>
                <a:xfrm>
                  <a:off x="10093657" y="2644514"/>
                  <a:ext cx="1285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742">
              <p14:nvContentPartPr>
                <p14:cNvPr id="772" name="墨迹 771">
                  <a:extLst>
                    <a:ext uri="{FF2B5EF4-FFF2-40B4-BE49-F238E27FC236}">
                      <a16:creationId xmlns:a16="http://schemas.microsoft.com/office/drawing/2014/main" id="{57A35160-EF6A-0501-9E9A-D5B3CF38724C}"/>
                    </a:ext>
                  </a:extLst>
                </p14:cNvPr>
                <p14:cNvContentPartPr/>
                <p14:nvPr/>
              </p14:nvContentPartPr>
              <p14:xfrm>
                <a:off x="10333777" y="2698874"/>
                <a:ext cx="34200" cy="79560"/>
              </p14:xfrm>
            </p:contentPart>
          </mc:Choice>
          <mc:Fallback xmlns="">
            <p:pic>
              <p:nvPicPr>
                <p:cNvPr id="772" name="墨迹 771">
                  <a:extLst>
                    <a:ext uri="{FF2B5EF4-FFF2-40B4-BE49-F238E27FC236}">
                      <a16:creationId xmlns:a16="http://schemas.microsoft.com/office/drawing/2014/main" id="{57A35160-EF6A-0501-9E9A-D5B3CF38724C}"/>
                    </a:ext>
                  </a:extLst>
                </p:cNvPr>
                <p:cNvPicPr/>
                <p:nvPr/>
              </p:nvPicPr>
              <p:blipFill>
                <a:blip r:embed="rId743"/>
                <a:stretch>
                  <a:fillRect/>
                </a:stretch>
              </p:blipFill>
              <p:spPr>
                <a:xfrm>
                  <a:off x="10325137" y="2689874"/>
                  <a:ext cx="518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744">
              <p14:nvContentPartPr>
                <p14:cNvPr id="773" name="墨迹 772">
                  <a:extLst>
                    <a:ext uri="{FF2B5EF4-FFF2-40B4-BE49-F238E27FC236}">
                      <a16:creationId xmlns:a16="http://schemas.microsoft.com/office/drawing/2014/main" id="{A0BF4791-E564-B06F-A59D-2301678F0E48}"/>
                    </a:ext>
                  </a:extLst>
                </p14:cNvPr>
                <p14:cNvContentPartPr/>
                <p14:nvPr/>
              </p14:nvContentPartPr>
              <p14:xfrm>
                <a:off x="10360777" y="2647034"/>
                <a:ext cx="105120" cy="146160"/>
              </p14:xfrm>
            </p:contentPart>
          </mc:Choice>
          <mc:Fallback xmlns="">
            <p:pic>
              <p:nvPicPr>
                <p:cNvPr id="773" name="墨迹 772">
                  <a:extLst>
                    <a:ext uri="{FF2B5EF4-FFF2-40B4-BE49-F238E27FC236}">
                      <a16:creationId xmlns:a16="http://schemas.microsoft.com/office/drawing/2014/main" id="{A0BF4791-E564-B06F-A59D-2301678F0E48}"/>
                    </a:ext>
                  </a:extLst>
                </p:cNvPr>
                <p:cNvPicPr/>
                <p:nvPr/>
              </p:nvPicPr>
              <p:blipFill>
                <a:blip r:embed="rId745"/>
                <a:stretch>
                  <a:fillRect/>
                </a:stretch>
              </p:blipFill>
              <p:spPr>
                <a:xfrm>
                  <a:off x="10351777" y="2638394"/>
                  <a:ext cx="1227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746">
              <p14:nvContentPartPr>
                <p14:cNvPr id="774" name="墨迹 773">
                  <a:extLst>
                    <a:ext uri="{FF2B5EF4-FFF2-40B4-BE49-F238E27FC236}">
                      <a16:creationId xmlns:a16="http://schemas.microsoft.com/office/drawing/2014/main" id="{61405FAC-2BA7-810B-F12F-65CA40CCA7DE}"/>
                    </a:ext>
                  </a:extLst>
                </p14:cNvPr>
                <p14:cNvContentPartPr/>
                <p14:nvPr/>
              </p14:nvContentPartPr>
              <p14:xfrm>
                <a:off x="10596577" y="2695994"/>
                <a:ext cx="69480" cy="3240"/>
              </p14:xfrm>
            </p:contentPart>
          </mc:Choice>
          <mc:Fallback xmlns="">
            <p:pic>
              <p:nvPicPr>
                <p:cNvPr id="774" name="墨迹 773">
                  <a:extLst>
                    <a:ext uri="{FF2B5EF4-FFF2-40B4-BE49-F238E27FC236}">
                      <a16:creationId xmlns:a16="http://schemas.microsoft.com/office/drawing/2014/main" id="{61405FAC-2BA7-810B-F12F-65CA40CCA7DE}"/>
                    </a:ext>
                  </a:extLst>
                </p:cNvPr>
                <p:cNvPicPr/>
                <p:nvPr/>
              </p:nvPicPr>
              <p:blipFill>
                <a:blip r:embed="rId747"/>
                <a:stretch>
                  <a:fillRect/>
                </a:stretch>
              </p:blipFill>
              <p:spPr>
                <a:xfrm>
                  <a:off x="10587577" y="2686994"/>
                  <a:ext cx="87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748">
              <p14:nvContentPartPr>
                <p14:cNvPr id="775" name="墨迹 774">
                  <a:extLst>
                    <a:ext uri="{FF2B5EF4-FFF2-40B4-BE49-F238E27FC236}">
                      <a16:creationId xmlns:a16="http://schemas.microsoft.com/office/drawing/2014/main" id="{3107B9F3-81C4-0809-036A-CC607684F9D7}"/>
                    </a:ext>
                  </a:extLst>
                </p14:cNvPr>
                <p14:cNvContentPartPr/>
                <p14:nvPr/>
              </p14:nvContentPartPr>
              <p14:xfrm>
                <a:off x="10755697" y="2600234"/>
                <a:ext cx="56520" cy="96120"/>
              </p14:xfrm>
            </p:contentPart>
          </mc:Choice>
          <mc:Fallback xmlns="">
            <p:pic>
              <p:nvPicPr>
                <p:cNvPr id="775" name="墨迹 774">
                  <a:extLst>
                    <a:ext uri="{FF2B5EF4-FFF2-40B4-BE49-F238E27FC236}">
                      <a16:creationId xmlns:a16="http://schemas.microsoft.com/office/drawing/2014/main" id="{3107B9F3-81C4-0809-036A-CC607684F9D7}"/>
                    </a:ext>
                  </a:extLst>
                </p:cNvPr>
                <p:cNvPicPr/>
                <p:nvPr/>
              </p:nvPicPr>
              <p:blipFill>
                <a:blip r:embed="rId749"/>
                <a:stretch>
                  <a:fillRect/>
                </a:stretch>
              </p:blipFill>
              <p:spPr>
                <a:xfrm>
                  <a:off x="10746697" y="2591594"/>
                  <a:ext cx="741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750">
              <p14:nvContentPartPr>
                <p14:cNvPr id="776" name="墨迹 775">
                  <a:extLst>
                    <a:ext uri="{FF2B5EF4-FFF2-40B4-BE49-F238E27FC236}">
                      <a16:creationId xmlns:a16="http://schemas.microsoft.com/office/drawing/2014/main" id="{E377F451-2A30-E999-55D0-7221E4087C75}"/>
                    </a:ext>
                  </a:extLst>
                </p14:cNvPr>
                <p14:cNvContentPartPr/>
                <p14:nvPr/>
              </p14:nvContentPartPr>
              <p14:xfrm>
                <a:off x="10795657" y="2639834"/>
                <a:ext cx="107640" cy="199800"/>
              </p14:xfrm>
            </p:contentPart>
          </mc:Choice>
          <mc:Fallback xmlns="">
            <p:pic>
              <p:nvPicPr>
                <p:cNvPr id="776" name="墨迹 775">
                  <a:extLst>
                    <a:ext uri="{FF2B5EF4-FFF2-40B4-BE49-F238E27FC236}">
                      <a16:creationId xmlns:a16="http://schemas.microsoft.com/office/drawing/2014/main" id="{E377F451-2A30-E999-55D0-7221E4087C75}"/>
                    </a:ext>
                  </a:extLst>
                </p:cNvPr>
                <p:cNvPicPr/>
                <p:nvPr/>
              </p:nvPicPr>
              <p:blipFill>
                <a:blip r:embed="rId751"/>
                <a:stretch>
                  <a:fillRect/>
                </a:stretch>
              </p:blipFill>
              <p:spPr>
                <a:xfrm>
                  <a:off x="10787017" y="2630834"/>
                  <a:ext cx="12528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52">
              <p14:nvContentPartPr>
                <p14:cNvPr id="777" name="墨迹 776">
                  <a:extLst>
                    <a:ext uri="{FF2B5EF4-FFF2-40B4-BE49-F238E27FC236}">
                      <a16:creationId xmlns:a16="http://schemas.microsoft.com/office/drawing/2014/main" id="{205DE81B-3C29-8BD8-5D22-8035B542DE54}"/>
                    </a:ext>
                  </a:extLst>
                </p14:cNvPr>
                <p14:cNvContentPartPr/>
                <p14:nvPr/>
              </p14:nvContentPartPr>
              <p14:xfrm>
                <a:off x="10972777" y="2589794"/>
                <a:ext cx="129960" cy="6120"/>
              </p14:xfrm>
            </p:contentPart>
          </mc:Choice>
          <mc:Fallback xmlns="">
            <p:pic>
              <p:nvPicPr>
                <p:cNvPr id="777" name="墨迹 776">
                  <a:extLst>
                    <a:ext uri="{FF2B5EF4-FFF2-40B4-BE49-F238E27FC236}">
                      <a16:creationId xmlns:a16="http://schemas.microsoft.com/office/drawing/2014/main" id="{205DE81B-3C29-8BD8-5D22-8035B542DE54}"/>
                    </a:ext>
                  </a:extLst>
                </p:cNvPr>
                <p:cNvPicPr/>
                <p:nvPr/>
              </p:nvPicPr>
              <p:blipFill>
                <a:blip r:embed="rId753"/>
                <a:stretch>
                  <a:fillRect/>
                </a:stretch>
              </p:blipFill>
              <p:spPr>
                <a:xfrm>
                  <a:off x="10963777" y="2580794"/>
                  <a:ext cx="1476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754">
              <p14:nvContentPartPr>
                <p14:cNvPr id="778" name="墨迹 777">
                  <a:extLst>
                    <a:ext uri="{FF2B5EF4-FFF2-40B4-BE49-F238E27FC236}">
                      <a16:creationId xmlns:a16="http://schemas.microsoft.com/office/drawing/2014/main" id="{D71CE669-677F-E0B3-D3DF-BBF8AB47A9CC}"/>
                    </a:ext>
                  </a:extLst>
                </p14:cNvPr>
                <p14:cNvContentPartPr/>
                <p14:nvPr/>
              </p14:nvContentPartPr>
              <p14:xfrm>
                <a:off x="10982497" y="2536514"/>
                <a:ext cx="170280" cy="201960"/>
              </p14:xfrm>
            </p:contentPart>
          </mc:Choice>
          <mc:Fallback xmlns="">
            <p:pic>
              <p:nvPicPr>
                <p:cNvPr id="778" name="墨迹 777">
                  <a:extLst>
                    <a:ext uri="{FF2B5EF4-FFF2-40B4-BE49-F238E27FC236}">
                      <a16:creationId xmlns:a16="http://schemas.microsoft.com/office/drawing/2014/main" id="{D71CE669-677F-E0B3-D3DF-BBF8AB47A9CC}"/>
                    </a:ext>
                  </a:extLst>
                </p:cNvPr>
                <p:cNvPicPr/>
                <p:nvPr/>
              </p:nvPicPr>
              <p:blipFill>
                <a:blip r:embed="rId755"/>
                <a:stretch>
                  <a:fillRect/>
                </a:stretch>
              </p:blipFill>
              <p:spPr>
                <a:xfrm>
                  <a:off x="10973497" y="2527874"/>
                  <a:ext cx="1879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756">
              <p14:nvContentPartPr>
                <p14:cNvPr id="779" name="墨迹 778">
                  <a:extLst>
                    <a:ext uri="{FF2B5EF4-FFF2-40B4-BE49-F238E27FC236}">
                      <a16:creationId xmlns:a16="http://schemas.microsoft.com/office/drawing/2014/main" id="{80891B48-3369-F9D0-4807-B307278C4B16}"/>
                    </a:ext>
                  </a:extLst>
                </p14:cNvPr>
                <p14:cNvContentPartPr/>
                <p14:nvPr/>
              </p14:nvContentPartPr>
              <p14:xfrm>
                <a:off x="11046217" y="2691674"/>
                <a:ext cx="27360" cy="155160"/>
              </p14:xfrm>
            </p:contentPart>
          </mc:Choice>
          <mc:Fallback xmlns="">
            <p:pic>
              <p:nvPicPr>
                <p:cNvPr id="779" name="墨迹 778">
                  <a:extLst>
                    <a:ext uri="{FF2B5EF4-FFF2-40B4-BE49-F238E27FC236}">
                      <a16:creationId xmlns:a16="http://schemas.microsoft.com/office/drawing/2014/main" id="{80891B48-3369-F9D0-4807-B307278C4B16}"/>
                    </a:ext>
                  </a:extLst>
                </p:cNvPr>
                <p:cNvPicPr/>
                <p:nvPr/>
              </p:nvPicPr>
              <p:blipFill>
                <a:blip r:embed="rId757"/>
                <a:stretch>
                  <a:fillRect/>
                </a:stretch>
              </p:blipFill>
              <p:spPr>
                <a:xfrm>
                  <a:off x="11037577" y="2682674"/>
                  <a:ext cx="450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758">
              <p14:nvContentPartPr>
                <p14:cNvPr id="780" name="墨迹 779">
                  <a:extLst>
                    <a:ext uri="{FF2B5EF4-FFF2-40B4-BE49-F238E27FC236}">
                      <a16:creationId xmlns:a16="http://schemas.microsoft.com/office/drawing/2014/main" id="{D7374654-3ADA-45FB-62E8-39C84C5BC8F7}"/>
                    </a:ext>
                  </a:extLst>
                </p14:cNvPr>
                <p14:cNvContentPartPr/>
                <p14:nvPr/>
              </p14:nvContentPartPr>
              <p14:xfrm>
                <a:off x="11319097" y="2535434"/>
                <a:ext cx="360" cy="83160"/>
              </p14:xfrm>
            </p:contentPart>
          </mc:Choice>
          <mc:Fallback xmlns="">
            <p:pic>
              <p:nvPicPr>
                <p:cNvPr id="780" name="墨迹 779">
                  <a:extLst>
                    <a:ext uri="{FF2B5EF4-FFF2-40B4-BE49-F238E27FC236}">
                      <a16:creationId xmlns:a16="http://schemas.microsoft.com/office/drawing/2014/main" id="{D7374654-3ADA-45FB-62E8-39C84C5BC8F7}"/>
                    </a:ext>
                  </a:extLst>
                </p:cNvPr>
                <p:cNvPicPr/>
                <p:nvPr/>
              </p:nvPicPr>
              <p:blipFill>
                <a:blip r:embed="rId759"/>
                <a:stretch>
                  <a:fillRect/>
                </a:stretch>
              </p:blipFill>
              <p:spPr>
                <a:xfrm>
                  <a:off x="11310457" y="2526434"/>
                  <a:ext cx="180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760">
              <p14:nvContentPartPr>
                <p14:cNvPr id="781" name="墨迹 780">
                  <a:extLst>
                    <a:ext uri="{FF2B5EF4-FFF2-40B4-BE49-F238E27FC236}">
                      <a16:creationId xmlns:a16="http://schemas.microsoft.com/office/drawing/2014/main" id="{66C1A7E4-DBE3-7E99-030A-690355B8837A}"/>
                    </a:ext>
                  </a:extLst>
                </p14:cNvPr>
                <p14:cNvContentPartPr/>
                <p14:nvPr/>
              </p14:nvContentPartPr>
              <p14:xfrm>
                <a:off x="11326657" y="2605634"/>
                <a:ext cx="46440" cy="5400"/>
              </p14:xfrm>
            </p:contentPart>
          </mc:Choice>
          <mc:Fallback xmlns="">
            <p:pic>
              <p:nvPicPr>
                <p:cNvPr id="781" name="墨迹 780">
                  <a:extLst>
                    <a:ext uri="{FF2B5EF4-FFF2-40B4-BE49-F238E27FC236}">
                      <a16:creationId xmlns:a16="http://schemas.microsoft.com/office/drawing/2014/main" id="{66C1A7E4-DBE3-7E99-030A-690355B8837A}"/>
                    </a:ext>
                  </a:extLst>
                </p:cNvPr>
                <p:cNvPicPr/>
                <p:nvPr/>
              </p:nvPicPr>
              <p:blipFill>
                <a:blip r:embed="rId761"/>
                <a:stretch>
                  <a:fillRect/>
                </a:stretch>
              </p:blipFill>
              <p:spPr>
                <a:xfrm>
                  <a:off x="11318017" y="2596634"/>
                  <a:ext cx="64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762">
              <p14:nvContentPartPr>
                <p14:cNvPr id="782" name="墨迹 781">
                  <a:extLst>
                    <a:ext uri="{FF2B5EF4-FFF2-40B4-BE49-F238E27FC236}">
                      <a16:creationId xmlns:a16="http://schemas.microsoft.com/office/drawing/2014/main" id="{D73A24B7-C787-FC11-AC4C-84BC4572A6BC}"/>
                    </a:ext>
                  </a:extLst>
                </p14:cNvPr>
                <p14:cNvContentPartPr/>
                <p14:nvPr/>
              </p14:nvContentPartPr>
              <p14:xfrm>
                <a:off x="11253577" y="2625074"/>
                <a:ext cx="150480" cy="192960"/>
              </p14:xfrm>
            </p:contentPart>
          </mc:Choice>
          <mc:Fallback xmlns="">
            <p:pic>
              <p:nvPicPr>
                <p:cNvPr id="782" name="墨迹 781">
                  <a:extLst>
                    <a:ext uri="{FF2B5EF4-FFF2-40B4-BE49-F238E27FC236}">
                      <a16:creationId xmlns:a16="http://schemas.microsoft.com/office/drawing/2014/main" id="{D73A24B7-C787-FC11-AC4C-84BC4572A6BC}"/>
                    </a:ext>
                  </a:extLst>
                </p:cNvPr>
                <p:cNvPicPr/>
                <p:nvPr/>
              </p:nvPicPr>
              <p:blipFill>
                <a:blip r:embed="rId763"/>
                <a:stretch>
                  <a:fillRect/>
                </a:stretch>
              </p:blipFill>
              <p:spPr>
                <a:xfrm>
                  <a:off x="11244937" y="2616434"/>
                  <a:ext cx="1681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764">
              <p14:nvContentPartPr>
                <p14:cNvPr id="783" name="墨迹 782">
                  <a:extLst>
                    <a:ext uri="{FF2B5EF4-FFF2-40B4-BE49-F238E27FC236}">
                      <a16:creationId xmlns:a16="http://schemas.microsoft.com/office/drawing/2014/main" id="{F8944E5E-A179-B15A-454D-351F3E823A08}"/>
                    </a:ext>
                  </a:extLst>
                </p14:cNvPr>
                <p14:cNvContentPartPr/>
                <p14:nvPr/>
              </p14:nvContentPartPr>
              <p14:xfrm>
                <a:off x="11495137" y="2615714"/>
                <a:ext cx="256320" cy="152640"/>
              </p14:xfrm>
            </p:contentPart>
          </mc:Choice>
          <mc:Fallback xmlns="">
            <p:pic>
              <p:nvPicPr>
                <p:cNvPr id="783" name="墨迹 782">
                  <a:extLst>
                    <a:ext uri="{FF2B5EF4-FFF2-40B4-BE49-F238E27FC236}">
                      <a16:creationId xmlns:a16="http://schemas.microsoft.com/office/drawing/2014/main" id="{F8944E5E-A179-B15A-454D-351F3E823A08}"/>
                    </a:ext>
                  </a:extLst>
                </p:cNvPr>
                <p:cNvPicPr/>
                <p:nvPr/>
              </p:nvPicPr>
              <p:blipFill>
                <a:blip r:embed="rId765"/>
                <a:stretch>
                  <a:fillRect/>
                </a:stretch>
              </p:blipFill>
              <p:spPr>
                <a:xfrm>
                  <a:off x="11486497" y="2607074"/>
                  <a:ext cx="273960" cy="170280"/>
                </a:xfrm>
                <a:prstGeom prst="rect">
                  <a:avLst/>
                </a:prstGeom>
              </p:spPr>
            </p:pic>
          </mc:Fallback>
        </mc:AlternateContent>
      </p:grpSp>
      <p:grpSp>
        <p:nvGrpSpPr>
          <p:cNvPr id="797" name="组合 796">
            <a:extLst>
              <a:ext uri="{FF2B5EF4-FFF2-40B4-BE49-F238E27FC236}">
                <a16:creationId xmlns:a16="http://schemas.microsoft.com/office/drawing/2014/main" id="{C3519757-1B1F-BF38-952F-62E5FD760157}"/>
              </a:ext>
            </a:extLst>
          </p:cNvPr>
          <p:cNvGrpSpPr/>
          <p:nvPr/>
        </p:nvGrpSpPr>
        <p:grpSpPr>
          <a:xfrm>
            <a:off x="8399137" y="3008474"/>
            <a:ext cx="797760" cy="436320"/>
            <a:chOff x="8399137" y="3008474"/>
            <a:chExt cx="797760" cy="436320"/>
          </a:xfrm>
        </p:grpSpPr>
        <mc:AlternateContent xmlns:mc="http://schemas.openxmlformats.org/markup-compatibility/2006" xmlns:p14="http://schemas.microsoft.com/office/powerpoint/2010/main">
          <mc:Choice Requires="p14">
            <p:contentPart p14:bwMode="auto" r:id="rId766">
              <p14:nvContentPartPr>
                <p14:cNvPr id="785" name="墨迹 784">
                  <a:extLst>
                    <a:ext uri="{FF2B5EF4-FFF2-40B4-BE49-F238E27FC236}">
                      <a16:creationId xmlns:a16="http://schemas.microsoft.com/office/drawing/2014/main" id="{5400CE04-ED34-BE6C-FE2F-E2B2DBC4BF25}"/>
                    </a:ext>
                  </a:extLst>
                </p14:cNvPr>
                <p14:cNvContentPartPr/>
                <p14:nvPr/>
              </p14:nvContentPartPr>
              <p14:xfrm>
                <a:off x="8435857" y="3211874"/>
                <a:ext cx="33840" cy="13320"/>
              </p14:xfrm>
            </p:contentPart>
          </mc:Choice>
          <mc:Fallback xmlns="">
            <p:pic>
              <p:nvPicPr>
                <p:cNvPr id="785" name="墨迹 784">
                  <a:extLst>
                    <a:ext uri="{FF2B5EF4-FFF2-40B4-BE49-F238E27FC236}">
                      <a16:creationId xmlns:a16="http://schemas.microsoft.com/office/drawing/2014/main" id="{5400CE04-ED34-BE6C-FE2F-E2B2DBC4BF25}"/>
                    </a:ext>
                  </a:extLst>
                </p:cNvPr>
                <p:cNvPicPr/>
                <p:nvPr/>
              </p:nvPicPr>
              <p:blipFill>
                <a:blip r:embed="rId767"/>
                <a:stretch>
                  <a:fillRect/>
                </a:stretch>
              </p:blipFill>
              <p:spPr>
                <a:xfrm>
                  <a:off x="8427217" y="3203234"/>
                  <a:ext cx="514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8">
              <p14:nvContentPartPr>
                <p14:cNvPr id="786" name="墨迹 785">
                  <a:extLst>
                    <a:ext uri="{FF2B5EF4-FFF2-40B4-BE49-F238E27FC236}">
                      <a16:creationId xmlns:a16="http://schemas.microsoft.com/office/drawing/2014/main" id="{60C26FC7-A438-DF62-9C4B-74C2C8BAC77C}"/>
                    </a:ext>
                  </a:extLst>
                </p14:cNvPr>
                <p14:cNvContentPartPr/>
                <p14:nvPr/>
              </p14:nvContentPartPr>
              <p14:xfrm>
                <a:off x="8437657" y="3104234"/>
                <a:ext cx="6120" cy="286920"/>
              </p14:xfrm>
            </p:contentPart>
          </mc:Choice>
          <mc:Fallback xmlns="">
            <p:pic>
              <p:nvPicPr>
                <p:cNvPr id="786" name="墨迹 785">
                  <a:extLst>
                    <a:ext uri="{FF2B5EF4-FFF2-40B4-BE49-F238E27FC236}">
                      <a16:creationId xmlns:a16="http://schemas.microsoft.com/office/drawing/2014/main" id="{60C26FC7-A438-DF62-9C4B-74C2C8BAC77C}"/>
                    </a:ext>
                  </a:extLst>
                </p:cNvPr>
                <p:cNvPicPr/>
                <p:nvPr/>
              </p:nvPicPr>
              <p:blipFill>
                <a:blip r:embed="rId769"/>
                <a:stretch>
                  <a:fillRect/>
                </a:stretch>
              </p:blipFill>
              <p:spPr>
                <a:xfrm>
                  <a:off x="8428657" y="3095594"/>
                  <a:ext cx="2376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770">
              <p14:nvContentPartPr>
                <p14:cNvPr id="787" name="墨迹 786">
                  <a:extLst>
                    <a:ext uri="{FF2B5EF4-FFF2-40B4-BE49-F238E27FC236}">
                      <a16:creationId xmlns:a16="http://schemas.microsoft.com/office/drawing/2014/main" id="{B6D2BB36-AACA-50FA-6BF9-79D0DB360021}"/>
                    </a:ext>
                  </a:extLst>
                </p14:cNvPr>
                <p14:cNvContentPartPr/>
                <p14:nvPr/>
              </p14:nvContentPartPr>
              <p14:xfrm>
                <a:off x="8561137" y="3097754"/>
                <a:ext cx="98280" cy="77040"/>
              </p14:xfrm>
            </p:contentPart>
          </mc:Choice>
          <mc:Fallback xmlns="">
            <p:pic>
              <p:nvPicPr>
                <p:cNvPr id="787" name="墨迹 786">
                  <a:extLst>
                    <a:ext uri="{FF2B5EF4-FFF2-40B4-BE49-F238E27FC236}">
                      <a16:creationId xmlns:a16="http://schemas.microsoft.com/office/drawing/2014/main" id="{B6D2BB36-AACA-50FA-6BF9-79D0DB360021}"/>
                    </a:ext>
                  </a:extLst>
                </p:cNvPr>
                <p:cNvPicPr/>
                <p:nvPr/>
              </p:nvPicPr>
              <p:blipFill>
                <a:blip r:embed="rId771"/>
                <a:stretch>
                  <a:fillRect/>
                </a:stretch>
              </p:blipFill>
              <p:spPr>
                <a:xfrm>
                  <a:off x="8552497" y="3088754"/>
                  <a:ext cx="1159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772">
              <p14:nvContentPartPr>
                <p14:cNvPr id="788" name="墨迹 787">
                  <a:extLst>
                    <a:ext uri="{FF2B5EF4-FFF2-40B4-BE49-F238E27FC236}">
                      <a16:creationId xmlns:a16="http://schemas.microsoft.com/office/drawing/2014/main" id="{D1562FFB-8B2A-9ADD-CE26-ACC5A1DFF30B}"/>
                    </a:ext>
                  </a:extLst>
                </p14:cNvPr>
                <p14:cNvContentPartPr/>
                <p14:nvPr/>
              </p14:nvContentPartPr>
              <p14:xfrm>
                <a:off x="8598217" y="3008474"/>
                <a:ext cx="44640" cy="166680"/>
              </p14:xfrm>
            </p:contentPart>
          </mc:Choice>
          <mc:Fallback xmlns="">
            <p:pic>
              <p:nvPicPr>
                <p:cNvPr id="788" name="墨迹 787">
                  <a:extLst>
                    <a:ext uri="{FF2B5EF4-FFF2-40B4-BE49-F238E27FC236}">
                      <a16:creationId xmlns:a16="http://schemas.microsoft.com/office/drawing/2014/main" id="{D1562FFB-8B2A-9ADD-CE26-ACC5A1DFF30B}"/>
                    </a:ext>
                  </a:extLst>
                </p:cNvPr>
                <p:cNvPicPr/>
                <p:nvPr/>
              </p:nvPicPr>
              <p:blipFill>
                <a:blip r:embed="rId773"/>
                <a:stretch>
                  <a:fillRect/>
                </a:stretch>
              </p:blipFill>
              <p:spPr>
                <a:xfrm>
                  <a:off x="8589217" y="2999474"/>
                  <a:ext cx="622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774">
              <p14:nvContentPartPr>
                <p14:cNvPr id="789" name="墨迹 788">
                  <a:extLst>
                    <a:ext uri="{FF2B5EF4-FFF2-40B4-BE49-F238E27FC236}">
                      <a16:creationId xmlns:a16="http://schemas.microsoft.com/office/drawing/2014/main" id="{F49193BC-7EEF-7E43-4405-74D805DB7751}"/>
                    </a:ext>
                  </a:extLst>
                </p14:cNvPr>
                <p14:cNvContentPartPr/>
                <p14:nvPr/>
              </p14:nvContentPartPr>
              <p14:xfrm>
                <a:off x="8561137" y="3181994"/>
                <a:ext cx="66960" cy="243360"/>
              </p14:xfrm>
            </p:contentPart>
          </mc:Choice>
          <mc:Fallback xmlns="">
            <p:pic>
              <p:nvPicPr>
                <p:cNvPr id="789" name="墨迹 788">
                  <a:extLst>
                    <a:ext uri="{FF2B5EF4-FFF2-40B4-BE49-F238E27FC236}">
                      <a16:creationId xmlns:a16="http://schemas.microsoft.com/office/drawing/2014/main" id="{F49193BC-7EEF-7E43-4405-74D805DB7751}"/>
                    </a:ext>
                  </a:extLst>
                </p:cNvPr>
                <p:cNvPicPr/>
                <p:nvPr/>
              </p:nvPicPr>
              <p:blipFill>
                <a:blip r:embed="rId775"/>
                <a:stretch>
                  <a:fillRect/>
                </a:stretch>
              </p:blipFill>
              <p:spPr>
                <a:xfrm>
                  <a:off x="8552497" y="3172994"/>
                  <a:ext cx="846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76">
              <p14:nvContentPartPr>
                <p14:cNvPr id="790" name="墨迹 789">
                  <a:extLst>
                    <a:ext uri="{FF2B5EF4-FFF2-40B4-BE49-F238E27FC236}">
                      <a16:creationId xmlns:a16="http://schemas.microsoft.com/office/drawing/2014/main" id="{6AF25DC8-A2CE-3EEF-5EAC-10E96318B734}"/>
                    </a:ext>
                  </a:extLst>
                </p14:cNvPr>
                <p14:cNvContentPartPr/>
                <p14:nvPr/>
              </p14:nvContentPartPr>
              <p14:xfrm>
                <a:off x="8620537" y="3214754"/>
                <a:ext cx="70560" cy="230040"/>
              </p14:xfrm>
            </p:contentPart>
          </mc:Choice>
          <mc:Fallback xmlns="">
            <p:pic>
              <p:nvPicPr>
                <p:cNvPr id="790" name="墨迹 789">
                  <a:extLst>
                    <a:ext uri="{FF2B5EF4-FFF2-40B4-BE49-F238E27FC236}">
                      <a16:creationId xmlns:a16="http://schemas.microsoft.com/office/drawing/2014/main" id="{6AF25DC8-A2CE-3EEF-5EAC-10E96318B734}"/>
                    </a:ext>
                  </a:extLst>
                </p:cNvPr>
                <p:cNvPicPr/>
                <p:nvPr/>
              </p:nvPicPr>
              <p:blipFill>
                <a:blip r:embed="rId777"/>
                <a:stretch>
                  <a:fillRect/>
                </a:stretch>
              </p:blipFill>
              <p:spPr>
                <a:xfrm>
                  <a:off x="8611537" y="3205754"/>
                  <a:ext cx="8820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778">
              <p14:nvContentPartPr>
                <p14:cNvPr id="791" name="墨迹 790">
                  <a:extLst>
                    <a:ext uri="{FF2B5EF4-FFF2-40B4-BE49-F238E27FC236}">
                      <a16:creationId xmlns:a16="http://schemas.microsoft.com/office/drawing/2014/main" id="{69E497D3-F01F-6910-24A3-E25F193C657C}"/>
                    </a:ext>
                  </a:extLst>
                </p14:cNvPr>
                <p14:cNvContentPartPr/>
                <p14:nvPr/>
              </p14:nvContentPartPr>
              <p14:xfrm>
                <a:off x="8612977" y="3318434"/>
                <a:ext cx="59400" cy="44280"/>
              </p14:xfrm>
            </p:contentPart>
          </mc:Choice>
          <mc:Fallback xmlns="">
            <p:pic>
              <p:nvPicPr>
                <p:cNvPr id="791" name="墨迹 790">
                  <a:extLst>
                    <a:ext uri="{FF2B5EF4-FFF2-40B4-BE49-F238E27FC236}">
                      <a16:creationId xmlns:a16="http://schemas.microsoft.com/office/drawing/2014/main" id="{69E497D3-F01F-6910-24A3-E25F193C657C}"/>
                    </a:ext>
                  </a:extLst>
                </p:cNvPr>
                <p:cNvPicPr/>
                <p:nvPr/>
              </p:nvPicPr>
              <p:blipFill>
                <a:blip r:embed="rId779"/>
                <a:stretch>
                  <a:fillRect/>
                </a:stretch>
              </p:blipFill>
              <p:spPr>
                <a:xfrm>
                  <a:off x="8603977" y="3309434"/>
                  <a:ext cx="770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780">
              <p14:nvContentPartPr>
                <p14:cNvPr id="792" name="墨迹 791">
                  <a:extLst>
                    <a:ext uri="{FF2B5EF4-FFF2-40B4-BE49-F238E27FC236}">
                      <a16:creationId xmlns:a16="http://schemas.microsoft.com/office/drawing/2014/main" id="{C06A8FD8-397A-E4BF-8897-76C3B3B16A96}"/>
                    </a:ext>
                  </a:extLst>
                </p14:cNvPr>
                <p14:cNvContentPartPr/>
                <p14:nvPr/>
              </p14:nvContentPartPr>
              <p14:xfrm>
                <a:off x="8782537" y="3249314"/>
                <a:ext cx="21240" cy="2880"/>
              </p14:xfrm>
            </p:contentPart>
          </mc:Choice>
          <mc:Fallback xmlns="">
            <p:pic>
              <p:nvPicPr>
                <p:cNvPr id="792" name="墨迹 791">
                  <a:extLst>
                    <a:ext uri="{FF2B5EF4-FFF2-40B4-BE49-F238E27FC236}">
                      <a16:creationId xmlns:a16="http://schemas.microsoft.com/office/drawing/2014/main" id="{C06A8FD8-397A-E4BF-8897-76C3B3B16A96}"/>
                    </a:ext>
                  </a:extLst>
                </p:cNvPr>
                <p:cNvPicPr/>
                <p:nvPr/>
              </p:nvPicPr>
              <p:blipFill>
                <a:blip r:embed="rId781"/>
                <a:stretch>
                  <a:fillRect/>
                </a:stretch>
              </p:blipFill>
              <p:spPr>
                <a:xfrm>
                  <a:off x="8773897" y="3240314"/>
                  <a:ext cx="388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782">
              <p14:nvContentPartPr>
                <p14:cNvPr id="793" name="墨迹 792">
                  <a:extLst>
                    <a:ext uri="{FF2B5EF4-FFF2-40B4-BE49-F238E27FC236}">
                      <a16:creationId xmlns:a16="http://schemas.microsoft.com/office/drawing/2014/main" id="{67AB897E-68A6-5871-18D7-2EFFA0CD1768}"/>
                    </a:ext>
                  </a:extLst>
                </p14:cNvPr>
                <p14:cNvContentPartPr/>
                <p14:nvPr/>
              </p14:nvContentPartPr>
              <p14:xfrm>
                <a:off x="8774977" y="3114314"/>
                <a:ext cx="150480" cy="241200"/>
              </p14:xfrm>
            </p:contentPart>
          </mc:Choice>
          <mc:Fallback xmlns="">
            <p:pic>
              <p:nvPicPr>
                <p:cNvPr id="793" name="墨迹 792">
                  <a:extLst>
                    <a:ext uri="{FF2B5EF4-FFF2-40B4-BE49-F238E27FC236}">
                      <a16:creationId xmlns:a16="http://schemas.microsoft.com/office/drawing/2014/main" id="{67AB897E-68A6-5871-18D7-2EFFA0CD1768}"/>
                    </a:ext>
                  </a:extLst>
                </p:cNvPr>
                <p:cNvPicPr/>
                <p:nvPr/>
              </p:nvPicPr>
              <p:blipFill>
                <a:blip r:embed="rId783"/>
                <a:stretch>
                  <a:fillRect/>
                </a:stretch>
              </p:blipFill>
              <p:spPr>
                <a:xfrm>
                  <a:off x="8766337" y="3105314"/>
                  <a:ext cx="1681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784">
              <p14:nvContentPartPr>
                <p14:cNvPr id="794" name="墨迹 793">
                  <a:extLst>
                    <a:ext uri="{FF2B5EF4-FFF2-40B4-BE49-F238E27FC236}">
                      <a16:creationId xmlns:a16="http://schemas.microsoft.com/office/drawing/2014/main" id="{2BB80415-5F5E-B8B1-2574-329A3181B311}"/>
                    </a:ext>
                  </a:extLst>
                </p14:cNvPr>
                <p14:cNvContentPartPr/>
                <p14:nvPr/>
              </p14:nvContentPartPr>
              <p14:xfrm>
                <a:off x="8878297" y="3303674"/>
                <a:ext cx="318600" cy="78480"/>
              </p14:xfrm>
            </p:contentPart>
          </mc:Choice>
          <mc:Fallback xmlns="">
            <p:pic>
              <p:nvPicPr>
                <p:cNvPr id="794" name="墨迹 793">
                  <a:extLst>
                    <a:ext uri="{FF2B5EF4-FFF2-40B4-BE49-F238E27FC236}">
                      <a16:creationId xmlns:a16="http://schemas.microsoft.com/office/drawing/2014/main" id="{2BB80415-5F5E-B8B1-2574-329A3181B311}"/>
                    </a:ext>
                  </a:extLst>
                </p:cNvPr>
                <p:cNvPicPr/>
                <p:nvPr/>
              </p:nvPicPr>
              <p:blipFill>
                <a:blip r:embed="rId785"/>
                <a:stretch>
                  <a:fillRect/>
                </a:stretch>
              </p:blipFill>
              <p:spPr>
                <a:xfrm>
                  <a:off x="8869657" y="3294674"/>
                  <a:ext cx="336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786">
              <p14:nvContentPartPr>
                <p14:cNvPr id="796" name="墨迹 795">
                  <a:extLst>
                    <a:ext uri="{FF2B5EF4-FFF2-40B4-BE49-F238E27FC236}">
                      <a16:creationId xmlns:a16="http://schemas.microsoft.com/office/drawing/2014/main" id="{D7264D52-FA18-366E-7C55-06EB1A652AB2}"/>
                    </a:ext>
                  </a:extLst>
                </p14:cNvPr>
                <p14:cNvContentPartPr/>
                <p14:nvPr/>
              </p14:nvContentPartPr>
              <p14:xfrm>
                <a:off x="8399137" y="3185234"/>
                <a:ext cx="15120" cy="61560"/>
              </p14:xfrm>
            </p:contentPart>
          </mc:Choice>
          <mc:Fallback xmlns="">
            <p:pic>
              <p:nvPicPr>
                <p:cNvPr id="796" name="墨迹 795">
                  <a:extLst>
                    <a:ext uri="{FF2B5EF4-FFF2-40B4-BE49-F238E27FC236}">
                      <a16:creationId xmlns:a16="http://schemas.microsoft.com/office/drawing/2014/main" id="{D7264D52-FA18-366E-7C55-06EB1A652AB2}"/>
                    </a:ext>
                  </a:extLst>
                </p:cNvPr>
                <p:cNvPicPr/>
                <p:nvPr/>
              </p:nvPicPr>
              <p:blipFill>
                <a:blip r:embed="rId787"/>
                <a:stretch>
                  <a:fillRect/>
                </a:stretch>
              </p:blipFill>
              <p:spPr>
                <a:xfrm>
                  <a:off x="8390137" y="3176594"/>
                  <a:ext cx="32760" cy="79200"/>
                </a:xfrm>
                <a:prstGeom prst="rect">
                  <a:avLst/>
                </a:prstGeom>
              </p:spPr>
            </p:pic>
          </mc:Fallback>
        </mc:AlternateContent>
      </p:grpSp>
      <p:grpSp>
        <p:nvGrpSpPr>
          <p:cNvPr id="829" name="组合 828">
            <a:extLst>
              <a:ext uri="{FF2B5EF4-FFF2-40B4-BE49-F238E27FC236}">
                <a16:creationId xmlns:a16="http://schemas.microsoft.com/office/drawing/2014/main" id="{43340D2F-F6C5-31B1-6C46-592E771D9354}"/>
              </a:ext>
            </a:extLst>
          </p:cNvPr>
          <p:cNvGrpSpPr/>
          <p:nvPr/>
        </p:nvGrpSpPr>
        <p:grpSpPr>
          <a:xfrm>
            <a:off x="9345937" y="2974994"/>
            <a:ext cx="2509560" cy="412560"/>
            <a:chOff x="9345937" y="2974994"/>
            <a:chExt cx="2509560" cy="412560"/>
          </a:xfrm>
        </p:grpSpPr>
        <mc:AlternateContent xmlns:mc="http://schemas.openxmlformats.org/markup-compatibility/2006" xmlns:p14="http://schemas.microsoft.com/office/powerpoint/2010/main">
          <mc:Choice Requires="p14">
            <p:contentPart p14:bwMode="auto" r:id="rId788">
              <p14:nvContentPartPr>
                <p14:cNvPr id="798" name="墨迹 797">
                  <a:extLst>
                    <a:ext uri="{FF2B5EF4-FFF2-40B4-BE49-F238E27FC236}">
                      <a16:creationId xmlns:a16="http://schemas.microsoft.com/office/drawing/2014/main" id="{0567CB3B-49F5-ACC5-910C-EB85BF40A15A}"/>
                    </a:ext>
                  </a:extLst>
                </p14:cNvPr>
                <p14:cNvContentPartPr/>
                <p14:nvPr/>
              </p14:nvContentPartPr>
              <p14:xfrm>
                <a:off x="9345937" y="3126554"/>
                <a:ext cx="100440" cy="89640"/>
              </p14:xfrm>
            </p:contentPart>
          </mc:Choice>
          <mc:Fallback xmlns="">
            <p:pic>
              <p:nvPicPr>
                <p:cNvPr id="798" name="墨迹 797">
                  <a:extLst>
                    <a:ext uri="{FF2B5EF4-FFF2-40B4-BE49-F238E27FC236}">
                      <a16:creationId xmlns:a16="http://schemas.microsoft.com/office/drawing/2014/main" id="{0567CB3B-49F5-ACC5-910C-EB85BF40A15A}"/>
                    </a:ext>
                  </a:extLst>
                </p:cNvPr>
                <p:cNvPicPr/>
                <p:nvPr/>
              </p:nvPicPr>
              <p:blipFill>
                <a:blip r:embed="rId789"/>
                <a:stretch>
                  <a:fillRect/>
                </a:stretch>
              </p:blipFill>
              <p:spPr>
                <a:xfrm>
                  <a:off x="9337297" y="3117914"/>
                  <a:ext cx="1180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790">
              <p14:nvContentPartPr>
                <p14:cNvPr id="799" name="墨迹 798">
                  <a:extLst>
                    <a:ext uri="{FF2B5EF4-FFF2-40B4-BE49-F238E27FC236}">
                      <a16:creationId xmlns:a16="http://schemas.microsoft.com/office/drawing/2014/main" id="{C73DA9E5-2C82-EC7D-8A79-9BF5775B5070}"/>
                    </a:ext>
                  </a:extLst>
                </p14:cNvPr>
                <p14:cNvContentPartPr/>
                <p14:nvPr/>
              </p14:nvContentPartPr>
              <p14:xfrm>
                <a:off x="9379777" y="3185234"/>
                <a:ext cx="33480" cy="180360"/>
              </p14:xfrm>
            </p:contentPart>
          </mc:Choice>
          <mc:Fallback xmlns="">
            <p:pic>
              <p:nvPicPr>
                <p:cNvPr id="799" name="墨迹 798">
                  <a:extLst>
                    <a:ext uri="{FF2B5EF4-FFF2-40B4-BE49-F238E27FC236}">
                      <a16:creationId xmlns:a16="http://schemas.microsoft.com/office/drawing/2014/main" id="{C73DA9E5-2C82-EC7D-8A79-9BF5775B5070}"/>
                    </a:ext>
                  </a:extLst>
                </p:cNvPr>
                <p:cNvPicPr/>
                <p:nvPr/>
              </p:nvPicPr>
              <p:blipFill>
                <a:blip r:embed="rId791"/>
                <a:stretch>
                  <a:fillRect/>
                </a:stretch>
              </p:blipFill>
              <p:spPr>
                <a:xfrm>
                  <a:off x="9371137" y="3176594"/>
                  <a:ext cx="511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792">
              <p14:nvContentPartPr>
                <p14:cNvPr id="800" name="墨迹 799">
                  <a:extLst>
                    <a:ext uri="{FF2B5EF4-FFF2-40B4-BE49-F238E27FC236}">
                      <a16:creationId xmlns:a16="http://schemas.microsoft.com/office/drawing/2014/main" id="{D0363D14-37C2-BB9F-7710-ABB7F20447E0}"/>
                    </a:ext>
                  </a:extLst>
                </p14:cNvPr>
                <p14:cNvContentPartPr/>
                <p14:nvPr/>
              </p14:nvContentPartPr>
              <p14:xfrm>
                <a:off x="9490657" y="3169394"/>
                <a:ext cx="88920" cy="131760"/>
              </p14:xfrm>
            </p:contentPart>
          </mc:Choice>
          <mc:Fallback xmlns="">
            <p:pic>
              <p:nvPicPr>
                <p:cNvPr id="800" name="墨迹 799">
                  <a:extLst>
                    <a:ext uri="{FF2B5EF4-FFF2-40B4-BE49-F238E27FC236}">
                      <a16:creationId xmlns:a16="http://schemas.microsoft.com/office/drawing/2014/main" id="{D0363D14-37C2-BB9F-7710-ABB7F20447E0}"/>
                    </a:ext>
                  </a:extLst>
                </p:cNvPr>
                <p:cNvPicPr/>
                <p:nvPr/>
              </p:nvPicPr>
              <p:blipFill>
                <a:blip r:embed="rId793"/>
                <a:stretch>
                  <a:fillRect/>
                </a:stretch>
              </p:blipFill>
              <p:spPr>
                <a:xfrm>
                  <a:off x="9481657" y="3160394"/>
                  <a:ext cx="1065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794">
              <p14:nvContentPartPr>
                <p14:cNvPr id="801" name="墨迹 800">
                  <a:extLst>
                    <a:ext uri="{FF2B5EF4-FFF2-40B4-BE49-F238E27FC236}">
                      <a16:creationId xmlns:a16="http://schemas.microsoft.com/office/drawing/2014/main" id="{9F5D6AED-95D7-77BC-2D8A-FD97508E64A0}"/>
                    </a:ext>
                  </a:extLst>
                </p14:cNvPr>
                <p14:cNvContentPartPr/>
                <p14:nvPr/>
              </p14:nvContentPartPr>
              <p14:xfrm>
                <a:off x="9512617" y="3199994"/>
                <a:ext cx="99360" cy="131040"/>
              </p14:xfrm>
            </p:contentPart>
          </mc:Choice>
          <mc:Fallback xmlns="">
            <p:pic>
              <p:nvPicPr>
                <p:cNvPr id="801" name="墨迹 800">
                  <a:extLst>
                    <a:ext uri="{FF2B5EF4-FFF2-40B4-BE49-F238E27FC236}">
                      <a16:creationId xmlns:a16="http://schemas.microsoft.com/office/drawing/2014/main" id="{9F5D6AED-95D7-77BC-2D8A-FD97508E64A0}"/>
                    </a:ext>
                  </a:extLst>
                </p:cNvPr>
                <p:cNvPicPr/>
                <p:nvPr/>
              </p:nvPicPr>
              <p:blipFill>
                <a:blip r:embed="rId795"/>
                <a:stretch>
                  <a:fillRect/>
                </a:stretch>
              </p:blipFill>
              <p:spPr>
                <a:xfrm>
                  <a:off x="9503617" y="3191354"/>
                  <a:ext cx="1170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796">
              <p14:nvContentPartPr>
                <p14:cNvPr id="802" name="墨迹 801">
                  <a:extLst>
                    <a:ext uri="{FF2B5EF4-FFF2-40B4-BE49-F238E27FC236}">
                      <a16:creationId xmlns:a16="http://schemas.microsoft.com/office/drawing/2014/main" id="{CDD5E612-D090-E6D6-6466-1B25AFF00CE4}"/>
                    </a:ext>
                  </a:extLst>
                </p14:cNvPr>
                <p14:cNvContentPartPr/>
                <p14:nvPr/>
              </p14:nvContentPartPr>
              <p14:xfrm>
                <a:off x="9745537" y="3058874"/>
                <a:ext cx="10800" cy="100080"/>
              </p14:xfrm>
            </p:contentPart>
          </mc:Choice>
          <mc:Fallback xmlns="">
            <p:pic>
              <p:nvPicPr>
                <p:cNvPr id="802" name="墨迹 801">
                  <a:extLst>
                    <a:ext uri="{FF2B5EF4-FFF2-40B4-BE49-F238E27FC236}">
                      <a16:creationId xmlns:a16="http://schemas.microsoft.com/office/drawing/2014/main" id="{CDD5E612-D090-E6D6-6466-1B25AFF00CE4}"/>
                    </a:ext>
                  </a:extLst>
                </p:cNvPr>
                <p:cNvPicPr/>
                <p:nvPr/>
              </p:nvPicPr>
              <p:blipFill>
                <a:blip r:embed="rId797"/>
                <a:stretch>
                  <a:fillRect/>
                </a:stretch>
              </p:blipFill>
              <p:spPr>
                <a:xfrm>
                  <a:off x="9736897" y="3050234"/>
                  <a:ext cx="284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798">
              <p14:nvContentPartPr>
                <p14:cNvPr id="804" name="墨迹 803">
                  <a:extLst>
                    <a:ext uri="{FF2B5EF4-FFF2-40B4-BE49-F238E27FC236}">
                      <a16:creationId xmlns:a16="http://schemas.microsoft.com/office/drawing/2014/main" id="{B6688486-FDBD-DD62-4338-39C8ABC2A4CE}"/>
                    </a:ext>
                  </a:extLst>
                </p14:cNvPr>
                <p14:cNvContentPartPr/>
                <p14:nvPr/>
              </p14:nvContentPartPr>
              <p14:xfrm>
                <a:off x="9745537" y="3052754"/>
                <a:ext cx="68760" cy="135720"/>
              </p14:xfrm>
            </p:contentPart>
          </mc:Choice>
          <mc:Fallback xmlns="">
            <p:pic>
              <p:nvPicPr>
                <p:cNvPr id="804" name="墨迹 803">
                  <a:extLst>
                    <a:ext uri="{FF2B5EF4-FFF2-40B4-BE49-F238E27FC236}">
                      <a16:creationId xmlns:a16="http://schemas.microsoft.com/office/drawing/2014/main" id="{B6688486-FDBD-DD62-4338-39C8ABC2A4CE}"/>
                    </a:ext>
                  </a:extLst>
                </p:cNvPr>
                <p:cNvPicPr/>
                <p:nvPr/>
              </p:nvPicPr>
              <p:blipFill>
                <a:blip r:embed="rId799"/>
                <a:stretch>
                  <a:fillRect/>
                </a:stretch>
              </p:blipFill>
              <p:spPr>
                <a:xfrm>
                  <a:off x="9736897" y="3043754"/>
                  <a:ext cx="864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800">
              <p14:nvContentPartPr>
                <p14:cNvPr id="805" name="墨迹 804">
                  <a:extLst>
                    <a:ext uri="{FF2B5EF4-FFF2-40B4-BE49-F238E27FC236}">
                      <a16:creationId xmlns:a16="http://schemas.microsoft.com/office/drawing/2014/main" id="{7AE6A4F0-5F69-4792-46F7-48547CF3AE85}"/>
                    </a:ext>
                  </a:extLst>
                </p14:cNvPr>
                <p14:cNvContentPartPr/>
                <p14:nvPr/>
              </p14:nvContentPartPr>
              <p14:xfrm>
                <a:off x="9763537" y="3185234"/>
                <a:ext cx="6120" cy="92880"/>
              </p14:xfrm>
            </p:contentPart>
          </mc:Choice>
          <mc:Fallback xmlns="">
            <p:pic>
              <p:nvPicPr>
                <p:cNvPr id="805" name="墨迹 804">
                  <a:extLst>
                    <a:ext uri="{FF2B5EF4-FFF2-40B4-BE49-F238E27FC236}">
                      <a16:creationId xmlns:a16="http://schemas.microsoft.com/office/drawing/2014/main" id="{7AE6A4F0-5F69-4792-46F7-48547CF3AE85}"/>
                    </a:ext>
                  </a:extLst>
                </p:cNvPr>
                <p:cNvPicPr/>
                <p:nvPr/>
              </p:nvPicPr>
              <p:blipFill>
                <a:blip r:embed="rId801"/>
                <a:stretch>
                  <a:fillRect/>
                </a:stretch>
              </p:blipFill>
              <p:spPr>
                <a:xfrm>
                  <a:off x="9754537" y="3176594"/>
                  <a:ext cx="237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802">
              <p14:nvContentPartPr>
                <p14:cNvPr id="806" name="墨迹 805">
                  <a:extLst>
                    <a:ext uri="{FF2B5EF4-FFF2-40B4-BE49-F238E27FC236}">
                      <a16:creationId xmlns:a16="http://schemas.microsoft.com/office/drawing/2014/main" id="{197BEA35-175E-6CC0-B4C6-380700C457FB}"/>
                    </a:ext>
                  </a:extLst>
                </p14:cNvPr>
                <p14:cNvContentPartPr/>
                <p14:nvPr/>
              </p14:nvContentPartPr>
              <p14:xfrm>
                <a:off x="9790537" y="3214754"/>
                <a:ext cx="24840" cy="89280"/>
              </p14:xfrm>
            </p:contentPart>
          </mc:Choice>
          <mc:Fallback xmlns="">
            <p:pic>
              <p:nvPicPr>
                <p:cNvPr id="806" name="墨迹 805">
                  <a:extLst>
                    <a:ext uri="{FF2B5EF4-FFF2-40B4-BE49-F238E27FC236}">
                      <a16:creationId xmlns:a16="http://schemas.microsoft.com/office/drawing/2014/main" id="{197BEA35-175E-6CC0-B4C6-380700C457FB}"/>
                    </a:ext>
                  </a:extLst>
                </p:cNvPr>
                <p:cNvPicPr/>
                <p:nvPr/>
              </p:nvPicPr>
              <p:blipFill>
                <a:blip r:embed="rId803"/>
                <a:stretch>
                  <a:fillRect/>
                </a:stretch>
              </p:blipFill>
              <p:spPr>
                <a:xfrm>
                  <a:off x="9781537" y="3206114"/>
                  <a:ext cx="424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804">
              <p14:nvContentPartPr>
                <p14:cNvPr id="807" name="墨迹 806">
                  <a:extLst>
                    <a:ext uri="{FF2B5EF4-FFF2-40B4-BE49-F238E27FC236}">
                      <a16:creationId xmlns:a16="http://schemas.microsoft.com/office/drawing/2014/main" id="{3220D5D9-CE07-9DDD-D85D-C743499D1D48}"/>
                    </a:ext>
                  </a:extLst>
                </p14:cNvPr>
                <p14:cNvContentPartPr/>
                <p14:nvPr/>
              </p14:nvContentPartPr>
              <p14:xfrm>
                <a:off x="9711697" y="3097034"/>
                <a:ext cx="280440" cy="246960"/>
              </p14:xfrm>
            </p:contentPart>
          </mc:Choice>
          <mc:Fallback xmlns="">
            <p:pic>
              <p:nvPicPr>
                <p:cNvPr id="807" name="墨迹 806">
                  <a:extLst>
                    <a:ext uri="{FF2B5EF4-FFF2-40B4-BE49-F238E27FC236}">
                      <a16:creationId xmlns:a16="http://schemas.microsoft.com/office/drawing/2014/main" id="{3220D5D9-CE07-9DDD-D85D-C743499D1D48}"/>
                    </a:ext>
                  </a:extLst>
                </p:cNvPr>
                <p:cNvPicPr/>
                <p:nvPr/>
              </p:nvPicPr>
              <p:blipFill>
                <a:blip r:embed="rId805"/>
                <a:stretch>
                  <a:fillRect/>
                </a:stretch>
              </p:blipFill>
              <p:spPr>
                <a:xfrm>
                  <a:off x="9702697" y="3088034"/>
                  <a:ext cx="29808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806">
              <p14:nvContentPartPr>
                <p14:cNvPr id="808" name="墨迹 807">
                  <a:extLst>
                    <a:ext uri="{FF2B5EF4-FFF2-40B4-BE49-F238E27FC236}">
                      <a16:creationId xmlns:a16="http://schemas.microsoft.com/office/drawing/2014/main" id="{FCC4424D-0C5A-5490-88C2-42A88D995427}"/>
                    </a:ext>
                  </a:extLst>
                </p14:cNvPr>
                <p14:cNvContentPartPr/>
                <p14:nvPr/>
              </p14:nvContentPartPr>
              <p14:xfrm>
                <a:off x="9910777" y="3164354"/>
                <a:ext cx="186840" cy="50760"/>
              </p14:xfrm>
            </p:contentPart>
          </mc:Choice>
          <mc:Fallback xmlns="">
            <p:pic>
              <p:nvPicPr>
                <p:cNvPr id="808" name="墨迹 807">
                  <a:extLst>
                    <a:ext uri="{FF2B5EF4-FFF2-40B4-BE49-F238E27FC236}">
                      <a16:creationId xmlns:a16="http://schemas.microsoft.com/office/drawing/2014/main" id="{FCC4424D-0C5A-5490-88C2-42A88D995427}"/>
                    </a:ext>
                  </a:extLst>
                </p:cNvPr>
                <p:cNvPicPr/>
                <p:nvPr/>
              </p:nvPicPr>
              <p:blipFill>
                <a:blip r:embed="rId807"/>
                <a:stretch>
                  <a:fillRect/>
                </a:stretch>
              </p:blipFill>
              <p:spPr>
                <a:xfrm>
                  <a:off x="9902137" y="3155714"/>
                  <a:ext cx="20448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808">
              <p14:nvContentPartPr>
                <p14:cNvPr id="809" name="墨迹 808">
                  <a:extLst>
                    <a:ext uri="{FF2B5EF4-FFF2-40B4-BE49-F238E27FC236}">
                      <a16:creationId xmlns:a16="http://schemas.microsoft.com/office/drawing/2014/main" id="{2A105D02-2CF5-3CFE-BD98-BD8B6F685073}"/>
                    </a:ext>
                  </a:extLst>
                </p14:cNvPr>
                <p14:cNvContentPartPr/>
                <p14:nvPr/>
              </p14:nvContentPartPr>
              <p14:xfrm>
                <a:off x="9941737" y="3178034"/>
                <a:ext cx="102240" cy="172440"/>
              </p14:xfrm>
            </p:contentPart>
          </mc:Choice>
          <mc:Fallback xmlns="">
            <p:pic>
              <p:nvPicPr>
                <p:cNvPr id="809" name="墨迹 808">
                  <a:extLst>
                    <a:ext uri="{FF2B5EF4-FFF2-40B4-BE49-F238E27FC236}">
                      <a16:creationId xmlns:a16="http://schemas.microsoft.com/office/drawing/2014/main" id="{2A105D02-2CF5-3CFE-BD98-BD8B6F685073}"/>
                    </a:ext>
                  </a:extLst>
                </p:cNvPr>
                <p:cNvPicPr/>
                <p:nvPr/>
              </p:nvPicPr>
              <p:blipFill>
                <a:blip r:embed="rId809"/>
                <a:stretch>
                  <a:fillRect/>
                </a:stretch>
              </p:blipFill>
              <p:spPr>
                <a:xfrm>
                  <a:off x="9932737" y="3169394"/>
                  <a:ext cx="1198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810">
              <p14:nvContentPartPr>
                <p14:cNvPr id="810" name="墨迹 809">
                  <a:extLst>
                    <a:ext uri="{FF2B5EF4-FFF2-40B4-BE49-F238E27FC236}">
                      <a16:creationId xmlns:a16="http://schemas.microsoft.com/office/drawing/2014/main" id="{4B0A6113-9944-C4B7-2889-64AA8CB63D63}"/>
                    </a:ext>
                  </a:extLst>
                </p14:cNvPr>
                <p14:cNvContentPartPr/>
                <p14:nvPr/>
              </p14:nvContentPartPr>
              <p14:xfrm>
                <a:off x="10205617" y="3170474"/>
                <a:ext cx="52920" cy="360"/>
              </p14:xfrm>
            </p:contentPart>
          </mc:Choice>
          <mc:Fallback xmlns="">
            <p:pic>
              <p:nvPicPr>
                <p:cNvPr id="810" name="墨迹 809">
                  <a:extLst>
                    <a:ext uri="{FF2B5EF4-FFF2-40B4-BE49-F238E27FC236}">
                      <a16:creationId xmlns:a16="http://schemas.microsoft.com/office/drawing/2014/main" id="{4B0A6113-9944-C4B7-2889-64AA8CB63D63}"/>
                    </a:ext>
                  </a:extLst>
                </p:cNvPr>
                <p:cNvPicPr/>
                <p:nvPr/>
              </p:nvPicPr>
              <p:blipFill>
                <a:blip r:embed="rId811"/>
                <a:stretch>
                  <a:fillRect/>
                </a:stretch>
              </p:blipFill>
              <p:spPr>
                <a:xfrm>
                  <a:off x="10196977" y="3161834"/>
                  <a:ext cx="70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12">
              <p14:nvContentPartPr>
                <p14:cNvPr id="811" name="墨迹 810">
                  <a:extLst>
                    <a:ext uri="{FF2B5EF4-FFF2-40B4-BE49-F238E27FC236}">
                      <a16:creationId xmlns:a16="http://schemas.microsoft.com/office/drawing/2014/main" id="{6C27A384-2597-C727-7E25-DE29F9B47A4F}"/>
                    </a:ext>
                  </a:extLst>
                </p14:cNvPr>
                <p14:cNvContentPartPr/>
                <p14:nvPr/>
              </p14:nvContentPartPr>
              <p14:xfrm>
                <a:off x="10117417" y="3281354"/>
                <a:ext cx="29520" cy="15120"/>
              </p14:xfrm>
            </p:contentPart>
          </mc:Choice>
          <mc:Fallback xmlns="">
            <p:pic>
              <p:nvPicPr>
                <p:cNvPr id="811" name="墨迹 810">
                  <a:extLst>
                    <a:ext uri="{FF2B5EF4-FFF2-40B4-BE49-F238E27FC236}">
                      <a16:creationId xmlns:a16="http://schemas.microsoft.com/office/drawing/2014/main" id="{6C27A384-2597-C727-7E25-DE29F9B47A4F}"/>
                    </a:ext>
                  </a:extLst>
                </p:cNvPr>
                <p:cNvPicPr/>
                <p:nvPr/>
              </p:nvPicPr>
              <p:blipFill>
                <a:blip r:embed="rId813"/>
                <a:stretch>
                  <a:fillRect/>
                </a:stretch>
              </p:blipFill>
              <p:spPr>
                <a:xfrm>
                  <a:off x="10108417" y="3272354"/>
                  <a:ext cx="471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814">
              <p14:nvContentPartPr>
                <p14:cNvPr id="812" name="墨迹 811">
                  <a:extLst>
                    <a:ext uri="{FF2B5EF4-FFF2-40B4-BE49-F238E27FC236}">
                      <a16:creationId xmlns:a16="http://schemas.microsoft.com/office/drawing/2014/main" id="{0D7D9981-2629-5596-E0D1-BF178DA7E38E}"/>
                    </a:ext>
                  </a:extLst>
                </p14:cNvPr>
                <p14:cNvContentPartPr/>
                <p14:nvPr/>
              </p14:nvContentPartPr>
              <p14:xfrm>
                <a:off x="10386337" y="3030794"/>
                <a:ext cx="85320" cy="80640"/>
              </p14:xfrm>
            </p:contentPart>
          </mc:Choice>
          <mc:Fallback xmlns="">
            <p:pic>
              <p:nvPicPr>
                <p:cNvPr id="812" name="墨迹 811">
                  <a:extLst>
                    <a:ext uri="{FF2B5EF4-FFF2-40B4-BE49-F238E27FC236}">
                      <a16:creationId xmlns:a16="http://schemas.microsoft.com/office/drawing/2014/main" id="{0D7D9981-2629-5596-E0D1-BF178DA7E38E}"/>
                    </a:ext>
                  </a:extLst>
                </p:cNvPr>
                <p:cNvPicPr/>
                <p:nvPr/>
              </p:nvPicPr>
              <p:blipFill>
                <a:blip r:embed="rId815"/>
                <a:stretch>
                  <a:fillRect/>
                </a:stretch>
              </p:blipFill>
              <p:spPr>
                <a:xfrm>
                  <a:off x="10377697" y="3021794"/>
                  <a:ext cx="1029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816">
              <p14:nvContentPartPr>
                <p14:cNvPr id="813" name="墨迹 812">
                  <a:extLst>
                    <a:ext uri="{FF2B5EF4-FFF2-40B4-BE49-F238E27FC236}">
                      <a16:creationId xmlns:a16="http://schemas.microsoft.com/office/drawing/2014/main" id="{C3C2F28F-5DC4-6CD2-B5B2-F01D797AF265}"/>
                    </a:ext>
                  </a:extLst>
                </p14:cNvPr>
                <p14:cNvContentPartPr/>
                <p14:nvPr/>
              </p14:nvContentPartPr>
              <p14:xfrm>
                <a:off x="10456537" y="3052754"/>
                <a:ext cx="87120" cy="13680"/>
              </p14:xfrm>
            </p:contentPart>
          </mc:Choice>
          <mc:Fallback xmlns="">
            <p:pic>
              <p:nvPicPr>
                <p:cNvPr id="813" name="墨迹 812">
                  <a:extLst>
                    <a:ext uri="{FF2B5EF4-FFF2-40B4-BE49-F238E27FC236}">
                      <a16:creationId xmlns:a16="http://schemas.microsoft.com/office/drawing/2014/main" id="{C3C2F28F-5DC4-6CD2-B5B2-F01D797AF265}"/>
                    </a:ext>
                  </a:extLst>
                </p:cNvPr>
                <p:cNvPicPr/>
                <p:nvPr/>
              </p:nvPicPr>
              <p:blipFill>
                <a:blip r:embed="rId817"/>
                <a:stretch>
                  <a:fillRect/>
                </a:stretch>
              </p:blipFill>
              <p:spPr>
                <a:xfrm>
                  <a:off x="10447537" y="3043754"/>
                  <a:ext cx="1047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818">
              <p14:nvContentPartPr>
                <p14:cNvPr id="814" name="墨迹 813">
                  <a:extLst>
                    <a:ext uri="{FF2B5EF4-FFF2-40B4-BE49-F238E27FC236}">
                      <a16:creationId xmlns:a16="http://schemas.microsoft.com/office/drawing/2014/main" id="{158081AC-E37E-2866-C3D4-84560D9212A6}"/>
                    </a:ext>
                  </a:extLst>
                </p14:cNvPr>
                <p14:cNvContentPartPr/>
                <p14:nvPr/>
              </p14:nvContentPartPr>
              <p14:xfrm>
                <a:off x="10500817" y="3097034"/>
                <a:ext cx="7560" cy="290520"/>
              </p14:xfrm>
            </p:contentPart>
          </mc:Choice>
          <mc:Fallback xmlns="">
            <p:pic>
              <p:nvPicPr>
                <p:cNvPr id="814" name="墨迹 813">
                  <a:extLst>
                    <a:ext uri="{FF2B5EF4-FFF2-40B4-BE49-F238E27FC236}">
                      <a16:creationId xmlns:a16="http://schemas.microsoft.com/office/drawing/2014/main" id="{158081AC-E37E-2866-C3D4-84560D9212A6}"/>
                    </a:ext>
                  </a:extLst>
                </p:cNvPr>
                <p:cNvPicPr/>
                <p:nvPr/>
              </p:nvPicPr>
              <p:blipFill>
                <a:blip r:embed="rId819"/>
                <a:stretch>
                  <a:fillRect/>
                </a:stretch>
              </p:blipFill>
              <p:spPr>
                <a:xfrm>
                  <a:off x="10491817" y="3088034"/>
                  <a:ext cx="252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820">
              <p14:nvContentPartPr>
                <p14:cNvPr id="815" name="墨迹 814">
                  <a:extLst>
                    <a:ext uri="{FF2B5EF4-FFF2-40B4-BE49-F238E27FC236}">
                      <a16:creationId xmlns:a16="http://schemas.microsoft.com/office/drawing/2014/main" id="{6980EF61-5ED5-4FF5-4DB9-8ABB038E28B9}"/>
                    </a:ext>
                  </a:extLst>
                </p14:cNvPr>
                <p14:cNvContentPartPr/>
                <p14:nvPr/>
              </p14:nvContentPartPr>
              <p14:xfrm>
                <a:off x="10636897" y="3036554"/>
                <a:ext cx="254520" cy="280080"/>
              </p14:xfrm>
            </p:contentPart>
          </mc:Choice>
          <mc:Fallback xmlns="">
            <p:pic>
              <p:nvPicPr>
                <p:cNvPr id="815" name="墨迹 814">
                  <a:extLst>
                    <a:ext uri="{FF2B5EF4-FFF2-40B4-BE49-F238E27FC236}">
                      <a16:creationId xmlns:a16="http://schemas.microsoft.com/office/drawing/2014/main" id="{6980EF61-5ED5-4FF5-4DB9-8ABB038E28B9}"/>
                    </a:ext>
                  </a:extLst>
                </p:cNvPr>
                <p:cNvPicPr/>
                <p:nvPr/>
              </p:nvPicPr>
              <p:blipFill>
                <a:blip r:embed="rId821"/>
                <a:stretch>
                  <a:fillRect/>
                </a:stretch>
              </p:blipFill>
              <p:spPr>
                <a:xfrm>
                  <a:off x="10628257" y="3027914"/>
                  <a:ext cx="27216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822">
              <p14:nvContentPartPr>
                <p14:cNvPr id="816" name="墨迹 815">
                  <a:extLst>
                    <a:ext uri="{FF2B5EF4-FFF2-40B4-BE49-F238E27FC236}">
                      <a16:creationId xmlns:a16="http://schemas.microsoft.com/office/drawing/2014/main" id="{34BFDE09-2BA4-7EE3-0C1A-B35B95A9545F}"/>
                    </a:ext>
                  </a:extLst>
                </p14:cNvPr>
                <p14:cNvContentPartPr/>
                <p14:nvPr/>
              </p14:nvContentPartPr>
              <p14:xfrm>
                <a:off x="10722577" y="3126554"/>
                <a:ext cx="7200" cy="125640"/>
              </p14:xfrm>
            </p:contentPart>
          </mc:Choice>
          <mc:Fallback xmlns="">
            <p:pic>
              <p:nvPicPr>
                <p:cNvPr id="816" name="墨迹 815">
                  <a:extLst>
                    <a:ext uri="{FF2B5EF4-FFF2-40B4-BE49-F238E27FC236}">
                      <a16:creationId xmlns:a16="http://schemas.microsoft.com/office/drawing/2014/main" id="{34BFDE09-2BA4-7EE3-0C1A-B35B95A9545F}"/>
                    </a:ext>
                  </a:extLst>
                </p:cNvPr>
                <p:cNvPicPr/>
                <p:nvPr/>
              </p:nvPicPr>
              <p:blipFill>
                <a:blip r:embed="rId823"/>
                <a:stretch>
                  <a:fillRect/>
                </a:stretch>
              </p:blipFill>
              <p:spPr>
                <a:xfrm>
                  <a:off x="10713577" y="3117914"/>
                  <a:ext cx="248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24">
              <p14:nvContentPartPr>
                <p14:cNvPr id="817" name="墨迹 816">
                  <a:extLst>
                    <a:ext uri="{FF2B5EF4-FFF2-40B4-BE49-F238E27FC236}">
                      <a16:creationId xmlns:a16="http://schemas.microsoft.com/office/drawing/2014/main" id="{3FC0CD9D-DAA5-3E2E-6839-0C146F4DD464}"/>
                    </a:ext>
                  </a:extLst>
                </p14:cNvPr>
                <p14:cNvContentPartPr/>
                <p14:nvPr/>
              </p14:nvContentPartPr>
              <p14:xfrm>
                <a:off x="10733017" y="3097034"/>
                <a:ext cx="55800" cy="185760"/>
              </p14:xfrm>
            </p:contentPart>
          </mc:Choice>
          <mc:Fallback xmlns="">
            <p:pic>
              <p:nvPicPr>
                <p:cNvPr id="817" name="墨迹 816">
                  <a:extLst>
                    <a:ext uri="{FF2B5EF4-FFF2-40B4-BE49-F238E27FC236}">
                      <a16:creationId xmlns:a16="http://schemas.microsoft.com/office/drawing/2014/main" id="{3FC0CD9D-DAA5-3E2E-6839-0C146F4DD464}"/>
                    </a:ext>
                  </a:extLst>
                </p:cNvPr>
                <p:cNvPicPr/>
                <p:nvPr/>
              </p:nvPicPr>
              <p:blipFill>
                <a:blip r:embed="rId825"/>
                <a:stretch>
                  <a:fillRect/>
                </a:stretch>
              </p:blipFill>
              <p:spPr>
                <a:xfrm>
                  <a:off x="10724017" y="3088034"/>
                  <a:ext cx="73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826">
              <p14:nvContentPartPr>
                <p14:cNvPr id="818" name="墨迹 817">
                  <a:extLst>
                    <a:ext uri="{FF2B5EF4-FFF2-40B4-BE49-F238E27FC236}">
                      <a16:creationId xmlns:a16="http://schemas.microsoft.com/office/drawing/2014/main" id="{82967D66-BE00-618D-F0B2-C6F91FFA8F4D}"/>
                    </a:ext>
                  </a:extLst>
                </p14:cNvPr>
                <p14:cNvContentPartPr/>
                <p14:nvPr/>
              </p14:nvContentPartPr>
              <p14:xfrm>
                <a:off x="11033257" y="3037994"/>
                <a:ext cx="204840" cy="241920"/>
              </p14:xfrm>
            </p:contentPart>
          </mc:Choice>
          <mc:Fallback xmlns="">
            <p:pic>
              <p:nvPicPr>
                <p:cNvPr id="818" name="墨迹 817">
                  <a:extLst>
                    <a:ext uri="{FF2B5EF4-FFF2-40B4-BE49-F238E27FC236}">
                      <a16:creationId xmlns:a16="http://schemas.microsoft.com/office/drawing/2014/main" id="{82967D66-BE00-618D-F0B2-C6F91FFA8F4D}"/>
                    </a:ext>
                  </a:extLst>
                </p:cNvPr>
                <p:cNvPicPr/>
                <p:nvPr/>
              </p:nvPicPr>
              <p:blipFill>
                <a:blip r:embed="rId827"/>
                <a:stretch>
                  <a:fillRect/>
                </a:stretch>
              </p:blipFill>
              <p:spPr>
                <a:xfrm>
                  <a:off x="11024617" y="3028994"/>
                  <a:ext cx="22248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828">
              <p14:nvContentPartPr>
                <p14:cNvPr id="819" name="墨迹 818">
                  <a:extLst>
                    <a:ext uri="{FF2B5EF4-FFF2-40B4-BE49-F238E27FC236}">
                      <a16:creationId xmlns:a16="http://schemas.microsoft.com/office/drawing/2014/main" id="{945293B6-C786-47C3-F02C-39A27DE07F66}"/>
                    </a:ext>
                  </a:extLst>
                </p14:cNvPr>
                <p14:cNvContentPartPr/>
                <p14:nvPr/>
              </p14:nvContentPartPr>
              <p14:xfrm>
                <a:off x="11385337" y="3023234"/>
                <a:ext cx="15120" cy="9360"/>
              </p14:xfrm>
            </p:contentPart>
          </mc:Choice>
          <mc:Fallback xmlns="">
            <p:pic>
              <p:nvPicPr>
                <p:cNvPr id="819" name="墨迹 818">
                  <a:extLst>
                    <a:ext uri="{FF2B5EF4-FFF2-40B4-BE49-F238E27FC236}">
                      <a16:creationId xmlns:a16="http://schemas.microsoft.com/office/drawing/2014/main" id="{945293B6-C786-47C3-F02C-39A27DE07F66}"/>
                    </a:ext>
                  </a:extLst>
                </p:cNvPr>
                <p:cNvPicPr/>
                <p:nvPr/>
              </p:nvPicPr>
              <p:blipFill>
                <a:blip r:embed="rId829"/>
                <a:stretch>
                  <a:fillRect/>
                </a:stretch>
              </p:blipFill>
              <p:spPr>
                <a:xfrm>
                  <a:off x="11376697" y="3014234"/>
                  <a:ext cx="327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830">
              <p14:nvContentPartPr>
                <p14:cNvPr id="820" name="墨迹 819">
                  <a:extLst>
                    <a:ext uri="{FF2B5EF4-FFF2-40B4-BE49-F238E27FC236}">
                      <a16:creationId xmlns:a16="http://schemas.microsoft.com/office/drawing/2014/main" id="{B00283C6-131A-6460-9252-F5D7C3832583}"/>
                    </a:ext>
                  </a:extLst>
                </p14:cNvPr>
                <p14:cNvContentPartPr/>
                <p14:nvPr/>
              </p14:nvContentPartPr>
              <p14:xfrm>
                <a:off x="11328817" y="3060314"/>
                <a:ext cx="297720" cy="201240"/>
              </p14:xfrm>
            </p:contentPart>
          </mc:Choice>
          <mc:Fallback xmlns="">
            <p:pic>
              <p:nvPicPr>
                <p:cNvPr id="820" name="墨迹 819">
                  <a:extLst>
                    <a:ext uri="{FF2B5EF4-FFF2-40B4-BE49-F238E27FC236}">
                      <a16:creationId xmlns:a16="http://schemas.microsoft.com/office/drawing/2014/main" id="{B00283C6-131A-6460-9252-F5D7C3832583}"/>
                    </a:ext>
                  </a:extLst>
                </p:cNvPr>
                <p:cNvPicPr/>
                <p:nvPr/>
              </p:nvPicPr>
              <p:blipFill>
                <a:blip r:embed="rId831"/>
                <a:stretch>
                  <a:fillRect/>
                </a:stretch>
              </p:blipFill>
              <p:spPr>
                <a:xfrm>
                  <a:off x="11320177" y="3051674"/>
                  <a:ext cx="3153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832">
              <p14:nvContentPartPr>
                <p14:cNvPr id="821" name="墨迹 820">
                  <a:extLst>
                    <a:ext uri="{FF2B5EF4-FFF2-40B4-BE49-F238E27FC236}">
                      <a16:creationId xmlns:a16="http://schemas.microsoft.com/office/drawing/2014/main" id="{82307330-2596-F855-60EA-B1D169E8B96B}"/>
                    </a:ext>
                  </a:extLst>
                </p14:cNvPr>
                <p14:cNvContentPartPr/>
                <p14:nvPr/>
              </p14:nvContentPartPr>
              <p14:xfrm>
                <a:off x="11687737" y="2974994"/>
                <a:ext cx="25200" cy="68040"/>
              </p14:xfrm>
            </p:contentPart>
          </mc:Choice>
          <mc:Fallback xmlns="">
            <p:pic>
              <p:nvPicPr>
                <p:cNvPr id="821" name="墨迹 820">
                  <a:extLst>
                    <a:ext uri="{FF2B5EF4-FFF2-40B4-BE49-F238E27FC236}">
                      <a16:creationId xmlns:a16="http://schemas.microsoft.com/office/drawing/2014/main" id="{82307330-2596-F855-60EA-B1D169E8B96B}"/>
                    </a:ext>
                  </a:extLst>
                </p:cNvPr>
                <p:cNvPicPr/>
                <p:nvPr/>
              </p:nvPicPr>
              <p:blipFill>
                <a:blip r:embed="rId833"/>
                <a:stretch>
                  <a:fillRect/>
                </a:stretch>
              </p:blipFill>
              <p:spPr>
                <a:xfrm>
                  <a:off x="11679097" y="2965994"/>
                  <a:ext cx="428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34">
              <p14:nvContentPartPr>
                <p14:cNvPr id="824" name="墨迹 823">
                  <a:extLst>
                    <a:ext uri="{FF2B5EF4-FFF2-40B4-BE49-F238E27FC236}">
                      <a16:creationId xmlns:a16="http://schemas.microsoft.com/office/drawing/2014/main" id="{30E63FC3-ACD0-1501-5F27-BAA950205990}"/>
                    </a:ext>
                  </a:extLst>
                </p14:cNvPr>
                <p14:cNvContentPartPr/>
                <p14:nvPr/>
              </p14:nvContentPartPr>
              <p14:xfrm>
                <a:off x="11741377" y="2978954"/>
                <a:ext cx="84240" cy="57600"/>
              </p14:xfrm>
            </p:contentPart>
          </mc:Choice>
          <mc:Fallback xmlns="">
            <p:pic>
              <p:nvPicPr>
                <p:cNvPr id="824" name="墨迹 823">
                  <a:extLst>
                    <a:ext uri="{FF2B5EF4-FFF2-40B4-BE49-F238E27FC236}">
                      <a16:creationId xmlns:a16="http://schemas.microsoft.com/office/drawing/2014/main" id="{30E63FC3-ACD0-1501-5F27-BAA950205990}"/>
                    </a:ext>
                  </a:extLst>
                </p:cNvPr>
                <p:cNvPicPr/>
                <p:nvPr/>
              </p:nvPicPr>
              <p:blipFill>
                <a:blip r:embed="rId835"/>
                <a:stretch>
                  <a:fillRect/>
                </a:stretch>
              </p:blipFill>
              <p:spPr>
                <a:xfrm>
                  <a:off x="11732737" y="2970314"/>
                  <a:ext cx="1018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836">
              <p14:nvContentPartPr>
                <p14:cNvPr id="826" name="墨迹 825">
                  <a:extLst>
                    <a:ext uri="{FF2B5EF4-FFF2-40B4-BE49-F238E27FC236}">
                      <a16:creationId xmlns:a16="http://schemas.microsoft.com/office/drawing/2014/main" id="{342D20E1-D345-617F-F1B3-A879CC04F4CB}"/>
                    </a:ext>
                  </a:extLst>
                </p14:cNvPr>
                <p14:cNvContentPartPr/>
                <p14:nvPr/>
              </p14:nvContentPartPr>
              <p14:xfrm>
                <a:off x="11651017" y="2997314"/>
                <a:ext cx="204480" cy="358920"/>
              </p14:xfrm>
            </p:contentPart>
          </mc:Choice>
          <mc:Fallback xmlns="">
            <p:pic>
              <p:nvPicPr>
                <p:cNvPr id="826" name="墨迹 825">
                  <a:extLst>
                    <a:ext uri="{FF2B5EF4-FFF2-40B4-BE49-F238E27FC236}">
                      <a16:creationId xmlns:a16="http://schemas.microsoft.com/office/drawing/2014/main" id="{342D20E1-D345-617F-F1B3-A879CC04F4CB}"/>
                    </a:ext>
                  </a:extLst>
                </p:cNvPr>
                <p:cNvPicPr/>
                <p:nvPr/>
              </p:nvPicPr>
              <p:blipFill>
                <a:blip r:embed="rId837"/>
                <a:stretch>
                  <a:fillRect/>
                </a:stretch>
              </p:blipFill>
              <p:spPr>
                <a:xfrm>
                  <a:off x="11642377" y="2988314"/>
                  <a:ext cx="22212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838">
              <p14:nvContentPartPr>
                <p14:cNvPr id="827" name="墨迹 826">
                  <a:extLst>
                    <a:ext uri="{FF2B5EF4-FFF2-40B4-BE49-F238E27FC236}">
                      <a16:creationId xmlns:a16="http://schemas.microsoft.com/office/drawing/2014/main" id="{E717B13D-6116-0D34-9B70-AC8296189E93}"/>
                    </a:ext>
                  </a:extLst>
                </p14:cNvPr>
                <p14:cNvContentPartPr/>
                <p14:nvPr/>
              </p14:nvContentPartPr>
              <p14:xfrm>
                <a:off x="11686657" y="3097034"/>
                <a:ext cx="75600" cy="148320"/>
              </p14:xfrm>
            </p:contentPart>
          </mc:Choice>
          <mc:Fallback xmlns="">
            <p:pic>
              <p:nvPicPr>
                <p:cNvPr id="827" name="墨迹 826">
                  <a:extLst>
                    <a:ext uri="{FF2B5EF4-FFF2-40B4-BE49-F238E27FC236}">
                      <a16:creationId xmlns:a16="http://schemas.microsoft.com/office/drawing/2014/main" id="{E717B13D-6116-0D34-9B70-AC8296189E93}"/>
                    </a:ext>
                  </a:extLst>
                </p:cNvPr>
                <p:cNvPicPr/>
                <p:nvPr/>
              </p:nvPicPr>
              <p:blipFill>
                <a:blip r:embed="rId839"/>
                <a:stretch>
                  <a:fillRect/>
                </a:stretch>
              </p:blipFill>
              <p:spPr>
                <a:xfrm>
                  <a:off x="11677657" y="3088034"/>
                  <a:ext cx="932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840">
              <p14:nvContentPartPr>
                <p14:cNvPr id="828" name="墨迹 827">
                  <a:extLst>
                    <a:ext uri="{FF2B5EF4-FFF2-40B4-BE49-F238E27FC236}">
                      <a16:creationId xmlns:a16="http://schemas.microsoft.com/office/drawing/2014/main" id="{58C56267-7A1E-C3F3-3C53-26035191D2C2}"/>
                    </a:ext>
                  </a:extLst>
                </p14:cNvPr>
                <p14:cNvContentPartPr/>
                <p14:nvPr/>
              </p14:nvContentPartPr>
              <p14:xfrm>
                <a:off x="11754337" y="3185234"/>
                <a:ext cx="87840" cy="64440"/>
              </p14:xfrm>
            </p:contentPart>
          </mc:Choice>
          <mc:Fallback xmlns="">
            <p:pic>
              <p:nvPicPr>
                <p:cNvPr id="828" name="墨迹 827">
                  <a:extLst>
                    <a:ext uri="{FF2B5EF4-FFF2-40B4-BE49-F238E27FC236}">
                      <a16:creationId xmlns:a16="http://schemas.microsoft.com/office/drawing/2014/main" id="{58C56267-7A1E-C3F3-3C53-26035191D2C2}"/>
                    </a:ext>
                  </a:extLst>
                </p:cNvPr>
                <p:cNvPicPr/>
                <p:nvPr/>
              </p:nvPicPr>
              <p:blipFill>
                <a:blip r:embed="rId841"/>
                <a:stretch>
                  <a:fillRect/>
                </a:stretch>
              </p:blipFill>
              <p:spPr>
                <a:xfrm>
                  <a:off x="11745337" y="3176594"/>
                  <a:ext cx="105480" cy="82080"/>
                </a:xfrm>
                <a:prstGeom prst="rect">
                  <a:avLst/>
                </a:prstGeom>
              </p:spPr>
            </p:pic>
          </mc:Fallback>
        </mc:AlternateContent>
      </p:grpSp>
      <p:grpSp>
        <p:nvGrpSpPr>
          <p:cNvPr id="833" name="组合 832">
            <a:extLst>
              <a:ext uri="{FF2B5EF4-FFF2-40B4-BE49-F238E27FC236}">
                <a16:creationId xmlns:a16="http://schemas.microsoft.com/office/drawing/2014/main" id="{2BCA76FA-6353-AA7E-93FF-00490FA841E7}"/>
              </a:ext>
            </a:extLst>
          </p:cNvPr>
          <p:cNvGrpSpPr/>
          <p:nvPr/>
        </p:nvGrpSpPr>
        <p:grpSpPr>
          <a:xfrm>
            <a:off x="4878337" y="4608674"/>
            <a:ext cx="290880" cy="215280"/>
            <a:chOff x="4878337" y="4608674"/>
            <a:chExt cx="290880" cy="215280"/>
          </a:xfrm>
        </p:grpSpPr>
        <mc:AlternateContent xmlns:mc="http://schemas.openxmlformats.org/markup-compatibility/2006" xmlns:p14="http://schemas.microsoft.com/office/powerpoint/2010/main">
          <mc:Choice Requires="p14">
            <p:contentPart p14:bwMode="auto" r:id="rId842">
              <p14:nvContentPartPr>
                <p14:cNvPr id="830" name="墨迹 829">
                  <a:extLst>
                    <a:ext uri="{FF2B5EF4-FFF2-40B4-BE49-F238E27FC236}">
                      <a16:creationId xmlns:a16="http://schemas.microsoft.com/office/drawing/2014/main" id="{75096E7E-E4F1-D29D-D41B-0DE816E548DC}"/>
                    </a:ext>
                  </a:extLst>
                </p14:cNvPr>
                <p14:cNvContentPartPr/>
                <p14:nvPr/>
              </p14:nvContentPartPr>
              <p14:xfrm>
                <a:off x="4949257" y="4713794"/>
                <a:ext cx="13680" cy="35640"/>
              </p14:xfrm>
            </p:contentPart>
          </mc:Choice>
          <mc:Fallback xmlns="">
            <p:pic>
              <p:nvPicPr>
                <p:cNvPr id="830" name="墨迹 829">
                  <a:extLst>
                    <a:ext uri="{FF2B5EF4-FFF2-40B4-BE49-F238E27FC236}">
                      <a16:creationId xmlns:a16="http://schemas.microsoft.com/office/drawing/2014/main" id="{75096E7E-E4F1-D29D-D41B-0DE816E548DC}"/>
                    </a:ext>
                  </a:extLst>
                </p:cNvPr>
                <p:cNvPicPr/>
                <p:nvPr/>
              </p:nvPicPr>
              <p:blipFill>
                <a:blip r:embed="rId843"/>
                <a:stretch>
                  <a:fillRect/>
                </a:stretch>
              </p:blipFill>
              <p:spPr>
                <a:xfrm>
                  <a:off x="4940617" y="4704794"/>
                  <a:ext cx="31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44">
              <p14:nvContentPartPr>
                <p14:cNvPr id="831" name="墨迹 830">
                  <a:extLst>
                    <a:ext uri="{FF2B5EF4-FFF2-40B4-BE49-F238E27FC236}">
                      <a16:creationId xmlns:a16="http://schemas.microsoft.com/office/drawing/2014/main" id="{1A3FD5B7-A83C-B691-FF4A-4547DAA83139}"/>
                    </a:ext>
                  </a:extLst>
                </p14:cNvPr>
                <p14:cNvContentPartPr/>
                <p14:nvPr/>
              </p14:nvContentPartPr>
              <p14:xfrm>
                <a:off x="4878337" y="4711994"/>
                <a:ext cx="222480" cy="81360"/>
              </p14:xfrm>
            </p:contentPart>
          </mc:Choice>
          <mc:Fallback xmlns="">
            <p:pic>
              <p:nvPicPr>
                <p:cNvPr id="831" name="墨迹 830">
                  <a:extLst>
                    <a:ext uri="{FF2B5EF4-FFF2-40B4-BE49-F238E27FC236}">
                      <a16:creationId xmlns:a16="http://schemas.microsoft.com/office/drawing/2014/main" id="{1A3FD5B7-A83C-B691-FF4A-4547DAA83139}"/>
                    </a:ext>
                  </a:extLst>
                </p:cNvPr>
                <p:cNvPicPr/>
                <p:nvPr/>
              </p:nvPicPr>
              <p:blipFill>
                <a:blip r:embed="rId845"/>
                <a:stretch>
                  <a:fillRect/>
                </a:stretch>
              </p:blipFill>
              <p:spPr>
                <a:xfrm>
                  <a:off x="4869337" y="4702994"/>
                  <a:ext cx="2401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846">
              <p14:nvContentPartPr>
                <p14:cNvPr id="832" name="墨迹 831">
                  <a:extLst>
                    <a:ext uri="{FF2B5EF4-FFF2-40B4-BE49-F238E27FC236}">
                      <a16:creationId xmlns:a16="http://schemas.microsoft.com/office/drawing/2014/main" id="{320CA379-047A-5F40-5232-1343742507DC}"/>
                    </a:ext>
                  </a:extLst>
                </p14:cNvPr>
                <p14:cNvContentPartPr/>
                <p14:nvPr/>
              </p14:nvContentPartPr>
              <p14:xfrm>
                <a:off x="5036377" y="4608674"/>
                <a:ext cx="132840" cy="215280"/>
              </p14:xfrm>
            </p:contentPart>
          </mc:Choice>
          <mc:Fallback xmlns="">
            <p:pic>
              <p:nvPicPr>
                <p:cNvPr id="832" name="墨迹 831">
                  <a:extLst>
                    <a:ext uri="{FF2B5EF4-FFF2-40B4-BE49-F238E27FC236}">
                      <a16:creationId xmlns:a16="http://schemas.microsoft.com/office/drawing/2014/main" id="{320CA379-047A-5F40-5232-1343742507DC}"/>
                    </a:ext>
                  </a:extLst>
                </p:cNvPr>
                <p:cNvPicPr/>
                <p:nvPr/>
              </p:nvPicPr>
              <p:blipFill>
                <a:blip r:embed="rId847"/>
                <a:stretch>
                  <a:fillRect/>
                </a:stretch>
              </p:blipFill>
              <p:spPr>
                <a:xfrm>
                  <a:off x="5027737" y="4600034"/>
                  <a:ext cx="150480" cy="232920"/>
                </a:xfrm>
                <a:prstGeom prst="rect">
                  <a:avLst/>
                </a:prstGeom>
              </p:spPr>
            </p:pic>
          </mc:Fallback>
        </mc:AlternateContent>
      </p:grpSp>
      <p:grpSp>
        <p:nvGrpSpPr>
          <p:cNvPr id="884" name="组合 883">
            <a:extLst>
              <a:ext uri="{FF2B5EF4-FFF2-40B4-BE49-F238E27FC236}">
                <a16:creationId xmlns:a16="http://schemas.microsoft.com/office/drawing/2014/main" id="{EBBBB44C-3AFD-5683-959B-D7634BC02CE9}"/>
              </a:ext>
            </a:extLst>
          </p:cNvPr>
          <p:cNvGrpSpPr/>
          <p:nvPr/>
        </p:nvGrpSpPr>
        <p:grpSpPr>
          <a:xfrm>
            <a:off x="8391660" y="4288147"/>
            <a:ext cx="905400" cy="841320"/>
            <a:chOff x="9935700" y="2923449"/>
            <a:chExt cx="905400" cy="841320"/>
          </a:xfrm>
        </p:grpSpPr>
        <mc:AlternateContent xmlns:mc="http://schemas.openxmlformats.org/markup-compatibility/2006" xmlns:p14="http://schemas.microsoft.com/office/powerpoint/2010/main">
          <mc:Choice Requires="p14">
            <p:contentPart p14:bwMode="auto" r:id="rId848">
              <p14:nvContentPartPr>
                <p14:cNvPr id="885" name="墨迹 884">
                  <a:extLst>
                    <a:ext uri="{FF2B5EF4-FFF2-40B4-BE49-F238E27FC236}">
                      <a16:creationId xmlns:a16="http://schemas.microsoft.com/office/drawing/2014/main" id="{5D6C249B-E883-3381-080A-6EF12E4C4062}"/>
                    </a:ext>
                  </a:extLst>
                </p14:cNvPr>
                <p14:cNvContentPartPr/>
                <p14:nvPr/>
              </p14:nvContentPartPr>
              <p14:xfrm>
                <a:off x="9935700" y="3188769"/>
                <a:ext cx="22680" cy="540000"/>
              </p14:xfrm>
            </p:contentPart>
          </mc:Choice>
          <mc:Fallback xmlns="">
            <p:pic>
              <p:nvPicPr>
                <p:cNvPr id="885" name="墨迹 884">
                  <a:extLst>
                    <a:ext uri="{FF2B5EF4-FFF2-40B4-BE49-F238E27FC236}">
                      <a16:creationId xmlns:a16="http://schemas.microsoft.com/office/drawing/2014/main" id="{5D6C249B-E883-3381-080A-6EF12E4C4062}"/>
                    </a:ext>
                  </a:extLst>
                </p:cNvPr>
                <p:cNvPicPr/>
                <p:nvPr/>
              </p:nvPicPr>
              <p:blipFill>
                <a:blip r:embed="rId849"/>
                <a:stretch>
                  <a:fillRect/>
                </a:stretch>
              </p:blipFill>
              <p:spPr>
                <a:xfrm>
                  <a:off x="9926700" y="3179769"/>
                  <a:ext cx="40320" cy="557640"/>
                </a:xfrm>
                <a:prstGeom prst="rect">
                  <a:avLst/>
                </a:prstGeom>
              </p:spPr>
            </p:pic>
          </mc:Fallback>
        </mc:AlternateContent>
        <mc:AlternateContent xmlns:mc="http://schemas.openxmlformats.org/markup-compatibility/2006" xmlns:p14="http://schemas.microsoft.com/office/powerpoint/2010/main">
          <mc:Choice Requires="p14">
            <p:contentPart p14:bwMode="auto" r:id="rId850">
              <p14:nvContentPartPr>
                <p14:cNvPr id="886" name="墨迹 885">
                  <a:extLst>
                    <a:ext uri="{FF2B5EF4-FFF2-40B4-BE49-F238E27FC236}">
                      <a16:creationId xmlns:a16="http://schemas.microsoft.com/office/drawing/2014/main" id="{A239BC6D-7146-C9C4-814D-0201F4837B9E}"/>
                    </a:ext>
                  </a:extLst>
                </p14:cNvPr>
                <p14:cNvContentPartPr/>
                <p14:nvPr/>
              </p14:nvContentPartPr>
              <p14:xfrm>
                <a:off x="9967020" y="3192729"/>
                <a:ext cx="549360" cy="547560"/>
              </p14:xfrm>
            </p:contentPart>
          </mc:Choice>
          <mc:Fallback xmlns="">
            <p:pic>
              <p:nvPicPr>
                <p:cNvPr id="886" name="墨迹 885">
                  <a:extLst>
                    <a:ext uri="{FF2B5EF4-FFF2-40B4-BE49-F238E27FC236}">
                      <a16:creationId xmlns:a16="http://schemas.microsoft.com/office/drawing/2014/main" id="{A239BC6D-7146-C9C4-814D-0201F4837B9E}"/>
                    </a:ext>
                  </a:extLst>
                </p:cNvPr>
                <p:cNvPicPr/>
                <p:nvPr/>
              </p:nvPicPr>
              <p:blipFill>
                <a:blip r:embed="rId851"/>
                <a:stretch>
                  <a:fillRect/>
                </a:stretch>
              </p:blipFill>
              <p:spPr>
                <a:xfrm>
                  <a:off x="9958020" y="3183729"/>
                  <a:ext cx="56700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852">
              <p14:nvContentPartPr>
                <p14:cNvPr id="887" name="墨迹 886">
                  <a:extLst>
                    <a:ext uri="{FF2B5EF4-FFF2-40B4-BE49-F238E27FC236}">
                      <a16:creationId xmlns:a16="http://schemas.microsoft.com/office/drawing/2014/main" id="{B36FA12F-C0FC-0F91-8FB9-A7079BADB238}"/>
                    </a:ext>
                  </a:extLst>
                </p14:cNvPr>
                <p14:cNvContentPartPr/>
                <p14:nvPr/>
              </p14:nvContentPartPr>
              <p14:xfrm>
                <a:off x="10018500" y="3733089"/>
                <a:ext cx="517320" cy="31680"/>
              </p14:xfrm>
            </p:contentPart>
          </mc:Choice>
          <mc:Fallback xmlns="">
            <p:pic>
              <p:nvPicPr>
                <p:cNvPr id="887" name="墨迹 886">
                  <a:extLst>
                    <a:ext uri="{FF2B5EF4-FFF2-40B4-BE49-F238E27FC236}">
                      <a16:creationId xmlns:a16="http://schemas.microsoft.com/office/drawing/2014/main" id="{B36FA12F-C0FC-0F91-8FB9-A7079BADB238}"/>
                    </a:ext>
                  </a:extLst>
                </p:cNvPr>
                <p:cNvPicPr/>
                <p:nvPr/>
              </p:nvPicPr>
              <p:blipFill>
                <a:blip r:embed="rId853"/>
                <a:stretch>
                  <a:fillRect/>
                </a:stretch>
              </p:blipFill>
              <p:spPr>
                <a:xfrm>
                  <a:off x="10009500" y="3724089"/>
                  <a:ext cx="5349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854">
              <p14:nvContentPartPr>
                <p14:cNvPr id="888" name="墨迹 887">
                  <a:extLst>
                    <a:ext uri="{FF2B5EF4-FFF2-40B4-BE49-F238E27FC236}">
                      <a16:creationId xmlns:a16="http://schemas.microsoft.com/office/drawing/2014/main" id="{54D58A8E-03C1-4DA6-7658-C41355AF7B0A}"/>
                    </a:ext>
                  </a:extLst>
                </p14:cNvPr>
                <p14:cNvContentPartPr/>
                <p14:nvPr/>
              </p14:nvContentPartPr>
              <p14:xfrm>
                <a:off x="9963060" y="2951529"/>
                <a:ext cx="335160" cy="255960"/>
              </p14:xfrm>
            </p:contentPart>
          </mc:Choice>
          <mc:Fallback xmlns="">
            <p:pic>
              <p:nvPicPr>
                <p:cNvPr id="888" name="墨迹 887">
                  <a:extLst>
                    <a:ext uri="{FF2B5EF4-FFF2-40B4-BE49-F238E27FC236}">
                      <a16:creationId xmlns:a16="http://schemas.microsoft.com/office/drawing/2014/main" id="{54D58A8E-03C1-4DA6-7658-C41355AF7B0A}"/>
                    </a:ext>
                  </a:extLst>
                </p:cNvPr>
                <p:cNvPicPr/>
                <p:nvPr/>
              </p:nvPicPr>
              <p:blipFill>
                <a:blip r:embed="rId855"/>
                <a:stretch>
                  <a:fillRect/>
                </a:stretch>
              </p:blipFill>
              <p:spPr>
                <a:xfrm>
                  <a:off x="9954060" y="2942529"/>
                  <a:ext cx="35280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856">
              <p14:nvContentPartPr>
                <p14:cNvPr id="889" name="墨迹 888">
                  <a:extLst>
                    <a:ext uri="{FF2B5EF4-FFF2-40B4-BE49-F238E27FC236}">
                      <a16:creationId xmlns:a16="http://schemas.microsoft.com/office/drawing/2014/main" id="{3AFCCDAF-A950-A293-6FF5-A07B2D630D8F}"/>
                    </a:ext>
                  </a:extLst>
                </p14:cNvPr>
                <p14:cNvContentPartPr/>
                <p14:nvPr/>
              </p14:nvContentPartPr>
              <p14:xfrm>
                <a:off x="10291380" y="2923449"/>
                <a:ext cx="534240" cy="40680"/>
              </p14:xfrm>
            </p:contentPart>
          </mc:Choice>
          <mc:Fallback xmlns="">
            <p:pic>
              <p:nvPicPr>
                <p:cNvPr id="889" name="墨迹 888">
                  <a:extLst>
                    <a:ext uri="{FF2B5EF4-FFF2-40B4-BE49-F238E27FC236}">
                      <a16:creationId xmlns:a16="http://schemas.microsoft.com/office/drawing/2014/main" id="{3AFCCDAF-A950-A293-6FF5-A07B2D630D8F}"/>
                    </a:ext>
                  </a:extLst>
                </p:cNvPr>
                <p:cNvPicPr/>
                <p:nvPr/>
              </p:nvPicPr>
              <p:blipFill>
                <a:blip r:embed="rId857"/>
                <a:stretch>
                  <a:fillRect/>
                </a:stretch>
              </p:blipFill>
              <p:spPr>
                <a:xfrm>
                  <a:off x="10282380" y="2914449"/>
                  <a:ext cx="5518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858">
              <p14:nvContentPartPr>
                <p14:cNvPr id="890" name="墨迹 889">
                  <a:extLst>
                    <a:ext uri="{FF2B5EF4-FFF2-40B4-BE49-F238E27FC236}">
                      <a16:creationId xmlns:a16="http://schemas.microsoft.com/office/drawing/2014/main" id="{DF2E2583-1CB3-8B7F-3174-58F9AF8B7EC5}"/>
                    </a:ext>
                  </a:extLst>
                </p14:cNvPr>
                <p14:cNvContentPartPr/>
                <p14:nvPr/>
              </p14:nvContentPartPr>
              <p14:xfrm>
                <a:off x="10534740" y="2961969"/>
                <a:ext cx="306360" cy="237960"/>
              </p14:xfrm>
            </p:contentPart>
          </mc:Choice>
          <mc:Fallback xmlns="">
            <p:pic>
              <p:nvPicPr>
                <p:cNvPr id="890" name="墨迹 889">
                  <a:extLst>
                    <a:ext uri="{FF2B5EF4-FFF2-40B4-BE49-F238E27FC236}">
                      <a16:creationId xmlns:a16="http://schemas.microsoft.com/office/drawing/2014/main" id="{DF2E2583-1CB3-8B7F-3174-58F9AF8B7EC5}"/>
                    </a:ext>
                  </a:extLst>
                </p:cNvPr>
                <p:cNvPicPr/>
                <p:nvPr/>
              </p:nvPicPr>
              <p:blipFill>
                <a:blip r:embed="rId859"/>
                <a:stretch>
                  <a:fillRect/>
                </a:stretch>
              </p:blipFill>
              <p:spPr>
                <a:xfrm>
                  <a:off x="10525740" y="2952969"/>
                  <a:ext cx="3240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860">
              <p14:nvContentPartPr>
                <p14:cNvPr id="891" name="墨迹 890">
                  <a:extLst>
                    <a:ext uri="{FF2B5EF4-FFF2-40B4-BE49-F238E27FC236}">
                      <a16:creationId xmlns:a16="http://schemas.microsoft.com/office/drawing/2014/main" id="{54B6F74E-6CD9-D7A4-024F-EB08CE137378}"/>
                    </a:ext>
                  </a:extLst>
                </p14:cNvPr>
                <p14:cNvContentPartPr/>
                <p14:nvPr/>
              </p14:nvContentPartPr>
              <p14:xfrm>
                <a:off x="10811580" y="2949009"/>
                <a:ext cx="18360" cy="568440"/>
              </p14:xfrm>
            </p:contentPart>
          </mc:Choice>
          <mc:Fallback xmlns="">
            <p:pic>
              <p:nvPicPr>
                <p:cNvPr id="891" name="墨迹 890">
                  <a:extLst>
                    <a:ext uri="{FF2B5EF4-FFF2-40B4-BE49-F238E27FC236}">
                      <a16:creationId xmlns:a16="http://schemas.microsoft.com/office/drawing/2014/main" id="{54B6F74E-6CD9-D7A4-024F-EB08CE137378}"/>
                    </a:ext>
                  </a:extLst>
                </p:cNvPr>
                <p:cNvPicPr/>
                <p:nvPr/>
              </p:nvPicPr>
              <p:blipFill>
                <a:blip r:embed="rId861"/>
                <a:stretch>
                  <a:fillRect/>
                </a:stretch>
              </p:blipFill>
              <p:spPr>
                <a:xfrm>
                  <a:off x="10802580" y="2940009"/>
                  <a:ext cx="3600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862">
              <p14:nvContentPartPr>
                <p14:cNvPr id="892" name="墨迹 891">
                  <a:extLst>
                    <a:ext uri="{FF2B5EF4-FFF2-40B4-BE49-F238E27FC236}">
                      <a16:creationId xmlns:a16="http://schemas.microsoft.com/office/drawing/2014/main" id="{0286F3F8-E653-15F2-9059-7A78400B6C76}"/>
                    </a:ext>
                  </a:extLst>
                </p14:cNvPr>
                <p14:cNvContentPartPr/>
                <p14:nvPr/>
              </p14:nvContentPartPr>
              <p14:xfrm>
                <a:off x="10564260" y="3452649"/>
                <a:ext cx="234360" cy="205560"/>
              </p14:xfrm>
            </p:contentPart>
          </mc:Choice>
          <mc:Fallback xmlns="">
            <p:pic>
              <p:nvPicPr>
                <p:cNvPr id="892" name="墨迹 891">
                  <a:extLst>
                    <a:ext uri="{FF2B5EF4-FFF2-40B4-BE49-F238E27FC236}">
                      <a16:creationId xmlns:a16="http://schemas.microsoft.com/office/drawing/2014/main" id="{0286F3F8-E653-15F2-9059-7A78400B6C76}"/>
                    </a:ext>
                  </a:extLst>
                </p:cNvPr>
                <p:cNvPicPr/>
                <p:nvPr/>
              </p:nvPicPr>
              <p:blipFill>
                <a:blip r:embed="rId863"/>
                <a:stretch>
                  <a:fillRect/>
                </a:stretch>
              </p:blipFill>
              <p:spPr>
                <a:xfrm>
                  <a:off x="10555260" y="3443649"/>
                  <a:ext cx="2520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864">
              <p14:nvContentPartPr>
                <p14:cNvPr id="893" name="墨迹 892">
                  <a:extLst>
                    <a:ext uri="{FF2B5EF4-FFF2-40B4-BE49-F238E27FC236}">
                      <a16:creationId xmlns:a16="http://schemas.microsoft.com/office/drawing/2014/main" id="{A7C60C34-C7C5-9711-0F9E-0E68C773B108}"/>
                    </a:ext>
                  </a:extLst>
                </p14:cNvPr>
                <p14:cNvContentPartPr/>
                <p14:nvPr/>
              </p14:nvContentPartPr>
              <p14:xfrm>
                <a:off x="10284180" y="2957649"/>
                <a:ext cx="360" cy="52560"/>
              </p14:xfrm>
            </p:contentPart>
          </mc:Choice>
          <mc:Fallback xmlns="">
            <p:pic>
              <p:nvPicPr>
                <p:cNvPr id="893" name="墨迹 892">
                  <a:extLst>
                    <a:ext uri="{FF2B5EF4-FFF2-40B4-BE49-F238E27FC236}">
                      <a16:creationId xmlns:a16="http://schemas.microsoft.com/office/drawing/2014/main" id="{A7C60C34-C7C5-9711-0F9E-0E68C773B108}"/>
                    </a:ext>
                  </a:extLst>
                </p:cNvPr>
                <p:cNvPicPr/>
                <p:nvPr/>
              </p:nvPicPr>
              <p:blipFill>
                <a:blip r:embed="rId659"/>
                <a:stretch>
                  <a:fillRect/>
                </a:stretch>
              </p:blipFill>
              <p:spPr>
                <a:xfrm>
                  <a:off x="10275180" y="2948649"/>
                  <a:ext cx="180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865">
              <p14:nvContentPartPr>
                <p14:cNvPr id="894" name="墨迹 893">
                  <a:extLst>
                    <a:ext uri="{FF2B5EF4-FFF2-40B4-BE49-F238E27FC236}">
                      <a16:creationId xmlns:a16="http://schemas.microsoft.com/office/drawing/2014/main" id="{1650794C-26C8-28CF-AD48-41E29D8B2077}"/>
                    </a:ext>
                  </a:extLst>
                </p14:cNvPr>
                <p14:cNvContentPartPr/>
                <p14:nvPr/>
              </p14:nvContentPartPr>
              <p14:xfrm>
                <a:off x="10284180" y="3140529"/>
                <a:ext cx="13320" cy="199440"/>
              </p14:xfrm>
            </p:contentPart>
          </mc:Choice>
          <mc:Fallback xmlns="">
            <p:pic>
              <p:nvPicPr>
                <p:cNvPr id="894" name="墨迹 893">
                  <a:extLst>
                    <a:ext uri="{FF2B5EF4-FFF2-40B4-BE49-F238E27FC236}">
                      <a16:creationId xmlns:a16="http://schemas.microsoft.com/office/drawing/2014/main" id="{1650794C-26C8-28CF-AD48-41E29D8B2077}"/>
                    </a:ext>
                  </a:extLst>
                </p:cNvPr>
                <p:cNvPicPr/>
                <p:nvPr/>
              </p:nvPicPr>
              <p:blipFill>
                <a:blip r:embed="rId866"/>
                <a:stretch>
                  <a:fillRect/>
                </a:stretch>
              </p:blipFill>
              <p:spPr>
                <a:xfrm>
                  <a:off x="10275180" y="3131529"/>
                  <a:ext cx="309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867">
              <p14:nvContentPartPr>
                <p14:cNvPr id="895" name="墨迹 894">
                  <a:extLst>
                    <a:ext uri="{FF2B5EF4-FFF2-40B4-BE49-F238E27FC236}">
                      <a16:creationId xmlns:a16="http://schemas.microsoft.com/office/drawing/2014/main" id="{AEABF4FE-78AF-A695-710F-0FBD8CDB3096}"/>
                    </a:ext>
                  </a:extLst>
                </p14:cNvPr>
                <p14:cNvContentPartPr/>
                <p14:nvPr/>
              </p14:nvContentPartPr>
              <p14:xfrm>
                <a:off x="10298580" y="3420969"/>
                <a:ext cx="360" cy="52200"/>
              </p14:xfrm>
            </p:contentPart>
          </mc:Choice>
          <mc:Fallback xmlns="">
            <p:pic>
              <p:nvPicPr>
                <p:cNvPr id="895" name="墨迹 894">
                  <a:extLst>
                    <a:ext uri="{FF2B5EF4-FFF2-40B4-BE49-F238E27FC236}">
                      <a16:creationId xmlns:a16="http://schemas.microsoft.com/office/drawing/2014/main" id="{AEABF4FE-78AF-A695-710F-0FBD8CDB3096}"/>
                    </a:ext>
                  </a:extLst>
                </p:cNvPr>
                <p:cNvPicPr/>
                <p:nvPr/>
              </p:nvPicPr>
              <p:blipFill>
                <a:blip r:embed="rId868"/>
                <a:stretch>
                  <a:fillRect/>
                </a:stretch>
              </p:blipFill>
              <p:spPr>
                <a:xfrm>
                  <a:off x="10289580" y="3411969"/>
                  <a:ext cx="1800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869">
              <p14:nvContentPartPr>
                <p14:cNvPr id="896" name="墨迹 895">
                  <a:extLst>
                    <a:ext uri="{FF2B5EF4-FFF2-40B4-BE49-F238E27FC236}">
                      <a16:creationId xmlns:a16="http://schemas.microsoft.com/office/drawing/2014/main" id="{05294852-AC85-7268-4A10-AE0CB199753F}"/>
                    </a:ext>
                  </a:extLst>
                </p14:cNvPr>
                <p14:cNvContentPartPr/>
                <p14:nvPr/>
              </p14:nvContentPartPr>
              <p14:xfrm>
                <a:off x="10011300" y="3657849"/>
                <a:ext cx="46440" cy="36360"/>
              </p14:xfrm>
            </p:contentPart>
          </mc:Choice>
          <mc:Fallback xmlns="">
            <p:pic>
              <p:nvPicPr>
                <p:cNvPr id="896" name="墨迹 895">
                  <a:extLst>
                    <a:ext uri="{FF2B5EF4-FFF2-40B4-BE49-F238E27FC236}">
                      <a16:creationId xmlns:a16="http://schemas.microsoft.com/office/drawing/2014/main" id="{05294852-AC85-7268-4A10-AE0CB199753F}"/>
                    </a:ext>
                  </a:extLst>
                </p:cNvPr>
                <p:cNvPicPr/>
                <p:nvPr/>
              </p:nvPicPr>
              <p:blipFill>
                <a:blip r:embed="rId870"/>
                <a:stretch>
                  <a:fillRect/>
                </a:stretch>
              </p:blipFill>
              <p:spPr>
                <a:xfrm>
                  <a:off x="10002300" y="3648849"/>
                  <a:ext cx="640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871">
              <p14:nvContentPartPr>
                <p14:cNvPr id="897" name="墨迹 896">
                  <a:extLst>
                    <a:ext uri="{FF2B5EF4-FFF2-40B4-BE49-F238E27FC236}">
                      <a16:creationId xmlns:a16="http://schemas.microsoft.com/office/drawing/2014/main" id="{7C939FB0-1021-FD5A-E870-54CB0ABB9890}"/>
                    </a:ext>
                  </a:extLst>
                </p14:cNvPr>
                <p14:cNvContentPartPr/>
                <p14:nvPr/>
              </p14:nvContentPartPr>
              <p14:xfrm>
                <a:off x="10210380" y="3491529"/>
                <a:ext cx="77040" cy="54720"/>
              </p14:xfrm>
            </p:contentPart>
          </mc:Choice>
          <mc:Fallback xmlns="">
            <p:pic>
              <p:nvPicPr>
                <p:cNvPr id="897" name="墨迹 896">
                  <a:extLst>
                    <a:ext uri="{FF2B5EF4-FFF2-40B4-BE49-F238E27FC236}">
                      <a16:creationId xmlns:a16="http://schemas.microsoft.com/office/drawing/2014/main" id="{7C939FB0-1021-FD5A-E870-54CB0ABB9890}"/>
                    </a:ext>
                  </a:extLst>
                </p:cNvPr>
                <p:cNvPicPr/>
                <p:nvPr/>
              </p:nvPicPr>
              <p:blipFill>
                <a:blip r:embed="rId872"/>
                <a:stretch>
                  <a:fillRect/>
                </a:stretch>
              </p:blipFill>
              <p:spPr>
                <a:xfrm>
                  <a:off x="10201380" y="3482529"/>
                  <a:ext cx="9468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873">
              <p14:nvContentPartPr>
                <p14:cNvPr id="898" name="墨迹 897">
                  <a:extLst>
                    <a:ext uri="{FF2B5EF4-FFF2-40B4-BE49-F238E27FC236}">
                      <a16:creationId xmlns:a16="http://schemas.microsoft.com/office/drawing/2014/main" id="{94330D55-187B-8909-74B1-000C957B442C}"/>
                    </a:ext>
                  </a:extLst>
                </p14:cNvPr>
                <p14:cNvContentPartPr/>
                <p14:nvPr/>
              </p14:nvContentPartPr>
              <p14:xfrm>
                <a:off x="10328100" y="3439689"/>
                <a:ext cx="180000" cy="12600"/>
              </p14:xfrm>
            </p:contentPart>
          </mc:Choice>
          <mc:Fallback xmlns="">
            <p:pic>
              <p:nvPicPr>
                <p:cNvPr id="898" name="墨迹 897">
                  <a:extLst>
                    <a:ext uri="{FF2B5EF4-FFF2-40B4-BE49-F238E27FC236}">
                      <a16:creationId xmlns:a16="http://schemas.microsoft.com/office/drawing/2014/main" id="{94330D55-187B-8909-74B1-000C957B442C}"/>
                    </a:ext>
                  </a:extLst>
                </p:cNvPr>
                <p:cNvPicPr/>
                <p:nvPr/>
              </p:nvPicPr>
              <p:blipFill>
                <a:blip r:embed="rId874"/>
                <a:stretch>
                  <a:fillRect/>
                </a:stretch>
              </p:blipFill>
              <p:spPr>
                <a:xfrm>
                  <a:off x="10319100" y="3430689"/>
                  <a:ext cx="1976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875">
              <p14:nvContentPartPr>
                <p14:cNvPr id="899" name="墨迹 898">
                  <a:extLst>
                    <a:ext uri="{FF2B5EF4-FFF2-40B4-BE49-F238E27FC236}">
                      <a16:creationId xmlns:a16="http://schemas.microsoft.com/office/drawing/2014/main" id="{405C7103-71F2-4A27-C1E1-2BC3448DB1A0}"/>
                    </a:ext>
                  </a:extLst>
                </p14:cNvPr>
                <p14:cNvContentPartPr/>
                <p14:nvPr/>
              </p14:nvContentPartPr>
              <p14:xfrm>
                <a:off x="10770900" y="3415209"/>
                <a:ext cx="15120" cy="6120"/>
              </p14:xfrm>
            </p:contentPart>
          </mc:Choice>
          <mc:Fallback xmlns="">
            <p:pic>
              <p:nvPicPr>
                <p:cNvPr id="899" name="墨迹 898">
                  <a:extLst>
                    <a:ext uri="{FF2B5EF4-FFF2-40B4-BE49-F238E27FC236}">
                      <a16:creationId xmlns:a16="http://schemas.microsoft.com/office/drawing/2014/main" id="{405C7103-71F2-4A27-C1E1-2BC3448DB1A0}"/>
                    </a:ext>
                  </a:extLst>
                </p:cNvPr>
                <p:cNvPicPr/>
                <p:nvPr/>
              </p:nvPicPr>
              <p:blipFill>
                <a:blip r:embed="rId671"/>
                <a:stretch>
                  <a:fillRect/>
                </a:stretch>
              </p:blipFill>
              <p:spPr>
                <a:xfrm>
                  <a:off x="10761900" y="3406209"/>
                  <a:ext cx="32760" cy="23760"/>
                </a:xfrm>
                <a:prstGeom prst="rect">
                  <a:avLst/>
                </a:prstGeom>
              </p:spPr>
            </p:pic>
          </mc:Fallback>
        </mc:AlternateContent>
      </p:grpSp>
      <p:grpSp>
        <p:nvGrpSpPr>
          <p:cNvPr id="900" name="组合 899">
            <a:extLst>
              <a:ext uri="{FF2B5EF4-FFF2-40B4-BE49-F238E27FC236}">
                <a16:creationId xmlns:a16="http://schemas.microsoft.com/office/drawing/2014/main" id="{3D9213AF-8480-6CE4-EAD3-A3B1E80D52AC}"/>
              </a:ext>
            </a:extLst>
          </p:cNvPr>
          <p:cNvGrpSpPr/>
          <p:nvPr/>
        </p:nvGrpSpPr>
        <p:grpSpPr>
          <a:xfrm>
            <a:off x="8386260" y="4770907"/>
            <a:ext cx="332280" cy="357840"/>
            <a:chOff x="9930300" y="3406209"/>
            <a:chExt cx="332280" cy="357840"/>
          </a:xfrm>
        </p:grpSpPr>
        <mc:AlternateContent xmlns:mc="http://schemas.openxmlformats.org/markup-compatibility/2006" xmlns:p14="http://schemas.microsoft.com/office/powerpoint/2010/main">
          <mc:Choice Requires="p14">
            <p:contentPart p14:bwMode="auto" r:id="rId876">
              <p14:nvContentPartPr>
                <p14:cNvPr id="901" name="墨迹 900">
                  <a:extLst>
                    <a:ext uri="{FF2B5EF4-FFF2-40B4-BE49-F238E27FC236}">
                      <a16:creationId xmlns:a16="http://schemas.microsoft.com/office/drawing/2014/main" id="{08167A46-90FA-70B5-241C-025D7E07B5EA}"/>
                    </a:ext>
                  </a:extLst>
                </p14:cNvPr>
                <p14:cNvContentPartPr/>
                <p14:nvPr/>
              </p14:nvContentPartPr>
              <p14:xfrm>
                <a:off x="10233420" y="3682689"/>
                <a:ext cx="28440" cy="60120"/>
              </p14:xfrm>
            </p:contentPart>
          </mc:Choice>
          <mc:Fallback xmlns="">
            <p:pic>
              <p:nvPicPr>
                <p:cNvPr id="901" name="墨迹 900">
                  <a:extLst>
                    <a:ext uri="{FF2B5EF4-FFF2-40B4-BE49-F238E27FC236}">
                      <a16:creationId xmlns:a16="http://schemas.microsoft.com/office/drawing/2014/main" id="{08167A46-90FA-70B5-241C-025D7E07B5EA}"/>
                    </a:ext>
                  </a:extLst>
                </p:cNvPr>
                <p:cNvPicPr/>
                <p:nvPr/>
              </p:nvPicPr>
              <p:blipFill>
                <a:blip r:embed="rId877"/>
                <a:stretch>
                  <a:fillRect/>
                </a:stretch>
              </p:blipFill>
              <p:spPr>
                <a:xfrm>
                  <a:off x="10224420" y="3673689"/>
                  <a:ext cx="460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878">
              <p14:nvContentPartPr>
                <p14:cNvPr id="902" name="墨迹 901">
                  <a:extLst>
                    <a:ext uri="{FF2B5EF4-FFF2-40B4-BE49-F238E27FC236}">
                      <a16:creationId xmlns:a16="http://schemas.microsoft.com/office/drawing/2014/main" id="{00AEFFA7-A406-D4B1-9347-D0847236EF88}"/>
                    </a:ext>
                  </a:extLst>
                </p14:cNvPr>
                <p14:cNvContentPartPr/>
                <p14:nvPr/>
              </p14:nvContentPartPr>
              <p14:xfrm>
                <a:off x="9949020" y="3413409"/>
                <a:ext cx="47880" cy="35640"/>
              </p14:xfrm>
            </p:contentPart>
          </mc:Choice>
          <mc:Fallback xmlns="">
            <p:pic>
              <p:nvPicPr>
                <p:cNvPr id="902" name="墨迹 901">
                  <a:extLst>
                    <a:ext uri="{FF2B5EF4-FFF2-40B4-BE49-F238E27FC236}">
                      <a16:creationId xmlns:a16="http://schemas.microsoft.com/office/drawing/2014/main" id="{00AEFFA7-A406-D4B1-9347-D0847236EF88}"/>
                    </a:ext>
                  </a:extLst>
                </p:cNvPr>
                <p:cNvPicPr/>
                <p:nvPr/>
              </p:nvPicPr>
              <p:blipFill>
                <a:blip r:embed="rId879"/>
                <a:stretch>
                  <a:fillRect/>
                </a:stretch>
              </p:blipFill>
              <p:spPr>
                <a:xfrm>
                  <a:off x="9940020" y="3404409"/>
                  <a:ext cx="655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0">
              <p14:nvContentPartPr>
                <p14:cNvPr id="903" name="墨迹 902">
                  <a:extLst>
                    <a:ext uri="{FF2B5EF4-FFF2-40B4-BE49-F238E27FC236}">
                      <a16:creationId xmlns:a16="http://schemas.microsoft.com/office/drawing/2014/main" id="{206F47B2-59A3-090A-B8C1-7128A510A848}"/>
                    </a:ext>
                  </a:extLst>
                </p14:cNvPr>
                <p14:cNvContentPartPr/>
                <p14:nvPr/>
              </p14:nvContentPartPr>
              <p14:xfrm>
                <a:off x="10225140" y="3422409"/>
                <a:ext cx="19440" cy="26280"/>
              </p14:xfrm>
            </p:contentPart>
          </mc:Choice>
          <mc:Fallback xmlns="">
            <p:pic>
              <p:nvPicPr>
                <p:cNvPr id="903" name="墨迹 902">
                  <a:extLst>
                    <a:ext uri="{FF2B5EF4-FFF2-40B4-BE49-F238E27FC236}">
                      <a16:creationId xmlns:a16="http://schemas.microsoft.com/office/drawing/2014/main" id="{206F47B2-59A3-090A-B8C1-7128A510A848}"/>
                    </a:ext>
                  </a:extLst>
                </p:cNvPr>
                <p:cNvPicPr/>
                <p:nvPr/>
              </p:nvPicPr>
              <p:blipFill>
                <a:blip r:embed="rId881"/>
                <a:stretch>
                  <a:fillRect/>
                </a:stretch>
              </p:blipFill>
              <p:spPr>
                <a:xfrm>
                  <a:off x="10216140" y="3413409"/>
                  <a:ext cx="370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882">
              <p14:nvContentPartPr>
                <p14:cNvPr id="904" name="墨迹 903">
                  <a:extLst>
                    <a:ext uri="{FF2B5EF4-FFF2-40B4-BE49-F238E27FC236}">
                      <a16:creationId xmlns:a16="http://schemas.microsoft.com/office/drawing/2014/main" id="{8F411774-87DE-30F0-2285-103E0AFE5D7E}"/>
                    </a:ext>
                  </a:extLst>
                </p14:cNvPr>
                <p14:cNvContentPartPr/>
                <p14:nvPr/>
              </p14:nvContentPartPr>
              <p14:xfrm>
                <a:off x="9973860" y="3411969"/>
                <a:ext cx="288720" cy="319320"/>
              </p14:xfrm>
            </p:contentPart>
          </mc:Choice>
          <mc:Fallback xmlns="">
            <p:pic>
              <p:nvPicPr>
                <p:cNvPr id="904" name="墨迹 903">
                  <a:extLst>
                    <a:ext uri="{FF2B5EF4-FFF2-40B4-BE49-F238E27FC236}">
                      <a16:creationId xmlns:a16="http://schemas.microsoft.com/office/drawing/2014/main" id="{8F411774-87DE-30F0-2285-103E0AFE5D7E}"/>
                    </a:ext>
                  </a:extLst>
                </p:cNvPr>
                <p:cNvPicPr/>
                <p:nvPr/>
              </p:nvPicPr>
              <p:blipFill>
                <a:blip r:embed="rId883"/>
                <a:stretch>
                  <a:fillRect/>
                </a:stretch>
              </p:blipFill>
              <p:spPr>
                <a:xfrm>
                  <a:off x="9964860" y="3402969"/>
                  <a:ext cx="30636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84">
              <p14:nvContentPartPr>
                <p14:cNvPr id="905" name="墨迹 904">
                  <a:extLst>
                    <a:ext uri="{FF2B5EF4-FFF2-40B4-BE49-F238E27FC236}">
                      <a16:creationId xmlns:a16="http://schemas.microsoft.com/office/drawing/2014/main" id="{9BBC2281-8989-B52D-67EF-E34D0FE86E89}"/>
                    </a:ext>
                  </a:extLst>
                </p14:cNvPr>
                <p14:cNvContentPartPr/>
                <p14:nvPr/>
              </p14:nvContentPartPr>
              <p14:xfrm>
                <a:off x="9951900" y="3413049"/>
                <a:ext cx="15480" cy="340560"/>
              </p14:xfrm>
            </p:contentPart>
          </mc:Choice>
          <mc:Fallback xmlns="">
            <p:pic>
              <p:nvPicPr>
                <p:cNvPr id="905" name="墨迹 904">
                  <a:extLst>
                    <a:ext uri="{FF2B5EF4-FFF2-40B4-BE49-F238E27FC236}">
                      <a16:creationId xmlns:a16="http://schemas.microsoft.com/office/drawing/2014/main" id="{9BBC2281-8989-B52D-67EF-E34D0FE86E89}"/>
                    </a:ext>
                  </a:extLst>
                </p:cNvPr>
                <p:cNvPicPr/>
                <p:nvPr/>
              </p:nvPicPr>
              <p:blipFill>
                <a:blip r:embed="rId885"/>
                <a:stretch>
                  <a:fillRect/>
                </a:stretch>
              </p:blipFill>
              <p:spPr>
                <a:xfrm>
                  <a:off x="9942900" y="3404049"/>
                  <a:ext cx="331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886">
              <p14:nvContentPartPr>
                <p14:cNvPr id="906" name="墨迹 905">
                  <a:extLst>
                    <a:ext uri="{FF2B5EF4-FFF2-40B4-BE49-F238E27FC236}">
                      <a16:creationId xmlns:a16="http://schemas.microsoft.com/office/drawing/2014/main" id="{84A44AFC-3B67-338B-8363-7B18ADD89D30}"/>
                    </a:ext>
                  </a:extLst>
                </p14:cNvPr>
                <p14:cNvContentPartPr/>
                <p14:nvPr/>
              </p14:nvContentPartPr>
              <p14:xfrm>
                <a:off x="9930300" y="3734889"/>
                <a:ext cx="313560" cy="16560"/>
              </p14:xfrm>
            </p:contentPart>
          </mc:Choice>
          <mc:Fallback xmlns="">
            <p:pic>
              <p:nvPicPr>
                <p:cNvPr id="906" name="墨迹 905">
                  <a:extLst>
                    <a:ext uri="{FF2B5EF4-FFF2-40B4-BE49-F238E27FC236}">
                      <a16:creationId xmlns:a16="http://schemas.microsoft.com/office/drawing/2014/main" id="{84A44AFC-3B67-338B-8363-7B18ADD89D30}"/>
                    </a:ext>
                  </a:extLst>
                </p:cNvPr>
                <p:cNvPicPr/>
                <p:nvPr/>
              </p:nvPicPr>
              <p:blipFill>
                <a:blip r:embed="rId887"/>
                <a:stretch>
                  <a:fillRect/>
                </a:stretch>
              </p:blipFill>
              <p:spPr>
                <a:xfrm>
                  <a:off x="9921300" y="3725889"/>
                  <a:ext cx="3312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888">
              <p14:nvContentPartPr>
                <p14:cNvPr id="907" name="墨迹 906">
                  <a:extLst>
                    <a:ext uri="{FF2B5EF4-FFF2-40B4-BE49-F238E27FC236}">
                      <a16:creationId xmlns:a16="http://schemas.microsoft.com/office/drawing/2014/main" id="{2C7E517D-D0A4-963D-8870-92A087BFF8B5}"/>
                    </a:ext>
                  </a:extLst>
                </p14:cNvPr>
                <p14:cNvContentPartPr/>
                <p14:nvPr/>
              </p14:nvContentPartPr>
              <p14:xfrm>
                <a:off x="9992580" y="3406209"/>
                <a:ext cx="4320" cy="360"/>
              </p14:xfrm>
            </p:contentPart>
          </mc:Choice>
          <mc:Fallback xmlns="">
            <p:pic>
              <p:nvPicPr>
                <p:cNvPr id="907" name="墨迹 906">
                  <a:extLst>
                    <a:ext uri="{FF2B5EF4-FFF2-40B4-BE49-F238E27FC236}">
                      <a16:creationId xmlns:a16="http://schemas.microsoft.com/office/drawing/2014/main" id="{2C7E517D-D0A4-963D-8870-92A087BFF8B5}"/>
                    </a:ext>
                  </a:extLst>
                </p:cNvPr>
                <p:cNvPicPr/>
                <p:nvPr/>
              </p:nvPicPr>
              <p:blipFill>
                <a:blip r:embed="rId241"/>
                <a:stretch>
                  <a:fillRect/>
                </a:stretch>
              </p:blipFill>
              <p:spPr>
                <a:xfrm>
                  <a:off x="9983580" y="3397209"/>
                  <a:ext cx="21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89">
              <p14:nvContentPartPr>
                <p14:cNvPr id="908" name="墨迹 907">
                  <a:extLst>
                    <a:ext uri="{FF2B5EF4-FFF2-40B4-BE49-F238E27FC236}">
                      <a16:creationId xmlns:a16="http://schemas.microsoft.com/office/drawing/2014/main" id="{70252F22-F8EF-48EA-882D-4E5BE57BE214}"/>
                    </a:ext>
                  </a:extLst>
                </p14:cNvPr>
                <p14:cNvContentPartPr/>
                <p14:nvPr/>
              </p14:nvContentPartPr>
              <p14:xfrm>
                <a:off x="10239900" y="3425289"/>
                <a:ext cx="3240" cy="3240"/>
              </p14:xfrm>
            </p:contentPart>
          </mc:Choice>
          <mc:Fallback xmlns="">
            <p:pic>
              <p:nvPicPr>
                <p:cNvPr id="908" name="墨迹 907">
                  <a:extLst>
                    <a:ext uri="{FF2B5EF4-FFF2-40B4-BE49-F238E27FC236}">
                      <a16:creationId xmlns:a16="http://schemas.microsoft.com/office/drawing/2014/main" id="{70252F22-F8EF-48EA-882D-4E5BE57BE214}"/>
                    </a:ext>
                  </a:extLst>
                </p:cNvPr>
                <p:cNvPicPr/>
                <p:nvPr/>
              </p:nvPicPr>
              <p:blipFill>
                <a:blip r:embed="rId687"/>
                <a:stretch>
                  <a:fillRect/>
                </a:stretch>
              </p:blipFill>
              <p:spPr>
                <a:xfrm>
                  <a:off x="10230900" y="3416289"/>
                  <a:ext cx="208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890">
              <p14:nvContentPartPr>
                <p14:cNvPr id="909" name="墨迹 908">
                  <a:extLst>
                    <a:ext uri="{FF2B5EF4-FFF2-40B4-BE49-F238E27FC236}">
                      <a16:creationId xmlns:a16="http://schemas.microsoft.com/office/drawing/2014/main" id="{79B393E0-2DB2-2209-5F8D-0AF3542C912B}"/>
                    </a:ext>
                  </a:extLst>
                </p14:cNvPr>
                <p14:cNvContentPartPr/>
                <p14:nvPr/>
              </p14:nvContentPartPr>
              <p14:xfrm>
                <a:off x="9952260" y="3413409"/>
                <a:ext cx="280440" cy="350640"/>
              </p14:xfrm>
            </p:contentPart>
          </mc:Choice>
          <mc:Fallback xmlns="">
            <p:pic>
              <p:nvPicPr>
                <p:cNvPr id="909" name="墨迹 908">
                  <a:extLst>
                    <a:ext uri="{FF2B5EF4-FFF2-40B4-BE49-F238E27FC236}">
                      <a16:creationId xmlns:a16="http://schemas.microsoft.com/office/drawing/2014/main" id="{79B393E0-2DB2-2209-5F8D-0AF3542C912B}"/>
                    </a:ext>
                  </a:extLst>
                </p:cNvPr>
                <p:cNvPicPr/>
                <p:nvPr/>
              </p:nvPicPr>
              <p:blipFill>
                <a:blip r:embed="rId891"/>
                <a:stretch>
                  <a:fillRect/>
                </a:stretch>
              </p:blipFill>
              <p:spPr>
                <a:xfrm>
                  <a:off x="9943260" y="3404409"/>
                  <a:ext cx="298080" cy="368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92">
            <p14:nvContentPartPr>
              <p14:cNvPr id="910" name="墨迹 909">
                <a:extLst>
                  <a:ext uri="{FF2B5EF4-FFF2-40B4-BE49-F238E27FC236}">
                    <a16:creationId xmlns:a16="http://schemas.microsoft.com/office/drawing/2014/main" id="{7F0ACF85-E0DA-FAF1-7F9C-6936D59CC977}"/>
                  </a:ext>
                </a:extLst>
              </p14:cNvPr>
              <p14:cNvContentPartPr/>
              <p14:nvPr/>
            </p14:nvContentPartPr>
            <p14:xfrm>
              <a:off x="8347380" y="5198428"/>
              <a:ext cx="4680" cy="63360"/>
            </p14:xfrm>
          </p:contentPart>
        </mc:Choice>
        <mc:Fallback xmlns="">
          <p:pic>
            <p:nvPicPr>
              <p:cNvPr id="910" name="墨迹 909">
                <a:extLst>
                  <a:ext uri="{FF2B5EF4-FFF2-40B4-BE49-F238E27FC236}">
                    <a16:creationId xmlns:a16="http://schemas.microsoft.com/office/drawing/2014/main" id="{7F0ACF85-E0DA-FAF1-7F9C-6936D59CC977}"/>
                  </a:ext>
                </a:extLst>
              </p:cNvPr>
              <p:cNvPicPr/>
              <p:nvPr/>
            </p:nvPicPr>
            <p:blipFill>
              <a:blip r:embed="rId893"/>
              <a:stretch>
                <a:fillRect/>
              </a:stretch>
            </p:blipFill>
            <p:spPr>
              <a:xfrm>
                <a:off x="8338380" y="5189428"/>
                <a:ext cx="223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894">
            <p14:nvContentPartPr>
              <p14:cNvPr id="911" name="墨迹 910">
                <a:extLst>
                  <a:ext uri="{FF2B5EF4-FFF2-40B4-BE49-F238E27FC236}">
                    <a16:creationId xmlns:a16="http://schemas.microsoft.com/office/drawing/2014/main" id="{BAB1AEC5-D8D6-95EF-67FA-99925FFF0FC8}"/>
                  </a:ext>
                </a:extLst>
              </p14:cNvPr>
              <p14:cNvContentPartPr/>
              <p14:nvPr/>
            </p14:nvContentPartPr>
            <p14:xfrm>
              <a:off x="8654100" y="5198428"/>
              <a:ext cx="109800" cy="57600"/>
            </p14:xfrm>
          </p:contentPart>
        </mc:Choice>
        <mc:Fallback xmlns="">
          <p:pic>
            <p:nvPicPr>
              <p:cNvPr id="911" name="墨迹 910">
                <a:extLst>
                  <a:ext uri="{FF2B5EF4-FFF2-40B4-BE49-F238E27FC236}">
                    <a16:creationId xmlns:a16="http://schemas.microsoft.com/office/drawing/2014/main" id="{BAB1AEC5-D8D6-95EF-67FA-99925FFF0FC8}"/>
                  </a:ext>
                </a:extLst>
              </p:cNvPr>
              <p:cNvPicPr/>
              <p:nvPr/>
            </p:nvPicPr>
            <p:blipFill>
              <a:blip r:embed="rId895"/>
              <a:stretch>
                <a:fillRect/>
              </a:stretch>
            </p:blipFill>
            <p:spPr>
              <a:xfrm>
                <a:off x="8645100" y="5189428"/>
                <a:ext cx="1274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896">
            <p14:nvContentPartPr>
              <p14:cNvPr id="912" name="墨迹 911">
                <a:extLst>
                  <a:ext uri="{FF2B5EF4-FFF2-40B4-BE49-F238E27FC236}">
                    <a16:creationId xmlns:a16="http://schemas.microsoft.com/office/drawing/2014/main" id="{57D443BD-DB50-2320-7E1F-E656456A3E70}"/>
                  </a:ext>
                </a:extLst>
              </p14:cNvPr>
              <p14:cNvContentPartPr/>
              <p14:nvPr/>
            </p14:nvContentPartPr>
            <p14:xfrm>
              <a:off x="8768940" y="4615588"/>
              <a:ext cx="31320" cy="192240"/>
            </p14:xfrm>
          </p:contentPart>
        </mc:Choice>
        <mc:Fallback xmlns="">
          <p:pic>
            <p:nvPicPr>
              <p:cNvPr id="912" name="墨迹 911">
                <a:extLst>
                  <a:ext uri="{FF2B5EF4-FFF2-40B4-BE49-F238E27FC236}">
                    <a16:creationId xmlns:a16="http://schemas.microsoft.com/office/drawing/2014/main" id="{57D443BD-DB50-2320-7E1F-E656456A3E70}"/>
                  </a:ext>
                </a:extLst>
              </p:cNvPr>
              <p:cNvPicPr/>
              <p:nvPr/>
            </p:nvPicPr>
            <p:blipFill>
              <a:blip r:embed="rId897"/>
              <a:stretch>
                <a:fillRect/>
              </a:stretch>
            </p:blipFill>
            <p:spPr>
              <a:xfrm>
                <a:off x="8759940" y="4606588"/>
                <a:ext cx="48960" cy="209880"/>
              </a:xfrm>
              <a:prstGeom prst="rect">
                <a:avLst/>
              </a:prstGeom>
            </p:spPr>
          </p:pic>
        </mc:Fallback>
      </mc:AlternateContent>
      <p:grpSp>
        <p:nvGrpSpPr>
          <p:cNvPr id="916" name="组合 915">
            <a:extLst>
              <a:ext uri="{FF2B5EF4-FFF2-40B4-BE49-F238E27FC236}">
                <a16:creationId xmlns:a16="http://schemas.microsoft.com/office/drawing/2014/main" id="{6D6DD1BF-CBD1-4051-1A7F-0C305BC0B75D}"/>
              </a:ext>
            </a:extLst>
          </p:cNvPr>
          <p:cNvGrpSpPr/>
          <p:nvPr/>
        </p:nvGrpSpPr>
        <p:grpSpPr>
          <a:xfrm>
            <a:off x="8177460" y="5038228"/>
            <a:ext cx="114840" cy="196920"/>
            <a:chOff x="8177460" y="5038228"/>
            <a:chExt cx="114840" cy="196920"/>
          </a:xfrm>
        </p:grpSpPr>
        <mc:AlternateContent xmlns:mc="http://schemas.openxmlformats.org/markup-compatibility/2006" xmlns:p14="http://schemas.microsoft.com/office/powerpoint/2010/main">
          <mc:Choice Requires="p14">
            <p:contentPart p14:bwMode="auto" r:id="rId898">
              <p14:nvContentPartPr>
                <p14:cNvPr id="914" name="墨迹 913">
                  <a:extLst>
                    <a:ext uri="{FF2B5EF4-FFF2-40B4-BE49-F238E27FC236}">
                      <a16:creationId xmlns:a16="http://schemas.microsoft.com/office/drawing/2014/main" id="{B99B8B84-226F-B676-1C27-417933D96F49}"/>
                    </a:ext>
                  </a:extLst>
                </p14:cNvPr>
                <p14:cNvContentPartPr/>
                <p14:nvPr/>
              </p14:nvContentPartPr>
              <p14:xfrm>
                <a:off x="8177460" y="5038228"/>
                <a:ext cx="114840" cy="111600"/>
              </p14:xfrm>
            </p:contentPart>
          </mc:Choice>
          <mc:Fallback xmlns="">
            <p:pic>
              <p:nvPicPr>
                <p:cNvPr id="914" name="墨迹 913">
                  <a:extLst>
                    <a:ext uri="{FF2B5EF4-FFF2-40B4-BE49-F238E27FC236}">
                      <a16:creationId xmlns:a16="http://schemas.microsoft.com/office/drawing/2014/main" id="{B99B8B84-226F-B676-1C27-417933D96F49}"/>
                    </a:ext>
                  </a:extLst>
                </p:cNvPr>
                <p:cNvPicPr/>
                <p:nvPr/>
              </p:nvPicPr>
              <p:blipFill>
                <a:blip r:embed="rId899"/>
                <a:stretch>
                  <a:fillRect/>
                </a:stretch>
              </p:blipFill>
              <p:spPr>
                <a:xfrm>
                  <a:off x="8168460" y="5029228"/>
                  <a:ext cx="1324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900">
              <p14:nvContentPartPr>
                <p14:cNvPr id="915" name="墨迹 914">
                  <a:extLst>
                    <a:ext uri="{FF2B5EF4-FFF2-40B4-BE49-F238E27FC236}">
                      <a16:creationId xmlns:a16="http://schemas.microsoft.com/office/drawing/2014/main" id="{A39E4C63-8D18-1717-62C2-7105DA090F72}"/>
                    </a:ext>
                  </a:extLst>
                </p14:cNvPr>
                <p14:cNvContentPartPr/>
                <p14:nvPr/>
              </p14:nvContentPartPr>
              <p14:xfrm>
                <a:off x="8236500" y="5065228"/>
                <a:ext cx="27360" cy="169920"/>
              </p14:xfrm>
            </p:contentPart>
          </mc:Choice>
          <mc:Fallback xmlns="">
            <p:pic>
              <p:nvPicPr>
                <p:cNvPr id="915" name="墨迹 914">
                  <a:extLst>
                    <a:ext uri="{FF2B5EF4-FFF2-40B4-BE49-F238E27FC236}">
                      <a16:creationId xmlns:a16="http://schemas.microsoft.com/office/drawing/2014/main" id="{A39E4C63-8D18-1717-62C2-7105DA090F72}"/>
                    </a:ext>
                  </a:extLst>
                </p:cNvPr>
                <p:cNvPicPr/>
                <p:nvPr/>
              </p:nvPicPr>
              <p:blipFill>
                <a:blip r:embed="rId901"/>
                <a:stretch>
                  <a:fillRect/>
                </a:stretch>
              </p:blipFill>
              <p:spPr>
                <a:xfrm>
                  <a:off x="8227500" y="5056228"/>
                  <a:ext cx="45000" cy="187560"/>
                </a:xfrm>
                <a:prstGeom prst="rect">
                  <a:avLst/>
                </a:prstGeom>
              </p:spPr>
            </p:pic>
          </mc:Fallback>
        </mc:AlternateContent>
      </p:grpSp>
      <p:grpSp>
        <p:nvGrpSpPr>
          <p:cNvPr id="919" name="组合 918">
            <a:extLst>
              <a:ext uri="{FF2B5EF4-FFF2-40B4-BE49-F238E27FC236}">
                <a16:creationId xmlns:a16="http://schemas.microsoft.com/office/drawing/2014/main" id="{FFAF9111-F347-118E-7EC2-47F5A9217F7A}"/>
              </a:ext>
            </a:extLst>
          </p:cNvPr>
          <p:cNvGrpSpPr/>
          <p:nvPr/>
        </p:nvGrpSpPr>
        <p:grpSpPr>
          <a:xfrm>
            <a:off x="8226420" y="4667068"/>
            <a:ext cx="140760" cy="183960"/>
            <a:chOff x="8226420" y="4667068"/>
            <a:chExt cx="140760" cy="183960"/>
          </a:xfrm>
        </p:grpSpPr>
        <mc:AlternateContent xmlns:mc="http://schemas.openxmlformats.org/markup-compatibility/2006" xmlns:p14="http://schemas.microsoft.com/office/powerpoint/2010/main">
          <mc:Choice Requires="p14">
            <p:contentPart p14:bwMode="auto" r:id="rId902">
              <p14:nvContentPartPr>
                <p14:cNvPr id="917" name="墨迹 916">
                  <a:extLst>
                    <a:ext uri="{FF2B5EF4-FFF2-40B4-BE49-F238E27FC236}">
                      <a16:creationId xmlns:a16="http://schemas.microsoft.com/office/drawing/2014/main" id="{241AA06F-494A-125A-D183-83A54FF6BEBB}"/>
                    </a:ext>
                  </a:extLst>
                </p14:cNvPr>
                <p14:cNvContentPartPr/>
                <p14:nvPr/>
              </p14:nvContentPartPr>
              <p14:xfrm>
                <a:off x="8226420" y="4667068"/>
                <a:ext cx="77760" cy="183960"/>
              </p14:xfrm>
            </p:contentPart>
          </mc:Choice>
          <mc:Fallback xmlns="">
            <p:pic>
              <p:nvPicPr>
                <p:cNvPr id="917" name="墨迹 916">
                  <a:extLst>
                    <a:ext uri="{FF2B5EF4-FFF2-40B4-BE49-F238E27FC236}">
                      <a16:creationId xmlns:a16="http://schemas.microsoft.com/office/drawing/2014/main" id="{241AA06F-494A-125A-D183-83A54FF6BEBB}"/>
                    </a:ext>
                  </a:extLst>
                </p:cNvPr>
                <p:cNvPicPr/>
                <p:nvPr/>
              </p:nvPicPr>
              <p:blipFill>
                <a:blip r:embed="rId903"/>
                <a:stretch>
                  <a:fillRect/>
                </a:stretch>
              </p:blipFill>
              <p:spPr>
                <a:xfrm>
                  <a:off x="8217420" y="4658068"/>
                  <a:ext cx="954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904">
              <p14:nvContentPartPr>
                <p14:cNvPr id="918" name="墨迹 917">
                  <a:extLst>
                    <a:ext uri="{FF2B5EF4-FFF2-40B4-BE49-F238E27FC236}">
                      <a16:creationId xmlns:a16="http://schemas.microsoft.com/office/drawing/2014/main" id="{9C865654-5540-C43C-9A89-B8D02B5D47B2}"/>
                    </a:ext>
                  </a:extLst>
                </p14:cNvPr>
                <p14:cNvContentPartPr/>
                <p14:nvPr/>
              </p14:nvContentPartPr>
              <p14:xfrm>
                <a:off x="8278260" y="4694428"/>
                <a:ext cx="88920" cy="5760"/>
              </p14:xfrm>
            </p:contentPart>
          </mc:Choice>
          <mc:Fallback xmlns="">
            <p:pic>
              <p:nvPicPr>
                <p:cNvPr id="918" name="墨迹 917">
                  <a:extLst>
                    <a:ext uri="{FF2B5EF4-FFF2-40B4-BE49-F238E27FC236}">
                      <a16:creationId xmlns:a16="http://schemas.microsoft.com/office/drawing/2014/main" id="{9C865654-5540-C43C-9A89-B8D02B5D47B2}"/>
                    </a:ext>
                  </a:extLst>
                </p:cNvPr>
                <p:cNvPicPr/>
                <p:nvPr/>
              </p:nvPicPr>
              <p:blipFill>
                <a:blip r:embed="rId905"/>
                <a:stretch>
                  <a:fillRect/>
                </a:stretch>
              </p:blipFill>
              <p:spPr>
                <a:xfrm>
                  <a:off x="8269260" y="4685428"/>
                  <a:ext cx="106560" cy="2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06">
            <p14:nvContentPartPr>
              <p14:cNvPr id="920" name="墨迹 919">
                <a:extLst>
                  <a:ext uri="{FF2B5EF4-FFF2-40B4-BE49-F238E27FC236}">
                    <a16:creationId xmlns:a16="http://schemas.microsoft.com/office/drawing/2014/main" id="{9A44D6EA-3671-196D-1D4A-B5EB0DDEB572}"/>
                  </a:ext>
                </a:extLst>
              </p14:cNvPr>
              <p14:cNvContentPartPr/>
              <p14:nvPr/>
            </p14:nvContentPartPr>
            <p14:xfrm>
              <a:off x="8604420" y="4598668"/>
              <a:ext cx="51480" cy="116280"/>
            </p14:xfrm>
          </p:contentPart>
        </mc:Choice>
        <mc:Fallback xmlns="">
          <p:pic>
            <p:nvPicPr>
              <p:cNvPr id="920" name="墨迹 919">
                <a:extLst>
                  <a:ext uri="{FF2B5EF4-FFF2-40B4-BE49-F238E27FC236}">
                    <a16:creationId xmlns:a16="http://schemas.microsoft.com/office/drawing/2014/main" id="{9A44D6EA-3671-196D-1D4A-B5EB0DDEB572}"/>
                  </a:ext>
                </a:extLst>
              </p:cNvPr>
              <p:cNvPicPr/>
              <p:nvPr/>
            </p:nvPicPr>
            <p:blipFill>
              <a:blip r:embed="rId907"/>
              <a:stretch>
                <a:fillRect/>
              </a:stretch>
            </p:blipFill>
            <p:spPr>
              <a:xfrm>
                <a:off x="8595420" y="4589668"/>
                <a:ext cx="69120" cy="133920"/>
              </a:xfrm>
              <a:prstGeom prst="rect">
                <a:avLst/>
              </a:prstGeom>
            </p:spPr>
          </p:pic>
        </mc:Fallback>
      </mc:AlternateContent>
      <p:grpSp>
        <p:nvGrpSpPr>
          <p:cNvPr id="939" name="组合 938">
            <a:extLst>
              <a:ext uri="{FF2B5EF4-FFF2-40B4-BE49-F238E27FC236}">
                <a16:creationId xmlns:a16="http://schemas.microsoft.com/office/drawing/2014/main" id="{A9B3714D-3AB8-DC9D-F694-6E0654A57F37}"/>
              </a:ext>
            </a:extLst>
          </p:cNvPr>
          <p:cNvGrpSpPr/>
          <p:nvPr/>
        </p:nvGrpSpPr>
        <p:grpSpPr>
          <a:xfrm>
            <a:off x="8429377" y="4306413"/>
            <a:ext cx="862200" cy="767880"/>
            <a:chOff x="8429377" y="4306413"/>
            <a:chExt cx="862200" cy="767880"/>
          </a:xfrm>
        </p:grpSpPr>
        <mc:AlternateContent xmlns:mc="http://schemas.openxmlformats.org/markup-compatibility/2006" xmlns:p14="http://schemas.microsoft.com/office/powerpoint/2010/main" xmlns:aink="http://schemas.microsoft.com/office/drawing/2016/ink">
          <mc:Choice Requires="p14 aink">
            <p:contentPart p14:bwMode="auto" r:id="rId908">
              <p14:nvContentPartPr>
                <p14:cNvPr id="921" name="墨迹 920">
                  <a:extLst>
                    <a:ext uri="{FF2B5EF4-FFF2-40B4-BE49-F238E27FC236}">
                      <a16:creationId xmlns:a16="http://schemas.microsoft.com/office/drawing/2014/main" id="{7450FF85-3F3A-1647-8FB9-C2B6A2CFBD1F}"/>
                    </a:ext>
                  </a:extLst>
                </p14:cNvPr>
                <p14:cNvContentPartPr/>
                <p14:nvPr/>
              </p14:nvContentPartPr>
              <p14:xfrm>
                <a:off x="8429377" y="4468413"/>
                <a:ext cx="139680" cy="297360"/>
              </p14:xfrm>
            </p:contentPart>
          </mc:Choice>
          <mc:Fallback xmlns="">
            <p:pic>
              <p:nvPicPr>
                <p:cNvPr id="921" name="墨迹 920">
                  <a:extLst>
                    <a:ext uri="{FF2B5EF4-FFF2-40B4-BE49-F238E27FC236}">
                      <a16:creationId xmlns:a16="http://schemas.microsoft.com/office/drawing/2014/main" id="{7450FF85-3F3A-1647-8FB9-C2B6A2CFBD1F}"/>
                    </a:ext>
                  </a:extLst>
                </p:cNvPr>
                <p:cNvPicPr/>
                <p:nvPr/>
              </p:nvPicPr>
              <p:blipFill>
                <a:blip r:embed="rId909"/>
                <a:stretch>
                  <a:fillRect/>
                </a:stretch>
              </p:blipFill>
              <p:spPr>
                <a:xfrm>
                  <a:off x="8411377" y="4360773"/>
                  <a:ext cx="175320" cy="51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0">
              <p14:nvContentPartPr>
                <p14:cNvPr id="922" name="墨迹 921">
                  <a:extLst>
                    <a:ext uri="{FF2B5EF4-FFF2-40B4-BE49-F238E27FC236}">
                      <a16:creationId xmlns:a16="http://schemas.microsoft.com/office/drawing/2014/main" id="{6A39A0A3-0065-8244-B979-4BDE25463E29}"/>
                    </a:ext>
                  </a:extLst>
                </p14:cNvPr>
                <p14:cNvContentPartPr/>
                <p14:nvPr/>
              </p14:nvContentPartPr>
              <p14:xfrm>
                <a:off x="8544577" y="4387053"/>
                <a:ext cx="174960" cy="410400"/>
              </p14:xfrm>
            </p:contentPart>
          </mc:Choice>
          <mc:Fallback xmlns="">
            <p:pic>
              <p:nvPicPr>
                <p:cNvPr id="922" name="墨迹 921">
                  <a:extLst>
                    <a:ext uri="{FF2B5EF4-FFF2-40B4-BE49-F238E27FC236}">
                      <a16:creationId xmlns:a16="http://schemas.microsoft.com/office/drawing/2014/main" id="{6A39A0A3-0065-8244-B979-4BDE25463E29}"/>
                    </a:ext>
                  </a:extLst>
                </p:cNvPr>
                <p:cNvPicPr/>
                <p:nvPr/>
              </p:nvPicPr>
              <p:blipFill>
                <a:blip r:embed="rId911"/>
                <a:stretch>
                  <a:fillRect/>
                </a:stretch>
              </p:blipFill>
              <p:spPr>
                <a:xfrm>
                  <a:off x="8526577" y="4279413"/>
                  <a:ext cx="210600" cy="626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2">
              <p14:nvContentPartPr>
                <p14:cNvPr id="923" name="墨迹 922">
                  <a:extLst>
                    <a:ext uri="{FF2B5EF4-FFF2-40B4-BE49-F238E27FC236}">
                      <a16:creationId xmlns:a16="http://schemas.microsoft.com/office/drawing/2014/main" id="{64081B55-45C3-7799-6A91-6BD22E57CD76}"/>
                    </a:ext>
                  </a:extLst>
                </p14:cNvPr>
                <p14:cNvContentPartPr/>
                <p14:nvPr/>
              </p14:nvContentPartPr>
              <p14:xfrm>
                <a:off x="8548177" y="4394973"/>
                <a:ext cx="227160" cy="533880"/>
              </p14:xfrm>
            </p:contentPart>
          </mc:Choice>
          <mc:Fallback xmlns="">
            <p:pic>
              <p:nvPicPr>
                <p:cNvPr id="923" name="墨迹 922">
                  <a:extLst>
                    <a:ext uri="{FF2B5EF4-FFF2-40B4-BE49-F238E27FC236}">
                      <a16:creationId xmlns:a16="http://schemas.microsoft.com/office/drawing/2014/main" id="{64081B55-45C3-7799-6A91-6BD22E57CD76}"/>
                    </a:ext>
                  </a:extLst>
                </p:cNvPr>
                <p:cNvPicPr/>
                <p:nvPr/>
              </p:nvPicPr>
              <p:blipFill>
                <a:blip r:embed="rId913"/>
                <a:stretch>
                  <a:fillRect/>
                </a:stretch>
              </p:blipFill>
              <p:spPr>
                <a:xfrm>
                  <a:off x="8530177" y="4287333"/>
                  <a:ext cx="262800" cy="749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4">
              <p14:nvContentPartPr>
                <p14:cNvPr id="924" name="墨迹 923">
                  <a:extLst>
                    <a:ext uri="{FF2B5EF4-FFF2-40B4-BE49-F238E27FC236}">
                      <a16:creationId xmlns:a16="http://schemas.microsoft.com/office/drawing/2014/main" id="{94E3CE63-040B-F295-5F87-3B5D5B3C6626}"/>
                    </a:ext>
                  </a:extLst>
                </p14:cNvPr>
                <p14:cNvContentPartPr/>
                <p14:nvPr/>
              </p14:nvContentPartPr>
              <p14:xfrm>
                <a:off x="8679577" y="4416933"/>
                <a:ext cx="191520" cy="532800"/>
              </p14:xfrm>
            </p:contentPart>
          </mc:Choice>
          <mc:Fallback xmlns="">
            <p:pic>
              <p:nvPicPr>
                <p:cNvPr id="924" name="墨迹 923">
                  <a:extLst>
                    <a:ext uri="{FF2B5EF4-FFF2-40B4-BE49-F238E27FC236}">
                      <a16:creationId xmlns:a16="http://schemas.microsoft.com/office/drawing/2014/main" id="{94E3CE63-040B-F295-5F87-3B5D5B3C6626}"/>
                    </a:ext>
                  </a:extLst>
                </p:cNvPr>
                <p:cNvPicPr/>
                <p:nvPr/>
              </p:nvPicPr>
              <p:blipFill>
                <a:blip r:embed="rId915"/>
                <a:stretch>
                  <a:fillRect/>
                </a:stretch>
              </p:blipFill>
              <p:spPr>
                <a:xfrm>
                  <a:off x="8661937" y="4309293"/>
                  <a:ext cx="227160" cy="748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6">
              <p14:nvContentPartPr>
                <p14:cNvPr id="925" name="墨迹 924">
                  <a:extLst>
                    <a:ext uri="{FF2B5EF4-FFF2-40B4-BE49-F238E27FC236}">
                      <a16:creationId xmlns:a16="http://schemas.microsoft.com/office/drawing/2014/main" id="{AF315295-6292-0163-C25A-7878F11BC7AB}"/>
                    </a:ext>
                  </a:extLst>
                </p14:cNvPr>
                <p14:cNvContentPartPr/>
                <p14:nvPr/>
              </p14:nvContentPartPr>
              <p14:xfrm>
                <a:off x="8773537" y="4402173"/>
                <a:ext cx="171360" cy="583560"/>
              </p14:xfrm>
            </p:contentPart>
          </mc:Choice>
          <mc:Fallback xmlns="">
            <p:pic>
              <p:nvPicPr>
                <p:cNvPr id="925" name="墨迹 924">
                  <a:extLst>
                    <a:ext uri="{FF2B5EF4-FFF2-40B4-BE49-F238E27FC236}">
                      <a16:creationId xmlns:a16="http://schemas.microsoft.com/office/drawing/2014/main" id="{AF315295-6292-0163-C25A-7878F11BC7AB}"/>
                    </a:ext>
                  </a:extLst>
                </p:cNvPr>
                <p:cNvPicPr/>
                <p:nvPr/>
              </p:nvPicPr>
              <p:blipFill>
                <a:blip r:embed="rId917"/>
                <a:stretch>
                  <a:fillRect/>
                </a:stretch>
              </p:blipFill>
              <p:spPr>
                <a:xfrm>
                  <a:off x="8755897" y="4294533"/>
                  <a:ext cx="207000" cy="799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8">
              <p14:nvContentPartPr>
                <p14:cNvPr id="926" name="墨迹 925">
                  <a:extLst>
                    <a:ext uri="{FF2B5EF4-FFF2-40B4-BE49-F238E27FC236}">
                      <a16:creationId xmlns:a16="http://schemas.microsoft.com/office/drawing/2014/main" id="{6D73592F-85B3-4EC5-EE30-4BBCBCFAE3F5}"/>
                    </a:ext>
                  </a:extLst>
                </p14:cNvPr>
                <p14:cNvContentPartPr/>
                <p14:nvPr/>
              </p14:nvContentPartPr>
              <p14:xfrm>
                <a:off x="8843377" y="4431693"/>
                <a:ext cx="226800" cy="642600"/>
              </p14:xfrm>
            </p:contentPart>
          </mc:Choice>
          <mc:Fallback xmlns="">
            <p:pic>
              <p:nvPicPr>
                <p:cNvPr id="926" name="墨迹 925">
                  <a:extLst>
                    <a:ext uri="{FF2B5EF4-FFF2-40B4-BE49-F238E27FC236}">
                      <a16:creationId xmlns:a16="http://schemas.microsoft.com/office/drawing/2014/main" id="{6D73592F-85B3-4EC5-EE30-4BBCBCFAE3F5}"/>
                    </a:ext>
                  </a:extLst>
                </p:cNvPr>
                <p:cNvPicPr/>
                <p:nvPr/>
              </p:nvPicPr>
              <p:blipFill>
                <a:blip r:embed="rId919"/>
                <a:stretch>
                  <a:fillRect/>
                </a:stretch>
              </p:blipFill>
              <p:spPr>
                <a:xfrm>
                  <a:off x="8825737" y="4324053"/>
                  <a:ext cx="262440" cy="85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0">
              <p14:nvContentPartPr>
                <p14:cNvPr id="927" name="墨迹 926">
                  <a:extLst>
                    <a:ext uri="{FF2B5EF4-FFF2-40B4-BE49-F238E27FC236}">
                      <a16:creationId xmlns:a16="http://schemas.microsoft.com/office/drawing/2014/main" id="{4BEBA025-72E6-B92E-BA1B-075FC74DE043}"/>
                    </a:ext>
                  </a:extLst>
                </p14:cNvPr>
                <p14:cNvContentPartPr/>
                <p14:nvPr/>
              </p14:nvContentPartPr>
              <p14:xfrm>
                <a:off x="9016897" y="4446453"/>
                <a:ext cx="171360" cy="563400"/>
              </p14:xfrm>
            </p:contentPart>
          </mc:Choice>
          <mc:Fallback xmlns="">
            <p:pic>
              <p:nvPicPr>
                <p:cNvPr id="927" name="墨迹 926">
                  <a:extLst>
                    <a:ext uri="{FF2B5EF4-FFF2-40B4-BE49-F238E27FC236}">
                      <a16:creationId xmlns:a16="http://schemas.microsoft.com/office/drawing/2014/main" id="{4BEBA025-72E6-B92E-BA1B-075FC74DE043}"/>
                    </a:ext>
                  </a:extLst>
                </p:cNvPr>
                <p:cNvPicPr/>
                <p:nvPr/>
              </p:nvPicPr>
              <p:blipFill>
                <a:blip r:embed="rId921"/>
                <a:stretch>
                  <a:fillRect/>
                </a:stretch>
              </p:blipFill>
              <p:spPr>
                <a:xfrm>
                  <a:off x="8999257" y="4338813"/>
                  <a:ext cx="207000" cy="779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2">
              <p14:nvContentPartPr>
                <p14:cNvPr id="928" name="墨迹 927">
                  <a:extLst>
                    <a:ext uri="{FF2B5EF4-FFF2-40B4-BE49-F238E27FC236}">
                      <a16:creationId xmlns:a16="http://schemas.microsoft.com/office/drawing/2014/main" id="{97E2420A-EE6E-BE72-2359-01B45060F150}"/>
                    </a:ext>
                  </a:extLst>
                </p14:cNvPr>
                <p14:cNvContentPartPr/>
                <p14:nvPr/>
              </p14:nvContentPartPr>
              <p14:xfrm>
                <a:off x="9081697" y="4483173"/>
                <a:ext cx="187920" cy="495720"/>
              </p14:xfrm>
            </p:contentPart>
          </mc:Choice>
          <mc:Fallback xmlns="">
            <p:pic>
              <p:nvPicPr>
                <p:cNvPr id="928" name="墨迹 927">
                  <a:extLst>
                    <a:ext uri="{FF2B5EF4-FFF2-40B4-BE49-F238E27FC236}">
                      <a16:creationId xmlns:a16="http://schemas.microsoft.com/office/drawing/2014/main" id="{97E2420A-EE6E-BE72-2359-01B45060F150}"/>
                    </a:ext>
                  </a:extLst>
                </p:cNvPr>
                <p:cNvPicPr/>
                <p:nvPr/>
              </p:nvPicPr>
              <p:blipFill>
                <a:blip r:embed="rId923"/>
                <a:stretch>
                  <a:fillRect/>
                </a:stretch>
              </p:blipFill>
              <p:spPr>
                <a:xfrm>
                  <a:off x="9063697" y="4375533"/>
                  <a:ext cx="223560" cy="711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4">
              <p14:nvContentPartPr>
                <p14:cNvPr id="929" name="墨迹 928">
                  <a:extLst>
                    <a:ext uri="{FF2B5EF4-FFF2-40B4-BE49-F238E27FC236}">
                      <a16:creationId xmlns:a16="http://schemas.microsoft.com/office/drawing/2014/main" id="{BBCF8A8F-E8CF-248A-756A-FDA2FE1148E0}"/>
                    </a:ext>
                  </a:extLst>
                </p14:cNvPr>
                <p14:cNvContentPartPr/>
                <p14:nvPr/>
              </p14:nvContentPartPr>
              <p14:xfrm>
                <a:off x="9250537" y="4667493"/>
                <a:ext cx="41040" cy="73440"/>
              </p14:xfrm>
            </p:contentPart>
          </mc:Choice>
          <mc:Fallback xmlns="">
            <p:pic>
              <p:nvPicPr>
                <p:cNvPr id="929" name="墨迹 928">
                  <a:extLst>
                    <a:ext uri="{FF2B5EF4-FFF2-40B4-BE49-F238E27FC236}">
                      <a16:creationId xmlns:a16="http://schemas.microsoft.com/office/drawing/2014/main" id="{BBCF8A8F-E8CF-248A-756A-FDA2FE1148E0}"/>
                    </a:ext>
                  </a:extLst>
                </p:cNvPr>
                <p:cNvPicPr/>
                <p:nvPr/>
              </p:nvPicPr>
              <p:blipFill>
                <a:blip r:embed="rId925"/>
                <a:stretch>
                  <a:fillRect/>
                </a:stretch>
              </p:blipFill>
              <p:spPr>
                <a:xfrm>
                  <a:off x="9232537" y="4559853"/>
                  <a:ext cx="76680" cy="28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6">
              <p14:nvContentPartPr>
                <p14:cNvPr id="931" name="墨迹 930">
                  <a:extLst>
                    <a:ext uri="{FF2B5EF4-FFF2-40B4-BE49-F238E27FC236}">
                      <a16:creationId xmlns:a16="http://schemas.microsoft.com/office/drawing/2014/main" id="{4582732B-EECB-7B50-DC83-8FA4704C3E8E}"/>
                    </a:ext>
                  </a:extLst>
                </p14:cNvPr>
                <p14:cNvContentPartPr/>
                <p14:nvPr/>
              </p14:nvContentPartPr>
              <p14:xfrm>
                <a:off x="8490217" y="4623573"/>
                <a:ext cx="39960" cy="373320"/>
              </p14:xfrm>
            </p:contentPart>
          </mc:Choice>
          <mc:Fallback xmlns="">
            <p:pic>
              <p:nvPicPr>
                <p:cNvPr id="931" name="墨迹 930">
                  <a:extLst>
                    <a:ext uri="{FF2B5EF4-FFF2-40B4-BE49-F238E27FC236}">
                      <a16:creationId xmlns:a16="http://schemas.microsoft.com/office/drawing/2014/main" id="{4582732B-EECB-7B50-DC83-8FA4704C3E8E}"/>
                    </a:ext>
                  </a:extLst>
                </p:cNvPr>
                <p:cNvPicPr/>
                <p:nvPr/>
              </p:nvPicPr>
              <p:blipFill>
                <a:blip r:embed="rId927"/>
                <a:stretch>
                  <a:fillRect/>
                </a:stretch>
              </p:blipFill>
              <p:spPr>
                <a:xfrm>
                  <a:off x="8472577" y="4515573"/>
                  <a:ext cx="75600" cy="588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8">
              <p14:nvContentPartPr>
                <p14:cNvPr id="932" name="墨迹 931">
                  <a:extLst>
                    <a:ext uri="{FF2B5EF4-FFF2-40B4-BE49-F238E27FC236}">
                      <a16:creationId xmlns:a16="http://schemas.microsoft.com/office/drawing/2014/main" id="{BC6347C9-436E-9A07-B36D-B6E563BDA1DD}"/>
                    </a:ext>
                  </a:extLst>
                </p14:cNvPr>
                <p14:cNvContentPartPr/>
                <p14:nvPr/>
              </p14:nvContentPartPr>
              <p14:xfrm>
                <a:off x="8537377" y="4535013"/>
                <a:ext cx="48600" cy="487800"/>
              </p14:xfrm>
            </p:contentPart>
          </mc:Choice>
          <mc:Fallback xmlns="">
            <p:pic>
              <p:nvPicPr>
                <p:cNvPr id="932" name="墨迹 931">
                  <a:extLst>
                    <a:ext uri="{FF2B5EF4-FFF2-40B4-BE49-F238E27FC236}">
                      <a16:creationId xmlns:a16="http://schemas.microsoft.com/office/drawing/2014/main" id="{BC6347C9-436E-9A07-B36D-B6E563BDA1DD}"/>
                    </a:ext>
                  </a:extLst>
                </p:cNvPr>
                <p:cNvPicPr/>
                <p:nvPr/>
              </p:nvPicPr>
              <p:blipFill>
                <a:blip r:embed="rId929"/>
                <a:stretch>
                  <a:fillRect/>
                </a:stretch>
              </p:blipFill>
              <p:spPr>
                <a:xfrm>
                  <a:off x="8519377" y="4427013"/>
                  <a:ext cx="84240" cy="703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0">
              <p14:nvContentPartPr>
                <p14:cNvPr id="933" name="墨迹 932">
                  <a:extLst>
                    <a:ext uri="{FF2B5EF4-FFF2-40B4-BE49-F238E27FC236}">
                      <a16:creationId xmlns:a16="http://schemas.microsoft.com/office/drawing/2014/main" id="{393FA73C-F3CC-D653-905D-DB36C962DF7F}"/>
                    </a:ext>
                  </a:extLst>
                </p14:cNvPr>
                <p14:cNvContentPartPr/>
                <p14:nvPr/>
              </p14:nvContentPartPr>
              <p14:xfrm>
                <a:off x="8648617" y="4431693"/>
                <a:ext cx="16200" cy="514440"/>
              </p14:xfrm>
            </p:contentPart>
          </mc:Choice>
          <mc:Fallback xmlns="">
            <p:pic>
              <p:nvPicPr>
                <p:cNvPr id="933" name="墨迹 932">
                  <a:extLst>
                    <a:ext uri="{FF2B5EF4-FFF2-40B4-BE49-F238E27FC236}">
                      <a16:creationId xmlns:a16="http://schemas.microsoft.com/office/drawing/2014/main" id="{393FA73C-F3CC-D653-905D-DB36C962DF7F}"/>
                    </a:ext>
                  </a:extLst>
                </p:cNvPr>
                <p:cNvPicPr/>
                <p:nvPr/>
              </p:nvPicPr>
              <p:blipFill>
                <a:blip r:embed="rId931"/>
                <a:stretch>
                  <a:fillRect/>
                </a:stretch>
              </p:blipFill>
              <p:spPr>
                <a:xfrm>
                  <a:off x="8630977" y="4324053"/>
                  <a:ext cx="51840" cy="730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2">
              <p14:nvContentPartPr>
                <p14:cNvPr id="934" name="墨迹 933">
                  <a:extLst>
                    <a:ext uri="{FF2B5EF4-FFF2-40B4-BE49-F238E27FC236}">
                      <a16:creationId xmlns:a16="http://schemas.microsoft.com/office/drawing/2014/main" id="{08FC7ADC-2B07-5F87-8731-1C3BF0DFB84C}"/>
                    </a:ext>
                  </a:extLst>
                </p14:cNvPr>
                <p14:cNvContentPartPr/>
                <p14:nvPr/>
              </p14:nvContentPartPr>
              <p14:xfrm>
                <a:off x="8759137" y="4424133"/>
                <a:ext cx="17640" cy="425880"/>
              </p14:xfrm>
            </p:contentPart>
          </mc:Choice>
          <mc:Fallback xmlns="">
            <p:pic>
              <p:nvPicPr>
                <p:cNvPr id="934" name="墨迹 933">
                  <a:extLst>
                    <a:ext uri="{FF2B5EF4-FFF2-40B4-BE49-F238E27FC236}">
                      <a16:creationId xmlns:a16="http://schemas.microsoft.com/office/drawing/2014/main" id="{08FC7ADC-2B07-5F87-8731-1C3BF0DFB84C}"/>
                    </a:ext>
                  </a:extLst>
                </p:cNvPr>
                <p:cNvPicPr/>
                <p:nvPr/>
              </p:nvPicPr>
              <p:blipFill>
                <a:blip r:embed="rId933"/>
                <a:stretch>
                  <a:fillRect/>
                </a:stretch>
              </p:blipFill>
              <p:spPr>
                <a:xfrm>
                  <a:off x="8741137" y="4316493"/>
                  <a:ext cx="53280" cy="641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4">
              <p14:nvContentPartPr>
                <p14:cNvPr id="935" name="墨迹 934">
                  <a:extLst>
                    <a:ext uri="{FF2B5EF4-FFF2-40B4-BE49-F238E27FC236}">
                      <a16:creationId xmlns:a16="http://schemas.microsoft.com/office/drawing/2014/main" id="{70D2157E-CE1C-43EE-87AC-1A7063D93700}"/>
                    </a:ext>
                  </a:extLst>
                </p14:cNvPr>
                <p14:cNvContentPartPr/>
                <p14:nvPr/>
              </p14:nvContentPartPr>
              <p14:xfrm>
                <a:off x="8844817" y="4387413"/>
                <a:ext cx="8640" cy="472320"/>
              </p14:xfrm>
            </p:contentPart>
          </mc:Choice>
          <mc:Fallback xmlns="">
            <p:pic>
              <p:nvPicPr>
                <p:cNvPr id="935" name="墨迹 934">
                  <a:extLst>
                    <a:ext uri="{FF2B5EF4-FFF2-40B4-BE49-F238E27FC236}">
                      <a16:creationId xmlns:a16="http://schemas.microsoft.com/office/drawing/2014/main" id="{70D2157E-CE1C-43EE-87AC-1A7063D93700}"/>
                    </a:ext>
                  </a:extLst>
                </p:cNvPr>
                <p:cNvPicPr/>
                <p:nvPr/>
              </p:nvPicPr>
              <p:blipFill>
                <a:blip r:embed="rId935"/>
                <a:stretch>
                  <a:fillRect/>
                </a:stretch>
              </p:blipFill>
              <p:spPr>
                <a:xfrm>
                  <a:off x="8826817" y="4279773"/>
                  <a:ext cx="44280" cy="687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6">
              <p14:nvContentPartPr>
                <p14:cNvPr id="936" name="墨迹 935">
                  <a:extLst>
                    <a:ext uri="{FF2B5EF4-FFF2-40B4-BE49-F238E27FC236}">
                      <a16:creationId xmlns:a16="http://schemas.microsoft.com/office/drawing/2014/main" id="{1C948B3E-50CB-2725-D5EC-DB8C98D78320}"/>
                    </a:ext>
                  </a:extLst>
                </p14:cNvPr>
                <p14:cNvContentPartPr/>
                <p14:nvPr/>
              </p14:nvContentPartPr>
              <p14:xfrm>
                <a:off x="8943457" y="4306413"/>
                <a:ext cx="45720" cy="504720"/>
              </p14:xfrm>
            </p:contentPart>
          </mc:Choice>
          <mc:Fallback xmlns="">
            <p:pic>
              <p:nvPicPr>
                <p:cNvPr id="936" name="墨迹 935">
                  <a:extLst>
                    <a:ext uri="{FF2B5EF4-FFF2-40B4-BE49-F238E27FC236}">
                      <a16:creationId xmlns:a16="http://schemas.microsoft.com/office/drawing/2014/main" id="{1C948B3E-50CB-2725-D5EC-DB8C98D78320}"/>
                    </a:ext>
                  </a:extLst>
                </p:cNvPr>
                <p:cNvPicPr/>
                <p:nvPr/>
              </p:nvPicPr>
              <p:blipFill>
                <a:blip r:embed="rId937"/>
                <a:stretch>
                  <a:fillRect/>
                </a:stretch>
              </p:blipFill>
              <p:spPr>
                <a:xfrm>
                  <a:off x="8925817" y="4198413"/>
                  <a:ext cx="81360" cy="720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8">
              <p14:nvContentPartPr>
                <p14:cNvPr id="937" name="墨迹 936">
                  <a:extLst>
                    <a:ext uri="{FF2B5EF4-FFF2-40B4-BE49-F238E27FC236}">
                      <a16:creationId xmlns:a16="http://schemas.microsoft.com/office/drawing/2014/main" id="{AF0678E0-7004-55DB-4DD0-A34BF6EAE74D}"/>
                    </a:ext>
                  </a:extLst>
                </p14:cNvPr>
                <p14:cNvContentPartPr/>
                <p14:nvPr/>
              </p14:nvContentPartPr>
              <p14:xfrm>
                <a:off x="9090337" y="4372653"/>
                <a:ext cx="39240" cy="608040"/>
              </p14:xfrm>
            </p:contentPart>
          </mc:Choice>
          <mc:Fallback xmlns="">
            <p:pic>
              <p:nvPicPr>
                <p:cNvPr id="937" name="墨迹 936">
                  <a:extLst>
                    <a:ext uri="{FF2B5EF4-FFF2-40B4-BE49-F238E27FC236}">
                      <a16:creationId xmlns:a16="http://schemas.microsoft.com/office/drawing/2014/main" id="{AF0678E0-7004-55DB-4DD0-A34BF6EAE74D}"/>
                    </a:ext>
                  </a:extLst>
                </p:cNvPr>
                <p:cNvPicPr/>
                <p:nvPr/>
              </p:nvPicPr>
              <p:blipFill>
                <a:blip r:embed="rId939"/>
                <a:stretch>
                  <a:fillRect/>
                </a:stretch>
              </p:blipFill>
              <p:spPr>
                <a:xfrm>
                  <a:off x="9072337" y="4265013"/>
                  <a:ext cx="74880" cy="82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0">
              <p14:nvContentPartPr>
                <p14:cNvPr id="938" name="墨迹 937">
                  <a:extLst>
                    <a:ext uri="{FF2B5EF4-FFF2-40B4-BE49-F238E27FC236}">
                      <a16:creationId xmlns:a16="http://schemas.microsoft.com/office/drawing/2014/main" id="{1CFDE3FA-C0FD-9965-742B-CAD308AC93C6}"/>
                    </a:ext>
                  </a:extLst>
                </p14:cNvPr>
                <p14:cNvContentPartPr/>
                <p14:nvPr/>
              </p14:nvContentPartPr>
              <p14:xfrm>
                <a:off x="9232537" y="4394973"/>
                <a:ext cx="44280" cy="219240"/>
              </p14:xfrm>
            </p:contentPart>
          </mc:Choice>
          <mc:Fallback xmlns="">
            <p:pic>
              <p:nvPicPr>
                <p:cNvPr id="938" name="墨迹 937">
                  <a:extLst>
                    <a:ext uri="{FF2B5EF4-FFF2-40B4-BE49-F238E27FC236}">
                      <a16:creationId xmlns:a16="http://schemas.microsoft.com/office/drawing/2014/main" id="{1CFDE3FA-C0FD-9965-742B-CAD308AC93C6}"/>
                    </a:ext>
                  </a:extLst>
                </p:cNvPr>
                <p:cNvPicPr/>
                <p:nvPr/>
              </p:nvPicPr>
              <p:blipFill>
                <a:blip r:embed="rId941"/>
                <a:stretch>
                  <a:fillRect/>
                </a:stretch>
              </p:blipFill>
              <p:spPr>
                <a:xfrm>
                  <a:off x="9214897" y="4287333"/>
                  <a:ext cx="79920" cy="434880"/>
                </a:xfrm>
                <a:prstGeom prst="rect">
                  <a:avLst/>
                </a:prstGeom>
              </p:spPr>
            </p:pic>
          </mc:Fallback>
        </mc:AlternateContent>
      </p:grpSp>
      <p:grpSp>
        <p:nvGrpSpPr>
          <p:cNvPr id="940" name="组合 939">
            <a:extLst>
              <a:ext uri="{FF2B5EF4-FFF2-40B4-BE49-F238E27FC236}">
                <a16:creationId xmlns:a16="http://schemas.microsoft.com/office/drawing/2014/main" id="{F75757A5-63BE-B767-2CE2-76FDBDAE6351}"/>
              </a:ext>
            </a:extLst>
          </p:cNvPr>
          <p:cNvGrpSpPr/>
          <p:nvPr/>
        </p:nvGrpSpPr>
        <p:grpSpPr>
          <a:xfrm>
            <a:off x="5732617" y="4383727"/>
            <a:ext cx="905400" cy="841320"/>
            <a:chOff x="7210057" y="2916674"/>
            <a:chExt cx="905400" cy="841320"/>
          </a:xfrm>
        </p:grpSpPr>
        <mc:AlternateContent xmlns:mc="http://schemas.openxmlformats.org/markup-compatibility/2006" xmlns:p14="http://schemas.microsoft.com/office/powerpoint/2010/main">
          <mc:Choice Requires="p14">
            <p:contentPart p14:bwMode="auto" r:id="rId942">
              <p14:nvContentPartPr>
                <p14:cNvPr id="941" name="墨迹 940">
                  <a:extLst>
                    <a:ext uri="{FF2B5EF4-FFF2-40B4-BE49-F238E27FC236}">
                      <a16:creationId xmlns:a16="http://schemas.microsoft.com/office/drawing/2014/main" id="{D8A1748D-1C80-D7A8-4DA9-298D619E7EFE}"/>
                    </a:ext>
                  </a:extLst>
                </p14:cNvPr>
                <p14:cNvContentPartPr/>
                <p14:nvPr/>
              </p14:nvContentPartPr>
              <p14:xfrm>
                <a:off x="7210057" y="3181994"/>
                <a:ext cx="22680" cy="540000"/>
              </p14:xfrm>
            </p:contentPart>
          </mc:Choice>
          <mc:Fallback xmlns="">
            <p:pic>
              <p:nvPicPr>
                <p:cNvPr id="941" name="墨迹 940">
                  <a:extLst>
                    <a:ext uri="{FF2B5EF4-FFF2-40B4-BE49-F238E27FC236}">
                      <a16:creationId xmlns:a16="http://schemas.microsoft.com/office/drawing/2014/main" id="{D8A1748D-1C80-D7A8-4DA9-298D619E7EFE}"/>
                    </a:ext>
                  </a:extLst>
                </p:cNvPr>
                <p:cNvPicPr/>
                <p:nvPr/>
              </p:nvPicPr>
              <p:blipFill>
                <a:blip r:embed="rId643"/>
                <a:stretch>
                  <a:fillRect/>
                </a:stretch>
              </p:blipFill>
              <p:spPr>
                <a:xfrm>
                  <a:off x="7201417" y="3173354"/>
                  <a:ext cx="40320" cy="557640"/>
                </a:xfrm>
                <a:prstGeom prst="rect">
                  <a:avLst/>
                </a:prstGeom>
              </p:spPr>
            </p:pic>
          </mc:Fallback>
        </mc:AlternateContent>
        <mc:AlternateContent xmlns:mc="http://schemas.openxmlformats.org/markup-compatibility/2006" xmlns:p14="http://schemas.microsoft.com/office/powerpoint/2010/main">
          <mc:Choice Requires="p14">
            <p:contentPart p14:bwMode="auto" r:id="rId943">
              <p14:nvContentPartPr>
                <p14:cNvPr id="942" name="墨迹 941">
                  <a:extLst>
                    <a:ext uri="{FF2B5EF4-FFF2-40B4-BE49-F238E27FC236}">
                      <a16:creationId xmlns:a16="http://schemas.microsoft.com/office/drawing/2014/main" id="{A06325A7-1A5C-EF6C-1B03-17C00F5737BA}"/>
                    </a:ext>
                  </a:extLst>
                </p14:cNvPr>
                <p14:cNvContentPartPr/>
                <p14:nvPr/>
              </p14:nvContentPartPr>
              <p14:xfrm>
                <a:off x="7241377" y="3185954"/>
                <a:ext cx="549360" cy="547560"/>
              </p14:xfrm>
            </p:contentPart>
          </mc:Choice>
          <mc:Fallback xmlns="">
            <p:pic>
              <p:nvPicPr>
                <p:cNvPr id="942" name="墨迹 941">
                  <a:extLst>
                    <a:ext uri="{FF2B5EF4-FFF2-40B4-BE49-F238E27FC236}">
                      <a16:creationId xmlns:a16="http://schemas.microsoft.com/office/drawing/2014/main" id="{A06325A7-1A5C-EF6C-1B03-17C00F5737BA}"/>
                    </a:ext>
                  </a:extLst>
                </p:cNvPr>
                <p:cNvPicPr/>
                <p:nvPr/>
              </p:nvPicPr>
              <p:blipFill>
                <a:blip r:embed="rId645"/>
                <a:stretch>
                  <a:fillRect/>
                </a:stretch>
              </p:blipFill>
              <p:spPr>
                <a:xfrm>
                  <a:off x="7232377" y="3177314"/>
                  <a:ext cx="56700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944">
              <p14:nvContentPartPr>
                <p14:cNvPr id="943" name="墨迹 942">
                  <a:extLst>
                    <a:ext uri="{FF2B5EF4-FFF2-40B4-BE49-F238E27FC236}">
                      <a16:creationId xmlns:a16="http://schemas.microsoft.com/office/drawing/2014/main" id="{0CBB9166-106A-E272-1EC0-A23CE5FF7E7C}"/>
                    </a:ext>
                  </a:extLst>
                </p14:cNvPr>
                <p14:cNvContentPartPr/>
                <p14:nvPr/>
              </p14:nvContentPartPr>
              <p14:xfrm>
                <a:off x="7292857" y="3726314"/>
                <a:ext cx="517320" cy="31680"/>
              </p14:xfrm>
            </p:contentPart>
          </mc:Choice>
          <mc:Fallback xmlns="">
            <p:pic>
              <p:nvPicPr>
                <p:cNvPr id="943" name="墨迹 942">
                  <a:extLst>
                    <a:ext uri="{FF2B5EF4-FFF2-40B4-BE49-F238E27FC236}">
                      <a16:creationId xmlns:a16="http://schemas.microsoft.com/office/drawing/2014/main" id="{0CBB9166-106A-E272-1EC0-A23CE5FF7E7C}"/>
                    </a:ext>
                  </a:extLst>
                </p:cNvPr>
                <p:cNvPicPr/>
                <p:nvPr/>
              </p:nvPicPr>
              <p:blipFill>
                <a:blip r:embed="rId647"/>
                <a:stretch>
                  <a:fillRect/>
                </a:stretch>
              </p:blipFill>
              <p:spPr>
                <a:xfrm>
                  <a:off x="7284217" y="3717314"/>
                  <a:ext cx="5349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945">
              <p14:nvContentPartPr>
                <p14:cNvPr id="944" name="墨迹 943">
                  <a:extLst>
                    <a:ext uri="{FF2B5EF4-FFF2-40B4-BE49-F238E27FC236}">
                      <a16:creationId xmlns:a16="http://schemas.microsoft.com/office/drawing/2014/main" id="{9ACEF2DA-F7CC-BC94-79BE-A79F63C86D2A}"/>
                    </a:ext>
                  </a:extLst>
                </p14:cNvPr>
                <p14:cNvContentPartPr/>
                <p14:nvPr/>
              </p14:nvContentPartPr>
              <p14:xfrm>
                <a:off x="7237417" y="2944754"/>
                <a:ext cx="335160" cy="255960"/>
              </p14:xfrm>
            </p:contentPart>
          </mc:Choice>
          <mc:Fallback xmlns="">
            <p:pic>
              <p:nvPicPr>
                <p:cNvPr id="944" name="墨迹 943">
                  <a:extLst>
                    <a:ext uri="{FF2B5EF4-FFF2-40B4-BE49-F238E27FC236}">
                      <a16:creationId xmlns:a16="http://schemas.microsoft.com/office/drawing/2014/main" id="{9ACEF2DA-F7CC-BC94-79BE-A79F63C86D2A}"/>
                    </a:ext>
                  </a:extLst>
                </p:cNvPr>
                <p:cNvPicPr/>
                <p:nvPr/>
              </p:nvPicPr>
              <p:blipFill>
                <a:blip r:embed="rId649"/>
                <a:stretch>
                  <a:fillRect/>
                </a:stretch>
              </p:blipFill>
              <p:spPr>
                <a:xfrm>
                  <a:off x="7228777" y="2935754"/>
                  <a:ext cx="35280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946">
              <p14:nvContentPartPr>
                <p14:cNvPr id="945" name="墨迹 944">
                  <a:extLst>
                    <a:ext uri="{FF2B5EF4-FFF2-40B4-BE49-F238E27FC236}">
                      <a16:creationId xmlns:a16="http://schemas.microsoft.com/office/drawing/2014/main" id="{4E9AD23A-57B6-2DB6-CB58-6B4297CD4D84}"/>
                    </a:ext>
                  </a:extLst>
                </p14:cNvPr>
                <p14:cNvContentPartPr/>
                <p14:nvPr/>
              </p14:nvContentPartPr>
              <p14:xfrm>
                <a:off x="7565737" y="2916674"/>
                <a:ext cx="534240" cy="40680"/>
              </p14:xfrm>
            </p:contentPart>
          </mc:Choice>
          <mc:Fallback xmlns="">
            <p:pic>
              <p:nvPicPr>
                <p:cNvPr id="945" name="墨迹 944">
                  <a:extLst>
                    <a:ext uri="{FF2B5EF4-FFF2-40B4-BE49-F238E27FC236}">
                      <a16:creationId xmlns:a16="http://schemas.microsoft.com/office/drawing/2014/main" id="{4E9AD23A-57B6-2DB6-CB58-6B4297CD4D84}"/>
                    </a:ext>
                  </a:extLst>
                </p:cNvPr>
                <p:cNvPicPr/>
                <p:nvPr/>
              </p:nvPicPr>
              <p:blipFill>
                <a:blip r:embed="rId651"/>
                <a:stretch>
                  <a:fillRect/>
                </a:stretch>
              </p:blipFill>
              <p:spPr>
                <a:xfrm>
                  <a:off x="7557097" y="2907674"/>
                  <a:ext cx="5518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947">
              <p14:nvContentPartPr>
                <p14:cNvPr id="946" name="墨迹 945">
                  <a:extLst>
                    <a:ext uri="{FF2B5EF4-FFF2-40B4-BE49-F238E27FC236}">
                      <a16:creationId xmlns:a16="http://schemas.microsoft.com/office/drawing/2014/main" id="{43032CA9-6C49-DA06-F5A1-6C5F9C716D5A}"/>
                    </a:ext>
                  </a:extLst>
                </p14:cNvPr>
                <p14:cNvContentPartPr/>
                <p14:nvPr/>
              </p14:nvContentPartPr>
              <p14:xfrm>
                <a:off x="7809097" y="2955194"/>
                <a:ext cx="306360" cy="237960"/>
              </p14:xfrm>
            </p:contentPart>
          </mc:Choice>
          <mc:Fallback xmlns="">
            <p:pic>
              <p:nvPicPr>
                <p:cNvPr id="946" name="墨迹 945">
                  <a:extLst>
                    <a:ext uri="{FF2B5EF4-FFF2-40B4-BE49-F238E27FC236}">
                      <a16:creationId xmlns:a16="http://schemas.microsoft.com/office/drawing/2014/main" id="{43032CA9-6C49-DA06-F5A1-6C5F9C716D5A}"/>
                    </a:ext>
                  </a:extLst>
                </p:cNvPr>
                <p:cNvPicPr/>
                <p:nvPr/>
              </p:nvPicPr>
              <p:blipFill>
                <a:blip r:embed="rId653"/>
                <a:stretch>
                  <a:fillRect/>
                </a:stretch>
              </p:blipFill>
              <p:spPr>
                <a:xfrm>
                  <a:off x="7800097" y="2946554"/>
                  <a:ext cx="3240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948">
              <p14:nvContentPartPr>
                <p14:cNvPr id="947" name="墨迹 946">
                  <a:extLst>
                    <a:ext uri="{FF2B5EF4-FFF2-40B4-BE49-F238E27FC236}">
                      <a16:creationId xmlns:a16="http://schemas.microsoft.com/office/drawing/2014/main" id="{E6F0FE87-6899-2652-8B7D-75B3D5728BAD}"/>
                    </a:ext>
                  </a:extLst>
                </p14:cNvPr>
                <p14:cNvContentPartPr/>
                <p14:nvPr/>
              </p14:nvContentPartPr>
              <p14:xfrm>
                <a:off x="8085937" y="2942234"/>
                <a:ext cx="18360" cy="568440"/>
              </p14:xfrm>
            </p:contentPart>
          </mc:Choice>
          <mc:Fallback xmlns="">
            <p:pic>
              <p:nvPicPr>
                <p:cNvPr id="947" name="墨迹 946">
                  <a:extLst>
                    <a:ext uri="{FF2B5EF4-FFF2-40B4-BE49-F238E27FC236}">
                      <a16:creationId xmlns:a16="http://schemas.microsoft.com/office/drawing/2014/main" id="{E6F0FE87-6899-2652-8B7D-75B3D5728BAD}"/>
                    </a:ext>
                  </a:extLst>
                </p:cNvPr>
                <p:cNvPicPr/>
                <p:nvPr/>
              </p:nvPicPr>
              <p:blipFill>
                <a:blip r:embed="rId655"/>
                <a:stretch>
                  <a:fillRect/>
                </a:stretch>
              </p:blipFill>
              <p:spPr>
                <a:xfrm>
                  <a:off x="8077297" y="2933234"/>
                  <a:ext cx="3600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949">
              <p14:nvContentPartPr>
                <p14:cNvPr id="948" name="墨迹 947">
                  <a:extLst>
                    <a:ext uri="{FF2B5EF4-FFF2-40B4-BE49-F238E27FC236}">
                      <a16:creationId xmlns:a16="http://schemas.microsoft.com/office/drawing/2014/main" id="{377E9C4D-16AF-80B1-06A2-6555BEA37C1B}"/>
                    </a:ext>
                  </a:extLst>
                </p14:cNvPr>
                <p14:cNvContentPartPr/>
                <p14:nvPr/>
              </p14:nvContentPartPr>
              <p14:xfrm>
                <a:off x="7838617" y="3445874"/>
                <a:ext cx="234360" cy="205560"/>
              </p14:xfrm>
            </p:contentPart>
          </mc:Choice>
          <mc:Fallback xmlns="">
            <p:pic>
              <p:nvPicPr>
                <p:cNvPr id="948" name="墨迹 947">
                  <a:extLst>
                    <a:ext uri="{FF2B5EF4-FFF2-40B4-BE49-F238E27FC236}">
                      <a16:creationId xmlns:a16="http://schemas.microsoft.com/office/drawing/2014/main" id="{377E9C4D-16AF-80B1-06A2-6555BEA37C1B}"/>
                    </a:ext>
                  </a:extLst>
                </p:cNvPr>
                <p:cNvPicPr/>
                <p:nvPr/>
              </p:nvPicPr>
              <p:blipFill>
                <a:blip r:embed="rId657"/>
                <a:stretch>
                  <a:fillRect/>
                </a:stretch>
              </p:blipFill>
              <p:spPr>
                <a:xfrm>
                  <a:off x="7829617" y="3437234"/>
                  <a:ext cx="2520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950">
              <p14:nvContentPartPr>
                <p14:cNvPr id="949" name="墨迹 948">
                  <a:extLst>
                    <a:ext uri="{FF2B5EF4-FFF2-40B4-BE49-F238E27FC236}">
                      <a16:creationId xmlns:a16="http://schemas.microsoft.com/office/drawing/2014/main" id="{5EDA40D6-56CC-25AC-AFAB-880C615726CA}"/>
                    </a:ext>
                  </a:extLst>
                </p14:cNvPr>
                <p14:cNvContentPartPr/>
                <p14:nvPr/>
              </p14:nvContentPartPr>
              <p14:xfrm>
                <a:off x="7558537" y="2950874"/>
                <a:ext cx="360" cy="52560"/>
              </p14:xfrm>
            </p:contentPart>
          </mc:Choice>
          <mc:Fallback xmlns="">
            <p:pic>
              <p:nvPicPr>
                <p:cNvPr id="949" name="墨迹 948">
                  <a:extLst>
                    <a:ext uri="{FF2B5EF4-FFF2-40B4-BE49-F238E27FC236}">
                      <a16:creationId xmlns:a16="http://schemas.microsoft.com/office/drawing/2014/main" id="{5EDA40D6-56CC-25AC-AFAB-880C615726CA}"/>
                    </a:ext>
                  </a:extLst>
                </p:cNvPr>
                <p:cNvPicPr/>
                <p:nvPr/>
              </p:nvPicPr>
              <p:blipFill>
                <a:blip r:embed="rId659"/>
                <a:stretch>
                  <a:fillRect/>
                </a:stretch>
              </p:blipFill>
              <p:spPr>
                <a:xfrm>
                  <a:off x="7549537" y="2942234"/>
                  <a:ext cx="180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51">
              <p14:nvContentPartPr>
                <p14:cNvPr id="950" name="墨迹 949">
                  <a:extLst>
                    <a:ext uri="{FF2B5EF4-FFF2-40B4-BE49-F238E27FC236}">
                      <a16:creationId xmlns:a16="http://schemas.microsoft.com/office/drawing/2014/main" id="{689C71AD-D04D-CB22-FF62-9E51938A7E1A}"/>
                    </a:ext>
                  </a:extLst>
                </p14:cNvPr>
                <p14:cNvContentPartPr/>
                <p14:nvPr/>
              </p14:nvContentPartPr>
              <p14:xfrm>
                <a:off x="7558537" y="3133754"/>
                <a:ext cx="13320" cy="199440"/>
              </p14:xfrm>
            </p:contentPart>
          </mc:Choice>
          <mc:Fallback xmlns="">
            <p:pic>
              <p:nvPicPr>
                <p:cNvPr id="950" name="墨迹 949">
                  <a:extLst>
                    <a:ext uri="{FF2B5EF4-FFF2-40B4-BE49-F238E27FC236}">
                      <a16:creationId xmlns:a16="http://schemas.microsoft.com/office/drawing/2014/main" id="{689C71AD-D04D-CB22-FF62-9E51938A7E1A}"/>
                    </a:ext>
                  </a:extLst>
                </p:cNvPr>
                <p:cNvPicPr/>
                <p:nvPr/>
              </p:nvPicPr>
              <p:blipFill>
                <a:blip r:embed="rId661"/>
                <a:stretch>
                  <a:fillRect/>
                </a:stretch>
              </p:blipFill>
              <p:spPr>
                <a:xfrm>
                  <a:off x="7549537" y="3125114"/>
                  <a:ext cx="309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952">
              <p14:nvContentPartPr>
                <p14:cNvPr id="951" name="墨迹 950">
                  <a:extLst>
                    <a:ext uri="{FF2B5EF4-FFF2-40B4-BE49-F238E27FC236}">
                      <a16:creationId xmlns:a16="http://schemas.microsoft.com/office/drawing/2014/main" id="{90809F61-DF08-60CE-7152-84A5FFD1FDD9}"/>
                    </a:ext>
                  </a:extLst>
                </p14:cNvPr>
                <p14:cNvContentPartPr/>
                <p14:nvPr/>
              </p14:nvContentPartPr>
              <p14:xfrm>
                <a:off x="7572937" y="3414194"/>
                <a:ext cx="360" cy="52200"/>
              </p14:xfrm>
            </p:contentPart>
          </mc:Choice>
          <mc:Fallback xmlns="">
            <p:pic>
              <p:nvPicPr>
                <p:cNvPr id="951" name="墨迹 950">
                  <a:extLst>
                    <a:ext uri="{FF2B5EF4-FFF2-40B4-BE49-F238E27FC236}">
                      <a16:creationId xmlns:a16="http://schemas.microsoft.com/office/drawing/2014/main" id="{90809F61-DF08-60CE-7152-84A5FFD1FDD9}"/>
                    </a:ext>
                  </a:extLst>
                </p:cNvPr>
                <p:cNvPicPr/>
                <p:nvPr/>
              </p:nvPicPr>
              <p:blipFill>
                <a:blip r:embed="rId663"/>
                <a:stretch>
                  <a:fillRect/>
                </a:stretch>
              </p:blipFill>
              <p:spPr>
                <a:xfrm>
                  <a:off x="7564297" y="3405554"/>
                  <a:ext cx="1800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953">
              <p14:nvContentPartPr>
                <p14:cNvPr id="952" name="墨迹 951">
                  <a:extLst>
                    <a:ext uri="{FF2B5EF4-FFF2-40B4-BE49-F238E27FC236}">
                      <a16:creationId xmlns:a16="http://schemas.microsoft.com/office/drawing/2014/main" id="{34686A52-27BF-2F3D-017E-893AC064A1DD}"/>
                    </a:ext>
                  </a:extLst>
                </p14:cNvPr>
                <p14:cNvContentPartPr/>
                <p14:nvPr/>
              </p14:nvContentPartPr>
              <p14:xfrm>
                <a:off x="7285657" y="3651074"/>
                <a:ext cx="46440" cy="36360"/>
              </p14:xfrm>
            </p:contentPart>
          </mc:Choice>
          <mc:Fallback xmlns="">
            <p:pic>
              <p:nvPicPr>
                <p:cNvPr id="952" name="墨迹 951">
                  <a:extLst>
                    <a:ext uri="{FF2B5EF4-FFF2-40B4-BE49-F238E27FC236}">
                      <a16:creationId xmlns:a16="http://schemas.microsoft.com/office/drawing/2014/main" id="{34686A52-27BF-2F3D-017E-893AC064A1DD}"/>
                    </a:ext>
                  </a:extLst>
                </p:cNvPr>
                <p:cNvPicPr/>
                <p:nvPr/>
              </p:nvPicPr>
              <p:blipFill>
                <a:blip r:embed="rId665"/>
                <a:stretch>
                  <a:fillRect/>
                </a:stretch>
              </p:blipFill>
              <p:spPr>
                <a:xfrm>
                  <a:off x="7276657" y="3642434"/>
                  <a:ext cx="640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954">
              <p14:nvContentPartPr>
                <p14:cNvPr id="953" name="墨迹 952">
                  <a:extLst>
                    <a:ext uri="{FF2B5EF4-FFF2-40B4-BE49-F238E27FC236}">
                      <a16:creationId xmlns:a16="http://schemas.microsoft.com/office/drawing/2014/main" id="{90A7FCB9-BD76-559A-97DE-2D04141E7A77}"/>
                    </a:ext>
                  </a:extLst>
                </p14:cNvPr>
                <p14:cNvContentPartPr/>
                <p14:nvPr/>
              </p14:nvContentPartPr>
              <p14:xfrm>
                <a:off x="7484737" y="3484754"/>
                <a:ext cx="77040" cy="54720"/>
              </p14:xfrm>
            </p:contentPart>
          </mc:Choice>
          <mc:Fallback xmlns="">
            <p:pic>
              <p:nvPicPr>
                <p:cNvPr id="953" name="墨迹 952">
                  <a:extLst>
                    <a:ext uri="{FF2B5EF4-FFF2-40B4-BE49-F238E27FC236}">
                      <a16:creationId xmlns:a16="http://schemas.microsoft.com/office/drawing/2014/main" id="{90A7FCB9-BD76-559A-97DE-2D04141E7A77}"/>
                    </a:ext>
                  </a:extLst>
                </p:cNvPr>
                <p:cNvPicPr/>
                <p:nvPr/>
              </p:nvPicPr>
              <p:blipFill>
                <a:blip r:embed="rId667"/>
                <a:stretch>
                  <a:fillRect/>
                </a:stretch>
              </p:blipFill>
              <p:spPr>
                <a:xfrm>
                  <a:off x="7475737" y="3476114"/>
                  <a:ext cx="9468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955">
              <p14:nvContentPartPr>
                <p14:cNvPr id="954" name="墨迹 953">
                  <a:extLst>
                    <a:ext uri="{FF2B5EF4-FFF2-40B4-BE49-F238E27FC236}">
                      <a16:creationId xmlns:a16="http://schemas.microsoft.com/office/drawing/2014/main" id="{9B6CA31A-B7E4-DDFB-4C3A-88F257D456D9}"/>
                    </a:ext>
                  </a:extLst>
                </p14:cNvPr>
                <p14:cNvContentPartPr/>
                <p14:nvPr/>
              </p14:nvContentPartPr>
              <p14:xfrm>
                <a:off x="7602457" y="3432914"/>
                <a:ext cx="180000" cy="12600"/>
              </p14:xfrm>
            </p:contentPart>
          </mc:Choice>
          <mc:Fallback xmlns="">
            <p:pic>
              <p:nvPicPr>
                <p:cNvPr id="954" name="墨迹 953">
                  <a:extLst>
                    <a:ext uri="{FF2B5EF4-FFF2-40B4-BE49-F238E27FC236}">
                      <a16:creationId xmlns:a16="http://schemas.microsoft.com/office/drawing/2014/main" id="{9B6CA31A-B7E4-DDFB-4C3A-88F257D456D9}"/>
                    </a:ext>
                  </a:extLst>
                </p:cNvPr>
                <p:cNvPicPr/>
                <p:nvPr/>
              </p:nvPicPr>
              <p:blipFill>
                <a:blip r:embed="rId669"/>
                <a:stretch>
                  <a:fillRect/>
                </a:stretch>
              </p:blipFill>
              <p:spPr>
                <a:xfrm>
                  <a:off x="7593817" y="3423914"/>
                  <a:ext cx="1976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56">
              <p14:nvContentPartPr>
                <p14:cNvPr id="955" name="墨迹 954">
                  <a:extLst>
                    <a:ext uri="{FF2B5EF4-FFF2-40B4-BE49-F238E27FC236}">
                      <a16:creationId xmlns:a16="http://schemas.microsoft.com/office/drawing/2014/main" id="{E56B8045-C22D-9183-7F02-661CEFAD3322}"/>
                    </a:ext>
                  </a:extLst>
                </p14:cNvPr>
                <p14:cNvContentPartPr/>
                <p14:nvPr/>
              </p14:nvContentPartPr>
              <p14:xfrm>
                <a:off x="8045257" y="3408434"/>
                <a:ext cx="15120" cy="6120"/>
              </p14:xfrm>
            </p:contentPart>
          </mc:Choice>
          <mc:Fallback xmlns="">
            <p:pic>
              <p:nvPicPr>
                <p:cNvPr id="955" name="墨迹 954">
                  <a:extLst>
                    <a:ext uri="{FF2B5EF4-FFF2-40B4-BE49-F238E27FC236}">
                      <a16:creationId xmlns:a16="http://schemas.microsoft.com/office/drawing/2014/main" id="{E56B8045-C22D-9183-7F02-661CEFAD3322}"/>
                    </a:ext>
                  </a:extLst>
                </p:cNvPr>
                <p:cNvPicPr/>
                <p:nvPr/>
              </p:nvPicPr>
              <p:blipFill>
                <a:blip r:embed="rId671"/>
                <a:stretch>
                  <a:fillRect/>
                </a:stretch>
              </p:blipFill>
              <p:spPr>
                <a:xfrm>
                  <a:off x="8036257" y="3399434"/>
                  <a:ext cx="32760" cy="23760"/>
                </a:xfrm>
                <a:prstGeom prst="rect">
                  <a:avLst/>
                </a:prstGeom>
              </p:spPr>
            </p:pic>
          </mc:Fallback>
        </mc:AlternateContent>
      </p:grpSp>
      <p:grpSp>
        <p:nvGrpSpPr>
          <p:cNvPr id="956" name="组合 955">
            <a:extLst>
              <a:ext uri="{FF2B5EF4-FFF2-40B4-BE49-F238E27FC236}">
                <a16:creationId xmlns:a16="http://schemas.microsoft.com/office/drawing/2014/main" id="{907DCEAF-A97E-2DD6-4D91-4666115244C0}"/>
              </a:ext>
            </a:extLst>
          </p:cNvPr>
          <p:cNvGrpSpPr/>
          <p:nvPr/>
        </p:nvGrpSpPr>
        <p:grpSpPr>
          <a:xfrm>
            <a:off x="5727217" y="4866487"/>
            <a:ext cx="332280" cy="357840"/>
            <a:chOff x="7204657" y="3399434"/>
            <a:chExt cx="332280" cy="357840"/>
          </a:xfrm>
        </p:grpSpPr>
        <mc:AlternateContent xmlns:mc="http://schemas.openxmlformats.org/markup-compatibility/2006" xmlns:p14="http://schemas.microsoft.com/office/powerpoint/2010/main">
          <mc:Choice Requires="p14">
            <p:contentPart p14:bwMode="auto" r:id="rId957">
              <p14:nvContentPartPr>
                <p14:cNvPr id="957" name="墨迹 956">
                  <a:extLst>
                    <a:ext uri="{FF2B5EF4-FFF2-40B4-BE49-F238E27FC236}">
                      <a16:creationId xmlns:a16="http://schemas.microsoft.com/office/drawing/2014/main" id="{F43F314E-48C0-9BD5-6C5A-A5CECCAF8702}"/>
                    </a:ext>
                  </a:extLst>
                </p14:cNvPr>
                <p14:cNvContentPartPr/>
                <p14:nvPr/>
              </p14:nvContentPartPr>
              <p14:xfrm>
                <a:off x="7507777" y="3675914"/>
                <a:ext cx="28440" cy="60120"/>
              </p14:xfrm>
            </p:contentPart>
          </mc:Choice>
          <mc:Fallback xmlns="">
            <p:pic>
              <p:nvPicPr>
                <p:cNvPr id="957" name="墨迹 956">
                  <a:extLst>
                    <a:ext uri="{FF2B5EF4-FFF2-40B4-BE49-F238E27FC236}">
                      <a16:creationId xmlns:a16="http://schemas.microsoft.com/office/drawing/2014/main" id="{F43F314E-48C0-9BD5-6C5A-A5CECCAF8702}"/>
                    </a:ext>
                  </a:extLst>
                </p:cNvPr>
                <p:cNvPicPr/>
                <p:nvPr/>
              </p:nvPicPr>
              <p:blipFill>
                <a:blip r:embed="rId673"/>
                <a:stretch>
                  <a:fillRect/>
                </a:stretch>
              </p:blipFill>
              <p:spPr>
                <a:xfrm>
                  <a:off x="7499137" y="3666914"/>
                  <a:ext cx="460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8">
              <p14:nvContentPartPr>
                <p14:cNvPr id="958" name="墨迹 957">
                  <a:extLst>
                    <a:ext uri="{FF2B5EF4-FFF2-40B4-BE49-F238E27FC236}">
                      <a16:creationId xmlns:a16="http://schemas.microsoft.com/office/drawing/2014/main" id="{95DA3D97-2D87-F2B1-8481-67B260DB3C54}"/>
                    </a:ext>
                  </a:extLst>
                </p14:cNvPr>
                <p14:cNvContentPartPr/>
                <p14:nvPr/>
              </p14:nvContentPartPr>
              <p14:xfrm>
                <a:off x="7223377" y="3406634"/>
                <a:ext cx="47880" cy="35640"/>
              </p14:xfrm>
            </p:contentPart>
          </mc:Choice>
          <mc:Fallback xmlns="">
            <p:pic>
              <p:nvPicPr>
                <p:cNvPr id="958" name="墨迹 957">
                  <a:extLst>
                    <a:ext uri="{FF2B5EF4-FFF2-40B4-BE49-F238E27FC236}">
                      <a16:creationId xmlns:a16="http://schemas.microsoft.com/office/drawing/2014/main" id="{95DA3D97-2D87-F2B1-8481-67B260DB3C54}"/>
                    </a:ext>
                  </a:extLst>
                </p:cNvPr>
                <p:cNvPicPr/>
                <p:nvPr/>
              </p:nvPicPr>
              <p:blipFill>
                <a:blip r:embed="rId675"/>
                <a:stretch>
                  <a:fillRect/>
                </a:stretch>
              </p:blipFill>
              <p:spPr>
                <a:xfrm>
                  <a:off x="7214737" y="3397994"/>
                  <a:ext cx="655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959">
              <p14:nvContentPartPr>
                <p14:cNvPr id="959" name="墨迹 958">
                  <a:extLst>
                    <a:ext uri="{FF2B5EF4-FFF2-40B4-BE49-F238E27FC236}">
                      <a16:creationId xmlns:a16="http://schemas.microsoft.com/office/drawing/2014/main" id="{BA1EF7A3-8F4F-AE20-7219-F364EA037E1B}"/>
                    </a:ext>
                  </a:extLst>
                </p14:cNvPr>
                <p14:cNvContentPartPr/>
                <p14:nvPr/>
              </p14:nvContentPartPr>
              <p14:xfrm>
                <a:off x="7499497" y="3415634"/>
                <a:ext cx="19440" cy="26280"/>
              </p14:xfrm>
            </p:contentPart>
          </mc:Choice>
          <mc:Fallback xmlns="">
            <p:pic>
              <p:nvPicPr>
                <p:cNvPr id="959" name="墨迹 958">
                  <a:extLst>
                    <a:ext uri="{FF2B5EF4-FFF2-40B4-BE49-F238E27FC236}">
                      <a16:creationId xmlns:a16="http://schemas.microsoft.com/office/drawing/2014/main" id="{BA1EF7A3-8F4F-AE20-7219-F364EA037E1B}"/>
                    </a:ext>
                  </a:extLst>
                </p:cNvPr>
                <p:cNvPicPr/>
                <p:nvPr/>
              </p:nvPicPr>
              <p:blipFill>
                <a:blip r:embed="rId677"/>
                <a:stretch>
                  <a:fillRect/>
                </a:stretch>
              </p:blipFill>
              <p:spPr>
                <a:xfrm>
                  <a:off x="7490857" y="3406994"/>
                  <a:ext cx="370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960">
              <p14:nvContentPartPr>
                <p14:cNvPr id="960" name="墨迹 959">
                  <a:extLst>
                    <a:ext uri="{FF2B5EF4-FFF2-40B4-BE49-F238E27FC236}">
                      <a16:creationId xmlns:a16="http://schemas.microsoft.com/office/drawing/2014/main" id="{FEC3AF95-4457-A04E-F9E2-F34F851C68DB}"/>
                    </a:ext>
                  </a:extLst>
                </p14:cNvPr>
                <p14:cNvContentPartPr/>
                <p14:nvPr/>
              </p14:nvContentPartPr>
              <p14:xfrm>
                <a:off x="7248217" y="3405194"/>
                <a:ext cx="288720" cy="319320"/>
              </p14:xfrm>
            </p:contentPart>
          </mc:Choice>
          <mc:Fallback xmlns="">
            <p:pic>
              <p:nvPicPr>
                <p:cNvPr id="960" name="墨迹 959">
                  <a:extLst>
                    <a:ext uri="{FF2B5EF4-FFF2-40B4-BE49-F238E27FC236}">
                      <a16:creationId xmlns:a16="http://schemas.microsoft.com/office/drawing/2014/main" id="{FEC3AF95-4457-A04E-F9E2-F34F851C68DB}"/>
                    </a:ext>
                  </a:extLst>
                </p:cNvPr>
                <p:cNvPicPr/>
                <p:nvPr/>
              </p:nvPicPr>
              <p:blipFill>
                <a:blip r:embed="rId679"/>
                <a:stretch>
                  <a:fillRect/>
                </a:stretch>
              </p:blipFill>
              <p:spPr>
                <a:xfrm>
                  <a:off x="7239577" y="3396194"/>
                  <a:ext cx="30636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961">
              <p14:nvContentPartPr>
                <p14:cNvPr id="961" name="墨迹 960">
                  <a:extLst>
                    <a:ext uri="{FF2B5EF4-FFF2-40B4-BE49-F238E27FC236}">
                      <a16:creationId xmlns:a16="http://schemas.microsoft.com/office/drawing/2014/main" id="{0CC35F71-4A7D-078D-BC87-8E57999D562A}"/>
                    </a:ext>
                  </a:extLst>
                </p14:cNvPr>
                <p14:cNvContentPartPr/>
                <p14:nvPr/>
              </p14:nvContentPartPr>
              <p14:xfrm>
                <a:off x="7226257" y="3406274"/>
                <a:ext cx="15480" cy="340560"/>
              </p14:xfrm>
            </p:contentPart>
          </mc:Choice>
          <mc:Fallback xmlns="">
            <p:pic>
              <p:nvPicPr>
                <p:cNvPr id="961" name="墨迹 960">
                  <a:extLst>
                    <a:ext uri="{FF2B5EF4-FFF2-40B4-BE49-F238E27FC236}">
                      <a16:creationId xmlns:a16="http://schemas.microsoft.com/office/drawing/2014/main" id="{0CC35F71-4A7D-078D-BC87-8E57999D562A}"/>
                    </a:ext>
                  </a:extLst>
                </p:cNvPr>
                <p:cNvPicPr/>
                <p:nvPr/>
              </p:nvPicPr>
              <p:blipFill>
                <a:blip r:embed="rId681"/>
                <a:stretch>
                  <a:fillRect/>
                </a:stretch>
              </p:blipFill>
              <p:spPr>
                <a:xfrm>
                  <a:off x="7217257" y="3397634"/>
                  <a:ext cx="331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962">
              <p14:nvContentPartPr>
                <p14:cNvPr id="962" name="墨迹 961">
                  <a:extLst>
                    <a:ext uri="{FF2B5EF4-FFF2-40B4-BE49-F238E27FC236}">
                      <a16:creationId xmlns:a16="http://schemas.microsoft.com/office/drawing/2014/main" id="{81A333A9-876C-5962-D867-3A8B67C4C3BE}"/>
                    </a:ext>
                  </a:extLst>
                </p14:cNvPr>
                <p14:cNvContentPartPr/>
                <p14:nvPr/>
              </p14:nvContentPartPr>
              <p14:xfrm>
                <a:off x="7204657" y="3728114"/>
                <a:ext cx="313560" cy="16560"/>
              </p14:xfrm>
            </p:contentPart>
          </mc:Choice>
          <mc:Fallback xmlns="">
            <p:pic>
              <p:nvPicPr>
                <p:cNvPr id="962" name="墨迹 961">
                  <a:extLst>
                    <a:ext uri="{FF2B5EF4-FFF2-40B4-BE49-F238E27FC236}">
                      <a16:creationId xmlns:a16="http://schemas.microsoft.com/office/drawing/2014/main" id="{81A333A9-876C-5962-D867-3A8B67C4C3BE}"/>
                    </a:ext>
                  </a:extLst>
                </p:cNvPr>
                <p:cNvPicPr/>
                <p:nvPr/>
              </p:nvPicPr>
              <p:blipFill>
                <a:blip r:embed="rId683"/>
                <a:stretch>
                  <a:fillRect/>
                </a:stretch>
              </p:blipFill>
              <p:spPr>
                <a:xfrm>
                  <a:off x="7195657" y="3719474"/>
                  <a:ext cx="3312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963">
              <p14:nvContentPartPr>
                <p14:cNvPr id="963" name="墨迹 962">
                  <a:extLst>
                    <a:ext uri="{FF2B5EF4-FFF2-40B4-BE49-F238E27FC236}">
                      <a16:creationId xmlns:a16="http://schemas.microsoft.com/office/drawing/2014/main" id="{27BCC077-BC71-15C0-04F7-7B7FDE038D99}"/>
                    </a:ext>
                  </a:extLst>
                </p14:cNvPr>
                <p14:cNvContentPartPr/>
                <p14:nvPr/>
              </p14:nvContentPartPr>
              <p14:xfrm>
                <a:off x="7266937" y="3399434"/>
                <a:ext cx="4320" cy="360"/>
              </p14:xfrm>
            </p:contentPart>
          </mc:Choice>
          <mc:Fallback xmlns="">
            <p:pic>
              <p:nvPicPr>
                <p:cNvPr id="963" name="墨迹 962">
                  <a:extLst>
                    <a:ext uri="{FF2B5EF4-FFF2-40B4-BE49-F238E27FC236}">
                      <a16:creationId xmlns:a16="http://schemas.microsoft.com/office/drawing/2014/main" id="{27BCC077-BC71-15C0-04F7-7B7FDE038D99}"/>
                    </a:ext>
                  </a:extLst>
                </p:cNvPr>
                <p:cNvPicPr/>
                <p:nvPr/>
              </p:nvPicPr>
              <p:blipFill>
                <a:blip r:embed="rId685"/>
                <a:stretch>
                  <a:fillRect/>
                </a:stretch>
              </p:blipFill>
              <p:spPr>
                <a:xfrm>
                  <a:off x="7258297" y="3390434"/>
                  <a:ext cx="21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64">
              <p14:nvContentPartPr>
                <p14:cNvPr id="964" name="墨迹 963">
                  <a:extLst>
                    <a:ext uri="{FF2B5EF4-FFF2-40B4-BE49-F238E27FC236}">
                      <a16:creationId xmlns:a16="http://schemas.microsoft.com/office/drawing/2014/main" id="{76D4778C-9AF6-2B74-84FF-B81A7E98D88B}"/>
                    </a:ext>
                  </a:extLst>
                </p14:cNvPr>
                <p14:cNvContentPartPr/>
                <p14:nvPr/>
              </p14:nvContentPartPr>
              <p14:xfrm>
                <a:off x="7514257" y="3418514"/>
                <a:ext cx="3240" cy="3240"/>
              </p14:xfrm>
            </p:contentPart>
          </mc:Choice>
          <mc:Fallback xmlns="">
            <p:pic>
              <p:nvPicPr>
                <p:cNvPr id="964" name="墨迹 963">
                  <a:extLst>
                    <a:ext uri="{FF2B5EF4-FFF2-40B4-BE49-F238E27FC236}">
                      <a16:creationId xmlns:a16="http://schemas.microsoft.com/office/drawing/2014/main" id="{76D4778C-9AF6-2B74-84FF-B81A7E98D88B}"/>
                    </a:ext>
                  </a:extLst>
                </p:cNvPr>
                <p:cNvPicPr/>
                <p:nvPr/>
              </p:nvPicPr>
              <p:blipFill>
                <a:blip r:embed="rId687"/>
                <a:stretch>
                  <a:fillRect/>
                </a:stretch>
              </p:blipFill>
              <p:spPr>
                <a:xfrm>
                  <a:off x="7505257" y="3409874"/>
                  <a:ext cx="208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965">
              <p14:nvContentPartPr>
                <p14:cNvPr id="965" name="墨迹 964">
                  <a:extLst>
                    <a:ext uri="{FF2B5EF4-FFF2-40B4-BE49-F238E27FC236}">
                      <a16:creationId xmlns:a16="http://schemas.microsoft.com/office/drawing/2014/main" id="{FF98E825-5AB7-DC0B-1D45-2BF0D370208E}"/>
                    </a:ext>
                  </a:extLst>
                </p14:cNvPr>
                <p14:cNvContentPartPr/>
                <p14:nvPr/>
              </p14:nvContentPartPr>
              <p14:xfrm>
                <a:off x="7226617" y="3406634"/>
                <a:ext cx="280440" cy="350640"/>
              </p14:xfrm>
            </p:contentPart>
          </mc:Choice>
          <mc:Fallback xmlns="">
            <p:pic>
              <p:nvPicPr>
                <p:cNvPr id="965" name="墨迹 964">
                  <a:extLst>
                    <a:ext uri="{FF2B5EF4-FFF2-40B4-BE49-F238E27FC236}">
                      <a16:creationId xmlns:a16="http://schemas.microsoft.com/office/drawing/2014/main" id="{FF98E825-5AB7-DC0B-1D45-2BF0D370208E}"/>
                    </a:ext>
                  </a:extLst>
                </p:cNvPr>
                <p:cNvPicPr/>
                <p:nvPr/>
              </p:nvPicPr>
              <p:blipFill>
                <a:blip r:embed="rId689"/>
                <a:stretch>
                  <a:fillRect/>
                </a:stretch>
              </p:blipFill>
              <p:spPr>
                <a:xfrm>
                  <a:off x="7217977" y="3397994"/>
                  <a:ext cx="298080" cy="368280"/>
                </a:xfrm>
                <a:prstGeom prst="rect">
                  <a:avLst/>
                </a:prstGeom>
              </p:spPr>
            </p:pic>
          </mc:Fallback>
        </mc:AlternateContent>
      </p:grpSp>
      <p:grpSp>
        <p:nvGrpSpPr>
          <p:cNvPr id="969" name="组合 968">
            <a:extLst>
              <a:ext uri="{FF2B5EF4-FFF2-40B4-BE49-F238E27FC236}">
                <a16:creationId xmlns:a16="http://schemas.microsoft.com/office/drawing/2014/main" id="{5F388821-F362-DFDD-6D06-EE3E0DBD4480}"/>
              </a:ext>
            </a:extLst>
          </p:cNvPr>
          <p:cNvGrpSpPr/>
          <p:nvPr/>
        </p:nvGrpSpPr>
        <p:grpSpPr>
          <a:xfrm>
            <a:off x="7300057" y="4535013"/>
            <a:ext cx="366120" cy="342360"/>
            <a:chOff x="7300057" y="4535013"/>
            <a:chExt cx="366120" cy="342360"/>
          </a:xfrm>
        </p:grpSpPr>
        <mc:AlternateContent xmlns:mc="http://schemas.openxmlformats.org/markup-compatibility/2006" xmlns:p14="http://schemas.microsoft.com/office/powerpoint/2010/main">
          <mc:Choice Requires="p14">
            <p:contentPart p14:bwMode="auto" r:id="rId966">
              <p14:nvContentPartPr>
                <p14:cNvPr id="966" name="墨迹 965">
                  <a:extLst>
                    <a:ext uri="{FF2B5EF4-FFF2-40B4-BE49-F238E27FC236}">
                      <a16:creationId xmlns:a16="http://schemas.microsoft.com/office/drawing/2014/main" id="{A4552EDB-715F-5530-4C38-C8869131C9CF}"/>
                    </a:ext>
                  </a:extLst>
                </p14:cNvPr>
                <p14:cNvContentPartPr/>
                <p14:nvPr/>
              </p14:nvContentPartPr>
              <p14:xfrm>
                <a:off x="7340737" y="4697013"/>
                <a:ext cx="222840" cy="21600"/>
              </p14:xfrm>
            </p:contentPart>
          </mc:Choice>
          <mc:Fallback xmlns="">
            <p:pic>
              <p:nvPicPr>
                <p:cNvPr id="966" name="墨迹 965">
                  <a:extLst>
                    <a:ext uri="{FF2B5EF4-FFF2-40B4-BE49-F238E27FC236}">
                      <a16:creationId xmlns:a16="http://schemas.microsoft.com/office/drawing/2014/main" id="{A4552EDB-715F-5530-4C38-C8869131C9CF}"/>
                    </a:ext>
                  </a:extLst>
                </p:cNvPr>
                <p:cNvPicPr/>
                <p:nvPr/>
              </p:nvPicPr>
              <p:blipFill>
                <a:blip r:embed="rId967"/>
                <a:stretch>
                  <a:fillRect/>
                </a:stretch>
              </p:blipFill>
              <p:spPr>
                <a:xfrm>
                  <a:off x="7331737" y="4688373"/>
                  <a:ext cx="2404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968">
              <p14:nvContentPartPr>
                <p14:cNvPr id="967" name="墨迹 966">
                  <a:extLst>
                    <a:ext uri="{FF2B5EF4-FFF2-40B4-BE49-F238E27FC236}">
                      <a16:creationId xmlns:a16="http://schemas.microsoft.com/office/drawing/2014/main" id="{22A14D4C-4797-DA5F-75BD-74061784519C}"/>
                    </a:ext>
                  </a:extLst>
                </p14:cNvPr>
                <p14:cNvContentPartPr/>
                <p14:nvPr/>
              </p14:nvContentPartPr>
              <p14:xfrm>
                <a:off x="7300057" y="4806093"/>
                <a:ext cx="252720" cy="31680"/>
              </p14:xfrm>
            </p:contentPart>
          </mc:Choice>
          <mc:Fallback xmlns="">
            <p:pic>
              <p:nvPicPr>
                <p:cNvPr id="967" name="墨迹 966">
                  <a:extLst>
                    <a:ext uri="{FF2B5EF4-FFF2-40B4-BE49-F238E27FC236}">
                      <a16:creationId xmlns:a16="http://schemas.microsoft.com/office/drawing/2014/main" id="{22A14D4C-4797-DA5F-75BD-74061784519C}"/>
                    </a:ext>
                  </a:extLst>
                </p:cNvPr>
                <p:cNvPicPr/>
                <p:nvPr/>
              </p:nvPicPr>
              <p:blipFill>
                <a:blip r:embed="rId969"/>
                <a:stretch>
                  <a:fillRect/>
                </a:stretch>
              </p:blipFill>
              <p:spPr>
                <a:xfrm>
                  <a:off x="7291417" y="4797093"/>
                  <a:ext cx="2703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970">
              <p14:nvContentPartPr>
                <p14:cNvPr id="968" name="墨迹 967">
                  <a:extLst>
                    <a:ext uri="{FF2B5EF4-FFF2-40B4-BE49-F238E27FC236}">
                      <a16:creationId xmlns:a16="http://schemas.microsoft.com/office/drawing/2014/main" id="{000D2164-5CC6-97B5-D391-0F7B34E6D085}"/>
                    </a:ext>
                  </a:extLst>
                </p14:cNvPr>
                <p14:cNvContentPartPr/>
                <p14:nvPr/>
              </p14:nvContentPartPr>
              <p14:xfrm>
                <a:off x="7511377" y="4535013"/>
                <a:ext cx="154800" cy="342360"/>
              </p14:xfrm>
            </p:contentPart>
          </mc:Choice>
          <mc:Fallback xmlns="">
            <p:pic>
              <p:nvPicPr>
                <p:cNvPr id="968" name="墨迹 967">
                  <a:extLst>
                    <a:ext uri="{FF2B5EF4-FFF2-40B4-BE49-F238E27FC236}">
                      <a16:creationId xmlns:a16="http://schemas.microsoft.com/office/drawing/2014/main" id="{000D2164-5CC6-97B5-D391-0F7B34E6D085}"/>
                    </a:ext>
                  </a:extLst>
                </p:cNvPr>
                <p:cNvPicPr/>
                <p:nvPr/>
              </p:nvPicPr>
              <p:blipFill>
                <a:blip r:embed="rId971"/>
                <a:stretch>
                  <a:fillRect/>
                </a:stretch>
              </p:blipFill>
              <p:spPr>
                <a:xfrm>
                  <a:off x="7502377" y="4526013"/>
                  <a:ext cx="172440" cy="360000"/>
                </a:xfrm>
                <a:prstGeom prst="rect">
                  <a:avLst/>
                </a:prstGeom>
              </p:spPr>
            </p:pic>
          </mc:Fallback>
        </mc:AlternateContent>
      </p:grpSp>
      <p:grpSp>
        <p:nvGrpSpPr>
          <p:cNvPr id="983" name="组合 982">
            <a:extLst>
              <a:ext uri="{FF2B5EF4-FFF2-40B4-BE49-F238E27FC236}">
                <a16:creationId xmlns:a16="http://schemas.microsoft.com/office/drawing/2014/main" id="{AEB7B8CE-CFCE-D469-78DD-66C888AAD627}"/>
              </a:ext>
            </a:extLst>
          </p:cNvPr>
          <p:cNvGrpSpPr/>
          <p:nvPr/>
        </p:nvGrpSpPr>
        <p:grpSpPr>
          <a:xfrm>
            <a:off x="5811817" y="4387413"/>
            <a:ext cx="817920" cy="765000"/>
            <a:chOff x="5811817" y="4387413"/>
            <a:chExt cx="817920" cy="765000"/>
          </a:xfrm>
        </p:grpSpPr>
        <mc:AlternateContent xmlns:mc="http://schemas.openxmlformats.org/markup-compatibility/2006" xmlns:p14="http://schemas.microsoft.com/office/powerpoint/2010/main" xmlns:aink="http://schemas.microsoft.com/office/drawing/2016/ink">
          <mc:Choice Requires="p14 aink">
            <p:contentPart p14:bwMode="auto" r:id="rId972">
              <p14:nvContentPartPr>
                <p14:cNvPr id="970" name="墨迹 969">
                  <a:extLst>
                    <a:ext uri="{FF2B5EF4-FFF2-40B4-BE49-F238E27FC236}">
                      <a16:creationId xmlns:a16="http://schemas.microsoft.com/office/drawing/2014/main" id="{E54432F8-6F7F-6209-031C-05AF4B10D195}"/>
                    </a:ext>
                  </a:extLst>
                </p14:cNvPr>
                <p14:cNvContentPartPr/>
                <p14:nvPr/>
              </p14:nvContentPartPr>
              <p14:xfrm>
                <a:off x="5811817" y="4474173"/>
                <a:ext cx="214200" cy="397440"/>
              </p14:xfrm>
            </p:contentPart>
          </mc:Choice>
          <mc:Fallback xmlns="">
            <p:pic>
              <p:nvPicPr>
                <p:cNvPr id="970" name="墨迹 969">
                  <a:extLst>
                    <a:ext uri="{FF2B5EF4-FFF2-40B4-BE49-F238E27FC236}">
                      <a16:creationId xmlns:a16="http://schemas.microsoft.com/office/drawing/2014/main" id="{E54432F8-6F7F-6209-031C-05AF4B10D195}"/>
                    </a:ext>
                  </a:extLst>
                </p:cNvPr>
                <p:cNvPicPr/>
                <p:nvPr/>
              </p:nvPicPr>
              <p:blipFill>
                <a:blip r:embed="rId973"/>
                <a:stretch>
                  <a:fillRect/>
                </a:stretch>
              </p:blipFill>
              <p:spPr>
                <a:xfrm>
                  <a:off x="5794177" y="4366173"/>
                  <a:ext cx="249840" cy="613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4">
              <p14:nvContentPartPr>
                <p14:cNvPr id="971" name="墨迹 970">
                  <a:extLst>
                    <a:ext uri="{FF2B5EF4-FFF2-40B4-BE49-F238E27FC236}">
                      <a16:creationId xmlns:a16="http://schemas.microsoft.com/office/drawing/2014/main" id="{E04BD750-7FAD-92F2-6AA8-AC9685ED3AD4}"/>
                    </a:ext>
                  </a:extLst>
                </p14:cNvPr>
                <p14:cNvContentPartPr/>
                <p14:nvPr/>
              </p14:nvContentPartPr>
              <p14:xfrm>
                <a:off x="5923777" y="4387413"/>
                <a:ext cx="295200" cy="664200"/>
              </p14:xfrm>
            </p:contentPart>
          </mc:Choice>
          <mc:Fallback xmlns="">
            <p:pic>
              <p:nvPicPr>
                <p:cNvPr id="971" name="墨迹 970">
                  <a:extLst>
                    <a:ext uri="{FF2B5EF4-FFF2-40B4-BE49-F238E27FC236}">
                      <a16:creationId xmlns:a16="http://schemas.microsoft.com/office/drawing/2014/main" id="{E04BD750-7FAD-92F2-6AA8-AC9685ED3AD4}"/>
                    </a:ext>
                  </a:extLst>
                </p:cNvPr>
                <p:cNvPicPr/>
                <p:nvPr/>
              </p:nvPicPr>
              <p:blipFill>
                <a:blip r:embed="rId975"/>
                <a:stretch>
                  <a:fillRect/>
                </a:stretch>
              </p:blipFill>
              <p:spPr>
                <a:xfrm>
                  <a:off x="5905777" y="4279773"/>
                  <a:ext cx="330840" cy="879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6">
              <p14:nvContentPartPr>
                <p14:cNvPr id="972" name="墨迹 971">
                  <a:extLst>
                    <a:ext uri="{FF2B5EF4-FFF2-40B4-BE49-F238E27FC236}">
                      <a16:creationId xmlns:a16="http://schemas.microsoft.com/office/drawing/2014/main" id="{47BDED0F-B6B3-2402-BCC4-9EE1C4EECC78}"/>
                    </a:ext>
                  </a:extLst>
                </p14:cNvPr>
                <p14:cNvContentPartPr/>
                <p14:nvPr/>
              </p14:nvContentPartPr>
              <p14:xfrm>
                <a:off x="6094057" y="4438893"/>
                <a:ext cx="401760" cy="654120"/>
              </p14:xfrm>
            </p:contentPart>
          </mc:Choice>
          <mc:Fallback xmlns="">
            <p:pic>
              <p:nvPicPr>
                <p:cNvPr id="972" name="墨迹 971">
                  <a:extLst>
                    <a:ext uri="{FF2B5EF4-FFF2-40B4-BE49-F238E27FC236}">
                      <a16:creationId xmlns:a16="http://schemas.microsoft.com/office/drawing/2014/main" id="{47BDED0F-B6B3-2402-BCC4-9EE1C4EECC78}"/>
                    </a:ext>
                  </a:extLst>
                </p:cNvPr>
                <p:cNvPicPr/>
                <p:nvPr/>
              </p:nvPicPr>
              <p:blipFill>
                <a:blip r:embed="rId977"/>
                <a:stretch>
                  <a:fillRect/>
                </a:stretch>
              </p:blipFill>
              <p:spPr>
                <a:xfrm>
                  <a:off x="6076057" y="4331253"/>
                  <a:ext cx="437400" cy="86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8">
              <p14:nvContentPartPr>
                <p14:cNvPr id="973" name="墨迹 972">
                  <a:extLst>
                    <a:ext uri="{FF2B5EF4-FFF2-40B4-BE49-F238E27FC236}">
                      <a16:creationId xmlns:a16="http://schemas.microsoft.com/office/drawing/2014/main" id="{169F36F7-DA08-7E5D-2E34-BE9A53BF0B20}"/>
                    </a:ext>
                  </a:extLst>
                </p14:cNvPr>
                <p14:cNvContentPartPr/>
                <p14:nvPr/>
              </p14:nvContentPartPr>
              <p14:xfrm>
                <a:off x="6366577" y="4483173"/>
                <a:ext cx="226080" cy="551880"/>
              </p14:xfrm>
            </p:contentPart>
          </mc:Choice>
          <mc:Fallback xmlns="">
            <p:pic>
              <p:nvPicPr>
                <p:cNvPr id="973" name="墨迹 972">
                  <a:extLst>
                    <a:ext uri="{FF2B5EF4-FFF2-40B4-BE49-F238E27FC236}">
                      <a16:creationId xmlns:a16="http://schemas.microsoft.com/office/drawing/2014/main" id="{169F36F7-DA08-7E5D-2E34-BE9A53BF0B20}"/>
                    </a:ext>
                  </a:extLst>
                </p:cNvPr>
                <p:cNvPicPr/>
                <p:nvPr/>
              </p:nvPicPr>
              <p:blipFill>
                <a:blip r:embed="rId979"/>
                <a:stretch>
                  <a:fillRect/>
                </a:stretch>
              </p:blipFill>
              <p:spPr>
                <a:xfrm>
                  <a:off x="6348577" y="4375533"/>
                  <a:ext cx="261720" cy="767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0">
              <p14:nvContentPartPr>
                <p14:cNvPr id="974" name="墨迹 973">
                  <a:extLst>
                    <a:ext uri="{FF2B5EF4-FFF2-40B4-BE49-F238E27FC236}">
                      <a16:creationId xmlns:a16="http://schemas.microsoft.com/office/drawing/2014/main" id="{B4A0EC47-55C9-4DE1-3485-7C1989AFF7B6}"/>
                    </a:ext>
                  </a:extLst>
                </p14:cNvPr>
                <p14:cNvContentPartPr/>
                <p14:nvPr/>
              </p14:nvContentPartPr>
              <p14:xfrm>
                <a:off x="6420577" y="4653093"/>
                <a:ext cx="172080" cy="402480"/>
              </p14:xfrm>
            </p:contentPart>
          </mc:Choice>
          <mc:Fallback xmlns="">
            <p:pic>
              <p:nvPicPr>
                <p:cNvPr id="974" name="墨迹 973">
                  <a:extLst>
                    <a:ext uri="{FF2B5EF4-FFF2-40B4-BE49-F238E27FC236}">
                      <a16:creationId xmlns:a16="http://schemas.microsoft.com/office/drawing/2014/main" id="{B4A0EC47-55C9-4DE1-3485-7C1989AFF7B6}"/>
                    </a:ext>
                  </a:extLst>
                </p:cNvPr>
                <p:cNvPicPr/>
                <p:nvPr/>
              </p:nvPicPr>
              <p:blipFill>
                <a:blip r:embed="rId981"/>
                <a:stretch>
                  <a:fillRect/>
                </a:stretch>
              </p:blipFill>
              <p:spPr>
                <a:xfrm>
                  <a:off x="6402577" y="4545093"/>
                  <a:ext cx="207720" cy="61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2">
              <p14:nvContentPartPr>
                <p14:cNvPr id="976" name="墨迹 975">
                  <a:extLst>
                    <a:ext uri="{FF2B5EF4-FFF2-40B4-BE49-F238E27FC236}">
                      <a16:creationId xmlns:a16="http://schemas.microsoft.com/office/drawing/2014/main" id="{B436A048-9B7D-556E-981C-C8004ECD40CD}"/>
                    </a:ext>
                  </a:extLst>
                </p14:cNvPr>
                <p14:cNvContentPartPr/>
                <p14:nvPr/>
              </p14:nvContentPartPr>
              <p14:xfrm>
                <a:off x="5861137" y="4586493"/>
                <a:ext cx="162360" cy="507960"/>
              </p14:xfrm>
            </p:contentPart>
          </mc:Choice>
          <mc:Fallback xmlns="">
            <p:pic>
              <p:nvPicPr>
                <p:cNvPr id="976" name="墨迹 975">
                  <a:extLst>
                    <a:ext uri="{FF2B5EF4-FFF2-40B4-BE49-F238E27FC236}">
                      <a16:creationId xmlns:a16="http://schemas.microsoft.com/office/drawing/2014/main" id="{B436A048-9B7D-556E-981C-C8004ECD40CD}"/>
                    </a:ext>
                  </a:extLst>
                </p:cNvPr>
                <p:cNvPicPr/>
                <p:nvPr/>
              </p:nvPicPr>
              <p:blipFill>
                <a:blip r:embed="rId983"/>
                <a:stretch>
                  <a:fillRect/>
                </a:stretch>
              </p:blipFill>
              <p:spPr>
                <a:xfrm>
                  <a:off x="5843497" y="4478493"/>
                  <a:ext cx="198000" cy="723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4">
              <p14:nvContentPartPr>
                <p14:cNvPr id="977" name="墨迹 976">
                  <a:extLst>
                    <a:ext uri="{FF2B5EF4-FFF2-40B4-BE49-F238E27FC236}">
                      <a16:creationId xmlns:a16="http://schemas.microsoft.com/office/drawing/2014/main" id="{66EE609F-2FC3-D810-DA97-887DF6F4D9AD}"/>
                    </a:ext>
                  </a:extLst>
                </p14:cNvPr>
                <p14:cNvContentPartPr/>
                <p14:nvPr/>
              </p14:nvContentPartPr>
              <p14:xfrm>
                <a:off x="6059857" y="4475973"/>
                <a:ext cx="83160" cy="616680"/>
              </p14:xfrm>
            </p:contentPart>
          </mc:Choice>
          <mc:Fallback xmlns="">
            <p:pic>
              <p:nvPicPr>
                <p:cNvPr id="977" name="墨迹 976">
                  <a:extLst>
                    <a:ext uri="{FF2B5EF4-FFF2-40B4-BE49-F238E27FC236}">
                      <a16:creationId xmlns:a16="http://schemas.microsoft.com/office/drawing/2014/main" id="{66EE609F-2FC3-D810-DA97-887DF6F4D9AD}"/>
                    </a:ext>
                  </a:extLst>
                </p:cNvPr>
                <p:cNvPicPr/>
                <p:nvPr/>
              </p:nvPicPr>
              <p:blipFill>
                <a:blip r:embed="rId985"/>
                <a:stretch>
                  <a:fillRect/>
                </a:stretch>
              </p:blipFill>
              <p:spPr>
                <a:xfrm>
                  <a:off x="6042217" y="4368333"/>
                  <a:ext cx="118800" cy="832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6">
              <p14:nvContentPartPr>
                <p14:cNvPr id="978" name="墨迹 977">
                  <a:extLst>
                    <a:ext uri="{FF2B5EF4-FFF2-40B4-BE49-F238E27FC236}">
                      <a16:creationId xmlns:a16="http://schemas.microsoft.com/office/drawing/2014/main" id="{16C532E4-5A73-47E1-6D78-CBA7E5464BC8}"/>
                    </a:ext>
                  </a:extLst>
                </p14:cNvPr>
                <p14:cNvContentPartPr/>
                <p14:nvPr/>
              </p14:nvContentPartPr>
              <p14:xfrm>
                <a:off x="6137257" y="4490733"/>
                <a:ext cx="153360" cy="661680"/>
              </p14:xfrm>
            </p:contentPart>
          </mc:Choice>
          <mc:Fallback xmlns="">
            <p:pic>
              <p:nvPicPr>
                <p:cNvPr id="978" name="墨迹 977">
                  <a:extLst>
                    <a:ext uri="{FF2B5EF4-FFF2-40B4-BE49-F238E27FC236}">
                      <a16:creationId xmlns:a16="http://schemas.microsoft.com/office/drawing/2014/main" id="{16C532E4-5A73-47E1-6D78-CBA7E5464BC8}"/>
                    </a:ext>
                  </a:extLst>
                </p:cNvPr>
                <p:cNvPicPr/>
                <p:nvPr/>
              </p:nvPicPr>
              <p:blipFill>
                <a:blip r:embed="rId987"/>
                <a:stretch>
                  <a:fillRect/>
                </a:stretch>
              </p:blipFill>
              <p:spPr>
                <a:xfrm>
                  <a:off x="6119257" y="4382733"/>
                  <a:ext cx="189000" cy="877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8">
              <p14:nvContentPartPr>
                <p14:cNvPr id="979" name="墨迹 978">
                  <a:extLst>
                    <a:ext uri="{FF2B5EF4-FFF2-40B4-BE49-F238E27FC236}">
                      <a16:creationId xmlns:a16="http://schemas.microsoft.com/office/drawing/2014/main" id="{61B45440-E2B3-6A66-D7FC-E41A8A27FCA5}"/>
                    </a:ext>
                  </a:extLst>
                </p14:cNvPr>
                <p14:cNvContentPartPr/>
                <p14:nvPr/>
              </p14:nvContentPartPr>
              <p14:xfrm>
                <a:off x="6180817" y="4535013"/>
                <a:ext cx="176760" cy="497520"/>
              </p14:xfrm>
            </p:contentPart>
          </mc:Choice>
          <mc:Fallback xmlns="">
            <p:pic>
              <p:nvPicPr>
                <p:cNvPr id="979" name="墨迹 978">
                  <a:extLst>
                    <a:ext uri="{FF2B5EF4-FFF2-40B4-BE49-F238E27FC236}">
                      <a16:creationId xmlns:a16="http://schemas.microsoft.com/office/drawing/2014/main" id="{61B45440-E2B3-6A66-D7FC-E41A8A27FCA5}"/>
                    </a:ext>
                  </a:extLst>
                </p:cNvPr>
                <p:cNvPicPr/>
                <p:nvPr/>
              </p:nvPicPr>
              <p:blipFill>
                <a:blip r:embed="rId989"/>
                <a:stretch>
                  <a:fillRect/>
                </a:stretch>
              </p:blipFill>
              <p:spPr>
                <a:xfrm>
                  <a:off x="6162817" y="4427013"/>
                  <a:ext cx="212400" cy="713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0">
              <p14:nvContentPartPr>
                <p14:cNvPr id="980" name="墨迹 979">
                  <a:extLst>
                    <a:ext uri="{FF2B5EF4-FFF2-40B4-BE49-F238E27FC236}">
                      <a16:creationId xmlns:a16="http://schemas.microsoft.com/office/drawing/2014/main" id="{597FF2E4-D30B-4687-12D5-39A2799233A3}"/>
                    </a:ext>
                  </a:extLst>
                </p14:cNvPr>
                <p14:cNvContentPartPr/>
                <p14:nvPr/>
              </p14:nvContentPartPr>
              <p14:xfrm>
                <a:off x="6338497" y="4645533"/>
                <a:ext cx="91800" cy="378720"/>
              </p14:xfrm>
            </p:contentPart>
          </mc:Choice>
          <mc:Fallback xmlns="">
            <p:pic>
              <p:nvPicPr>
                <p:cNvPr id="980" name="墨迹 979">
                  <a:extLst>
                    <a:ext uri="{FF2B5EF4-FFF2-40B4-BE49-F238E27FC236}">
                      <a16:creationId xmlns:a16="http://schemas.microsoft.com/office/drawing/2014/main" id="{597FF2E4-D30B-4687-12D5-39A2799233A3}"/>
                    </a:ext>
                  </a:extLst>
                </p:cNvPr>
                <p:cNvPicPr/>
                <p:nvPr/>
              </p:nvPicPr>
              <p:blipFill>
                <a:blip r:embed="rId991"/>
                <a:stretch>
                  <a:fillRect/>
                </a:stretch>
              </p:blipFill>
              <p:spPr>
                <a:xfrm>
                  <a:off x="6320857" y="4537893"/>
                  <a:ext cx="127440" cy="594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2">
              <p14:nvContentPartPr>
                <p14:cNvPr id="981" name="墨迹 980">
                  <a:extLst>
                    <a:ext uri="{FF2B5EF4-FFF2-40B4-BE49-F238E27FC236}">
                      <a16:creationId xmlns:a16="http://schemas.microsoft.com/office/drawing/2014/main" id="{A0E78797-0652-E0AE-A6D8-28559318C484}"/>
                    </a:ext>
                  </a:extLst>
                </p14:cNvPr>
                <p14:cNvContentPartPr/>
                <p14:nvPr/>
              </p14:nvContentPartPr>
              <p14:xfrm>
                <a:off x="6439297" y="4605933"/>
                <a:ext cx="87480" cy="326520"/>
              </p14:xfrm>
            </p:contentPart>
          </mc:Choice>
          <mc:Fallback xmlns="">
            <p:pic>
              <p:nvPicPr>
                <p:cNvPr id="981" name="墨迹 980">
                  <a:extLst>
                    <a:ext uri="{FF2B5EF4-FFF2-40B4-BE49-F238E27FC236}">
                      <a16:creationId xmlns:a16="http://schemas.microsoft.com/office/drawing/2014/main" id="{A0E78797-0652-E0AE-A6D8-28559318C484}"/>
                    </a:ext>
                  </a:extLst>
                </p:cNvPr>
                <p:cNvPicPr/>
                <p:nvPr/>
              </p:nvPicPr>
              <p:blipFill>
                <a:blip r:embed="rId993"/>
                <a:stretch>
                  <a:fillRect/>
                </a:stretch>
              </p:blipFill>
              <p:spPr>
                <a:xfrm>
                  <a:off x="6421297" y="4498293"/>
                  <a:ext cx="123120" cy="542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4">
              <p14:nvContentPartPr>
                <p14:cNvPr id="982" name="墨迹 981">
                  <a:extLst>
                    <a:ext uri="{FF2B5EF4-FFF2-40B4-BE49-F238E27FC236}">
                      <a16:creationId xmlns:a16="http://schemas.microsoft.com/office/drawing/2014/main" id="{F55FE883-E8A0-7096-F8F0-4CA5D3DFE1BB}"/>
                    </a:ext>
                  </a:extLst>
                </p14:cNvPr>
                <p14:cNvContentPartPr/>
                <p14:nvPr/>
              </p14:nvContentPartPr>
              <p14:xfrm>
                <a:off x="6605977" y="4572093"/>
                <a:ext cx="23760" cy="134640"/>
              </p14:xfrm>
            </p:contentPart>
          </mc:Choice>
          <mc:Fallback xmlns="">
            <p:pic>
              <p:nvPicPr>
                <p:cNvPr id="982" name="墨迹 981">
                  <a:extLst>
                    <a:ext uri="{FF2B5EF4-FFF2-40B4-BE49-F238E27FC236}">
                      <a16:creationId xmlns:a16="http://schemas.microsoft.com/office/drawing/2014/main" id="{F55FE883-E8A0-7096-F8F0-4CA5D3DFE1BB}"/>
                    </a:ext>
                  </a:extLst>
                </p:cNvPr>
                <p:cNvPicPr/>
                <p:nvPr/>
              </p:nvPicPr>
              <p:blipFill>
                <a:blip r:embed="rId995"/>
                <a:stretch>
                  <a:fillRect/>
                </a:stretch>
              </p:blipFill>
              <p:spPr>
                <a:xfrm>
                  <a:off x="6587977" y="4464093"/>
                  <a:ext cx="59400" cy="350280"/>
                </a:xfrm>
                <a:prstGeom prst="rect">
                  <a:avLst/>
                </a:prstGeom>
              </p:spPr>
            </p:pic>
          </mc:Fallback>
        </mc:AlternateContent>
      </p:grpSp>
      <p:grpSp>
        <p:nvGrpSpPr>
          <p:cNvPr id="1020" name="组合 1019">
            <a:extLst>
              <a:ext uri="{FF2B5EF4-FFF2-40B4-BE49-F238E27FC236}">
                <a16:creationId xmlns:a16="http://schemas.microsoft.com/office/drawing/2014/main" id="{6FB85C8B-B31E-7BED-8452-81AAABAB3780}"/>
              </a:ext>
            </a:extLst>
          </p:cNvPr>
          <p:cNvGrpSpPr/>
          <p:nvPr/>
        </p:nvGrpSpPr>
        <p:grpSpPr>
          <a:xfrm>
            <a:off x="5284417" y="5250333"/>
            <a:ext cx="2390400" cy="494280"/>
            <a:chOff x="5284417" y="5250333"/>
            <a:chExt cx="2390400" cy="494280"/>
          </a:xfrm>
        </p:grpSpPr>
        <mc:AlternateContent xmlns:mc="http://schemas.openxmlformats.org/markup-compatibility/2006" xmlns:p14="http://schemas.microsoft.com/office/powerpoint/2010/main">
          <mc:Choice Requires="p14">
            <p:contentPart p14:bwMode="auto" r:id="rId996">
              <p14:nvContentPartPr>
                <p14:cNvPr id="984" name="墨迹 983">
                  <a:extLst>
                    <a:ext uri="{FF2B5EF4-FFF2-40B4-BE49-F238E27FC236}">
                      <a16:creationId xmlns:a16="http://schemas.microsoft.com/office/drawing/2014/main" id="{2AA046DD-24B6-C71B-CDA4-105F0BCF7418}"/>
                    </a:ext>
                  </a:extLst>
                </p14:cNvPr>
                <p14:cNvContentPartPr/>
                <p14:nvPr/>
              </p14:nvContentPartPr>
              <p14:xfrm>
                <a:off x="5284417" y="5582973"/>
                <a:ext cx="103320" cy="36360"/>
              </p14:xfrm>
            </p:contentPart>
          </mc:Choice>
          <mc:Fallback xmlns="">
            <p:pic>
              <p:nvPicPr>
                <p:cNvPr id="984" name="墨迹 983">
                  <a:extLst>
                    <a:ext uri="{FF2B5EF4-FFF2-40B4-BE49-F238E27FC236}">
                      <a16:creationId xmlns:a16="http://schemas.microsoft.com/office/drawing/2014/main" id="{2AA046DD-24B6-C71B-CDA4-105F0BCF7418}"/>
                    </a:ext>
                  </a:extLst>
                </p:cNvPr>
                <p:cNvPicPr/>
                <p:nvPr/>
              </p:nvPicPr>
              <p:blipFill>
                <a:blip r:embed="rId997"/>
                <a:stretch>
                  <a:fillRect/>
                </a:stretch>
              </p:blipFill>
              <p:spPr>
                <a:xfrm>
                  <a:off x="5275777" y="5573973"/>
                  <a:ext cx="1209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998">
              <p14:nvContentPartPr>
                <p14:cNvPr id="985" name="墨迹 984">
                  <a:extLst>
                    <a:ext uri="{FF2B5EF4-FFF2-40B4-BE49-F238E27FC236}">
                      <a16:creationId xmlns:a16="http://schemas.microsoft.com/office/drawing/2014/main" id="{6699718F-EECB-AA95-B4D3-777095904F97}"/>
                    </a:ext>
                  </a:extLst>
                </p14:cNvPr>
                <p14:cNvContentPartPr/>
                <p14:nvPr/>
              </p14:nvContentPartPr>
              <p14:xfrm>
                <a:off x="5342377" y="5500893"/>
                <a:ext cx="38160" cy="181440"/>
              </p14:xfrm>
            </p:contentPart>
          </mc:Choice>
          <mc:Fallback xmlns="">
            <p:pic>
              <p:nvPicPr>
                <p:cNvPr id="985" name="墨迹 984">
                  <a:extLst>
                    <a:ext uri="{FF2B5EF4-FFF2-40B4-BE49-F238E27FC236}">
                      <a16:creationId xmlns:a16="http://schemas.microsoft.com/office/drawing/2014/main" id="{6699718F-EECB-AA95-B4D3-777095904F97}"/>
                    </a:ext>
                  </a:extLst>
                </p:cNvPr>
                <p:cNvPicPr/>
                <p:nvPr/>
              </p:nvPicPr>
              <p:blipFill>
                <a:blip r:embed="rId999"/>
                <a:stretch>
                  <a:fillRect/>
                </a:stretch>
              </p:blipFill>
              <p:spPr>
                <a:xfrm>
                  <a:off x="5333377" y="5492253"/>
                  <a:ext cx="558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000">
              <p14:nvContentPartPr>
                <p14:cNvPr id="986" name="墨迹 985">
                  <a:extLst>
                    <a:ext uri="{FF2B5EF4-FFF2-40B4-BE49-F238E27FC236}">
                      <a16:creationId xmlns:a16="http://schemas.microsoft.com/office/drawing/2014/main" id="{A9E4CDD1-0254-B2FD-9F25-E86144986772}"/>
                    </a:ext>
                  </a:extLst>
                </p14:cNvPr>
                <p14:cNvContentPartPr/>
                <p14:nvPr/>
              </p14:nvContentPartPr>
              <p14:xfrm>
                <a:off x="5419777" y="5388213"/>
                <a:ext cx="103680" cy="309960"/>
              </p14:xfrm>
            </p:contentPart>
          </mc:Choice>
          <mc:Fallback xmlns="">
            <p:pic>
              <p:nvPicPr>
                <p:cNvPr id="986" name="墨迹 985">
                  <a:extLst>
                    <a:ext uri="{FF2B5EF4-FFF2-40B4-BE49-F238E27FC236}">
                      <a16:creationId xmlns:a16="http://schemas.microsoft.com/office/drawing/2014/main" id="{A9E4CDD1-0254-B2FD-9F25-E86144986772}"/>
                    </a:ext>
                  </a:extLst>
                </p:cNvPr>
                <p:cNvPicPr/>
                <p:nvPr/>
              </p:nvPicPr>
              <p:blipFill>
                <a:blip r:embed="rId1001"/>
                <a:stretch>
                  <a:fillRect/>
                </a:stretch>
              </p:blipFill>
              <p:spPr>
                <a:xfrm>
                  <a:off x="5411137" y="5379573"/>
                  <a:ext cx="12132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002">
              <p14:nvContentPartPr>
                <p14:cNvPr id="988" name="墨迹 987">
                  <a:extLst>
                    <a:ext uri="{FF2B5EF4-FFF2-40B4-BE49-F238E27FC236}">
                      <a16:creationId xmlns:a16="http://schemas.microsoft.com/office/drawing/2014/main" id="{609CC5CA-45EB-193C-5C3D-84B28F32ADE0}"/>
                    </a:ext>
                  </a:extLst>
                </p14:cNvPr>
                <p14:cNvContentPartPr/>
                <p14:nvPr/>
              </p14:nvContentPartPr>
              <p14:xfrm>
                <a:off x="5486377" y="5538333"/>
                <a:ext cx="69120" cy="81720"/>
              </p14:xfrm>
            </p:contentPart>
          </mc:Choice>
          <mc:Fallback xmlns="">
            <p:pic>
              <p:nvPicPr>
                <p:cNvPr id="988" name="墨迹 987">
                  <a:extLst>
                    <a:ext uri="{FF2B5EF4-FFF2-40B4-BE49-F238E27FC236}">
                      <a16:creationId xmlns:a16="http://schemas.microsoft.com/office/drawing/2014/main" id="{609CC5CA-45EB-193C-5C3D-84B28F32ADE0}"/>
                    </a:ext>
                  </a:extLst>
                </p:cNvPr>
                <p:cNvPicPr/>
                <p:nvPr/>
              </p:nvPicPr>
              <p:blipFill>
                <a:blip r:embed="rId1003"/>
                <a:stretch>
                  <a:fillRect/>
                </a:stretch>
              </p:blipFill>
              <p:spPr>
                <a:xfrm>
                  <a:off x="5477377" y="5529693"/>
                  <a:ext cx="867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004">
              <p14:nvContentPartPr>
                <p14:cNvPr id="989" name="墨迹 988">
                  <a:extLst>
                    <a:ext uri="{FF2B5EF4-FFF2-40B4-BE49-F238E27FC236}">
                      <a16:creationId xmlns:a16="http://schemas.microsoft.com/office/drawing/2014/main" id="{A285979A-35BD-B440-274E-461009598CC4}"/>
                    </a:ext>
                  </a:extLst>
                </p14:cNvPr>
                <p14:cNvContentPartPr/>
                <p14:nvPr/>
              </p14:nvContentPartPr>
              <p14:xfrm>
                <a:off x="5471617" y="5640933"/>
                <a:ext cx="6120" cy="360"/>
              </p14:xfrm>
            </p:contentPart>
          </mc:Choice>
          <mc:Fallback xmlns="">
            <p:pic>
              <p:nvPicPr>
                <p:cNvPr id="989" name="墨迹 988">
                  <a:extLst>
                    <a:ext uri="{FF2B5EF4-FFF2-40B4-BE49-F238E27FC236}">
                      <a16:creationId xmlns:a16="http://schemas.microsoft.com/office/drawing/2014/main" id="{A285979A-35BD-B440-274E-461009598CC4}"/>
                    </a:ext>
                  </a:extLst>
                </p:cNvPr>
                <p:cNvPicPr/>
                <p:nvPr/>
              </p:nvPicPr>
              <p:blipFill>
                <a:blip r:embed="rId1005"/>
                <a:stretch>
                  <a:fillRect/>
                </a:stretch>
              </p:blipFill>
              <p:spPr>
                <a:xfrm>
                  <a:off x="5462617" y="5632293"/>
                  <a:ext cx="23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06">
              <p14:nvContentPartPr>
                <p14:cNvPr id="990" name="墨迹 989">
                  <a:extLst>
                    <a:ext uri="{FF2B5EF4-FFF2-40B4-BE49-F238E27FC236}">
                      <a16:creationId xmlns:a16="http://schemas.microsoft.com/office/drawing/2014/main" id="{3F2C1284-C736-4DAD-A5B4-34B4F1A5C7DB}"/>
                    </a:ext>
                  </a:extLst>
                </p14:cNvPr>
                <p14:cNvContentPartPr/>
                <p14:nvPr/>
              </p14:nvContentPartPr>
              <p14:xfrm>
                <a:off x="5427337" y="5624733"/>
                <a:ext cx="156240" cy="119880"/>
              </p14:xfrm>
            </p:contentPart>
          </mc:Choice>
          <mc:Fallback xmlns="">
            <p:pic>
              <p:nvPicPr>
                <p:cNvPr id="990" name="墨迹 989">
                  <a:extLst>
                    <a:ext uri="{FF2B5EF4-FFF2-40B4-BE49-F238E27FC236}">
                      <a16:creationId xmlns:a16="http://schemas.microsoft.com/office/drawing/2014/main" id="{3F2C1284-C736-4DAD-A5B4-34B4F1A5C7DB}"/>
                    </a:ext>
                  </a:extLst>
                </p:cNvPr>
                <p:cNvPicPr/>
                <p:nvPr/>
              </p:nvPicPr>
              <p:blipFill>
                <a:blip r:embed="rId1007"/>
                <a:stretch>
                  <a:fillRect/>
                </a:stretch>
              </p:blipFill>
              <p:spPr>
                <a:xfrm>
                  <a:off x="5418337" y="5615733"/>
                  <a:ext cx="1738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008">
              <p14:nvContentPartPr>
                <p14:cNvPr id="991" name="墨迹 990">
                  <a:extLst>
                    <a:ext uri="{FF2B5EF4-FFF2-40B4-BE49-F238E27FC236}">
                      <a16:creationId xmlns:a16="http://schemas.microsoft.com/office/drawing/2014/main" id="{CFE63A9A-D2C7-E4AA-31A2-D472F6E4B6E4}"/>
                    </a:ext>
                  </a:extLst>
                </p14:cNvPr>
                <p14:cNvContentPartPr/>
                <p14:nvPr/>
              </p14:nvContentPartPr>
              <p14:xfrm>
                <a:off x="5515897" y="5663253"/>
                <a:ext cx="105480" cy="50040"/>
              </p14:xfrm>
            </p:contentPart>
          </mc:Choice>
          <mc:Fallback xmlns="">
            <p:pic>
              <p:nvPicPr>
                <p:cNvPr id="991" name="墨迹 990">
                  <a:extLst>
                    <a:ext uri="{FF2B5EF4-FFF2-40B4-BE49-F238E27FC236}">
                      <a16:creationId xmlns:a16="http://schemas.microsoft.com/office/drawing/2014/main" id="{CFE63A9A-D2C7-E4AA-31A2-D472F6E4B6E4}"/>
                    </a:ext>
                  </a:extLst>
                </p:cNvPr>
                <p:cNvPicPr/>
                <p:nvPr/>
              </p:nvPicPr>
              <p:blipFill>
                <a:blip r:embed="rId1009"/>
                <a:stretch>
                  <a:fillRect/>
                </a:stretch>
              </p:blipFill>
              <p:spPr>
                <a:xfrm>
                  <a:off x="5506897" y="5654253"/>
                  <a:ext cx="12312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010">
              <p14:nvContentPartPr>
                <p14:cNvPr id="992" name="墨迹 991">
                  <a:extLst>
                    <a:ext uri="{FF2B5EF4-FFF2-40B4-BE49-F238E27FC236}">
                      <a16:creationId xmlns:a16="http://schemas.microsoft.com/office/drawing/2014/main" id="{89DC70C1-4D4E-167C-5720-98F987121208}"/>
                    </a:ext>
                  </a:extLst>
                </p14:cNvPr>
                <p14:cNvContentPartPr/>
                <p14:nvPr/>
              </p14:nvContentPartPr>
              <p14:xfrm>
                <a:off x="5559817" y="5521413"/>
                <a:ext cx="15840" cy="64440"/>
              </p14:xfrm>
            </p:contentPart>
          </mc:Choice>
          <mc:Fallback xmlns="">
            <p:pic>
              <p:nvPicPr>
                <p:cNvPr id="992" name="墨迹 991">
                  <a:extLst>
                    <a:ext uri="{FF2B5EF4-FFF2-40B4-BE49-F238E27FC236}">
                      <a16:creationId xmlns:a16="http://schemas.microsoft.com/office/drawing/2014/main" id="{89DC70C1-4D4E-167C-5720-98F987121208}"/>
                    </a:ext>
                  </a:extLst>
                </p:cNvPr>
                <p:cNvPicPr/>
                <p:nvPr/>
              </p:nvPicPr>
              <p:blipFill>
                <a:blip r:embed="rId1011"/>
                <a:stretch>
                  <a:fillRect/>
                </a:stretch>
              </p:blipFill>
              <p:spPr>
                <a:xfrm>
                  <a:off x="5551177" y="5512773"/>
                  <a:ext cx="334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012">
              <p14:nvContentPartPr>
                <p14:cNvPr id="993" name="墨迹 992">
                  <a:extLst>
                    <a:ext uri="{FF2B5EF4-FFF2-40B4-BE49-F238E27FC236}">
                      <a16:creationId xmlns:a16="http://schemas.microsoft.com/office/drawing/2014/main" id="{DD90EE5F-6C18-6E6D-5300-71943D23CF04}"/>
                    </a:ext>
                  </a:extLst>
                </p14:cNvPr>
                <p14:cNvContentPartPr/>
                <p14:nvPr/>
              </p14:nvContentPartPr>
              <p14:xfrm>
                <a:off x="5671417" y="5573613"/>
                <a:ext cx="80640" cy="97920"/>
              </p14:xfrm>
            </p:contentPart>
          </mc:Choice>
          <mc:Fallback xmlns="">
            <p:pic>
              <p:nvPicPr>
                <p:cNvPr id="993" name="墨迹 992">
                  <a:extLst>
                    <a:ext uri="{FF2B5EF4-FFF2-40B4-BE49-F238E27FC236}">
                      <a16:creationId xmlns:a16="http://schemas.microsoft.com/office/drawing/2014/main" id="{DD90EE5F-6C18-6E6D-5300-71943D23CF04}"/>
                    </a:ext>
                  </a:extLst>
                </p:cNvPr>
                <p:cNvPicPr/>
                <p:nvPr/>
              </p:nvPicPr>
              <p:blipFill>
                <a:blip r:embed="rId1013"/>
                <a:stretch>
                  <a:fillRect/>
                </a:stretch>
              </p:blipFill>
              <p:spPr>
                <a:xfrm>
                  <a:off x="5662777" y="5564613"/>
                  <a:ext cx="982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014">
              <p14:nvContentPartPr>
                <p14:cNvPr id="994" name="墨迹 993">
                  <a:extLst>
                    <a:ext uri="{FF2B5EF4-FFF2-40B4-BE49-F238E27FC236}">
                      <a16:creationId xmlns:a16="http://schemas.microsoft.com/office/drawing/2014/main" id="{79A4B0D7-5F08-7CEC-3EE6-6663298AA482}"/>
                    </a:ext>
                  </a:extLst>
                </p14:cNvPr>
                <p14:cNvContentPartPr/>
                <p14:nvPr/>
              </p14:nvContentPartPr>
              <p14:xfrm>
                <a:off x="5729737" y="5486133"/>
                <a:ext cx="117720" cy="194400"/>
              </p14:xfrm>
            </p:contentPart>
          </mc:Choice>
          <mc:Fallback xmlns="">
            <p:pic>
              <p:nvPicPr>
                <p:cNvPr id="994" name="墨迹 993">
                  <a:extLst>
                    <a:ext uri="{FF2B5EF4-FFF2-40B4-BE49-F238E27FC236}">
                      <a16:creationId xmlns:a16="http://schemas.microsoft.com/office/drawing/2014/main" id="{79A4B0D7-5F08-7CEC-3EE6-6663298AA482}"/>
                    </a:ext>
                  </a:extLst>
                </p:cNvPr>
                <p:cNvPicPr/>
                <p:nvPr/>
              </p:nvPicPr>
              <p:blipFill>
                <a:blip r:embed="rId1015"/>
                <a:stretch>
                  <a:fillRect/>
                </a:stretch>
              </p:blipFill>
              <p:spPr>
                <a:xfrm>
                  <a:off x="5720737" y="5477133"/>
                  <a:ext cx="1353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016">
              <p14:nvContentPartPr>
                <p14:cNvPr id="996" name="墨迹 995">
                  <a:extLst>
                    <a:ext uri="{FF2B5EF4-FFF2-40B4-BE49-F238E27FC236}">
                      <a16:creationId xmlns:a16="http://schemas.microsoft.com/office/drawing/2014/main" id="{07BFDE02-2366-6DF4-DF11-34BC1758820A}"/>
                    </a:ext>
                  </a:extLst>
                </p14:cNvPr>
                <p14:cNvContentPartPr/>
                <p14:nvPr/>
              </p14:nvContentPartPr>
              <p14:xfrm>
                <a:off x="5943217" y="5535453"/>
                <a:ext cx="60840" cy="80640"/>
              </p14:xfrm>
            </p:contentPart>
          </mc:Choice>
          <mc:Fallback xmlns="">
            <p:pic>
              <p:nvPicPr>
                <p:cNvPr id="996" name="墨迹 995">
                  <a:extLst>
                    <a:ext uri="{FF2B5EF4-FFF2-40B4-BE49-F238E27FC236}">
                      <a16:creationId xmlns:a16="http://schemas.microsoft.com/office/drawing/2014/main" id="{07BFDE02-2366-6DF4-DF11-34BC1758820A}"/>
                    </a:ext>
                  </a:extLst>
                </p:cNvPr>
                <p:cNvPicPr/>
                <p:nvPr/>
              </p:nvPicPr>
              <p:blipFill>
                <a:blip r:embed="rId1017"/>
                <a:stretch>
                  <a:fillRect/>
                </a:stretch>
              </p:blipFill>
              <p:spPr>
                <a:xfrm>
                  <a:off x="5934577" y="5526453"/>
                  <a:ext cx="784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018">
              <p14:nvContentPartPr>
                <p14:cNvPr id="997" name="墨迹 996">
                  <a:extLst>
                    <a:ext uri="{FF2B5EF4-FFF2-40B4-BE49-F238E27FC236}">
                      <a16:creationId xmlns:a16="http://schemas.microsoft.com/office/drawing/2014/main" id="{36F32039-DC0D-E191-0A94-0346BAF56A0C}"/>
                    </a:ext>
                  </a:extLst>
                </p14:cNvPr>
                <p14:cNvContentPartPr/>
                <p14:nvPr/>
              </p14:nvContentPartPr>
              <p14:xfrm>
                <a:off x="5957977" y="5566053"/>
                <a:ext cx="54360" cy="31320"/>
              </p14:xfrm>
            </p:contentPart>
          </mc:Choice>
          <mc:Fallback xmlns="">
            <p:pic>
              <p:nvPicPr>
                <p:cNvPr id="997" name="墨迹 996">
                  <a:extLst>
                    <a:ext uri="{FF2B5EF4-FFF2-40B4-BE49-F238E27FC236}">
                      <a16:creationId xmlns:a16="http://schemas.microsoft.com/office/drawing/2014/main" id="{36F32039-DC0D-E191-0A94-0346BAF56A0C}"/>
                    </a:ext>
                  </a:extLst>
                </p:cNvPr>
                <p:cNvPicPr/>
                <p:nvPr/>
              </p:nvPicPr>
              <p:blipFill>
                <a:blip r:embed="rId1019"/>
                <a:stretch>
                  <a:fillRect/>
                </a:stretch>
              </p:blipFill>
              <p:spPr>
                <a:xfrm>
                  <a:off x="5949337" y="5557053"/>
                  <a:ext cx="72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20">
              <p14:nvContentPartPr>
                <p14:cNvPr id="998" name="墨迹 997">
                  <a:extLst>
                    <a:ext uri="{FF2B5EF4-FFF2-40B4-BE49-F238E27FC236}">
                      <a16:creationId xmlns:a16="http://schemas.microsoft.com/office/drawing/2014/main" id="{DBC0D44F-5C79-6CB4-D423-11CAC7C2E9A8}"/>
                    </a:ext>
                  </a:extLst>
                </p14:cNvPr>
                <p14:cNvContentPartPr/>
                <p14:nvPr/>
              </p14:nvContentPartPr>
              <p14:xfrm>
                <a:off x="6076057" y="5436813"/>
                <a:ext cx="102600" cy="34920"/>
              </p14:xfrm>
            </p:contentPart>
          </mc:Choice>
          <mc:Fallback xmlns="">
            <p:pic>
              <p:nvPicPr>
                <p:cNvPr id="998" name="墨迹 997">
                  <a:extLst>
                    <a:ext uri="{FF2B5EF4-FFF2-40B4-BE49-F238E27FC236}">
                      <a16:creationId xmlns:a16="http://schemas.microsoft.com/office/drawing/2014/main" id="{DBC0D44F-5C79-6CB4-D423-11CAC7C2E9A8}"/>
                    </a:ext>
                  </a:extLst>
                </p:cNvPr>
                <p:cNvPicPr/>
                <p:nvPr/>
              </p:nvPicPr>
              <p:blipFill>
                <a:blip r:embed="rId1021"/>
                <a:stretch>
                  <a:fillRect/>
                </a:stretch>
              </p:blipFill>
              <p:spPr>
                <a:xfrm>
                  <a:off x="6067057" y="5428173"/>
                  <a:ext cx="1202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022">
              <p14:nvContentPartPr>
                <p14:cNvPr id="999" name="墨迹 998">
                  <a:extLst>
                    <a:ext uri="{FF2B5EF4-FFF2-40B4-BE49-F238E27FC236}">
                      <a16:creationId xmlns:a16="http://schemas.microsoft.com/office/drawing/2014/main" id="{5430C4A9-B3EB-CF0E-EF17-38E7580B8541}"/>
                    </a:ext>
                  </a:extLst>
                </p14:cNvPr>
                <p14:cNvContentPartPr/>
                <p14:nvPr/>
              </p14:nvContentPartPr>
              <p14:xfrm>
                <a:off x="6065617" y="5346093"/>
                <a:ext cx="79560" cy="397440"/>
              </p14:xfrm>
            </p:contentPart>
          </mc:Choice>
          <mc:Fallback xmlns="">
            <p:pic>
              <p:nvPicPr>
                <p:cNvPr id="999" name="墨迹 998">
                  <a:extLst>
                    <a:ext uri="{FF2B5EF4-FFF2-40B4-BE49-F238E27FC236}">
                      <a16:creationId xmlns:a16="http://schemas.microsoft.com/office/drawing/2014/main" id="{5430C4A9-B3EB-CF0E-EF17-38E7580B8541}"/>
                    </a:ext>
                  </a:extLst>
                </p:cNvPr>
                <p:cNvPicPr/>
                <p:nvPr/>
              </p:nvPicPr>
              <p:blipFill>
                <a:blip r:embed="rId1023"/>
                <a:stretch>
                  <a:fillRect/>
                </a:stretch>
              </p:blipFill>
              <p:spPr>
                <a:xfrm>
                  <a:off x="6056977" y="5337453"/>
                  <a:ext cx="9720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1024">
              <p14:nvContentPartPr>
                <p14:cNvPr id="1000" name="墨迹 999">
                  <a:extLst>
                    <a:ext uri="{FF2B5EF4-FFF2-40B4-BE49-F238E27FC236}">
                      <a16:creationId xmlns:a16="http://schemas.microsoft.com/office/drawing/2014/main" id="{CCD5FA7C-8175-861E-8434-26D8BC4FD762}"/>
                    </a:ext>
                  </a:extLst>
                </p14:cNvPr>
                <p14:cNvContentPartPr/>
                <p14:nvPr/>
              </p14:nvContentPartPr>
              <p14:xfrm>
                <a:off x="6275497" y="5390373"/>
                <a:ext cx="36360" cy="7920"/>
              </p14:xfrm>
            </p:contentPart>
          </mc:Choice>
          <mc:Fallback xmlns="">
            <p:pic>
              <p:nvPicPr>
                <p:cNvPr id="1000" name="墨迹 999">
                  <a:extLst>
                    <a:ext uri="{FF2B5EF4-FFF2-40B4-BE49-F238E27FC236}">
                      <a16:creationId xmlns:a16="http://schemas.microsoft.com/office/drawing/2014/main" id="{CCD5FA7C-8175-861E-8434-26D8BC4FD762}"/>
                    </a:ext>
                  </a:extLst>
                </p:cNvPr>
                <p:cNvPicPr/>
                <p:nvPr/>
              </p:nvPicPr>
              <p:blipFill>
                <a:blip r:embed="rId1025"/>
                <a:stretch>
                  <a:fillRect/>
                </a:stretch>
              </p:blipFill>
              <p:spPr>
                <a:xfrm>
                  <a:off x="6266497" y="5381373"/>
                  <a:ext cx="540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026">
              <p14:nvContentPartPr>
                <p14:cNvPr id="1001" name="墨迹 1000">
                  <a:extLst>
                    <a:ext uri="{FF2B5EF4-FFF2-40B4-BE49-F238E27FC236}">
                      <a16:creationId xmlns:a16="http://schemas.microsoft.com/office/drawing/2014/main" id="{802296C6-A7B6-5A82-50F5-C731336E6FB8}"/>
                    </a:ext>
                  </a:extLst>
                </p14:cNvPr>
                <p14:cNvContentPartPr/>
                <p14:nvPr/>
              </p14:nvContentPartPr>
              <p14:xfrm>
                <a:off x="6245617" y="5440053"/>
                <a:ext cx="119160" cy="219960"/>
              </p14:xfrm>
            </p:contentPart>
          </mc:Choice>
          <mc:Fallback xmlns="">
            <p:pic>
              <p:nvPicPr>
                <p:cNvPr id="1001" name="墨迹 1000">
                  <a:extLst>
                    <a:ext uri="{FF2B5EF4-FFF2-40B4-BE49-F238E27FC236}">
                      <a16:creationId xmlns:a16="http://schemas.microsoft.com/office/drawing/2014/main" id="{802296C6-A7B6-5A82-50F5-C731336E6FB8}"/>
                    </a:ext>
                  </a:extLst>
                </p:cNvPr>
                <p:cNvPicPr/>
                <p:nvPr/>
              </p:nvPicPr>
              <p:blipFill>
                <a:blip r:embed="rId1027"/>
                <a:stretch>
                  <a:fillRect/>
                </a:stretch>
              </p:blipFill>
              <p:spPr>
                <a:xfrm>
                  <a:off x="6236977" y="5431053"/>
                  <a:ext cx="1368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028">
              <p14:nvContentPartPr>
                <p14:cNvPr id="1002" name="墨迹 1001">
                  <a:extLst>
                    <a:ext uri="{FF2B5EF4-FFF2-40B4-BE49-F238E27FC236}">
                      <a16:creationId xmlns:a16="http://schemas.microsoft.com/office/drawing/2014/main" id="{47674A2E-0F1B-C86C-24D9-BC0EA5ADE0D2}"/>
                    </a:ext>
                  </a:extLst>
                </p14:cNvPr>
                <p14:cNvContentPartPr/>
                <p14:nvPr/>
              </p14:nvContentPartPr>
              <p14:xfrm>
                <a:off x="6334177" y="5537973"/>
                <a:ext cx="7920" cy="68040"/>
              </p14:xfrm>
            </p:contentPart>
          </mc:Choice>
          <mc:Fallback xmlns="">
            <p:pic>
              <p:nvPicPr>
                <p:cNvPr id="1002" name="墨迹 1001">
                  <a:extLst>
                    <a:ext uri="{FF2B5EF4-FFF2-40B4-BE49-F238E27FC236}">
                      <a16:creationId xmlns:a16="http://schemas.microsoft.com/office/drawing/2014/main" id="{47674A2E-0F1B-C86C-24D9-BC0EA5ADE0D2}"/>
                    </a:ext>
                  </a:extLst>
                </p:cNvPr>
                <p:cNvPicPr/>
                <p:nvPr/>
              </p:nvPicPr>
              <p:blipFill>
                <a:blip r:embed="rId1029"/>
                <a:stretch>
                  <a:fillRect/>
                </a:stretch>
              </p:blipFill>
              <p:spPr>
                <a:xfrm>
                  <a:off x="6325177" y="5528973"/>
                  <a:ext cx="255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030">
              <p14:nvContentPartPr>
                <p14:cNvPr id="1003" name="墨迹 1002">
                  <a:extLst>
                    <a:ext uri="{FF2B5EF4-FFF2-40B4-BE49-F238E27FC236}">
                      <a16:creationId xmlns:a16="http://schemas.microsoft.com/office/drawing/2014/main" id="{B3040D18-1937-1838-02D4-15BA6C91EDDA}"/>
                    </a:ext>
                  </a:extLst>
                </p14:cNvPr>
                <p14:cNvContentPartPr/>
                <p14:nvPr/>
              </p14:nvContentPartPr>
              <p14:xfrm>
                <a:off x="6334537" y="5552373"/>
                <a:ext cx="110520" cy="117000"/>
              </p14:xfrm>
            </p:contentPart>
          </mc:Choice>
          <mc:Fallback xmlns="">
            <p:pic>
              <p:nvPicPr>
                <p:cNvPr id="1003" name="墨迹 1002">
                  <a:extLst>
                    <a:ext uri="{FF2B5EF4-FFF2-40B4-BE49-F238E27FC236}">
                      <a16:creationId xmlns:a16="http://schemas.microsoft.com/office/drawing/2014/main" id="{B3040D18-1937-1838-02D4-15BA6C91EDDA}"/>
                    </a:ext>
                  </a:extLst>
                </p:cNvPr>
                <p:cNvPicPr/>
                <p:nvPr/>
              </p:nvPicPr>
              <p:blipFill>
                <a:blip r:embed="rId1031"/>
                <a:stretch>
                  <a:fillRect/>
                </a:stretch>
              </p:blipFill>
              <p:spPr>
                <a:xfrm>
                  <a:off x="6325537" y="5543733"/>
                  <a:ext cx="1281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032">
              <p14:nvContentPartPr>
                <p14:cNvPr id="1005" name="墨迹 1004">
                  <a:extLst>
                    <a:ext uri="{FF2B5EF4-FFF2-40B4-BE49-F238E27FC236}">
                      <a16:creationId xmlns:a16="http://schemas.microsoft.com/office/drawing/2014/main" id="{478C39A2-BAF1-0627-792B-7E839320A90C}"/>
                    </a:ext>
                  </a:extLst>
                </p14:cNvPr>
                <p14:cNvContentPartPr/>
                <p14:nvPr/>
              </p14:nvContentPartPr>
              <p14:xfrm>
                <a:off x="6577177" y="5441133"/>
                <a:ext cx="215280" cy="175680"/>
              </p14:xfrm>
            </p:contentPart>
          </mc:Choice>
          <mc:Fallback xmlns="">
            <p:pic>
              <p:nvPicPr>
                <p:cNvPr id="1005" name="墨迹 1004">
                  <a:extLst>
                    <a:ext uri="{FF2B5EF4-FFF2-40B4-BE49-F238E27FC236}">
                      <a16:creationId xmlns:a16="http://schemas.microsoft.com/office/drawing/2014/main" id="{478C39A2-BAF1-0627-792B-7E839320A90C}"/>
                    </a:ext>
                  </a:extLst>
                </p:cNvPr>
                <p:cNvPicPr/>
                <p:nvPr/>
              </p:nvPicPr>
              <p:blipFill>
                <a:blip r:embed="rId1033"/>
                <a:stretch>
                  <a:fillRect/>
                </a:stretch>
              </p:blipFill>
              <p:spPr>
                <a:xfrm>
                  <a:off x="6568537" y="5432493"/>
                  <a:ext cx="2329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034">
              <p14:nvContentPartPr>
                <p14:cNvPr id="1007" name="墨迹 1006">
                  <a:extLst>
                    <a:ext uri="{FF2B5EF4-FFF2-40B4-BE49-F238E27FC236}">
                      <a16:creationId xmlns:a16="http://schemas.microsoft.com/office/drawing/2014/main" id="{5E98D461-9401-D899-CF02-7793A74CC1C0}"/>
                    </a:ext>
                  </a:extLst>
                </p14:cNvPr>
                <p14:cNvContentPartPr/>
                <p14:nvPr/>
              </p14:nvContentPartPr>
              <p14:xfrm>
                <a:off x="6831697" y="5294253"/>
                <a:ext cx="174600" cy="250560"/>
              </p14:xfrm>
            </p:contentPart>
          </mc:Choice>
          <mc:Fallback xmlns="">
            <p:pic>
              <p:nvPicPr>
                <p:cNvPr id="1007" name="墨迹 1006">
                  <a:extLst>
                    <a:ext uri="{FF2B5EF4-FFF2-40B4-BE49-F238E27FC236}">
                      <a16:creationId xmlns:a16="http://schemas.microsoft.com/office/drawing/2014/main" id="{5E98D461-9401-D899-CF02-7793A74CC1C0}"/>
                    </a:ext>
                  </a:extLst>
                </p:cNvPr>
                <p:cNvPicPr/>
                <p:nvPr/>
              </p:nvPicPr>
              <p:blipFill>
                <a:blip r:embed="rId1035"/>
                <a:stretch>
                  <a:fillRect/>
                </a:stretch>
              </p:blipFill>
              <p:spPr>
                <a:xfrm>
                  <a:off x="6822697" y="5285613"/>
                  <a:ext cx="19224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036">
              <p14:nvContentPartPr>
                <p14:cNvPr id="1008" name="墨迹 1007">
                  <a:extLst>
                    <a:ext uri="{FF2B5EF4-FFF2-40B4-BE49-F238E27FC236}">
                      <a16:creationId xmlns:a16="http://schemas.microsoft.com/office/drawing/2014/main" id="{D7A4E9CD-048F-6185-133D-EE7667BFA3F8}"/>
                    </a:ext>
                  </a:extLst>
                </p14:cNvPr>
                <p14:cNvContentPartPr/>
                <p14:nvPr/>
              </p14:nvContentPartPr>
              <p14:xfrm>
                <a:off x="6892537" y="5375613"/>
                <a:ext cx="120600" cy="236160"/>
              </p14:xfrm>
            </p:contentPart>
          </mc:Choice>
          <mc:Fallback xmlns="">
            <p:pic>
              <p:nvPicPr>
                <p:cNvPr id="1008" name="墨迹 1007">
                  <a:extLst>
                    <a:ext uri="{FF2B5EF4-FFF2-40B4-BE49-F238E27FC236}">
                      <a16:creationId xmlns:a16="http://schemas.microsoft.com/office/drawing/2014/main" id="{D7A4E9CD-048F-6185-133D-EE7667BFA3F8}"/>
                    </a:ext>
                  </a:extLst>
                </p:cNvPr>
                <p:cNvPicPr/>
                <p:nvPr/>
              </p:nvPicPr>
              <p:blipFill>
                <a:blip r:embed="rId1037"/>
                <a:stretch>
                  <a:fillRect/>
                </a:stretch>
              </p:blipFill>
              <p:spPr>
                <a:xfrm>
                  <a:off x="6883537" y="5366613"/>
                  <a:ext cx="1382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038">
              <p14:nvContentPartPr>
                <p14:cNvPr id="1009" name="墨迹 1008">
                  <a:extLst>
                    <a:ext uri="{FF2B5EF4-FFF2-40B4-BE49-F238E27FC236}">
                      <a16:creationId xmlns:a16="http://schemas.microsoft.com/office/drawing/2014/main" id="{EE44BB8B-FBAB-D005-ECCC-09C4BBF174AF}"/>
                    </a:ext>
                  </a:extLst>
                </p14:cNvPr>
                <p14:cNvContentPartPr/>
                <p14:nvPr/>
              </p14:nvContentPartPr>
              <p14:xfrm>
                <a:off x="6953737" y="5515653"/>
                <a:ext cx="110160" cy="96840"/>
              </p14:xfrm>
            </p:contentPart>
          </mc:Choice>
          <mc:Fallback xmlns="">
            <p:pic>
              <p:nvPicPr>
                <p:cNvPr id="1009" name="墨迹 1008">
                  <a:extLst>
                    <a:ext uri="{FF2B5EF4-FFF2-40B4-BE49-F238E27FC236}">
                      <a16:creationId xmlns:a16="http://schemas.microsoft.com/office/drawing/2014/main" id="{EE44BB8B-FBAB-D005-ECCC-09C4BBF174AF}"/>
                    </a:ext>
                  </a:extLst>
                </p:cNvPr>
                <p:cNvPicPr/>
                <p:nvPr/>
              </p:nvPicPr>
              <p:blipFill>
                <a:blip r:embed="rId1039"/>
                <a:stretch>
                  <a:fillRect/>
                </a:stretch>
              </p:blipFill>
              <p:spPr>
                <a:xfrm>
                  <a:off x="6944737" y="5507013"/>
                  <a:ext cx="1278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040">
              <p14:nvContentPartPr>
                <p14:cNvPr id="1010" name="墨迹 1009">
                  <a:extLst>
                    <a:ext uri="{FF2B5EF4-FFF2-40B4-BE49-F238E27FC236}">
                      <a16:creationId xmlns:a16="http://schemas.microsoft.com/office/drawing/2014/main" id="{725120D7-D7EF-9E3D-0868-27E730DC9AB8}"/>
                    </a:ext>
                  </a:extLst>
                </p14:cNvPr>
                <p14:cNvContentPartPr/>
                <p14:nvPr/>
              </p14:nvContentPartPr>
              <p14:xfrm>
                <a:off x="7086217" y="5567133"/>
                <a:ext cx="3240" cy="44280"/>
              </p14:xfrm>
            </p:contentPart>
          </mc:Choice>
          <mc:Fallback xmlns="">
            <p:pic>
              <p:nvPicPr>
                <p:cNvPr id="1010" name="墨迹 1009">
                  <a:extLst>
                    <a:ext uri="{FF2B5EF4-FFF2-40B4-BE49-F238E27FC236}">
                      <a16:creationId xmlns:a16="http://schemas.microsoft.com/office/drawing/2014/main" id="{725120D7-D7EF-9E3D-0868-27E730DC9AB8}"/>
                    </a:ext>
                  </a:extLst>
                </p:cNvPr>
                <p:cNvPicPr/>
                <p:nvPr/>
              </p:nvPicPr>
              <p:blipFill>
                <a:blip r:embed="rId1041"/>
                <a:stretch>
                  <a:fillRect/>
                </a:stretch>
              </p:blipFill>
              <p:spPr>
                <a:xfrm>
                  <a:off x="7077577" y="5558493"/>
                  <a:ext cx="208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042">
              <p14:nvContentPartPr>
                <p14:cNvPr id="1011" name="墨迹 1010">
                  <a:extLst>
                    <a:ext uri="{FF2B5EF4-FFF2-40B4-BE49-F238E27FC236}">
                      <a16:creationId xmlns:a16="http://schemas.microsoft.com/office/drawing/2014/main" id="{46B4C044-53E6-D021-1223-C8408CBB1280}"/>
                    </a:ext>
                  </a:extLst>
                </p14:cNvPr>
                <p14:cNvContentPartPr/>
                <p14:nvPr/>
              </p14:nvContentPartPr>
              <p14:xfrm>
                <a:off x="7226617" y="5331333"/>
                <a:ext cx="18000" cy="6120"/>
              </p14:xfrm>
            </p:contentPart>
          </mc:Choice>
          <mc:Fallback xmlns="">
            <p:pic>
              <p:nvPicPr>
                <p:cNvPr id="1011" name="墨迹 1010">
                  <a:extLst>
                    <a:ext uri="{FF2B5EF4-FFF2-40B4-BE49-F238E27FC236}">
                      <a16:creationId xmlns:a16="http://schemas.microsoft.com/office/drawing/2014/main" id="{46B4C044-53E6-D021-1223-C8408CBB1280}"/>
                    </a:ext>
                  </a:extLst>
                </p:cNvPr>
                <p:cNvPicPr/>
                <p:nvPr/>
              </p:nvPicPr>
              <p:blipFill>
                <a:blip r:embed="rId1043"/>
                <a:stretch>
                  <a:fillRect/>
                </a:stretch>
              </p:blipFill>
              <p:spPr>
                <a:xfrm>
                  <a:off x="7217617" y="5322693"/>
                  <a:ext cx="356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044">
              <p14:nvContentPartPr>
                <p14:cNvPr id="1012" name="墨迹 1011">
                  <a:extLst>
                    <a:ext uri="{FF2B5EF4-FFF2-40B4-BE49-F238E27FC236}">
                      <a16:creationId xmlns:a16="http://schemas.microsoft.com/office/drawing/2014/main" id="{15073D6F-E353-7DC2-2A00-9DFF2FE883EA}"/>
                    </a:ext>
                  </a:extLst>
                </p14:cNvPr>
                <p14:cNvContentPartPr/>
                <p14:nvPr/>
              </p14:nvContentPartPr>
              <p14:xfrm>
                <a:off x="7175857" y="5403693"/>
                <a:ext cx="112680" cy="237600"/>
              </p14:xfrm>
            </p:contentPart>
          </mc:Choice>
          <mc:Fallback xmlns="">
            <p:pic>
              <p:nvPicPr>
                <p:cNvPr id="1012" name="墨迹 1011">
                  <a:extLst>
                    <a:ext uri="{FF2B5EF4-FFF2-40B4-BE49-F238E27FC236}">
                      <a16:creationId xmlns:a16="http://schemas.microsoft.com/office/drawing/2014/main" id="{15073D6F-E353-7DC2-2A00-9DFF2FE883EA}"/>
                    </a:ext>
                  </a:extLst>
                </p:cNvPr>
                <p:cNvPicPr/>
                <p:nvPr/>
              </p:nvPicPr>
              <p:blipFill>
                <a:blip r:embed="rId1045"/>
                <a:stretch>
                  <a:fillRect/>
                </a:stretch>
              </p:blipFill>
              <p:spPr>
                <a:xfrm>
                  <a:off x="7167217" y="5395053"/>
                  <a:ext cx="1303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046">
              <p14:nvContentPartPr>
                <p14:cNvPr id="1013" name="墨迹 1012">
                  <a:extLst>
                    <a:ext uri="{FF2B5EF4-FFF2-40B4-BE49-F238E27FC236}">
                      <a16:creationId xmlns:a16="http://schemas.microsoft.com/office/drawing/2014/main" id="{D53A3348-2850-8869-224A-CE6375CA3975}"/>
                    </a:ext>
                  </a:extLst>
                </p14:cNvPr>
                <p14:cNvContentPartPr/>
                <p14:nvPr/>
              </p14:nvContentPartPr>
              <p14:xfrm>
                <a:off x="7282777" y="5383173"/>
                <a:ext cx="35280" cy="122040"/>
              </p14:xfrm>
            </p:contentPart>
          </mc:Choice>
          <mc:Fallback xmlns="">
            <p:pic>
              <p:nvPicPr>
                <p:cNvPr id="1013" name="墨迹 1012">
                  <a:extLst>
                    <a:ext uri="{FF2B5EF4-FFF2-40B4-BE49-F238E27FC236}">
                      <a16:creationId xmlns:a16="http://schemas.microsoft.com/office/drawing/2014/main" id="{D53A3348-2850-8869-224A-CE6375CA3975}"/>
                    </a:ext>
                  </a:extLst>
                </p:cNvPr>
                <p:cNvPicPr/>
                <p:nvPr/>
              </p:nvPicPr>
              <p:blipFill>
                <a:blip r:embed="rId1047"/>
                <a:stretch>
                  <a:fillRect/>
                </a:stretch>
              </p:blipFill>
              <p:spPr>
                <a:xfrm>
                  <a:off x="7274137" y="5374173"/>
                  <a:ext cx="529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048">
              <p14:nvContentPartPr>
                <p14:cNvPr id="1014" name="墨迹 1013">
                  <a:extLst>
                    <a:ext uri="{FF2B5EF4-FFF2-40B4-BE49-F238E27FC236}">
                      <a16:creationId xmlns:a16="http://schemas.microsoft.com/office/drawing/2014/main" id="{6D489929-42D4-9861-1A9F-8BF829C43C9A}"/>
                    </a:ext>
                  </a:extLst>
                </p14:cNvPr>
                <p14:cNvContentPartPr/>
                <p14:nvPr/>
              </p14:nvContentPartPr>
              <p14:xfrm>
                <a:off x="7227337" y="5508453"/>
                <a:ext cx="106920" cy="112680"/>
              </p14:xfrm>
            </p:contentPart>
          </mc:Choice>
          <mc:Fallback xmlns="">
            <p:pic>
              <p:nvPicPr>
                <p:cNvPr id="1014" name="墨迹 1013">
                  <a:extLst>
                    <a:ext uri="{FF2B5EF4-FFF2-40B4-BE49-F238E27FC236}">
                      <a16:creationId xmlns:a16="http://schemas.microsoft.com/office/drawing/2014/main" id="{6D489929-42D4-9861-1A9F-8BF829C43C9A}"/>
                    </a:ext>
                  </a:extLst>
                </p:cNvPr>
                <p:cNvPicPr/>
                <p:nvPr/>
              </p:nvPicPr>
              <p:blipFill>
                <a:blip r:embed="rId1049"/>
                <a:stretch>
                  <a:fillRect/>
                </a:stretch>
              </p:blipFill>
              <p:spPr>
                <a:xfrm>
                  <a:off x="7218337" y="5499453"/>
                  <a:ext cx="1245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050">
              <p14:nvContentPartPr>
                <p14:cNvPr id="1015" name="墨迹 1014">
                  <a:extLst>
                    <a:ext uri="{FF2B5EF4-FFF2-40B4-BE49-F238E27FC236}">
                      <a16:creationId xmlns:a16="http://schemas.microsoft.com/office/drawing/2014/main" id="{13D458FF-19A5-2286-703B-266FBB544E78}"/>
                    </a:ext>
                  </a:extLst>
                </p14:cNvPr>
                <p14:cNvContentPartPr/>
                <p14:nvPr/>
              </p14:nvContentPartPr>
              <p14:xfrm>
                <a:off x="7459897" y="5368413"/>
                <a:ext cx="76680" cy="216720"/>
              </p14:xfrm>
            </p:contentPart>
          </mc:Choice>
          <mc:Fallback xmlns="">
            <p:pic>
              <p:nvPicPr>
                <p:cNvPr id="1015" name="墨迹 1014">
                  <a:extLst>
                    <a:ext uri="{FF2B5EF4-FFF2-40B4-BE49-F238E27FC236}">
                      <a16:creationId xmlns:a16="http://schemas.microsoft.com/office/drawing/2014/main" id="{13D458FF-19A5-2286-703B-266FBB544E78}"/>
                    </a:ext>
                  </a:extLst>
                </p:cNvPr>
                <p:cNvPicPr/>
                <p:nvPr/>
              </p:nvPicPr>
              <p:blipFill>
                <a:blip r:embed="rId1051"/>
                <a:stretch>
                  <a:fillRect/>
                </a:stretch>
              </p:blipFill>
              <p:spPr>
                <a:xfrm>
                  <a:off x="7451257" y="5359413"/>
                  <a:ext cx="943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052">
              <p14:nvContentPartPr>
                <p14:cNvPr id="1016" name="墨迹 1015">
                  <a:extLst>
                    <a:ext uri="{FF2B5EF4-FFF2-40B4-BE49-F238E27FC236}">
                      <a16:creationId xmlns:a16="http://schemas.microsoft.com/office/drawing/2014/main" id="{AEDFE394-E166-45A8-F48E-9FF78BF6276A}"/>
                    </a:ext>
                  </a:extLst>
                </p14:cNvPr>
                <p14:cNvContentPartPr/>
                <p14:nvPr/>
              </p14:nvContentPartPr>
              <p14:xfrm>
                <a:off x="7521457" y="5328453"/>
                <a:ext cx="126000" cy="18360"/>
              </p14:xfrm>
            </p:contentPart>
          </mc:Choice>
          <mc:Fallback xmlns="">
            <p:pic>
              <p:nvPicPr>
                <p:cNvPr id="1016" name="墨迹 1015">
                  <a:extLst>
                    <a:ext uri="{FF2B5EF4-FFF2-40B4-BE49-F238E27FC236}">
                      <a16:creationId xmlns:a16="http://schemas.microsoft.com/office/drawing/2014/main" id="{AEDFE394-E166-45A8-F48E-9FF78BF6276A}"/>
                    </a:ext>
                  </a:extLst>
                </p:cNvPr>
                <p:cNvPicPr/>
                <p:nvPr/>
              </p:nvPicPr>
              <p:blipFill>
                <a:blip r:embed="rId1053"/>
                <a:stretch>
                  <a:fillRect/>
                </a:stretch>
              </p:blipFill>
              <p:spPr>
                <a:xfrm>
                  <a:off x="7512457" y="5319453"/>
                  <a:ext cx="1436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54">
              <p14:nvContentPartPr>
                <p14:cNvPr id="1017" name="墨迹 1016">
                  <a:extLst>
                    <a:ext uri="{FF2B5EF4-FFF2-40B4-BE49-F238E27FC236}">
                      <a16:creationId xmlns:a16="http://schemas.microsoft.com/office/drawing/2014/main" id="{31484F17-80AF-09AC-A3A2-9DF17E3C0887}"/>
                    </a:ext>
                  </a:extLst>
                </p14:cNvPr>
                <p14:cNvContentPartPr/>
                <p14:nvPr/>
              </p14:nvContentPartPr>
              <p14:xfrm>
                <a:off x="7597057" y="5250333"/>
                <a:ext cx="35640" cy="356760"/>
              </p14:xfrm>
            </p:contentPart>
          </mc:Choice>
          <mc:Fallback xmlns="">
            <p:pic>
              <p:nvPicPr>
                <p:cNvPr id="1017" name="墨迹 1016">
                  <a:extLst>
                    <a:ext uri="{FF2B5EF4-FFF2-40B4-BE49-F238E27FC236}">
                      <a16:creationId xmlns:a16="http://schemas.microsoft.com/office/drawing/2014/main" id="{31484F17-80AF-09AC-A3A2-9DF17E3C0887}"/>
                    </a:ext>
                  </a:extLst>
                </p:cNvPr>
                <p:cNvPicPr/>
                <p:nvPr/>
              </p:nvPicPr>
              <p:blipFill>
                <a:blip r:embed="rId1055"/>
                <a:stretch>
                  <a:fillRect/>
                </a:stretch>
              </p:blipFill>
              <p:spPr>
                <a:xfrm>
                  <a:off x="7588057" y="5241693"/>
                  <a:ext cx="5328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056">
              <p14:nvContentPartPr>
                <p14:cNvPr id="1018" name="墨迹 1017">
                  <a:extLst>
                    <a:ext uri="{FF2B5EF4-FFF2-40B4-BE49-F238E27FC236}">
                      <a16:creationId xmlns:a16="http://schemas.microsoft.com/office/drawing/2014/main" id="{3D7E358F-6A33-571B-9713-93E1AC0C2C48}"/>
                    </a:ext>
                  </a:extLst>
                </p14:cNvPr>
                <p14:cNvContentPartPr/>
                <p14:nvPr/>
              </p14:nvContentPartPr>
              <p14:xfrm>
                <a:off x="7646737" y="5353293"/>
                <a:ext cx="24840" cy="240840"/>
              </p14:xfrm>
            </p:contentPart>
          </mc:Choice>
          <mc:Fallback xmlns="">
            <p:pic>
              <p:nvPicPr>
                <p:cNvPr id="1018" name="墨迹 1017">
                  <a:extLst>
                    <a:ext uri="{FF2B5EF4-FFF2-40B4-BE49-F238E27FC236}">
                      <a16:creationId xmlns:a16="http://schemas.microsoft.com/office/drawing/2014/main" id="{3D7E358F-6A33-571B-9713-93E1AC0C2C48}"/>
                    </a:ext>
                  </a:extLst>
                </p:cNvPr>
                <p:cNvPicPr/>
                <p:nvPr/>
              </p:nvPicPr>
              <p:blipFill>
                <a:blip r:embed="rId1057"/>
                <a:stretch>
                  <a:fillRect/>
                </a:stretch>
              </p:blipFill>
              <p:spPr>
                <a:xfrm>
                  <a:off x="7638097" y="5344653"/>
                  <a:ext cx="4248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058">
              <p14:nvContentPartPr>
                <p14:cNvPr id="1019" name="墨迹 1018">
                  <a:extLst>
                    <a:ext uri="{FF2B5EF4-FFF2-40B4-BE49-F238E27FC236}">
                      <a16:creationId xmlns:a16="http://schemas.microsoft.com/office/drawing/2014/main" id="{63871C72-2678-2C6B-D49D-8F70F5DA7EC5}"/>
                    </a:ext>
                  </a:extLst>
                </p14:cNvPr>
                <p14:cNvContentPartPr/>
                <p14:nvPr/>
              </p14:nvContentPartPr>
              <p14:xfrm>
                <a:off x="7591657" y="5368413"/>
                <a:ext cx="83160" cy="242640"/>
              </p14:xfrm>
            </p:contentPart>
          </mc:Choice>
          <mc:Fallback xmlns="">
            <p:pic>
              <p:nvPicPr>
                <p:cNvPr id="1019" name="墨迹 1018">
                  <a:extLst>
                    <a:ext uri="{FF2B5EF4-FFF2-40B4-BE49-F238E27FC236}">
                      <a16:creationId xmlns:a16="http://schemas.microsoft.com/office/drawing/2014/main" id="{63871C72-2678-2C6B-D49D-8F70F5DA7EC5}"/>
                    </a:ext>
                  </a:extLst>
                </p:cNvPr>
                <p:cNvPicPr/>
                <p:nvPr/>
              </p:nvPicPr>
              <p:blipFill>
                <a:blip r:embed="rId1059"/>
                <a:stretch>
                  <a:fillRect/>
                </a:stretch>
              </p:blipFill>
              <p:spPr>
                <a:xfrm>
                  <a:off x="7583017" y="5359413"/>
                  <a:ext cx="100800" cy="260280"/>
                </a:xfrm>
                <a:prstGeom prst="rect">
                  <a:avLst/>
                </a:prstGeom>
              </p:spPr>
            </p:pic>
          </mc:Fallback>
        </mc:AlternateContent>
      </p:grpSp>
      <p:grpSp>
        <p:nvGrpSpPr>
          <p:cNvPr id="1036" name="组合 1035">
            <a:extLst>
              <a:ext uri="{FF2B5EF4-FFF2-40B4-BE49-F238E27FC236}">
                <a16:creationId xmlns:a16="http://schemas.microsoft.com/office/drawing/2014/main" id="{A6171D92-A34A-138E-8314-81254B0705DA}"/>
              </a:ext>
            </a:extLst>
          </p:cNvPr>
          <p:cNvGrpSpPr/>
          <p:nvPr/>
        </p:nvGrpSpPr>
        <p:grpSpPr>
          <a:xfrm>
            <a:off x="5357857" y="5936133"/>
            <a:ext cx="1287720" cy="456120"/>
            <a:chOff x="5357857" y="5936133"/>
            <a:chExt cx="1287720" cy="456120"/>
          </a:xfrm>
        </p:grpSpPr>
        <mc:AlternateContent xmlns:mc="http://schemas.openxmlformats.org/markup-compatibility/2006" xmlns:p14="http://schemas.microsoft.com/office/powerpoint/2010/main">
          <mc:Choice Requires="p14">
            <p:contentPart p14:bwMode="auto" r:id="rId1060">
              <p14:nvContentPartPr>
                <p14:cNvPr id="1021" name="墨迹 1020">
                  <a:extLst>
                    <a:ext uri="{FF2B5EF4-FFF2-40B4-BE49-F238E27FC236}">
                      <a16:creationId xmlns:a16="http://schemas.microsoft.com/office/drawing/2014/main" id="{1D805109-AEB0-AA1F-FCFF-32FB54EFFE32}"/>
                    </a:ext>
                  </a:extLst>
                </p14:cNvPr>
                <p14:cNvContentPartPr/>
                <p14:nvPr/>
              </p14:nvContentPartPr>
              <p14:xfrm>
                <a:off x="5357857" y="5971773"/>
                <a:ext cx="253440" cy="164520"/>
              </p14:xfrm>
            </p:contentPart>
          </mc:Choice>
          <mc:Fallback xmlns="">
            <p:pic>
              <p:nvPicPr>
                <p:cNvPr id="1021" name="墨迹 1020">
                  <a:extLst>
                    <a:ext uri="{FF2B5EF4-FFF2-40B4-BE49-F238E27FC236}">
                      <a16:creationId xmlns:a16="http://schemas.microsoft.com/office/drawing/2014/main" id="{1D805109-AEB0-AA1F-FCFF-32FB54EFFE32}"/>
                    </a:ext>
                  </a:extLst>
                </p:cNvPr>
                <p:cNvPicPr/>
                <p:nvPr/>
              </p:nvPicPr>
              <p:blipFill>
                <a:blip r:embed="rId1061"/>
                <a:stretch>
                  <a:fillRect/>
                </a:stretch>
              </p:blipFill>
              <p:spPr>
                <a:xfrm>
                  <a:off x="5348857" y="5962773"/>
                  <a:ext cx="2710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062">
              <p14:nvContentPartPr>
                <p14:cNvPr id="1022" name="墨迹 1021">
                  <a:extLst>
                    <a:ext uri="{FF2B5EF4-FFF2-40B4-BE49-F238E27FC236}">
                      <a16:creationId xmlns:a16="http://schemas.microsoft.com/office/drawing/2014/main" id="{71EC9503-00A5-0CA8-F37D-F384E389F784}"/>
                    </a:ext>
                  </a:extLst>
                </p14:cNvPr>
                <p14:cNvContentPartPr/>
                <p14:nvPr/>
              </p14:nvContentPartPr>
              <p14:xfrm>
                <a:off x="5446417" y="6090933"/>
                <a:ext cx="91080" cy="234000"/>
              </p14:xfrm>
            </p:contentPart>
          </mc:Choice>
          <mc:Fallback xmlns="">
            <p:pic>
              <p:nvPicPr>
                <p:cNvPr id="1022" name="墨迹 1021">
                  <a:extLst>
                    <a:ext uri="{FF2B5EF4-FFF2-40B4-BE49-F238E27FC236}">
                      <a16:creationId xmlns:a16="http://schemas.microsoft.com/office/drawing/2014/main" id="{71EC9503-00A5-0CA8-F37D-F384E389F784}"/>
                    </a:ext>
                  </a:extLst>
                </p:cNvPr>
                <p:cNvPicPr/>
                <p:nvPr/>
              </p:nvPicPr>
              <p:blipFill>
                <a:blip r:embed="rId1063"/>
                <a:stretch>
                  <a:fillRect/>
                </a:stretch>
              </p:blipFill>
              <p:spPr>
                <a:xfrm>
                  <a:off x="5437777" y="6081933"/>
                  <a:ext cx="1087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064">
              <p14:nvContentPartPr>
                <p14:cNvPr id="1023" name="墨迹 1022">
                  <a:extLst>
                    <a:ext uri="{FF2B5EF4-FFF2-40B4-BE49-F238E27FC236}">
                      <a16:creationId xmlns:a16="http://schemas.microsoft.com/office/drawing/2014/main" id="{2199CBC2-9A0D-DD07-1A88-74F46CB64F9C}"/>
                    </a:ext>
                  </a:extLst>
                </p14:cNvPr>
                <p14:cNvContentPartPr/>
                <p14:nvPr/>
              </p14:nvContentPartPr>
              <p14:xfrm>
                <a:off x="5434897" y="6274893"/>
                <a:ext cx="202320" cy="43200"/>
              </p14:xfrm>
            </p:contentPart>
          </mc:Choice>
          <mc:Fallback xmlns="">
            <p:pic>
              <p:nvPicPr>
                <p:cNvPr id="1023" name="墨迹 1022">
                  <a:extLst>
                    <a:ext uri="{FF2B5EF4-FFF2-40B4-BE49-F238E27FC236}">
                      <a16:creationId xmlns:a16="http://schemas.microsoft.com/office/drawing/2014/main" id="{2199CBC2-9A0D-DD07-1A88-74F46CB64F9C}"/>
                    </a:ext>
                  </a:extLst>
                </p:cNvPr>
                <p:cNvPicPr/>
                <p:nvPr/>
              </p:nvPicPr>
              <p:blipFill>
                <a:blip r:embed="rId1065"/>
                <a:stretch>
                  <a:fillRect/>
                </a:stretch>
              </p:blipFill>
              <p:spPr>
                <a:xfrm>
                  <a:off x="5425897" y="6265893"/>
                  <a:ext cx="21996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066">
              <p14:nvContentPartPr>
                <p14:cNvPr id="1024" name="墨迹 1023">
                  <a:extLst>
                    <a:ext uri="{FF2B5EF4-FFF2-40B4-BE49-F238E27FC236}">
                      <a16:creationId xmlns:a16="http://schemas.microsoft.com/office/drawing/2014/main" id="{27F3127C-0A00-AD1D-0EF8-E5A5F9BE56CA}"/>
                    </a:ext>
                  </a:extLst>
                </p14:cNvPr>
                <p14:cNvContentPartPr/>
                <p14:nvPr/>
              </p14:nvContentPartPr>
              <p14:xfrm>
                <a:off x="5640817" y="6263733"/>
                <a:ext cx="5400" cy="54000"/>
              </p14:xfrm>
            </p:contentPart>
          </mc:Choice>
          <mc:Fallback xmlns="">
            <p:pic>
              <p:nvPicPr>
                <p:cNvPr id="1024" name="墨迹 1023">
                  <a:extLst>
                    <a:ext uri="{FF2B5EF4-FFF2-40B4-BE49-F238E27FC236}">
                      <a16:creationId xmlns:a16="http://schemas.microsoft.com/office/drawing/2014/main" id="{27F3127C-0A00-AD1D-0EF8-E5A5F9BE56CA}"/>
                    </a:ext>
                  </a:extLst>
                </p:cNvPr>
                <p:cNvPicPr/>
                <p:nvPr/>
              </p:nvPicPr>
              <p:blipFill>
                <a:blip r:embed="rId1067"/>
                <a:stretch>
                  <a:fillRect/>
                </a:stretch>
              </p:blipFill>
              <p:spPr>
                <a:xfrm>
                  <a:off x="5632177" y="6254733"/>
                  <a:ext cx="230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068">
              <p14:nvContentPartPr>
                <p14:cNvPr id="1025" name="墨迹 1024">
                  <a:extLst>
                    <a:ext uri="{FF2B5EF4-FFF2-40B4-BE49-F238E27FC236}">
                      <a16:creationId xmlns:a16="http://schemas.microsoft.com/office/drawing/2014/main" id="{6C19C50C-32A7-D183-6B72-0CA0F2E9880B}"/>
                    </a:ext>
                  </a:extLst>
                </p14:cNvPr>
                <p14:cNvContentPartPr/>
                <p14:nvPr/>
              </p14:nvContentPartPr>
              <p14:xfrm>
                <a:off x="5810737" y="5954853"/>
                <a:ext cx="37080" cy="6840"/>
              </p14:xfrm>
            </p:contentPart>
          </mc:Choice>
          <mc:Fallback xmlns="">
            <p:pic>
              <p:nvPicPr>
                <p:cNvPr id="1025" name="墨迹 1024">
                  <a:extLst>
                    <a:ext uri="{FF2B5EF4-FFF2-40B4-BE49-F238E27FC236}">
                      <a16:creationId xmlns:a16="http://schemas.microsoft.com/office/drawing/2014/main" id="{6C19C50C-32A7-D183-6B72-0CA0F2E9880B}"/>
                    </a:ext>
                  </a:extLst>
                </p:cNvPr>
                <p:cNvPicPr/>
                <p:nvPr/>
              </p:nvPicPr>
              <p:blipFill>
                <a:blip r:embed="rId1069"/>
                <a:stretch>
                  <a:fillRect/>
                </a:stretch>
              </p:blipFill>
              <p:spPr>
                <a:xfrm>
                  <a:off x="5801737" y="5946213"/>
                  <a:ext cx="54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070">
              <p14:nvContentPartPr>
                <p14:cNvPr id="1026" name="墨迹 1025">
                  <a:extLst>
                    <a:ext uri="{FF2B5EF4-FFF2-40B4-BE49-F238E27FC236}">
                      <a16:creationId xmlns:a16="http://schemas.microsoft.com/office/drawing/2014/main" id="{029892F9-219B-4049-9D32-022542A833C8}"/>
                    </a:ext>
                  </a:extLst>
                </p14:cNvPr>
                <p14:cNvContentPartPr/>
                <p14:nvPr/>
              </p14:nvContentPartPr>
              <p14:xfrm>
                <a:off x="5759257" y="6017133"/>
                <a:ext cx="158040" cy="239040"/>
              </p14:xfrm>
            </p:contentPart>
          </mc:Choice>
          <mc:Fallback xmlns="">
            <p:pic>
              <p:nvPicPr>
                <p:cNvPr id="1026" name="墨迹 1025">
                  <a:extLst>
                    <a:ext uri="{FF2B5EF4-FFF2-40B4-BE49-F238E27FC236}">
                      <a16:creationId xmlns:a16="http://schemas.microsoft.com/office/drawing/2014/main" id="{029892F9-219B-4049-9D32-022542A833C8}"/>
                    </a:ext>
                  </a:extLst>
                </p:cNvPr>
                <p:cNvPicPr/>
                <p:nvPr/>
              </p:nvPicPr>
              <p:blipFill>
                <a:blip r:embed="rId1071"/>
                <a:stretch>
                  <a:fillRect/>
                </a:stretch>
              </p:blipFill>
              <p:spPr>
                <a:xfrm>
                  <a:off x="5750257" y="6008133"/>
                  <a:ext cx="17568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072">
              <p14:nvContentPartPr>
                <p14:cNvPr id="1027" name="墨迹 1026">
                  <a:extLst>
                    <a:ext uri="{FF2B5EF4-FFF2-40B4-BE49-F238E27FC236}">
                      <a16:creationId xmlns:a16="http://schemas.microsoft.com/office/drawing/2014/main" id="{04837E8A-38B8-C8E1-7990-701AFC7DC580}"/>
                    </a:ext>
                  </a:extLst>
                </p14:cNvPr>
                <p14:cNvContentPartPr/>
                <p14:nvPr/>
              </p14:nvContentPartPr>
              <p14:xfrm>
                <a:off x="5833777" y="6002373"/>
                <a:ext cx="99720" cy="254520"/>
              </p14:xfrm>
            </p:contentPart>
          </mc:Choice>
          <mc:Fallback xmlns="">
            <p:pic>
              <p:nvPicPr>
                <p:cNvPr id="1027" name="墨迹 1026">
                  <a:extLst>
                    <a:ext uri="{FF2B5EF4-FFF2-40B4-BE49-F238E27FC236}">
                      <a16:creationId xmlns:a16="http://schemas.microsoft.com/office/drawing/2014/main" id="{04837E8A-38B8-C8E1-7990-701AFC7DC580}"/>
                    </a:ext>
                  </a:extLst>
                </p:cNvPr>
                <p:cNvPicPr/>
                <p:nvPr/>
              </p:nvPicPr>
              <p:blipFill>
                <a:blip r:embed="rId1073"/>
                <a:stretch>
                  <a:fillRect/>
                </a:stretch>
              </p:blipFill>
              <p:spPr>
                <a:xfrm>
                  <a:off x="5824777" y="5993373"/>
                  <a:ext cx="11736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074">
              <p14:nvContentPartPr>
                <p14:cNvPr id="1028" name="墨迹 1027">
                  <a:extLst>
                    <a:ext uri="{FF2B5EF4-FFF2-40B4-BE49-F238E27FC236}">
                      <a16:creationId xmlns:a16="http://schemas.microsoft.com/office/drawing/2014/main" id="{55BB63F2-A631-1DBC-3025-9C51A403AC60}"/>
                    </a:ext>
                  </a:extLst>
                </p14:cNvPr>
                <p14:cNvContentPartPr/>
                <p14:nvPr/>
              </p14:nvContentPartPr>
              <p14:xfrm>
                <a:off x="5825497" y="6223413"/>
                <a:ext cx="167040" cy="50040"/>
              </p14:xfrm>
            </p:contentPart>
          </mc:Choice>
          <mc:Fallback xmlns="">
            <p:pic>
              <p:nvPicPr>
                <p:cNvPr id="1028" name="墨迹 1027">
                  <a:extLst>
                    <a:ext uri="{FF2B5EF4-FFF2-40B4-BE49-F238E27FC236}">
                      <a16:creationId xmlns:a16="http://schemas.microsoft.com/office/drawing/2014/main" id="{55BB63F2-A631-1DBC-3025-9C51A403AC60}"/>
                    </a:ext>
                  </a:extLst>
                </p:cNvPr>
                <p:cNvPicPr/>
                <p:nvPr/>
              </p:nvPicPr>
              <p:blipFill>
                <a:blip r:embed="rId1075"/>
                <a:stretch>
                  <a:fillRect/>
                </a:stretch>
              </p:blipFill>
              <p:spPr>
                <a:xfrm>
                  <a:off x="5816497" y="6214773"/>
                  <a:ext cx="1846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076">
              <p14:nvContentPartPr>
                <p14:cNvPr id="1029" name="墨迹 1028">
                  <a:extLst>
                    <a:ext uri="{FF2B5EF4-FFF2-40B4-BE49-F238E27FC236}">
                      <a16:creationId xmlns:a16="http://schemas.microsoft.com/office/drawing/2014/main" id="{3441210D-0A1B-90B4-CFCA-736D4FF82E2F}"/>
                    </a:ext>
                  </a:extLst>
                </p14:cNvPr>
                <p14:cNvContentPartPr/>
                <p14:nvPr/>
              </p14:nvContentPartPr>
              <p14:xfrm>
                <a:off x="6060577" y="6009933"/>
                <a:ext cx="89280" cy="226440"/>
              </p14:xfrm>
            </p:contentPart>
          </mc:Choice>
          <mc:Fallback xmlns="">
            <p:pic>
              <p:nvPicPr>
                <p:cNvPr id="1029" name="墨迹 1028">
                  <a:extLst>
                    <a:ext uri="{FF2B5EF4-FFF2-40B4-BE49-F238E27FC236}">
                      <a16:creationId xmlns:a16="http://schemas.microsoft.com/office/drawing/2014/main" id="{3441210D-0A1B-90B4-CFCA-736D4FF82E2F}"/>
                    </a:ext>
                  </a:extLst>
                </p:cNvPr>
                <p:cNvPicPr/>
                <p:nvPr/>
              </p:nvPicPr>
              <p:blipFill>
                <a:blip r:embed="rId1077"/>
                <a:stretch>
                  <a:fillRect/>
                </a:stretch>
              </p:blipFill>
              <p:spPr>
                <a:xfrm>
                  <a:off x="6051577" y="6000933"/>
                  <a:ext cx="1069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078">
              <p14:nvContentPartPr>
                <p14:cNvPr id="1030" name="墨迹 1029">
                  <a:extLst>
                    <a:ext uri="{FF2B5EF4-FFF2-40B4-BE49-F238E27FC236}">
                      <a16:creationId xmlns:a16="http://schemas.microsoft.com/office/drawing/2014/main" id="{F5A54664-2DFD-A08E-ACEA-21646D46BBE9}"/>
                    </a:ext>
                  </a:extLst>
                </p14:cNvPr>
                <p14:cNvContentPartPr/>
                <p14:nvPr/>
              </p14:nvContentPartPr>
              <p14:xfrm>
                <a:off x="6090817" y="6171933"/>
                <a:ext cx="66600" cy="55800"/>
              </p14:xfrm>
            </p:contentPart>
          </mc:Choice>
          <mc:Fallback xmlns="">
            <p:pic>
              <p:nvPicPr>
                <p:cNvPr id="1030" name="墨迹 1029">
                  <a:extLst>
                    <a:ext uri="{FF2B5EF4-FFF2-40B4-BE49-F238E27FC236}">
                      <a16:creationId xmlns:a16="http://schemas.microsoft.com/office/drawing/2014/main" id="{F5A54664-2DFD-A08E-ACEA-21646D46BBE9}"/>
                    </a:ext>
                  </a:extLst>
                </p:cNvPr>
                <p:cNvPicPr/>
                <p:nvPr/>
              </p:nvPicPr>
              <p:blipFill>
                <a:blip r:embed="rId1079"/>
                <a:stretch>
                  <a:fillRect/>
                </a:stretch>
              </p:blipFill>
              <p:spPr>
                <a:xfrm>
                  <a:off x="6081817" y="6163293"/>
                  <a:ext cx="842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080">
              <p14:nvContentPartPr>
                <p14:cNvPr id="1031" name="墨迹 1030">
                  <a:extLst>
                    <a:ext uri="{FF2B5EF4-FFF2-40B4-BE49-F238E27FC236}">
                      <a16:creationId xmlns:a16="http://schemas.microsoft.com/office/drawing/2014/main" id="{8863CD42-E92D-8AF6-7ACD-BDA293C19F72}"/>
                    </a:ext>
                  </a:extLst>
                </p14:cNvPr>
                <p14:cNvContentPartPr/>
                <p14:nvPr/>
              </p14:nvContentPartPr>
              <p14:xfrm>
                <a:off x="6216097" y="6030453"/>
                <a:ext cx="109080" cy="103320"/>
              </p14:xfrm>
            </p:contentPart>
          </mc:Choice>
          <mc:Fallback xmlns="">
            <p:pic>
              <p:nvPicPr>
                <p:cNvPr id="1031" name="墨迹 1030">
                  <a:extLst>
                    <a:ext uri="{FF2B5EF4-FFF2-40B4-BE49-F238E27FC236}">
                      <a16:creationId xmlns:a16="http://schemas.microsoft.com/office/drawing/2014/main" id="{8863CD42-E92D-8AF6-7ACD-BDA293C19F72}"/>
                    </a:ext>
                  </a:extLst>
                </p:cNvPr>
                <p:cNvPicPr/>
                <p:nvPr/>
              </p:nvPicPr>
              <p:blipFill>
                <a:blip r:embed="rId1081"/>
                <a:stretch>
                  <a:fillRect/>
                </a:stretch>
              </p:blipFill>
              <p:spPr>
                <a:xfrm>
                  <a:off x="6207457" y="6021453"/>
                  <a:ext cx="1267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082">
              <p14:nvContentPartPr>
                <p14:cNvPr id="1032" name="墨迹 1031">
                  <a:extLst>
                    <a:ext uri="{FF2B5EF4-FFF2-40B4-BE49-F238E27FC236}">
                      <a16:creationId xmlns:a16="http://schemas.microsoft.com/office/drawing/2014/main" id="{A6ACC570-7FA9-CF6C-97C8-FDE5ADDBB559}"/>
                    </a:ext>
                  </a:extLst>
                </p14:cNvPr>
                <p14:cNvContentPartPr/>
                <p14:nvPr/>
              </p14:nvContentPartPr>
              <p14:xfrm>
                <a:off x="6245617" y="6068973"/>
                <a:ext cx="100800" cy="109800"/>
              </p14:xfrm>
            </p:contentPart>
          </mc:Choice>
          <mc:Fallback xmlns="">
            <p:pic>
              <p:nvPicPr>
                <p:cNvPr id="1032" name="墨迹 1031">
                  <a:extLst>
                    <a:ext uri="{FF2B5EF4-FFF2-40B4-BE49-F238E27FC236}">
                      <a16:creationId xmlns:a16="http://schemas.microsoft.com/office/drawing/2014/main" id="{A6ACC570-7FA9-CF6C-97C8-FDE5ADDBB559}"/>
                    </a:ext>
                  </a:extLst>
                </p:cNvPr>
                <p:cNvPicPr/>
                <p:nvPr/>
              </p:nvPicPr>
              <p:blipFill>
                <a:blip r:embed="rId1083"/>
                <a:stretch>
                  <a:fillRect/>
                </a:stretch>
              </p:blipFill>
              <p:spPr>
                <a:xfrm>
                  <a:off x="6236977" y="6059973"/>
                  <a:ext cx="1184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084">
              <p14:nvContentPartPr>
                <p14:cNvPr id="1033" name="墨迹 1032">
                  <a:extLst>
                    <a:ext uri="{FF2B5EF4-FFF2-40B4-BE49-F238E27FC236}">
                      <a16:creationId xmlns:a16="http://schemas.microsoft.com/office/drawing/2014/main" id="{90427D99-7FB2-FDC6-6275-4427350CD696}"/>
                    </a:ext>
                  </a:extLst>
                </p14:cNvPr>
                <p14:cNvContentPartPr/>
                <p14:nvPr/>
              </p14:nvContentPartPr>
              <p14:xfrm>
                <a:off x="6397897" y="5957373"/>
                <a:ext cx="68760" cy="293400"/>
              </p14:xfrm>
            </p:contentPart>
          </mc:Choice>
          <mc:Fallback xmlns="">
            <p:pic>
              <p:nvPicPr>
                <p:cNvPr id="1033" name="墨迹 1032">
                  <a:extLst>
                    <a:ext uri="{FF2B5EF4-FFF2-40B4-BE49-F238E27FC236}">
                      <a16:creationId xmlns:a16="http://schemas.microsoft.com/office/drawing/2014/main" id="{90427D99-7FB2-FDC6-6275-4427350CD696}"/>
                    </a:ext>
                  </a:extLst>
                </p:cNvPr>
                <p:cNvPicPr/>
                <p:nvPr/>
              </p:nvPicPr>
              <p:blipFill>
                <a:blip r:embed="rId1085"/>
                <a:stretch>
                  <a:fillRect/>
                </a:stretch>
              </p:blipFill>
              <p:spPr>
                <a:xfrm>
                  <a:off x="6389257" y="5948733"/>
                  <a:ext cx="8640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1086">
              <p14:nvContentPartPr>
                <p14:cNvPr id="1034" name="墨迹 1033">
                  <a:extLst>
                    <a:ext uri="{FF2B5EF4-FFF2-40B4-BE49-F238E27FC236}">
                      <a16:creationId xmlns:a16="http://schemas.microsoft.com/office/drawing/2014/main" id="{D391826E-CFCD-5238-3F9D-104AFA7AE1FC}"/>
                    </a:ext>
                  </a:extLst>
                </p14:cNvPr>
                <p14:cNvContentPartPr/>
                <p14:nvPr/>
              </p14:nvContentPartPr>
              <p14:xfrm>
                <a:off x="6494017" y="5936133"/>
                <a:ext cx="151560" cy="223560"/>
              </p14:xfrm>
            </p:contentPart>
          </mc:Choice>
          <mc:Fallback xmlns="">
            <p:pic>
              <p:nvPicPr>
                <p:cNvPr id="1034" name="墨迹 1033">
                  <a:extLst>
                    <a:ext uri="{FF2B5EF4-FFF2-40B4-BE49-F238E27FC236}">
                      <a16:creationId xmlns:a16="http://schemas.microsoft.com/office/drawing/2014/main" id="{D391826E-CFCD-5238-3F9D-104AFA7AE1FC}"/>
                    </a:ext>
                  </a:extLst>
                </p:cNvPr>
                <p:cNvPicPr/>
                <p:nvPr/>
              </p:nvPicPr>
              <p:blipFill>
                <a:blip r:embed="rId1087"/>
                <a:stretch>
                  <a:fillRect/>
                </a:stretch>
              </p:blipFill>
              <p:spPr>
                <a:xfrm>
                  <a:off x="6485017" y="5927133"/>
                  <a:ext cx="1692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088">
              <p14:nvContentPartPr>
                <p14:cNvPr id="1035" name="墨迹 1034">
                  <a:extLst>
                    <a:ext uri="{FF2B5EF4-FFF2-40B4-BE49-F238E27FC236}">
                      <a16:creationId xmlns:a16="http://schemas.microsoft.com/office/drawing/2014/main" id="{BBBF1ACC-1B68-248B-6EB2-269602CB69D0}"/>
                    </a:ext>
                  </a:extLst>
                </p14:cNvPr>
                <p14:cNvContentPartPr/>
                <p14:nvPr/>
              </p14:nvContentPartPr>
              <p14:xfrm>
                <a:off x="6577897" y="6046653"/>
                <a:ext cx="15480" cy="345600"/>
              </p14:xfrm>
            </p:contentPart>
          </mc:Choice>
          <mc:Fallback xmlns="">
            <p:pic>
              <p:nvPicPr>
                <p:cNvPr id="1035" name="墨迹 1034">
                  <a:extLst>
                    <a:ext uri="{FF2B5EF4-FFF2-40B4-BE49-F238E27FC236}">
                      <a16:creationId xmlns:a16="http://schemas.microsoft.com/office/drawing/2014/main" id="{BBBF1ACC-1B68-248B-6EB2-269602CB69D0}"/>
                    </a:ext>
                  </a:extLst>
                </p:cNvPr>
                <p:cNvPicPr/>
                <p:nvPr/>
              </p:nvPicPr>
              <p:blipFill>
                <a:blip r:embed="rId1089"/>
                <a:stretch>
                  <a:fillRect/>
                </a:stretch>
              </p:blipFill>
              <p:spPr>
                <a:xfrm>
                  <a:off x="6568897" y="6037653"/>
                  <a:ext cx="33120" cy="363240"/>
                </a:xfrm>
                <a:prstGeom prst="rect">
                  <a:avLst/>
                </a:prstGeom>
              </p:spPr>
            </p:pic>
          </mc:Fallback>
        </mc:AlternateContent>
      </p:grpSp>
      <p:grpSp>
        <p:nvGrpSpPr>
          <p:cNvPr id="1041" name="组合 1040">
            <a:extLst>
              <a:ext uri="{FF2B5EF4-FFF2-40B4-BE49-F238E27FC236}">
                <a16:creationId xmlns:a16="http://schemas.microsoft.com/office/drawing/2014/main" id="{DA4DA885-48F3-099D-BA2E-971C2BF91557}"/>
              </a:ext>
            </a:extLst>
          </p:cNvPr>
          <p:cNvGrpSpPr/>
          <p:nvPr/>
        </p:nvGrpSpPr>
        <p:grpSpPr>
          <a:xfrm>
            <a:off x="6792097" y="5958453"/>
            <a:ext cx="479880" cy="259560"/>
            <a:chOff x="6792097" y="5958453"/>
            <a:chExt cx="479880" cy="259560"/>
          </a:xfrm>
        </p:grpSpPr>
        <mc:AlternateContent xmlns:mc="http://schemas.openxmlformats.org/markup-compatibility/2006" xmlns:p14="http://schemas.microsoft.com/office/powerpoint/2010/main">
          <mc:Choice Requires="p14">
            <p:contentPart p14:bwMode="auto" r:id="rId1090">
              <p14:nvContentPartPr>
                <p14:cNvPr id="1037" name="墨迹 1036">
                  <a:extLst>
                    <a:ext uri="{FF2B5EF4-FFF2-40B4-BE49-F238E27FC236}">
                      <a16:creationId xmlns:a16="http://schemas.microsoft.com/office/drawing/2014/main" id="{C2480AA4-5486-79C9-ABBF-4C3ADA4056E1}"/>
                    </a:ext>
                  </a:extLst>
                </p14:cNvPr>
                <p14:cNvContentPartPr/>
                <p14:nvPr/>
              </p14:nvContentPartPr>
              <p14:xfrm>
                <a:off x="6792097" y="5958453"/>
                <a:ext cx="109440" cy="159840"/>
              </p14:xfrm>
            </p:contentPart>
          </mc:Choice>
          <mc:Fallback xmlns="">
            <p:pic>
              <p:nvPicPr>
                <p:cNvPr id="1037" name="墨迹 1036">
                  <a:extLst>
                    <a:ext uri="{FF2B5EF4-FFF2-40B4-BE49-F238E27FC236}">
                      <a16:creationId xmlns:a16="http://schemas.microsoft.com/office/drawing/2014/main" id="{C2480AA4-5486-79C9-ABBF-4C3ADA4056E1}"/>
                    </a:ext>
                  </a:extLst>
                </p:cNvPr>
                <p:cNvPicPr/>
                <p:nvPr/>
              </p:nvPicPr>
              <p:blipFill>
                <a:blip r:embed="rId1091"/>
                <a:stretch>
                  <a:fillRect/>
                </a:stretch>
              </p:blipFill>
              <p:spPr>
                <a:xfrm>
                  <a:off x="6783457" y="5949453"/>
                  <a:ext cx="1270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092">
              <p14:nvContentPartPr>
                <p14:cNvPr id="1038" name="墨迹 1037">
                  <a:extLst>
                    <a:ext uri="{FF2B5EF4-FFF2-40B4-BE49-F238E27FC236}">
                      <a16:creationId xmlns:a16="http://schemas.microsoft.com/office/drawing/2014/main" id="{D00F3AFE-531F-882A-5426-EDA42743288D}"/>
                    </a:ext>
                  </a:extLst>
                </p14:cNvPr>
                <p14:cNvContentPartPr/>
                <p14:nvPr/>
              </p14:nvContentPartPr>
              <p14:xfrm>
                <a:off x="6843577" y="6024693"/>
                <a:ext cx="66960" cy="193320"/>
              </p14:xfrm>
            </p:contentPart>
          </mc:Choice>
          <mc:Fallback xmlns="">
            <p:pic>
              <p:nvPicPr>
                <p:cNvPr id="1038" name="墨迹 1037">
                  <a:extLst>
                    <a:ext uri="{FF2B5EF4-FFF2-40B4-BE49-F238E27FC236}">
                      <a16:creationId xmlns:a16="http://schemas.microsoft.com/office/drawing/2014/main" id="{D00F3AFE-531F-882A-5426-EDA42743288D}"/>
                    </a:ext>
                  </a:extLst>
                </p:cNvPr>
                <p:cNvPicPr/>
                <p:nvPr/>
              </p:nvPicPr>
              <p:blipFill>
                <a:blip r:embed="rId1093"/>
                <a:stretch>
                  <a:fillRect/>
                </a:stretch>
              </p:blipFill>
              <p:spPr>
                <a:xfrm>
                  <a:off x="6834937" y="6015693"/>
                  <a:ext cx="846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094">
              <p14:nvContentPartPr>
                <p14:cNvPr id="1039" name="墨迹 1038">
                  <a:extLst>
                    <a:ext uri="{FF2B5EF4-FFF2-40B4-BE49-F238E27FC236}">
                      <a16:creationId xmlns:a16="http://schemas.microsoft.com/office/drawing/2014/main" id="{7F22E76A-1734-45C1-BD27-D78FD597A527}"/>
                    </a:ext>
                  </a:extLst>
                </p14:cNvPr>
                <p14:cNvContentPartPr/>
                <p14:nvPr/>
              </p14:nvContentPartPr>
              <p14:xfrm>
                <a:off x="7047697" y="6046653"/>
                <a:ext cx="101880" cy="74160"/>
              </p14:xfrm>
            </p:contentPart>
          </mc:Choice>
          <mc:Fallback xmlns="">
            <p:pic>
              <p:nvPicPr>
                <p:cNvPr id="1039" name="墨迹 1038">
                  <a:extLst>
                    <a:ext uri="{FF2B5EF4-FFF2-40B4-BE49-F238E27FC236}">
                      <a16:creationId xmlns:a16="http://schemas.microsoft.com/office/drawing/2014/main" id="{7F22E76A-1734-45C1-BD27-D78FD597A527}"/>
                    </a:ext>
                  </a:extLst>
                </p:cNvPr>
                <p:cNvPicPr/>
                <p:nvPr/>
              </p:nvPicPr>
              <p:blipFill>
                <a:blip r:embed="rId1095"/>
                <a:stretch>
                  <a:fillRect/>
                </a:stretch>
              </p:blipFill>
              <p:spPr>
                <a:xfrm>
                  <a:off x="7039057" y="6037653"/>
                  <a:ext cx="1195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096">
              <p14:nvContentPartPr>
                <p14:cNvPr id="1040" name="墨迹 1039">
                  <a:extLst>
                    <a:ext uri="{FF2B5EF4-FFF2-40B4-BE49-F238E27FC236}">
                      <a16:creationId xmlns:a16="http://schemas.microsoft.com/office/drawing/2014/main" id="{4C157686-8E01-A415-3A79-0FB2A01C8C74}"/>
                    </a:ext>
                  </a:extLst>
                </p14:cNvPr>
                <p14:cNvContentPartPr/>
                <p14:nvPr/>
              </p14:nvContentPartPr>
              <p14:xfrm>
                <a:off x="7160017" y="6024693"/>
                <a:ext cx="111960" cy="123120"/>
              </p14:xfrm>
            </p:contentPart>
          </mc:Choice>
          <mc:Fallback xmlns="">
            <p:pic>
              <p:nvPicPr>
                <p:cNvPr id="1040" name="墨迹 1039">
                  <a:extLst>
                    <a:ext uri="{FF2B5EF4-FFF2-40B4-BE49-F238E27FC236}">
                      <a16:creationId xmlns:a16="http://schemas.microsoft.com/office/drawing/2014/main" id="{4C157686-8E01-A415-3A79-0FB2A01C8C74}"/>
                    </a:ext>
                  </a:extLst>
                </p:cNvPr>
                <p:cNvPicPr/>
                <p:nvPr/>
              </p:nvPicPr>
              <p:blipFill>
                <a:blip r:embed="rId1097"/>
                <a:stretch>
                  <a:fillRect/>
                </a:stretch>
              </p:blipFill>
              <p:spPr>
                <a:xfrm>
                  <a:off x="7151017" y="6015693"/>
                  <a:ext cx="129600" cy="140760"/>
                </a:xfrm>
                <a:prstGeom prst="rect">
                  <a:avLst/>
                </a:prstGeom>
              </p:spPr>
            </p:pic>
          </mc:Fallback>
        </mc:AlternateContent>
      </p:grpSp>
      <p:pic>
        <p:nvPicPr>
          <p:cNvPr id="1042" name="图片 1041">
            <a:extLst>
              <a:ext uri="{FF2B5EF4-FFF2-40B4-BE49-F238E27FC236}">
                <a16:creationId xmlns:a16="http://schemas.microsoft.com/office/drawing/2014/main" id="{895A7BBF-4DDE-C720-09C6-068AE5AEC16F}"/>
              </a:ext>
            </a:extLst>
          </p:cNvPr>
          <p:cNvPicPr>
            <a:picLocks noChangeAspect="1"/>
          </p:cNvPicPr>
          <p:nvPr/>
        </p:nvPicPr>
        <p:blipFill>
          <a:blip r:embed="rId1098"/>
          <a:stretch>
            <a:fillRect/>
          </a:stretch>
        </p:blipFill>
        <p:spPr>
          <a:xfrm>
            <a:off x="9545048" y="3637309"/>
            <a:ext cx="4934979" cy="3092127"/>
          </a:xfrm>
          <a:prstGeom prst="rect">
            <a:avLst/>
          </a:prstGeom>
        </p:spPr>
      </p:pic>
    </p:spTree>
    <p:extLst>
      <p:ext uri="{BB962C8B-B14F-4D97-AF65-F5344CB8AC3E}">
        <p14:creationId xmlns:p14="http://schemas.microsoft.com/office/powerpoint/2010/main" val="215488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526DFAE1-9CA1-6E44-AD27-0B65800E98BB}"/>
              </a:ext>
            </a:extLst>
          </p:cNvPr>
          <p:cNvCxnSpPr>
            <a:cxnSpLocks/>
          </p:cNvCxnSpPr>
          <p:nvPr/>
        </p:nvCxnSpPr>
        <p:spPr>
          <a:xfrm flipV="1">
            <a:off x="1118200" y="685554"/>
            <a:ext cx="9955600" cy="14727"/>
          </a:xfrm>
          <a:prstGeom prst="line">
            <a:avLst/>
          </a:prstGeom>
          <a:ln w="22225" cap="rnd">
            <a:solidFill>
              <a:srgbClr val="334D7A"/>
            </a:solidFill>
            <a:round/>
            <a:headEnd type="none"/>
            <a:tailEnd type="ova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175D1F4C-BB95-111A-A222-300A8D9224DC}"/>
              </a:ext>
            </a:extLst>
          </p:cNvPr>
          <p:cNvGrpSpPr/>
          <p:nvPr/>
        </p:nvGrpSpPr>
        <p:grpSpPr>
          <a:xfrm>
            <a:off x="1108038" y="183027"/>
            <a:ext cx="525230" cy="517253"/>
            <a:chOff x="2480387" y="1419102"/>
            <a:chExt cx="442056" cy="435342"/>
          </a:xfrm>
        </p:grpSpPr>
        <p:sp>
          <p:nvSpPr>
            <p:cNvPr id="12" name="矩形 11">
              <a:extLst>
                <a:ext uri="{FF2B5EF4-FFF2-40B4-BE49-F238E27FC236}">
                  <a16:creationId xmlns:a16="http://schemas.microsoft.com/office/drawing/2014/main" id="{A8087D82-1CEC-13D2-1A69-89BF655450A0}"/>
                </a:ext>
              </a:extLst>
            </p:cNvPr>
            <p:cNvSpPr/>
            <p:nvPr/>
          </p:nvSpPr>
          <p:spPr>
            <a:xfrm>
              <a:off x="2596092" y="1419102"/>
              <a:ext cx="326351" cy="326351"/>
            </a:xfrm>
            <a:prstGeom prst="rect">
              <a:avLst/>
            </a:prstGeom>
            <a:noFill/>
            <a:ln>
              <a:solidFill>
                <a:srgbClr val="334D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 name="矩形 12">
              <a:extLst>
                <a:ext uri="{FF2B5EF4-FFF2-40B4-BE49-F238E27FC236}">
                  <a16:creationId xmlns:a16="http://schemas.microsoft.com/office/drawing/2014/main" id="{562EADB6-5A1F-DBC0-F508-5DFB3AB7837E}"/>
                </a:ext>
              </a:extLst>
            </p:cNvPr>
            <p:cNvSpPr/>
            <p:nvPr/>
          </p:nvSpPr>
          <p:spPr>
            <a:xfrm>
              <a:off x="2480387" y="1528093"/>
              <a:ext cx="326351" cy="326351"/>
            </a:xfrm>
            <a:prstGeom prst="rect">
              <a:avLst/>
            </a:prstGeom>
            <a:solidFill>
              <a:srgbClr val="2E4F64"/>
            </a:solidFill>
            <a:ln>
              <a:solidFill>
                <a:srgbClr val="334D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15" name="文本框 14"/>
          <p:cNvSpPr txBox="1"/>
          <p:nvPr/>
        </p:nvSpPr>
        <p:spPr>
          <a:xfrm>
            <a:off x="1633271" y="232334"/>
            <a:ext cx="4271897" cy="400110"/>
          </a:xfrm>
          <a:prstGeom prst="rect">
            <a:avLst/>
          </a:prstGeom>
          <a:noFill/>
        </p:spPr>
        <p:txBody>
          <a:bodyPr wrap="square" rtlCol="0">
            <a:spAutoFit/>
          </a:bodyPr>
          <a:lstStyle/>
          <a:p>
            <a:r>
              <a:rPr lang="zh-CN" altLang="en-US" sz="2000" b="1" dirty="0">
                <a:latin typeface="Times New Roman" panose="02020603050405020304" pitchFamily="18" charset="0"/>
                <a:ea typeface="微软雅黑" panose="020B0503020204020204" pitchFamily="34" charset="-122"/>
              </a:rPr>
              <a:t>内部冗余单元消隐算法</a:t>
            </a:r>
            <a:endParaRPr lang="en-US" altLang="zh-CN" sz="2000" b="1" dirty="0">
              <a:latin typeface="Times New Roman" panose="02020603050405020304" pitchFamily="18" charset="0"/>
              <a:ea typeface="微软雅黑" panose="020B0503020204020204" pitchFamily="34" charset="-122"/>
            </a:endParaRPr>
          </a:p>
        </p:txBody>
      </p:sp>
      <p:sp>
        <p:nvSpPr>
          <p:cNvPr id="35" name="文本框 34">
            <a:extLst>
              <a:ext uri="{FF2B5EF4-FFF2-40B4-BE49-F238E27FC236}">
                <a16:creationId xmlns:a16="http://schemas.microsoft.com/office/drawing/2014/main" id="{EAEBA99A-5AD1-46C6-42F2-3513D87533BF}"/>
              </a:ext>
            </a:extLst>
          </p:cNvPr>
          <p:cNvSpPr txBox="1"/>
          <p:nvPr/>
        </p:nvSpPr>
        <p:spPr>
          <a:xfrm>
            <a:off x="1108038" y="943811"/>
            <a:ext cx="9965761" cy="1289905"/>
          </a:xfrm>
          <a:prstGeom prst="rect">
            <a:avLst/>
          </a:prstGeom>
          <a:noFill/>
        </p:spPr>
        <p:txBody>
          <a:bodyPr wrap="square">
            <a:spAutoFit/>
          </a:bodyPr>
          <a:lstStyle/>
          <a:p>
            <a:pPr>
              <a:lnSpc>
                <a:spcPct val="150000"/>
              </a:lnSpc>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消隐问题是计算机图形学中的一个十分重要的内容，对内部冗余单元的消隐常常能大幅降低图形资源消耗，提升动态可交互性。对于几何可视化的消隐和图形显示特点，这里介绍一种用于等几何可视化的内部冗余单元消隐算法。</a:t>
            </a:r>
            <a:endParaRPr lang="zh-CN" altLang="en-US"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A539C533-3DB2-F1A6-9F57-500E196AF066}"/>
              </a:ext>
            </a:extLst>
          </p:cNvPr>
          <p:cNvSpPr txBox="1"/>
          <p:nvPr/>
        </p:nvSpPr>
        <p:spPr>
          <a:xfrm>
            <a:off x="1108038" y="2621625"/>
            <a:ext cx="3704595" cy="458908"/>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算法描述：</a:t>
            </a:r>
            <a:r>
              <a:rPr lang="zh-CN" altLang="en-US" dirty="0">
                <a:highlight>
                  <a:srgbClr val="FFFF00"/>
                </a:highlight>
                <a:latin typeface="微软雅黑" panose="020B0503020204020204" pitchFamily="34" charset="-122"/>
                <a:ea typeface="微软雅黑" panose="020B0503020204020204" pitchFamily="34" charset="-122"/>
              </a:rPr>
              <a:t>（需补全）</a:t>
            </a:r>
          </a:p>
        </p:txBody>
      </p:sp>
      <p:pic>
        <p:nvPicPr>
          <p:cNvPr id="43" name="图片 42">
            <a:extLst>
              <a:ext uri="{FF2B5EF4-FFF2-40B4-BE49-F238E27FC236}">
                <a16:creationId xmlns:a16="http://schemas.microsoft.com/office/drawing/2014/main" id="{54AC6A60-E363-F3AD-8958-EC8D9AE48B5A}"/>
              </a:ext>
            </a:extLst>
          </p:cNvPr>
          <p:cNvPicPr>
            <a:picLocks noChangeAspect="1"/>
          </p:cNvPicPr>
          <p:nvPr/>
        </p:nvPicPr>
        <p:blipFill rotWithShape="1">
          <a:blip r:embed="rId3">
            <a:extLst>
              <a:ext uri="{28A0092B-C50C-407E-A947-70E740481C1C}">
                <a14:useLocalDpi xmlns:a14="http://schemas.microsoft.com/office/drawing/2010/main" val="0"/>
              </a:ext>
            </a:extLst>
          </a:blip>
          <a:srcRect t="4064" b="3819"/>
          <a:stretch/>
        </p:blipFill>
        <p:spPr bwMode="auto">
          <a:xfrm>
            <a:off x="5905168" y="2682986"/>
            <a:ext cx="5411821" cy="2852743"/>
          </a:xfrm>
          <a:prstGeom prst="rect">
            <a:avLst/>
          </a:prstGeom>
          <a:noFill/>
          <a:ln>
            <a:noFill/>
          </a:ln>
          <a:extLst>
            <a:ext uri="{53640926-AAD7-44D8-BBD7-CCE9431645EC}">
              <a14:shadowObscured xmlns:a14="http://schemas.microsoft.com/office/drawing/2010/main"/>
            </a:ext>
          </a:extLst>
        </p:spPr>
      </p:pic>
      <p:grpSp>
        <p:nvGrpSpPr>
          <p:cNvPr id="36" name="组合 35">
            <a:extLst>
              <a:ext uri="{FF2B5EF4-FFF2-40B4-BE49-F238E27FC236}">
                <a16:creationId xmlns:a16="http://schemas.microsoft.com/office/drawing/2014/main" id="{35D3AA59-D90D-F27D-C87D-64CD388F2EC3}"/>
              </a:ext>
            </a:extLst>
          </p:cNvPr>
          <p:cNvGrpSpPr/>
          <p:nvPr/>
        </p:nvGrpSpPr>
        <p:grpSpPr>
          <a:xfrm>
            <a:off x="1203900" y="3573600"/>
            <a:ext cx="1672200" cy="610560"/>
            <a:chOff x="1203900" y="3573600"/>
            <a:chExt cx="1672200" cy="610560"/>
          </a:xfrm>
        </p:grpSpPr>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FC6DFF78-4762-5C32-5840-19D3B1125483}"/>
                    </a:ext>
                  </a:extLst>
                </p14:cNvPr>
                <p14:cNvContentPartPr/>
                <p14:nvPr/>
              </p14:nvContentPartPr>
              <p14:xfrm>
                <a:off x="1348620" y="3802200"/>
                <a:ext cx="64800" cy="27720"/>
              </p14:xfrm>
            </p:contentPart>
          </mc:Choice>
          <mc:Fallback xmlns="">
            <p:pic>
              <p:nvPicPr>
                <p:cNvPr id="2" name="墨迹 1">
                  <a:extLst>
                    <a:ext uri="{FF2B5EF4-FFF2-40B4-BE49-F238E27FC236}">
                      <a16:creationId xmlns:a16="http://schemas.microsoft.com/office/drawing/2014/main" id="{FC6DFF78-4762-5C32-5840-19D3B1125483}"/>
                    </a:ext>
                  </a:extLst>
                </p:cNvPr>
                <p:cNvPicPr/>
                <p:nvPr/>
              </p:nvPicPr>
              <p:blipFill>
                <a:blip r:embed="rId5"/>
                <a:stretch>
                  <a:fillRect/>
                </a:stretch>
              </p:blipFill>
              <p:spPr>
                <a:xfrm>
                  <a:off x="1339620" y="3793560"/>
                  <a:ext cx="824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041E34A7-15BE-C025-9992-CA2186FA3F75}"/>
                    </a:ext>
                  </a:extLst>
                </p14:cNvPr>
                <p14:cNvContentPartPr/>
                <p14:nvPr/>
              </p14:nvContentPartPr>
              <p14:xfrm>
                <a:off x="1287420" y="3915240"/>
                <a:ext cx="174240" cy="165600"/>
              </p14:xfrm>
            </p:contentPart>
          </mc:Choice>
          <mc:Fallback xmlns="">
            <p:pic>
              <p:nvPicPr>
                <p:cNvPr id="3" name="墨迹 2">
                  <a:extLst>
                    <a:ext uri="{FF2B5EF4-FFF2-40B4-BE49-F238E27FC236}">
                      <a16:creationId xmlns:a16="http://schemas.microsoft.com/office/drawing/2014/main" id="{041E34A7-15BE-C025-9992-CA2186FA3F75}"/>
                    </a:ext>
                  </a:extLst>
                </p:cNvPr>
                <p:cNvPicPr/>
                <p:nvPr/>
              </p:nvPicPr>
              <p:blipFill>
                <a:blip r:embed="rId7"/>
                <a:stretch>
                  <a:fillRect/>
                </a:stretch>
              </p:blipFill>
              <p:spPr>
                <a:xfrm>
                  <a:off x="1278780" y="3906240"/>
                  <a:ext cx="1918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墨迹 3">
                  <a:extLst>
                    <a:ext uri="{FF2B5EF4-FFF2-40B4-BE49-F238E27FC236}">
                      <a16:creationId xmlns:a16="http://schemas.microsoft.com/office/drawing/2014/main" id="{C6CDE43F-9E7F-6519-CAFF-2A0D8D5446D7}"/>
                    </a:ext>
                  </a:extLst>
                </p14:cNvPr>
                <p14:cNvContentPartPr/>
                <p14:nvPr/>
              </p14:nvContentPartPr>
              <p14:xfrm>
                <a:off x="1356180" y="3962040"/>
                <a:ext cx="99720" cy="71640"/>
              </p14:xfrm>
            </p:contentPart>
          </mc:Choice>
          <mc:Fallback xmlns="">
            <p:pic>
              <p:nvPicPr>
                <p:cNvPr id="4" name="墨迹 3">
                  <a:extLst>
                    <a:ext uri="{FF2B5EF4-FFF2-40B4-BE49-F238E27FC236}">
                      <a16:creationId xmlns:a16="http://schemas.microsoft.com/office/drawing/2014/main" id="{C6CDE43F-9E7F-6519-CAFF-2A0D8D5446D7}"/>
                    </a:ext>
                  </a:extLst>
                </p:cNvPr>
                <p:cNvPicPr/>
                <p:nvPr/>
              </p:nvPicPr>
              <p:blipFill>
                <a:blip r:embed="rId9"/>
                <a:stretch>
                  <a:fillRect/>
                </a:stretch>
              </p:blipFill>
              <p:spPr>
                <a:xfrm>
                  <a:off x="1347180" y="3953400"/>
                  <a:ext cx="1173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墨迹 4">
                  <a:extLst>
                    <a:ext uri="{FF2B5EF4-FFF2-40B4-BE49-F238E27FC236}">
                      <a16:creationId xmlns:a16="http://schemas.microsoft.com/office/drawing/2014/main" id="{582C4E08-4859-D904-A231-279B8C0AC248}"/>
                    </a:ext>
                  </a:extLst>
                </p14:cNvPr>
                <p14:cNvContentPartPr/>
                <p14:nvPr/>
              </p14:nvContentPartPr>
              <p14:xfrm>
                <a:off x="1219380" y="4000560"/>
                <a:ext cx="37800" cy="183600"/>
              </p14:xfrm>
            </p:contentPart>
          </mc:Choice>
          <mc:Fallback xmlns="">
            <p:pic>
              <p:nvPicPr>
                <p:cNvPr id="5" name="墨迹 4">
                  <a:extLst>
                    <a:ext uri="{FF2B5EF4-FFF2-40B4-BE49-F238E27FC236}">
                      <a16:creationId xmlns:a16="http://schemas.microsoft.com/office/drawing/2014/main" id="{582C4E08-4859-D904-A231-279B8C0AC248}"/>
                    </a:ext>
                  </a:extLst>
                </p:cNvPr>
                <p:cNvPicPr/>
                <p:nvPr/>
              </p:nvPicPr>
              <p:blipFill>
                <a:blip r:embed="rId11"/>
                <a:stretch>
                  <a:fillRect/>
                </a:stretch>
              </p:blipFill>
              <p:spPr>
                <a:xfrm>
                  <a:off x="1210740" y="3991560"/>
                  <a:ext cx="554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墨迹 5">
                  <a:extLst>
                    <a:ext uri="{FF2B5EF4-FFF2-40B4-BE49-F238E27FC236}">
                      <a16:creationId xmlns:a16="http://schemas.microsoft.com/office/drawing/2014/main" id="{88CAA4C0-2FEC-77BC-BF51-1B7784480280}"/>
                    </a:ext>
                  </a:extLst>
                </p14:cNvPr>
                <p14:cNvContentPartPr/>
                <p14:nvPr/>
              </p14:nvContentPartPr>
              <p14:xfrm>
                <a:off x="1203900" y="3870960"/>
                <a:ext cx="307440" cy="263160"/>
              </p14:xfrm>
            </p:contentPart>
          </mc:Choice>
          <mc:Fallback xmlns="">
            <p:pic>
              <p:nvPicPr>
                <p:cNvPr id="6" name="墨迹 5">
                  <a:extLst>
                    <a:ext uri="{FF2B5EF4-FFF2-40B4-BE49-F238E27FC236}">
                      <a16:creationId xmlns:a16="http://schemas.microsoft.com/office/drawing/2014/main" id="{88CAA4C0-2FEC-77BC-BF51-1B7784480280}"/>
                    </a:ext>
                  </a:extLst>
                </p:cNvPr>
                <p:cNvPicPr/>
                <p:nvPr/>
              </p:nvPicPr>
              <p:blipFill>
                <a:blip r:embed="rId13"/>
                <a:stretch>
                  <a:fillRect/>
                </a:stretch>
              </p:blipFill>
              <p:spPr>
                <a:xfrm>
                  <a:off x="1194900" y="3861960"/>
                  <a:ext cx="32508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墨迹 6">
                  <a:extLst>
                    <a:ext uri="{FF2B5EF4-FFF2-40B4-BE49-F238E27FC236}">
                      <a16:creationId xmlns:a16="http://schemas.microsoft.com/office/drawing/2014/main" id="{5E8AAF28-341A-A816-06C3-9AD400F9C95F}"/>
                    </a:ext>
                  </a:extLst>
                </p14:cNvPr>
                <p14:cNvContentPartPr/>
                <p14:nvPr/>
              </p14:nvContentPartPr>
              <p14:xfrm>
                <a:off x="1584780" y="3946920"/>
                <a:ext cx="98640" cy="6840"/>
              </p14:xfrm>
            </p:contentPart>
          </mc:Choice>
          <mc:Fallback xmlns="">
            <p:pic>
              <p:nvPicPr>
                <p:cNvPr id="7" name="墨迹 6">
                  <a:extLst>
                    <a:ext uri="{FF2B5EF4-FFF2-40B4-BE49-F238E27FC236}">
                      <a16:creationId xmlns:a16="http://schemas.microsoft.com/office/drawing/2014/main" id="{5E8AAF28-341A-A816-06C3-9AD400F9C95F}"/>
                    </a:ext>
                  </a:extLst>
                </p:cNvPr>
                <p:cNvPicPr/>
                <p:nvPr/>
              </p:nvPicPr>
              <p:blipFill>
                <a:blip r:embed="rId15"/>
                <a:stretch>
                  <a:fillRect/>
                </a:stretch>
              </p:blipFill>
              <p:spPr>
                <a:xfrm>
                  <a:off x="1575780" y="3937920"/>
                  <a:ext cx="1162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墨迹 7">
                  <a:extLst>
                    <a:ext uri="{FF2B5EF4-FFF2-40B4-BE49-F238E27FC236}">
                      <a16:creationId xmlns:a16="http://schemas.microsoft.com/office/drawing/2014/main" id="{50FFB1A8-67C9-3B9C-9B6D-E31EA67368A1}"/>
                    </a:ext>
                  </a:extLst>
                </p14:cNvPr>
                <p14:cNvContentPartPr/>
                <p14:nvPr/>
              </p14:nvContentPartPr>
              <p14:xfrm>
                <a:off x="1782780" y="3771600"/>
                <a:ext cx="74160" cy="7920"/>
              </p14:xfrm>
            </p:contentPart>
          </mc:Choice>
          <mc:Fallback xmlns="">
            <p:pic>
              <p:nvPicPr>
                <p:cNvPr id="8" name="墨迹 7">
                  <a:extLst>
                    <a:ext uri="{FF2B5EF4-FFF2-40B4-BE49-F238E27FC236}">
                      <a16:creationId xmlns:a16="http://schemas.microsoft.com/office/drawing/2014/main" id="{50FFB1A8-67C9-3B9C-9B6D-E31EA67368A1}"/>
                    </a:ext>
                  </a:extLst>
                </p:cNvPr>
                <p:cNvPicPr/>
                <p:nvPr/>
              </p:nvPicPr>
              <p:blipFill>
                <a:blip r:embed="rId17"/>
                <a:stretch>
                  <a:fillRect/>
                </a:stretch>
              </p:blipFill>
              <p:spPr>
                <a:xfrm>
                  <a:off x="1774140" y="3762960"/>
                  <a:ext cx="918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墨迹 8">
                  <a:extLst>
                    <a:ext uri="{FF2B5EF4-FFF2-40B4-BE49-F238E27FC236}">
                      <a16:creationId xmlns:a16="http://schemas.microsoft.com/office/drawing/2014/main" id="{4B2B7741-4327-7B47-A4FA-EBFD612C2BDB}"/>
                    </a:ext>
                  </a:extLst>
                </p14:cNvPr>
                <p14:cNvContentPartPr/>
                <p14:nvPr/>
              </p14:nvContentPartPr>
              <p14:xfrm>
                <a:off x="1793220" y="3825240"/>
                <a:ext cx="135000" cy="182520"/>
              </p14:xfrm>
            </p:contentPart>
          </mc:Choice>
          <mc:Fallback xmlns="">
            <p:pic>
              <p:nvPicPr>
                <p:cNvPr id="9" name="墨迹 8">
                  <a:extLst>
                    <a:ext uri="{FF2B5EF4-FFF2-40B4-BE49-F238E27FC236}">
                      <a16:creationId xmlns:a16="http://schemas.microsoft.com/office/drawing/2014/main" id="{4B2B7741-4327-7B47-A4FA-EBFD612C2BDB}"/>
                    </a:ext>
                  </a:extLst>
                </p:cNvPr>
                <p:cNvPicPr/>
                <p:nvPr/>
              </p:nvPicPr>
              <p:blipFill>
                <a:blip r:embed="rId19"/>
                <a:stretch>
                  <a:fillRect/>
                </a:stretch>
              </p:blipFill>
              <p:spPr>
                <a:xfrm>
                  <a:off x="1784580" y="3816240"/>
                  <a:ext cx="15264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墨迹 13">
                  <a:extLst>
                    <a:ext uri="{FF2B5EF4-FFF2-40B4-BE49-F238E27FC236}">
                      <a16:creationId xmlns:a16="http://schemas.microsoft.com/office/drawing/2014/main" id="{F234BE23-2754-C84A-B8CC-466CDBDD9941}"/>
                    </a:ext>
                  </a:extLst>
                </p14:cNvPr>
                <p14:cNvContentPartPr/>
                <p14:nvPr/>
              </p14:nvContentPartPr>
              <p14:xfrm>
                <a:off x="1782060" y="3908760"/>
                <a:ext cx="57600" cy="159840"/>
              </p14:xfrm>
            </p:contentPart>
          </mc:Choice>
          <mc:Fallback xmlns="">
            <p:pic>
              <p:nvPicPr>
                <p:cNvPr id="14" name="墨迹 13">
                  <a:extLst>
                    <a:ext uri="{FF2B5EF4-FFF2-40B4-BE49-F238E27FC236}">
                      <a16:creationId xmlns:a16="http://schemas.microsoft.com/office/drawing/2014/main" id="{F234BE23-2754-C84A-B8CC-466CDBDD9941}"/>
                    </a:ext>
                  </a:extLst>
                </p:cNvPr>
                <p:cNvPicPr/>
                <p:nvPr/>
              </p:nvPicPr>
              <p:blipFill>
                <a:blip r:embed="rId21"/>
                <a:stretch>
                  <a:fillRect/>
                </a:stretch>
              </p:blipFill>
              <p:spPr>
                <a:xfrm>
                  <a:off x="1773420" y="3900120"/>
                  <a:ext cx="752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墨迹 15">
                  <a:extLst>
                    <a:ext uri="{FF2B5EF4-FFF2-40B4-BE49-F238E27FC236}">
                      <a16:creationId xmlns:a16="http://schemas.microsoft.com/office/drawing/2014/main" id="{F0A4ECD9-5772-93E0-0776-2CD9CA314A7C}"/>
                    </a:ext>
                  </a:extLst>
                </p14:cNvPr>
                <p14:cNvContentPartPr/>
                <p14:nvPr/>
              </p14:nvContentPartPr>
              <p14:xfrm>
                <a:off x="1828860" y="3985080"/>
                <a:ext cx="94680" cy="66960"/>
              </p14:xfrm>
            </p:contentPart>
          </mc:Choice>
          <mc:Fallback xmlns="">
            <p:pic>
              <p:nvPicPr>
                <p:cNvPr id="16" name="墨迹 15">
                  <a:extLst>
                    <a:ext uri="{FF2B5EF4-FFF2-40B4-BE49-F238E27FC236}">
                      <a16:creationId xmlns:a16="http://schemas.microsoft.com/office/drawing/2014/main" id="{F0A4ECD9-5772-93E0-0776-2CD9CA314A7C}"/>
                    </a:ext>
                  </a:extLst>
                </p:cNvPr>
                <p:cNvPicPr/>
                <p:nvPr/>
              </p:nvPicPr>
              <p:blipFill>
                <a:blip r:embed="rId23"/>
                <a:stretch>
                  <a:fillRect/>
                </a:stretch>
              </p:blipFill>
              <p:spPr>
                <a:xfrm>
                  <a:off x="1819860" y="3976440"/>
                  <a:ext cx="1123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墨迹 17">
                  <a:extLst>
                    <a:ext uri="{FF2B5EF4-FFF2-40B4-BE49-F238E27FC236}">
                      <a16:creationId xmlns:a16="http://schemas.microsoft.com/office/drawing/2014/main" id="{C39BC6F9-E372-CD8C-0BA7-DC5BCEE6D4D4}"/>
                    </a:ext>
                  </a:extLst>
                </p14:cNvPr>
                <p14:cNvContentPartPr/>
                <p14:nvPr/>
              </p14:nvContentPartPr>
              <p14:xfrm>
                <a:off x="2110740" y="3753240"/>
                <a:ext cx="25920" cy="7560"/>
              </p14:xfrm>
            </p:contentPart>
          </mc:Choice>
          <mc:Fallback xmlns="">
            <p:pic>
              <p:nvPicPr>
                <p:cNvPr id="18" name="墨迹 17">
                  <a:extLst>
                    <a:ext uri="{FF2B5EF4-FFF2-40B4-BE49-F238E27FC236}">
                      <a16:creationId xmlns:a16="http://schemas.microsoft.com/office/drawing/2014/main" id="{C39BC6F9-E372-CD8C-0BA7-DC5BCEE6D4D4}"/>
                    </a:ext>
                  </a:extLst>
                </p:cNvPr>
                <p:cNvPicPr/>
                <p:nvPr/>
              </p:nvPicPr>
              <p:blipFill>
                <a:blip r:embed="rId25"/>
                <a:stretch>
                  <a:fillRect/>
                </a:stretch>
              </p:blipFill>
              <p:spPr>
                <a:xfrm>
                  <a:off x="2101740" y="3744240"/>
                  <a:ext cx="435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墨迹 18">
                  <a:extLst>
                    <a:ext uri="{FF2B5EF4-FFF2-40B4-BE49-F238E27FC236}">
                      <a16:creationId xmlns:a16="http://schemas.microsoft.com/office/drawing/2014/main" id="{79DFC820-3B79-2B1B-6FF1-227E2665E92E}"/>
                    </a:ext>
                  </a:extLst>
                </p14:cNvPr>
                <p14:cNvContentPartPr/>
                <p14:nvPr/>
              </p14:nvContentPartPr>
              <p14:xfrm>
                <a:off x="2080140" y="3787080"/>
                <a:ext cx="145080" cy="228960"/>
              </p14:xfrm>
            </p:contentPart>
          </mc:Choice>
          <mc:Fallback xmlns="">
            <p:pic>
              <p:nvPicPr>
                <p:cNvPr id="19" name="墨迹 18">
                  <a:extLst>
                    <a:ext uri="{FF2B5EF4-FFF2-40B4-BE49-F238E27FC236}">
                      <a16:creationId xmlns:a16="http://schemas.microsoft.com/office/drawing/2014/main" id="{79DFC820-3B79-2B1B-6FF1-227E2665E92E}"/>
                    </a:ext>
                  </a:extLst>
                </p:cNvPr>
                <p:cNvPicPr/>
                <p:nvPr/>
              </p:nvPicPr>
              <p:blipFill>
                <a:blip r:embed="rId27"/>
                <a:stretch>
                  <a:fillRect/>
                </a:stretch>
              </p:blipFill>
              <p:spPr>
                <a:xfrm>
                  <a:off x="2071140" y="3778080"/>
                  <a:ext cx="16272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墨迹 19">
                  <a:extLst>
                    <a:ext uri="{FF2B5EF4-FFF2-40B4-BE49-F238E27FC236}">
                      <a16:creationId xmlns:a16="http://schemas.microsoft.com/office/drawing/2014/main" id="{F8B9126C-133E-DEB3-20A9-95E12E36AD7F}"/>
                    </a:ext>
                  </a:extLst>
                </p14:cNvPr>
                <p14:cNvContentPartPr/>
                <p14:nvPr/>
              </p14:nvContentPartPr>
              <p14:xfrm>
                <a:off x="2323860" y="3725520"/>
                <a:ext cx="184680" cy="138960"/>
              </p14:xfrm>
            </p:contentPart>
          </mc:Choice>
          <mc:Fallback xmlns="">
            <p:pic>
              <p:nvPicPr>
                <p:cNvPr id="20" name="墨迹 19">
                  <a:extLst>
                    <a:ext uri="{FF2B5EF4-FFF2-40B4-BE49-F238E27FC236}">
                      <a16:creationId xmlns:a16="http://schemas.microsoft.com/office/drawing/2014/main" id="{F8B9126C-133E-DEB3-20A9-95E12E36AD7F}"/>
                    </a:ext>
                  </a:extLst>
                </p:cNvPr>
                <p:cNvPicPr/>
                <p:nvPr/>
              </p:nvPicPr>
              <p:blipFill>
                <a:blip r:embed="rId29"/>
                <a:stretch>
                  <a:fillRect/>
                </a:stretch>
              </p:blipFill>
              <p:spPr>
                <a:xfrm>
                  <a:off x="2314860" y="3716520"/>
                  <a:ext cx="2023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墨迹 20">
                  <a:extLst>
                    <a:ext uri="{FF2B5EF4-FFF2-40B4-BE49-F238E27FC236}">
                      <a16:creationId xmlns:a16="http://schemas.microsoft.com/office/drawing/2014/main" id="{FAA2D8B7-24CE-A4FD-DD51-10457606D154}"/>
                    </a:ext>
                  </a:extLst>
                </p14:cNvPr>
                <p14:cNvContentPartPr/>
                <p14:nvPr/>
              </p14:nvContentPartPr>
              <p14:xfrm>
                <a:off x="2384700" y="3764040"/>
                <a:ext cx="20880" cy="70560"/>
              </p14:xfrm>
            </p:contentPart>
          </mc:Choice>
          <mc:Fallback xmlns="">
            <p:pic>
              <p:nvPicPr>
                <p:cNvPr id="21" name="墨迹 20">
                  <a:extLst>
                    <a:ext uri="{FF2B5EF4-FFF2-40B4-BE49-F238E27FC236}">
                      <a16:creationId xmlns:a16="http://schemas.microsoft.com/office/drawing/2014/main" id="{FAA2D8B7-24CE-A4FD-DD51-10457606D154}"/>
                    </a:ext>
                  </a:extLst>
                </p:cNvPr>
                <p:cNvPicPr/>
                <p:nvPr/>
              </p:nvPicPr>
              <p:blipFill>
                <a:blip r:embed="rId31"/>
                <a:stretch>
                  <a:fillRect/>
                </a:stretch>
              </p:blipFill>
              <p:spPr>
                <a:xfrm>
                  <a:off x="2376060" y="3755040"/>
                  <a:ext cx="385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墨迹 21">
                  <a:extLst>
                    <a:ext uri="{FF2B5EF4-FFF2-40B4-BE49-F238E27FC236}">
                      <a16:creationId xmlns:a16="http://schemas.microsoft.com/office/drawing/2014/main" id="{8293B691-F488-B1B1-AC76-D92D5AA8D562}"/>
                    </a:ext>
                  </a:extLst>
                </p14:cNvPr>
                <p14:cNvContentPartPr/>
                <p14:nvPr/>
              </p14:nvContentPartPr>
              <p14:xfrm>
                <a:off x="2415300" y="3793200"/>
                <a:ext cx="11160" cy="31320"/>
              </p14:xfrm>
            </p:contentPart>
          </mc:Choice>
          <mc:Fallback xmlns="">
            <p:pic>
              <p:nvPicPr>
                <p:cNvPr id="22" name="墨迹 21">
                  <a:extLst>
                    <a:ext uri="{FF2B5EF4-FFF2-40B4-BE49-F238E27FC236}">
                      <a16:creationId xmlns:a16="http://schemas.microsoft.com/office/drawing/2014/main" id="{8293B691-F488-B1B1-AC76-D92D5AA8D562}"/>
                    </a:ext>
                  </a:extLst>
                </p:cNvPr>
                <p:cNvPicPr/>
                <p:nvPr/>
              </p:nvPicPr>
              <p:blipFill>
                <a:blip r:embed="rId33"/>
                <a:stretch>
                  <a:fillRect/>
                </a:stretch>
              </p:blipFill>
              <p:spPr>
                <a:xfrm>
                  <a:off x="2406660" y="3784560"/>
                  <a:ext cx="288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墨迹 22">
                  <a:extLst>
                    <a:ext uri="{FF2B5EF4-FFF2-40B4-BE49-F238E27FC236}">
                      <a16:creationId xmlns:a16="http://schemas.microsoft.com/office/drawing/2014/main" id="{20AB3686-7E99-068A-DF04-B5D217795E89}"/>
                    </a:ext>
                  </a:extLst>
                </p14:cNvPr>
                <p14:cNvContentPartPr/>
                <p14:nvPr/>
              </p14:nvContentPartPr>
              <p14:xfrm>
                <a:off x="2315220" y="3817680"/>
                <a:ext cx="202320" cy="174240"/>
              </p14:xfrm>
            </p:contentPart>
          </mc:Choice>
          <mc:Fallback xmlns="">
            <p:pic>
              <p:nvPicPr>
                <p:cNvPr id="23" name="墨迹 22">
                  <a:extLst>
                    <a:ext uri="{FF2B5EF4-FFF2-40B4-BE49-F238E27FC236}">
                      <a16:creationId xmlns:a16="http://schemas.microsoft.com/office/drawing/2014/main" id="{20AB3686-7E99-068A-DF04-B5D217795E89}"/>
                    </a:ext>
                  </a:extLst>
                </p:cNvPr>
                <p:cNvPicPr/>
                <p:nvPr/>
              </p:nvPicPr>
              <p:blipFill>
                <a:blip r:embed="rId35"/>
                <a:stretch>
                  <a:fillRect/>
                </a:stretch>
              </p:blipFill>
              <p:spPr>
                <a:xfrm>
                  <a:off x="2306580" y="3808680"/>
                  <a:ext cx="2199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墨迹 24">
                  <a:extLst>
                    <a:ext uri="{FF2B5EF4-FFF2-40B4-BE49-F238E27FC236}">
                      <a16:creationId xmlns:a16="http://schemas.microsoft.com/office/drawing/2014/main" id="{29DB721D-1C82-EA78-927D-F645FB5F68E6}"/>
                    </a:ext>
                  </a:extLst>
                </p14:cNvPr>
                <p14:cNvContentPartPr/>
                <p14:nvPr/>
              </p14:nvContentPartPr>
              <p14:xfrm>
                <a:off x="2636340" y="3741360"/>
                <a:ext cx="15480" cy="6480"/>
              </p14:xfrm>
            </p:contentPart>
          </mc:Choice>
          <mc:Fallback xmlns="">
            <p:pic>
              <p:nvPicPr>
                <p:cNvPr id="25" name="墨迹 24">
                  <a:extLst>
                    <a:ext uri="{FF2B5EF4-FFF2-40B4-BE49-F238E27FC236}">
                      <a16:creationId xmlns:a16="http://schemas.microsoft.com/office/drawing/2014/main" id="{29DB721D-1C82-EA78-927D-F645FB5F68E6}"/>
                    </a:ext>
                  </a:extLst>
                </p:cNvPr>
                <p:cNvPicPr/>
                <p:nvPr/>
              </p:nvPicPr>
              <p:blipFill>
                <a:blip r:embed="rId37"/>
                <a:stretch>
                  <a:fillRect/>
                </a:stretch>
              </p:blipFill>
              <p:spPr>
                <a:xfrm>
                  <a:off x="2627340" y="3732360"/>
                  <a:ext cx="33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墨迹 25">
                  <a:extLst>
                    <a:ext uri="{FF2B5EF4-FFF2-40B4-BE49-F238E27FC236}">
                      <a16:creationId xmlns:a16="http://schemas.microsoft.com/office/drawing/2014/main" id="{B4B3E53B-4C21-AFD2-A438-616AD477F2E4}"/>
                    </a:ext>
                  </a:extLst>
                </p14:cNvPr>
                <p14:cNvContentPartPr/>
                <p14:nvPr/>
              </p14:nvContentPartPr>
              <p14:xfrm>
                <a:off x="2590620" y="3817680"/>
                <a:ext cx="74880" cy="118440"/>
              </p14:xfrm>
            </p:contentPart>
          </mc:Choice>
          <mc:Fallback xmlns="">
            <p:pic>
              <p:nvPicPr>
                <p:cNvPr id="26" name="墨迹 25">
                  <a:extLst>
                    <a:ext uri="{FF2B5EF4-FFF2-40B4-BE49-F238E27FC236}">
                      <a16:creationId xmlns:a16="http://schemas.microsoft.com/office/drawing/2014/main" id="{B4B3E53B-4C21-AFD2-A438-616AD477F2E4}"/>
                    </a:ext>
                  </a:extLst>
                </p:cNvPr>
                <p:cNvPicPr/>
                <p:nvPr/>
              </p:nvPicPr>
              <p:blipFill>
                <a:blip r:embed="rId39"/>
                <a:stretch>
                  <a:fillRect/>
                </a:stretch>
              </p:blipFill>
              <p:spPr>
                <a:xfrm>
                  <a:off x="2581980" y="3808680"/>
                  <a:ext cx="925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墨迹 26">
                  <a:extLst>
                    <a:ext uri="{FF2B5EF4-FFF2-40B4-BE49-F238E27FC236}">
                      <a16:creationId xmlns:a16="http://schemas.microsoft.com/office/drawing/2014/main" id="{9370F6FB-C8DF-01F3-410A-655BB178478F}"/>
                    </a:ext>
                  </a:extLst>
                </p14:cNvPr>
                <p14:cNvContentPartPr/>
                <p14:nvPr/>
              </p14:nvContentPartPr>
              <p14:xfrm>
                <a:off x="2735340" y="3688080"/>
                <a:ext cx="140760" cy="139680"/>
              </p14:xfrm>
            </p:contentPart>
          </mc:Choice>
          <mc:Fallback xmlns="">
            <p:pic>
              <p:nvPicPr>
                <p:cNvPr id="27" name="墨迹 26">
                  <a:extLst>
                    <a:ext uri="{FF2B5EF4-FFF2-40B4-BE49-F238E27FC236}">
                      <a16:creationId xmlns:a16="http://schemas.microsoft.com/office/drawing/2014/main" id="{9370F6FB-C8DF-01F3-410A-655BB178478F}"/>
                    </a:ext>
                  </a:extLst>
                </p:cNvPr>
                <p:cNvPicPr/>
                <p:nvPr/>
              </p:nvPicPr>
              <p:blipFill>
                <a:blip r:embed="rId41"/>
                <a:stretch>
                  <a:fillRect/>
                </a:stretch>
              </p:blipFill>
              <p:spPr>
                <a:xfrm>
                  <a:off x="2726340" y="3679080"/>
                  <a:ext cx="1584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墨迹 27">
                  <a:extLst>
                    <a:ext uri="{FF2B5EF4-FFF2-40B4-BE49-F238E27FC236}">
                      <a16:creationId xmlns:a16="http://schemas.microsoft.com/office/drawing/2014/main" id="{50AD7DBD-7043-A544-D4C8-006765A18204}"/>
                    </a:ext>
                  </a:extLst>
                </p14:cNvPr>
                <p14:cNvContentPartPr/>
                <p14:nvPr/>
              </p14:nvContentPartPr>
              <p14:xfrm>
                <a:off x="2756580" y="3604200"/>
                <a:ext cx="20520" cy="312840"/>
              </p14:xfrm>
            </p:contentPart>
          </mc:Choice>
          <mc:Fallback xmlns="">
            <p:pic>
              <p:nvPicPr>
                <p:cNvPr id="28" name="墨迹 27">
                  <a:extLst>
                    <a:ext uri="{FF2B5EF4-FFF2-40B4-BE49-F238E27FC236}">
                      <a16:creationId xmlns:a16="http://schemas.microsoft.com/office/drawing/2014/main" id="{50AD7DBD-7043-A544-D4C8-006765A18204}"/>
                    </a:ext>
                  </a:extLst>
                </p:cNvPr>
                <p:cNvPicPr/>
                <p:nvPr/>
              </p:nvPicPr>
              <p:blipFill>
                <a:blip r:embed="rId43"/>
                <a:stretch>
                  <a:fillRect/>
                </a:stretch>
              </p:blipFill>
              <p:spPr>
                <a:xfrm>
                  <a:off x="2747940" y="3595200"/>
                  <a:ext cx="38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墨迹 28">
                  <a:extLst>
                    <a:ext uri="{FF2B5EF4-FFF2-40B4-BE49-F238E27FC236}">
                      <a16:creationId xmlns:a16="http://schemas.microsoft.com/office/drawing/2014/main" id="{D7615811-0146-9AD4-606F-A37128CB010A}"/>
                    </a:ext>
                  </a:extLst>
                </p14:cNvPr>
                <p14:cNvContentPartPr/>
                <p14:nvPr/>
              </p14:nvContentPartPr>
              <p14:xfrm>
                <a:off x="2826780" y="3573600"/>
                <a:ext cx="27360" cy="599040"/>
              </p14:xfrm>
            </p:contentPart>
          </mc:Choice>
          <mc:Fallback xmlns="">
            <p:pic>
              <p:nvPicPr>
                <p:cNvPr id="29" name="墨迹 28">
                  <a:extLst>
                    <a:ext uri="{FF2B5EF4-FFF2-40B4-BE49-F238E27FC236}">
                      <a16:creationId xmlns:a16="http://schemas.microsoft.com/office/drawing/2014/main" id="{D7615811-0146-9AD4-606F-A37128CB010A}"/>
                    </a:ext>
                  </a:extLst>
                </p:cNvPr>
                <p:cNvPicPr/>
                <p:nvPr/>
              </p:nvPicPr>
              <p:blipFill>
                <a:blip r:embed="rId45"/>
                <a:stretch>
                  <a:fillRect/>
                </a:stretch>
              </p:blipFill>
              <p:spPr>
                <a:xfrm>
                  <a:off x="2818140" y="3564960"/>
                  <a:ext cx="45000" cy="616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30" name="墨迹 29">
                <a:extLst>
                  <a:ext uri="{FF2B5EF4-FFF2-40B4-BE49-F238E27FC236}">
                    <a16:creationId xmlns:a16="http://schemas.microsoft.com/office/drawing/2014/main" id="{A3BCB04E-9B5C-BFD3-8CFE-661FCC35C52F}"/>
                  </a:ext>
                </a:extLst>
              </p14:cNvPr>
              <p14:cNvContentPartPr/>
              <p14:nvPr/>
            </p14:nvContentPartPr>
            <p14:xfrm>
              <a:off x="3040260" y="3817680"/>
              <a:ext cx="35640" cy="6120"/>
            </p14:xfrm>
          </p:contentPart>
        </mc:Choice>
        <mc:Fallback xmlns="">
          <p:pic>
            <p:nvPicPr>
              <p:cNvPr id="30" name="墨迹 29">
                <a:extLst>
                  <a:ext uri="{FF2B5EF4-FFF2-40B4-BE49-F238E27FC236}">
                    <a16:creationId xmlns:a16="http://schemas.microsoft.com/office/drawing/2014/main" id="{A3BCB04E-9B5C-BFD3-8CFE-661FCC35C52F}"/>
                  </a:ext>
                </a:extLst>
              </p:cNvPr>
              <p:cNvPicPr/>
              <p:nvPr/>
            </p:nvPicPr>
            <p:blipFill>
              <a:blip r:embed="rId47"/>
              <a:stretch>
                <a:fillRect/>
              </a:stretch>
            </p:blipFill>
            <p:spPr>
              <a:xfrm>
                <a:off x="3031620" y="3808680"/>
                <a:ext cx="53280" cy="23760"/>
              </a:xfrm>
              <a:prstGeom prst="rect">
                <a:avLst/>
              </a:prstGeom>
            </p:spPr>
          </p:pic>
        </mc:Fallback>
      </mc:AlternateContent>
      <p:grpSp>
        <p:nvGrpSpPr>
          <p:cNvPr id="52" name="组合 51">
            <a:extLst>
              <a:ext uri="{FF2B5EF4-FFF2-40B4-BE49-F238E27FC236}">
                <a16:creationId xmlns:a16="http://schemas.microsoft.com/office/drawing/2014/main" id="{C1D25511-1491-0632-F1B6-ACB3BE6B8ED4}"/>
              </a:ext>
            </a:extLst>
          </p:cNvPr>
          <p:cNvGrpSpPr/>
          <p:nvPr/>
        </p:nvGrpSpPr>
        <p:grpSpPr>
          <a:xfrm>
            <a:off x="3230700" y="3505200"/>
            <a:ext cx="1194840" cy="513000"/>
            <a:chOff x="3230700" y="3505200"/>
            <a:chExt cx="1194840" cy="513000"/>
          </a:xfrm>
        </p:grpSpPr>
        <mc:AlternateContent xmlns:mc="http://schemas.openxmlformats.org/markup-compatibility/2006" xmlns:p14="http://schemas.microsoft.com/office/powerpoint/2010/main">
          <mc:Choice Requires="p14">
            <p:contentPart p14:bwMode="auto" r:id="rId48">
              <p14:nvContentPartPr>
                <p14:cNvPr id="31" name="墨迹 30">
                  <a:extLst>
                    <a:ext uri="{FF2B5EF4-FFF2-40B4-BE49-F238E27FC236}">
                      <a16:creationId xmlns:a16="http://schemas.microsoft.com/office/drawing/2014/main" id="{DC19B618-3DA1-DBA9-75D1-E4187D23FDB8}"/>
                    </a:ext>
                  </a:extLst>
                </p14:cNvPr>
                <p14:cNvContentPartPr/>
                <p14:nvPr/>
              </p14:nvContentPartPr>
              <p14:xfrm>
                <a:off x="3230700" y="3675480"/>
                <a:ext cx="110520" cy="5040"/>
              </p14:xfrm>
            </p:contentPart>
          </mc:Choice>
          <mc:Fallback xmlns="">
            <p:pic>
              <p:nvPicPr>
                <p:cNvPr id="31" name="墨迹 30">
                  <a:extLst>
                    <a:ext uri="{FF2B5EF4-FFF2-40B4-BE49-F238E27FC236}">
                      <a16:creationId xmlns:a16="http://schemas.microsoft.com/office/drawing/2014/main" id="{DC19B618-3DA1-DBA9-75D1-E4187D23FDB8}"/>
                    </a:ext>
                  </a:extLst>
                </p:cNvPr>
                <p:cNvPicPr/>
                <p:nvPr/>
              </p:nvPicPr>
              <p:blipFill>
                <a:blip r:embed="rId49"/>
                <a:stretch>
                  <a:fillRect/>
                </a:stretch>
              </p:blipFill>
              <p:spPr>
                <a:xfrm>
                  <a:off x="3221700" y="3666840"/>
                  <a:ext cx="1281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墨迹 31">
                  <a:extLst>
                    <a:ext uri="{FF2B5EF4-FFF2-40B4-BE49-F238E27FC236}">
                      <a16:creationId xmlns:a16="http://schemas.microsoft.com/office/drawing/2014/main" id="{21E8FD2A-3D51-DC50-371A-42F6A4CFF5BD}"/>
                    </a:ext>
                  </a:extLst>
                </p14:cNvPr>
                <p14:cNvContentPartPr/>
                <p14:nvPr/>
              </p14:nvContentPartPr>
              <p14:xfrm>
                <a:off x="3303420" y="3703200"/>
                <a:ext cx="3960" cy="244440"/>
              </p14:xfrm>
            </p:contentPart>
          </mc:Choice>
          <mc:Fallback xmlns="">
            <p:pic>
              <p:nvPicPr>
                <p:cNvPr id="32" name="墨迹 31">
                  <a:extLst>
                    <a:ext uri="{FF2B5EF4-FFF2-40B4-BE49-F238E27FC236}">
                      <a16:creationId xmlns:a16="http://schemas.microsoft.com/office/drawing/2014/main" id="{21E8FD2A-3D51-DC50-371A-42F6A4CFF5BD}"/>
                    </a:ext>
                  </a:extLst>
                </p:cNvPr>
                <p:cNvPicPr/>
                <p:nvPr/>
              </p:nvPicPr>
              <p:blipFill>
                <a:blip r:embed="rId51"/>
                <a:stretch>
                  <a:fillRect/>
                </a:stretch>
              </p:blipFill>
              <p:spPr>
                <a:xfrm>
                  <a:off x="3294780" y="3694560"/>
                  <a:ext cx="2160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墨迹 32">
                  <a:extLst>
                    <a:ext uri="{FF2B5EF4-FFF2-40B4-BE49-F238E27FC236}">
                      <a16:creationId xmlns:a16="http://schemas.microsoft.com/office/drawing/2014/main" id="{BB9E91D5-5543-AAB3-0B21-9E55CF0733C3}"/>
                    </a:ext>
                  </a:extLst>
                </p14:cNvPr>
                <p14:cNvContentPartPr/>
                <p14:nvPr/>
              </p14:nvContentPartPr>
              <p14:xfrm>
                <a:off x="3299100" y="3832440"/>
                <a:ext cx="32400" cy="360"/>
              </p14:xfrm>
            </p:contentPart>
          </mc:Choice>
          <mc:Fallback xmlns="">
            <p:pic>
              <p:nvPicPr>
                <p:cNvPr id="33" name="墨迹 32">
                  <a:extLst>
                    <a:ext uri="{FF2B5EF4-FFF2-40B4-BE49-F238E27FC236}">
                      <a16:creationId xmlns:a16="http://schemas.microsoft.com/office/drawing/2014/main" id="{BB9E91D5-5543-AAB3-0B21-9E55CF0733C3}"/>
                    </a:ext>
                  </a:extLst>
                </p:cNvPr>
                <p:cNvPicPr/>
                <p:nvPr/>
              </p:nvPicPr>
              <p:blipFill>
                <a:blip r:embed="rId53"/>
                <a:stretch>
                  <a:fillRect/>
                </a:stretch>
              </p:blipFill>
              <p:spPr>
                <a:xfrm>
                  <a:off x="3290460" y="3823800"/>
                  <a:ext cx="50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墨迹 36">
                  <a:extLst>
                    <a:ext uri="{FF2B5EF4-FFF2-40B4-BE49-F238E27FC236}">
                      <a16:creationId xmlns:a16="http://schemas.microsoft.com/office/drawing/2014/main" id="{A4A92EDA-0E5D-809A-E96A-7187268CE6B7}"/>
                    </a:ext>
                  </a:extLst>
                </p14:cNvPr>
                <p14:cNvContentPartPr/>
                <p14:nvPr/>
              </p14:nvContentPartPr>
              <p14:xfrm>
                <a:off x="3489900" y="3681960"/>
                <a:ext cx="44280" cy="6480"/>
              </p14:xfrm>
            </p:contentPart>
          </mc:Choice>
          <mc:Fallback xmlns="">
            <p:pic>
              <p:nvPicPr>
                <p:cNvPr id="37" name="墨迹 36">
                  <a:extLst>
                    <a:ext uri="{FF2B5EF4-FFF2-40B4-BE49-F238E27FC236}">
                      <a16:creationId xmlns:a16="http://schemas.microsoft.com/office/drawing/2014/main" id="{A4A92EDA-0E5D-809A-E96A-7187268CE6B7}"/>
                    </a:ext>
                  </a:extLst>
                </p:cNvPr>
                <p:cNvPicPr/>
                <p:nvPr/>
              </p:nvPicPr>
              <p:blipFill>
                <a:blip r:embed="rId55"/>
                <a:stretch>
                  <a:fillRect/>
                </a:stretch>
              </p:blipFill>
              <p:spPr>
                <a:xfrm>
                  <a:off x="3480900" y="3672960"/>
                  <a:ext cx="619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墨迹 38">
                  <a:extLst>
                    <a:ext uri="{FF2B5EF4-FFF2-40B4-BE49-F238E27FC236}">
                      <a16:creationId xmlns:a16="http://schemas.microsoft.com/office/drawing/2014/main" id="{2A11BC2F-74DE-E3C1-6B2F-A892208D8A76}"/>
                    </a:ext>
                  </a:extLst>
                </p14:cNvPr>
                <p14:cNvContentPartPr/>
                <p14:nvPr/>
              </p14:nvContentPartPr>
              <p14:xfrm>
                <a:off x="3474780" y="3760440"/>
                <a:ext cx="61920" cy="34560"/>
              </p14:xfrm>
            </p:contentPart>
          </mc:Choice>
          <mc:Fallback xmlns="">
            <p:pic>
              <p:nvPicPr>
                <p:cNvPr id="39" name="墨迹 38">
                  <a:extLst>
                    <a:ext uri="{FF2B5EF4-FFF2-40B4-BE49-F238E27FC236}">
                      <a16:creationId xmlns:a16="http://schemas.microsoft.com/office/drawing/2014/main" id="{2A11BC2F-74DE-E3C1-6B2F-A892208D8A76}"/>
                    </a:ext>
                  </a:extLst>
                </p:cNvPr>
                <p:cNvPicPr/>
                <p:nvPr/>
              </p:nvPicPr>
              <p:blipFill>
                <a:blip r:embed="rId57"/>
                <a:stretch>
                  <a:fillRect/>
                </a:stretch>
              </p:blipFill>
              <p:spPr>
                <a:xfrm>
                  <a:off x="3465780" y="3751440"/>
                  <a:ext cx="795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墨迹 39">
                  <a:extLst>
                    <a:ext uri="{FF2B5EF4-FFF2-40B4-BE49-F238E27FC236}">
                      <a16:creationId xmlns:a16="http://schemas.microsoft.com/office/drawing/2014/main" id="{96336D5E-506F-BBF4-3756-FF44B62C89B4}"/>
                    </a:ext>
                  </a:extLst>
                </p14:cNvPr>
                <p14:cNvContentPartPr/>
                <p14:nvPr/>
              </p14:nvContentPartPr>
              <p14:xfrm>
                <a:off x="3520140" y="3725880"/>
                <a:ext cx="61200" cy="98640"/>
              </p14:xfrm>
            </p:contentPart>
          </mc:Choice>
          <mc:Fallback xmlns="">
            <p:pic>
              <p:nvPicPr>
                <p:cNvPr id="40" name="墨迹 39">
                  <a:extLst>
                    <a:ext uri="{FF2B5EF4-FFF2-40B4-BE49-F238E27FC236}">
                      <a16:creationId xmlns:a16="http://schemas.microsoft.com/office/drawing/2014/main" id="{96336D5E-506F-BBF4-3756-FF44B62C89B4}"/>
                    </a:ext>
                  </a:extLst>
                </p:cNvPr>
                <p:cNvPicPr/>
                <p:nvPr/>
              </p:nvPicPr>
              <p:blipFill>
                <a:blip r:embed="rId59"/>
                <a:stretch>
                  <a:fillRect/>
                </a:stretch>
              </p:blipFill>
              <p:spPr>
                <a:xfrm>
                  <a:off x="3511140" y="3717240"/>
                  <a:ext cx="788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墨迹 40">
                  <a:extLst>
                    <a:ext uri="{FF2B5EF4-FFF2-40B4-BE49-F238E27FC236}">
                      <a16:creationId xmlns:a16="http://schemas.microsoft.com/office/drawing/2014/main" id="{E48C085F-E164-A410-8A78-321B24CB405A}"/>
                    </a:ext>
                  </a:extLst>
                </p14:cNvPr>
                <p14:cNvContentPartPr/>
                <p14:nvPr/>
              </p14:nvContentPartPr>
              <p14:xfrm>
                <a:off x="3611580" y="3626880"/>
                <a:ext cx="110160" cy="148680"/>
              </p14:xfrm>
            </p:contentPart>
          </mc:Choice>
          <mc:Fallback xmlns="">
            <p:pic>
              <p:nvPicPr>
                <p:cNvPr id="41" name="墨迹 40">
                  <a:extLst>
                    <a:ext uri="{FF2B5EF4-FFF2-40B4-BE49-F238E27FC236}">
                      <a16:creationId xmlns:a16="http://schemas.microsoft.com/office/drawing/2014/main" id="{E48C085F-E164-A410-8A78-321B24CB405A}"/>
                    </a:ext>
                  </a:extLst>
                </p:cNvPr>
                <p:cNvPicPr/>
                <p:nvPr/>
              </p:nvPicPr>
              <p:blipFill>
                <a:blip r:embed="rId61"/>
                <a:stretch>
                  <a:fillRect/>
                </a:stretch>
              </p:blipFill>
              <p:spPr>
                <a:xfrm>
                  <a:off x="3602940" y="3618240"/>
                  <a:ext cx="1278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墨迹 41">
                  <a:extLst>
                    <a:ext uri="{FF2B5EF4-FFF2-40B4-BE49-F238E27FC236}">
                      <a16:creationId xmlns:a16="http://schemas.microsoft.com/office/drawing/2014/main" id="{F2782FA0-812D-0B67-23CA-C3DED08F3753}"/>
                    </a:ext>
                  </a:extLst>
                </p14:cNvPr>
                <p14:cNvContentPartPr/>
                <p14:nvPr/>
              </p14:nvContentPartPr>
              <p14:xfrm>
                <a:off x="3624180" y="3680160"/>
                <a:ext cx="42480" cy="146880"/>
              </p14:xfrm>
            </p:contentPart>
          </mc:Choice>
          <mc:Fallback xmlns="">
            <p:pic>
              <p:nvPicPr>
                <p:cNvPr id="42" name="墨迹 41">
                  <a:extLst>
                    <a:ext uri="{FF2B5EF4-FFF2-40B4-BE49-F238E27FC236}">
                      <a16:creationId xmlns:a16="http://schemas.microsoft.com/office/drawing/2014/main" id="{F2782FA0-812D-0B67-23CA-C3DED08F3753}"/>
                    </a:ext>
                  </a:extLst>
                </p:cNvPr>
                <p:cNvPicPr/>
                <p:nvPr/>
              </p:nvPicPr>
              <p:blipFill>
                <a:blip r:embed="rId63"/>
                <a:stretch>
                  <a:fillRect/>
                </a:stretch>
              </p:blipFill>
              <p:spPr>
                <a:xfrm>
                  <a:off x="3615540" y="3671520"/>
                  <a:ext cx="601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4" name="墨迹 43">
                  <a:extLst>
                    <a:ext uri="{FF2B5EF4-FFF2-40B4-BE49-F238E27FC236}">
                      <a16:creationId xmlns:a16="http://schemas.microsoft.com/office/drawing/2014/main" id="{918156C2-F232-D24C-3C9E-7640AE746533}"/>
                    </a:ext>
                  </a:extLst>
                </p14:cNvPr>
                <p14:cNvContentPartPr/>
                <p14:nvPr/>
              </p14:nvContentPartPr>
              <p14:xfrm>
                <a:off x="3657660" y="3764040"/>
                <a:ext cx="80640" cy="51120"/>
              </p14:xfrm>
            </p:contentPart>
          </mc:Choice>
          <mc:Fallback xmlns="">
            <p:pic>
              <p:nvPicPr>
                <p:cNvPr id="44" name="墨迹 43">
                  <a:extLst>
                    <a:ext uri="{FF2B5EF4-FFF2-40B4-BE49-F238E27FC236}">
                      <a16:creationId xmlns:a16="http://schemas.microsoft.com/office/drawing/2014/main" id="{918156C2-F232-D24C-3C9E-7640AE746533}"/>
                    </a:ext>
                  </a:extLst>
                </p:cNvPr>
                <p:cNvPicPr/>
                <p:nvPr/>
              </p:nvPicPr>
              <p:blipFill>
                <a:blip r:embed="rId65"/>
                <a:stretch>
                  <a:fillRect/>
                </a:stretch>
              </p:blipFill>
              <p:spPr>
                <a:xfrm>
                  <a:off x="3648660" y="3755040"/>
                  <a:ext cx="98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5" name="墨迹 44">
                  <a:extLst>
                    <a:ext uri="{FF2B5EF4-FFF2-40B4-BE49-F238E27FC236}">
                      <a16:creationId xmlns:a16="http://schemas.microsoft.com/office/drawing/2014/main" id="{4DF2C415-9EE6-D00C-2D41-90D5FE1A1CD9}"/>
                    </a:ext>
                  </a:extLst>
                </p14:cNvPr>
                <p14:cNvContentPartPr/>
                <p14:nvPr/>
              </p14:nvContentPartPr>
              <p14:xfrm>
                <a:off x="3847740" y="3564960"/>
                <a:ext cx="184320" cy="32040"/>
              </p14:xfrm>
            </p:contentPart>
          </mc:Choice>
          <mc:Fallback xmlns="">
            <p:pic>
              <p:nvPicPr>
                <p:cNvPr id="45" name="墨迹 44">
                  <a:extLst>
                    <a:ext uri="{FF2B5EF4-FFF2-40B4-BE49-F238E27FC236}">
                      <a16:creationId xmlns:a16="http://schemas.microsoft.com/office/drawing/2014/main" id="{4DF2C415-9EE6-D00C-2D41-90D5FE1A1CD9}"/>
                    </a:ext>
                  </a:extLst>
                </p:cNvPr>
                <p:cNvPicPr/>
                <p:nvPr/>
              </p:nvPicPr>
              <p:blipFill>
                <a:blip r:embed="rId67"/>
                <a:stretch>
                  <a:fillRect/>
                </a:stretch>
              </p:blipFill>
              <p:spPr>
                <a:xfrm>
                  <a:off x="3839100" y="3555960"/>
                  <a:ext cx="2019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墨迹 45">
                  <a:extLst>
                    <a:ext uri="{FF2B5EF4-FFF2-40B4-BE49-F238E27FC236}">
                      <a16:creationId xmlns:a16="http://schemas.microsoft.com/office/drawing/2014/main" id="{4289A741-6628-7469-BB0D-11386D65916E}"/>
                    </a:ext>
                  </a:extLst>
                </p14:cNvPr>
                <p14:cNvContentPartPr/>
                <p14:nvPr/>
              </p14:nvContentPartPr>
              <p14:xfrm>
                <a:off x="3868260" y="3505200"/>
                <a:ext cx="124920" cy="334800"/>
              </p14:xfrm>
            </p:contentPart>
          </mc:Choice>
          <mc:Fallback xmlns="">
            <p:pic>
              <p:nvPicPr>
                <p:cNvPr id="46" name="墨迹 45">
                  <a:extLst>
                    <a:ext uri="{FF2B5EF4-FFF2-40B4-BE49-F238E27FC236}">
                      <a16:creationId xmlns:a16="http://schemas.microsoft.com/office/drawing/2014/main" id="{4289A741-6628-7469-BB0D-11386D65916E}"/>
                    </a:ext>
                  </a:extLst>
                </p:cNvPr>
                <p:cNvPicPr/>
                <p:nvPr/>
              </p:nvPicPr>
              <p:blipFill>
                <a:blip r:embed="rId69"/>
                <a:stretch>
                  <a:fillRect/>
                </a:stretch>
              </p:blipFill>
              <p:spPr>
                <a:xfrm>
                  <a:off x="3859260" y="3496200"/>
                  <a:ext cx="14256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墨迹 46">
                  <a:extLst>
                    <a:ext uri="{FF2B5EF4-FFF2-40B4-BE49-F238E27FC236}">
                      <a16:creationId xmlns:a16="http://schemas.microsoft.com/office/drawing/2014/main" id="{4260F0E2-C820-68C0-C6FE-428B8DDEA267}"/>
                    </a:ext>
                  </a:extLst>
                </p14:cNvPr>
                <p14:cNvContentPartPr/>
                <p14:nvPr/>
              </p14:nvContentPartPr>
              <p14:xfrm>
                <a:off x="3954660" y="3634800"/>
                <a:ext cx="98640" cy="383400"/>
              </p14:xfrm>
            </p:contentPart>
          </mc:Choice>
          <mc:Fallback xmlns="">
            <p:pic>
              <p:nvPicPr>
                <p:cNvPr id="47" name="墨迹 46">
                  <a:extLst>
                    <a:ext uri="{FF2B5EF4-FFF2-40B4-BE49-F238E27FC236}">
                      <a16:creationId xmlns:a16="http://schemas.microsoft.com/office/drawing/2014/main" id="{4260F0E2-C820-68C0-C6FE-428B8DDEA267}"/>
                    </a:ext>
                  </a:extLst>
                </p:cNvPr>
                <p:cNvPicPr/>
                <p:nvPr/>
              </p:nvPicPr>
              <p:blipFill>
                <a:blip r:embed="rId71"/>
                <a:stretch>
                  <a:fillRect/>
                </a:stretch>
              </p:blipFill>
              <p:spPr>
                <a:xfrm>
                  <a:off x="3946020" y="3625800"/>
                  <a:ext cx="11628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墨迹 47">
                  <a:extLst>
                    <a:ext uri="{FF2B5EF4-FFF2-40B4-BE49-F238E27FC236}">
                      <a16:creationId xmlns:a16="http://schemas.microsoft.com/office/drawing/2014/main" id="{E8180BF9-A58B-88ED-9531-4328F43CD316}"/>
                    </a:ext>
                  </a:extLst>
                </p14:cNvPr>
                <p14:cNvContentPartPr/>
                <p14:nvPr/>
              </p14:nvContentPartPr>
              <p14:xfrm>
                <a:off x="3908940" y="3747480"/>
                <a:ext cx="68400" cy="3240"/>
              </p14:xfrm>
            </p:contentPart>
          </mc:Choice>
          <mc:Fallback xmlns="">
            <p:pic>
              <p:nvPicPr>
                <p:cNvPr id="48" name="墨迹 47">
                  <a:extLst>
                    <a:ext uri="{FF2B5EF4-FFF2-40B4-BE49-F238E27FC236}">
                      <a16:creationId xmlns:a16="http://schemas.microsoft.com/office/drawing/2014/main" id="{E8180BF9-A58B-88ED-9531-4328F43CD316}"/>
                    </a:ext>
                  </a:extLst>
                </p:cNvPr>
                <p:cNvPicPr/>
                <p:nvPr/>
              </p:nvPicPr>
              <p:blipFill>
                <a:blip r:embed="rId73"/>
                <a:stretch>
                  <a:fillRect/>
                </a:stretch>
              </p:blipFill>
              <p:spPr>
                <a:xfrm>
                  <a:off x="3899940" y="3738480"/>
                  <a:ext cx="860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墨迹 48">
                  <a:extLst>
                    <a:ext uri="{FF2B5EF4-FFF2-40B4-BE49-F238E27FC236}">
                      <a16:creationId xmlns:a16="http://schemas.microsoft.com/office/drawing/2014/main" id="{8A987C88-78CF-846C-E981-C2E07173BDF7}"/>
                    </a:ext>
                  </a:extLst>
                </p14:cNvPr>
                <p14:cNvContentPartPr/>
                <p14:nvPr/>
              </p14:nvContentPartPr>
              <p14:xfrm>
                <a:off x="3952860" y="3802200"/>
                <a:ext cx="18720" cy="3960"/>
              </p14:xfrm>
            </p:contentPart>
          </mc:Choice>
          <mc:Fallback xmlns="">
            <p:pic>
              <p:nvPicPr>
                <p:cNvPr id="49" name="墨迹 48">
                  <a:extLst>
                    <a:ext uri="{FF2B5EF4-FFF2-40B4-BE49-F238E27FC236}">
                      <a16:creationId xmlns:a16="http://schemas.microsoft.com/office/drawing/2014/main" id="{8A987C88-78CF-846C-E981-C2E07173BDF7}"/>
                    </a:ext>
                  </a:extLst>
                </p:cNvPr>
                <p:cNvPicPr/>
                <p:nvPr/>
              </p:nvPicPr>
              <p:blipFill>
                <a:blip r:embed="rId75"/>
                <a:stretch>
                  <a:fillRect/>
                </a:stretch>
              </p:blipFill>
              <p:spPr>
                <a:xfrm>
                  <a:off x="3944220" y="3793560"/>
                  <a:ext cx="363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墨迹 49">
                  <a:extLst>
                    <a:ext uri="{FF2B5EF4-FFF2-40B4-BE49-F238E27FC236}">
                      <a16:creationId xmlns:a16="http://schemas.microsoft.com/office/drawing/2014/main" id="{452B6821-D1DF-55BC-BC5C-18374FD4E5EC}"/>
                    </a:ext>
                  </a:extLst>
                </p14:cNvPr>
                <p14:cNvContentPartPr/>
                <p14:nvPr/>
              </p14:nvContentPartPr>
              <p14:xfrm>
                <a:off x="4192260" y="3697080"/>
                <a:ext cx="6480" cy="14040"/>
              </p14:xfrm>
            </p:contentPart>
          </mc:Choice>
          <mc:Fallback xmlns="">
            <p:pic>
              <p:nvPicPr>
                <p:cNvPr id="50" name="墨迹 49">
                  <a:extLst>
                    <a:ext uri="{FF2B5EF4-FFF2-40B4-BE49-F238E27FC236}">
                      <a16:creationId xmlns:a16="http://schemas.microsoft.com/office/drawing/2014/main" id="{452B6821-D1DF-55BC-BC5C-18374FD4E5EC}"/>
                    </a:ext>
                  </a:extLst>
                </p:cNvPr>
                <p:cNvPicPr/>
                <p:nvPr/>
              </p:nvPicPr>
              <p:blipFill>
                <a:blip r:embed="rId77"/>
                <a:stretch>
                  <a:fillRect/>
                </a:stretch>
              </p:blipFill>
              <p:spPr>
                <a:xfrm>
                  <a:off x="4183620" y="3688080"/>
                  <a:ext cx="241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墨迹 50">
                  <a:extLst>
                    <a:ext uri="{FF2B5EF4-FFF2-40B4-BE49-F238E27FC236}">
                      <a16:creationId xmlns:a16="http://schemas.microsoft.com/office/drawing/2014/main" id="{9C932232-AB6E-F912-C8C8-F286643E6014}"/>
                    </a:ext>
                  </a:extLst>
                </p14:cNvPr>
                <p14:cNvContentPartPr/>
                <p14:nvPr/>
              </p14:nvContentPartPr>
              <p14:xfrm>
                <a:off x="4146900" y="3622920"/>
                <a:ext cx="278640" cy="197640"/>
              </p14:xfrm>
            </p:contentPart>
          </mc:Choice>
          <mc:Fallback xmlns="">
            <p:pic>
              <p:nvPicPr>
                <p:cNvPr id="51" name="墨迹 50">
                  <a:extLst>
                    <a:ext uri="{FF2B5EF4-FFF2-40B4-BE49-F238E27FC236}">
                      <a16:creationId xmlns:a16="http://schemas.microsoft.com/office/drawing/2014/main" id="{9C932232-AB6E-F912-C8C8-F286643E6014}"/>
                    </a:ext>
                  </a:extLst>
                </p:cNvPr>
                <p:cNvPicPr/>
                <p:nvPr/>
              </p:nvPicPr>
              <p:blipFill>
                <a:blip r:embed="rId79"/>
                <a:stretch>
                  <a:fillRect/>
                </a:stretch>
              </p:blipFill>
              <p:spPr>
                <a:xfrm>
                  <a:off x="4138260" y="3613920"/>
                  <a:ext cx="296280" cy="215280"/>
                </a:xfrm>
                <a:prstGeom prst="rect">
                  <a:avLst/>
                </a:prstGeom>
              </p:spPr>
            </p:pic>
          </mc:Fallback>
        </mc:AlternateContent>
      </p:grpSp>
      <p:grpSp>
        <p:nvGrpSpPr>
          <p:cNvPr id="71" name="组合 70">
            <a:extLst>
              <a:ext uri="{FF2B5EF4-FFF2-40B4-BE49-F238E27FC236}">
                <a16:creationId xmlns:a16="http://schemas.microsoft.com/office/drawing/2014/main" id="{121A0DFC-4AB2-F701-C846-F59D469F3F93}"/>
              </a:ext>
            </a:extLst>
          </p:cNvPr>
          <p:cNvGrpSpPr/>
          <p:nvPr/>
        </p:nvGrpSpPr>
        <p:grpSpPr>
          <a:xfrm>
            <a:off x="4549020" y="3400800"/>
            <a:ext cx="1287000" cy="518760"/>
            <a:chOff x="4549020" y="3400800"/>
            <a:chExt cx="1287000" cy="518760"/>
          </a:xfrm>
        </p:grpSpPr>
        <mc:AlternateContent xmlns:mc="http://schemas.openxmlformats.org/markup-compatibility/2006" xmlns:p14="http://schemas.microsoft.com/office/powerpoint/2010/main">
          <mc:Choice Requires="p14">
            <p:contentPart p14:bwMode="auto" r:id="rId80">
              <p14:nvContentPartPr>
                <p14:cNvPr id="53" name="墨迹 52">
                  <a:extLst>
                    <a:ext uri="{FF2B5EF4-FFF2-40B4-BE49-F238E27FC236}">
                      <a16:creationId xmlns:a16="http://schemas.microsoft.com/office/drawing/2014/main" id="{80955205-2AD6-91AE-F441-822D5B3D97CC}"/>
                    </a:ext>
                  </a:extLst>
                </p14:cNvPr>
                <p14:cNvContentPartPr/>
                <p14:nvPr/>
              </p14:nvContentPartPr>
              <p14:xfrm>
                <a:off x="4587180" y="3549480"/>
                <a:ext cx="6480" cy="11880"/>
              </p14:xfrm>
            </p:contentPart>
          </mc:Choice>
          <mc:Fallback xmlns="">
            <p:pic>
              <p:nvPicPr>
                <p:cNvPr id="53" name="墨迹 52">
                  <a:extLst>
                    <a:ext uri="{FF2B5EF4-FFF2-40B4-BE49-F238E27FC236}">
                      <a16:creationId xmlns:a16="http://schemas.microsoft.com/office/drawing/2014/main" id="{80955205-2AD6-91AE-F441-822D5B3D97CC}"/>
                    </a:ext>
                  </a:extLst>
                </p:cNvPr>
                <p:cNvPicPr/>
                <p:nvPr/>
              </p:nvPicPr>
              <p:blipFill>
                <a:blip r:embed="rId81"/>
                <a:stretch>
                  <a:fillRect/>
                </a:stretch>
              </p:blipFill>
              <p:spPr>
                <a:xfrm>
                  <a:off x="4578180" y="3540840"/>
                  <a:ext cx="24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4" name="墨迹 53">
                  <a:extLst>
                    <a:ext uri="{FF2B5EF4-FFF2-40B4-BE49-F238E27FC236}">
                      <a16:creationId xmlns:a16="http://schemas.microsoft.com/office/drawing/2014/main" id="{ACF1E5A4-E5AC-BF77-BC0A-EB8218D9744B}"/>
                    </a:ext>
                  </a:extLst>
                </p14:cNvPr>
                <p14:cNvContentPartPr/>
                <p14:nvPr/>
              </p14:nvContentPartPr>
              <p14:xfrm>
                <a:off x="4549020" y="3664320"/>
                <a:ext cx="74520" cy="105120"/>
              </p14:xfrm>
            </p:contentPart>
          </mc:Choice>
          <mc:Fallback xmlns="">
            <p:pic>
              <p:nvPicPr>
                <p:cNvPr id="54" name="墨迹 53">
                  <a:extLst>
                    <a:ext uri="{FF2B5EF4-FFF2-40B4-BE49-F238E27FC236}">
                      <a16:creationId xmlns:a16="http://schemas.microsoft.com/office/drawing/2014/main" id="{ACF1E5A4-E5AC-BF77-BC0A-EB8218D9744B}"/>
                    </a:ext>
                  </a:extLst>
                </p:cNvPr>
                <p:cNvPicPr/>
                <p:nvPr/>
              </p:nvPicPr>
              <p:blipFill>
                <a:blip r:embed="rId83"/>
                <a:stretch>
                  <a:fillRect/>
                </a:stretch>
              </p:blipFill>
              <p:spPr>
                <a:xfrm>
                  <a:off x="4540020" y="3655320"/>
                  <a:ext cx="92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5" name="墨迹 54">
                  <a:extLst>
                    <a:ext uri="{FF2B5EF4-FFF2-40B4-BE49-F238E27FC236}">
                      <a16:creationId xmlns:a16="http://schemas.microsoft.com/office/drawing/2014/main" id="{E7ABEE76-C923-A9B3-0FEB-6897637CC0DC}"/>
                    </a:ext>
                  </a:extLst>
                </p14:cNvPr>
                <p14:cNvContentPartPr/>
                <p14:nvPr/>
              </p14:nvContentPartPr>
              <p14:xfrm>
                <a:off x="4727220" y="3466680"/>
                <a:ext cx="6840" cy="21960"/>
              </p14:xfrm>
            </p:contentPart>
          </mc:Choice>
          <mc:Fallback xmlns="">
            <p:pic>
              <p:nvPicPr>
                <p:cNvPr id="55" name="墨迹 54">
                  <a:extLst>
                    <a:ext uri="{FF2B5EF4-FFF2-40B4-BE49-F238E27FC236}">
                      <a16:creationId xmlns:a16="http://schemas.microsoft.com/office/drawing/2014/main" id="{E7ABEE76-C923-A9B3-0FEB-6897637CC0DC}"/>
                    </a:ext>
                  </a:extLst>
                </p:cNvPr>
                <p:cNvPicPr/>
                <p:nvPr/>
              </p:nvPicPr>
              <p:blipFill>
                <a:blip r:embed="rId85"/>
                <a:stretch>
                  <a:fillRect/>
                </a:stretch>
              </p:blipFill>
              <p:spPr>
                <a:xfrm>
                  <a:off x="4718220" y="3458040"/>
                  <a:ext cx="24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6" name="墨迹 55">
                  <a:extLst>
                    <a:ext uri="{FF2B5EF4-FFF2-40B4-BE49-F238E27FC236}">
                      <a16:creationId xmlns:a16="http://schemas.microsoft.com/office/drawing/2014/main" id="{5DDEDC6C-93A4-FB2D-096F-CB030CA52D89}"/>
                    </a:ext>
                  </a:extLst>
                </p14:cNvPr>
                <p14:cNvContentPartPr/>
                <p14:nvPr/>
              </p14:nvContentPartPr>
              <p14:xfrm>
                <a:off x="4617420" y="3520320"/>
                <a:ext cx="134640" cy="330480"/>
              </p14:xfrm>
            </p:contentPart>
          </mc:Choice>
          <mc:Fallback xmlns="">
            <p:pic>
              <p:nvPicPr>
                <p:cNvPr id="56" name="墨迹 55">
                  <a:extLst>
                    <a:ext uri="{FF2B5EF4-FFF2-40B4-BE49-F238E27FC236}">
                      <a16:creationId xmlns:a16="http://schemas.microsoft.com/office/drawing/2014/main" id="{5DDEDC6C-93A4-FB2D-096F-CB030CA52D89}"/>
                    </a:ext>
                  </a:extLst>
                </p:cNvPr>
                <p:cNvPicPr/>
                <p:nvPr/>
              </p:nvPicPr>
              <p:blipFill>
                <a:blip r:embed="rId87"/>
                <a:stretch>
                  <a:fillRect/>
                </a:stretch>
              </p:blipFill>
              <p:spPr>
                <a:xfrm>
                  <a:off x="4608420" y="3511680"/>
                  <a:ext cx="15228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墨迹 56">
                  <a:extLst>
                    <a:ext uri="{FF2B5EF4-FFF2-40B4-BE49-F238E27FC236}">
                      <a16:creationId xmlns:a16="http://schemas.microsoft.com/office/drawing/2014/main" id="{8419CD53-5EB4-E19F-98D8-2E986F705B8E}"/>
                    </a:ext>
                  </a:extLst>
                </p14:cNvPr>
                <p14:cNvContentPartPr/>
                <p14:nvPr/>
              </p14:nvContentPartPr>
              <p14:xfrm>
                <a:off x="4731900" y="3581160"/>
                <a:ext cx="96840" cy="288000"/>
              </p14:xfrm>
            </p:contentPart>
          </mc:Choice>
          <mc:Fallback xmlns="">
            <p:pic>
              <p:nvPicPr>
                <p:cNvPr id="57" name="墨迹 56">
                  <a:extLst>
                    <a:ext uri="{FF2B5EF4-FFF2-40B4-BE49-F238E27FC236}">
                      <a16:creationId xmlns:a16="http://schemas.microsoft.com/office/drawing/2014/main" id="{8419CD53-5EB4-E19F-98D8-2E986F705B8E}"/>
                    </a:ext>
                  </a:extLst>
                </p:cNvPr>
                <p:cNvPicPr/>
                <p:nvPr/>
              </p:nvPicPr>
              <p:blipFill>
                <a:blip r:embed="rId89"/>
                <a:stretch>
                  <a:fillRect/>
                </a:stretch>
              </p:blipFill>
              <p:spPr>
                <a:xfrm>
                  <a:off x="4722900" y="3572160"/>
                  <a:ext cx="11448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墨迹 57">
                  <a:extLst>
                    <a:ext uri="{FF2B5EF4-FFF2-40B4-BE49-F238E27FC236}">
                      <a16:creationId xmlns:a16="http://schemas.microsoft.com/office/drawing/2014/main" id="{189D9ED3-D5E9-722C-7B25-66726BE63594}"/>
                    </a:ext>
                  </a:extLst>
                </p14:cNvPr>
                <p14:cNvContentPartPr/>
                <p14:nvPr/>
              </p14:nvContentPartPr>
              <p14:xfrm>
                <a:off x="4733700" y="3730560"/>
                <a:ext cx="27360" cy="3600"/>
              </p14:xfrm>
            </p:contentPart>
          </mc:Choice>
          <mc:Fallback xmlns="">
            <p:pic>
              <p:nvPicPr>
                <p:cNvPr id="58" name="墨迹 57">
                  <a:extLst>
                    <a:ext uri="{FF2B5EF4-FFF2-40B4-BE49-F238E27FC236}">
                      <a16:creationId xmlns:a16="http://schemas.microsoft.com/office/drawing/2014/main" id="{189D9ED3-D5E9-722C-7B25-66726BE63594}"/>
                    </a:ext>
                  </a:extLst>
                </p:cNvPr>
                <p:cNvPicPr/>
                <p:nvPr/>
              </p:nvPicPr>
              <p:blipFill>
                <a:blip r:embed="rId91"/>
                <a:stretch>
                  <a:fillRect/>
                </a:stretch>
              </p:blipFill>
              <p:spPr>
                <a:xfrm>
                  <a:off x="4725060" y="3721920"/>
                  <a:ext cx="450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9" name="墨迹 58">
                  <a:extLst>
                    <a:ext uri="{FF2B5EF4-FFF2-40B4-BE49-F238E27FC236}">
                      <a16:creationId xmlns:a16="http://schemas.microsoft.com/office/drawing/2014/main" id="{14DF5BFE-389D-D875-3D91-E342C2ABE702}"/>
                    </a:ext>
                  </a:extLst>
                </p14:cNvPr>
                <p14:cNvContentPartPr/>
                <p14:nvPr/>
              </p14:nvContentPartPr>
              <p14:xfrm>
                <a:off x="4914780" y="3558120"/>
                <a:ext cx="63000" cy="205560"/>
              </p14:xfrm>
            </p:contentPart>
          </mc:Choice>
          <mc:Fallback xmlns="">
            <p:pic>
              <p:nvPicPr>
                <p:cNvPr id="59" name="墨迹 58">
                  <a:extLst>
                    <a:ext uri="{FF2B5EF4-FFF2-40B4-BE49-F238E27FC236}">
                      <a16:creationId xmlns:a16="http://schemas.microsoft.com/office/drawing/2014/main" id="{14DF5BFE-389D-D875-3D91-E342C2ABE702}"/>
                    </a:ext>
                  </a:extLst>
                </p:cNvPr>
                <p:cNvPicPr/>
                <p:nvPr/>
              </p:nvPicPr>
              <p:blipFill>
                <a:blip r:embed="rId93"/>
                <a:stretch>
                  <a:fillRect/>
                </a:stretch>
              </p:blipFill>
              <p:spPr>
                <a:xfrm>
                  <a:off x="4905780" y="3549120"/>
                  <a:ext cx="806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0" name="墨迹 59">
                  <a:extLst>
                    <a:ext uri="{FF2B5EF4-FFF2-40B4-BE49-F238E27FC236}">
                      <a16:creationId xmlns:a16="http://schemas.microsoft.com/office/drawing/2014/main" id="{EA53935C-B4BE-5756-E574-FF13E33B1618}"/>
                    </a:ext>
                  </a:extLst>
                </p14:cNvPr>
                <p14:cNvContentPartPr/>
                <p14:nvPr/>
              </p14:nvContentPartPr>
              <p14:xfrm>
                <a:off x="5035020" y="3413400"/>
                <a:ext cx="150480" cy="360720"/>
              </p14:xfrm>
            </p:contentPart>
          </mc:Choice>
          <mc:Fallback xmlns="">
            <p:pic>
              <p:nvPicPr>
                <p:cNvPr id="60" name="墨迹 59">
                  <a:extLst>
                    <a:ext uri="{FF2B5EF4-FFF2-40B4-BE49-F238E27FC236}">
                      <a16:creationId xmlns:a16="http://schemas.microsoft.com/office/drawing/2014/main" id="{EA53935C-B4BE-5756-E574-FF13E33B1618}"/>
                    </a:ext>
                  </a:extLst>
                </p:cNvPr>
                <p:cNvPicPr/>
                <p:nvPr/>
              </p:nvPicPr>
              <p:blipFill>
                <a:blip r:embed="rId95"/>
                <a:stretch>
                  <a:fillRect/>
                </a:stretch>
              </p:blipFill>
              <p:spPr>
                <a:xfrm>
                  <a:off x="5026020" y="3404760"/>
                  <a:ext cx="16812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1" name="墨迹 60">
                  <a:extLst>
                    <a:ext uri="{FF2B5EF4-FFF2-40B4-BE49-F238E27FC236}">
                      <a16:creationId xmlns:a16="http://schemas.microsoft.com/office/drawing/2014/main" id="{F93A7A4E-E40E-7EC0-A211-277554B40A26}"/>
                    </a:ext>
                  </a:extLst>
                </p14:cNvPr>
                <p14:cNvContentPartPr/>
                <p14:nvPr/>
              </p14:nvContentPartPr>
              <p14:xfrm>
                <a:off x="5097660" y="3680160"/>
                <a:ext cx="133200" cy="32400"/>
              </p14:xfrm>
            </p:contentPart>
          </mc:Choice>
          <mc:Fallback xmlns="">
            <p:pic>
              <p:nvPicPr>
                <p:cNvPr id="61" name="墨迹 60">
                  <a:extLst>
                    <a:ext uri="{FF2B5EF4-FFF2-40B4-BE49-F238E27FC236}">
                      <a16:creationId xmlns:a16="http://schemas.microsoft.com/office/drawing/2014/main" id="{F93A7A4E-E40E-7EC0-A211-277554B40A26}"/>
                    </a:ext>
                  </a:extLst>
                </p:cNvPr>
                <p:cNvPicPr/>
                <p:nvPr/>
              </p:nvPicPr>
              <p:blipFill>
                <a:blip r:embed="rId97"/>
                <a:stretch>
                  <a:fillRect/>
                </a:stretch>
              </p:blipFill>
              <p:spPr>
                <a:xfrm>
                  <a:off x="5088660" y="3671520"/>
                  <a:ext cx="1508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3" name="墨迹 62">
                  <a:extLst>
                    <a:ext uri="{FF2B5EF4-FFF2-40B4-BE49-F238E27FC236}">
                      <a16:creationId xmlns:a16="http://schemas.microsoft.com/office/drawing/2014/main" id="{89779884-937A-FD45-6DE9-C456F240A878}"/>
                    </a:ext>
                  </a:extLst>
                </p14:cNvPr>
                <p14:cNvContentPartPr/>
                <p14:nvPr/>
              </p14:nvContentPartPr>
              <p14:xfrm>
                <a:off x="5326260" y="3400800"/>
                <a:ext cx="135720" cy="248400"/>
              </p14:xfrm>
            </p:contentPart>
          </mc:Choice>
          <mc:Fallback xmlns="">
            <p:pic>
              <p:nvPicPr>
                <p:cNvPr id="63" name="墨迹 62">
                  <a:extLst>
                    <a:ext uri="{FF2B5EF4-FFF2-40B4-BE49-F238E27FC236}">
                      <a16:creationId xmlns:a16="http://schemas.microsoft.com/office/drawing/2014/main" id="{89779884-937A-FD45-6DE9-C456F240A878}"/>
                    </a:ext>
                  </a:extLst>
                </p:cNvPr>
                <p:cNvPicPr/>
                <p:nvPr/>
              </p:nvPicPr>
              <p:blipFill>
                <a:blip r:embed="rId99"/>
                <a:stretch>
                  <a:fillRect/>
                </a:stretch>
              </p:blipFill>
              <p:spPr>
                <a:xfrm>
                  <a:off x="5317260" y="3391800"/>
                  <a:ext cx="1533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4" name="墨迹 63">
                  <a:extLst>
                    <a:ext uri="{FF2B5EF4-FFF2-40B4-BE49-F238E27FC236}">
                      <a16:creationId xmlns:a16="http://schemas.microsoft.com/office/drawing/2014/main" id="{E94BD9D6-EC14-C2B6-D3EC-AF98C5D35B4F}"/>
                    </a:ext>
                  </a:extLst>
                </p14:cNvPr>
                <p14:cNvContentPartPr/>
                <p14:nvPr/>
              </p14:nvContentPartPr>
              <p14:xfrm>
                <a:off x="5395380" y="3459480"/>
                <a:ext cx="61200" cy="168480"/>
              </p14:xfrm>
            </p:contentPart>
          </mc:Choice>
          <mc:Fallback xmlns="">
            <p:pic>
              <p:nvPicPr>
                <p:cNvPr id="64" name="墨迹 63">
                  <a:extLst>
                    <a:ext uri="{FF2B5EF4-FFF2-40B4-BE49-F238E27FC236}">
                      <a16:creationId xmlns:a16="http://schemas.microsoft.com/office/drawing/2014/main" id="{E94BD9D6-EC14-C2B6-D3EC-AF98C5D35B4F}"/>
                    </a:ext>
                  </a:extLst>
                </p:cNvPr>
                <p:cNvPicPr/>
                <p:nvPr/>
              </p:nvPicPr>
              <p:blipFill>
                <a:blip r:embed="rId101"/>
                <a:stretch>
                  <a:fillRect/>
                </a:stretch>
              </p:blipFill>
              <p:spPr>
                <a:xfrm>
                  <a:off x="5386380" y="3450480"/>
                  <a:ext cx="788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5" name="墨迹 64">
                  <a:extLst>
                    <a:ext uri="{FF2B5EF4-FFF2-40B4-BE49-F238E27FC236}">
                      <a16:creationId xmlns:a16="http://schemas.microsoft.com/office/drawing/2014/main" id="{1ADE8604-8846-D8AE-3EFA-0FB200EA69A9}"/>
                    </a:ext>
                  </a:extLst>
                </p14:cNvPr>
                <p14:cNvContentPartPr/>
                <p14:nvPr/>
              </p14:nvContentPartPr>
              <p14:xfrm>
                <a:off x="5359020" y="3677280"/>
                <a:ext cx="162720" cy="22320"/>
              </p14:xfrm>
            </p:contentPart>
          </mc:Choice>
          <mc:Fallback xmlns="">
            <p:pic>
              <p:nvPicPr>
                <p:cNvPr id="65" name="墨迹 64">
                  <a:extLst>
                    <a:ext uri="{FF2B5EF4-FFF2-40B4-BE49-F238E27FC236}">
                      <a16:creationId xmlns:a16="http://schemas.microsoft.com/office/drawing/2014/main" id="{1ADE8604-8846-D8AE-3EFA-0FB200EA69A9}"/>
                    </a:ext>
                  </a:extLst>
                </p:cNvPr>
                <p:cNvPicPr/>
                <p:nvPr/>
              </p:nvPicPr>
              <p:blipFill>
                <a:blip r:embed="rId103"/>
                <a:stretch>
                  <a:fillRect/>
                </a:stretch>
              </p:blipFill>
              <p:spPr>
                <a:xfrm>
                  <a:off x="5350020" y="3668640"/>
                  <a:ext cx="1803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6" name="墨迹 65">
                  <a:extLst>
                    <a:ext uri="{FF2B5EF4-FFF2-40B4-BE49-F238E27FC236}">
                      <a16:creationId xmlns:a16="http://schemas.microsoft.com/office/drawing/2014/main" id="{5D3EBBB6-1A03-294B-31BE-8F603DDACA62}"/>
                    </a:ext>
                  </a:extLst>
                </p14:cNvPr>
                <p14:cNvContentPartPr/>
                <p14:nvPr/>
              </p14:nvContentPartPr>
              <p14:xfrm>
                <a:off x="5364060" y="3626880"/>
                <a:ext cx="77760" cy="292680"/>
              </p14:xfrm>
            </p:contentPart>
          </mc:Choice>
          <mc:Fallback xmlns="">
            <p:pic>
              <p:nvPicPr>
                <p:cNvPr id="66" name="墨迹 65">
                  <a:extLst>
                    <a:ext uri="{FF2B5EF4-FFF2-40B4-BE49-F238E27FC236}">
                      <a16:creationId xmlns:a16="http://schemas.microsoft.com/office/drawing/2014/main" id="{5D3EBBB6-1A03-294B-31BE-8F603DDACA62}"/>
                    </a:ext>
                  </a:extLst>
                </p:cNvPr>
                <p:cNvPicPr/>
                <p:nvPr/>
              </p:nvPicPr>
              <p:blipFill>
                <a:blip r:embed="rId105"/>
                <a:stretch>
                  <a:fillRect/>
                </a:stretch>
              </p:blipFill>
              <p:spPr>
                <a:xfrm>
                  <a:off x="5355420" y="3618240"/>
                  <a:ext cx="9540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7" name="墨迹 66">
                  <a:extLst>
                    <a:ext uri="{FF2B5EF4-FFF2-40B4-BE49-F238E27FC236}">
                      <a16:creationId xmlns:a16="http://schemas.microsoft.com/office/drawing/2014/main" id="{AC8D6406-07E9-E186-E61D-575BEB452344}"/>
                    </a:ext>
                  </a:extLst>
                </p14:cNvPr>
                <p14:cNvContentPartPr/>
                <p14:nvPr/>
              </p14:nvContentPartPr>
              <p14:xfrm>
                <a:off x="5630820" y="3611760"/>
                <a:ext cx="9360" cy="6480"/>
              </p14:xfrm>
            </p:contentPart>
          </mc:Choice>
          <mc:Fallback xmlns="">
            <p:pic>
              <p:nvPicPr>
                <p:cNvPr id="67" name="墨迹 66">
                  <a:extLst>
                    <a:ext uri="{FF2B5EF4-FFF2-40B4-BE49-F238E27FC236}">
                      <a16:creationId xmlns:a16="http://schemas.microsoft.com/office/drawing/2014/main" id="{AC8D6406-07E9-E186-E61D-575BEB452344}"/>
                    </a:ext>
                  </a:extLst>
                </p:cNvPr>
                <p:cNvPicPr/>
                <p:nvPr/>
              </p:nvPicPr>
              <p:blipFill>
                <a:blip r:embed="rId107"/>
                <a:stretch>
                  <a:fillRect/>
                </a:stretch>
              </p:blipFill>
              <p:spPr>
                <a:xfrm>
                  <a:off x="5622180" y="3602760"/>
                  <a:ext cx="270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墨迹 67">
                  <a:extLst>
                    <a:ext uri="{FF2B5EF4-FFF2-40B4-BE49-F238E27FC236}">
                      <a16:creationId xmlns:a16="http://schemas.microsoft.com/office/drawing/2014/main" id="{E297E0BA-AC34-14DF-EAD3-EAD44063C79A}"/>
                    </a:ext>
                  </a:extLst>
                </p14:cNvPr>
                <p14:cNvContentPartPr/>
                <p14:nvPr/>
              </p14:nvContentPartPr>
              <p14:xfrm>
                <a:off x="5633340" y="3672600"/>
                <a:ext cx="5400" cy="60120"/>
              </p14:xfrm>
            </p:contentPart>
          </mc:Choice>
          <mc:Fallback xmlns="">
            <p:pic>
              <p:nvPicPr>
                <p:cNvPr id="68" name="墨迹 67">
                  <a:extLst>
                    <a:ext uri="{FF2B5EF4-FFF2-40B4-BE49-F238E27FC236}">
                      <a16:creationId xmlns:a16="http://schemas.microsoft.com/office/drawing/2014/main" id="{E297E0BA-AC34-14DF-EAD3-EAD44063C79A}"/>
                    </a:ext>
                  </a:extLst>
                </p:cNvPr>
                <p:cNvPicPr/>
                <p:nvPr/>
              </p:nvPicPr>
              <p:blipFill>
                <a:blip r:embed="rId109"/>
                <a:stretch>
                  <a:fillRect/>
                </a:stretch>
              </p:blipFill>
              <p:spPr>
                <a:xfrm>
                  <a:off x="5624700" y="3663960"/>
                  <a:ext cx="230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9" name="墨迹 68">
                  <a:extLst>
                    <a:ext uri="{FF2B5EF4-FFF2-40B4-BE49-F238E27FC236}">
                      <a16:creationId xmlns:a16="http://schemas.microsoft.com/office/drawing/2014/main" id="{24F71803-BFF2-7FBB-0273-5A07BEF8DE3F}"/>
                    </a:ext>
                  </a:extLst>
                </p14:cNvPr>
                <p14:cNvContentPartPr/>
                <p14:nvPr/>
              </p14:nvContentPartPr>
              <p14:xfrm>
                <a:off x="5690580" y="3503400"/>
                <a:ext cx="132840" cy="241560"/>
              </p14:xfrm>
            </p:contentPart>
          </mc:Choice>
          <mc:Fallback xmlns="">
            <p:pic>
              <p:nvPicPr>
                <p:cNvPr id="69" name="墨迹 68">
                  <a:extLst>
                    <a:ext uri="{FF2B5EF4-FFF2-40B4-BE49-F238E27FC236}">
                      <a16:creationId xmlns:a16="http://schemas.microsoft.com/office/drawing/2014/main" id="{24F71803-BFF2-7FBB-0273-5A07BEF8DE3F}"/>
                    </a:ext>
                  </a:extLst>
                </p:cNvPr>
                <p:cNvPicPr/>
                <p:nvPr/>
              </p:nvPicPr>
              <p:blipFill>
                <a:blip r:embed="rId111"/>
                <a:stretch>
                  <a:fillRect/>
                </a:stretch>
              </p:blipFill>
              <p:spPr>
                <a:xfrm>
                  <a:off x="5681580" y="3494760"/>
                  <a:ext cx="1504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0" name="墨迹 69">
                  <a:extLst>
                    <a:ext uri="{FF2B5EF4-FFF2-40B4-BE49-F238E27FC236}">
                      <a16:creationId xmlns:a16="http://schemas.microsoft.com/office/drawing/2014/main" id="{84982C24-7B58-C04D-7E59-6CFFB691D2BB}"/>
                    </a:ext>
                  </a:extLst>
                </p14:cNvPr>
                <p14:cNvContentPartPr/>
                <p14:nvPr/>
              </p14:nvContentPartPr>
              <p14:xfrm>
                <a:off x="5798580" y="3680160"/>
                <a:ext cx="37440" cy="80640"/>
              </p14:xfrm>
            </p:contentPart>
          </mc:Choice>
          <mc:Fallback xmlns="">
            <p:pic>
              <p:nvPicPr>
                <p:cNvPr id="70" name="墨迹 69">
                  <a:extLst>
                    <a:ext uri="{FF2B5EF4-FFF2-40B4-BE49-F238E27FC236}">
                      <a16:creationId xmlns:a16="http://schemas.microsoft.com/office/drawing/2014/main" id="{84982C24-7B58-C04D-7E59-6CFFB691D2BB}"/>
                    </a:ext>
                  </a:extLst>
                </p:cNvPr>
                <p:cNvPicPr/>
                <p:nvPr/>
              </p:nvPicPr>
              <p:blipFill>
                <a:blip r:embed="rId113"/>
                <a:stretch>
                  <a:fillRect/>
                </a:stretch>
              </p:blipFill>
              <p:spPr>
                <a:xfrm>
                  <a:off x="5789580" y="3671520"/>
                  <a:ext cx="55080" cy="98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4">
            <p14:nvContentPartPr>
              <p14:cNvPr id="72" name="墨迹 71">
                <a:extLst>
                  <a:ext uri="{FF2B5EF4-FFF2-40B4-BE49-F238E27FC236}">
                    <a16:creationId xmlns:a16="http://schemas.microsoft.com/office/drawing/2014/main" id="{F5D84E03-F7A5-147B-FEA6-63DC8546F8E9}"/>
                  </a:ext>
                </a:extLst>
              </p14:cNvPr>
              <p14:cNvContentPartPr/>
              <p14:nvPr/>
            </p14:nvContentPartPr>
            <p14:xfrm>
              <a:off x="902220" y="4518600"/>
              <a:ext cx="12240" cy="189360"/>
            </p14:xfrm>
          </p:contentPart>
        </mc:Choice>
        <mc:Fallback xmlns="">
          <p:pic>
            <p:nvPicPr>
              <p:cNvPr id="72" name="墨迹 71">
                <a:extLst>
                  <a:ext uri="{FF2B5EF4-FFF2-40B4-BE49-F238E27FC236}">
                    <a16:creationId xmlns:a16="http://schemas.microsoft.com/office/drawing/2014/main" id="{F5D84E03-F7A5-147B-FEA6-63DC8546F8E9}"/>
                  </a:ext>
                </a:extLst>
              </p:cNvPr>
              <p:cNvPicPr/>
              <p:nvPr/>
            </p:nvPicPr>
            <p:blipFill>
              <a:blip r:embed="rId115"/>
              <a:stretch>
                <a:fillRect/>
              </a:stretch>
            </p:blipFill>
            <p:spPr>
              <a:xfrm>
                <a:off x="893580" y="4509600"/>
                <a:ext cx="298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3" name="墨迹 72">
                <a:extLst>
                  <a:ext uri="{FF2B5EF4-FFF2-40B4-BE49-F238E27FC236}">
                    <a16:creationId xmlns:a16="http://schemas.microsoft.com/office/drawing/2014/main" id="{47047878-99E3-64E5-4D18-C17D228E2601}"/>
                  </a:ext>
                </a:extLst>
              </p14:cNvPr>
              <p14:cNvContentPartPr/>
              <p14:nvPr/>
            </p14:nvContentPartPr>
            <p14:xfrm>
              <a:off x="967740" y="4563960"/>
              <a:ext cx="147240" cy="101160"/>
            </p14:xfrm>
          </p:contentPart>
        </mc:Choice>
        <mc:Fallback xmlns="">
          <p:pic>
            <p:nvPicPr>
              <p:cNvPr id="73" name="墨迹 72">
                <a:extLst>
                  <a:ext uri="{FF2B5EF4-FFF2-40B4-BE49-F238E27FC236}">
                    <a16:creationId xmlns:a16="http://schemas.microsoft.com/office/drawing/2014/main" id="{47047878-99E3-64E5-4D18-C17D228E2601}"/>
                  </a:ext>
                </a:extLst>
              </p:cNvPr>
              <p:cNvPicPr/>
              <p:nvPr/>
            </p:nvPicPr>
            <p:blipFill>
              <a:blip r:embed="rId117"/>
              <a:stretch>
                <a:fillRect/>
              </a:stretch>
            </p:blipFill>
            <p:spPr>
              <a:xfrm>
                <a:off x="958740" y="4555320"/>
                <a:ext cx="1648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4" name="墨迹 73">
                <a:extLst>
                  <a:ext uri="{FF2B5EF4-FFF2-40B4-BE49-F238E27FC236}">
                    <a16:creationId xmlns:a16="http://schemas.microsoft.com/office/drawing/2014/main" id="{1D07E4FE-A519-13BB-2CEF-CE4FE7346858}"/>
                  </a:ext>
                </a:extLst>
              </p14:cNvPr>
              <p14:cNvContentPartPr/>
              <p14:nvPr/>
            </p14:nvContentPartPr>
            <p14:xfrm>
              <a:off x="959820" y="4707240"/>
              <a:ext cx="69480" cy="39600"/>
            </p14:xfrm>
          </p:contentPart>
        </mc:Choice>
        <mc:Fallback xmlns="">
          <p:pic>
            <p:nvPicPr>
              <p:cNvPr id="74" name="墨迹 73">
                <a:extLst>
                  <a:ext uri="{FF2B5EF4-FFF2-40B4-BE49-F238E27FC236}">
                    <a16:creationId xmlns:a16="http://schemas.microsoft.com/office/drawing/2014/main" id="{1D07E4FE-A519-13BB-2CEF-CE4FE7346858}"/>
                  </a:ext>
                </a:extLst>
              </p:cNvPr>
              <p:cNvPicPr/>
              <p:nvPr/>
            </p:nvPicPr>
            <p:blipFill>
              <a:blip r:embed="rId119"/>
              <a:stretch>
                <a:fillRect/>
              </a:stretch>
            </p:blipFill>
            <p:spPr>
              <a:xfrm>
                <a:off x="950820" y="4698240"/>
                <a:ext cx="871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5" name="墨迹 74">
                <a:extLst>
                  <a:ext uri="{FF2B5EF4-FFF2-40B4-BE49-F238E27FC236}">
                    <a16:creationId xmlns:a16="http://schemas.microsoft.com/office/drawing/2014/main" id="{8F4162E6-DE26-047E-D3B0-6669047D43F7}"/>
                  </a:ext>
                </a:extLst>
              </p14:cNvPr>
              <p14:cNvContentPartPr/>
              <p14:nvPr/>
            </p14:nvContentPartPr>
            <p14:xfrm>
              <a:off x="982860" y="4558560"/>
              <a:ext cx="297360" cy="264960"/>
            </p14:xfrm>
          </p:contentPart>
        </mc:Choice>
        <mc:Fallback xmlns="">
          <p:pic>
            <p:nvPicPr>
              <p:cNvPr id="75" name="墨迹 74">
                <a:extLst>
                  <a:ext uri="{FF2B5EF4-FFF2-40B4-BE49-F238E27FC236}">
                    <a16:creationId xmlns:a16="http://schemas.microsoft.com/office/drawing/2014/main" id="{8F4162E6-DE26-047E-D3B0-6669047D43F7}"/>
                  </a:ext>
                </a:extLst>
              </p:cNvPr>
              <p:cNvPicPr/>
              <p:nvPr/>
            </p:nvPicPr>
            <p:blipFill>
              <a:blip r:embed="rId121"/>
              <a:stretch>
                <a:fillRect/>
              </a:stretch>
            </p:blipFill>
            <p:spPr>
              <a:xfrm>
                <a:off x="973860" y="4549920"/>
                <a:ext cx="31500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6" name="墨迹 75">
                <a:extLst>
                  <a:ext uri="{FF2B5EF4-FFF2-40B4-BE49-F238E27FC236}">
                    <a16:creationId xmlns:a16="http://schemas.microsoft.com/office/drawing/2014/main" id="{712B113C-0864-E1BC-0C6C-8A6D0D13DBA8}"/>
                  </a:ext>
                </a:extLst>
              </p14:cNvPr>
              <p14:cNvContentPartPr/>
              <p14:nvPr/>
            </p14:nvContentPartPr>
            <p14:xfrm>
              <a:off x="1208220" y="4526160"/>
              <a:ext cx="54360" cy="243360"/>
            </p14:xfrm>
          </p:contentPart>
        </mc:Choice>
        <mc:Fallback xmlns="">
          <p:pic>
            <p:nvPicPr>
              <p:cNvPr id="76" name="墨迹 75">
                <a:extLst>
                  <a:ext uri="{FF2B5EF4-FFF2-40B4-BE49-F238E27FC236}">
                    <a16:creationId xmlns:a16="http://schemas.microsoft.com/office/drawing/2014/main" id="{712B113C-0864-E1BC-0C6C-8A6D0D13DBA8}"/>
                  </a:ext>
                </a:extLst>
              </p:cNvPr>
              <p:cNvPicPr/>
              <p:nvPr/>
            </p:nvPicPr>
            <p:blipFill>
              <a:blip r:embed="rId123"/>
              <a:stretch>
                <a:fillRect/>
              </a:stretch>
            </p:blipFill>
            <p:spPr>
              <a:xfrm>
                <a:off x="1199220" y="4517160"/>
                <a:ext cx="720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7" name="墨迹 76">
                <a:extLst>
                  <a:ext uri="{FF2B5EF4-FFF2-40B4-BE49-F238E27FC236}">
                    <a16:creationId xmlns:a16="http://schemas.microsoft.com/office/drawing/2014/main" id="{9AB81165-BDD5-6E79-E649-82A97DF35CB8}"/>
                  </a:ext>
                </a:extLst>
              </p14:cNvPr>
              <p14:cNvContentPartPr/>
              <p14:nvPr/>
            </p14:nvContentPartPr>
            <p14:xfrm>
              <a:off x="1325580" y="4527960"/>
              <a:ext cx="127800" cy="59400"/>
            </p14:xfrm>
          </p:contentPart>
        </mc:Choice>
        <mc:Fallback xmlns="">
          <p:pic>
            <p:nvPicPr>
              <p:cNvPr id="77" name="墨迹 76">
                <a:extLst>
                  <a:ext uri="{FF2B5EF4-FFF2-40B4-BE49-F238E27FC236}">
                    <a16:creationId xmlns:a16="http://schemas.microsoft.com/office/drawing/2014/main" id="{9AB81165-BDD5-6E79-E649-82A97DF35CB8}"/>
                  </a:ext>
                </a:extLst>
              </p:cNvPr>
              <p:cNvPicPr/>
              <p:nvPr/>
            </p:nvPicPr>
            <p:blipFill>
              <a:blip r:embed="rId125"/>
              <a:stretch>
                <a:fillRect/>
              </a:stretch>
            </p:blipFill>
            <p:spPr>
              <a:xfrm>
                <a:off x="1316580" y="4519320"/>
                <a:ext cx="14544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8" name="墨迹 77">
                <a:extLst>
                  <a:ext uri="{FF2B5EF4-FFF2-40B4-BE49-F238E27FC236}">
                    <a16:creationId xmlns:a16="http://schemas.microsoft.com/office/drawing/2014/main" id="{F1262E2F-8CFB-4CCF-E3B0-D5B6B46BC997}"/>
                  </a:ext>
                </a:extLst>
              </p14:cNvPr>
              <p14:cNvContentPartPr/>
              <p14:nvPr/>
            </p14:nvContentPartPr>
            <p14:xfrm>
              <a:off x="1378860" y="4518600"/>
              <a:ext cx="114120" cy="201240"/>
            </p14:xfrm>
          </p:contentPart>
        </mc:Choice>
        <mc:Fallback xmlns="">
          <p:pic>
            <p:nvPicPr>
              <p:cNvPr id="78" name="墨迹 77">
                <a:extLst>
                  <a:ext uri="{FF2B5EF4-FFF2-40B4-BE49-F238E27FC236}">
                    <a16:creationId xmlns:a16="http://schemas.microsoft.com/office/drawing/2014/main" id="{F1262E2F-8CFB-4CCF-E3B0-D5B6B46BC997}"/>
                  </a:ext>
                </a:extLst>
              </p:cNvPr>
              <p:cNvPicPr/>
              <p:nvPr/>
            </p:nvPicPr>
            <p:blipFill>
              <a:blip r:embed="rId127"/>
              <a:stretch>
                <a:fillRect/>
              </a:stretch>
            </p:blipFill>
            <p:spPr>
              <a:xfrm>
                <a:off x="1370220" y="4509600"/>
                <a:ext cx="1317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1" name="墨迹 80">
                <a:extLst>
                  <a:ext uri="{FF2B5EF4-FFF2-40B4-BE49-F238E27FC236}">
                    <a16:creationId xmlns:a16="http://schemas.microsoft.com/office/drawing/2014/main" id="{DB7AC94E-0CFA-28A2-34C6-B8419D6F45C0}"/>
                  </a:ext>
                </a:extLst>
              </p14:cNvPr>
              <p14:cNvContentPartPr/>
              <p14:nvPr/>
            </p14:nvContentPartPr>
            <p14:xfrm>
              <a:off x="737340" y="4492680"/>
              <a:ext cx="124920" cy="495360"/>
            </p14:xfrm>
          </p:contentPart>
        </mc:Choice>
        <mc:Fallback xmlns="">
          <p:pic>
            <p:nvPicPr>
              <p:cNvPr id="81" name="墨迹 80">
                <a:extLst>
                  <a:ext uri="{FF2B5EF4-FFF2-40B4-BE49-F238E27FC236}">
                    <a16:creationId xmlns:a16="http://schemas.microsoft.com/office/drawing/2014/main" id="{DB7AC94E-0CFA-28A2-34C6-B8419D6F45C0}"/>
                  </a:ext>
                </a:extLst>
              </p:cNvPr>
              <p:cNvPicPr/>
              <p:nvPr/>
            </p:nvPicPr>
            <p:blipFill>
              <a:blip r:embed="rId129"/>
              <a:stretch>
                <a:fillRect/>
              </a:stretch>
            </p:blipFill>
            <p:spPr>
              <a:xfrm>
                <a:off x="728340" y="4483680"/>
                <a:ext cx="142560" cy="513000"/>
              </a:xfrm>
              <a:prstGeom prst="rect">
                <a:avLst/>
              </a:prstGeom>
            </p:spPr>
          </p:pic>
        </mc:Fallback>
      </mc:AlternateContent>
      <p:grpSp>
        <p:nvGrpSpPr>
          <p:cNvPr id="113" name="组合 112">
            <a:extLst>
              <a:ext uri="{FF2B5EF4-FFF2-40B4-BE49-F238E27FC236}">
                <a16:creationId xmlns:a16="http://schemas.microsoft.com/office/drawing/2014/main" id="{B7936340-2932-6FCD-50AB-F2F5A92D8E16}"/>
              </a:ext>
            </a:extLst>
          </p:cNvPr>
          <p:cNvGrpSpPr/>
          <p:nvPr/>
        </p:nvGrpSpPr>
        <p:grpSpPr>
          <a:xfrm>
            <a:off x="1622940" y="4177320"/>
            <a:ext cx="3057480" cy="579960"/>
            <a:chOff x="1622940" y="4177320"/>
            <a:chExt cx="3057480" cy="579960"/>
          </a:xfrm>
        </p:grpSpPr>
        <mc:AlternateContent xmlns:mc="http://schemas.openxmlformats.org/markup-compatibility/2006" xmlns:p14="http://schemas.microsoft.com/office/powerpoint/2010/main">
          <mc:Choice Requires="p14">
            <p:contentPart p14:bwMode="auto" r:id="rId130">
              <p14:nvContentPartPr>
                <p14:cNvPr id="82" name="墨迹 81">
                  <a:extLst>
                    <a:ext uri="{FF2B5EF4-FFF2-40B4-BE49-F238E27FC236}">
                      <a16:creationId xmlns:a16="http://schemas.microsoft.com/office/drawing/2014/main" id="{CE46B69F-4C78-CDD0-AD00-D2EE17BD0050}"/>
                    </a:ext>
                  </a:extLst>
                </p14:cNvPr>
                <p14:cNvContentPartPr/>
                <p14:nvPr/>
              </p14:nvContentPartPr>
              <p14:xfrm>
                <a:off x="1622940" y="4487640"/>
                <a:ext cx="144720" cy="161280"/>
              </p14:xfrm>
            </p:contentPart>
          </mc:Choice>
          <mc:Fallback xmlns="">
            <p:pic>
              <p:nvPicPr>
                <p:cNvPr id="82" name="墨迹 81">
                  <a:extLst>
                    <a:ext uri="{FF2B5EF4-FFF2-40B4-BE49-F238E27FC236}">
                      <a16:creationId xmlns:a16="http://schemas.microsoft.com/office/drawing/2014/main" id="{CE46B69F-4C78-CDD0-AD00-D2EE17BD0050}"/>
                    </a:ext>
                  </a:extLst>
                </p:cNvPr>
                <p:cNvPicPr/>
                <p:nvPr/>
              </p:nvPicPr>
              <p:blipFill>
                <a:blip r:embed="rId131"/>
                <a:stretch>
                  <a:fillRect/>
                </a:stretch>
              </p:blipFill>
              <p:spPr>
                <a:xfrm>
                  <a:off x="1613940" y="4479000"/>
                  <a:ext cx="1623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3" name="墨迹 82">
                  <a:extLst>
                    <a:ext uri="{FF2B5EF4-FFF2-40B4-BE49-F238E27FC236}">
                      <a16:creationId xmlns:a16="http://schemas.microsoft.com/office/drawing/2014/main" id="{ED6B30B7-BFA4-D9F7-D7CF-76DEBFCBA9C0}"/>
                    </a:ext>
                  </a:extLst>
                </p14:cNvPr>
                <p14:cNvContentPartPr/>
                <p14:nvPr/>
              </p14:nvContentPartPr>
              <p14:xfrm>
                <a:off x="1843980" y="4496640"/>
                <a:ext cx="7920" cy="260640"/>
              </p14:xfrm>
            </p:contentPart>
          </mc:Choice>
          <mc:Fallback xmlns="">
            <p:pic>
              <p:nvPicPr>
                <p:cNvPr id="83" name="墨迹 82">
                  <a:extLst>
                    <a:ext uri="{FF2B5EF4-FFF2-40B4-BE49-F238E27FC236}">
                      <a16:creationId xmlns:a16="http://schemas.microsoft.com/office/drawing/2014/main" id="{ED6B30B7-BFA4-D9F7-D7CF-76DEBFCBA9C0}"/>
                    </a:ext>
                  </a:extLst>
                </p:cNvPr>
                <p:cNvPicPr/>
                <p:nvPr/>
              </p:nvPicPr>
              <p:blipFill>
                <a:blip r:embed="rId133"/>
                <a:stretch>
                  <a:fillRect/>
                </a:stretch>
              </p:blipFill>
              <p:spPr>
                <a:xfrm>
                  <a:off x="1834980" y="4488000"/>
                  <a:ext cx="2556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4" name="墨迹 83">
                  <a:extLst>
                    <a:ext uri="{FF2B5EF4-FFF2-40B4-BE49-F238E27FC236}">
                      <a16:creationId xmlns:a16="http://schemas.microsoft.com/office/drawing/2014/main" id="{6560C53B-A2AD-0B58-4CFC-FA47F8A66173}"/>
                    </a:ext>
                  </a:extLst>
                </p14:cNvPr>
                <p14:cNvContentPartPr/>
                <p14:nvPr/>
              </p14:nvContentPartPr>
              <p14:xfrm>
                <a:off x="1782780" y="4670880"/>
                <a:ext cx="46440" cy="7200"/>
              </p14:xfrm>
            </p:contentPart>
          </mc:Choice>
          <mc:Fallback xmlns="">
            <p:pic>
              <p:nvPicPr>
                <p:cNvPr id="84" name="墨迹 83">
                  <a:extLst>
                    <a:ext uri="{FF2B5EF4-FFF2-40B4-BE49-F238E27FC236}">
                      <a16:creationId xmlns:a16="http://schemas.microsoft.com/office/drawing/2014/main" id="{6560C53B-A2AD-0B58-4CFC-FA47F8A66173}"/>
                    </a:ext>
                  </a:extLst>
                </p:cNvPr>
                <p:cNvPicPr/>
                <p:nvPr/>
              </p:nvPicPr>
              <p:blipFill>
                <a:blip r:embed="rId135"/>
                <a:stretch>
                  <a:fillRect/>
                </a:stretch>
              </p:blipFill>
              <p:spPr>
                <a:xfrm>
                  <a:off x="1774140" y="4662240"/>
                  <a:ext cx="640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5" name="墨迹 84">
                  <a:extLst>
                    <a:ext uri="{FF2B5EF4-FFF2-40B4-BE49-F238E27FC236}">
                      <a16:creationId xmlns:a16="http://schemas.microsoft.com/office/drawing/2014/main" id="{E2A7B9CF-C748-5B3F-1706-D517BB096F52}"/>
                    </a:ext>
                  </a:extLst>
                </p14:cNvPr>
                <p14:cNvContentPartPr/>
                <p14:nvPr/>
              </p14:nvContentPartPr>
              <p14:xfrm>
                <a:off x="1933980" y="4483680"/>
                <a:ext cx="130680" cy="100080"/>
              </p14:xfrm>
            </p:contentPart>
          </mc:Choice>
          <mc:Fallback xmlns="">
            <p:pic>
              <p:nvPicPr>
                <p:cNvPr id="85" name="墨迹 84">
                  <a:extLst>
                    <a:ext uri="{FF2B5EF4-FFF2-40B4-BE49-F238E27FC236}">
                      <a16:creationId xmlns:a16="http://schemas.microsoft.com/office/drawing/2014/main" id="{E2A7B9CF-C748-5B3F-1706-D517BB096F52}"/>
                    </a:ext>
                  </a:extLst>
                </p:cNvPr>
                <p:cNvPicPr/>
                <p:nvPr/>
              </p:nvPicPr>
              <p:blipFill>
                <a:blip r:embed="rId137"/>
                <a:stretch>
                  <a:fillRect/>
                </a:stretch>
              </p:blipFill>
              <p:spPr>
                <a:xfrm>
                  <a:off x="1925340" y="4474680"/>
                  <a:ext cx="14832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8" name="墨迹 87">
                  <a:extLst>
                    <a:ext uri="{FF2B5EF4-FFF2-40B4-BE49-F238E27FC236}">
                      <a16:creationId xmlns:a16="http://schemas.microsoft.com/office/drawing/2014/main" id="{15D34CEB-DF55-7D71-367F-B6F7B9A9D534}"/>
                    </a:ext>
                  </a:extLst>
                </p14:cNvPr>
                <p14:cNvContentPartPr/>
                <p14:nvPr/>
              </p14:nvContentPartPr>
              <p14:xfrm>
                <a:off x="2238180" y="4410960"/>
                <a:ext cx="25200" cy="92880"/>
              </p14:xfrm>
            </p:contentPart>
          </mc:Choice>
          <mc:Fallback xmlns="">
            <p:pic>
              <p:nvPicPr>
                <p:cNvPr id="88" name="墨迹 87">
                  <a:extLst>
                    <a:ext uri="{FF2B5EF4-FFF2-40B4-BE49-F238E27FC236}">
                      <a16:creationId xmlns:a16="http://schemas.microsoft.com/office/drawing/2014/main" id="{15D34CEB-DF55-7D71-367F-B6F7B9A9D534}"/>
                    </a:ext>
                  </a:extLst>
                </p:cNvPr>
                <p:cNvPicPr/>
                <p:nvPr/>
              </p:nvPicPr>
              <p:blipFill>
                <a:blip r:embed="rId139"/>
                <a:stretch>
                  <a:fillRect/>
                </a:stretch>
              </p:blipFill>
              <p:spPr>
                <a:xfrm>
                  <a:off x="2229180" y="4401960"/>
                  <a:ext cx="428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9" name="墨迹 88">
                  <a:extLst>
                    <a:ext uri="{FF2B5EF4-FFF2-40B4-BE49-F238E27FC236}">
                      <a16:creationId xmlns:a16="http://schemas.microsoft.com/office/drawing/2014/main" id="{4D16E1FD-17D6-3187-3D5B-A2CC57450116}"/>
                    </a:ext>
                  </a:extLst>
                </p14:cNvPr>
                <p14:cNvContentPartPr/>
                <p14:nvPr/>
              </p14:nvContentPartPr>
              <p14:xfrm>
                <a:off x="2110380" y="4447320"/>
                <a:ext cx="90000" cy="92880"/>
              </p14:xfrm>
            </p:contentPart>
          </mc:Choice>
          <mc:Fallback xmlns="">
            <p:pic>
              <p:nvPicPr>
                <p:cNvPr id="89" name="墨迹 88">
                  <a:extLst>
                    <a:ext uri="{FF2B5EF4-FFF2-40B4-BE49-F238E27FC236}">
                      <a16:creationId xmlns:a16="http://schemas.microsoft.com/office/drawing/2014/main" id="{4D16E1FD-17D6-3187-3D5B-A2CC57450116}"/>
                    </a:ext>
                  </a:extLst>
                </p:cNvPr>
                <p:cNvPicPr/>
                <p:nvPr/>
              </p:nvPicPr>
              <p:blipFill>
                <a:blip r:embed="rId141"/>
                <a:stretch>
                  <a:fillRect/>
                </a:stretch>
              </p:blipFill>
              <p:spPr>
                <a:xfrm>
                  <a:off x="2101380" y="4438680"/>
                  <a:ext cx="1076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0" name="墨迹 89">
                  <a:extLst>
                    <a:ext uri="{FF2B5EF4-FFF2-40B4-BE49-F238E27FC236}">
                      <a16:creationId xmlns:a16="http://schemas.microsoft.com/office/drawing/2014/main" id="{A324B95F-E391-4F9E-249C-12520208A695}"/>
                    </a:ext>
                  </a:extLst>
                </p14:cNvPr>
                <p14:cNvContentPartPr/>
                <p14:nvPr/>
              </p14:nvContentPartPr>
              <p14:xfrm>
                <a:off x="2248260" y="4317000"/>
                <a:ext cx="105840" cy="222840"/>
              </p14:xfrm>
            </p:contentPart>
          </mc:Choice>
          <mc:Fallback xmlns="">
            <p:pic>
              <p:nvPicPr>
                <p:cNvPr id="90" name="墨迹 89">
                  <a:extLst>
                    <a:ext uri="{FF2B5EF4-FFF2-40B4-BE49-F238E27FC236}">
                      <a16:creationId xmlns:a16="http://schemas.microsoft.com/office/drawing/2014/main" id="{A324B95F-E391-4F9E-249C-12520208A695}"/>
                    </a:ext>
                  </a:extLst>
                </p:cNvPr>
                <p:cNvPicPr/>
                <p:nvPr/>
              </p:nvPicPr>
              <p:blipFill>
                <a:blip r:embed="rId143"/>
                <a:stretch>
                  <a:fillRect/>
                </a:stretch>
              </p:blipFill>
              <p:spPr>
                <a:xfrm>
                  <a:off x="2239260" y="4308000"/>
                  <a:ext cx="1234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1" name="墨迹 90">
                  <a:extLst>
                    <a:ext uri="{FF2B5EF4-FFF2-40B4-BE49-F238E27FC236}">
                      <a16:creationId xmlns:a16="http://schemas.microsoft.com/office/drawing/2014/main" id="{9E688B05-D929-ACD8-67E6-C7EE2FC32BA5}"/>
                    </a:ext>
                  </a:extLst>
                </p14:cNvPr>
                <p14:cNvContentPartPr/>
                <p14:nvPr/>
              </p14:nvContentPartPr>
              <p14:xfrm>
                <a:off x="2301180" y="4440120"/>
                <a:ext cx="101880" cy="25560"/>
              </p14:xfrm>
            </p:contentPart>
          </mc:Choice>
          <mc:Fallback xmlns="">
            <p:pic>
              <p:nvPicPr>
                <p:cNvPr id="91" name="墨迹 90">
                  <a:extLst>
                    <a:ext uri="{FF2B5EF4-FFF2-40B4-BE49-F238E27FC236}">
                      <a16:creationId xmlns:a16="http://schemas.microsoft.com/office/drawing/2014/main" id="{9E688B05-D929-ACD8-67E6-C7EE2FC32BA5}"/>
                    </a:ext>
                  </a:extLst>
                </p:cNvPr>
                <p:cNvPicPr/>
                <p:nvPr/>
              </p:nvPicPr>
              <p:blipFill>
                <a:blip r:embed="rId145"/>
                <a:stretch>
                  <a:fillRect/>
                </a:stretch>
              </p:blipFill>
              <p:spPr>
                <a:xfrm>
                  <a:off x="2292180" y="4431480"/>
                  <a:ext cx="1195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2" name="墨迹 91">
                  <a:extLst>
                    <a:ext uri="{FF2B5EF4-FFF2-40B4-BE49-F238E27FC236}">
                      <a16:creationId xmlns:a16="http://schemas.microsoft.com/office/drawing/2014/main" id="{4081505D-8B06-A094-6053-787B16240AAE}"/>
                    </a:ext>
                  </a:extLst>
                </p14:cNvPr>
                <p14:cNvContentPartPr/>
                <p14:nvPr/>
              </p14:nvContentPartPr>
              <p14:xfrm>
                <a:off x="2375340" y="4434720"/>
                <a:ext cx="14760" cy="111240"/>
              </p14:xfrm>
            </p:contentPart>
          </mc:Choice>
          <mc:Fallback xmlns="">
            <p:pic>
              <p:nvPicPr>
                <p:cNvPr id="92" name="墨迹 91">
                  <a:extLst>
                    <a:ext uri="{FF2B5EF4-FFF2-40B4-BE49-F238E27FC236}">
                      <a16:creationId xmlns:a16="http://schemas.microsoft.com/office/drawing/2014/main" id="{4081505D-8B06-A094-6053-787B16240AAE}"/>
                    </a:ext>
                  </a:extLst>
                </p:cNvPr>
                <p:cNvPicPr/>
                <p:nvPr/>
              </p:nvPicPr>
              <p:blipFill>
                <a:blip r:embed="rId147"/>
                <a:stretch>
                  <a:fillRect/>
                </a:stretch>
              </p:blipFill>
              <p:spPr>
                <a:xfrm>
                  <a:off x="2366340" y="4426080"/>
                  <a:ext cx="324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3" name="墨迹 92">
                  <a:extLst>
                    <a:ext uri="{FF2B5EF4-FFF2-40B4-BE49-F238E27FC236}">
                      <a16:creationId xmlns:a16="http://schemas.microsoft.com/office/drawing/2014/main" id="{DAC9BA7F-15E3-8458-95D3-C739B04E3F67}"/>
                    </a:ext>
                  </a:extLst>
                </p14:cNvPr>
                <p14:cNvContentPartPr/>
                <p14:nvPr/>
              </p14:nvContentPartPr>
              <p14:xfrm>
                <a:off x="2445900" y="4343280"/>
                <a:ext cx="112680" cy="210960"/>
              </p14:xfrm>
            </p:contentPart>
          </mc:Choice>
          <mc:Fallback xmlns="">
            <p:pic>
              <p:nvPicPr>
                <p:cNvPr id="93" name="墨迹 92">
                  <a:extLst>
                    <a:ext uri="{FF2B5EF4-FFF2-40B4-BE49-F238E27FC236}">
                      <a16:creationId xmlns:a16="http://schemas.microsoft.com/office/drawing/2014/main" id="{DAC9BA7F-15E3-8458-95D3-C739B04E3F67}"/>
                    </a:ext>
                  </a:extLst>
                </p:cNvPr>
                <p:cNvPicPr/>
                <p:nvPr/>
              </p:nvPicPr>
              <p:blipFill>
                <a:blip r:embed="rId149"/>
                <a:stretch>
                  <a:fillRect/>
                </a:stretch>
              </p:blipFill>
              <p:spPr>
                <a:xfrm>
                  <a:off x="2436900" y="4334280"/>
                  <a:ext cx="13032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4" name="墨迹 93">
                  <a:extLst>
                    <a:ext uri="{FF2B5EF4-FFF2-40B4-BE49-F238E27FC236}">
                      <a16:creationId xmlns:a16="http://schemas.microsoft.com/office/drawing/2014/main" id="{300E2DE9-A2E6-39B3-124A-85AB5EE6B475}"/>
                    </a:ext>
                  </a:extLst>
                </p14:cNvPr>
                <p14:cNvContentPartPr/>
                <p14:nvPr/>
              </p14:nvContentPartPr>
              <p14:xfrm>
                <a:off x="1851540" y="4480080"/>
                <a:ext cx="38160" cy="93960"/>
              </p14:xfrm>
            </p:contentPart>
          </mc:Choice>
          <mc:Fallback xmlns="">
            <p:pic>
              <p:nvPicPr>
                <p:cNvPr id="94" name="墨迹 93">
                  <a:extLst>
                    <a:ext uri="{FF2B5EF4-FFF2-40B4-BE49-F238E27FC236}">
                      <a16:creationId xmlns:a16="http://schemas.microsoft.com/office/drawing/2014/main" id="{300E2DE9-A2E6-39B3-124A-85AB5EE6B475}"/>
                    </a:ext>
                  </a:extLst>
                </p:cNvPr>
                <p:cNvPicPr/>
                <p:nvPr/>
              </p:nvPicPr>
              <p:blipFill>
                <a:blip r:embed="rId151"/>
                <a:stretch>
                  <a:fillRect/>
                </a:stretch>
              </p:blipFill>
              <p:spPr>
                <a:xfrm>
                  <a:off x="1842540" y="4471440"/>
                  <a:ext cx="558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6" name="墨迹 95">
                  <a:extLst>
                    <a:ext uri="{FF2B5EF4-FFF2-40B4-BE49-F238E27FC236}">
                      <a16:creationId xmlns:a16="http://schemas.microsoft.com/office/drawing/2014/main" id="{96B41087-841D-34DD-B9D0-02BE6DD70AFE}"/>
                    </a:ext>
                  </a:extLst>
                </p14:cNvPr>
                <p14:cNvContentPartPr/>
                <p14:nvPr/>
              </p14:nvContentPartPr>
              <p14:xfrm>
                <a:off x="2650020" y="4365960"/>
                <a:ext cx="291600" cy="198360"/>
              </p14:xfrm>
            </p:contentPart>
          </mc:Choice>
          <mc:Fallback xmlns="">
            <p:pic>
              <p:nvPicPr>
                <p:cNvPr id="96" name="墨迹 95">
                  <a:extLst>
                    <a:ext uri="{FF2B5EF4-FFF2-40B4-BE49-F238E27FC236}">
                      <a16:creationId xmlns:a16="http://schemas.microsoft.com/office/drawing/2014/main" id="{96B41087-841D-34DD-B9D0-02BE6DD70AFE}"/>
                    </a:ext>
                  </a:extLst>
                </p:cNvPr>
                <p:cNvPicPr/>
                <p:nvPr/>
              </p:nvPicPr>
              <p:blipFill>
                <a:blip r:embed="rId153"/>
                <a:stretch>
                  <a:fillRect/>
                </a:stretch>
              </p:blipFill>
              <p:spPr>
                <a:xfrm>
                  <a:off x="2641380" y="4357320"/>
                  <a:ext cx="3092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7" name="墨迹 96">
                  <a:extLst>
                    <a:ext uri="{FF2B5EF4-FFF2-40B4-BE49-F238E27FC236}">
                      <a16:creationId xmlns:a16="http://schemas.microsoft.com/office/drawing/2014/main" id="{CDD1A59C-09E1-2BDD-B1C7-809F1AD3B02F}"/>
                    </a:ext>
                  </a:extLst>
                </p14:cNvPr>
                <p14:cNvContentPartPr/>
                <p14:nvPr/>
              </p14:nvContentPartPr>
              <p14:xfrm>
                <a:off x="3020820" y="4209720"/>
                <a:ext cx="279360" cy="212760"/>
              </p14:xfrm>
            </p:contentPart>
          </mc:Choice>
          <mc:Fallback xmlns="">
            <p:pic>
              <p:nvPicPr>
                <p:cNvPr id="97" name="墨迹 96">
                  <a:extLst>
                    <a:ext uri="{FF2B5EF4-FFF2-40B4-BE49-F238E27FC236}">
                      <a16:creationId xmlns:a16="http://schemas.microsoft.com/office/drawing/2014/main" id="{CDD1A59C-09E1-2BDD-B1C7-809F1AD3B02F}"/>
                    </a:ext>
                  </a:extLst>
                </p:cNvPr>
                <p:cNvPicPr/>
                <p:nvPr/>
              </p:nvPicPr>
              <p:blipFill>
                <a:blip r:embed="rId155"/>
                <a:stretch>
                  <a:fillRect/>
                </a:stretch>
              </p:blipFill>
              <p:spPr>
                <a:xfrm>
                  <a:off x="3012180" y="4201080"/>
                  <a:ext cx="2970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8" name="墨迹 97">
                  <a:extLst>
                    <a:ext uri="{FF2B5EF4-FFF2-40B4-BE49-F238E27FC236}">
                      <a16:creationId xmlns:a16="http://schemas.microsoft.com/office/drawing/2014/main" id="{90403FF1-B88D-AA38-8D7C-D189038CE4D2}"/>
                    </a:ext>
                  </a:extLst>
                </p14:cNvPr>
                <p14:cNvContentPartPr/>
                <p14:nvPr/>
              </p14:nvContentPartPr>
              <p14:xfrm>
                <a:off x="3170220" y="4373880"/>
                <a:ext cx="15120" cy="256680"/>
              </p14:xfrm>
            </p:contentPart>
          </mc:Choice>
          <mc:Fallback xmlns="">
            <p:pic>
              <p:nvPicPr>
                <p:cNvPr id="98" name="墨迹 97">
                  <a:extLst>
                    <a:ext uri="{FF2B5EF4-FFF2-40B4-BE49-F238E27FC236}">
                      <a16:creationId xmlns:a16="http://schemas.microsoft.com/office/drawing/2014/main" id="{90403FF1-B88D-AA38-8D7C-D189038CE4D2}"/>
                    </a:ext>
                  </a:extLst>
                </p:cNvPr>
                <p:cNvPicPr/>
                <p:nvPr/>
              </p:nvPicPr>
              <p:blipFill>
                <a:blip r:embed="rId157"/>
                <a:stretch>
                  <a:fillRect/>
                </a:stretch>
              </p:blipFill>
              <p:spPr>
                <a:xfrm>
                  <a:off x="3161220" y="4364880"/>
                  <a:ext cx="3276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9" name="墨迹 98">
                  <a:extLst>
                    <a:ext uri="{FF2B5EF4-FFF2-40B4-BE49-F238E27FC236}">
                      <a16:creationId xmlns:a16="http://schemas.microsoft.com/office/drawing/2014/main" id="{0325DD30-13F6-75C6-57A3-DA1BE94DCA80}"/>
                    </a:ext>
                  </a:extLst>
                </p14:cNvPr>
                <p14:cNvContentPartPr/>
                <p14:nvPr/>
              </p14:nvContentPartPr>
              <p14:xfrm>
                <a:off x="3215580" y="4366320"/>
                <a:ext cx="46800" cy="320040"/>
              </p14:xfrm>
            </p:contentPart>
          </mc:Choice>
          <mc:Fallback xmlns="">
            <p:pic>
              <p:nvPicPr>
                <p:cNvPr id="99" name="墨迹 98">
                  <a:extLst>
                    <a:ext uri="{FF2B5EF4-FFF2-40B4-BE49-F238E27FC236}">
                      <a16:creationId xmlns:a16="http://schemas.microsoft.com/office/drawing/2014/main" id="{0325DD30-13F6-75C6-57A3-DA1BE94DCA80}"/>
                    </a:ext>
                  </a:extLst>
                </p:cNvPr>
                <p:cNvPicPr/>
                <p:nvPr/>
              </p:nvPicPr>
              <p:blipFill>
                <a:blip r:embed="rId159"/>
                <a:stretch>
                  <a:fillRect/>
                </a:stretch>
              </p:blipFill>
              <p:spPr>
                <a:xfrm>
                  <a:off x="3206580" y="4357320"/>
                  <a:ext cx="6444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0" name="墨迹 99">
                  <a:extLst>
                    <a:ext uri="{FF2B5EF4-FFF2-40B4-BE49-F238E27FC236}">
                      <a16:creationId xmlns:a16="http://schemas.microsoft.com/office/drawing/2014/main" id="{9C78C554-5EC5-83C0-370D-4C3E36F583B7}"/>
                    </a:ext>
                  </a:extLst>
                </p14:cNvPr>
                <p14:cNvContentPartPr/>
                <p14:nvPr/>
              </p14:nvContentPartPr>
              <p14:xfrm>
                <a:off x="3192540" y="4442280"/>
                <a:ext cx="23040" cy="11160"/>
              </p14:xfrm>
            </p:contentPart>
          </mc:Choice>
          <mc:Fallback xmlns="">
            <p:pic>
              <p:nvPicPr>
                <p:cNvPr id="100" name="墨迹 99">
                  <a:extLst>
                    <a:ext uri="{FF2B5EF4-FFF2-40B4-BE49-F238E27FC236}">
                      <a16:creationId xmlns:a16="http://schemas.microsoft.com/office/drawing/2014/main" id="{9C78C554-5EC5-83C0-370D-4C3E36F583B7}"/>
                    </a:ext>
                  </a:extLst>
                </p:cNvPr>
                <p:cNvPicPr/>
                <p:nvPr/>
              </p:nvPicPr>
              <p:blipFill>
                <a:blip r:embed="rId161"/>
                <a:stretch>
                  <a:fillRect/>
                </a:stretch>
              </p:blipFill>
              <p:spPr>
                <a:xfrm>
                  <a:off x="3183900" y="4433280"/>
                  <a:ext cx="406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1" name="墨迹 100">
                  <a:extLst>
                    <a:ext uri="{FF2B5EF4-FFF2-40B4-BE49-F238E27FC236}">
                      <a16:creationId xmlns:a16="http://schemas.microsoft.com/office/drawing/2014/main" id="{1898E95B-66FF-3B7D-D290-530F94C39DDE}"/>
                    </a:ext>
                  </a:extLst>
                </p14:cNvPr>
                <p14:cNvContentPartPr/>
                <p14:nvPr/>
              </p14:nvContentPartPr>
              <p14:xfrm>
                <a:off x="3200100" y="4526160"/>
                <a:ext cx="20160" cy="3600"/>
              </p14:xfrm>
            </p:contentPart>
          </mc:Choice>
          <mc:Fallback xmlns="">
            <p:pic>
              <p:nvPicPr>
                <p:cNvPr id="101" name="墨迹 100">
                  <a:extLst>
                    <a:ext uri="{FF2B5EF4-FFF2-40B4-BE49-F238E27FC236}">
                      <a16:creationId xmlns:a16="http://schemas.microsoft.com/office/drawing/2014/main" id="{1898E95B-66FF-3B7D-D290-530F94C39DDE}"/>
                    </a:ext>
                  </a:extLst>
                </p:cNvPr>
                <p:cNvPicPr/>
                <p:nvPr/>
              </p:nvPicPr>
              <p:blipFill>
                <a:blip r:embed="rId163"/>
                <a:stretch>
                  <a:fillRect/>
                </a:stretch>
              </p:blipFill>
              <p:spPr>
                <a:xfrm>
                  <a:off x="3191460" y="4517160"/>
                  <a:ext cx="378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2" name="墨迹 101">
                  <a:extLst>
                    <a:ext uri="{FF2B5EF4-FFF2-40B4-BE49-F238E27FC236}">
                      <a16:creationId xmlns:a16="http://schemas.microsoft.com/office/drawing/2014/main" id="{B3624355-97F4-6CC3-1C72-F421971CE56A}"/>
                    </a:ext>
                  </a:extLst>
                </p14:cNvPr>
                <p14:cNvContentPartPr/>
                <p14:nvPr/>
              </p14:nvContentPartPr>
              <p14:xfrm>
                <a:off x="3406020" y="4290000"/>
                <a:ext cx="232200" cy="255600"/>
              </p14:xfrm>
            </p:contentPart>
          </mc:Choice>
          <mc:Fallback xmlns="">
            <p:pic>
              <p:nvPicPr>
                <p:cNvPr id="102" name="墨迹 101">
                  <a:extLst>
                    <a:ext uri="{FF2B5EF4-FFF2-40B4-BE49-F238E27FC236}">
                      <a16:creationId xmlns:a16="http://schemas.microsoft.com/office/drawing/2014/main" id="{B3624355-97F4-6CC3-1C72-F421971CE56A}"/>
                    </a:ext>
                  </a:extLst>
                </p:cNvPr>
                <p:cNvPicPr/>
                <p:nvPr/>
              </p:nvPicPr>
              <p:blipFill>
                <a:blip r:embed="rId165"/>
                <a:stretch>
                  <a:fillRect/>
                </a:stretch>
              </p:blipFill>
              <p:spPr>
                <a:xfrm>
                  <a:off x="3397380" y="4281000"/>
                  <a:ext cx="2498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3" name="墨迹 102">
                  <a:extLst>
                    <a:ext uri="{FF2B5EF4-FFF2-40B4-BE49-F238E27FC236}">
                      <a16:creationId xmlns:a16="http://schemas.microsoft.com/office/drawing/2014/main" id="{97B5EA48-6943-B773-5FE2-4119F2938A00}"/>
                    </a:ext>
                  </a:extLst>
                </p14:cNvPr>
                <p14:cNvContentPartPr/>
                <p14:nvPr/>
              </p14:nvContentPartPr>
              <p14:xfrm>
                <a:off x="3481980" y="4411680"/>
                <a:ext cx="5040" cy="94320"/>
              </p14:xfrm>
            </p:contentPart>
          </mc:Choice>
          <mc:Fallback xmlns="">
            <p:pic>
              <p:nvPicPr>
                <p:cNvPr id="103" name="墨迹 102">
                  <a:extLst>
                    <a:ext uri="{FF2B5EF4-FFF2-40B4-BE49-F238E27FC236}">
                      <a16:creationId xmlns:a16="http://schemas.microsoft.com/office/drawing/2014/main" id="{97B5EA48-6943-B773-5FE2-4119F2938A00}"/>
                    </a:ext>
                  </a:extLst>
                </p:cNvPr>
                <p:cNvPicPr/>
                <p:nvPr/>
              </p:nvPicPr>
              <p:blipFill>
                <a:blip r:embed="rId167"/>
                <a:stretch>
                  <a:fillRect/>
                </a:stretch>
              </p:blipFill>
              <p:spPr>
                <a:xfrm>
                  <a:off x="3473340" y="4403040"/>
                  <a:ext cx="226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4" name="墨迹 103">
                  <a:extLst>
                    <a:ext uri="{FF2B5EF4-FFF2-40B4-BE49-F238E27FC236}">
                      <a16:creationId xmlns:a16="http://schemas.microsoft.com/office/drawing/2014/main" id="{484698AD-53F6-9654-DE08-5833A50E5C94}"/>
                    </a:ext>
                  </a:extLst>
                </p14:cNvPr>
                <p14:cNvContentPartPr/>
                <p14:nvPr/>
              </p14:nvContentPartPr>
              <p14:xfrm>
                <a:off x="3485940" y="4366320"/>
                <a:ext cx="59760" cy="161280"/>
              </p14:xfrm>
            </p:contentPart>
          </mc:Choice>
          <mc:Fallback xmlns="">
            <p:pic>
              <p:nvPicPr>
                <p:cNvPr id="104" name="墨迹 103">
                  <a:extLst>
                    <a:ext uri="{FF2B5EF4-FFF2-40B4-BE49-F238E27FC236}">
                      <a16:creationId xmlns:a16="http://schemas.microsoft.com/office/drawing/2014/main" id="{484698AD-53F6-9654-DE08-5833A50E5C94}"/>
                    </a:ext>
                  </a:extLst>
                </p:cNvPr>
                <p:cNvPicPr/>
                <p:nvPr/>
              </p:nvPicPr>
              <p:blipFill>
                <a:blip r:embed="rId169"/>
                <a:stretch>
                  <a:fillRect/>
                </a:stretch>
              </p:blipFill>
              <p:spPr>
                <a:xfrm>
                  <a:off x="3476940" y="4357320"/>
                  <a:ext cx="774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5" name="墨迹 104">
                  <a:extLst>
                    <a:ext uri="{FF2B5EF4-FFF2-40B4-BE49-F238E27FC236}">
                      <a16:creationId xmlns:a16="http://schemas.microsoft.com/office/drawing/2014/main" id="{6C7A4001-D5DE-3971-CCEC-ADC7E24565B9}"/>
                    </a:ext>
                  </a:extLst>
                </p14:cNvPr>
                <p14:cNvContentPartPr/>
                <p14:nvPr/>
              </p14:nvContentPartPr>
              <p14:xfrm>
                <a:off x="3756660" y="4373880"/>
                <a:ext cx="6480" cy="6480"/>
              </p14:xfrm>
            </p:contentPart>
          </mc:Choice>
          <mc:Fallback xmlns="">
            <p:pic>
              <p:nvPicPr>
                <p:cNvPr id="105" name="墨迹 104">
                  <a:extLst>
                    <a:ext uri="{FF2B5EF4-FFF2-40B4-BE49-F238E27FC236}">
                      <a16:creationId xmlns:a16="http://schemas.microsoft.com/office/drawing/2014/main" id="{6C7A4001-D5DE-3971-CCEC-ADC7E24565B9}"/>
                    </a:ext>
                  </a:extLst>
                </p:cNvPr>
                <p:cNvPicPr/>
                <p:nvPr/>
              </p:nvPicPr>
              <p:blipFill>
                <a:blip r:embed="rId171"/>
                <a:stretch>
                  <a:fillRect/>
                </a:stretch>
              </p:blipFill>
              <p:spPr>
                <a:xfrm>
                  <a:off x="3747660" y="4364880"/>
                  <a:ext cx="24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6" name="墨迹 105">
                  <a:extLst>
                    <a:ext uri="{FF2B5EF4-FFF2-40B4-BE49-F238E27FC236}">
                      <a16:creationId xmlns:a16="http://schemas.microsoft.com/office/drawing/2014/main" id="{66032403-B858-FD20-DDD5-504E7E6B5954}"/>
                    </a:ext>
                  </a:extLst>
                </p14:cNvPr>
                <p14:cNvContentPartPr/>
                <p14:nvPr/>
              </p14:nvContentPartPr>
              <p14:xfrm>
                <a:off x="3741180" y="4230240"/>
                <a:ext cx="182520" cy="341640"/>
              </p14:xfrm>
            </p:contentPart>
          </mc:Choice>
          <mc:Fallback xmlns="">
            <p:pic>
              <p:nvPicPr>
                <p:cNvPr id="106" name="墨迹 105">
                  <a:extLst>
                    <a:ext uri="{FF2B5EF4-FFF2-40B4-BE49-F238E27FC236}">
                      <a16:creationId xmlns:a16="http://schemas.microsoft.com/office/drawing/2014/main" id="{66032403-B858-FD20-DDD5-504E7E6B5954}"/>
                    </a:ext>
                  </a:extLst>
                </p:cNvPr>
                <p:cNvPicPr/>
                <p:nvPr/>
              </p:nvPicPr>
              <p:blipFill>
                <a:blip r:embed="rId173"/>
                <a:stretch>
                  <a:fillRect/>
                </a:stretch>
              </p:blipFill>
              <p:spPr>
                <a:xfrm>
                  <a:off x="3732540" y="4221240"/>
                  <a:ext cx="20016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7" name="墨迹 106">
                  <a:extLst>
                    <a:ext uri="{FF2B5EF4-FFF2-40B4-BE49-F238E27FC236}">
                      <a16:creationId xmlns:a16="http://schemas.microsoft.com/office/drawing/2014/main" id="{4B1DDBB5-A525-AF8E-CD82-F430FFE0B8C8}"/>
                    </a:ext>
                  </a:extLst>
                </p14:cNvPr>
                <p14:cNvContentPartPr/>
                <p14:nvPr/>
              </p14:nvContentPartPr>
              <p14:xfrm>
                <a:off x="3901020" y="4297200"/>
                <a:ext cx="71640" cy="264240"/>
              </p14:xfrm>
            </p:contentPart>
          </mc:Choice>
          <mc:Fallback xmlns="">
            <p:pic>
              <p:nvPicPr>
                <p:cNvPr id="107" name="墨迹 106">
                  <a:extLst>
                    <a:ext uri="{FF2B5EF4-FFF2-40B4-BE49-F238E27FC236}">
                      <a16:creationId xmlns:a16="http://schemas.microsoft.com/office/drawing/2014/main" id="{4B1DDBB5-A525-AF8E-CD82-F430FFE0B8C8}"/>
                    </a:ext>
                  </a:extLst>
                </p:cNvPr>
                <p:cNvPicPr/>
                <p:nvPr/>
              </p:nvPicPr>
              <p:blipFill>
                <a:blip r:embed="rId175"/>
                <a:stretch>
                  <a:fillRect/>
                </a:stretch>
              </p:blipFill>
              <p:spPr>
                <a:xfrm>
                  <a:off x="3892380" y="4288560"/>
                  <a:ext cx="8928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8" name="墨迹 107">
                  <a:extLst>
                    <a:ext uri="{FF2B5EF4-FFF2-40B4-BE49-F238E27FC236}">
                      <a16:creationId xmlns:a16="http://schemas.microsoft.com/office/drawing/2014/main" id="{5E1B9651-F540-55EE-8A33-5CA451171C85}"/>
                    </a:ext>
                  </a:extLst>
                </p14:cNvPr>
                <p14:cNvContentPartPr/>
                <p14:nvPr/>
              </p14:nvContentPartPr>
              <p14:xfrm>
                <a:off x="3890940" y="4406280"/>
                <a:ext cx="46800" cy="68760"/>
              </p14:xfrm>
            </p:contentPart>
          </mc:Choice>
          <mc:Fallback xmlns="">
            <p:pic>
              <p:nvPicPr>
                <p:cNvPr id="108" name="墨迹 107">
                  <a:extLst>
                    <a:ext uri="{FF2B5EF4-FFF2-40B4-BE49-F238E27FC236}">
                      <a16:creationId xmlns:a16="http://schemas.microsoft.com/office/drawing/2014/main" id="{5E1B9651-F540-55EE-8A33-5CA451171C85}"/>
                    </a:ext>
                  </a:extLst>
                </p:cNvPr>
                <p:cNvPicPr/>
                <p:nvPr/>
              </p:nvPicPr>
              <p:blipFill>
                <a:blip r:embed="rId177"/>
                <a:stretch>
                  <a:fillRect/>
                </a:stretch>
              </p:blipFill>
              <p:spPr>
                <a:xfrm>
                  <a:off x="3882300" y="4397640"/>
                  <a:ext cx="644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9" name="墨迹 108">
                  <a:extLst>
                    <a:ext uri="{FF2B5EF4-FFF2-40B4-BE49-F238E27FC236}">
                      <a16:creationId xmlns:a16="http://schemas.microsoft.com/office/drawing/2014/main" id="{206EA160-1D92-E837-1296-CDFCD1953A24}"/>
                    </a:ext>
                  </a:extLst>
                </p14:cNvPr>
                <p14:cNvContentPartPr/>
                <p14:nvPr/>
              </p14:nvContentPartPr>
              <p14:xfrm>
                <a:off x="4083900" y="4274520"/>
                <a:ext cx="72000" cy="230400"/>
              </p14:xfrm>
            </p:contentPart>
          </mc:Choice>
          <mc:Fallback xmlns="">
            <p:pic>
              <p:nvPicPr>
                <p:cNvPr id="109" name="墨迹 108">
                  <a:extLst>
                    <a:ext uri="{FF2B5EF4-FFF2-40B4-BE49-F238E27FC236}">
                      <a16:creationId xmlns:a16="http://schemas.microsoft.com/office/drawing/2014/main" id="{206EA160-1D92-E837-1296-CDFCD1953A24}"/>
                    </a:ext>
                  </a:extLst>
                </p:cNvPr>
                <p:cNvPicPr/>
                <p:nvPr/>
              </p:nvPicPr>
              <p:blipFill>
                <a:blip r:embed="rId179"/>
                <a:stretch>
                  <a:fillRect/>
                </a:stretch>
              </p:blipFill>
              <p:spPr>
                <a:xfrm>
                  <a:off x="4075260" y="4265880"/>
                  <a:ext cx="8964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0" name="墨迹 109">
                  <a:extLst>
                    <a:ext uri="{FF2B5EF4-FFF2-40B4-BE49-F238E27FC236}">
                      <a16:creationId xmlns:a16="http://schemas.microsoft.com/office/drawing/2014/main" id="{4F938030-1C6B-C91C-F92F-50452BCFD225}"/>
                    </a:ext>
                  </a:extLst>
                </p14:cNvPr>
                <p14:cNvContentPartPr/>
                <p14:nvPr/>
              </p14:nvContentPartPr>
              <p14:xfrm>
                <a:off x="4199820" y="4177320"/>
                <a:ext cx="156960" cy="375120"/>
              </p14:xfrm>
            </p:contentPart>
          </mc:Choice>
          <mc:Fallback xmlns="">
            <p:pic>
              <p:nvPicPr>
                <p:cNvPr id="110" name="墨迹 109">
                  <a:extLst>
                    <a:ext uri="{FF2B5EF4-FFF2-40B4-BE49-F238E27FC236}">
                      <a16:creationId xmlns:a16="http://schemas.microsoft.com/office/drawing/2014/main" id="{4F938030-1C6B-C91C-F92F-50452BCFD225}"/>
                    </a:ext>
                  </a:extLst>
                </p:cNvPr>
                <p:cNvPicPr/>
                <p:nvPr/>
              </p:nvPicPr>
              <p:blipFill>
                <a:blip r:embed="rId181"/>
                <a:stretch>
                  <a:fillRect/>
                </a:stretch>
              </p:blipFill>
              <p:spPr>
                <a:xfrm>
                  <a:off x="4191180" y="4168320"/>
                  <a:ext cx="17460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1" name="墨迹 110">
                  <a:extLst>
                    <a:ext uri="{FF2B5EF4-FFF2-40B4-BE49-F238E27FC236}">
                      <a16:creationId xmlns:a16="http://schemas.microsoft.com/office/drawing/2014/main" id="{015D4E85-0198-934F-E19D-BBCCD9C8EF77}"/>
                    </a:ext>
                  </a:extLst>
                </p14:cNvPr>
                <p14:cNvContentPartPr/>
                <p14:nvPr/>
              </p14:nvContentPartPr>
              <p14:xfrm>
                <a:off x="4396380" y="4389000"/>
                <a:ext cx="39240" cy="36720"/>
              </p14:xfrm>
            </p:contentPart>
          </mc:Choice>
          <mc:Fallback xmlns="">
            <p:pic>
              <p:nvPicPr>
                <p:cNvPr id="111" name="墨迹 110">
                  <a:extLst>
                    <a:ext uri="{FF2B5EF4-FFF2-40B4-BE49-F238E27FC236}">
                      <a16:creationId xmlns:a16="http://schemas.microsoft.com/office/drawing/2014/main" id="{015D4E85-0198-934F-E19D-BBCCD9C8EF77}"/>
                    </a:ext>
                  </a:extLst>
                </p:cNvPr>
                <p:cNvPicPr/>
                <p:nvPr/>
              </p:nvPicPr>
              <p:blipFill>
                <a:blip r:embed="rId183"/>
                <a:stretch>
                  <a:fillRect/>
                </a:stretch>
              </p:blipFill>
              <p:spPr>
                <a:xfrm>
                  <a:off x="4387740" y="4380000"/>
                  <a:ext cx="568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2" name="墨迹 111">
                  <a:extLst>
                    <a:ext uri="{FF2B5EF4-FFF2-40B4-BE49-F238E27FC236}">
                      <a16:creationId xmlns:a16="http://schemas.microsoft.com/office/drawing/2014/main" id="{18BD700E-134B-302D-4D4B-F09051058ED8}"/>
                    </a:ext>
                  </a:extLst>
                </p14:cNvPr>
                <p14:cNvContentPartPr/>
                <p14:nvPr/>
              </p14:nvContentPartPr>
              <p14:xfrm>
                <a:off x="4549020" y="4244280"/>
                <a:ext cx="131400" cy="251640"/>
              </p14:xfrm>
            </p:contentPart>
          </mc:Choice>
          <mc:Fallback xmlns="">
            <p:pic>
              <p:nvPicPr>
                <p:cNvPr id="112" name="墨迹 111">
                  <a:extLst>
                    <a:ext uri="{FF2B5EF4-FFF2-40B4-BE49-F238E27FC236}">
                      <a16:creationId xmlns:a16="http://schemas.microsoft.com/office/drawing/2014/main" id="{18BD700E-134B-302D-4D4B-F09051058ED8}"/>
                    </a:ext>
                  </a:extLst>
                </p:cNvPr>
                <p:cNvPicPr/>
                <p:nvPr/>
              </p:nvPicPr>
              <p:blipFill>
                <a:blip r:embed="rId185"/>
                <a:stretch>
                  <a:fillRect/>
                </a:stretch>
              </p:blipFill>
              <p:spPr>
                <a:xfrm>
                  <a:off x="4540020" y="4235280"/>
                  <a:ext cx="149040" cy="269280"/>
                </a:xfrm>
                <a:prstGeom prst="rect">
                  <a:avLst/>
                </a:prstGeom>
              </p:spPr>
            </p:pic>
          </mc:Fallback>
        </mc:AlternateContent>
      </p:grpSp>
    </p:spTree>
    <p:extLst>
      <p:ext uri="{BB962C8B-B14F-4D97-AF65-F5344CB8AC3E}">
        <p14:creationId xmlns:p14="http://schemas.microsoft.com/office/powerpoint/2010/main" val="65741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526DFAE1-9CA1-6E44-AD27-0B65800E98BB}"/>
              </a:ext>
            </a:extLst>
          </p:cNvPr>
          <p:cNvCxnSpPr>
            <a:cxnSpLocks/>
          </p:cNvCxnSpPr>
          <p:nvPr/>
        </p:nvCxnSpPr>
        <p:spPr>
          <a:xfrm flipV="1">
            <a:off x="1118200" y="685554"/>
            <a:ext cx="9955600" cy="14727"/>
          </a:xfrm>
          <a:prstGeom prst="line">
            <a:avLst/>
          </a:prstGeom>
          <a:ln w="22225" cap="rnd">
            <a:solidFill>
              <a:srgbClr val="334D7A"/>
            </a:solidFill>
            <a:round/>
            <a:headEnd type="none"/>
            <a:tailEnd type="ova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175D1F4C-BB95-111A-A222-300A8D9224DC}"/>
              </a:ext>
            </a:extLst>
          </p:cNvPr>
          <p:cNvGrpSpPr/>
          <p:nvPr/>
        </p:nvGrpSpPr>
        <p:grpSpPr>
          <a:xfrm>
            <a:off x="1108038" y="183027"/>
            <a:ext cx="525230" cy="517253"/>
            <a:chOff x="2480387" y="1419102"/>
            <a:chExt cx="442056" cy="435342"/>
          </a:xfrm>
        </p:grpSpPr>
        <p:sp>
          <p:nvSpPr>
            <p:cNvPr id="12" name="矩形 11">
              <a:extLst>
                <a:ext uri="{FF2B5EF4-FFF2-40B4-BE49-F238E27FC236}">
                  <a16:creationId xmlns:a16="http://schemas.microsoft.com/office/drawing/2014/main" id="{A8087D82-1CEC-13D2-1A69-89BF655450A0}"/>
                </a:ext>
              </a:extLst>
            </p:cNvPr>
            <p:cNvSpPr/>
            <p:nvPr/>
          </p:nvSpPr>
          <p:spPr>
            <a:xfrm>
              <a:off x="2596092" y="1419102"/>
              <a:ext cx="326351" cy="326351"/>
            </a:xfrm>
            <a:prstGeom prst="rect">
              <a:avLst/>
            </a:prstGeom>
            <a:noFill/>
            <a:ln>
              <a:solidFill>
                <a:srgbClr val="334D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 name="矩形 12">
              <a:extLst>
                <a:ext uri="{FF2B5EF4-FFF2-40B4-BE49-F238E27FC236}">
                  <a16:creationId xmlns:a16="http://schemas.microsoft.com/office/drawing/2014/main" id="{562EADB6-5A1F-DBC0-F508-5DFB3AB7837E}"/>
                </a:ext>
              </a:extLst>
            </p:cNvPr>
            <p:cNvSpPr/>
            <p:nvPr/>
          </p:nvSpPr>
          <p:spPr>
            <a:xfrm>
              <a:off x="2480387" y="1528093"/>
              <a:ext cx="326351" cy="326351"/>
            </a:xfrm>
            <a:prstGeom prst="rect">
              <a:avLst/>
            </a:prstGeom>
            <a:solidFill>
              <a:srgbClr val="2E4F64"/>
            </a:solidFill>
            <a:ln>
              <a:solidFill>
                <a:srgbClr val="334D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15" name="文本框 14"/>
          <p:cNvSpPr txBox="1"/>
          <p:nvPr/>
        </p:nvSpPr>
        <p:spPr>
          <a:xfrm>
            <a:off x="1633271" y="232334"/>
            <a:ext cx="4271897" cy="400110"/>
          </a:xfrm>
          <a:prstGeom prst="rect">
            <a:avLst/>
          </a:prstGeom>
          <a:noFill/>
        </p:spPr>
        <p:txBody>
          <a:bodyPr wrap="square" rtlCol="0">
            <a:spAutoFit/>
          </a:bodyPr>
          <a:lstStyle/>
          <a:p>
            <a:r>
              <a:rPr lang="zh-CN" altLang="en-US" sz="2000" b="1" dirty="0">
                <a:latin typeface="Times New Roman" panose="02020603050405020304" pitchFamily="18" charset="0"/>
                <a:ea typeface="微软雅黑" panose="020B0503020204020204" pitchFamily="34" charset="-122"/>
              </a:rPr>
              <a:t>内部冗余单元消隐算法</a:t>
            </a:r>
            <a:endParaRPr lang="en-US" altLang="zh-CN" sz="2000" b="1" dirty="0">
              <a:latin typeface="Times New Roman" panose="02020603050405020304" pitchFamily="18" charset="0"/>
              <a:ea typeface="微软雅黑" panose="020B0503020204020204" pitchFamily="34" charset="-122"/>
            </a:endParaRPr>
          </a:p>
        </p:txBody>
      </p:sp>
      <p:sp>
        <p:nvSpPr>
          <p:cNvPr id="2" name="文本框 1">
            <a:extLst>
              <a:ext uri="{FF2B5EF4-FFF2-40B4-BE49-F238E27FC236}">
                <a16:creationId xmlns:a16="http://schemas.microsoft.com/office/drawing/2014/main" id="{92D7987C-F690-501E-ADBC-5F69D49E6A4E}"/>
              </a:ext>
            </a:extLst>
          </p:cNvPr>
          <p:cNvSpPr txBox="1"/>
          <p:nvPr/>
        </p:nvSpPr>
        <p:spPr>
          <a:xfrm>
            <a:off x="1108038" y="1005473"/>
            <a:ext cx="3704595" cy="458908"/>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算法伪代码：</a:t>
            </a:r>
            <a:r>
              <a:rPr lang="zh-CN" altLang="en-US" dirty="0">
                <a:highlight>
                  <a:srgbClr val="FFFF00"/>
                </a:highlight>
                <a:latin typeface="微软雅黑" panose="020B0503020204020204" pitchFamily="34" charset="-122"/>
                <a:ea typeface="微软雅黑" panose="020B0503020204020204" pitchFamily="34" charset="-122"/>
              </a:rPr>
              <a:t>（需补全）</a:t>
            </a:r>
          </a:p>
        </p:txBody>
      </p:sp>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F9E164F3-2AC0-EE35-A2EE-33839FD11E61}"/>
                  </a:ext>
                </a:extLst>
              </p14:cNvPr>
              <p14:cNvContentPartPr/>
              <p14:nvPr/>
            </p14:nvContentPartPr>
            <p14:xfrm>
              <a:off x="892860" y="1881960"/>
              <a:ext cx="59760" cy="916560"/>
            </p14:xfrm>
          </p:contentPart>
        </mc:Choice>
        <mc:Fallback xmlns="">
          <p:pic>
            <p:nvPicPr>
              <p:cNvPr id="3" name="墨迹 2">
                <a:extLst>
                  <a:ext uri="{FF2B5EF4-FFF2-40B4-BE49-F238E27FC236}">
                    <a16:creationId xmlns:a16="http://schemas.microsoft.com/office/drawing/2014/main" id="{F9E164F3-2AC0-EE35-A2EE-33839FD11E61}"/>
                  </a:ext>
                </a:extLst>
              </p:cNvPr>
              <p:cNvPicPr/>
              <p:nvPr/>
            </p:nvPicPr>
            <p:blipFill>
              <a:blip r:embed="rId4"/>
              <a:stretch>
                <a:fillRect/>
              </a:stretch>
            </p:blipFill>
            <p:spPr>
              <a:xfrm>
                <a:off x="883860" y="1872960"/>
                <a:ext cx="77400" cy="934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墨迹 3">
                <a:extLst>
                  <a:ext uri="{FF2B5EF4-FFF2-40B4-BE49-F238E27FC236}">
                    <a16:creationId xmlns:a16="http://schemas.microsoft.com/office/drawing/2014/main" id="{EEE3BB98-8264-3287-A042-90204D9D9B1C}"/>
                  </a:ext>
                </a:extLst>
              </p14:cNvPr>
              <p14:cNvContentPartPr/>
              <p14:nvPr/>
            </p14:nvContentPartPr>
            <p14:xfrm>
              <a:off x="997980" y="1801320"/>
              <a:ext cx="991080" cy="1047960"/>
            </p14:xfrm>
          </p:contentPart>
        </mc:Choice>
        <mc:Fallback xmlns="">
          <p:pic>
            <p:nvPicPr>
              <p:cNvPr id="4" name="墨迹 3">
                <a:extLst>
                  <a:ext uri="{FF2B5EF4-FFF2-40B4-BE49-F238E27FC236}">
                    <a16:creationId xmlns:a16="http://schemas.microsoft.com/office/drawing/2014/main" id="{EEE3BB98-8264-3287-A042-90204D9D9B1C}"/>
                  </a:ext>
                </a:extLst>
              </p:cNvPr>
              <p:cNvPicPr/>
              <p:nvPr/>
            </p:nvPicPr>
            <p:blipFill>
              <a:blip r:embed="rId6"/>
              <a:stretch>
                <a:fillRect/>
              </a:stretch>
            </p:blipFill>
            <p:spPr>
              <a:xfrm>
                <a:off x="989340" y="1792680"/>
                <a:ext cx="1008720" cy="1065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墨迹 4">
                <a:extLst>
                  <a:ext uri="{FF2B5EF4-FFF2-40B4-BE49-F238E27FC236}">
                    <a16:creationId xmlns:a16="http://schemas.microsoft.com/office/drawing/2014/main" id="{D08E6E34-6154-BFD0-B694-3412C8AC44B3}"/>
                  </a:ext>
                </a:extLst>
              </p14:cNvPr>
              <p14:cNvContentPartPr/>
              <p14:nvPr/>
            </p14:nvContentPartPr>
            <p14:xfrm>
              <a:off x="959820" y="2842080"/>
              <a:ext cx="1001160" cy="27000"/>
            </p14:xfrm>
          </p:contentPart>
        </mc:Choice>
        <mc:Fallback xmlns="">
          <p:pic>
            <p:nvPicPr>
              <p:cNvPr id="5" name="墨迹 4">
                <a:extLst>
                  <a:ext uri="{FF2B5EF4-FFF2-40B4-BE49-F238E27FC236}">
                    <a16:creationId xmlns:a16="http://schemas.microsoft.com/office/drawing/2014/main" id="{D08E6E34-6154-BFD0-B694-3412C8AC44B3}"/>
                  </a:ext>
                </a:extLst>
              </p:cNvPr>
              <p:cNvPicPr/>
              <p:nvPr/>
            </p:nvPicPr>
            <p:blipFill>
              <a:blip r:embed="rId8"/>
              <a:stretch>
                <a:fillRect/>
              </a:stretch>
            </p:blipFill>
            <p:spPr>
              <a:xfrm>
                <a:off x="950820" y="2833080"/>
                <a:ext cx="10188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墨迹 15">
                <a:extLst>
                  <a:ext uri="{FF2B5EF4-FFF2-40B4-BE49-F238E27FC236}">
                    <a16:creationId xmlns:a16="http://schemas.microsoft.com/office/drawing/2014/main" id="{879FD047-30A5-4F8E-04BF-8F1CA6D31530}"/>
                  </a:ext>
                </a:extLst>
              </p14:cNvPr>
              <p14:cNvContentPartPr/>
              <p14:nvPr/>
            </p14:nvContentPartPr>
            <p14:xfrm>
              <a:off x="982860" y="2061240"/>
              <a:ext cx="812160" cy="37800"/>
            </p14:xfrm>
          </p:contentPart>
        </mc:Choice>
        <mc:Fallback xmlns="">
          <p:pic>
            <p:nvPicPr>
              <p:cNvPr id="16" name="墨迹 15">
                <a:extLst>
                  <a:ext uri="{FF2B5EF4-FFF2-40B4-BE49-F238E27FC236}">
                    <a16:creationId xmlns:a16="http://schemas.microsoft.com/office/drawing/2014/main" id="{879FD047-30A5-4F8E-04BF-8F1CA6D31530}"/>
                  </a:ext>
                </a:extLst>
              </p:cNvPr>
              <p:cNvPicPr/>
              <p:nvPr/>
            </p:nvPicPr>
            <p:blipFill>
              <a:blip r:embed="rId10"/>
              <a:stretch>
                <a:fillRect/>
              </a:stretch>
            </p:blipFill>
            <p:spPr>
              <a:xfrm>
                <a:off x="973860" y="2052600"/>
                <a:ext cx="8298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墨迹 16">
                <a:extLst>
                  <a:ext uri="{FF2B5EF4-FFF2-40B4-BE49-F238E27FC236}">
                    <a16:creationId xmlns:a16="http://schemas.microsoft.com/office/drawing/2014/main" id="{B4E030A7-C4CA-425F-2AFD-5FB3189CC182}"/>
                  </a:ext>
                </a:extLst>
              </p14:cNvPr>
              <p14:cNvContentPartPr/>
              <p14:nvPr/>
            </p14:nvContentPartPr>
            <p14:xfrm>
              <a:off x="1013460" y="2302800"/>
              <a:ext cx="809640" cy="13320"/>
            </p14:xfrm>
          </p:contentPart>
        </mc:Choice>
        <mc:Fallback xmlns="">
          <p:pic>
            <p:nvPicPr>
              <p:cNvPr id="17" name="墨迹 16">
                <a:extLst>
                  <a:ext uri="{FF2B5EF4-FFF2-40B4-BE49-F238E27FC236}">
                    <a16:creationId xmlns:a16="http://schemas.microsoft.com/office/drawing/2014/main" id="{B4E030A7-C4CA-425F-2AFD-5FB3189CC182}"/>
                  </a:ext>
                </a:extLst>
              </p:cNvPr>
              <p:cNvPicPr/>
              <p:nvPr/>
            </p:nvPicPr>
            <p:blipFill>
              <a:blip r:embed="rId12"/>
              <a:stretch>
                <a:fillRect/>
              </a:stretch>
            </p:blipFill>
            <p:spPr>
              <a:xfrm>
                <a:off x="1004460" y="2293800"/>
                <a:ext cx="8272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墨迹 17">
                <a:extLst>
                  <a:ext uri="{FF2B5EF4-FFF2-40B4-BE49-F238E27FC236}">
                    <a16:creationId xmlns:a16="http://schemas.microsoft.com/office/drawing/2014/main" id="{3C0D766A-B094-DA83-5E1F-588DC93B51D5}"/>
                  </a:ext>
                </a:extLst>
              </p14:cNvPr>
              <p14:cNvContentPartPr/>
              <p14:nvPr/>
            </p14:nvContentPartPr>
            <p14:xfrm>
              <a:off x="1021020" y="2565240"/>
              <a:ext cx="899640" cy="41400"/>
            </p14:xfrm>
          </p:contentPart>
        </mc:Choice>
        <mc:Fallback xmlns="">
          <p:pic>
            <p:nvPicPr>
              <p:cNvPr id="18" name="墨迹 17">
                <a:extLst>
                  <a:ext uri="{FF2B5EF4-FFF2-40B4-BE49-F238E27FC236}">
                    <a16:creationId xmlns:a16="http://schemas.microsoft.com/office/drawing/2014/main" id="{3C0D766A-B094-DA83-5E1F-588DC93B51D5}"/>
                  </a:ext>
                </a:extLst>
              </p:cNvPr>
              <p:cNvPicPr/>
              <p:nvPr/>
            </p:nvPicPr>
            <p:blipFill>
              <a:blip r:embed="rId14"/>
              <a:stretch>
                <a:fillRect/>
              </a:stretch>
            </p:blipFill>
            <p:spPr>
              <a:xfrm>
                <a:off x="1012020" y="2556240"/>
                <a:ext cx="9172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墨迹 18">
                <a:extLst>
                  <a:ext uri="{FF2B5EF4-FFF2-40B4-BE49-F238E27FC236}">
                    <a16:creationId xmlns:a16="http://schemas.microsoft.com/office/drawing/2014/main" id="{4D82939D-17BA-9077-3DB3-5AAAF61A6EB2}"/>
                  </a:ext>
                </a:extLst>
              </p14:cNvPr>
              <p14:cNvContentPartPr/>
              <p14:nvPr/>
            </p14:nvContentPartPr>
            <p14:xfrm>
              <a:off x="1432500" y="1828680"/>
              <a:ext cx="7920" cy="1028160"/>
            </p14:xfrm>
          </p:contentPart>
        </mc:Choice>
        <mc:Fallback xmlns="">
          <p:pic>
            <p:nvPicPr>
              <p:cNvPr id="19" name="墨迹 18">
                <a:extLst>
                  <a:ext uri="{FF2B5EF4-FFF2-40B4-BE49-F238E27FC236}">
                    <a16:creationId xmlns:a16="http://schemas.microsoft.com/office/drawing/2014/main" id="{4D82939D-17BA-9077-3DB3-5AAAF61A6EB2}"/>
                  </a:ext>
                </a:extLst>
              </p:cNvPr>
              <p:cNvPicPr/>
              <p:nvPr/>
            </p:nvPicPr>
            <p:blipFill>
              <a:blip r:embed="rId16"/>
              <a:stretch>
                <a:fillRect/>
              </a:stretch>
            </p:blipFill>
            <p:spPr>
              <a:xfrm>
                <a:off x="1423500" y="1819680"/>
                <a:ext cx="25560" cy="1045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墨迹 19">
                <a:extLst>
                  <a:ext uri="{FF2B5EF4-FFF2-40B4-BE49-F238E27FC236}">
                    <a16:creationId xmlns:a16="http://schemas.microsoft.com/office/drawing/2014/main" id="{E63EC713-B38F-107D-1903-ACDD7BFC3BB0}"/>
                  </a:ext>
                </a:extLst>
              </p14:cNvPr>
              <p14:cNvContentPartPr/>
              <p14:nvPr/>
            </p14:nvContentPartPr>
            <p14:xfrm>
              <a:off x="1136220" y="1866480"/>
              <a:ext cx="21960" cy="950760"/>
            </p14:xfrm>
          </p:contentPart>
        </mc:Choice>
        <mc:Fallback xmlns="">
          <p:pic>
            <p:nvPicPr>
              <p:cNvPr id="20" name="墨迹 19">
                <a:extLst>
                  <a:ext uri="{FF2B5EF4-FFF2-40B4-BE49-F238E27FC236}">
                    <a16:creationId xmlns:a16="http://schemas.microsoft.com/office/drawing/2014/main" id="{E63EC713-B38F-107D-1903-ACDD7BFC3BB0}"/>
                  </a:ext>
                </a:extLst>
              </p:cNvPr>
              <p:cNvPicPr/>
              <p:nvPr/>
            </p:nvPicPr>
            <p:blipFill>
              <a:blip r:embed="rId18"/>
              <a:stretch>
                <a:fillRect/>
              </a:stretch>
            </p:blipFill>
            <p:spPr>
              <a:xfrm>
                <a:off x="1127220" y="1857840"/>
                <a:ext cx="39600" cy="968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墨迹 20">
                <a:extLst>
                  <a:ext uri="{FF2B5EF4-FFF2-40B4-BE49-F238E27FC236}">
                    <a16:creationId xmlns:a16="http://schemas.microsoft.com/office/drawing/2014/main" id="{B95911F5-28FD-E1B9-1975-AF75B7815BCC}"/>
                  </a:ext>
                </a:extLst>
              </p14:cNvPr>
              <p14:cNvContentPartPr/>
              <p14:nvPr/>
            </p14:nvContentPartPr>
            <p14:xfrm>
              <a:off x="1661100" y="1874400"/>
              <a:ext cx="23040" cy="995040"/>
            </p14:xfrm>
          </p:contentPart>
        </mc:Choice>
        <mc:Fallback xmlns="">
          <p:pic>
            <p:nvPicPr>
              <p:cNvPr id="21" name="墨迹 20">
                <a:extLst>
                  <a:ext uri="{FF2B5EF4-FFF2-40B4-BE49-F238E27FC236}">
                    <a16:creationId xmlns:a16="http://schemas.microsoft.com/office/drawing/2014/main" id="{B95911F5-28FD-E1B9-1975-AF75B7815BCC}"/>
                  </a:ext>
                </a:extLst>
              </p:cNvPr>
              <p:cNvPicPr/>
              <p:nvPr/>
            </p:nvPicPr>
            <p:blipFill>
              <a:blip r:embed="rId20"/>
              <a:stretch>
                <a:fillRect/>
              </a:stretch>
            </p:blipFill>
            <p:spPr>
              <a:xfrm>
                <a:off x="1652460" y="1865760"/>
                <a:ext cx="40680" cy="1012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墨迹 22">
                <a:extLst>
                  <a:ext uri="{FF2B5EF4-FFF2-40B4-BE49-F238E27FC236}">
                    <a16:creationId xmlns:a16="http://schemas.microsoft.com/office/drawing/2014/main" id="{D6BF089E-4FF2-8C37-90CC-806D81F4665A}"/>
                  </a:ext>
                </a:extLst>
              </p14:cNvPr>
              <p14:cNvContentPartPr/>
              <p14:nvPr/>
            </p14:nvContentPartPr>
            <p14:xfrm>
              <a:off x="2270580" y="2272560"/>
              <a:ext cx="190080" cy="13680"/>
            </p14:xfrm>
          </p:contentPart>
        </mc:Choice>
        <mc:Fallback xmlns="">
          <p:pic>
            <p:nvPicPr>
              <p:cNvPr id="23" name="墨迹 22">
                <a:extLst>
                  <a:ext uri="{FF2B5EF4-FFF2-40B4-BE49-F238E27FC236}">
                    <a16:creationId xmlns:a16="http://schemas.microsoft.com/office/drawing/2014/main" id="{D6BF089E-4FF2-8C37-90CC-806D81F4665A}"/>
                  </a:ext>
                </a:extLst>
              </p:cNvPr>
              <p:cNvPicPr/>
              <p:nvPr/>
            </p:nvPicPr>
            <p:blipFill>
              <a:blip r:embed="rId22"/>
              <a:stretch>
                <a:fillRect/>
              </a:stretch>
            </p:blipFill>
            <p:spPr>
              <a:xfrm>
                <a:off x="2261580" y="2263560"/>
                <a:ext cx="2077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墨迹 23">
                <a:extLst>
                  <a:ext uri="{FF2B5EF4-FFF2-40B4-BE49-F238E27FC236}">
                    <a16:creationId xmlns:a16="http://schemas.microsoft.com/office/drawing/2014/main" id="{A7B45C53-99A0-AF5A-6A2D-F4B2951248DC}"/>
                  </a:ext>
                </a:extLst>
              </p14:cNvPr>
              <p14:cNvContentPartPr/>
              <p14:nvPr/>
            </p14:nvContentPartPr>
            <p14:xfrm>
              <a:off x="2270580" y="2365800"/>
              <a:ext cx="163080" cy="34560"/>
            </p14:xfrm>
          </p:contentPart>
        </mc:Choice>
        <mc:Fallback xmlns="">
          <p:pic>
            <p:nvPicPr>
              <p:cNvPr id="24" name="墨迹 23">
                <a:extLst>
                  <a:ext uri="{FF2B5EF4-FFF2-40B4-BE49-F238E27FC236}">
                    <a16:creationId xmlns:a16="http://schemas.microsoft.com/office/drawing/2014/main" id="{A7B45C53-99A0-AF5A-6A2D-F4B2951248DC}"/>
                  </a:ext>
                </a:extLst>
              </p:cNvPr>
              <p:cNvPicPr/>
              <p:nvPr/>
            </p:nvPicPr>
            <p:blipFill>
              <a:blip r:embed="rId24"/>
              <a:stretch>
                <a:fillRect/>
              </a:stretch>
            </p:blipFill>
            <p:spPr>
              <a:xfrm>
                <a:off x="2261580" y="2356800"/>
                <a:ext cx="1807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墨迹 24">
                <a:extLst>
                  <a:ext uri="{FF2B5EF4-FFF2-40B4-BE49-F238E27FC236}">
                    <a16:creationId xmlns:a16="http://schemas.microsoft.com/office/drawing/2014/main" id="{46D9156B-2033-A140-F4F7-766009D58442}"/>
                  </a:ext>
                </a:extLst>
              </p14:cNvPr>
              <p14:cNvContentPartPr/>
              <p14:nvPr/>
            </p14:nvContentPartPr>
            <p14:xfrm>
              <a:off x="2415300" y="2186520"/>
              <a:ext cx="153360" cy="249840"/>
            </p14:xfrm>
          </p:contentPart>
        </mc:Choice>
        <mc:Fallback xmlns="">
          <p:pic>
            <p:nvPicPr>
              <p:cNvPr id="25" name="墨迹 24">
                <a:extLst>
                  <a:ext uri="{FF2B5EF4-FFF2-40B4-BE49-F238E27FC236}">
                    <a16:creationId xmlns:a16="http://schemas.microsoft.com/office/drawing/2014/main" id="{46D9156B-2033-A140-F4F7-766009D58442}"/>
                  </a:ext>
                </a:extLst>
              </p:cNvPr>
              <p:cNvPicPr/>
              <p:nvPr/>
            </p:nvPicPr>
            <p:blipFill>
              <a:blip r:embed="rId26"/>
              <a:stretch>
                <a:fillRect/>
              </a:stretch>
            </p:blipFill>
            <p:spPr>
              <a:xfrm>
                <a:off x="2406660" y="2177880"/>
                <a:ext cx="171000" cy="267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
            <p14:nvContentPartPr>
              <p14:cNvPr id="38" name="墨迹 37">
                <a:extLst>
                  <a:ext uri="{FF2B5EF4-FFF2-40B4-BE49-F238E27FC236}">
                    <a16:creationId xmlns:a16="http://schemas.microsoft.com/office/drawing/2014/main" id="{9BDB40C9-2DE5-5B1A-C389-1EE788FF3E6E}"/>
                  </a:ext>
                </a:extLst>
              </p14:cNvPr>
              <p14:cNvContentPartPr/>
              <p14:nvPr/>
            </p14:nvContentPartPr>
            <p14:xfrm>
              <a:off x="5173980" y="1341240"/>
              <a:ext cx="360" cy="360"/>
            </p14:xfrm>
          </p:contentPart>
        </mc:Choice>
        <mc:Fallback xmlns="">
          <p:pic>
            <p:nvPicPr>
              <p:cNvPr id="38" name="墨迹 37">
                <a:extLst>
                  <a:ext uri="{FF2B5EF4-FFF2-40B4-BE49-F238E27FC236}">
                    <a16:creationId xmlns:a16="http://schemas.microsoft.com/office/drawing/2014/main" id="{9BDB40C9-2DE5-5B1A-C389-1EE788FF3E6E}"/>
                  </a:ext>
                </a:extLst>
              </p:cNvPr>
              <p:cNvPicPr/>
              <p:nvPr/>
            </p:nvPicPr>
            <p:blipFill>
              <a:blip r:embed="rId28"/>
              <a:stretch>
                <a:fillRect/>
              </a:stretch>
            </p:blipFill>
            <p:spPr>
              <a:xfrm>
                <a:off x="5110980" y="963240"/>
                <a:ext cx="126000" cy="756000"/>
              </a:xfrm>
              <a:prstGeom prst="rect">
                <a:avLst/>
              </a:prstGeom>
            </p:spPr>
          </p:pic>
        </mc:Fallback>
      </mc:AlternateContent>
      <p:grpSp>
        <p:nvGrpSpPr>
          <p:cNvPr id="47" name="组合 46">
            <a:extLst>
              <a:ext uri="{FF2B5EF4-FFF2-40B4-BE49-F238E27FC236}">
                <a16:creationId xmlns:a16="http://schemas.microsoft.com/office/drawing/2014/main" id="{49767F77-EF21-E786-50BE-56824DC7A7A4}"/>
              </a:ext>
            </a:extLst>
          </p:cNvPr>
          <p:cNvGrpSpPr/>
          <p:nvPr/>
        </p:nvGrpSpPr>
        <p:grpSpPr>
          <a:xfrm>
            <a:off x="3003180" y="1851360"/>
            <a:ext cx="258480" cy="984960"/>
            <a:chOff x="3003180" y="1851360"/>
            <a:chExt cx="258480" cy="984960"/>
          </a:xfrm>
        </p:grpSpPr>
        <mc:AlternateContent xmlns:mc="http://schemas.openxmlformats.org/markup-compatibility/2006" xmlns:p14="http://schemas.microsoft.com/office/powerpoint/2010/main" xmlns:aink="http://schemas.microsoft.com/office/drawing/2016/ink">
          <mc:Choice Requires="p14 aink">
            <p:contentPart p14:bwMode="auto" r:id="rId29">
              <p14:nvContentPartPr>
                <p14:cNvPr id="39" name="墨迹 38">
                  <a:extLst>
                    <a:ext uri="{FF2B5EF4-FFF2-40B4-BE49-F238E27FC236}">
                      <a16:creationId xmlns:a16="http://schemas.microsoft.com/office/drawing/2014/main" id="{19464BBB-EAA7-4EDB-FEE4-1BDD773D2AC2}"/>
                    </a:ext>
                  </a:extLst>
                </p14:cNvPr>
                <p14:cNvContentPartPr/>
                <p14:nvPr/>
              </p14:nvContentPartPr>
              <p14:xfrm>
                <a:off x="3021540" y="1874400"/>
                <a:ext cx="79920" cy="270360"/>
              </p14:xfrm>
            </p:contentPart>
          </mc:Choice>
          <mc:Fallback xmlns="">
            <p:pic>
              <p:nvPicPr>
                <p:cNvPr id="39" name="墨迹 38">
                  <a:extLst>
                    <a:ext uri="{FF2B5EF4-FFF2-40B4-BE49-F238E27FC236}">
                      <a16:creationId xmlns:a16="http://schemas.microsoft.com/office/drawing/2014/main" id="{19464BBB-EAA7-4EDB-FEE4-1BDD773D2AC2}"/>
                    </a:ext>
                  </a:extLst>
                </p:cNvPr>
                <p:cNvPicPr/>
                <p:nvPr/>
              </p:nvPicPr>
              <p:blipFill>
                <a:blip r:embed="rId30"/>
                <a:stretch>
                  <a:fillRect/>
                </a:stretch>
              </p:blipFill>
              <p:spPr>
                <a:xfrm>
                  <a:off x="2958540" y="1496760"/>
                  <a:ext cx="205560" cy="102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
              <p14:nvContentPartPr>
                <p14:cNvPr id="40" name="墨迹 39">
                  <a:extLst>
                    <a:ext uri="{FF2B5EF4-FFF2-40B4-BE49-F238E27FC236}">
                      <a16:creationId xmlns:a16="http://schemas.microsoft.com/office/drawing/2014/main" id="{C6310EDE-FDFF-7F35-A971-B13EA353719F}"/>
                    </a:ext>
                  </a:extLst>
                </p14:cNvPr>
                <p14:cNvContentPartPr/>
                <p14:nvPr/>
              </p14:nvContentPartPr>
              <p14:xfrm>
                <a:off x="3003180" y="1851360"/>
                <a:ext cx="221760" cy="464040"/>
              </p14:xfrm>
            </p:contentPart>
          </mc:Choice>
          <mc:Fallback xmlns="">
            <p:pic>
              <p:nvPicPr>
                <p:cNvPr id="40" name="墨迹 39">
                  <a:extLst>
                    <a:ext uri="{FF2B5EF4-FFF2-40B4-BE49-F238E27FC236}">
                      <a16:creationId xmlns:a16="http://schemas.microsoft.com/office/drawing/2014/main" id="{C6310EDE-FDFF-7F35-A971-B13EA353719F}"/>
                    </a:ext>
                  </a:extLst>
                </p:cNvPr>
                <p:cNvPicPr/>
                <p:nvPr/>
              </p:nvPicPr>
              <p:blipFill>
                <a:blip r:embed="rId32"/>
                <a:stretch>
                  <a:fillRect/>
                </a:stretch>
              </p:blipFill>
              <p:spPr>
                <a:xfrm>
                  <a:off x="2940540" y="1473720"/>
                  <a:ext cx="347400" cy="1219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
              <p14:nvContentPartPr>
                <p14:cNvPr id="41" name="墨迹 40">
                  <a:extLst>
                    <a:ext uri="{FF2B5EF4-FFF2-40B4-BE49-F238E27FC236}">
                      <a16:creationId xmlns:a16="http://schemas.microsoft.com/office/drawing/2014/main" id="{17A3E7C9-4EF8-54EF-802D-F16DE31FCB91}"/>
                    </a:ext>
                  </a:extLst>
                </p14:cNvPr>
                <p14:cNvContentPartPr/>
                <p14:nvPr/>
              </p14:nvContentPartPr>
              <p14:xfrm>
                <a:off x="3071580" y="1958280"/>
                <a:ext cx="190080" cy="393840"/>
              </p14:xfrm>
            </p:contentPart>
          </mc:Choice>
          <mc:Fallback xmlns="">
            <p:pic>
              <p:nvPicPr>
                <p:cNvPr id="41" name="墨迹 40">
                  <a:extLst>
                    <a:ext uri="{FF2B5EF4-FFF2-40B4-BE49-F238E27FC236}">
                      <a16:creationId xmlns:a16="http://schemas.microsoft.com/office/drawing/2014/main" id="{17A3E7C9-4EF8-54EF-802D-F16DE31FCB91}"/>
                    </a:ext>
                  </a:extLst>
                </p:cNvPr>
                <p:cNvPicPr/>
                <p:nvPr/>
              </p:nvPicPr>
              <p:blipFill>
                <a:blip r:embed="rId34"/>
                <a:stretch>
                  <a:fillRect/>
                </a:stretch>
              </p:blipFill>
              <p:spPr>
                <a:xfrm>
                  <a:off x="3008940" y="1580280"/>
                  <a:ext cx="315720" cy="114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
              <p14:nvContentPartPr>
                <p14:cNvPr id="42" name="墨迹 41">
                  <a:extLst>
                    <a:ext uri="{FF2B5EF4-FFF2-40B4-BE49-F238E27FC236}">
                      <a16:creationId xmlns:a16="http://schemas.microsoft.com/office/drawing/2014/main" id="{BB125254-F619-DF75-C397-BB5F5C47715F}"/>
                    </a:ext>
                  </a:extLst>
                </p14:cNvPr>
                <p14:cNvContentPartPr/>
                <p14:nvPr/>
              </p14:nvContentPartPr>
              <p14:xfrm>
                <a:off x="3059340" y="2194440"/>
                <a:ext cx="141120" cy="273600"/>
              </p14:xfrm>
            </p:contentPart>
          </mc:Choice>
          <mc:Fallback xmlns="">
            <p:pic>
              <p:nvPicPr>
                <p:cNvPr id="42" name="墨迹 41">
                  <a:extLst>
                    <a:ext uri="{FF2B5EF4-FFF2-40B4-BE49-F238E27FC236}">
                      <a16:creationId xmlns:a16="http://schemas.microsoft.com/office/drawing/2014/main" id="{BB125254-F619-DF75-C397-BB5F5C47715F}"/>
                    </a:ext>
                  </a:extLst>
                </p:cNvPr>
                <p:cNvPicPr/>
                <p:nvPr/>
              </p:nvPicPr>
              <p:blipFill>
                <a:blip r:embed="rId36"/>
                <a:stretch>
                  <a:fillRect/>
                </a:stretch>
              </p:blipFill>
              <p:spPr>
                <a:xfrm>
                  <a:off x="2996340" y="1816440"/>
                  <a:ext cx="266760" cy="102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
              <p14:nvContentPartPr>
                <p14:cNvPr id="43" name="墨迹 42">
                  <a:extLst>
                    <a:ext uri="{FF2B5EF4-FFF2-40B4-BE49-F238E27FC236}">
                      <a16:creationId xmlns:a16="http://schemas.microsoft.com/office/drawing/2014/main" id="{5481D4B3-88CF-B8FC-C31A-256CE9C9F2EC}"/>
                    </a:ext>
                  </a:extLst>
                </p14:cNvPr>
                <p14:cNvContentPartPr/>
                <p14:nvPr/>
              </p14:nvContentPartPr>
              <p14:xfrm>
                <a:off x="3041700" y="2247720"/>
                <a:ext cx="151200" cy="331920"/>
              </p14:xfrm>
            </p:contentPart>
          </mc:Choice>
          <mc:Fallback xmlns="">
            <p:pic>
              <p:nvPicPr>
                <p:cNvPr id="43" name="墨迹 42">
                  <a:extLst>
                    <a:ext uri="{FF2B5EF4-FFF2-40B4-BE49-F238E27FC236}">
                      <a16:creationId xmlns:a16="http://schemas.microsoft.com/office/drawing/2014/main" id="{5481D4B3-88CF-B8FC-C31A-256CE9C9F2EC}"/>
                    </a:ext>
                  </a:extLst>
                </p:cNvPr>
                <p:cNvPicPr/>
                <p:nvPr/>
              </p:nvPicPr>
              <p:blipFill>
                <a:blip r:embed="rId38"/>
                <a:stretch>
                  <a:fillRect/>
                </a:stretch>
              </p:blipFill>
              <p:spPr>
                <a:xfrm>
                  <a:off x="2979060" y="1869720"/>
                  <a:ext cx="276840" cy="1087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
              <p14:nvContentPartPr>
                <p14:cNvPr id="44" name="墨迹 43">
                  <a:extLst>
                    <a:ext uri="{FF2B5EF4-FFF2-40B4-BE49-F238E27FC236}">
                      <a16:creationId xmlns:a16="http://schemas.microsoft.com/office/drawing/2014/main" id="{D3FD5365-37F7-7268-6CE9-671B7B99C5FC}"/>
                    </a:ext>
                  </a:extLst>
                </p14:cNvPr>
                <p14:cNvContentPartPr/>
                <p14:nvPr/>
              </p14:nvContentPartPr>
              <p14:xfrm>
                <a:off x="3076620" y="2308920"/>
                <a:ext cx="131400" cy="328680"/>
              </p14:xfrm>
            </p:contentPart>
          </mc:Choice>
          <mc:Fallback xmlns="">
            <p:pic>
              <p:nvPicPr>
                <p:cNvPr id="44" name="墨迹 43">
                  <a:extLst>
                    <a:ext uri="{FF2B5EF4-FFF2-40B4-BE49-F238E27FC236}">
                      <a16:creationId xmlns:a16="http://schemas.microsoft.com/office/drawing/2014/main" id="{D3FD5365-37F7-7268-6CE9-671B7B99C5FC}"/>
                    </a:ext>
                  </a:extLst>
                </p:cNvPr>
                <p:cNvPicPr/>
                <p:nvPr/>
              </p:nvPicPr>
              <p:blipFill>
                <a:blip r:embed="rId40"/>
                <a:stretch>
                  <a:fillRect/>
                </a:stretch>
              </p:blipFill>
              <p:spPr>
                <a:xfrm>
                  <a:off x="3013980" y="1930920"/>
                  <a:ext cx="257040" cy="1084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
              <p14:nvContentPartPr>
                <p14:cNvPr id="45" name="墨迹 44">
                  <a:extLst>
                    <a:ext uri="{FF2B5EF4-FFF2-40B4-BE49-F238E27FC236}">
                      <a16:creationId xmlns:a16="http://schemas.microsoft.com/office/drawing/2014/main" id="{6A05CF47-71C2-8226-A6A1-A986FD84DB41}"/>
                    </a:ext>
                  </a:extLst>
                </p14:cNvPr>
                <p14:cNvContentPartPr/>
                <p14:nvPr/>
              </p14:nvContentPartPr>
              <p14:xfrm>
                <a:off x="3084540" y="2285880"/>
                <a:ext cx="162000" cy="393120"/>
              </p14:xfrm>
            </p:contentPart>
          </mc:Choice>
          <mc:Fallback xmlns="">
            <p:pic>
              <p:nvPicPr>
                <p:cNvPr id="45" name="墨迹 44">
                  <a:extLst>
                    <a:ext uri="{FF2B5EF4-FFF2-40B4-BE49-F238E27FC236}">
                      <a16:creationId xmlns:a16="http://schemas.microsoft.com/office/drawing/2014/main" id="{6A05CF47-71C2-8226-A6A1-A986FD84DB41}"/>
                    </a:ext>
                  </a:extLst>
                </p:cNvPr>
                <p:cNvPicPr/>
                <p:nvPr/>
              </p:nvPicPr>
              <p:blipFill>
                <a:blip r:embed="rId42"/>
                <a:stretch>
                  <a:fillRect/>
                </a:stretch>
              </p:blipFill>
              <p:spPr>
                <a:xfrm>
                  <a:off x="3021540" y="1907880"/>
                  <a:ext cx="287640" cy="114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46" name="墨迹 45">
                  <a:extLst>
                    <a:ext uri="{FF2B5EF4-FFF2-40B4-BE49-F238E27FC236}">
                      <a16:creationId xmlns:a16="http://schemas.microsoft.com/office/drawing/2014/main" id="{C064F7B9-39F1-9C6C-B628-C1717FEDA500}"/>
                    </a:ext>
                  </a:extLst>
                </p14:cNvPr>
                <p14:cNvContentPartPr/>
                <p14:nvPr/>
              </p14:nvContentPartPr>
              <p14:xfrm>
                <a:off x="3111900" y="2476320"/>
                <a:ext cx="103680" cy="360000"/>
              </p14:xfrm>
            </p:contentPart>
          </mc:Choice>
          <mc:Fallback xmlns="">
            <p:pic>
              <p:nvPicPr>
                <p:cNvPr id="46" name="墨迹 45">
                  <a:extLst>
                    <a:ext uri="{FF2B5EF4-FFF2-40B4-BE49-F238E27FC236}">
                      <a16:creationId xmlns:a16="http://schemas.microsoft.com/office/drawing/2014/main" id="{C064F7B9-39F1-9C6C-B628-C1717FEDA500}"/>
                    </a:ext>
                  </a:extLst>
                </p:cNvPr>
                <p:cNvPicPr/>
                <p:nvPr/>
              </p:nvPicPr>
              <p:blipFill>
                <a:blip r:embed="rId44"/>
                <a:stretch>
                  <a:fillRect/>
                </a:stretch>
              </p:blipFill>
              <p:spPr>
                <a:xfrm>
                  <a:off x="3049260" y="2098680"/>
                  <a:ext cx="229320" cy="1115640"/>
                </a:xfrm>
                <a:prstGeom prst="rect">
                  <a:avLst/>
                </a:prstGeom>
              </p:spPr>
            </p:pic>
          </mc:Fallback>
        </mc:AlternateContent>
      </p:grpSp>
      <p:grpSp>
        <p:nvGrpSpPr>
          <p:cNvPr id="70" name="组合 69">
            <a:extLst>
              <a:ext uri="{FF2B5EF4-FFF2-40B4-BE49-F238E27FC236}">
                <a16:creationId xmlns:a16="http://schemas.microsoft.com/office/drawing/2014/main" id="{D2720C46-675E-E82C-6E2A-D2F89EAA5351}"/>
              </a:ext>
            </a:extLst>
          </p:cNvPr>
          <p:cNvGrpSpPr/>
          <p:nvPr/>
        </p:nvGrpSpPr>
        <p:grpSpPr>
          <a:xfrm>
            <a:off x="2940900" y="1767480"/>
            <a:ext cx="1238400" cy="1812960"/>
            <a:chOff x="2940900" y="1767480"/>
            <a:chExt cx="1238400" cy="1812960"/>
          </a:xfrm>
        </p:grpSpPr>
        <mc:AlternateContent xmlns:mc="http://schemas.openxmlformats.org/markup-compatibility/2006" xmlns:p14="http://schemas.microsoft.com/office/powerpoint/2010/main">
          <mc:Choice Requires="p14">
            <p:contentPart p14:bwMode="auto" r:id="rId45">
              <p14:nvContentPartPr>
                <p14:cNvPr id="26" name="墨迹 25">
                  <a:extLst>
                    <a:ext uri="{FF2B5EF4-FFF2-40B4-BE49-F238E27FC236}">
                      <a16:creationId xmlns:a16="http://schemas.microsoft.com/office/drawing/2014/main" id="{4ED2500F-DB99-C6CC-999B-A8B8204273BF}"/>
                    </a:ext>
                  </a:extLst>
                </p14:cNvPr>
                <p14:cNvContentPartPr/>
                <p14:nvPr/>
              </p14:nvContentPartPr>
              <p14:xfrm>
                <a:off x="2940900" y="1844520"/>
                <a:ext cx="51120" cy="914040"/>
              </p14:xfrm>
            </p:contentPart>
          </mc:Choice>
          <mc:Fallback xmlns="">
            <p:pic>
              <p:nvPicPr>
                <p:cNvPr id="26" name="墨迹 25">
                  <a:extLst>
                    <a:ext uri="{FF2B5EF4-FFF2-40B4-BE49-F238E27FC236}">
                      <a16:creationId xmlns:a16="http://schemas.microsoft.com/office/drawing/2014/main" id="{4ED2500F-DB99-C6CC-999B-A8B8204273BF}"/>
                    </a:ext>
                  </a:extLst>
                </p:cNvPr>
                <p:cNvPicPr/>
                <p:nvPr/>
              </p:nvPicPr>
              <p:blipFill>
                <a:blip r:embed="rId46"/>
                <a:stretch>
                  <a:fillRect/>
                </a:stretch>
              </p:blipFill>
              <p:spPr>
                <a:xfrm>
                  <a:off x="2931900" y="1835880"/>
                  <a:ext cx="68760" cy="931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墨迹 27">
                  <a:extLst>
                    <a:ext uri="{FF2B5EF4-FFF2-40B4-BE49-F238E27FC236}">
                      <a16:creationId xmlns:a16="http://schemas.microsoft.com/office/drawing/2014/main" id="{1432C506-AF80-5731-5A1D-15406993CFF8}"/>
                    </a:ext>
                  </a:extLst>
                </p14:cNvPr>
                <p14:cNvContentPartPr/>
                <p14:nvPr/>
              </p14:nvContentPartPr>
              <p14:xfrm>
                <a:off x="3032700" y="1767480"/>
                <a:ext cx="1054080" cy="1135080"/>
              </p14:xfrm>
            </p:contentPart>
          </mc:Choice>
          <mc:Fallback xmlns="">
            <p:pic>
              <p:nvPicPr>
                <p:cNvPr id="28" name="墨迹 27">
                  <a:extLst>
                    <a:ext uri="{FF2B5EF4-FFF2-40B4-BE49-F238E27FC236}">
                      <a16:creationId xmlns:a16="http://schemas.microsoft.com/office/drawing/2014/main" id="{1432C506-AF80-5731-5A1D-15406993CFF8}"/>
                    </a:ext>
                  </a:extLst>
                </p:cNvPr>
                <p:cNvPicPr/>
                <p:nvPr/>
              </p:nvPicPr>
              <p:blipFill>
                <a:blip r:embed="rId48"/>
                <a:stretch>
                  <a:fillRect/>
                </a:stretch>
              </p:blipFill>
              <p:spPr>
                <a:xfrm>
                  <a:off x="3023700" y="1758480"/>
                  <a:ext cx="1071720" cy="1152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墨迹 28">
                  <a:extLst>
                    <a:ext uri="{FF2B5EF4-FFF2-40B4-BE49-F238E27FC236}">
                      <a16:creationId xmlns:a16="http://schemas.microsoft.com/office/drawing/2014/main" id="{08F76969-B158-C9F8-4DA6-AFF2505949C1}"/>
                    </a:ext>
                  </a:extLst>
                </p14:cNvPr>
                <p14:cNvContentPartPr/>
                <p14:nvPr/>
              </p14:nvContentPartPr>
              <p14:xfrm>
                <a:off x="2978700" y="2834160"/>
                <a:ext cx="1054440" cy="60120"/>
              </p14:xfrm>
            </p:contentPart>
          </mc:Choice>
          <mc:Fallback xmlns="">
            <p:pic>
              <p:nvPicPr>
                <p:cNvPr id="29" name="墨迹 28">
                  <a:extLst>
                    <a:ext uri="{FF2B5EF4-FFF2-40B4-BE49-F238E27FC236}">
                      <a16:creationId xmlns:a16="http://schemas.microsoft.com/office/drawing/2014/main" id="{08F76969-B158-C9F8-4DA6-AFF2505949C1}"/>
                    </a:ext>
                  </a:extLst>
                </p:cNvPr>
                <p:cNvPicPr/>
                <p:nvPr/>
              </p:nvPicPr>
              <p:blipFill>
                <a:blip r:embed="rId50"/>
                <a:stretch>
                  <a:fillRect/>
                </a:stretch>
              </p:blipFill>
              <p:spPr>
                <a:xfrm>
                  <a:off x="2970060" y="2825520"/>
                  <a:ext cx="10720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墨迹 30">
                  <a:extLst>
                    <a:ext uri="{FF2B5EF4-FFF2-40B4-BE49-F238E27FC236}">
                      <a16:creationId xmlns:a16="http://schemas.microsoft.com/office/drawing/2014/main" id="{76C3B466-8BDD-4952-6095-344ED52015FE}"/>
                    </a:ext>
                  </a:extLst>
                </p14:cNvPr>
                <p14:cNvContentPartPr/>
                <p14:nvPr/>
              </p14:nvContentPartPr>
              <p14:xfrm>
                <a:off x="3047820" y="2043240"/>
                <a:ext cx="1009440" cy="42840"/>
              </p14:xfrm>
            </p:contentPart>
          </mc:Choice>
          <mc:Fallback xmlns="">
            <p:pic>
              <p:nvPicPr>
                <p:cNvPr id="31" name="墨迹 30">
                  <a:extLst>
                    <a:ext uri="{FF2B5EF4-FFF2-40B4-BE49-F238E27FC236}">
                      <a16:creationId xmlns:a16="http://schemas.microsoft.com/office/drawing/2014/main" id="{76C3B466-8BDD-4952-6095-344ED52015FE}"/>
                    </a:ext>
                  </a:extLst>
                </p:cNvPr>
                <p:cNvPicPr/>
                <p:nvPr/>
              </p:nvPicPr>
              <p:blipFill>
                <a:blip r:embed="rId52"/>
                <a:stretch>
                  <a:fillRect/>
                </a:stretch>
              </p:blipFill>
              <p:spPr>
                <a:xfrm>
                  <a:off x="3038820" y="2034600"/>
                  <a:ext cx="10270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墨迹 31">
                  <a:extLst>
                    <a:ext uri="{FF2B5EF4-FFF2-40B4-BE49-F238E27FC236}">
                      <a16:creationId xmlns:a16="http://schemas.microsoft.com/office/drawing/2014/main" id="{FA5F7AB3-BA34-E3B6-EC1A-BAEF69F827B9}"/>
                    </a:ext>
                  </a:extLst>
                </p14:cNvPr>
                <p14:cNvContentPartPr/>
                <p14:nvPr/>
              </p14:nvContentPartPr>
              <p14:xfrm>
                <a:off x="3009660" y="2339160"/>
                <a:ext cx="1059840" cy="96480"/>
              </p14:xfrm>
            </p:contentPart>
          </mc:Choice>
          <mc:Fallback xmlns="">
            <p:pic>
              <p:nvPicPr>
                <p:cNvPr id="32" name="墨迹 31">
                  <a:extLst>
                    <a:ext uri="{FF2B5EF4-FFF2-40B4-BE49-F238E27FC236}">
                      <a16:creationId xmlns:a16="http://schemas.microsoft.com/office/drawing/2014/main" id="{FA5F7AB3-BA34-E3B6-EC1A-BAEF69F827B9}"/>
                    </a:ext>
                  </a:extLst>
                </p:cNvPr>
                <p:cNvPicPr/>
                <p:nvPr/>
              </p:nvPicPr>
              <p:blipFill>
                <a:blip r:embed="rId54"/>
                <a:stretch>
                  <a:fillRect/>
                </a:stretch>
              </p:blipFill>
              <p:spPr>
                <a:xfrm>
                  <a:off x="3001020" y="2330520"/>
                  <a:ext cx="1077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墨迹 32">
                  <a:extLst>
                    <a:ext uri="{FF2B5EF4-FFF2-40B4-BE49-F238E27FC236}">
                      <a16:creationId xmlns:a16="http://schemas.microsoft.com/office/drawing/2014/main" id="{1EE8172A-B268-2A1B-4D86-DD1AB629A248}"/>
                    </a:ext>
                  </a:extLst>
                </p14:cNvPr>
                <p14:cNvContentPartPr/>
                <p14:nvPr/>
              </p14:nvContentPartPr>
              <p14:xfrm>
                <a:off x="3040260" y="2601240"/>
                <a:ext cx="969840" cy="27720"/>
              </p14:xfrm>
            </p:contentPart>
          </mc:Choice>
          <mc:Fallback xmlns="">
            <p:pic>
              <p:nvPicPr>
                <p:cNvPr id="33" name="墨迹 32">
                  <a:extLst>
                    <a:ext uri="{FF2B5EF4-FFF2-40B4-BE49-F238E27FC236}">
                      <a16:creationId xmlns:a16="http://schemas.microsoft.com/office/drawing/2014/main" id="{1EE8172A-B268-2A1B-4D86-DD1AB629A248}"/>
                    </a:ext>
                  </a:extLst>
                </p:cNvPr>
                <p:cNvPicPr/>
                <p:nvPr/>
              </p:nvPicPr>
              <p:blipFill>
                <a:blip r:embed="rId56"/>
                <a:stretch>
                  <a:fillRect/>
                </a:stretch>
              </p:blipFill>
              <p:spPr>
                <a:xfrm>
                  <a:off x="3031620" y="2592240"/>
                  <a:ext cx="9874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墨迹 33">
                  <a:extLst>
                    <a:ext uri="{FF2B5EF4-FFF2-40B4-BE49-F238E27FC236}">
                      <a16:creationId xmlns:a16="http://schemas.microsoft.com/office/drawing/2014/main" id="{BF278F76-5E95-1DBA-2285-C435EA1C1ABD}"/>
                    </a:ext>
                  </a:extLst>
                </p14:cNvPr>
                <p14:cNvContentPartPr/>
                <p14:nvPr/>
              </p14:nvContentPartPr>
              <p14:xfrm>
                <a:off x="3516900" y="1798080"/>
                <a:ext cx="34200" cy="1112760"/>
              </p14:xfrm>
            </p:contentPart>
          </mc:Choice>
          <mc:Fallback xmlns="">
            <p:pic>
              <p:nvPicPr>
                <p:cNvPr id="34" name="墨迹 33">
                  <a:extLst>
                    <a:ext uri="{FF2B5EF4-FFF2-40B4-BE49-F238E27FC236}">
                      <a16:creationId xmlns:a16="http://schemas.microsoft.com/office/drawing/2014/main" id="{BF278F76-5E95-1DBA-2285-C435EA1C1ABD}"/>
                    </a:ext>
                  </a:extLst>
                </p:cNvPr>
                <p:cNvPicPr/>
                <p:nvPr/>
              </p:nvPicPr>
              <p:blipFill>
                <a:blip r:embed="rId58"/>
                <a:stretch>
                  <a:fillRect/>
                </a:stretch>
              </p:blipFill>
              <p:spPr>
                <a:xfrm>
                  <a:off x="3508260" y="1789440"/>
                  <a:ext cx="51840" cy="11304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墨迹 34">
                  <a:extLst>
                    <a:ext uri="{FF2B5EF4-FFF2-40B4-BE49-F238E27FC236}">
                      <a16:creationId xmlns:a16="http://schemas.microsoft.com/office/drawing/2014/main" id="{95CFA976-2675-6B3C-FF45-1CD023279C9F}"/>
                    </a:ext>
                  </a:extLst>
                </p14:cNvPr>
                <p14:cNvContentPartPr/>
                <p14:nvPr/>
              </p14:nvContentPartPr>
              <p14:xfrm>
                <a:off x="3222420" y="1874400"/>
                <a:ext cx="61920" cy="991440"/>
              </p14:xfrm>
            </p:contentPart>
          </mc:Choice>
          <mc:Fallback xmlns="">
            <p:pic>
              <p:nvPicPr>
                <p:cNvPr id="35" name="墨迹 34">
                  <a:extLst>
                    <a:ext uri="{FF2B5EF4-FFF2-40B4-BE49-F238E27FC236}">
                      <a16:creationId xmlns:a16="http://schemas.microsoft.com/office/drawing/2014/main" id="{95CFA976-2675-6B3C-FF45-1CD023279C9F}"/>
                    </a:ext>
                  </a:extLst>
                </p:cNvPr>
                <p:cNvPicPr/>
                <p:nvPr/>
              </p:nvPicPr>
              <p:blipFill>
                <a:blip r:embed="rId60"/>
                <a:stretch>
                  <a:fillRect/>
                </a:stretch>
              </p:blipFill>
              <p:spPr>
                <a:xfrm>
                  <a:off x="3213780" y="1865760"/>
                  <a:ext cx="79560" cy="1009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墨迹 35">
                  <a:extLst>
                    <a:ext uri="{FF2B5EF4-FFF2-40B4-BE49-F238E27FC236}">
                      <a16:creationId xmlns:a16="http://schemas.microsoft.com/office/drawing/2014/main" id="{06DF98EB-BFFA-5314-E90E-19FDCAAD953A}"/>
                    </a:ext>
                  </a:extLst>
                </p14:cNvPr>
                <p14:cNvContentPartPr/>
                <p14:nvPr/>
              </p14:nvContentPartPr>
              <p14:xfrm>
                <a:off x="3803820" y="1866480"/>
                <a:ext cx="24840" cy="973800"/>
              </p14:xfrm>
            </p:contentPart>
          </mc:Choice>
          <mc:Fallback xmlns="">
            <p:pic>
              <p:nvPicPr>
                <p:cNvPr id="36" name="墨迹 35">
                  <a:extLst>
                    <a:ext uri="{FF2B5EF4-FFF2-40B4-BE49-F238E27FC236}">
                      <a16:creationId xmlns:a16="http://schemas.microsoft.com/office/drawing/2014/main" id="{06DF98EB-BFFA-5314-E90E-19FDCAAD953A}"/>
                    </a:ext>
                  </a:extLst>
                </p:cNvPr>
                <p:cNvPicPr/>
                <p:nvPr/>
              </p:nvPicPr>
              <p:blipFill>
                <a:blip r:embed="rId62"/>
                <a:stretch>
                  <a:fillRect/>
                </a:stretch>
              </p:blipFill>
              <p:spPr>
                <a:xfrm>
                  <a:off x="3794820" y="1857840"/>
                  <a:ext cx="42480" cy="9914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8" name="墨迹 47">
                  <a:extLst>
                    <a:ext uri="{FF2B5EF4-FFF2-40B4-BE49-F238E27FC236}">
                      <a16:creationId xmlns:a16="http://schemas.microsoft.com/office/drawing/2014/main" id="{F7D71DEE-FCC8-9879-1CBC-9BE2A18C1F77}"/>
                    </a:ext>
                  </a:extLst>
                </p14:cNvPr>
                <p14:cNvContentPartPr/>
                <p14:nvPr/>
              </p14:nvContentPartPr>
              <p14:xfrm>
                <a:off x="3066900" y="2873400"/>
                <a:ext cx="11520" cy="231120"/>
              </p14:xfrm>
            </p:contentPart>
          </mc:Choice>
          <mc:Fallback xmlns="">
            <p:pic>
              <p:nvPicPr>
                <p:cNvPr id="48" name="墨迹 47">
                  <a:extLst>
                    <a:ext uri="{FF2B5EF4-FFF2-40B4-BE49-F238E27FC236}">
                      <a16:creationId xmlns:a16="http://schemas.microsoft.com/office/drawing/2014/main" id="{F7D71DEE-FCC8-9879-1CBC-9BE2A18C1F77}"/>
                    </a:ext>
                  </a:extLst>
                </p:cNvPr>
                <p:cNvPicPr/>
                <p:nvPr/>
              </p:nvPicPr>
              <p:blipFill>
                <a:blip r:embed="rId64"/>
                <a:stretch>
                  <a:fillRect/>
                </a:stretch>
              </p:blipFill>
              <p:spPr>
                <a:xfrm>
                  <a:off x="3058260" y="2864760"/>
                  <a:ext cx="291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9" name="墨迹 48">
                  <a:extLst>
                    <a:ext uri="{FF2B5EF4-FFF2-40B4-BE49-F238E27FC236}">
                      <a16:creationId xmlns:a16="http://schemas.microsoft.com/office/drawing/2014/main" id="{E7DA4933-90D4-5E36-1669-F92586CBEE63}"/>
                    </a:ext>
                  </a:extLst>
                </p14:cNvPr>
                <p14:cNvContentPartPr/>
                <p14:nvPr/>
              </p14:nvContentPartPr>
              <p14:xfrm>
                <a:off x="3007140" y="2812560"/>
                <a:ext cx="71640" cy="109800"/>
              </p14:xfrm>
            </p:contentPart>
          </mc:Choice>
          <mc:Fallback xmlns="">
            <p:pic>
              <p:nvPicPr>
                <p:cNvPr id="49" name="墨迹 48">
                  <a:extLst>
                    <a:ext uri="{FF2B5EF4-FFF2-40B4-BE49-F238E27FC236}">
                      <a16:creationId xmlns:a16="http://schemas.microsoft.com/office/drawing/2014/main" id="{E7DA4933-90D4-5E36-1669-F92586CBEE63}"/>
                    </a:ext>
                  </a:extLst>
                </p:cNvPr>
                <p:cNvPicPr/>
                <p:nvPr/>
              </p:nvPicPr>
              <p:blipFill>
                <a:blip r:embed="rId66"/>
                <a:stretch>
                  <a:fillRect/>
                </a:stretch>
              </p:blipFill>
              <p:spPr>
                <a:xfrm>
                  <a:off x="2998500" y="2803560"/>
                  <a:ext cx="892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0" name="墨迹 49">
                  <a:extLst>
                    <a:ext uri="{FF2B5EF4-FFF2-40B4-BE49-F238E27FC236}">
                      <a16:creationId xmlns:a16="http://schemas.microsoft.com/office/drawing/2014/main" id="{9A612DFE-34DC-C4AE-24D4-A168AB43C20B}"/>
                    </a:ext>
                  </a:extLst>
                </p14:cNvPr>
                <p14:cNvContentPartPr/>
                <p14:nvPr/>
              </p14:nvContentPartPr>
              <p14:xfrm>
                <a:off x="3040260" y="2857200"/>
                <a:ext cx="39240" cy="54720"/>
              </p14:xfrm>
            </p:contentPart>
          </mc:Choice>
          <mc:Fallback xmlns="">
            <p:pic>
              <p:nvPicPr>
                <p:cNvPr id="50" name="墨迹 49">
                  <a:extLst>
                    <a:ext uri="{FF2B5EF4-FFF2-40B4-BE49-F238E27FC236}">
                      <a16:creationId xmlns:a16="http://schemas.microsoft.com/office/drawing/2014/main" id="{9A612DFE-34DC-C4AE-24D4-A168AB43C20B}"/>
                    </a:ext>
                  </a:extLst>
                </p:cNvPr>
                <p:cNvPicPr/>
                <p:nvPr/>
              </p:nvPicPr>
              <p:blipFill>
                <a:blip r:embed="rId68"/>
                <a:stretch>
                  <a:fillRect/>
                </a:stretch>
              </p:blipFill>
              <p:spPr>
                <a:xfrm>
                  <a:off x="3031620" y="2848560"/>
                  <a:ext cx="5688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1" name="墨迹 50">
                  <a:extLst>
                    <a:ext uri="{FF2B5EF4-FFF2-40B4-BE49-F238E27FC236}">
                      <a16:creationId xmlns:a16="http://schemas.microsoft.com/office/drawing/2014/main" id="{91087735-0175-3F63-2B88-A0454679F61D}"/>
                    </a:ext>
                  </a:extLst>
                </p14:cNvPr>
                <p14:cNvContentPartPr/>
                <p14:nvPr/>
              </p14:nvContentPartPr>
              <p14:xfrm>
                <a:off x="3413580" y="2849640"/>
                <a:ext cx="21960" cy="272160"/>
              </p14:xfrm>
            </p:contentPart>
          </mc:Choice>
          <mc:Fallback xmlns="">
            <p:pic>
              <p:nvPicPr>
                <p:cNvPr id="51" name="墨迹 50">
                  <a:extLst>
                    <a:ext uri="{FF2B5EF4-FFF2-40B4-BE49-F238E27FC236}">
                      <a16:creationId xmlns:a16="http://schemas.microsoft.com/office/drawing/2014/main" id="{91087735-0175-3F63-2B88-A0454679F61D}"/>
                    </a:ext>
                  </a:extLst>
                </p:cNvPr>
                <p:cNvPicPr/>
                <p:nvPr/>
              </p:nvPicPr>
              <p:blipFill>
                <a:blip r:embed="rId70"/>
                <a:stretch>
                  <a:fillRect/>
                </a:stretch>
              </p:blipFill>
              <p:spPr>
                <a:xfrm>
                  <a:off x="3404580" y="2840640"/>
                  <a:ext cx="396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墨迹 51">
                  <a:extLst>
                    <a:ext uri="{FF2B5EF4-FFF2-40B4-BE49-F238E27FC236}">
                      <a16:creationId xmlns:a16="http://schemas.microsoft.com/office/drawing/2014/main" id="{BE4727C0-F85A-6919-4932-E7DE866E2E95}"/>
                    </a:ext>
                  </a:extLst>
                </p14:cNvPr>
                <p14:cNvContentPartPr/>
                <p14:nvPr/>
              </p14:nvContentPartPr>
              <p14:xfrm>
                <a:off x="3356340" y="2811480"/>
                <a:ext cx="50040" cy="143280"/>
              </p14:xfrm>
            </p:contentPart>
          </mc:Choice>
          <mc:Fallback xmlns="">
            <p:pic>
              <p:nvPicPr>
                <p:cNvPr id="52" name="墨迹 51">
                  <a:extLst>
                    <a:ext uri="{FF2B5EF4-FFF2-40B4-BE49-F238E27FC236}">
                      <a16:creationId xmlns:a16="http://schemas.microsoft.com/office/drawing/2014/main" id="{BE4727C0-F85A-6919-4932-E7DE866E2E95}"/>
                    </a:ext>
                  </a:extLst>
                </p:cNvPr>
                <p:cNvPicPr/>
                <p:nvPr/>
              </p:nvPicPr>
              <p:blipFill>
                <a:blip r:embed="rId72"/>
                <a:stretch>
                  <a:fillRect/>
                </a:stretch>
              </p:blipFill>
              <p:spPr>
                <a:xfrm>
                  <a:off x="3347340" y="2802840"/>
                  <a:ext cx="676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3" name="墨迹 52">
                  <a:extLst>
                    <a:ext uri="{FF2B5EF4-FFF2-40B4-BE49-F238E27FC236}">
                      <a16:creationId xmlns:a16="http://schemas.microsoft.com/office/drawing/2014/main" id="{610322A8-291F-CC96-4360-E205EAFB6ABF}"/>
                    </a:ext>
                  </a:extLst>
                </p14:cNvPr>
                <p14:cNvContentPartPr/>
                <p14:nvPr/>
              </p14:nvContentPartPr>
              <p14:xfrm>
                <a:off x="3398460" y="2872680"/>
                <a:ext cx="48240" cy="51480"/>
              </p14:xfrm>
            </p:contentPart>
          </mc:Choice>
          <mc:Fallback xmlns="">
            <p:pic>
              <p:nvPicPr>
                <p:cNvPr id="53" name="墨迹 52">
                  <a:extLst>
                    <a:ext uri="{FF2B5EF4-FFF2-40B4-BE49-F238E27FC236}">
                      <a16:creationId xmlns:a16="http://schemas.microsoft.com/office/drawing/2014/main" id="{610322A8-291F-CC96-4360-E205EAFB6ABF}"/>
                    </a:ext>
                  </a:extLst>
                </p:cNvPr>
                <p:cNvPicPr/>
                <p:nvPr/>
              </p:nvPicPr>
              <p:blipFill>
                <a:blip r:embed="rId74"/>
                <a:stretch>
                  <a:fillRect/>
                </a:stretch>
              </p:blipFill>
              <p:spPr>
                <a:xfrm>
                  <a:off x="3389460" y="2863680"/>
                  <a:ext cx="6588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4" name="墨迹 53">
                  <a:extLst>
                    <a:ext uri="{FF2B5EF4-FFF2-40B4-BE49-F238E27FC236}">
                      <a16:creationId xmlns:a16="http://schemas.microsoft.com/office/drawing/2014/main" id="{50A9228E-1990-7A2C-C3D2-7BD87A355ECA}"/>
                    </a:ext>
                  </a:extLst>
                </p14:cNvPr>
                <p14:cNvContentPartPr/>
                <p14:nvPr/>
              </p14:nvContentPartPr>
              <p14:xfrm>
                <a:off x="3694380" y="2884920"/>
                <a:ext cx="16920" cy="261720"/>
              </p14:xfrm>
            </p:contentPart>
          </mc:Choice>
          <mc:Fallback xmlns="">
            <p:pic>
              <p:nvPicPr>
                <p:cNvPr id="54" name="墨迹 53">
                  <a:extLst>
                    <a:ext uri="{FF2B5EF4-FFF2-40B4-BE49-F238E27FC236}">
                      <a16:creationId xmlns:a16="http://schemas.microsoft.com/office/drawing/2014/main" id="{50A9228E-1990-7A2C-C3D2-7BD87A355ECA}"/>
                    </a:ext>
                  </a:extLst>
                </p:cNvPr>
                <p:cNvPicPr/>
                <p:nvPr/>
              </p:nvPicPr>
              <p:blipFill>
                <a:blip r:embed="rId76"/>
                <a:stretch>
                  <a:fillRect/>
                </a:stretch>
              </p:blipFill>
              <p:spPr>
                <a:xfrm>
                  <a:off x="3685380" y="2875920"/>
                  <a:ext cx="3456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5" name="墨迹 54">
                  <a:extLst>
                    <a:ext uri="{FF2B5EF4-FFF2-40B4-BE49-F238E27FC236}">
                      <a16:creationId xmlns:a16="http://schemas.microsoft.com/office/drawing/2014/main" id="{480FE34B-548D-B868-22CD-591FC0E80531}"/>
                    </a:ext>
                  </a:extLst>
                </p14:cNvPr>
                <p14:cNvContentPartPr/>
                <p14:nvPr/>
              </p14:nvContentPartPr>
              <p14:xfrm>
                <a:off x="3628860" y="2903280"/>
                <a:ext cx="100800" cy="84960"/>
              </p14:xfrm>
            </p:contentPart>
          </mc:Choice>
          <mc:Fallback xmlns="">
            <p:pic>
              <p:nvPicPr>
                <p:cNvPr id="55" name="墨迹 54">
                  <a:extLst>
                    <a:ext uri="{FF2B5EF4-FFF2-40B4-BE49-F238E27FC236}">
                      <a16:creationId xmlns:a16="http://schemas.microsoft.com/office/drawing/2014/main" id="{480FE34B-548D-B868-22CD-591FC0E80531}"/>
                    </a:ext>
                  </a:extLst>
                </p:cNvPr>
                <p:cNvPicPr/>
                <p:nvPr/>
              </p:nvPicPr>
              <p:blipFill>
                <a:blip r:embed="rId78"/>
                <a:stretch>
                  <a:fillRect/>
                </a:stretch>
              </p:blipFill>
              <p:spPr>
                <a:xfrm>
                  <a:off x="3619860" y="2894280"/>
                  <a:ext cx="1184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6" name="墨迹 55">
                  <a:extLst>
                    <a:ext uri="{FF2B5EF4-FFF2-40B4-BE49-F238E27FC236}">
                      <a16:creationId xmlns:a16="http://schemas.microsoft.com/office/drawing/2014/main" id="{E456CC99-E908-481A-A88B-5C94836B1907}"/>
                    </a:ext>
                  </a:extLst>
                </p14:cNvPr>
                <p14:cNvContentPartPr/>
                <p14:nvPr/>
              </p14:nvContentPartPr>
              <p14:xfrm>
                <a:off x="3931260" y="2894280"/>
                <a:ext cx="15840" cy="247320"/>
              </p14:xfrm>
            </p:contentPart>
          </mc:Choice>
          <mc:Fallback xmlns="">
            <p:pic>
              <p:nvPicPr>
                <p:cNvPr id="56" name="墨迹 55">
                  <a:extLst>
                    <a:ext uri="{FF2B5EF4-FFF2-40B4-BE49-F238E27FC236}">
                      <a16:creationId xmlns:a16="http://schemas.microsoft.com/office/drawing/2014/main" id="{E456CC99-E908-481A-A88B-5C94836B1907}"/>
                    </a:ext>
                  </a:extLst>
                </p:cNvPr>
                <p:cNvPicPr/>
                <p:nvPr/>
              </p:nvPicPr>
              <p:blipFill>
                <a:blip r:embed="rId80"/>
                <a:stretch>
                  <a:fillRect/>
                </a:stretch>
              </p:blipFill>
              <p:spPr>
                <a:xfrm>
                  <a:off x="3922620" y="2885280"/>
                  <a:ext cx="334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7" name="墨迹 56">
                  <a:extLst>
                    <a:ext uri="{FF2B5EF4-FFF2-40B4-BE49-F238E27FC236}">
                      <a16:creationId xmlns:a16="http://schemas.microsoft.com/office/drawing/2014/main" id="{1848C45F-9065-EF57-ED56-F2505C959DDE}"/>
                    </a:ext>
                  </a:extLst>
                </p14:cNvPr>
                <p14:cNvContentPartPr/>
                <p14:nvPr/>
              </p14:nvContentPartPr>
              <p14:xfrm>
                <a:off x="3850980" y="2918040"/>
                <a:ext cx="74520" cy="76680"/>
              </p14:xfrm>
            </p:contentPart>
          </mc:Choice>
          <mc:Fallback xmlns="">
            <p:pic>
              <p:nvPicPr>
                <p:cNvPr id="57" name="墨迹 56">
                  <a:extLst>
                    <a:ext uri="{FF2B5EF4-FFF2-40B4-BE49-F238E27FC236}">
                      <a16:creationId xmlns:a16="http://schemas.microsoft.com/office/drawing/2014/main" id="{1848C45F-9065-EF57-ED56-F2505C959DDE}"/>
                    </a:ext>
                  </a:extLst>
                </p:cNvPr>
                <p:cNvPicPr/>
                <p:nvPr/>
              </p:nvPicPr>
              <p:blipFill>
                <a:blip r:embed="rId82"/>
                <a:stretch>
                  <a:fillRect/>
                </a:stretch>
              </p:blipFill>
              <p:spPr>
                <a:xfrm>
                  <a:off x="3842340" y="2909400"/>
                  <a:ext cx="921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8" name="墨迹 57">
                  <a:extLst>
                    <a:ext uri="{FF2B5EF4-FFF2-40B4-BE49-F238E27FC236}">
                      <a16:creationId xmlns:a16="http://schemas.microsoft.com/office/drawing/2014/main" id="{E6AF32D5-557B-E3E6-7174-79A9ACE81579}"/>
                    </a:ext>
                  </a:extLst>
                </p14:cNvPr>
                <p14:cNvContentPartPr/>
                <p14:nvPr/>
              </p14:nvContentPartPr>
              <p14:xfrm>
                <a:off x="3916500" y="2941080"/>
                <a:ext cx="55800" cy="38880"/>
              </p14:xfrm>
            </p:contentPart>
          </mc:Choice>
          <mc:Fallback xmlns="">
            <p:pic>
              <p:nvPicPr>
                <p:cNvPr id="58" name="墨迹 57">
                  <a:extLst>
                    <a:ext uri="{FF2B5EF4-FFF2-40B4-BE49-F238E27FC236}">
                      <a16:creationId xmlns:a16="http://schemas.microsoft.com/office/drawing/2014/main" id="{E6AF32D5-557B-E3E6-7174-79A9ACE81579}"/>
                    </a:ext>
                  </a:extLst>
                </p:cNvPr>
                <p:cNvPicPr/>
                <p:nvPr/>
              </p:nvPicPr>
              <p:blipFill>
                <a:blip r:embed="rId84"/>
                <a:stretch>
                  <a:fillRect/>
                </a:stretch>
              </p:blipFill>
              <p:spPr>
                <a:xfrm>
                  <a:off x="3907500" y="2932440"/>
                  <a:ext cx="734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9" name="墨迹 58">
                  <a:extLst>
                    <a:ext uri="{FF2B5EF4-FFF2-40B4-BE49-F238E27FC236}">
                      <a16:creationId xmlns:a16="http://schemas.microsoft.com/office/drawing/2014/main" id="{299B3683-AEF4-D879-1220-F43BED9592D2}"/>
                    </a:ext>
                  </a:extLst>
                </p14:cNvPr>
                <p14:cNvContentPartPr/>
                <p14:nvPr/>
              </p14:nvContentPartPr>
              <p14:xfrm>
                <a:off x="3125580" y="3342840"/>
                <a:ext cx="194040" cy="97920"/>
              </p14:xfrm>
            </p:contentPart>
          </mc:Choice>
          <mc:Fallback xmlns="">
            <p:pic>
              <p:nvPicPr>
                <p:cNvPr id="59" name="墨迹 58">
                  <a:extLst>
                    <a:ext uri="{FF2B5EF4-FFF2-40B4-BE49-F238E27FC236}">
                      <a16:creationId xmlns:a16="http://schemas.microsoft.com/office/drawing/2014/main" id="{299B3683-AEF4-D879-1220-F43BED9592D2}"/>
                    </a:ext>
                  </a:extLst>
                </p:cNvPr>
                <p:cNvPicPr/>
                <p:nvPr/>
              </p:nvPicPr>
              <p:blipFill>
                <a:blip r:embed="rId86"/>
                <a:stretch>
                  <a:fillRect/>
                </a:stretch>
              </p:blipFill>
              <p:spPr>
                <a:xfrm>
                  <a:off x="3116580" y="3333840"/>
                  <a:ext cx="2116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0" name="墨迹 59">
                  <a:extLst>
                    <a:ext uri="{FF2B5EF4-FFF2-40B4-BE49-F238E27FC236}">
                      <a16:creationId xmlns:a16="http://schemas.microsoft.com/office/drawing/2014/main" id="{337C375B-62C8-CE1D-3385-08382FEF7B42}"/>
                    </a:ext>
                  </a:extLst>
                </p14:cNvPr>
                <p14:cNvContentPartPr/>
                <p14:nvPr/>
              </p14:nvContentPartPr>
              <p14:xfrm>
                <a:off x="3248700" y="3390720"/>
                <a:ext cx="10800" cy="165960"/>
              </p14:xfrm>
            </p:contentPart>
          </mc:Choice>
          <mc:Fallback xmlns="">
            <p:pic>
              <p:nvPicPr>
                <p:cNvPr id="60" name="墨迹 59">
                  <a:extLst>
                    <a:ext uri="{FF2B5EF4-FFF2-40B4-BE49-F238E27FC236}">
                      <a16:creationId xmlns:a16="http://schemas.microsoft.com/office/drawing/2014/main" id="{337C375B-62C8-CE1D-3385-08382FEF7B42}"/>
                    </a:ext>
                  </a:extLst>
                </p:cNvPr>
                <p:cNvPicPr/>
                <p:nvPr/>
              </p:nvPicPr>
              <p:blipFill>
                <a:blip r:embed="rId88"/>
                <a:stretch>
                  <a:fillRect/>
                </a:stretch>
              </p:blipFill>
              <p:spPr>
                <a:xfrm>
                  <a:off x="3240060" y="3382080"/>
                  <a:ext cx="284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1" name="墨迹 60">
                  <a:extLst>
                    <a:ext uri="{FF2B5EF4-FFF2-40B4-BE49-F238E27FC236}">
                      <a16:creationId xmlns:a16="http://schemas.microsoft.com/office/drawing/2014/main" id="{C31D1286-193C-CDF2-75E3-BA76B0AA74BD}"/>
                    </a:ext>
                  </a:extLst>
                </p14:cNvPr>
                <p14:cNvContentPartPr/>
                <p14:nvPr/>
              </p14:nvContentPartPr>
              <p14:xfrm>
                <a:off x="3354540" y="3260040"/>
                <a:ext cx="44280" cy="115560"/>
              </p14:xfrm>
            </p:contentPart>
          </mc:Choice>
          <mc:Fallback xmlns="">
            <p:pic>
              <p:nvPicPr>
                <p:cNvPr id="61" name="墨迹 60">
                  <a:extLst>
                    <a:ext uri="{FF2B5EF4-FFF2-40B4-BE49-F238E27FC236}">
                      <a16:creationId xmlns:a16="http://schemas.microsoft.com/office/drawing/2014/main" id="{C31D1286-193C-CDF2-75E3-BA76B0AA74BD}"/>
                    </a:ext>
                  </a:extLst>
                </p:cNvPr>
                <p:cNvPicPr/>
                <p:nvPr/>
              </p:nvPicPr>
              <p:blipFill>
                <a:blip r:embed="rId90"/>
                <a:stretch>
                  <a:fillRect/>
                </a:stretch>
              </p:blipFill>
              <p:spPr>
                <a:xfrm>
                  <a:off x="3345540" y="3251040"/>
                  <a:ext cx="619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2" name="墨迹 61">
                  <a:extLst>
                    <a:ext uri="{FF2B5EF4-FFF2-40B4-BE49-F238E27FC236}">
                      <a16:creationId xmlns:a16="http://schemas.microsoft.com/office/drawing/2014/main" id="{590D17AE-759A-E188-73AB-DB19759F5764}"/>
                    </a:ext>
                  </a:extLst>
                </p14:cNvPr>
                <p14:cNvContentPartPr/>
                <p14:nvPr/>
              </p14:nvContentPartPr>
              <p14:xfrm>
                <a:off x="3406020" y="3314400"/>
                <a:ext cx="106920" cy="266040"/>
              </p14:xfrm>
            </p:contentPart>
          </mc:Choice>
          <mc:Fallback xmlns="">
            <p:pic>
              <p:nvPicPr>
                <p:cNvPr id="62" name="墨迹 61">
                  <a:extLst>
                    <a:ext uri="{FF2B5EF4-FFF2-40B4-BE49-F238E27FC236}">
                      <a16:creationId xmlns:a16="http://schemas.microsoft.com/office/drawing/2014/main" id="{590D17AE-759A-E188-73AB-DB19759F5764}"/>
                    </a:ext>
                  </a:extLst>
                </p:cNvPr>
                <p:cNvPicPr/>
                <p:nvPr/>
              </p:nvPicPr>
              <p:blipFill>
                <a:blip r:embed="rId92"/>
                <a:stretch>
                  <a:fillRect/>
                </a:stretch>
              </p:blipFill>
              <p:spPr>
                <a:xfrm>
                  <a:off x="3397380" y="3305760"/>
                  <a:ext cx="12456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3" name="墨迹 62">
                  <a:extLst>
                    <a:ext uri="{FF2B5EF4-FFF2-40B4-BE49-F238E27FC236}">
                      <a16:creationId xmlns:a16="http://schemas.microsoft.com/office/drawing/2014/main" id="{4672AF2B-AB6C-A286-780A-BE45AB75F037}"/>
                    </a:ext>
                  </a:extLst>
                </p14:cNvPr>
                <p14:cNvContentPartPr/>
                <p14:nvPr/>
              </p14:nvContentPartPr>
              <p14:xfrm>
                <a:off x="3625620" y="3382800"/>
                <a:ext cx="109080" cy="112320"/>
              </p14:xfrm>
            </p:contentPart>
          </mc:Choice>
          <mc:Fallback xmlns="">
            <p:pic>
              <p:nvPicPr>
                <p:cNvPr id="63" name="墨迹 62">
                  <a:extLst>
                    <a:ext uri="{FF2B5EF4-FFF2-40B4-BE49-F238E27FC236}">
                      <a16:creationId xmlns:a16="http://schemas.microsoft.com/office/drawing/2014/main" id="{4672AF2B-AB6C-A286-780A-BE45AB75F037}"/>
                    </a:ext>
                  </a:extLst>
                </p:cNvPr>
                <p:cNvPicPr/>
                <p:nvPr/>
              </p:nvPicPr>
              <p:blipFill>
                <a:blip r:embed="rId94"/>
                <a:stretch>
                  <a:fillRect/>
                </a:stretch>
              </p:blipFill>
              <p:spPr>
                <a:xfrm>
                  <a:off x="3616980" y="3374160"/>
                  <a:ext cx="1267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4" name="墨迹 63">
                  <a:extLst>
                    <a:ext uri="{FF2B5EF4-FFF2-40B4-BE49-F238E27FC236}">
                      <a16:creationId xmlns:a16="http://schemas.microsoft.com/office/drawing/2014/main" id="{581AF06B-020C-7503-D3CA-A26333DB4863}"/>
                    </a:ext>
                  </a:extLst>
                </p14:cNvPr>
                <p14:cNvContentPartPr/>
                <p14:nvPr/>
              </p14:nvContentPartPr>
              <p14:xfrm>
                <a:off x="3733620" y="3444000"/>
                <a:ext cx="11160" cy="42120"/>
              </p14:xfrm>
            </p:contentPart>
          </mc:Choice>
          <mc:Fallback xmlns="">
            <p:pic>
              <p:nvPicPr>
                <p:cNvPr id="64" name="墨迹 63">
                  <a:extLst>
                    <a:ext uri="{FF2B5EF4-FFF2-40B4-BE49-F238E27FC236}">
                      <a16:creationId xmlns:a16="http://schemas.microsoft.com/office/drawing/2014/main" id="{581AF06B-020C-7503-D3CA-A26333DB4863}"/>
                    </a:ext>
                  </a:extLst>
                </p:cNvPr>
                <p:cNvPicPr/>
                <p:nvPr/>
              </p:nvPicPr>
              <p:blipFill>
                <a:blip r:embed="rId96"/>
                <a:stretch>
                  <a:fillRect/>
                </a:stretch>
              </p:blipFill>
              <p:spPr>
                <a:xfrm>
                  <a:off x="3724620" y="3435360"/>
                  <a:ext cx="288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5" name="墨迹 64">
                  <a:extLst>
                    <a:ext uri="{FF2B5EF4-FFF2-40B4-BE49-F238E27FC236}">
                      <a16:creationId xmlns:a16="http://schemas.microsoft.com/office/drawing/2014/main" id="{539A7325-522D-4710-7890-ACC796208C17}"/>
                    </a:ext>
                  </a:extLst>
                </p14:cNvPr>
                <p14:cNvContentPartPr/>
                <p14:nvPr/>
              </p14:nvContentPartPr>
              <p14:xfrm>
                <a:off x="3642180" y="3299280"/>
                <a:ext cx="54720" cy="360"/>
              </p14:xfrm>
            </p:contentPart>
          </mc:Choice>
          <mc:Fallback xmlns="">
            <p:pic>
              <p:nvPicPr>
                <p:cNvPr id="65" name="墨迹 64">
                  <a:extLst>
                    <a:ext uri="{FF2B5EF4-FFF2-40B4-BE49-F238E27FC236}">
                      <a16:creationId xmlns:a16="http://schemas.microsoft.com/office/drawing/2014/main" id="{539A7325-522D-4710-7890-ACC796208C17}"/>
                    </a:ext>
                  </a:extLst>
                </p:cNvPr>
                <p:cNvPicPr/>
                <p:nvPr/>
              </p:nvPicPr>
              <p:blipFill>
                <a:blip r:embed="rId98"/>
                <a:stretch>
                  <a:fillRect/>
                </a:stretch>
              </p:blipFill>
              <p:spPr>
                <a:xfrm>
                  <a:off x="3633540" y="3290280"/>
                  <a:ext cx="72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6" name="墨迹 65">
                  <a:extLst>
                    <a:ext uri="{FF2B5EF4-FFF2-40B4-BE49-F238E27FC236}">
                      <a16:creationId xmlns:a16="http://schemas.microsoft.com/office/drawing/2014/main" id="{5408123D-2D7D-B3B2-AEA8-D0F381C95B1E}"/>
                    </a:ext>
                  </a:extLst>
                </p14:cNvPr>
                <p14:cNvContentPartPr/>
                <p14:nvPr/>
              </p14:nvContentPartPr>
              <p14:xfrm>
                <a:off x="3779340" y="3349320"/>
                <a:ext cx="113760" cy="109800"/>
              </p14:xfrm>
            </p:contentPart>
          </mc:Choice>
          <mc:Fallback xmlns="">
            <p:pic>
              <p:nvPicPr>
                <p:cNvPr id="66" name="墨迹 65">
                  <a:extLst>
                    <a:ext uri="{FF2B5EF4-FFF2-40B4-BE49-F238E27FC236}">
                      <a16:creationId xmlns:a16="http://schemas.microsoft.com/office/drawing/2014/main" id="{5408123D-2D7D-B3B2-AEA8-D0F381C95B1E}"/>
                    </a:ext>
                  </a:extLst>
                </p:cNvPr>
                <p:cNvPicPr/>
                <p:nvPr/>
              </p:nvPicPr>
              <p:blipFill>
                <a:blip r:embed="rId100"/>
                <a:stretch>
                  <a:fillRect/>
                </a:stretch>
              </p:blipFill>
              <p:spPr>
                <a:xfrm>
                  <a:off x="3770340" y="3340680"/>
                  <a:ext cx="1314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7" name="墨迹 66">
                  <a:extLst>
                    <a:ext uri="{FF2B5EF4-FFF2-40B4-BE49-F238E27FC236}">
                      <a16:creationId xmlns:a16="http://schemas.microsoft.com/office/drawing/2014/main" id="{52D197ED-7B7B-A70D-9C4C-6FC87262E377}"/>
                    </a:ext>
                  </a:extLst>
                </p14:cNvPr>
                <p14:cNvContentPartPr/>
                <p14:nvPr/>
              </p14:nvContentPartPr>
              <p14:xfrm>
                <a:off x="3786900" y="3299280"/>
                <a:ext cx="7920" cy="190440"/>
              </p14:xfrm>
            </p:contentPart>
          </mc:Choice>
          <mc:Fallback xmlns="">
            <p:pic>
              <p:nvPicPr>
                <p:cNvPr id="67" name="墨迹 66">
                  <a:extLst>
                    <a:ext uri="{FF2B5EF4-FFF2-40B4-BE49-F238E27FC236}">
                      <a16:creationId xmlns:a16="http://schemas.microsoft.com/office/drawing/2014/main" id="{52D197ED-7B7B-A70D-9C4C-6FC87262E377}"/>
                    </a:ext>
                  </a:extLst>
                </p:cNvPr>
                <p:cNvPicPr/>
                <p:nvPr/>
              </p:nvPicPr>
              <p:blipFill>
                <a:blip r:embed="rId102"/>
                <a:stretch>
                  <a:fillRect/>
                </a:stretch>
              </p:blipFill>
              <p:spPr>
                <a:xfrm>
                  <a:off x="3777900" y="3290280"/>
                  <a:ext cx="255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8" name="墨迹 67">
                  <a:extLst>
                    <a:ext uri="{FF2B5EF4-FFF2-40B4-BE49-F238E27FC236}">
                      <a16:creationId xmlns:a16="http://schemas.microsoft.com/office/drawing/2014/main" id="{22B87160-B6BB-6C49-CA54-29485B1B8E3A}"/>
                    </a:ext>
                  </a:extLst>
                </p14:cNvPr>
                <p14:cNvContentPartPr/>
                <p14:nvPr/>
              </p14:nvContentPartPr>
              <p14:xfrm>
                <a:off x="3939540" y="3238440"/>
                <a:ext cx="90720" cy="149760"/>
              </p14:xfrm>
            </p:contentPart>
          </mc:Choice>
          <mc:Fallback xmlns="">
            <p:pic>
              <p:nvPicPr>
                <p:cNvPr id="68" name="墨迹 67">
                  <a:extLst>
                    <a:ext uri="{FF2B5EF4-FFF2-40B4-BE49-F238E27FC236}">
                      <a16:creationId xmlns:a16="http://schemas.microsoft.com/office/drawing/2014/main" id="{22B87160-B6BB-6C49-CA54-29485B1B8E3A}"/>
                    </a:ext>
                  </a:extLst>
                </p:cNvPr>
                <p:cNvPicPr/>
                <p:nvPr/>
              </p:nvPicPr>
              <p:blipFill>
                <a:blip r:embed="rId104"/>
                <a:stretch>
                  <a:fillRect/>
                </a:stretch>
              </p:blipFill>
              <p:spPr>
                <a:xfrm>
                  <a:off x="3930540" y="3229440"/>
                  <a:ext cx="1083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9" name="墨迹 68">
                  <a:extLst>
                    <a:ext uri="{FF2B5EF4-FFF2-40B4-BE49-F238E27FC236}">
                      <a16:creationId xmlns:a16="http://schemas.microsoft.com/office/drawing/2014/main" id="{C2B2011B-B5E3-9CB9-21A7-DBD2F965E0AB}"/>
                    </a:ext>
                  </a:extLst>
                </p14:cNvPr>
                <p14:cNvContentPartPr/>
                <p14:nvPr/>
              </p14:nvContentPartPr>
              <p14:xfrm>
                <a:off x="3920820" y="3322320"/>
                <a:ext cx="258480" cy="196920"/>
              </p14:xfrm>
            </p:contentPart>
          </mc:Choice>
          <mc:Fallback xmlns="">
            <p:pic>
              <p:nvPicPr>
                <p:cNvPr id="69" name="墨迹 68">
                  <a:extLst>
                    <a:ext uri="{FF2B5EF4-FFF2-40B4-BE49-F238E27FC236}">
                      <a16:creationId xmlns:a16="http://schemas.microsoft.com/office/drawing/2014/main" id="{C2B2011B-B5E3-9CB9-21A7-DBD2F965E0AB}"/>
                    </a:ext>
                  </a:extLst>
                </p:cNvPr>
                <p:cNvPicPr/>
                <p:nvPr/>
              </p:nvPicPr>
              <p:blipFill>
                <a:blip r:embed="rId106"/>
                <a:stretch>
                  <a:fillRect/>
                </a:stretch>
              </p:blipFill>
              <p:spPr>
                <a:xfrm>
                  <a:off x="3912180" y="3313320"/>
                  <a:ext cx="276120" cy="214560"/>
                </a:xfrm>
                <a:prstGeom prst="rect">
                  <a:avLst/>
                </a:prstGeom>
              </p:spPr>
            </p:pic>
          </mc:Fallback>
        </mc:AlternateContent>
      </p:grpSp>
      <p:grpSp>
        <p:nvGrpSpPr>
          <p:cNvPr id="95" name="组合 94">
            <a:extLst>
              <a:ext uri="{FF2B5EF4-FFF2-40B4-BE49-F238E27FC236}">
                <a16:creationId xmlns:a16="http://schemas.microsoft.com/office/drawing/2014/main" id="{9AF5B11E-2BA8-C28A-6679-99CF16153C69}"/>
              </a:ext>
            </a:extLst>
          </p:cNvPr>
          <p:cNvGrpSpPr/>
          <p:nvPr/>
        </p:nvGrpSpPr>
        <p:grpSpPr>
          <a:xfrm>
            <a:off x="8677860" y="2273280"/>
            <a:ext cx="2380320" cy="2120760"/>
            <a:chOff x="8677860" y="2273280"/>
            <a:chExt cx="2380320" cy="2120760"/>
          </a:xfrm>
        </p:grpSpPr>
        <mc:AlternateContent xmlns:mc="http://schemas.openxmlformats.org/markup-compatibility/2006" xmlns:p14="http://schemas.microsoft.com/office/powerpoint/2010/main">
          <mc:Choice Requires="p14">
            <p:contentPart p14:bwMode="auto" r:id="rId107">
              <p14:nvContentPartPr>
                <p14:cNvPr id="71" name="墨迹 70">
                  <a:extLst>
                    <a:ext uri="{FF2B5EF4-FFF2-40B4-BE49-F238E27FC236}">
                      <a16:creationId xmlns:a16="http://schemas.microsoft.com/office/drawing/2014/main" id="{84A81A7D-5AF1-0C10-72D9-78BF36FBE29C}"/>
                    </a:ext>
                  </a:extLst>
                </p14:cNvPr>
                <p14:cNvContentPartPr/>
                <p14:nvPr/>
              </p14:nvContentPartPr>
              <p14:xfrm>
                <a:off x="8677860" y="2356440"/>
                <a:ext cx="217080" cy="1205640"/>
              </p14:xfrm>
            </p:contentPart>
          </mc:Choice>
          <mc:Fallback xmlns="">
            <p:pic>
              <p:nvPicPr>
                <p:cNvPr id="71" name="墨迹 70">
                  <a:extLst>
                    <a:ext uri="{FF2B5EF4-FFF2-40B4-BE49-F238E27FC236}">
                      <a16:creationId xmlns:a16="http://schemas.microsoft.com/office/drawing/2014/main" id="{84A81A7D-5AF1-0C10-72D9-78BF36FBE29C}"/>
                    </a:ext>
                  </a:extLst>
                </p:cNvPr>
                <p:cNvPicPr/>
                <p:nvPr/>
              </p:nvPicPr>
              <p:blipFill>
                <a:blip r:embed="rId108"/>
                <a:stretch>
                  <a:fillRect/>
                </a:stretch>
              </p:blipFill>
              <p:spPr>
                <a:xfrm>
                  <a:off x="8668860" y="2347800"/>
                  <a:ext cx="234720" cy="12232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2" name="墨迹 71">
                  <a:extLst>
                    <a:ext uri="{FF2B5EF4-FFF2-40B4-BE49-F238E27FC236}">
                      <a16:creationId xmlns:a16="http://schemas.microsoft.com/office/drawing/2014/main" id="{FE4E3C46-CD6C-525F-AEFE-B61D79526ACF}"/>
                    </a:ext>
                  </a:extLst>
                </p14:cNvPr>
                <p14:cNvContentPartPr/>
                <p14:nvPr/>
              </p14:nvContentPartPr>
              <p14:xfrm>
                <a:off x="10500180" y="2273280"/>
                <a:ext cx="210960" cy="1325520"/>
              </p14:xfrm>
            </p:contentPart>
          </mc:Choice>
          <mc:Fallback xmlns="">
            <p:pic>
              <p:nvPicPr>
                <p:cNvPr id="72" name="墨迹 71">
                  <a:extLst>
                    <a:ext uri="{FF2B5EF4-FFF2-40B4-BE49-F238E27FC236}">
                      <a16:creationId xmlns:a16="http://schemas.microsoft.com/office/drawing/2014/main" id="{FE4E3C46-CD6C-525F-AEFE-B61D79526ACF}"/>
                    </a:ext>
                  </a:extLst>
                </p:cNvPr>
                <p:cNvPicPr/>
                <p:nvPr/>
              </p:nvPicPr>
              <p:blipFill>
                <a:blip r:embed="rId110"/>
                <a:stretch>
                  <a:fillRect/>
                </a:stretch>
              </p:blipFill>
              <p:spPr>
                <a:xfrm>
                  <a:off x="10491540" y="2264280"/>
                  <a:ext cx="228600" cy="13431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2" name="墨迹 81">
                  <a:extLst>
                    <a:ext uri="{FF2B5EF4-FFF2-40B4-BE49-F238E27FC236}">
                      <a16:creationId xmlns:a16="http://schemas.microsoft.com/office/drawing/2014/main" id="{12C4C0A3-0F5B-FBDA-C46E-32139470FC87}"/>
                    </a:ext>
                  </a:extLst>
                </p14:cNvPr>
                <p14:cNvContentPartPr/>
                <p14:nvPr/>
              </p14:nvContentPartPr>
              <p14:xfrm>
                <a:off x="9669660" y="3817680"/>
                <a:ext cx="271080" cy="321120"/>
              </p14:xfrm>
            </p:contentPart>
          </mc:Choice>
          <mc:Fallback xmlns="">
            <p:pic>
              <p:nvPicPr>
                <p:cNvPr id="82" name="墨迹 81">
                  <a:extLst>
                    <a:ext uri="{FF2B5EF4-FFF2-40B4-BE49-F238E27FC236}">
                      <a16:creationId xmlns:a16="http://schemas.microsoft.com/office/drawing/2014/main" id="{12C4C0A3-0F5B-FBDA-C46E-32139470FC87}"/>
                    </a:ext>
                  </a:extLst>
                </p:cNvPr>
                <p:cNvPicPr/>
                <p:nvPr/>
              </p:nvPicPr>
              <p:blipFill>
                <a:blip r:embed="rId112"/>
                <a:stretch>
                  <a:fillRect/>
                </a:stretch>
              </p:blipFill>
              <p:spPr>
                <a:xfrm>
                  <a:off x="9660660" y="3809040"/>
                  <a:ext cx="28872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3" name="墨迹 82">
                  <a:extLst>
                    <a:ext uri="{FF2B5EF4-FFF2-40B4-BE49-F238E27FC236}">
                      <a16:creationId xmlns:a16="http://schemas.microsoft.com/office/drawing/2014/main" id="{098D7E5A-931D-F214-8901-9887C29DF1E5}"/>
                    </a:ext>
                  </a:extLst>
                </p14:cNvPr>
                <p14:cNvContentPartPr/>
                <p14:nvPr/>
              </p14:nvContentPartPr>
              <p14:xfrm>
                <a:off x="9905820" y="4008120"/>
                <a:ext cx="55800" cy="28440"/>
              </p14:xfrm>
            </p:contentPart>
          </mc:Choice>
          <mc:Fallback xmlns="">
            <p:pic>
              <p:nvPicPr>
                <p:cNvPr id="83" name="墨迹 82">
                  <a:extLst>
                    <a:ext uri="{FF2B5EF4-FFF2-40B4-BE49-F238E27FC236}">
                      <a16:creationId xmlns:a16="http://schemas.microsoft.com/office/drawing/2014/main" id="{098D7E5A-931D-F214-8901-9887C29DF1E5}"/>
                    </a:ext>
                  </a:extLst>
                </p:cNvPr>
                <p:cNvPicPr/>
                <p:nvPr/>
              </p:nvPicPr>
              <p:blipFill>
                <a:blip r:embed="rId114"/>
                <a:stretch>
                  <a:fillRect/>
                </a:stretch>
              </p:blipFill>
              <p:spPr>
                <a:xfrm>
                  <a:off x="9896820" y="3999120"/>
                  <a:ext cx="734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4" name="墨迹 83">
                  <a:extLst>
                    <a:ext uri="{FF2B5EF4-FFF2-40B4-BE49-F238E27FC236}">
                      <a16:creationId xmlns:a16="http://schemas.microsoft.com/office/drawing/2014/main" id="{40774C85-29A3-19F4-3B90-C4EC130100C7}"/>
                    </a:ext>
                  </a:extLst>
                </p14:cNvPr>
                <p14:cNvContentPartPr/>
                <p14:nvPr/>
              </p14:nvContentPartPr>
              <p14:xfrm>
                <a:off x="10134420" y="3847920"/>
                <a:ext cx="6480" cy="21600"/>
              </p14:xfrm>
            </p:contentPart>
          </mc:Choice>
          <mc:Fallback xmlns="">
            <p:pic>
              <p:nvPicPr>
                <p:cNvPr id="84" name="墨迹 83">
                  <a:extLst>
                    <a:ext uri="{FF2B5EF4-FFF2-40B4-BE49-F238E27FC236}">
                      <a16:creationId xmlns:a16="http://schemas.microsoft.com/office/drawing/2014/main" id="{40774C85-29A3-19F4-3B90-C4EC130100C7}"/>
                    </a:ext>
                  </a:extLst>
                </p:cNvPr>
                <p:cNvPicPr/>
                <p:nvPr/>
              </p:nvPicPr>
              <p:blipFill>
                <a:blip r:embed="rId116"/>
                <a:stretch>
                  <a:fillRect/>
                </a:stretch>
              </p:blipFill>
              <p:spPr>
                <a:xfrm>
                  <a:off x="10125420" y="3838920"/>
                  <a:ext cx="241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6" name="墨迹 85">
                  <a:extLst>
                    <a:ext uri="{FF2B5EF4-FFF2-40B4-BE49-F238E27FC236}">
                      <a16:creationId xmlns:a16="http://schemas.microsoft.com/office/drawing/2014/main" id="{1CB62EC0-7B4B-16A1-D9D5-8A935EE1596E}"/>
                    </a:ext>
                  </a:extLst>
                </p14:cNvPr>
                <p14:cNvContentPartPr/>
                <p14:nvPr/>
              </p14:nvContentPartPr>
              <p14:xfrm>
                <a:off x="10081140" y="3962040"/>
                <a:ext cx="66960" cy="113760"/>
              </p14:xfrm>
            </p:contentPart>
          </mc:Choice>
          <mc:Fallback xmlns="">
            <p:pic>
              <p:nvPicPr>
                <p:cNvPr id="86" name="墨迹 85">
                  <a:extLst>
                    <a:ext uri="{FF2B5EF4-FFF2-40B4-BE49-F238E27FC236}">
                      <a16:creationId xmlns:a16="http://schemas.microsoft.com/office/drawing/2014/main" id="{1CB62EC0-7B4B-16A1-D9D5-8A935EE1596E}"/>
                    </a:ext>
                  </a:extLst>
                </p:cNvPr>
                <p:cNvPicPr/>
                <p:nvPr/>
              </p:nvPicPr>
              <p:blipFill>
                <a:blip r:embed="rId118"/>
                <a:stretch>
                  <a:fillRect/>
                </a:stretch>
              </p:blipFill>
              <p:spPr>
                <a:xfrm>
                  <a:off x="10072140" y="3953400"/>
                  <a:ext cx="846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8" name="墨迹 87">
                  <a:extLst>
                    <a:ext uri="{FF2B5EF4-FFF2-40B4-BE49-F238E27FC236}">
                      <a16:creationId xmlns:a16="http://schemas.microsoft.com/office/drawing/2014/main" id="{E6166B08-1BD3-19B6-E055-BDE8181AF1FE}"/>
                    </a:ext>
                  </a:extLst>
                </p14:cNvPr>
                <p14:cNvContentPartPr/>
                <p14:nvPr/>
              </p14:nvContentPartPr>
              <p14:xfrm>
                <a:off x="10294620" y="3992640"/>
                <a:ext cx="60480" cy="65160"/>
              </p14:xfrm>
            </p:contentPart>
          </mc:Choice>
          <mc:Fallback xmlns="">
            <p:pic>
              <p:nvPicPr>
                <p:cNvPr id="88" name="墨迹 87">
                  <a:extLst>
                    <a:ext uri="{FF2B5EF4-FFF2-40B4-BE49-F238E27FC236}">
                      <a16:creationId xmlns:a16="http://schemas.microsoft.com/office/drawing/2014/main" id="{E6166B08-1BD3-19B6-E055-BDE8181AF1FE}"/>
                    </a:ext>
                  </a:extLst>
                </p:cNvPr>
                <p:cNvPicPr/>
                <p:nvPr/>
              </p:nvPicPr>
              <p:blipFill>
                <a:blip r:embed="rId120"/>
                <a:stretch>
                  <a:fillRect/>
                </a:stretch>
              </p:blipFill>
              <p:spPr>
                <a:xfrm>
                  <a:off x="10285620" y="3984000"/>
                  <a:ext cx="7812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9" name="墨迹 88">
                  <a:extLst>
                    <a:ext uri="{FF2B5EF4-FFF2-40B4-BE49-F238E27FC236}">
                      <a16:creationId xmlns:a16="http://schemas.microsoft.com/office/drawing/2014/main" id="{A1AF7344-A022-B508-8707-D90C8F7265D9}"/>
                    </a:ext>
                  </a:extLst>
                </p14:cNvPr>
                <p14:cNvContentPartPr/>
                <p14:nvPr/>
              </p14:nvContentPartPr>
              <p14:xfrm>
                <a:off x="10193100" y="3799320"/>
                <a:ext cx="127440" cy="284400"/>
              </p14:xfrm>
            </p:contentPart>
          </mc:Choice>
          <mc:Fallback xmlns="">
            <p:pic>
              <p:nvPicPr>
                <p:cNvPr id="89" name="墨迹 88">
                  <a:extLst>
                    <a:ext uri="{FF2B5EF4-FFF2-40B4-BE49-F238E27FC236}">
                      <a16:creationId xmlns:a16="http://schemas.microsoft.com/office/drawing/2014/main" id="{A1AF7344-A022-B508-8707-D90C8F7265D9}"/>
                    </a:ext>
                  </a:extLst>
                </p:cNvPr>
                <p:cNvPicPr/>
                <p:nvPr/>
              </p:nvPicPr>
              <p:blipFill>
                <a:blip r:embed="rId122"/>
                <a:stretch>
                  <a:fillRect/>
                </a:stretch>
              </p:blipFill>
              <p:spPr>
                <a:xfrm>
                  <a:off x="10184460" y="3790680"/>
                  <a:ext cx="14508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0" name="墨迹 89">
                  <a:extLst>
                    <a:ext uri="{FF2B5EF4-FFF2-40B4-BE49-F238E27FC236}">
                      <a16:creationId xmlns:a16="http://schemas.microsoft.com/office/drawing/2014/main" id="{8B431665-4356-366F-04D9-E1ECDAD08584}"/>
                    </a:ext>
                  </a:extLst>
                </p14:cNvPr>
                <p14:cNvContentPartPr/>
                <p14:nvPr/>
              </p14:nvContentPartPr>
              <p14:xfrm>
                <a:off x="10450500" y="3802200"/>
                <a:ext cx="70920" cy="165240"/>
              </p14:xfrm>
            </p:contentPart>
          </mc:Choice>
          <mc:Fallback xmlns="">
            <p:pic>
              <p:nvPicPr>
                <p:cNvPr id="90" name="墨迹 89">
                  <a:extLst>
                    <a:ext uri="{FF2B5EF4-FFF2-40B4-BE49-F238E27FC236}">
                      <a16:creationId xmlns:a16="http://schemas.microsoft.com/office/drawing/2014/main" id="{8B431665-4356-366F-04D9-E1ECDAD08584}"/>
                    </a:ext>
                  </a:extLst>
                </p:cNvPr>
                <p:cNvPicPr/>
                <p:nvPr/>
              </p:nvPicPr>
              <p:blipFill>
                <a:blip r:embed="rId124"/>
                <a:stretch>
                  <a:fillRect/>
                </a:stretch>
              </p:blipFill>
              <p:spPr>
                <a:xfrm>
                  <a:off x="10441500" y="3793560"/>
                  <a:ext cx="885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1" name="墨迹 90">
                  <a:extLst>
                    <a:ext uri="{FF2B5EF4-FFF2-40B4-BE49-F238E27FC236}">
                      <a16:creationId xmlns:a16="http://schemas.microsoft.com/office/drawing/2014/main" id="{88AA8135-BB5A-7BA8-EFDA-351F0269A7FB}"/>
                    </a:ext>
                  </a:extLst>
                </p14:cNvPr>
                <p14:cNvContentPartPr/>
                <p14:nvPr/>
              </p14:nvContentPartPr>
              <p14:xfrm>
                <a:off x="10438980" y="3878520"/>
                <a:ext cx="116280" cy="181080"/>
              </p14:xfrm>
            </p:contentPart>
          </mc:Choice>
          <mc:Fallback xmlns="">
            <p:pic>
              <p:nvPicPr>
                <p:cNvPr id="91" name="墨迹 90">
                  <a:extLst>
                    <a:ext uri="{FF2B5EF4-FFF2-40B4-BE49-F238E27FC236}">
                      <a16:creationId xmlns:a16="http://schemas.microsoft.com/office/drawing/2014/main" id="{88AA8135-BB5A-7BA8-EFDA-351F0269A7FB}"/>
                    </a:ext>
                  </a:extLst>
                </p:cNvPr>
                <p:cNvPicPr/>
                <p:nvPr/>
              </p:nvPicPr>
              <p:blipFill>
                <a:blip r:embed="rId126"/>
                <a:stretch>
                  <a:fillRect/>
                </a:stretch>
              </p:blipFill>
              <p:spPr>
                <a:xfrm>
                  <a:off x="10430340" y="3869520"/>
                  <a:ext cx="1339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2" name="墨迹 91">
                  <a:extLst>
                    <a:ext uri="{FF2B5EF4-FFF2-40B4-BE49-F238E27FC236}">
                      <a16:creationId xmlns:a16="http://schemas.microsoft.com/office/drawing/2014/main" id="{1E49B6BA-EDFB-5F2F-FB2C-74A64D935794}"/>
                    </a:ext>
                  </a:extLst>
                </p14:cNvPr>
                <p14:cNvContentPartPr/>
                <p14:nvPr/>
              </p14:nvContentPartPr>
              <p14:xfrm>
                <a:off x="10627980" y="3832440"/>
                <a:ext cx="90720" cy="205560"/>
              </p14:xfrm>
            </p:contentPart>
          </mc:Choice>
          <mc:Fallback xmlns="">
            <p:pic>
              <p:nvPicPr>
                <p:cNvPr id="92" name="墨迹 91">
                  <a:extLst>
                    <a:ext uri="{FF2B5EF4-FFF2-40B4-BE49-F238E27FC236}">
                      <a16:creationId xmlns:a16="http://schemas.microsoft.com/office/drawing/2014/main" id="{1E49B6BA-EDFB-5F2F-FB2C-74A64D935794}"/>
                    </a:ext>
                  </a:extLst>
                </p:cNvPr>
                <p:cNvPicPr/>
                <p:nvPr/>
              </p:nvPicPr>
              <p:blipFill>
                <a:blip r:embed="rId128"/>
                <a:stretch>
                  <a:fillRect/>
                </a:stretch>
              </p:blipFill>
              <p:spPr>
                <a:xfrm>
                  <a:off x="10619340" y="3823800"/>
                  <a:ext cx="1083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3" name="墨迹 92">
                  <a:extLst>
                    <a:ext uri="{FF2B5EF4-FFF2-40B4-BE49-F238E27FC236}">
                      <a16:creationId xmlns:a16="http://schemas.microsoft.com/office/drawing/2014/main" id="{68D26864-6E09-208C-44E6-8BB7A1FC0A77}"/>
                    </a:ext>
                  </a:extLst>
                </p14:cNvPr>
                <p14:cNvContentPartPr/>
                <p14:nvPr/>
              </p14:nvContentPartPr>
              <p14:xfrm>
                <a:off x="10790340" y="3771600"/>
                <a:ext cx="81720" cy="300600"/>
              </p14:xfrm>
            </p:contentPart>
          </mc:Choice>
          <mc:Fallback xmlns="">
            <p:pic>
              <p:nvPicPr>
                <p:cNvPr id="93" name="墨迹 92">
                  <a:extLst>
                    <a:ext uri="{FF2B5EF4-FFF2-40B4-BE49-F238E27FC236}">
                      <a16:creationId xmlns:a16="http://schemas.microsoft.com/office/drawing/2014/main" id="{68D26864-6E09-208C-44E6-8BB7A1FC0A77}"/>
                    </a:ext>
                  </a:extLst>
                </p:cNvPr>
                <p:cNvPicPr/>
                <p:nvPr/>
              </p:nvPicPr>
              <p:blipFill>
                <a:blip r:embed="rId130"/>
                <a:stretch>
                  <a:fillRect/>
                </a:stretch>
              </p:blipFill>
              <p:spPr>
                <a:xfrm>
                  <a:off x="10781700" y="3762960"/>
                  <a:ext cx="993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4" name="墨迹 93">
                  <a:extLst>
                    <a:ext uri="{FF2B5EF4-FFF2-40B4-BE49-F238E27FC236}">
                      <a16:creationId xmlns:a16="http://schemas.microsoft.com/office/drawing/2014/main" id="{5959843E-66B2-623E-8F05-E470BBC4CC85}"/>
                    </a:ext>
                  </a:extLst>
                </p14:cNvPr>
                <p14:cNvContentPartPr/>
                <p14:nvPr/>
              </p14:nvContentPartPr>
              <p14:xfrm>
                <a:off x="10892940" y="3741360"/>
                <a:ext cx="165240" cy="652680"/>
              </p14:xfrm>
            </p:contentPart>
          </mc:Choice>
          <mc:Fallback xmlns="">
            <p:pic>
              <p:nvPicPr>
                <p:cNvPr id="94" name="墨迹 93">
                  <a:extLst>
                    <a:ext uri="{FF2B5EF4-FFF2-40B4-BE49-F238E27FC236}">
                      <a16:creationId xmlns:a16="http://schemas.microsoft.com/office/drawing/2014/main" id="{5959843E-66B2-623E-8F05-E470BBC4CC85}"/>
                    </a:ext>
                  </a:extLst>
                </p:cNvPr>
                <p:cNvPicPr/>
                <p:nvPr/>
              </p:nvPicPr>
              <p:blipFill>
                <a:blip r:embed="rId132"/>
                <a:stretch>
                  <a:fillRect/>
                </a:stretch>
              </p:blipFill>
              <p:spPr>
                <a:xfrm>
                  <a:off x="10884300" y="3732360"/>
                  <a:ext cx="182880" cy="670320"/>
                </a:xfrm>
                <a:prstGeom prst="rect">
                  <a:avLst/>
                </a:prstGeom>
              </p:spPr>
            </p:pic>
          </mc:Fallback>
        </mc:AlternateContent>
      </p:grpSp>
      <p:grpSp>
        <p:nvGrpSpPr>
          <p:cNvPr id="151" name="组合 150">
            <a:extLst>
              <a:ext uri="{FF2B5EF4-FFF2-40B4-BE49-F238E27FC236}">
                <a16:creationId xmlns:a16="http://schemas.microsoft.com/office/drawing/2014/main" id="{CF32D91E-DCA1-0C67-EA93-F9AFEF3C7060}"/>
              </a:ext>
            </a:extLst>
          </p:cNvPr>
          <p:cNvGrpSpPr/>
          <p:nvPr/>
        </p:nvGrpSpPr>
        <p:grpSpPr>
          <a:xfrm>
            <a:off x="3947100" y="1005720"/>
            <a:ext cx="1947960" cy="531720"/>
            <a:chOff x="3947100" y="1005720"/>
            <a:chExt cx="1947960" cy="531720"/>
          </a:xfrm>
        </p:grpSpPr>
        <mc:AlternateContent xmlns:mc="http://schemas.openxmlformats.org/markup-compatibility/2006" xmlns:p14="http://schemas.microsoft.com/office/powerpoint/2010/main">
          <mc:Choice Requires="p14">
            <p:contentPart p14:bwMode="auto" r:id="rId133">
              <p14:nvContentPartPr>
                <p14:cNvPr id="127" name="墨迹 126">
                  <a:extLst>
                    <a:ext uri="{FF2B5EF4-FFF2-40B4-BE49-F238E27FC236}">
                      <a16:creationId xmlns:a16="http://schemas.microsoft.com/office/drawing/2014/main" id="{6296139D-CFEC-E462-251B-1518A32C8353}"/>
                    </a:ext>
                  </a:extLst>
                </p14:cNvPr>
                <p14:cNvContentPartPr/>
                <p14:nvPr/>
              </p14:nvContentPartPr>
              <p14:xfrm>
                <a:off x="3947100" y="1166280"/>
                <a:ext cx="107280" cy="200520"/>
              </p14:xfrm>
            </p:contentPart>
          </mc:Choice>
          <mc:Fallback xmlns="">
            <p:pic>
              <p:nvPicPr>
                <p:cNvPr id="127" name="墨迹 126">
                  <a:extLst>
                    <a:ext uri="{FF2B5EF4-FFF2-40B4-BE49-F238E27FC236}">
                      <a16:creationId xmlns:a16="http://schemas.microsoft.com/office/drawing/2014/main" id="{6296139D-CFEC-E462-251B-1518A32C8353}"/>
                    </a:ext>
                  </a:extLst>
                </p:cNvPr>
                <p:cNvPicPr/>
                <p:nvPr/>
              </p:nvPicPr>
              <p:blipFill>
                <a:blip r:embed="rId134"/>
                <a:stretch>
                  <a:fillRect/>
                </a:stretch>
              </p:blipFill>
              <p:spPr>
                <a:xfrm>
                  <a:off x="3938100" y="1157280"/>
                  <a:ext cx="124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28" name="墨迹 127">
                  <a:extLst>
                    <a:ext uri="{FF2B5EF4-FFF2-40B4-BE49-F238E27FC236}">
                      <a16:creationId xmlns:a16="http://schemas.microsoft.com/office/drawing/2014/main" id="{2F01BADF-28FE-086A-DDAA-A954C390D372}"/>
                    </a:ext>
                  </a:extLst>
                </p14:cNvPr>
                <p14:cNvContentPartPr/>
                <p14:nvPr/>
              </p14:nvContentPartPr>
              <p14:xfrm>
                <a:off x="4122420" y="1243320"/>
                <a:ext cx="40320" cy="96840"/>
              </p14:xfrm>
            </p:contentPart>
          </mc:Choice>
          <mc:Fallback xmlns="">
            <p:pic>
              <p:nvPicPr>
                <p:cNvPr id="128" name="墨迹 127">
                  <a:extLst>
                    <a:ext uri="{FF2B5EF4-FFF2-40B4-BE49-F238E27FC236}">
                      <a16:creationId xmlns:a16="http://schemas.microsoft.com/office/drawing/2014/main" id="{2F01BADF-28FE-086A-DDAA-A954C390D372}"/>
                    </a:ext>
                  </a:extLst>
                </p:cNvPr>
                <p:cNvPicPr/>
                <p:nvPr/>
              </p:nvPicPr>
              <p:blipFill>
                <a:blip r:embed="rId136"/>
                <a:stretch>
                  <a:fillRect/>
                </a:stretch>
              </p:blipFill>
              <p:spPr>
                <a:xfrm>
                  <a:off x="4113420" y="1234320"/>
                  <a:ext cx="579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30" name="墨迹 129">
                  <a:extLst>
                    <a:ext uri="{FF2B5EF4-FFF2-40B4-BE49-F238E27FC236}">
                      <a16:creationId xmlns:a16="http://schemas.microsoft.com/office/drawing/2014/main" id="{ADD6D820-1CC7-56CD-DD3A-07321AE52968}"/>
                    </a:ext>
                  </a:extLst>
                </p14:cNvPr>
                <p14:cNvContentPartPr/>
                <p14:nvPr/>
              </p14:nvContentPartPr>
              <p14:xfrm>
                <a:off x="4065180" y="1100400"/>
                <a:ext cx="96480" cy="437040"/>
              </p14:xfrm>
            </p:contentPart>
          </mc:Choice>
          <mc:Fallback xmlns="">
            <p:pic>
              <p:nvPicPr>
                <p:cNvPr id="130" name="墨迹 129">
                  <a:extLst>
                    <a:ext uri="{FF2B5EF4-FFF2-40B4-BE49-F238E27FC236}">
                      <a16:creationId xmlns:a16="http://schemas.microsoft.com/office/drawing/2014/main" id="{ADD6D820-1CC7-56CD-DD3A-07321AE52968}"/>
                    </a:ext>
                  </a:extLst>
                </p:cNvPr>
                <p:cNvPicPr/>
                <p:nvPr/>
              </p:nvPicPr>
              <p:blipFill>
                <a:blip r:embed="rId138"/>
                <a:stretch>
                  <a:fillRect/>
                </a:stretch>
              </p:blipFill>
              <p:spPr>
                <a:xfrm>
                  <a:off x="4056180" y="1091400"/>
                  <a:ext cx="1141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31" name="墨迹 130">
                  <a:extLst>
                    <a:ext uri="{FF2B5EF4-FFF2-40B4-BE49-F238E27FC236}">
                      <a16:creationId xmlns:a16="http://schemas.microsoft.com/office/drawing/2014/main" id="{B6861FF8-92E2-74BC-35E6-91300544267A}"/>
                    </a:ext>
                  </a:extLst>
                </p14:cNvPr>
                <p14:cNvContentPartPr/>
                <p14:nvPr/>
              </p14:nvContentPartPr>
              <p14:xfrm>
                <a:off x="4196580" y="1122720"/>
                <a:ext cx="154440" cy="288360"/>
              </p14:xfrm>
            </p:contentPart>
          </mc:Choice>
          <mc:Fallback xmlns="">
            <p:pic>
              <p:nvPicPr>
                <p:cNvPr id="131" name="墨迹 130">
                  <a:extLst>
                    <a:ext uri="{FF2B5EF4-FFF2-40B4-BE49-F238E27FC236}">
                      <a16:creationId xmlns:a16="http://schemas.microsoft.com/office/drawing/2014/main" id="{B6861FF8-92E2-74BC-35E6-91300544267A}"/>
                    </a:ext>
                  </a:extLst>
                </p:cNvPr>
                <p:cNvPicPr/>
                <p:nvPr/>
              </p:nvPicPr>
              <p:blipFill>
                <a:blip r:embed="rId140"/>
                <a:stretch>
                  <a:fillRect/>
                </a:stretch>
              </p:blipFill>
              <p:spPr>
                <a:xfrm>
                  <a:off x="4187580" y="1114080"/>
                  <a:ext cx="17208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32" name="墨迹 131">
                  <a:extLst>
                    <a:ext uri="{FF2B5EF4-FFF2-40B4-BE49-F238E27FC236}">
                      <a16:creationId xmlns:a16="http://schemas.microsoft.com/office/drawing/2014/main" id="{D44FCEC4-14A7-7911-AC34-C2B705B39A18}"/>
                    </a:ext>
                  </a:extLst>
                </p14:cNvPr>
                <p14:cNvContentPartPr/>
                <p14:nvPr/>
              </p14:nvContentPartPr>
              <p14:xfrm>
                <a:off x="4442460" y="1188600"/>
                <a:ext cx="28440" cy="34200"/>
              </p14:xfrm>
            </p:contentPart>
          </mc:Choice>
          <mc:Fallback xmlns="">
            <p:pic>
              <p:nvPicPr>
                <p:cNvPr id="132" name="墨迹 131">
                  <a:extLst>
                    <a:ext uri="{FF2B5EF4-FFF2-40B4-BE49-F238E27FC236}">
                      <a16:creationId xmlns:a16="http://schemas.microsoft.com/office/drawing/2014/main" id="{D44FCEC4-14A7-7911-AC34-C2B705B39A18}"/>
                    </a:ext>
                  </a:extLst>
                </p:cNvPr>
                <p:cNvPicPr/>
                <p:nvPr/>
              </p:nvPicPr>
              <p:blipFill>
                <a:blip r:embed="rId142"/>
                <a:stretch>
                  <a:fillRect/>
                </a:stretch>
              </p:blipFill>
              <p:spPr>
                <a:xfrm>
                  <a:off x="4433460" y="1179600"/>
                  <a:ext cx="460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34" name="墨迹 133">
                  <a:extLst>
                    <a:ext uri="{FF2B5EF4-FFF2-40B4-BE49-F238E27FC236}">
                      <a16:creationId xmlns:a16="http://schemas.microsoft.com/office/drawing/2014/main" id="{35EB07EE-A861-4DAE-28C2-04513F418F45}"/>
                    </a:ext>
                  </a:extLst>
                </p14:cNvPr>
                <p14:cNvContentPartPr/>
                <p14:nvPr/>
              </p14:nvContentPartPr>
              <p14:xfrm>
                <a:off x="4453980" y="1154400"/>
                <a:ext cx="153720" cy="226800"/>
              </p14:xfrm>
            </p:contentPart>
          </mc:Choice>
          <mc:Fallback xmlns="">
            <p:pic>
              <p:nvPicPr>
                <p:cNvPr id="134" name="墨迹 133">
                  <a:extLst>
                    <a:ext uri="{FF2B5EF4-FFF2-40B4-BE49-F238E27FC236}">
                      <a16:creationId xmlns:a16="http://schemas.microsoft.com/office/drawing/2014/main" id="{35EB07EE-A861-4DAE-28C2-04513F418F45}"/>
                    </a:ext>
                  </a:extLst>
                </p:cNvPr>
                <p:cNvPicPr/>
                <p:nvPr/>
              </p:nvPicPr>
              <p:blipFill>
                <a:blip r:embed="rId144"/>
                <a:stretch>
                  <a:fillRect/>
                </a:stretch>
              </p:blipFill>
              <p:spPr>
                <a:xfrm>
                  <a:off x="4445340" y="1145400"/>
                  <a:ext cx="1713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36" name="墨迹 135">
                  <a:extLst>
                    <a:ext uri="{FF2B5EF4-FFF2-40B4-BE49-F238E27FC236}">
                      <a16:creationId xmlns:a16="http://schemas.microsoft.com/office/drawing/2014/main" id="{7C43C682-205A-6C06-DCDB-51B2C741FACF}"/>
                    </a:ext>
                  </a:extLst>
                </p14:cNvPr>
                <p14:cNvContentPartPr/>
                <p14:nvPr/>
              </p14:nvContentPartPr>
              <p14:xfrm>
                <a:off x="4719660" y="1005720"/>
                <a:ext cx="203400" cy="401400"/>
              </p14:xfrm>
            </p:contentPart>
          </mc:Choice>
          <mc:Fallback xmlns="">
            <p:pic>
              <p:nvPicPr>
                <p:cNvPr id="136" name="墨迹 135">
                  <a:extLst>
                    <a:ext uri="{FF2B5EF4-FFF2-40B4-BE49-F238E27FC236}">
                      <a16:creationId xmlns:a16="http://schemas.microsoft.com/office/drawing/2014/main" id="{7C43C682-205A-6C06-DCDB-51B2C741FACF}"/>
                    </a:ext>
                  </a:extLst>
                </p:cNvPr>
                <p:cNvPicPr/>
                <p:nvPr/>
              </p:nvPicPr>
              <p:blipFill>
                <a:blip r:embed="rId146"/>
                <a:stretch>
                  <a:fillRect/>
                </a:stretch>
              </p:blipFill>
              <p:spPr>
                <a:xfrm>
                  <a:off x="4711020" y="996720"/>
                  <a:ext cx="2210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37" name="墨迹 136">
                  <a:extLst>
                    <a:ext uri="{FF2B5EF4-FFF2-40B4-BE49-F238E27FC236}">
                      <a16:creationId xmlns:a16="http://schemas.microsoft.com/office/drawing/2014/main" id="{5F666042-06E2-CCDD-9DD7-DF6620F31B87}"/>
                    </a:ext>
                  </a:extLst>
                </p14:cNvPr>
                <p14:cNvContentPartPr/>
                <p14:nvPr/>
              </p14:nvContentPartPr>
              <p14:xfrm>
                <a:off x="4823340" y="1286160"/>
                <a:ext cx="20160" cy="9360"/>
              </p14:xfrm>
            </p:contentPart>
          </mc:Choice>
          <mc:Fallback xmlns="">
            <p:pic>
              <p:nvPicPr>
                <p:cNvPr id="137" name="墨迹 136">
                  <a:extLst>
                    <a:ext uri="{FF2B5EF4-FFF2-40B4-BE49-F238E27FC236}">
                      <a16:creationId xmlns:a16="http://schemas.microsoft.com/office/drawing/2014/main" id="{5F666042-06E2-CCDD-9DD7-DF6620F31B87}"/>
                    </a:ext>
                  </a:extLst>
                </p:cNvPr>
                <p:cNvPicPr/>
                <p:nvPr/>
              </p:nvPicPr>
              <p:blipFill>
                <a:blip r:embed="rId148"/>
                <a:stretch>
                  <a:fillRect/>
                </a:stretch>
              </p:blipFill>
              <p:spPr>
                <a:xfrm>
                  <a:off x="4814340" y="1277160"/>
                  <a:ext cx="378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38" name="墨迹 137">
                  <a:extLst>
                    <a:ext uri="{FF2B5EF4-FFF2-40B4-BE49-F238E27FC236}">
                      <a16:creationId xmlns:a16="http://schemas.microsoft.com/office/drawing/2014/main" id="{A668D4A6-067F-8AD4-6754-0D67C05FBA48}"/>
                    </a:ext>
                  </a:extLst>
                </p14:cNvPr>
                <p14:cNvContentPartPr/>
                <p14:nvPr/>
              </p14:nvContentPartPr>
              <p14:xfrm>
                <a:off x="4861500" y="1310640"/>
                <a:ext cx="108000" cy="54000"/>
              </p14:xfrm>
            </p:contentPart>
          </mc:Choice>
          <mc:Fallback xmlns="">
            <p:pic>
              <p:nvPicPr>
                <p:cNvPr id="138" name="墨迹 137">
                  <a:extLst>
                    <a:ext uri="{FF2B5EF4-FFF2-40B4-BE49-F238E27FC236}">
                      <a16:creationId xmlns:a16="http://schemas.microsoft.com/office/drawing/2014/main" id="{A668D4A6-067F-8AD4-6754-0D67C05FBA48}"/>
                    </a:ext>
                  </a:extLst>
                </p:cNvPr>
                <p:cNvPicPr/>
                <p:nvPr/>
              </p:nvPicPr>
              <p:blipFill>
                <a:blip r:embed="rId150"/>
                <a:stretch>
                  <a:fillRect/>
                </a:stretch>
              </p:blipFill>
              <p:spPr>
                <a:xfrm>
                  <a:off x="4852500" y="1301640"/>
                  <a:ext cx="1256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39" name="墨迹 138">
                  <a:extLst>
                    <a:ext uri="{FF2B5EF4-FFF2-40B4-BE49-F238E27FC236}">
                      <a16:creationId xmlns:a16="http://schemas.microsoft.com/office/drawing/2014/main" id="{CAF0C10A-C237-4A58-CC51-ADF85079DED4}"/>
                    </a:ext>
                  </a:extLst>
                </p14:cNvPr>
                <p14:cNvContentPartPr/>
                <p14:nvPr/>
              </p14:nvContentPartPr>
              <p14:xfrm>
                <a:off x="4929900" y="1240800"/>
                <a:ext cx="3600" cy="30240"/>
              </p14:xfrm>
            </p:contentPart>
          </mc:Choice>
          <mc:Fallback xmlns="">
            <p:pic>
              <p:nvPicPr>
                <p:cNvPr id="139" name="墨迹 138">
                  <a:extLst>
                    <a:ext uri="{FF2B5EF4-FFF2-40B4-BE49-F238E27FC236}">
                      <a16:creationId xmlns:a16="http://schemas.microsoft.com/office/drawing/2014/main" id="{CAF0C10A-C237-4A58-CC51-ADF85079DED4}"/>
                    </a:ext>
                  </a:extLst>
                </p:cNvPr>
                <p:cNvPicPr/>
                <p:nvPr/>
              </p:nvPicPr>
              <p:blipFill>
                <a:blip r:embed="rId152"/>
                <a:stretch>
                  <a:fillRect/>
                </a:stretch>
              </p:blipFill>
              <p:spPr>
                <a:xfrm>
                  <a:off x="4920900" y="1231800"/>
                  <a:ext cx="212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40" name="墨迹 139">
                  <a:extLst>
                    <a:ext uri="{FF2B5EF4-FFF2-40B4-BE49-F238E27FC236}">
                      <a16:creationId xmlns:a16="http://schemas.microsoft.com/office/drawing/2014/main" id="{A49A33EC-FACE-7D5E-2B3A-862125FDC32B}"/>
                    </a:ext>
                  </a:extLst>
                </p14:cNvPr>
                <p14:cNvContentPartPr/>
                <p14:nvPr/>
              </p14:nvContentPartPr>
              <p14:xfrm>
                <a:off x="5157060" y="1028760"/>
                <a:ext cx="9360" cy="18360"/>
              </p14:xfrm>
            </p:contentPart>
          </mc:Choice>
          <mc:Fallback xmlns="">
            <p:pic>
              <p:nvPicPr>
                <p:cNvPr id="140" name="墨迹 139">
                  <a:extLst>
                    <a:ext uri="{FF2B5EF4-FFF2-40B4-BE49-F238E27FC236}">
                      <a16:creationId xmlns:a16="http://schemas.microsoft.com/office/drawing/2014/main" id="{A49A33EC-FACE-7D5E-2B3A-862125FDC32B}"/>
                    </a:ext>
                  </a:extLst>
                </p:cNvPr>
                <p:cNvPicPr/>
                <p:nvPr/>
              </p:nvPicPr>
              <p:blipFill>
                <a:blip r:embed="rId154"/>
                <a:stretch>
                  <a:fillRect/>
                </a:stretch>
              </p:blipFill>
              <p:spPr>
                <a:xfrm>
                  <a:off x="5148060" y="1019760"/>
                  <a:ext cx="27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41" name="墨迹 140">
                  <a:extLst>
                    <a:ext uri="{FF2B5EF4-FFF2-40B4-BE49-F238E27FC236}">
                      <a16:creationId xmlns:a16="http://schemas.microsoft.com/office/drawing/2014/main" id="{BC6A177D-5459-F8AC-E73F-C2A486DFFA27}"/>
                    </a:ext>
                  </a:extLst>
                </p14:cNvPr>
                <p14:cNvContentPartPr/>
                <p14:nvPr/>
              </p14:nvContentPartPr>
              <p14:xfrm>
                <a:off x="5076420" y="1074480"/>
                <a:ext cx="158400" cy="307440"/>
              </p14:xfrm>
            </p:contentPart>
          </mc:Choice>
          <mc:Fallback xmlns="">
            <p:pic>
              <p:nvPicPr>
                <p:cNvPr id="141" name="墨迹 140">
                  <a:extLst>
                    <a:ext uri="{FF2B5EF4-FFF2-40B4-BE49-F238E27FC236}">
                      <a16:creationId xmlns:a16="http://schemas.microsoft.com/office/drawing/2014/main" id="{BC6A177D-5459-F8AC-E73F-C2A486DFFA27}"/>
                    </a:ext>
                  </a:extLst>
                </p:cNvPr>
                <p:cNvPicPr/>
                <p:nvPr/>
              </p:nvPicPr>
              <p:blipFill>
                <a:blip r:embed="rId156"/>
                <a:stretch>
                  <a:fillRect/>
                </a:stretch>
              </p:blipFill>
              <p:spPr>
                <a:xfrm>
                  <a:off x="5067780" y="1065480"/>
                  <a:ext cx="17604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43" name="墨迹 142">
                  <a:extLst>
                    <a:ext uri="{FF2B5EF4-FFF2-40B4-BE49-F238E27FC236}">
                      <a16:creationId xmlns:a16="http://schemas.microsoft.com/office/drawing/2014/main" id="{A4A3F898-720F-D46A-B3D6-6172F5084A66}"/>
                    </a:ext>
                  </a:extLst>
                </p14:cNvPr>
                <p14:cNvContentPartPr/>
                <p14:nvPr/>
              </p14:nvContentPartPr>
              <p14:xfrm>
                <a:off x="5332380" y="1097160"/>
                <a:ext cx="72000" cy="244080"/>
              </p14:xfrm>
            </p:contentPart>
          </mc:Choice>
          <mc:Fallback xmlns="">
            <p:pic>
              <p:nvPicPr>
                <p:cNvPr id="143" name="墨迹 142">
                  <a:extLst>
                    <a:ext uri="{FF2B5EF4-FFF2-40B4-BE49-F238E27FC236}">
                      <a16:creationId xmlns:a16="http://schemas.microsoft.com/office/drawing/2014/main" id="{A4A3F898-720F-D46A-B3D6-6172F5084A66}"/>
                    </a:ext>
                  </a:extLst>
                </p:cNvPr>
                <p:cNvPicPr/>
                <p:nvPr/>
              </p:nvPicPr>
              <p:blipFill>
                <a:blip r:embed="rId158"/>
                <a:stretch>
                  <a:fillRect/>
                </a:stretch>
              </p:blipFill>
              <p:spPr>
                <a:xfrm>
                  <a:off x="5323380" y="1088160"/>
                  <a:ext cx="8964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44" name="墨迹 143">
                  <a:extLst>
                    <a:ext uri="{FF2B5EF4-FFF2-40B4-BE49-F238E27FC236}">
                      <a16:creationId xmlns:a16="http://schemas.microsoft.com/office/drawing/2014/main" id="{0EDDC9D0-F222-9CC5-6259-D047A99A0987}"/>
                    </a:ext>
                  </a:extLst>
                </p14:cNvPr>
                <p14:cNvContentPartPr/>
                <p14:nvPr/>
              </p14:nvContentPartPr>
              <p14:xfrm>
                <a:off x="5379540" y="1057560"/>
                <a:ext cx="210600" cy="329400"/>
              </p14:xfrm>
            </p:contentPart>
          </mc:Choice>
          <mc:Fallback xmlns="">
            <p:pic>
              <p:nvPicPr>
                <p:cNvPr id="144" name="墨迹 143">
                  <a:extLst>
                    <a:ext uri="{FF2B5EF4-FFF2-40B4-BE49-F238E27FC236}">
                      <a16:creationId xmlns:a16="http://schemas.microsoft.com/office/drawing/2014/main" id="{0EDDC9D0-F222-9CC5-6259-D047A99A0987}"/>
                    </a:ext>
                  </a:extLst>
                </p:cNvPr>
                <p:cNvPicPr/>
                <p:nvPr/>
              </p:nvPicPr>
              <p:blipFill>
                <a:blip r:embed="rId160"/>
                <a:stretch>
                  <a:fillRect/>
                </a:stretch>
              </p:blipFill>
              <p:spPr>
                <a:xfrm>
                  <a:off x="5370540" y="1048920"/>
                  <a:ext cx="2282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46" name="墨迹 145">
                  <a:extLst>
                    <a:ext uri="{FF2B5EF4-FFF2-40B4-BE49-F238E27FC236}">
                      <a16:creationId xmlns:a16="http://schemas.microsoft.com/office/drawing/2014/main" id="{9CCDDF66-17CC-D496-5CB9-93BA739FE00C}"/>
                    </a:ext>
                  </a:extLst>
                </p14:cNvPr>
                <p14:cNvContentPartPr/>
                <p14:nvPr/>
              </p14:nvContentPartPr>
              <p14:xfrm>
                <a:off x="5715780" y="1094640"/>
                <a:ext cx="11880" cy="18360"/>
              </p14:xfrm>
            </p:contentPart>
          </mc:Choice>
          <mc:Fallback xmlns="">
            <p:pic>
              <p:nvPicPr>
                <p:cNvPr id="146" name="墨迹 145">
                  <a:extLst>
                    <a:ext uri="{FF2B5EF4-FFF2-40B4-BE49-F238E27FC236}">
                      <a16:creationId xmlns:a16="http://schemas.microsoft.com/office/drawing/2014/main" id="{9CCDDF66-17CC-D496-5CB9-93BA739FE00C}"/>
                    </a:ext>
                  </a:extLst>
                </p:cNvPr>
                <p:cNvPicPr/>
                <p:nvPr/>
              </p:nvPicPr>
              <p:blipFill>
                <a:blip r:embed="rId162"/>
                <a:stretch>
                  <a:fillRect/>
                </a:stretch>
              </p:blipFill>
              <p:spPr>
                <a:xfrm>
                  <a:off x="5706780" y="1085640"/>
                  <a:ext cx="295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47" name="墨迹 146">
                  <a:extLst>
                    <a:ext uri="{FF2B5EF4-FFF2-40B4-BE49-F238E27FC236}">
                      <a16:creationId xmlns:a16="http://schemas.microsoft.com/office/drawing/2014/main" id="{4815D769-5C8B-70E4-ACFB-AAF875BB66E9}"/>
                    </a:ext>
                  </a:extLst>
                </p14:cNvPr>
                <p14:cNvContentPartPr/>
                <p14:nvPr/>
              </p14:nvContentPartPr>
              <p14:xfrm>
                <a:off x="5717580" y="1059000"/>
                <a:ext cx="52200" cy="280800"/>
              </p14:xfrm>
            </p:contentPart>
          </mc:Choice>
          <mc:Fallback xmlns="">
            <p:pic>
              <p:nvPicPr>
                <p:cNvPr id="147" name="墨迹 146">
                  <a:extLst>
                    <a:ext uri="{FF2B5EF4-FFF2-40B4-BE49-F238E27FC236}">
                      <a16:creationId xmlns:a16="http://schemas.microsoft.com/office/drawing/2014/main" id="{4815D769-5C8B-70E4-ACFB-AAF875BB66E9}"/>
                    </a:ext>
                  </a:extLst>
                </p:cNvPr>
                <p:cNvPicPr/>
                <p:nvPr/>
              </p:nvPicPr>
              <p:blipFill>
                <a:blip r:embed="rId164"/>
                <a:stretch>
                  <a:fillRect/>
                </a:stretch>
              </p:blipFill>
              <p:spPr>
                <a:xfrm>
                  <a:off x="5708580" y="1050360"/>
                  <a:ext cx="698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48" name="墨迹 147">
                  <a:extLst>
                    <a:ext uri="{FF2B5EF4-FFF2-40B4-BE49-F238E27FC236}">
                      <a16:creationId xmlns:a16="http://schemas.microsoft.com/office/drawing/2014/main" id="{F9901D94-7989-538B-BF8E-926760FA7F9F}"/>
                    </a:ext>
                  </a:extLst>
                </p14:cNvPr>
                <p14:cNvContentPartPr/>
                <p14:nvPr/>
              </p14:nvContentPartPr>
              <p14:xfrm>
                <a:off x="5669340" y="1199400"/>
                <a:ext cx="225720" cy="181440"/>
              </p14:xfrm>
            </p:contentPart>
          </mc:Choice>
          <mc:Fallback xmlns="">
            <p:pic>
              <p:nvPicPr>
                <p:cNvPr id="148" name="墨迹 147">
                  <a:extLst>
                    <a:ext uri="{FF2B5EF4-FFF2-40B4-BE49-F238E27FC236}">
                      <a16:creationId xmlns:a16="http://schemas.microsoft.com/office/drawing/2014/main" id="{F9901D94-7989-538B-BF8E-926760FA7F9F}"/>
                    </a:ext>
                  </a:extLst>
                </p:cNvPr>
                <p:cNvPicPr/>
                <p:nvPr/>
              </p:nvPicPr>
              <p:blipFill>
                <a:blip r:embed="rId166"/>
                <a:stretch>
                  <a:fillRect/>
                </a:stretch>
              </p:blipFill>
              <p:spPr>
                <a:xfrm>
                  <a:off x="5660340" y="1190400"/>
                  <a:ext cx="2433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49" name="墨迹 148">
                  <a:extLst>
                    <a:ext uri="{FF2B5EF4-FFF2-40B4-BE49-F238E27FC236}">
                      <a16:creationId xmlns:a16="http://schemas.microsoft.com/office/drawing/2014/main" id="{CA372538-88DC-5E0E-576D-FF16D0046ED5}"/>
                    </a:ext>
                  </a:extLst>
                </p14:cNvPr>
                <p14:cNvContentPartPr/>
                <p14:nvPr/>
              </p14:nvContentPartPr>
              <p14:xfrm>
                <a:off x="5789580" y="1251240"/>
                <a:ext cx="75600" cy="74880"/>
              </p14:xfrm>
            </p:contentPart>
          </mc:Choice>
          <mc:Fallback xmlns="">
            <p:pic>
              <p:nvPicPr>
                <p:cNvPr id="149" name="墨迹 148">
                  <a:extLst>
                    <a:ext uri="{FF2B5EF4-FFF2-40B4-BE49-F238E27FC236}">
                      <a16:creationId xmlns:a16="http://schemas.microsoft.com/office/drawing/2014/main" id="{CA372538-88DC-5E0E-576D-FF16D0046ED5}"/>
                    </a:ext>
                  </a:extLst>
                </p:cNvPr>
                <p:cNvPicPr/>
                <p:nvPr/>
              </p:nvPicPr>
              <p:blipFill>
                <a:blip r:embed="rId168"/>
                <a:stretch>
                  <a:fillRect/>
                </a:stretch>
              </p:blipFill>
              <p:spPr>
                <a:xfrm>
                  <a:off x="5780940" y="1242600"/>
                  <a:ext cx="93240" cy="92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9">
            <p14:nvContentPartPr>
              <p14:cNvPr id="150" name="墨迹 149">
                <a:extLst>
                  <a:ext uri="{FF2B5EF4-FFF2-40B4-BE49-F238E27FC236}">
                    <a16:creationId xmlns:a16="http://schemas.microsoft.com/office/drawing/2014/main" id="{C6D3F164-5CE4-114C-9289-7664A9BC2FEE}"/>
                  </a:ext>
                </a:extLst>
              </p14:cNvPr>
              <p14:cNvContentPartPr/>
              <p14:nvPr/>
            </p14:nvContentPartPr>
            <p14:xfrm>
              <a:off x="6121500" y="1158360"/>
              <a:ext cx="140760" cy="204840"/>
            </p14:xfrm>
          </p:contentPart>
        </mc:Choice>
        <mc:Fallback xmlns="">
          <p:pic>
            <p:nvPicPr>
              <p:cNvPr id="150" name="墨迹 149">
                <a:extLst>
                  <a:ext uri="{FF2B5EF4-FFF2-40B4-BE49-F238E27FC236}">
                    <a16:creationId xmlns:a16="http://schemas.microsoft.com/office/drawing/2014/main" id="{C6D3F164-5CE4-114C-9289-7664A9BC2FEE}"/>
                  </a:ext>
                </a:extLst>
              </p:cNvPr>
              <p:cNvPicPr/>
              <p:nvPr/>
            </p:nvPicPr>
            <p:blipFill>
              <a:blip r:embed="rId170"/>
              <a:stretch>
                <a:fillRect/>
              </a:stretch>
            </p:blipFill>
            <p:spPr>
              <a:xfrm>
                <a:off x="6112860" y="1149360"/>
                <a:ext cx="158400" cy="222480"/>
              </a:xfrm>
              <a:prstGeom prst="rect">
                <a:avLst/>
              </a:prstGeom>
            </p:spPr>
          </p:pic>
        </mc:Fallback>
      </mc:AlternateContent>
      <p:grpSp>
        <p:nvGrpSpPr>
          <p:cNvPr id="169" name="组合 168">
            <a:extLst>
              <a:ext uri="{FF2B5EF4-FFF2-40B4-BE49-F238E27FC236}">
                <a16:creationId xmlns:a16="http://schemas.microsoft.com/office/drawing/2014/main" id="{2A555023-F08A-63C9-0186-6944D6DFD1F2}"/>
              </a:ext>
            </a:extLst>
          </p:cNvPr>
          <p:cNvGrpSpPr/>
          <p:nvPr/>
        </p:nvGrpSpPr>
        <p:grpSpPr>
          <a:xfrm>
            <a:off x="6456660" y="997800"/>
            <a:ext cx="692280" cy="587520"/>
            <a:chOff x="6456660" y="997800"/>
            <a:chExt cx="692280" cy="587520"/>
          </a:xfrm>
        </p:grpSpPr>
        <mc:AlternateContent xmlns:mc="http://schemas.openxmlformats.org/markup-compatibility/2006" xmlns:p14="http://schemas.microsoft.com/office/powerpoint/2010/main">
          <mc:Choice Requires="p14">
            <p:contentPart p14:bwMode="auto" r:id="rId171">
              <p14:nvContentPartPr>
                <p14:cNvPr id="152" name="墨迹 151">
                  <a:extLst>
                    <a:ext uri="{FF2B5EF4-FFF2-40B4-BE49-F238E27FC236}">
                      <a16:creationId xmlns:a16="http://schemas.microsoft.com/office/drawing/2014/main" id="{BA40D7F5-DA8C-2DFF-2303-8039D2F70F50}"/>
                    </a:ext>
                  </a:extLst>
                </p14:cNvPr>
                <p14:cNvContentPartPr/>
                <p14:nvPr/>
              </p14:nvContentPartPr>
              <p14:xfrm>
                <a:off x="6491940" y="1028760"/>
                <a:ext cx="9360" cy="18360"/>
              </p14:xfrm>
            </p:contentPart>
          </mc:Choice>
          <mc:Fallback xmlns="">
            <p:pic>
              <p:nvPicPr>
                <p:cNvPr id="152" name="墨迹 151">
                  <a:extLst>
                    <a:ext uri="{FF2B5EF4-FFF2-40B4-BE49-F238E27FC236}">
                      <a16:creationId xmlns:a16="http://schemas.microsoft.com/office/drawing/2014/main" id="{BA40D7F5-DA8C-2DFF-2303-8039D2F70F50}"/>
                    </a:ext>
                  </a:extLst>
                </p:cNvPr>
                <p:cNvPicPr/>
                <p:nvPr/>
              </p:nvPicPr>
              <p:blipFill>
                <a:blip r:embed="rId172"/>
                <a:stretch>
                  <a:fillRect/>
                </a:stretch>
              </p:blipFill>
              <p:spPr>
                <a:xfrm>
                  <a:off x="6483300" y="1019760"/>
                  <a:ext cx="27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53" name="墨迹 152">
                  <a:extLst>
                    <a:ext uri="{FF2B5EF4-FFF2-40B4-BE49-F238E27FC236}">
                      <a16:creationId xmlns:a16="http://schemas.microsoft.com/office/drawing/2014/main" id="{8E61FBDD-6D99-68CC-2543-ECB57837BA4B}"/>
                    </a:ext>
                  </a:extLst>
                </p14:cNvPr>
                <p14:cNvContentPartPr/>
                <p14:nvPr/>
              </p14:nvContentPartPr>
              <p14:xfrm>
                <a:off x="6456660" y="1142880"/>
                <a:ext cx="5400" cy="133920"/>
              </p14:xfrm>
            </p:contentPart>
          </mc:Choice>
          <mc:Fallback xmlns="">
            <p:pic>
              <p:nvPicPr>
                <p:cNvPr id="153" name="墨迹 152">
                  <a:extLst>
                    <a:ext uri="{FF2B5EF4-FFF2-40B4-BE49-F238E27FC236}">
                      <a16:creationId xmlns:a16="http://schemas.microsoft.com/office/drawing/2014/main" id="{8E61FBDD-6D99-68CC-2543-ECB57837BA4B}"/>
                    </a:ext>
                  </a:extLst>
                </p:cNvPr>
                <p:cNvPicPr/>
                <p:nvPr/>
              </p:nvPicPr>
              <p:blipFill>
                <a:blip r:embed="rId174"/>
                <a:stretch>
                  <a:fillRect/>
                </a:stretch>
              </p:blipFill>
              <p:spPr>
                <a:xfrm>
                  <a:off x="6447660" y="1134240"/>
                  <a:ext cx="230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54" name="墨迹 153">
                  <a:extLst>
                    <a:ext uri="{FF2B5EF4-FFF2-40B4-BE49-F238E27FC236}">
                      <a16:creationId xmlns:a16="http://schemas.microsoft.com/office/drawing/2014/main" id="{3EB9FE1B-DC6C-77EC-1E3A-BF9E5D67F408}"/>
                    </a:ext>
                  </a:extLst>
                </p14:cNvPr>
                <p14:cNvContentPartPr/>
                <p14:nvPr/>
              </p14:nvContentPartPr>
              <p14:xfrm>
                <a:off x="6659700" y="997800"/>
                <a:ext cx="214200" cy="587520"/>
              </p14:xfrm>
            </p:contentPart>
          </mc:Choice>
          <mc:Fallback xmlns="">
            <p:pic>
              <p:nvPicPr>
                <p:cNvPr id="154" name="墨迹 153">
                  <a:extLst>
                    <a:ext uri="{FF2B5EF4-FFF2-40B4-BE49-F238E27FC236}">
                      <a16:creationId xmlns:a16="http://schemas.microsoft.com/office/drawing/2014/main" id="{3EB9FE1B-DC6C-77EC-1E3A-BF9E5D67F408}"/>
                    </a:ext>
                  </a:extLst>
                </p:cNvPr>
                <p:cNvPicPr/>
                <p:nvPr/>
              </p:nvPicPr>
              <p:blipFill>
                <a:blip r:embed="rId176"/>
                <a:stretch>
                  <a:fillRect/>
                </a:stretch>
              </p:blipFill>
              <p:spPr>
                <a:xfrm>
                  <a:off x="6650700" y="988800"/>
                  <a:ext cx="231840" cy="6051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56" name="墨迹 155">
                  <a:extLst>
                    <a:ext uri="{FF2B5EF4-FFF2-40B4-BE49-F238E27FC236}">
                      <a16:creationId xmlns:a16="http://schemas.microsoft.com/office/drawing/2014/main" id="{27226BD6-4A8F-BD25-BC8D-FEA85C0B9E1D}"/>
                    </a:ext>
                  </a:extLst>
                </p14:cNvPr>
                <p14:cNvContentPartPr/>
                <p14:nvPr/>
              </p14:nvContentPartPr>
              <p14:xfrm>
                <a:off x="6568260" y="1059000"/>
                <a:ext cx="191880" cy="292320"/>
              </p14:xfrm>
            </p:contentPart>
          </mc:Choice>
          <mc:Fallback xmlns="">
            <p:pic>
              <p:nvPicPr>
                <p:cNvPr id="156" name="墨迹 155">
                  <a:extLst>
                    <a:ext uri="{FF2B5EF4-FFF2-40B4-BE49-F238E27FC236}">
                      <a16:creationId xmlns:a16="http://schemas.microsoft.com/office/drawing/2014/main" id="{27226BD6-4A8F-BD25-BC8D-FEA85C0B9E1D}"/>
                    </a:ext>
                  </a:extLst>
                </p:cNvPr>
                <p:cNvPicPr/>
                <p:nvPr/>
              </p:nvPicPr>
              <p:blipFill>
                <a:blip r:embed="rId178"/>
                <a:stretch>
                  <a:fillRect/>
                </a:stretch>
              </p:blipFill>
              <p:spPr>
                <a:xfrm>
                  <a:off x="6559620" y="1050360"/>
                  <a:ext cx="20952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57" name="墨迹 156">
                  <a:extLst>
                    <a:ext uri="{FF2B5EF4-FFF2-40B4-BE49-F238E27FC236}">
                      <a16:creationId xmlns:a16="http://schemas.microsoft.com/office/drawing/2014/main" id="{8F9E5662-53F8-2D7A-64C6-8A38AE25AEE8}"/>
                    </a:ext>
                  </a:extLst>
                </p14:cNvPr>
                <p14:cNvContentPartPr/>
                <p14:nvPr/>
              </p14:nvContentPartPr>
              <p14:xfrm>
                <a:off x="6712980" y="1104720"/>
                <a:ext cx="46080" cy="198360"/>
              </p14:xfrm>
            </p:contentPart>
          </mc:Choice>
          <mc:Fallback xmlns="">
            <p:pic>
              <p:nvPicPr>
                <p:cNvPr id="157" name="墨迹 156">
                  <a:extLst>
                    <a:ext uri="{FF2B5EF4-FFF2-40B4-BE49-F238E27FC236}">
                      <a16:creationId xmlns:a16="http://schemas.microsoft.com/office/drawing/2014/main" id="{8F9E5662-53F8-2D7A-64C6-8A38AE25AEE8}"/>
                    </a:ext>
                  </a:extLst>
                </p:cNvPr>
                <p:cNvPicPr/>
                <p:nvPr/>
              </p:nvPicPr>
              <p:blipFill>
                <a:blip r:embed="rId180"/>
                <a:stretch>
                  <a:fillRect/>
                </a:stretch>
              </p:blipFill>
              <p:spPr>
                <a:xfrm>
                  <a:off x="6703980" y="1095720"/>
                  <a:ext cx="63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59" name="墨迹 158">
                  <a:extLst>
                    <a:ext uri="{FF2B5EF4-FFF2-40B4-BE49-F238E27FC236}">
                      <a16:creationId xmlns:a16="http://schemas.microsoft.com/office/drawing/2014/main" id="{AB7B1F0C-5E22-5AC7-010E-DD7FB13A2AA2}"/>
                    </a:ext>
                  </a:extLst>
                </p14:cNvPr>
                <p14:cNvContentPartPr/>
                <p14:nvPr/>
              </p14:nvContentPartPr>
              <p14:xfrm>
                <a:off x="6926460" y="1089600"/>
                <a:ext cx="179640" cy="167760"/>
              </p14:xfrm>
            </p:contentPart>
          </mc:Choice>
          <mc:Fallback xmlns="">
            <p:pic>
              <p:nvPicPr>
                <p:cNvPr id="159" name="墨迹 158">
                  <a:extLst>
                    <a:ext uri="{FF2B5EF4-FFF2-40B4-BE49-F238E27FC236}">
                      <a16:creationId xmlns:a16="http://schemas.microsoft.com/office/drawing/2014/main" id="{AB7B1F0C-5E22-5AC7-010E-DD7FB13A2AA2}"/>
                    </a:ext>
                  </a:extLst>
                </p:cNvPr>
                <p:cNvPicPr/>
                <p:nvPr/>
              </p:nvPicPr>
              <p:blipFill>
                <a:blip r:embed="rId182"/>
                <a:stretch>
                  <a:fillRect/>
                </a:stretch>
              </p:blipFill>
              <p:spPr>
                <a:xfrm>
                  <a:off x="6917820" y="1080960"/>
                  <a:ext cx="1972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60" name="墨迹 159">
                  <a:extLst>
                    <a:ext uri="{FF2B5EF4-FFF2-40B4-BE49-F238E27FC236}">
                      <a16:creationId xmlns:a16="http://schemas.microsoft.com/office/drawing/2014/main" id="{409D22C5-33B5-042B-5EA5-25D58656D502}"/>
                    </a:ext>
                  </a:extLst>
                </p14:cNvPr>
                <p14:cNvContentPartPr/>
                <p14:nvPr/>
              </p14:nvContentPartPr>
              <p14:xfrm>
                <a:off x="7065060" y="1127760"/>
                <a:ext cx="83880" cy="227520"/>
              </p14:xfrm>
            </p:contentPart>
          </mc:Choice>
          <mc:Fallback xmlns="">
            <p:pic>
              <p:nvPicPr>
                <p:cNvPr id="160" name="墨迹 159">
                  <a:extLst>
                    <a:ext uri="{FF2B5EF4-FFF2-40B4-BE49-F238E27FC236}">
                      <a16:creationId xmlns:a16="http://schemas.microsoft.com/office/drawing/2014/main" id="{409D22C5-33B5-042B-5EA5-25D58656D502}"/>
                    </a:ext>
                  </a:extLst>
                </p:cNvPr>
                <p:cNvPicPr/>
                <p:nvPr/>
              </p:nvPicPr>
              <p:blipFill>
                <a:blip r:embed="rId184"/>
                <a:stretch>
                  <a:fillRect/>
                </a:stretch>
              </p:blipFill>
              <p:spPr>
                <a:xfrm>
                  <a:off x="7056420" y="1118760"/>
                  <a:ext cx="101520" cy="245160"/>
                </a:xfrm>
                <a:prstGeom prst="rect">
                  <a:avLst/>
                </a:prstGeom>
              </p:spPr>
            </p:pic>
          </mc:Fallback>
        </mc:AlternateContent>
      </p:grpSp>
      <p:grpSp>
        <p:nvGrpSpPr>
          <p:cNvPr id="168" name="组合 167">
            <a:extLst>
              <a:ext uri="{FF2B5EF4-FFF2-40B4-BE49-F238E27FC236}">
                <a16:creationId xmlns:a16="http://schemas.microsoft.com/office/drawing/2014/main" id="{B8AF9D33-76BC-1BF2-9566-A7A7EB3BBD00}"/>
              </a:ext>
            </a:extLst>
          </p:cNvPr>
          <p:cNvGrpSpPr/>
          <p:nvPr/>
        </p:nvGrpSpPr>
        <p:grpSpPr>
          <a:xfrm>
            <a:off x="7284660" y="1082040"/>
            <a:ext cx="611280" cy="308880"/>
            <a:chOff x="7284660" y="1082040"/>
            <a:chExt cx="611280" cy="308880"/>
          </a:xfrm>
        </p:grpSpPr>
        <mc:AlternateContent xmlns:mc="http://schemas.openxmlformats.org/markup-compatibility/2006" xmlns:p14="http://schemas.microsoft.com/office/powerpoint/2010/main">
          <mc:Choice Requires="p14">
            <p:contentPart p14:bwMode="auto" r:id="rId185">
              <p14:nvContentPartPr>
                <p14:cNvPr id="161" name="墨迹 160">
                  <a:extLst>
                    <a:ext uri="{FF2B5EF4-FFF2-40B4-BE49-F238E27FC236}">
                      <a16:creationId xmlns:a16="http://schemas.microsoft.com/office/drawing/2014/main" id="{4F597F27-7C02-66D9-3187-CE57A9B9CB1F}"/>
                    </a:ext>
                  </a:extLst>
                </p14:cNvPr>
                <p14:cNvContentPartPr/>
                <p14:nvPr/>
              </p14:nvContentPartPr>
              <p14:xfrm>
                <a:off x="7307340" y="1132440"/>
                <a:ext cx="17280" cy="23760"/>
              </p14:xfrm>
            </p:contentPart>
          </mc:Choice>
          <mc:Fallback xmlns="">
            <p:pic>
              <p:nvPicPr>
                <p:cNvPr id="161" name="墨迹 160">
                  <a:extLst>
                    <a:ext uri="{FF2B5EF4-FFF2-40B4-BE49-F238E27FC236}">
                      <a16:creationId xmlns:a16="http://schemas.microsoft.com/office/drawing/2014/main" id="{4F597F27-7C02-66D9-3187-CE57A9B9CB1F}"/>
                    </a:ext>
                  </a:extLst>
                </p:cNvPr>
                <p:cNvPicPr/>
                <p:nvPr/>
              </p:nvPicPr>
              <p:blipFill>
                <a:blip r:embed="rId186"/>
                <a:stretch>
                  <a:fillRect/>
                </a:stretch>
              </p:blipFill>
              <p:spPr>
                <a:xfrm>
                  <a:off x="7298700" y="1123800"/>
                  <a:ext cx="349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2" name="墨迹 161">
                  <a:extLst>
                    <a:ext uri="{FF2B5EF4-FFF2-40B4-BE49-F238E27FC236}">
                      <a16:creationId xmlns:a16="http://schemas.microsoft.com/office/drawing/2014/main" id="{6EA8614F-292B-BCB9-32D2-DFE3DF98C20A}"/>
                    </a:ext>
                  </a:extLst>
                </p14:cNvPr>
                <p14:cNvContentPartPr/>
                <p14:nvPr/>
              </p14:nvContentPartPr>
              <p14:xfrm>
                <a:off x="7352340" y="1112280"/>
                <a:ext cx="18360" cy="158040"/>
              </p14:xfrm>
            </p:contentPart>
          </mc:Choice>
          <mc:Fallback xmlns="">
            <p:pic>
              <p:nvPicPr>
                <p:cNvPr id="162" name="墨迹 161">
                  <a:extLst>
                    <a:ext uri="{FF2B5EF4-FFF2-40B4-BE49-F238E27FC236}">
                      <a16:creationId xmlns:a16="http://schemas.microsoft.com/office/drawing/2014/main" id="{6EA8614F-292B-BCB9-32D2-DFE3DF98C20A}"/>
                    </a:ext>
                  </a:extLst>
                </p:cNvPr>
                <p:cNvPicPr/>
                <p:nvPr/>
              </p:nvPicPr>
              <p:blipFill>
                <a:blip r:embed="rId188"/>
                <a:stretch>
                  <a:fillRect/>
                </a:stretch>
              </p:blipFill>
              <p:spPr>
                <a:xfrm>
                  <a:off x="7343340" y="1103640"/>
                  <a:ext cx="360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3" name="墨迹 162">
                  <a:extLst>
                    <a:ext uri="{FF2B5EF4-FFF2-40B4-BE49-F238E27FC236}">
                      <a16:creationId xmlns:a16="http://schemas.microsoft.com/office/drawing/2014/main" id="{DCED4A35-FBDA-7B50-688B-9D8EEAB5CC84}"/>
                    </a:ext>
                  </a:extLst>
                </p14:cNvPr>
                <p14:cNvContentPartPr/>
                <p14:nvPr/>
              </p14:nvContentPartPr>
              <p14:xfrm>
                <a:off x="7284660" y="1207680"/>
                <a:ext cx="166320" cy="131040"/>
              </p14:xfrm>
            </p:contentPart>
          </mc:Choice>
          <mc:Fallback xmlns="">
            <p:pic>
              <p:nvPicPr>
                <p:cNvPr id="163" name="墨迹 162">
                  <a:extLst>
                    <a:ext uri="{FF2B5EF4-FFF2-40B4-BE49-F238E27FC236}">
                      <a16:creationId xmlns:a16="http://schemas.microsoft.com/office/drawing/2014/main" id="{DCED4A35-FBDA-7B50-688B-9D8EEAB5CC84}"/>
                    </a:ext>
                  </a:extLst>
                </p:cNvPr>
                <p:cNvPicPr/>
                <p:nvPr/>
              </p:nvPicPr>
              <p:blipFill>
                <a:blip r:embed="rId190"/>
                <a:stretch>
                  <a:fillRect/>
                </a:stretch>
              </p:blipFill>
              <p:spPr>
                <a:xfrm>
                  <a:off x="7275660" y="1198680"/>
                  <a:ext cx="1839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4" name="墨迹 163">
                  <a:extLst>
                    <a:ext uri="{FF2B5EF4-FFF2-40B4-BE49-F238E27FC236}">
                      <a16:creationId xmlns:a16="http://schemas.microsoft.com/office/drawing/2014/main" id="{71F20A71-C53C-43E7-E255-A5C9E859D76E}"/>
                    </a:ext>
                  </a:extLst>
                </p14:cNvPr>
                <p14:cNvContentPartPr/>
                <p14:nvPr/>
              </p14:nvContentPartPr>
              <p14:xfrm>
                <a:off x="7353060" y="1241880"/>
                <a:ext cx="280800" cy="38160"/>
              </p14:xfrm>
            </p:contentPart>
          </mc:Choice>
          <mc:Fallback xmlns="">
            <p:pic>
              <p:nvPicPr>
                <p:cNvPr id="164" name="墨迹 163">
                  <a:extLst>
                    <a:ext uri="{FF2B5EF4-FFF2-40B4-BE49-F238E27FC236}">
                      <a16:creationId xmlns:a16="http://schemas.microsoft.com/office/drawing/2014/main" id="{71F20A71-C53C-43E7-E255-A5C9E859D76E}"/>
                    </a:ext>
                  </a:extLst>
                </p:cNvPr>
                <p:cNvPicPr/>
                <p:nvPr/>
              </p:nvPicPr>
              <p:blipFill>
                <a:blip r:embed="rId192"/>
                <a:stretch>
                  <a:fillRect/>
                </a:stretch>
              </p:blipFill>
              <p:spPr>
                <a:xfrm>
                  <a:off x="7344420" y="1233240"/>
                  <a:ext cx="2984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5" name="墨迹 164">
                  <a:extLst>
                    <a:ext uri="{FF2B5EF4-FFF2-40B4-BE49-F238E27FC236}">
                      <a16:creationId xmlns:a16="http://schemas.microsoft.com/office/drawing/2014/main" id="{FF343AFD-89E1-6CAE-2CE2-688BD94B3138}"/>
                    </a:ext>
                  </a:extLst>
                </p14:cNvPr>
                <p14:cNvContentPartPr/>
                <p14:nvPr/>
              </p14:nvContentPartPr>
              <p14:xfrm>
                <a:off x="7703700" y="1257360"/>
                <a:ext cx="6480" cy="20160"/>
              </p14:xfrm>
            </p:contentPart>
          </mc:Choice>
          <mc:Fallback xmlns="">
            <p:pic>
              <p:nvPicPr>
                <p:cNvPr id="165" name="墨迹 164">
                  <a:extLst>
                    <a:ext uri="{FF2B5EF4-FFF2-40B4-BE49-F238E27FC236}">
                      <a16:creationId xmlns:a16="http://schemas.microsoft.com/office/drawing/2014/main" id="{FF343AFD-89E1-6CAE-2CE2-688BD94B3138}"/>
                    </a:ext>
                  </a:extLst>
                </p:cNvPr>
                <p:cNvPicPr/>
                <p:nvPr/>
              </p:nvPicPr>
              <p:blipFill>
                <a:blip r:embed="rId194"/>
                <a:stretch>
                  <a:fillRect/>
                </a:stretch>
              </p:blipFill>
              <p:spPr>
                <a:xfrm>
                  <a:off x="7694700" y="1248360"/>
                  <a:ext cx="241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6" name="墨迹 165">
                  <a:extLst>
                    <a:ext uri="{FF2B5EF4-FFF2-40B4-BE49-F238E27FC236}">
                      <a16:creationId xmlns:a16="http://schemas.microsoft.com/office/drawing/2014/main" id="{D0C88122-C171-A05C-22C0-3A3798B6F856}"/>
                    </a:ext>
                  </a:extLst>
                </p14:cNvPr>
                <p14:cNvContentPartPr/>
                <p14:nvPr/>
              </p14:nvContentPartPr>
              <p14:xfrm>
                <a:off x="7740420" y="1082040"/>
                <a:ext cx="155520" cy="308880"/>
              </p14:xfrm>
            </p:contentPart>
          </mc:Choice>
          <mc:Fallback xmlns="">
            <p:pic>
              <p:nvPicPr>
                <p:cNvPr id="166" name="墨迹 165">
                  <a:extLst>
                    <a:ext uri="{FF2B5EF4-FFF2-40B4-BE49-F238E27FC236}">
                      <a16:creationId xmlns:a16="http://schemas.microsoft.com/office/drawing/2014/main" id="{D0C88122-C171-A05C-22C0-3A3798B6F856}"/>
                    </a:ext>
                  </a:extLst>
                </p:cNvPr>
                <p:cNvPicPr/>
                <p:nvPr/>
              </p:nvPicPr>
              <p:blipFill>
                <a:blip r:embed="rId196"/>
                <a:stretch>
                  <a:fillRect/>
                </a:stretch>
              </p:blipFill>
              <p:spPr>
                <a:xfrm>
                  <a:off x="7731420" y="1073040"/>
                  <a:ext cx="1731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7" name="墨迹 166">
                  <a:extLst>
                    <a:ext uri="{FF2B5EF4-FFF2-40B4-BE49-F238E27FC236}">
                      <a16:creationId xmlns:a16="http://schemas.microsoft.com/office/drawing/2014/main" id="{0BAA7C11-EABC-3369-8818-8D0C822E6D90}"/>
                    </a:ext>
                  </a:extLst>
                </p14:cNvPr>
                <p14:cNvContentPartPr/>
                <p14:nvPr/>
              </p14:nvContentPartPr>
              <p14:xfrm>
                <a:off x="7780020" y="1104720"/>
                <a:ext cx="54720" cy="9360"/>
              </p14:xfrm>
            </p:contentPart>
          </mc:Choice>
          <mc:Fallback xmlns="">
            <p:pic>
              <p:nvPicPr>
                <p:cNvPr id="167" name="墨迹 166">
                  <a:extLst>
                    <a:ext uri="{FF2B5EF4-FFF2-40B4-BE49-F238E27FC236}">
                      <a16:creationId xmlns:a16="http://schemas.microsoft.com/office/drawing/2014/main" id="{0BAA7C11-EABC-3369-8818-8D0C822E6D90}"/>
                    </a:ext>
                  </a:extLst>
                </p:cNvPr>
                <p:cNvPicPr/>
                <p:nvPr/>
              </p:nvPicPr>
              <p:blipFill>
                <a:blip r:embed="rId198"/>
                <a:stretch>
                  <a:fillRect/>
                </a:stretch>
              </p:blipFill>
              <p:spPr>
                <a:xfrm>
                  <a:off x="7771020" y="1095720"/>
                  <a:ext cx="72360" cy="27000"/>
                </a:xfrm>
                <a:prstGeom prst="rect">
                  <a:avLst/>
                </a:prstGeom>
              </p:spPr>
            </p:pic>
          </mc:Fallback>
        </mc:AlternateContent>
      </p:grpSp>
      <p:grpSp>
        <p:nvGrpSpPr>
          <p:cNvPr id="206" name="组合 205">
            <a:extLst>
              <a:ext uri="{FF2B5EF4-FFF2-40B4-BE49-F238E27FC236}">
                <a16:creationId xmlns:a16="http://schemas.microsoft.com/office/drawing/2014/main" id="{71AD69FA-5E19-B275-41EE-7D5132EA7C10}"/>
              </a:ext>
            </a:extLst>
          </p:cNvPr>
          <p:cNvGrpSpPr/>
          <p:nvPr/>
        </p:nvGrpSpPr>
        <p:grpSpPr>
          <a:xfrm>
            <a:off x="8077020" y="608280"/>
            <a:ext cx="2568600" cy="893520"/>
            <a:chOff x="8077020" y="608280"/>
            <a:chExt cx="2568600" cy="893520"/>
          </a:xfrm>
        </p:grpSpPr>
        <mc:AlternateContent xmlns:mc="http://schemas.openxmlformats.org/markup-compatibility/2006" xmlns:p14="http://schemas.microsoft.com/office/powerpoint/2010/main">
          <mc:Choice Requires="p14">
            <p:contentPart p14:bwMode="auto" r:id="rId199">
              <p14:nvContentPartPr>
                <p14:cNvPr id="170" name="墨迹 169">
                  <a:extLst>
                    <a:ext uri="{FF2B5EF4-FFF2-40B4-BE49-F238E27FC236}">
                      <a16:creationId xmlns:a16="http://schemas.microsoft.com/office/drawing/2014/main" id="{A8BA37AA-F3C5-CDD0-08DC-B14E0DE5F9A7}"/>
                    </a:ext>
                  </a:extLst>
                </p14:cNvPr>
                <p14:cNvContentPartPr/>
                <p14:nvPr/>
              </p14:nvContentPartPr>
              <p14:xfrm>
                <a:off x="8077020" y="1317840"/>
                <a:ext cx="12600" cy="9360"/>
              </p14:xfrm>
            </p:contentPart>
          </mc:Choice>
          <mc:Fallback xmlns="">
            <p:pic>
              <p:nvPicPr>
                <p:cNvPr id="170" name="墨迹 169">
                  <a:extLst>
                    <a:ext uri="{FF2B5EF4-FFF2-40B4-BE49-F238E27FC236}">
                      <a16:creationId xmlns:a16="http://schemas.microsoft.com/office/drawing/2014/main" id="{A8BA37AA-F3C5-CDD0-08DC-B14E0DE5F9A7}"/>
                    </a:ext>
                  </a:extLst>
                </p:cNvPr>
                <p:cNvPicPr/>
                <p:nvPr/>
              </p:nvPicPr>
              <p:blipFill>
                <a:blip r:embed="rId200"/>
                <a:stretch>
                  <a:fillRect/>
                </a:stretch>
              </p:blipFill>
              <p:spPr>
                <a:xfrm>
                  <a:off x="8068020" y="1309200"/>
                  <a:ext cx="30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墨迹 170">
                  <a:extLst>
                    <a:ext uri="{FF2B5EF4-FFF2-40B4-BE49-F238E27FC236}">
                      <a16:creationId xmlns:a16="http://schemas.microsoft.com/office/drawing/2014/main" id="{32BCDB0A-3766-DEA8-4206-A5B03659E43D}"/>
                    </a:ext>
                  </a:extLst>
                </p14:cNvPr>
                <p14:cNvContentPartPr/>
                <p14:nvPr/>
              </p14:nvContentPartPr>
              <p14:xfrm>
                <a:off x="8215980" y="1104720"/>
                <a:ext cx="185040" cy="266040"/>
              </p14:xfrm>
            </p:contentPart>
          </mc:Choice>
          <mc:Fallback xmlns="">
            <p:pic>
              <p:nvPicPr>
                <p:cNvPr id="171" name="墨迹 170">
                  <a:extLst>
                    <a:ext uri="{FF2B5EF4-FFF2-40B4-BE49-F238E27FC236}">
                      <a16:creationId xmlns:a16="http://schemas.microsoft.com/office/drawing/2014/main" id="{32BCDB0A-3766-DEA8-4206-A5B03659E43D}"/>
                    </a:ext>
                  </a:extLst>
                </p:cNvPr>
                <p:cNvPicPr/>
                <p:nvPr/>
              </p:nvPicPr>
              <p:blipFill>
                <a:blip r:embed="rId202"/>
                <a:stretch>
                  <a:fillRect/>
                </a:stretch>
              </p:blipFill>
              <p:spPr>
                <a:xfrm>
                  <a:off x="8206980" y="1095720"/>
                  <a:ext cx="20268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2" name="墨迹 171">
                  <a:extLst>
                    <a:ext uri="{FF2B5EF4-FFF2-40B4-BE49-F238E27FC236}">
                      <a16:creationId xmlns:a16="http://schemas.microsoft.com/office/drawing/2014/main" id="{CA09C0E2-5E2C-3FDC-C435-21D3B4A5F8E0}"/>
                    </a:ext>
                  </a:extLst>
                </p14:cNvPr>
                <p14:cNvContentPartPr/>
                <p14:nvPr/>
              </p14:nvContentPartPr>
              <p14:xfrm>
                <a:off x="8564460" y="1043880"/>
                <a:ext cx="3600" cy="28800"/>
              </p14:xfrm>
            </p:contentPart>
          </mc:Choice>
          <mc:Fallback xmlns="">
            <p:pic>
              <p:nvPicPr>
                <p:cNvPr id="172" name="墨迹 171">
                  <a:extLst>
                    <a:ext uri="{FF2B5EF4-FFF2-40B4-BE49-F238E27FC236}">
                      <a16:creationId xmlns:a16="http://schemas.microsoft.com/office/drawing/2014/main" id="{CA09C0E2-5E2C-3FDC-C435-21D3B4A5F8E0}"/>
                    </a:ext>
                  </a:extLst>
                </p:cNvPr>
                <p:cNvPicPr/>
                <p:nvPr/>
              </p:nvPicPr>
              <p:blipFill>
                <a:blip r:embed="rId204"/>
                <a:stretch>
                  <a:fillRect/>
                </a:stretch>
              </p:blipFill>
              <p:spPr>
                <a:xfrm>
                  <a:off x="8555820" y="1034880"/>
                  <a:ext cx="21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墨迹 172">
                  <a:extLst>
                    <a:ext uri="{FF2B5EF4-FFF2-40B4-BE49-F238E27FC236}">
                      <a16:creationId xmlns:a16="http://schemas.microsoft.com/office/drawing/2014/main" id="{1A8BEFEB-9E40-927B-312B-4A252082340B}"/>
                    </a:ext>
                  </a:extLst>
                </p14:cNvPr>
                <p14:cNvContentPartPr/>
                <p14:nvPr/>
              </p14:nvContentPartPr>
              <p14:xfrm>
                <a:off x="8496060" y="1059360"/>
                <a:ext cx="128520" cy="442440"/>
              </p14:xfrm>
            </p:contentPart>
          </mc:Choice>
          <mc:Fallback xmlns="">
            <p:pic>
              <p:nvPicPr>
                <p:cNvPr id="173" name="墨迹 172">
                  <a:extLst>
                    <a:ext uri="{FF2B5EF4-FFF2-40B4-BE49-F238E27FC236}">
                      <a16:creationId xmlns:a16="http://schemas.microsoft.com/office/drawing/2014/main" id="{1A8BEFEB-9E40-927B-312B-4A252082340B}"/>
                    </a:ext>
                  </a:extLst>
                </p:cNvPr>
                <p:cNvPicPr/>
                <p:nvPr/>
              </p:nvPicPr>
              <p:blipFill>
                <a:blip r:embed="rId206"/>
                <a:stretch>
                  <a:fillRect/>
                </a:stretch>
              </p:blipFill>
              <p:spPr>
                <a:xfrm>
                  <a:off x="8487420" y="1050720"/>
                  <a:ext cx="14616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5" name="墨迹 174">
                  <a:extLst>
                    <a:ext uri="{FF2B5EF4-FFF2-40B4-BE49-F238E27FC236}">
                      <a16:creationId xmlns:a16="http://schemas.microsoft.com/office/drawing/2014/main" id="{F2D7F9DC-8BB5-0159-8F11-F77DF1D3F8A5}"/>
                    </a:ext>
                  </a:extLst>
                </p14:cNvPr>
                <p14:cNvContentPartPr/>
                <p14:nvPr/>
              </p14:nvContentPartPr>
              <p14:xfrm>
                <a:off x="8137860" y="1104720"/>
                <a:ext cx="599400" cy="292680"/>
              </p14:xfrm>
            </p:contentPart>
          </mc:Choice>
          <mc:Fallback xmlns="">
            <p:pic>
              <p:nvPicPr>
                <p:cNvPr id="175" name="墨迹 174">
                  <a:extLst>
                    <a:ext uri="{FF2B5EF4-FFF2-40B4-BE49-F238E27FC236}">
                      <a16:creationId xmlns:a16="http://schemas.microsoft.com/office/drawing/2014/main" id="{F2D7F9DC-8BB5-0159-8F11-F77DF1D3F8A5}"/>
                    </a:ext>
                  </a:extLst>
                </p:cNvPr>
                <p:cNvPicPr/>
                <p:nvPr/>
              </p:nvPicPr>
              <p:blipFill>
                <a:blip r:embed="rId208"/>
                <a:stretch>
                  <a:fillRect/>
                </a:stretch>
              </p:blipFill>
              <p:spPr>
                <a:xfrm>
                  <a:off x="8129220" y="1095720"/>
                  <a:ext cx="61704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6" name="墨迹 175">
                  <a:extLst>
                    <a:ext uri="{FF2B5EF4-FFF2-40B4-BE49-F238E27FC236}">
                      <a16:creationId xmlns:a16="http://schemas.microsoft.com/office/drawing/2014/main" id="{028A5B5E-729D-69EC-E114-F999AE30EE0E}"/>
                    </a:ext>
                  </a:extLst>
                </p14:cNvPr>
                <p14:cNvContentPartPr/>
                <p14:nvPr/>
              </p14:nvContentPartPr>
              <p14:xfrm>
                <a:off x="8190780" y="663000"/>
                <a:ext cx="134640" cy="98640"/>
              </p14:xfrm>
            </p:contentPart>
          </mc:Choice>
          <mc:Fallback xmlns="">
            <p:pic>
              <p:nvPicPr>
                <p:cNvPr id="176" name="墨迹 175">
                  <a:extLst>
                    <a:ext uri="{FF2B5EF4-FFF2-40B4-BE49-F238E27FC236}">
                      <a16:creationId xmlns:a16="http://schemas.microsoft.com/office/drawing/2014/main" id="{028A5B5E-729D-69EC-E114-F999AE30EE0E}"/>
                    </a:ext>
                  </a:extLst>
                </p:cNvPr>
                <p:cNvPicPr/>
                <p:nvPr/>
              </p:nvPicPr>
              <p:blipFill>
                <a:blip r:embed="rId210"/>
                <a:stretch>
                  <a:fillRect/>
                </a:stretch>
              </p:blipFill>
              <p:spPr>
                <a:xfrm>
                  <a:off x="8182140" y="654000"/>
                  <a:ext cx="152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7" name="墨迹 176">
                  <a:extLst>
                    <a:ext uri="{FF2B5EF4-FFF2-40B4-BE49-F238E27FC236}">
                      <a16:creationId xmlns:a16="http://schemas.microsoft.com/office/drawing/2014/main" id="{E6B0A74C-ACAB-252D-1F66-B27C66D234D0}"/>
                    </a:ext>
                  </a:extLst>
                </p14:cNvPr>
                <p14:cNvContentPartPr/>
                <p14:nvPr/>
              </p14:nvContentPartPr>
              <p14:xfrm>
                <a:off x="8256300" y="608280"/>
                <a:ext cx="19080" cy="445680"/>
              </p14:xfrm>
            </p:contentPart>
          </mc:Choice>
          <mc:Fallback xmlns="">
            <p:pic>
              <p:nvPicPr>
                <p:cNvPr id="177" name="墨迹 176">
                  <a:extLst>
                    <a:ext uri="{FF2B5EF4-FFF2-40B4-BE49-F238E27FC236}">
                      <a16:creationId xmlns:a16="http://schemas.microsoft.com/office/drawing/2014/main" id="{E6B0A74C-ACAB-252D-1F66-B27C66D234D0}"/>
                    </a:ext>
                  </a:extLst>
                </p:cNvPr>
                <p:cNvPicPr/>
                <p:nvPr/>
              </p:nvPicPr>
              <p:blipFill>
                <a:blip r:embed="rId212"/>
                <a:stretch>
                  <a:fillRect/>
                </a:stretch>
              </p:blipFill>
              <p:spPr>
                <a:xfrm>
                  <a:off x="8247660" y="599280"/>
                  <a:ext cx="3672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8" name="墨迹 177">
                  <a:extLst>
                    <a:ext uri="{FF2B5EF4-FFF2-40B4-BE49-F238E27FC236}">
                      <a16:creationId xmlns:a16="http://schemas.microsoft.com/office/drawing/2014/main" id="{38B06D50-2E78-AFA8-5641-4433F1721DC9}"/>
                    </a:ext>
                  </a:extLst>
                </p14:cNvPr>
                <p14:cNvContentPartPr/>
                <p14:nvPr/>
              </p14:nvContentPartPr>
              <p14:xfrm>
                <a:off x="8149020" y="807720"/>
                <a:ext cx="96120" cy="102240"/>
              </p14:xfrm>
            </p:contentPart>
          </mc:Choice>
          <mc:Fallback xmlns="">
            <p:pic>
              <p:nvPicPr>
                <p:cNvPr id="178" name="墨迹 177">
                  <a:extLst>
                    <a:ext uri="{FF2B5EF4-FFF2-40B4-BE49-F238E27FC236}">
                      <a16:creationId xmlns:a16="http://schemas.microsoft.com/office/drawing/2014/main" id="{38B06D50-2E78-AFA8-5641-4433F1721DC9}"/>
                    </a:ext>
                  </a:extLst>
                </p:cNvPr>
                <p:cNvPicPr/>
                <p:nvPr/>
              </p:nvPicPr>
              <p:blipFill>
                <a:blip r:embed="rId214"/>
                <a:stretch>
                  <a:fillRect/>
                </a:stretch>
              </p:blipFill>
              <p:spPr>
                <a:xfrm>
                  <a:off x="8140020" y="798720"/>
                  <a:ext cx="1137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9" name="墨迹 178">
                  <a:extLst>
                    <a:ext uri="{FF2B5EF4-FFF2-40B4-BE49-F238E27FC236}">
                      <a16:creationId xmlns:a16="http://schemas.microsoft.com/office/drawing/2014/main" id="{06356346-ED91-C9C7-933E-30E8051A29EF}"/>
                    </a:ext>
                  </a:extLst>
                </p14:cNvPr>
                <p14:cNvContentPartPr/>
                <p14:nvPr/>
              </p14:nvContentPartPr>
              <p14:xfrm>
                <a:off x="8275020" y="746520"/>
                <a:ext cx="222840" cy="174960"/>
              </p14:xfrm>
            </p:contentPart>
          </mc:Choice>
          <mc:Fallback xmlns="">
            <p:pic>
              <p:nvPicPr>
                <p:cNvPr id="179" name="墨迹 178">
                  <a:extLst>
                    <a:ext uri="{FF2B5EF4-FFF2-40B4-BE49-F238E27FC236}">
                      <a16:creationId xmlns:a16="http://schemas.microsoft.com/office/drawing/2014/main" id="{06356346-ED91-C9C7-933E-30E8051A29EF}"/>
                    </a:ext>
                  </a:extLst>
                </p:cNvPr>
                <p:cNvPicPr/>
                <p:nvPr/>
              </p:nvPicPr>
              <p:blipFill>
                <a:blip r:embed="rId216"/>
                <a:stretch>
                  <a:fillRect/>
                </a:stretch>
              </p:blipFill>
              <p:spPr>
                <a:xfrm>
                  <a:off x="8266380" y="737880"/>
                  <a:ext cx="2404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0" name="墨迹 179">
                  <a:extLst>
                    <a:ext uri="{FF2B5EF4-FFF2-40B4-BE49-F238E27FC236}">
                      <a16:creationId xmlns:a16="http://schemas.microsoft.com/office/drawing/2014/main" id="{73AF94C3-FD62-8277-D74C-E53CCBF92CEF}"/>
                    </a:ext>
                  </a:extLst>
                </p14:cNvPr>
                <p14:cNvContentPartPr/>
                <p14:nvPr/>
              </p14:nvContentPartPr>
              <p14:xfrm>
                <a:off x="8457900" y="673080"/>
                <a:ext cx="146520" cy="223200"/>
              </p14:xfrm>
            </p:contentPart>
          </mc:Choice>
          <mc:Fallback xmlns="">
            <p:pic>
              <p:nvPicPr>
                <p:cNvPr id="180" name="墨迹 179">
                  <a:extLst>
                    <a:ext uri="{FF2B5EF4-FFF2-40B4-BE49-F238E27FC236}">
                      <a16:creationId xmlns:a16="http://schemas.microsoft.com/office/drawing/2014/main" id="{73AF94C3-FD62-8277-D74C-E53CCBF92CEF}"/>
                    </a:ext>
                  </a:extLst>
                </p:cNvPr>
                <p:cNvPicPr/>
                <p:nvPr/>
              </p:nvPicPr>
              <p:blipFill>
                <a:blip r:embed="rId218"/>
                <a:stretch>
                  <a:fillRect/>
                </a:stretch>
              </p:blipFill>
              <p:spPr>
                <a:xfrm>
                  <a:off x="8449260" y="664080"/>
                  <a:ext cx="16416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1" name="墨迹 180">
                  <a:extLst>
                    <a:ext uri="{FF2B5EF4-FFF2-40B4-BE49-F238E27FC236}">
                      <a16:creationId xmlns:a16="http://schemas.microsoft.com/office/drawing/2014/main" id="{5325716E-522B-6BAC-4F86-F0DDA8D274B0}"/>
                    </a:ext>
                  </a:extLst>
                </p14:cNvPr>
                <p14:cNvContentPartPr/>
                <p14:nvPr/>
              </p14:nvContentPartPr>
              <p14:xfrm>
                <a:off x="8541780" y="700800"/>
                <a:ext cx="73800" cy="266040"/>
              </p14:xfrm>
            </p:contentPart>
          </mc:Choice>
          <mc:Fallback xmlns="">
            <p:pic>
              <p:nvPicPr>
                <p:cNvPr id="181" name="墨迹 180">
                  <a:extLst>
                    <a:ext uri="{FF2B5EF4-FFF2-40B4-BE49-F238E27FC236}">
                      <a16:creationId xmlns:a16="http://schemas.microsoft.com/office/drawing/2014/main" id="{5325716E-522B-6BAC-4F86-F0DDA8D274B0}"/>
                    </a:ext>
                  </a:extLst>
                </p:cNvPr>
                <p:cNvPicPr/>
                <p:nvPr/>
              </p:nvPicPr>
              <p:blipFill>
                <a:blip r:embed="rId220"/>
                <a:stretch>
                  <a:fillRect/>
                </a:stretch>
              </p:blipFill>
              <p:spPr>
                <a:xfrm>
                  <a:off x="8532780" y="692160"/>
                  <a:ext cx="914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82" name="墨迹 181">
                  <a:extLst>
                    <a:ext uri="{FF2B5EF4-FFF2-40B4-BE49-F238E27FC236}">
                      <a16:creationId xmlns:a16="http://schemas.microsoft.com/office/drawing/2014/main" id="{AB26D3C6-3336-2769-FB6F-0CBDEC04EE04}"/>
                    </a:ext>
                  </a:extLst>
                </p14:cNvPr>
                <p14:cNvContentPartPr/>
                <p14:nvPr/>
              </p14:nvContentPartPr>
              <p14:xfrm>
                <a:off x="8648700" y="738960"/>
                <a:ext cx="29880" cy="236520"/>
              </p14:xfrm>
            </p:contentPart>
          </mc:Choice>
          <mc:Fallback xmlns="">
            <p:pic>
              <p:nvPicPr>
                <p:cNvPr id="182" name="墨迹 181">
                  <a:extLst>
                    <a:ext uri="{FF2B5EF4-FFF2-40B4-BE49-F238E27FC236}">
                      <a16:creationId xmlns:a16="http://schemas.microsoft.com/office/drawing/2014/main" id="{AB26D3C6-3336-2769-FB6F-0CBDEC04EE04}"/>
                    </a:ext>
                  </a:extLst>
                </p:cNvPr>
                <p:cNvPicPr/>
                <p:nvPr/>
              </p:nvPicPr>
              <p:blipFill>
                <a:blip r:embed="rId222"/>
                <a:stretch>
                  <a:fillRect/>
                </a:stretch>
              </p:blipFill>
              <p:spPr>
                <a:xfrm>
                  <a:off x="8639700" y="729960"/>
                  <a:ext cx="475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83" name="墨迹 182">
                  <a:extLst>
                    <a:ext uri="{FF2B5EF4-FFF2-40B4-BE49-F238E27FC236}">
                      <a16:creationId xmlns:a16="http://schemas.microsoft.com/office/drawing/2014/main" id="{F3C59C67-1E60-4F35-78D7-857C94356FCD}"/>
                    </a:ext>
                  </a:extLst>
                </p14:cNvPr>
                <p14:cNvContentPartPr/>
                <p14:nvPr/>
              </p14:nvContentPartPr>
              <p14:xfrm>
                <a:off x="8762820" y="685680"/>
                <a:ext cx="42480" cy="160920"/>
              </p14:xfrm>
            </p:contentPart>
          </mc:Choice>
          <mc:Fallback xmlns="">
            <p:pic>
              <p:nvPicPr>
                <p:cNvPr id="183" name="墨迹 182">
                  <a:extLst>
                    <a:ext uri="{FF2B5EF4-FFF2-40B4-BE49-F238E27FC236}">
                      <a16:creationId xmlns:a16="http://schemas.microsoft.com/office/drawing/2014/main" id="{F3C59C67-1E60-4F35-78D7-857C94356FCD}"/>
                    </a:ext>
                  </a:extLst>
                </p:cNvPr>
                <p:cNvPicPr/>
                <p:nvPr/>
              </p:nvPicPr>
              <p:blipFill>
                <a:blip r:embed="rId224"/>
                <a:stretch>
                  <a:fillRect/>
                </a:stretch>
              </p:blipFill>
              <p:spPr>
                <a:xfrm>
                  <a:off x="8754180" y="676680"/>
                  <a:ext cx="601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84" name="墨迹 183">
                  <a:extLst>
                    <a:ext uri="{FF2B5EF4-FFF2-40B4-BE49-F238E27FC236}">
                      <a16:creationId xmlns:a16="http://schemas.microsoft.com/office/drawing/2014/main" id="{A021B49D-0DA9-66B8-84C9-CA81520F4AFA}"/>
                    </a:ext>
                  </a:extLst>
                </p14:cNvPr>
                <p14:cNvContentPartPr/>
                <p14:nvPr/>
              </p14:nvContentPartPr>
              <p14:xfrm>
                <a:off x="8747700" y="754080"/>
                <a:ext cx="24120" cy="182880"/>
              </p14:xfrm>
            </p:contentPart>
          </mc:Choice>
          <mc:Fallback xmlns="">
            <p:pic>
              <p:nvPicPr>
                <p:cNvPr id="184" name="墨迹 183">
                  <a:extLst>
                    <a:ext uri="{FF2B5EF4-FFF2-40B4-BE49-F238E27FC236}">
                      <a16:creationId xmlns:a16="http://schemas.microsoft.com/office/drawing/2014/main" id="{A021B49D-0DA9-66B8-84C9-CA81520F4AFA}"/>
                    </a:ext>
                  </a:extLst>
                </p:cNvPr>
                <p:cNvPicPr/>
                <p:nvPr/>
              </p:nvPicPr>
              <p:blipFill>
                <a:blip r:embed="rId226"/>
                <a:stretch>
                  <a:fillRect/>
                </a:stretch>
              </p:blipFill>
              <p:spPr>
                <a:xfrm>
                  <a:off x="8738700" y="745440"/>
                  <a:ext cx="417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85" name="墨迹 184">
                  <a:extLst>
                    <a:ext uri="{FF2B5EF4-FFF2-40B4-BE49-F238E27FC236}">
                      <a16:creationId xmlns:a16="http://schemas.microsoft.com/office/drawing/2014/main" id="{94F75B56-D653-0E5F-7918-386E1F17EC47}"/>
                    </a:ext>
                  </a:extLst>
                </p14:cNvPr>
                <p14:cNvContentPartPr/>
                <p14:nvPr/>
              </p14:nvContentPartPr>
              <p14:xfrm>
                <a:off x="8848860" y="639960"/>
                <a:ext cx="153000" cy="286920"/>
              </p14:xfrm>
            </p:contentPart>
          </mc:Choice>
          <mc:Fallback xmlns="">
            <p:pic>
              <p:nvPicPr>
                <p:cNvPr id="185" name="墨迹 184">
                  <a:extLst>
                    <a:ext uri="{FF2B5EF4-FFF2-40B4-BE49-F238E27FC236}">
                      <a16:creationId xmlns:a16="http://schemas.microsoft.com/office/drawing/2014/main" id="{94F75B56-D653-0E5F-7918-386E1F17EC47}"/>
                    </a:ext>
                  </a:extLst>
                </p:cNvPr>
                <p:cNvPicPr/>
                <p:nvPr/>
              </p:nvPicPr>
              <p:blipFill>
                <a:blip r:embed="rId228"/>
                <a:stretch>
                  <a:fillRect/>
                </a:stretch>
              </p:blipFill>
              <p:spPr>
                <a:xfrm>
                  <a:off x="8840220" y="630960"/>
                  <a:ext cx="17064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86" name="墨迹 185">
                  <a:extLst>
                    <a:ext uri="{FF2B5EF4-FFF2-40B4-BE49-F238E27FC236}">
                      <a16:creationId xmlns:a16="http://schemas.microsoft.com/office/drawing/2014/main" id="{BD8547B6-AF98-CB10-BC21-5EE0778CAD79}"/>
                    </a:ext>
                  </a:extLst>
                </p14:cNvPr>
                <p14:cNvContentPartPr/>
                <p14:nvPr/>
              </p14:nvContentPartPr>
              <p14:xfrm>
                <a:off x="8585700" y="799800"/>
                <a:ext cx="49320" cy="89280"/>
              </p14:xfrm>
            </p:contentPart>
          </mc:Choice>
          <mc:Fallback xmlns="">
            <p:pic>
              <p:nvPicPr>
                <p:cNvPr id="186" name="墨迹 185">
                  <a:extLst>
                    <a:ext uri="{FF2B5EF4-FFF2-40B4-BE49-F238E27FC236}">
                      <a16:creationId xmlns:a16="http://schemas.microsoft.com/office/drawing/2014/main" id="{BD8547B6-AF98-CB10-BC21-5EE0778CAD79}"/>
                    </a:ext>
                  </a:extLst>
                </p:cNvPr>
                <p:cNvPicPr/>
                <p:nvPr/>
              </p:nvPicPr>
              <p:blipFill>
                <a:blip r:embed="rId230"/>
                <a:stretch>
                  <a:fillRect/>
                </a:stretch>
              </p:blipFill>
              <p:spPr>
                <a:xfrm>
                  <a:off x="8577060" y="791160"/>
                  <a:ext cx="669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88" name="墨迹 187">
                  <a:extLst>
                    <a:ext uri="{FF2B5EF4-FFF2-40B4-BE49-F238E27FC236}">
                      <a16:creationId xmlns:a16="http://schemas.microsoft.com/office/drawing/2014/main" id="{2E9D8A50-8776-DB43-90E7-7EBA0537DC7F}"/>
                    </a:ext>
                  </a:extLst>
                </p14:cNvPr>
                <p14:cNvContentPartPr/>
                <p14:nvPr/>
              </p14:nvContentPartPr>
              <p14:xfrm>
                <a:off x="8930220" y="1150440"/>
                <a:ext cx="7920" cy="133200"/>
              </p14:xfrm>
            </p:contentPart>
          </mc:Choice>
          <mc:Fallback xmlns="">
            <p:pic>
              <p:nvPicPr>
                <p:cNvPr id="188" name="墨迹 187">
                  <a:extLst>
                    <a:ext uri="{FF2B5EF4-FFF2-40B4-BE49-F238E27FC236}">
                      <a16:creationId xmlns:a16="http://schemas.microsoft.com/office/drawing/2014/main" id="{2E9D8A50-8776-DB43-90E7-7EBA0537DC7F}"/>
                    </a:ext>
                  </a:extLst>
                </p:cNvPr>
                <p:cNvPicPr/>
                <p:nvPr/>
              </p:nvPicPr>
              <p:blipFill>
                <a:blip r:embed="rId232"/>
                <a:stretch>
                  <a:fillRect/>
                </a:stretch>
              </p:blipFill>
              <p:spPr>
                <a:xfrm>
                  <a:off x="8921580" y="1141440"/>
                  <a:ext cx="255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89" name="墨迹 188">
                  <a:extLst>
                    <a:ext uri="{FF2B5EF4-FFF2-40B4-BE49-F238E27FC236}">
                      <a16:creationId xmlns:a16="http://schemas.microsoft.com/office/drawing/2014/main" id="{622A5517-9C5D-0471-971F-B390AE824DF8}"/>
                    </a:ext>
                  </a:extLst>
                </p14:cNvPr>
                <p14:cNvContentPartPr/>
                <p14:nvPr/>
              </p14:nvContentPartPr>
              <p14:xfrm>
                <a:off x="8960460" y="1104720"/>
                <a:ext cx="34920" cy="166320"/>
              </p14:xfrm>
            </p:contentPart>
          </mc:Choice>
          <mc:Fallback xmlns="">
            <p:pic>
              <p:nvPicPr>
                <p:cNvPr id="189" name="墨迹 188">
                  <a:extLst>
                    <a:ext uri="{FF2B5EF4-FFF2-40B4-BE49-F238E27FC236}">
                      <a16:creationId xmlns:a16="http://schemas.microsoft.com/office/drawing/2014/main" id="{622A5517-9C5D-0471-971F-B390AE824DF8}"/>
                    </a:ext>
                  </a:extLst>
                </p:cNvPr>
                <p:cNvPicPr/>
                <p:nvPr/>
              </p:nvPicPr>
              <p:blipFill>
                <a:blip r:embed="rId234"/>
                <a:stretch>
                  <a:fillRect/>
                </a:stretch>
              </p:blipFill>
              <p:spPr>
                <a:xfrm>
                  <a:off x="8951820" y="1095720"/>
                  <a:ext cx="52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90" name="墨迹 189">
                  <a:extLst>
                    <a:ext uri="{FF2B5EF4-FFF2-40B4-BE49-F238E27FC236}">
                      <a16:creationId xmlns:a16="http://schemas.microsoft.com/office/drawing/2014/main" id="{2BA17B63-CCED-4AE3-7E85-BEEBAF057917}"/>
                    </a:ext>
                  </a:extLst>
                </p14:cNvPr>
                <p14:cNvContentPartPr/>
                <p14:nvPr/>
              </p14:nvContentPartPr>
              <p14:xfrm>
                <a:off x="9021660" y="1101120"/>
                <a:ext cx="112680" cy="49680"/>
              </p14:xfrm>
            </p:contentPart>
          </mc:Choice>
          <mc:Fallback xmlns="">
            <p:pic>
              <p:nvPicPr>
                <p:cNvPr id="190" name="墨迹 189">
                  <a:extLst>
                    <a:ext uri="{FF2B5EF4-FFF2-40B4-BE49-F238E27FC236}">
                      <a16:creationId xmlns:a16="http://schemas.microsoft.com/office/drawing/2014/main" id="{2BA17B63-CCED-4AE3-7E85-BEEBAF057917}"/>
                    </a:ext>
                  </a:extLst>
                </p:cNvPr>
                <p:cNvPicPr/>
                <p:nvPr/>
              </p:nvPicPr>
              <p:blipFill>
                <a:blip r:embed="rId236"/>
                <a:stretch>
                  <a:fillRect/>
                </a:stretch>
              </p:blipFill>
              <p:spPr>
                <a:xfrm>
                  <a:off x="9013020" y="1092480"/>
                  <a:ext cx="13032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91" name="墨迹 190">
                  <a:extLst>
                    <a:ext uri="{FF2B5EF4-FFF2-40B4-BE49-F238E27FC236}">
                      <a16:creationId xmlns:a16="http://schemas.microsoft.com/office/drawing/2014/main" id="{4AEEA5F2-F68C-FCDD-0456-B99EE1EA4A62}"/>
                    </a:ext>
                  </a:extLst>
                </p14:cNvPr>
                <p14:cNvContentPartPr/>
                <p14:nvPr/>
              </p14:nvContentPartPr>
              <p14:xfrm>
                <a:off x="9083220" y="990600"/>
                <a:ext cx="67680" cy="464040"/>
              </p14:xfrm>
            </p:contentPart>
          </mc:Choice>
          <mc:Fallback xmlns="">
            <p:pic>
              <p:nvPicPr>
                <p:cNvPr id="191" name="墨迹 190">
                  <a:extLst>
                    <a:ext uri="{FF2B5EF4-FFF2-40B4-BE49-F238E27FC236}">
                      <a16:creationId xmlns:a16="http://schemas.microsoft.com/office/drawing/2014/main" id="{4AEEA5F2-F68C-FCDD-0456-B99EE1EA4A62}"/>
                    </a:ext>
                  </a:extLst>
                </p:cNvPr>
                <p:cNvPicPr/>
                <p:nvPr/>
              </p:nvPicPr>
              <p:blipFill>
                <a:blip r:embed="rId238"/>
                <a:stretch>
                  <a:fillRect/>
                </a:stretch>
              </p:blipFill>
              <p:spPr>
                <a:xfrm>
                  <a:off x="9074580" y="981600"/>
                  <a:ext cx="85320" cy="4816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92" name="墨迹 191">
                  <a:extLst>
                    <a:ext uri="{FF2B5EF4-FFF2-40B4-BE49-F238E27FC236}">
                      <a16:creationId xmlns:a16="http://schemas.microsoft.com/office/drawing/2014/main" id="{C36BE728-6CFC-7926-52FF-83A44BB5807D}"/>
                    </a:ext>
                  </a:extLst>
                </p14:cNvPr>
                <p14:cNvContentPartPr/>
                <p14:nvPr/>
              </p14:nvContentPartPr>
              <p14:xfrm>
                <a:off x="9265740" y="1121280"/>
                <a:ext cx="83160" cy="6840"/>
              </p14:xfrm>
            </p:contentPart>
          </mc:Choice>
          <mc:Fallback xmlns="">
            <p:pic>
              <p:nvPicPr>
                <p:cNvPr id="192" name="墨迹 191">
                  <a:extLst>
                    <a:ext uri="{FF2B5EF4-FFF2-40B4-BE49-F238E27FC236}">
                      <a16:creationId xmlns:a16="http://schemas.microsoft.com/office/drawing/2014/main" id="{C36BE728-6CFC-7926-52FF-83A44BB5807D}"/>
                    </a:ext>
                  </a:extLst>
                </p:cNvPr>
                <p:cNvPicPr/>
                <p:nvPr/>
              </p:nvPicPr>
              <p:blipFill>
                <a:blip r:embed="rId240"/>
                <a:stretch>
                  <a:fillRect/>
                </a:stretch>
              </p:blipFill>
              <p:spPr>
                <a:xfrm>
                  <a:off x="9257100" y="1112280"/>
                  <a:ext cx="1008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93" name="墨迹 192">
                  <a:extLst>
                    <a:ext uri="{FF2B5EF4-FFF2-40B4-BE49-F238E27FC236}">
                      <a16:creationId xmlns:a16="http://schemas.microsoft.com/office/drawing/2014/main" id="{2615F5D3-C957-939B-E3A3-E0DFC2D592BC}"/>
                    </a:ext>
                  </a:extLst>
                </p14:cNvPr>
                <p14:cNvContentPartPr/>
                <p14:nvPr/>
              </p14:nvContentPartPr>
              <p14:xfrm>
                <a:off x="9269340" y="1134960"/>
                <a:ext cx="114480" cy="156240"/>
              </p14:xfrm>
            </p:contentPart>
          </mc:Choice>
          <mc:Fallback xmlns="">
            <p:pic>
              <p:nvPicPr>
                <p:cNvPr id="193" name="墨迹 192">
                  <a:extLst>
                    <a:ext uri="{FF2B5EF4-FFF2-40B4-BE49-F238E27FC236}">
                      <a16:creationId xmlns:a16="http://schemas.microsoft.com/office/drawing/2014/main" id="{2615F5D3-C957-939B-E3A3-E0DFC2D592BC}"/>
                    </a:ext>
                  </a:extLst>
                </p:cNvPr>
                <p:cNvPicPr/>
                <p:nvPr/>
              </p:nvPicPr>
              <p:blipFill>
                <a:blip r:embed="rId242"/>
                <a:stretch>
                  <a:fillRect/>
                </a:stretch>
              </p:blipFill>
              <p:spPr>
                <a:xfrm>
                  <a:off x="9260700" y="1126320"/>
                  <a:ext cx="1321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94" name="墨迹 193">
                  <a:extLst>
                    <a:ext uri="{FF2B5EF4-FFF2-40B4-BE49-F238E27FC236}">
                      <a16:creationId xmlns:a16="http://schemas.microsoft.com/office/drawing/2014/main" id="{4565C77C-61DF-2EB6-6719-171071BEEE10}"/>
                    </a:ext>
                  </a:extLst>
                </p14:cNvPr>
                <p14:cNvContentPartPr/>
                <p14:nvPr/>
              </p14:nvContentPartPr>
              <p14:xfrm>
                <a:off x="9372300" y="1150440"/>
                <a:ext cx="159120" cy="207360"/>
              </p14:xfrm>
            </p:contentPart>
          </mc:Choice>
          <mc:Fallback xmlns="">
            <p:pic>
              <p:nvPicPr>
                <p:cNvPr id="194" name="墨迹 193">
                  <a:extLst>
                    <a:ext uri="{FF2B5EF4-FFF2-40B4-BE49-F238E27FC236}">
                      <a16:creationId xmlns:a16="http://schemas.microsoft.com/office/drawing/2014/main" id="{4565C77C-61DF-2EB6-6719-171071BEEE10}"/>
                    </a:ext>
                  </a:extLst>
                </p:cNvPr>
                <p:cNvPicPr/>
                <p:nvPr/>
              </p:nvPicPr>
              <p:blipFill>
                <a:blip r:embed="rId244"/>
                <a:stretch>
                  <a:fillRect/>
                </a:stretch>
              </p:blipFill>
              <p:spPr>
                <a:xfrm>
                  <a:off x="9363660" y="1141440"/>
                  <a:ext cx="1767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95" name="墨迹 194">
                  <a:extLst>
                    <a:ext uri="{FF2B5EF4-FFF2-40B4-BE49-F238E27FC236}">
                      <a16:creationId xmlns:a16="http://schemas.microsoft.com/office/drawing/2014/main" id="{EDA24F2B-5935-AB13-AAC8-B790E5FA649E}"/>
                    </a:ext>
                  </a:extLst>
                </p14:cNvPr>
                <p14:cNvContentPartPr/>
                <p14:nvPr/>
              </p14:nvContentPartPr>
              <p14:xfrm>
                <a:off x="9646620" y="1101120"/>
                <a:ext cx="133200" cy="42120"/>
              </p14:xfrm>
            </p:contentPart>
          </mc:Choice>
          <mc:Fallback xmlns="">
            <p:pic>
              <p:nvPicPr>
                <p:cNvPr id="195" name="墨迹 194">
                  <a:extLst>
                    <a:ext uri="{FF2B5EF4-FFF2-40B4-BE49-F238E27FC236}">
                      <a16:creationId xmlns:a16="http://schemas.microsoft.com/office/drawing/2014/main" id="{EDA24F2B-5935-AB13-AAC8-B790E5FA649E}"/>
                    </a:ext>
                  </a:extLst>
                </p:cNvPr>
                <p:cNvPicPr/>
                <p:nvPr/>
              </p:nvPicPr>
              <p:blipFill>
                <a:blip r:embed="rId246"/>
                <a:stretch>
                  <a:fillRect/>
                </a:stretch>
              </p:blipFill>
              <p:spPr>
                <a:xfrm>
                  <a:off x="9637980" y="1092480"/>
                  <a:ext cx="1508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96" name="墨迹 195">
                  <a:extLst>
                    <a:ext uri="{FF2B5EF4-FFF2-40B4-BE49-F238E27FC236}">
                      <a16:creationId xmlns:a16="http://schemas.microsoft.com/office/drawing/2014/main" id="{0A026B9A-7C9E-CBF1-6134-E28C0EDE83D6}"/>
                    </a:ext>
                  </a:extLst>
                </p14:cNvPr>
                <p14:cNvContentPartPr/>
                <p14:nvPr/>
              </p14:nvContentPartPr>
              <p14:xfrm>
                <a:off x="9653100" y="1074480"/>
                <a:ext cx="115920" cy="229680"/>
              </p14:xfrm>
            </p:contentPart>
          </mc:Choice>
          <mc:Fallback xmlns="">
            <p:pic>
              <p:nvPicPr>
                <p:cNvPr id="196" name="墨迹 195">
                  <a:extLst>
                    <a:ext uri="{FF2B5EF4-FFF2-40B4-BE49-F238E27FC236}">
                      <a16:creationId xmlns:a16="http://schemas.microsoft.com/office/drawing/2014/main" id="{0A026B9A-7C9E-CBF1-6134-E28C0EDE83D6}"/>
                    </a:ext>
                  </a:extLst>
                </p:cNvPr>
                <p:cNvPicPr/>
                <p:nvPr/>
              </p:nvPicPr>
              <p:blipFill>
                <a:blip r:embed="rId248"/>
                <a:stretch>
                  <a:fillRect/>
                </a:stretch>
              </p:blipFill>
              <p:spPr>
                <a:xfrm>
                  <a:off x="9644100" y="1065480"/>
                  <a:ext cx="1335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97" name="墨迹 196">
                  <a:extLst>
                    <a:ext uri="{FF2B5EF4-FFF2-40B4-BE49-F238E27FC236}">
                      <a16:creationId xmlns:a16="http://schemas.microsoft.com/office/drawing/2014/main" id="{FB26AF59-B29B-3007-9BF2-B67F72C288CF}"/>
                    </a:ext>
                  </a:extLst>
                </p14:cNvPr>
                <p14:cNvContentPartPr/>
                <p14:nvPr/>
              </p14:nvContentPartPr>
              <p14:xfrm>
                <a:off x="9713580" y="1173480"/>
                <a:ext cx="10800" cy="177120"/>
              </p14:xfrm>
            </p:contentPart>
          </mc:Choice>
          <mc:Fallback xmlns="">
            <p:pic>
              <p:nvPicPr>
                <p:cNvPr id="197" name="墨迹 196">
                  <a:extLst>
                    <a:ext uri="{FF2B5EF4-FFF2-40B4-BE49-F238E27FC236}">
                      <a16:creationId xmlns:a16="http://schemas.microsoft.com/office/drawing/2014/main" id="{FB26AF59-B29B-3007-9BF2-B67F72C288CF}"/>
                    </a:ext>
                  </a:extLst>
                </p:cNvPr>
                <p:cNvPicPr/>
                <p:nvPr/>
              </p:nvPicPr>
              <p:blipFill>
                <a:blip r:embed="rId250"/>
                <a:stretch>
                  <a:fillRect/>
                </a:stretch>
              </p:blipFill>
              <p:spPr>
                <a:xfrm>
                  <a:off x="9704580" y="1164480"/>
                  <a:ext cx="284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98" name="墨迹 197">
                  <a:extLst>
                    <a:ext uri="{FF2B5EF4-FFF2-40B4-BE49-F238E27FC236}">
                      <a16:creationId xmlns:a16="http://schemas.microsoft.com/office/drawing/2014/main" id="{520671FC-E21D-3C46-ABBE-84CCA8A5E36B}"/>
                    </a:ext>
                  </a:extLst>
                </p14:cNvPr>
                <p14:cNvContentPartPr/>
                <p14:nvPr/>
              </p14:nvContentPartPr>
              <p14:xfrm>
                <a:off x="9761100" y="1165560"/>
                <a:ext cx="41760" cy="244440"/>
              </p14:xfrm>
            </p:contentPart>
          </mc:Choice>
          <mc:Fallback xmlns="">
            <p:pic>
              <p:nvPicPr>
                <p:cNvPr id="198" name="墨迹 197">
                  <a:extLst>
                    <a:ext uri="{FF2B5EF4-FFF2-40B4-BE49-F238E27FC236}">
                      <a16:creationId xmlns:a16="http://schemas.microsoft.com/office/drawing/2014/main" id="{520671FC-E21D-3C46-ABBE-84CCA8A5E36B}"/>
                    </a:ext>
                  </a:extLst>
                </p:cNvPr>
                <p:cNvPicPr/>
                <p:nvPr/>
              </p:nvPicPr>
              <p:blipFill>
                <a:blip r:embed="rId252"/>
                <a:stretch>
                  <a:fillRect/>
                </a:stretch>
              </p:blipFill>
              <p:spPr>
                <a:xfrm>
                  <a:off x="9752460" y="1156920"/>
                  <a:ext cx="5940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99" name="墨迹 198">
                  <a:extLst>
                    <a:ext uri="{FF2B5EF4-FFF2-40B4-BE49-F238E27FC236}">
                      <a16:creationId xmlns:a16="http://schemas.microsoft.com/office/drawing/2014/main" id="{A36F0D22-CE7C-261E-B28A-C3DDBC9720AD}"/>
                    </a:ext>
                  </a:extLst>
                </p14:cNvPr>
                <p14:cNvContentPartPr/>
                <p14:nvPr/>
              </p14:nvContentPartPr>
              <p14:xfrm>
                <a:off x="9722940" y="1241880"/>
                <a:ext cx="73800" cy="66600"/>
              </p14:xfrm>
            </p:contentPart>
          </mc:Choice>
          <mc:Fallback xmlns="">
            <p:pic>
              <p:nvPicPr>
                <p:cNvPr id="199" name="墨迹 198">
                  <a:extLst>
                    <a:ext uri="{FF2B5EF4-FFF2-40B4-BE49-F238E27FC236}">
                      <a16:creationId xmlns:a16="http://schemas.microsoft.com/office/drawing/2014/main" id="{A36F0D22-CE7C-261E-B28A-C3DDBC9720AD}"/>
                    </a:ext>
                  </a:extLst>
                </p:cNvPr>
                <p:cNvPicPr/>
                <p:nvPr/>
              </p:nvPicPr>
              <p:blipFill>
                <a:blip r:embed="rId254"/>
                <a:stretch>
                  <a:fillRect/>
                </a:stretch>
              </p:blipFill>
              <p:spPr>
                <a:xfrm>
                  <a:off x="9713940" y="1233240"/>
                  <a:ext cx="9144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00" name="墨迹 199">
                  <a:extLst>
                    <a:ext uri="{FF2B5EF4-FFF2-40B4-BE49-F238E27FC236}">
                      <a16:creationId xmlns:a16="http://schemas.microsoft.com/office/drawing/2014/main" id="{6884083B-ACCE-3473-19E1-20B8807F2383}"/>
                    </a:ext>
                  </a:extLst>
                </p14:cNvPr>
                <p14:cNvContentPartPr/>
                <p14:nvPr/>
              </p14:nvContentPartPr>
              <p14:xfrm>
                <a:off x="9909780" y="1036320"/>
                <a:ext cx="164520" cy="390600"/>
              </p14:xfrm>
            </p:contentPart>
          </mc:Choice>
          <mc:Fallback xmlns="">
            <p:pic>
              <p:nvPicPr>
                <p:cNvPr id="200" name="墨迹 199">
                  <a:extLst>
                    <a:ext uri="{FF2B5EF4-FFF2-40B4-BE49-F238E27FC236}">
                      <a16:creationId xmlns:a16="http://schemas.microsoft.com/office/drawing/2014/main" id="{6884083B-ACCE-3473-19E1-20B8807F2383}"/>
                    </a:ext>
                  </a:extLst>
                </p:cNvPr>
                <p:cNvPicPr/>
                <p:nvPr/>
              </p:nvPicPr>
              <p:blipFill>
                <a:blip r:embed="rId256"/>
                <a:stretch>
                  <a:fillRect/>
                </a:stretch>
              </p:blipFill>
              <p:spPr>
                <a:xfrm>
                  <a:off x="9900780" y="1027680"/>
                  <a:ext cx="18216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01" name="墨迹 200">
                  <a:extLst>
                    <a:ext uri="{FF2B5EF4-FFF2-40B4-BE49-F238E27FC236}">
                      <a16:creationId xmlns:a16="http://schemas.microsoft.com/office/drawing/2014/main" id="{C3767357-6443-1F13-4BE2-AB0DBFDC6F0B}"/>
                    </a:ext>
                  </a:extLst>
                </p14:cNvPr>
                <p14:cNvContentPartPr/>
                <p14:nvPr/>
              </p14:nvContentPartPr>
              <p14:xfrm>
                <a:off x="10151340" y="1150440"/>
                <a:ext cx="198720" cy="212040"/>
              </p14:xfrm>
            </p:contentPart>
          </mc:Choice>
          <mc:Fallback xmlns="">
            <p:pic>
              <p:nvPicPr>
                <p:cNvPr id="201" name="墨迹 200">
                  <a:extLst>
                    <a:ext uri="{FF2B5EF4-FFF2-40B4-BE49-F238E27FC236}">
                      <a16:creationId xmlns:a16="http://schemas.microsoft.com/office/drawing/2014/main" id="{C3767357-6443-1F13-4BE2-AB0DBFDC6F0B}"/>
                    </a:ext>
                  </a:extLst>
                </p:cNvPr>
                <p:cNvPicPr/>
                <p:nvPr/>
              </p:nvPicPr>
              <p:blipFill>
                <a:blip r:embed="rId258"/>
                <a:stretch>
                  <a:fillRect/>
                </a:stretch>
              </p:blipFill>
              <p:spPr>
                <a:xfrm>
                  <a:off x="10142700" y="1141440"/>
                  <a:ext cx="2163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03" name="墨迹 202">
                  <a:extLst>
                    <a:ext uri="{FF2B5EF4-FFF2-40B4-BE49-F238E27FC236}">
                      <a16:creationId xmlns:a16="http://schemas.microsoft.com/office/drawing/2014/main" id="{AA6D0790-B6BB-9874-ABC8-DD3DE7A4CFBF}"/>
                    </a:ext>
                  </a:extLst>
                </p14:cNvPr>
                <p14:cNvContentPartPr/>
                <p14:nvPr/>
              </p14:nvContentPartPr>
              <p14:xfrm>
                <a:off x="10435020" y="1020120"/>
                <a:ext cx="210600" cy="446400"/>
              </p14:xfrm>
            </p:contentPart>
          </mc:Choice>
          <mc:Fallback xmlns="">
            <p:pic>
              <p:nvPicPr>
                <p:cNvPr id="203" name="墨迹 202">
                  <a:extLst>
                    <a:ext uri="{FF2B5EF4-FFF2-40B4-BE49-F238E27FC236}">
                      <a16:creationId xmlns:a16="http://schemas.microsoft.com/office/drawing/2014/main" id="{AA6D0790-B6BB-9874-ABC8-DD3DE7A4CFBF}"/>
                    </a:ext>
                  </a:extLst>
                </p:cNvPr>
                <p:cNvPicPr/>
                <p:nvPr/>
              </p:nvPicPr>
              <p:blipFill>
                <a:blip r:embed="rId260"/>
                <a:stretch>
                  <a:fillRect/>
                </a:stretch>
              </p:blipFill>
              <p:spPr>
                <a:xfrm>
                  <a:off x="10426020" y="1011480"/>
                  <a:ext cx="22824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04" name="墨迹 203">
                  <a:extLst>
                    <a:ext uri="{FF2B5EF4-FFF2-40B4-BE49-F238E27FC236}">
                      <a16:creationId xmlns:a16="http://schemas.microsoft.com/office/drawing/2014/main" id="{FE5389C2-30DC-6B51-59C5-4D593BABD70D}"/>
                    </a:ext>
                  </a:extLst>
                </p14:cNvPr>
                <p14:cNvContentPartPr/>
                <p14:nvPr/>
              </p14:nvContentPartPr>
              <p14:xfrm>
                <a:off x="10537980" y="1225320"/>
                <a:ext cx="38160" cy="68040"/>
              </p14:xfrm>
            </p:contentPart>
          </mc:Choice>
          <mc:Fallback xmlns="">
            <p:pic>
              <p:nvPicPr>
                <p:cNvPr id="204" name="墨迹 203">
                  <a:extLst>
                    <a:ext uri="{FF2B5EF4-FFF2-40B4-BE49-F238E27FC236}">
                      <a16:creationId xmlns:a16="http://schemas.microsoft.com/office/drawing/2014/main" id="{FE5389C2-30DC-6B51-59C5-4D593BABD70D}"/>
                    </a:ext>
                  </a:extLst>
                </p:cNvPr>
                <p:cNvPicPr/>
                <p:nvPr/>
              </p:nvPicPr>
              <p:blipFill>
                <a:blip r:embed="rId262"/>
                <a:stretch>
                  <a:fillRect/>
                </a:stretch>
              </p:blipFill>
              <p:spPr>
                <a:xfrm>
                  <a:off x="10529340" y="1216680"/>
                  <a:ext cx="558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05" name="墨迹 204">
                  <a:extLst>
                    <a:ext uri="{FF2B5EF4-FFF2-40B4-BE49-F238E27FC236}">
                      <a16:creationId xmlns:a16="http://schemas.microsoft.com/office/drawing/2014/main" id="{0AEBA3FE-0EB8-742F-192C-D7192EA0B3F4}"/>
                    </a:ext>
                  </a:extLst>
                </p14:cNvPr>
                <p14:cNvContentPartPr/>
                <p14:nvPr/>
              </p14:nvContentPartPr>
              <p14:xfrm>
                <a:off x="10355460" y="1173480"/>
                <a:ext cx="74160" cy="61920"/>
              </p14:xfrm>
            </p:contentPart>
          </mc:Choice>
          <mc:Fallback xmlns="">
            <p:pic>
              <p:nvPicPr>
                <p:cNvPr id="205" name="墨迹 204">
                  <a:extLst>
                    <a:ext uri="{FF2B5EF4-FFF2-40B4-BE49-F238E27FC236}">
                      <a16:creationId xmlns:a16="http://schemas.microsoft.com/office/drawing/2014/main" id="{0AEBA3FE-0EB8-742F-192C-D7192EA0B3F4}"/>
                    </a:ext>
                  </a:extLst>
                </p:cNvPr>
                <p:cNvPicPr/>
                <p:nvPr/>
              </p:nvPicPr>
              <p:blipFill>
                <a:blip r:embed="rId264"/>
                <a:stretch>
                  <a:fillRect/>
                </a:stretch>
              </p:blipFill>
              <p:spPr>
                <a:xfrm>
                  <a:off x="10346820" y="1164480"/>
                  <a:ext cx="91800" cy="79560"/>
                </a:xfrm>
                <a:prstGeom prst="rect">
                  <a:avLst/>
                </a:prstGeom>
              </p:spPr>
            </p:pic>
          </mc:Fallback>
        </mc:AlternateContent>
      </p:grpSp>
      <p:grpSp>
        <p:nvGrpSpPr>
          <p:cNvPr id="215" name="组合 214">
            <a:extLst>
              <a:ext uri="{FF2B5EF4-FFF2-40B4-BE49-F238E27FC236}">
                <a16:creationId xmlns:a16="http://schemas.microsoft.com/office/drawing/2014/main" id="{D145F04F-1CCF-1586-80DD-64A5B1E4F31B}"/>
              </a:ext>
            </a:extLst>
          </p:cNvPr>
          <p:cNvGrpSpPr/>
          <p:nvPr/>
        </p:nvGrpSpPr>
        <p:grpSpPr>
          <a:xfrm>
            <a:off x="10835340" y="1035960"/>
            <a:ext cx="472320" cy="375480"/>
            <a:chOff x="10835340" y="1035960"/>
            <a:chExt cx="472320" cy="375480"/>
          </a:xfrm>
        </p:grpSpPr>
        <mc:AlternateContent xmlns:mc="http://schemas.openxmlformats.org/markup-compatibility/2006" xmlns:p14="http://schemas.microsoft.com/office/powerpoint/2010/main">
          <mc:Choice Requires="p14">
            <p:contentPart p14:bwMode="auto" r:id="rId265">
              <p14:nvContentPartPr>
                <p14:cNvPr id="207" name="墨迹 206">
                  <a:extLst>
                    <a:ext uri="{FF2B5EF4-FFF2-40B4-BE49-F238E27FC236}">
                      <a16:creationId xmlns:a16="http://schemas.microsoft.com/office/drawing/2014/main" id="{9A19D888-C44B-5036-72FB-AD04832C405D}"/>
                    </a:ext>
                  </a:extLst>
                </p14:cNvPr>
                <p14:cNvContentPartPr/>
                <p14:nvPr/>
              </p14:nvContentPartPr>
              <p14:xfrm>
                <a:off x="10849020" y="1119840"/>
                <a:ext cx="2160" cy="62640"/>
              </p14:xfrm>
            </p:contentPart>
          </mc:Choice>
          <mc:Fallback xmlns="">
            <p:pic>
              <p:nvPicPr>
                <p:cNvPr id="207" name="墨迹 206">
                  <a:extLst>
                    <a:ext uri="{FF2B5EF4-FFF2-40B4-BE49-F238E27FC236}">
                      <a16:creationId xmlns:a16="http://schemas.microsoft.com/office/drawing/2014/main" id="{9A19D888-C44B-5036-72FB-AD04832C405D}"/>
                    </a:ext>
                  </a:extLst>
                </p:cNvPr>
                <p:cNvPicPr/>
                <p:nvPr/>
              </p:nvPicPr>
              <p:blipFill>
                <a:blip r:embed="rId266"/>
                <a:stretch>
                  <a:fillRect/>
                </a:stretch>
              </p:blipFill>
              <p:spPr>
                <a:xfrm>
                  <a:off x="10840020" y="1111200"/>
                  <a:ext cx="198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08" name="墨迹 207">
                  <a:extLst>
                    <a:ext uri="{FF2B5EF4-FFF2-40B4-BE49-F238E27FC236}">
                      <a16:creationId xmlns:a16="http://schemas.microsoft.com/office/drawing/2014/main" id="{C5B081C3-9F6A-BD86-CBBB-AA7A1E7D5B50}"/>
                    </a:ext>
                  </a:extLst>
                </p14:cNvPr>
                <p14:cNvContentPartPr/>
                <p14:nvPr/>
              </p14:nvContentPartPr>
              <p14:xfrm>
                <a:off x="10873500" y="1035960"/>
                <a:ext cx="66600" cy="148680"/>
              </p14:xfrm>
            </p:contentPart>
          </mc:Choice>
          <mc:Fallback xmlns="">
            <p:pic>
              <p:nvPicPr>
                <p:cNvPr id="208" name="墨迹 207">
                  <a:extLst>
                    <a:ext uri="{FF2B5EF4-FFF2-40B4-BE49-F238E27FC236}">
                      <a16:creationId xmlns:a16="http://schemas.microsoft.com/office/drawing/2014/main" id="{C5B081C3-9F6A-BD86-CBBB-AA7A1E7D5B50}"/>
                    </a:ext>
                  </a:extLst>
                </p:cNvPr>
                <p:cNvPicPr/>
                <p:nvPr/>
              </p:nvPicPr>
              <p:blipFill>
                <a:blip r:embed="rId268"/>
                <a:stretch>
                  <a:fillRect/>
                </a:stretch>
              </p:blipFill>
              <p:spPr>
                <a:xfrm>
                  <a:off x="10864860" y="1027320"/>
                  <a:ext cx="842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09" name="墨迹 208">
                  <a:extLst>
                    <a:ext uri="{FF2B5EF4-FFF2-40B4-BE49-F238E27FC236}">
                      <a16:creationId xmlns:a16="http://schemas.microsoft.com/office/drawing/2014/main" id="{4C015DF1-0752-B98C-033D-46EE0B77F036}"/>
                    </a:ext>
                  </a:extLst>
                </p14:cNvPr>
                <p14:cNvContentPartPr/>
                <p14:nvPr/>
              </p14:nvContentPartPr>
              <p14:xfrm>
                <a:off x="10852980" y="1097160"/>
                <a:ext cx="50760" cy="95400"/>
              </p14:xfrm>
            </p:contentPart>
          </mc:Choice>
          <mc:Fallback xmlns="">
            <p:pic>
              <p:nvPicPr>
                <p:cNvPr id="209" name="墨迹 208">
                  <a:extLst>
                    <a:ext uri="{FF2B5EF4-FFF2-40B4-BE49-F238E27FC236}">
                      <a16:creationId xmlns:a16="http://schemas.microsoft.com/office/drawing/2014/main" id="{4C015DF1-0752-B98C-033D-46EE0B77F036}"/>
                    </a:ext>
                  </a:extLst>
                </p:cNvPr>
                <p:cNvPicPr/>
                <p:nvPr/>
              </p:nvPicPr>
              <p:blipFill>
                <a:blip r:embed="rId270"/>
                <a:stretch>
                  <a:fillRect/>
                </a:stretch>
              </p:blipFill>
              <p:spPr>
                <a:xfrm>
                  <a:off x="10844340" y="1088160"/>
                  <a:ext cx="684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10" name="墨迹 209">
                  <a:extLst>
                    <a:ext uri="{FF2B5EF4-FFF2-40B4-BE49-F238E27FC236}">
                      <a16:creationId xmlns:a16="http://schemas.microsoft.com/office/drawing/2014/main" id="{2BC2EF2E-4652-71A3-21ED-D1F18AB9B14F}"/>
                    </a:ext>
                  </a:extLst>
                </p14:cNvPr>
                <p14:cNvContentPartPr/>
                <p14:nvPr/>
              </p14:nvContentPartPr>
              <p14:xfrm>
                <a:off x="10873500" y="1196160"/>
                <a:ext cx="12960" cy="120600"/>
              </p14:xfrm>
            </p:contentPart>
          </mc:Choice>
          <mc:Fallback xmlns="">
            <p:pic>
              <p:nvPicPr>
                <p:cNvPr id="210" name="墨迹 209">
                  <a:extLst>
                    <a:ext uri="{FF2B5EF4-FFF2-40B4-BE49-F238E27FC236}">
                      <a16:creationId xmlns:a16="http://schemas.microsoft.com/office/drawing/2014/main" id="{2BC2EF2E-4652-71A3-21ED-D1F18AB9B14F}"/>
                    </a:ext>
                  </a:extLst>
                </p:cNvPr>
                <p:cNvPicPr/>
                <p:nvPr/>
              </p:nvPicPr>
              <p:blipFill>
                <a:blip r:embed="rId272"/>
                <a:stretch>
                  <a:fillRect/>
                </a:stretch>
              </p:blipFill>
              <p:spPr>
                <a:xfrm>
                  <a:off x="10864860" y="1187520"/>
                  <a:ext cx="306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11" name="墨迹 210">
                  <a:extLst>
                    <a:ext uri="{FF2B5EF4-FFF2-40B4-BE49-F238E27FC236}">
                      <a16:creationId xmlns:a16="http://schemas.microsoft.com/office/drawing/2014/main" id="{120F3996-3DAA-8D9B-BD08-01AD9099FAC9}"/>
                    </a:ext>
                  </a:extLst>
                </p14:cNvPr>
                <p14:cNvContentPartPr/>
                <p14:nvPr/>
              </p14:nvContentPartPr>
              <p14:xfrm>
                <a:off x="10835340" y="1211640"/>
                <a:ext cx="109080" cy="168840"/>
              </p14:xfrm>
            </p:contentPart>
          </mc:Choice>
          <mc:Fallback xmlns="">
            <p:pic>
              <p:nvPicPr>
                <p:cNvPr id="211" name="墨迹 210">
                  <a:extLst>
                    <a:ext uri="{FF2B5EF4-FFF2-40B4-BE49-F238E27FC236}">
                      <a16:creationId xmlns:a16="http://schemas.microsoft.com/office/drawing/2014/main" id="{120F3996-3DAA-8D9B-BD08-01AD9099FAC9}"/>
                    </a:ext>
                  </a:extLst>
                </p:cNvPr>
                <p:cNvPicPr/>
                <p:nvPr/>
              </p:nvPicPr>
              <p:blipFill>
                <a:blip r:embed="rId274"/>
                <a:stretch>
                  <a:fillRect/>
                </a:stretch>
              </p:blipFill>
              <p:spPr>
                <a:xfrm>
                  <a:off x="10826700" y="1202640"/>
                  <a:ext cx="1267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12" name="墨迹 211">
                  <a:extLst>
                    <a:ext uri="{FF2B5EF4-FFF2-40B4-BE49-F238E27FC236}">
                      <a16:creationId xmlns:a16="http://schemas.microsoft.com/office/drawing/2014/main" id="{8213AE4C-9E7E-C9F9-1677-C332050A031C}"/>
                    </a:ext>
                  </a:extLst>
                </p14:cNvPr>
                <p14:cNvContentPartPr/>
                <p14:nvPr/>
              </p14:nvContentPartPr>
              <p14:xfrm>
                <a:off x="11117220" y="1104720"/>
                <a:ext cx="48600" cy="3600"/>
              </p14:xfrm>
            </p:contentPart>
          </mc:Choice>
          <mc:Fallback xmlns="">
            <p:pic>
              <p:nvPicPr>
                <p:cNvPr id="212" name="墨迹 211">
                  <a:extLst>
                    <a:ext uri="{FF2B5EF4-FFF2-40B4-BE49-F238E27FC236}">
                      <a16:creationId xmlns:a16="http://schemas.microsoft.com/office/drawing/2014/main" id="{8213AE4C-9E7E-C9F9-1677-C332050A031C}"/>
                    </a:ext>
                  </a:extLst>
                </p:cNvPr>
                <p:cNvPicPr/>
                <p:nvPr/>
              </p:nvPicPr>
              <p:blipFill>
                <a:blip r:embed="rId276"/>
                <a:stretch>
                  <a:fillRect/>
                </a:stretch>
              </p:blipFill>
              <p:spPr>
                <a:xfrm>
                  <a:off x="11108580" y="1095720"/>
                  <a:ext cx="662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13" name="墨迹 212">
                  <a:extLst>
                    <a:ext uri="{FF2B5EF4-FFF2-40B4-BE49-F238E27FC236}">
                      <a16:creationId xmlns:a16="http://schemas.microsoft.com/office/drawing/2014/main" id="{ACE0692A-C6FE-A57F-989D-EA432E1E3701}"/>
                    </a:ext>
                  </a:extLst>
                </p14:cNvPr>
                <p14:cNvContentPartPr/>
                <p14:nvPr/>
              </p14:nvContentPartPr>
              <p14:xfrm>
                <a:off x="11114340" y="1134960"/>
                <a:ext cx="130320" cy="12600"/>
              </p14:xfrm>
            </p:contentPart>
          </mc:Choice>
          <mc:Fallback xmlns="">
            <p:pic>
              <p:nvPicPr>
                <p:cNvPr id="213" name="墨迹 212">
                  <a:extLst>
                    <a:ext uri="{FF2B5EF4-FFF2-40B4-BE49-F238E27FC236}">
                      <a16:creationId xmlns:a16="http://schemas.microsoft.com/office/drawing/2014/main" id="{ACE0692A-C6FE-A57F-989D-EA432E1E3701}"/>
                    </a:ext>
                  </a:extLst>
                </p:cNvPr>
                <p:cNvPicPr/>
                <p:nvPr/>
              </p:nvPicPr>
              <p:blipFill>
                <a:blip r:embed="rId278"/>
                <a:stretch>
                  <a:fillRect/>
                </a:stretch>
              </p:blipFill>
              <p:spPr>
                <a:xfrm>
                  <a:off x="11105700" y="1126320"/>
                  <a:ext cx="1479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14" name="墨迹 213">
                  <a:extLst>
                    <a:ext uri="{FF2B5EF4-FFF2-40B4-BE49-F238E27FC236}">
                      <a16:creationId xmlns:a16="http://schemas.microsoft.com/office/drawing/2014/main" id="{CD4ED93E-7FF7-1A92-C35B-F2C094048DA6}"/>
                    </a:ext>
                  </a:extLst>
                </p14:cNvPr>
                <p14:cNvContentPartPr/>
                <p14:nvPr/>
              </p14:nvContentPartPr>
              <p14:xfrm>
                <a:off x="11045940" y="1158360"/>
                <a:ext cx="261720" cy="253080"/>
              </p14:xfrm>
            </p:contentPart>
          </mc:Choice>
          <mc:Fallback xmlns="">
            <p:pic>
              <p:nvPicPr>
                <p:cNvPr id="214" name="墨迹 213">
                  <a:extLst>
                    <a:ext uri="{FF2B5EF4-FFF2-40B4-BE49-F238E27FC236}">
                      <a16:creationId xmlns:a16="http://schemas.microsoft.com/office/drawing/2014/main" id="{CD4ED93E-7FF7-1A92-C35B-F2C094048DA6}"/>
                    </a:ext>
                  </a:extLst>
                </p:cNvPr>
                <p:cNvPicPr/>
                <p:nvPr/>
              </p:nvPicPr>
              <p:blipFill>
                <a:blip r:embed="rId280"/>
                <a:stretch>
                  <a:fillRect/>
                </a:stretch>
              </p:blipFill>
              <p:spPr>
                <a:xfrm>
                  <a:off x="11036940" y="1149360"/>
                  <a:ext cx="279360" cy="270720"/>
                </a:xfrm>
                <a:prstGeom prst="rect">
                  <a:avLst/>
                </a:prstGeom>
              </p:spPr>
            </p:pic>
          </mc:Fallback>
        </mc:AlternateContent>
      </p:grpSp>
      <p:grpSp>
        <p:nvGrpSpPr>
          <p:cNvPr id="223" name="组合 222">
            <a:extLst>
              <a:ext uri="{FF2B5EF4-FFF2-40B4-BE49-F238E27FC236}">
                <a16:creationId xmlns:a16="http://schemas.microsoft.com/office/drawing/2014/main" id="{D84A4589-2A3A-B3C3-7D89-5D755905716B}"/>
              </a:ext>
            </a:extLst>
          </p:cNvPr>
          <p:cNvGrpSpPr/>
          <p:nvPr/>
        </p:nvGrpSpPr>
        <p:grpSpPr>
          <a:xfrm>
            <a:off x="4749540" y="2092560"/>
            <a:ext cx="1151640" cy="338760"/>
            <a:chOff x="4749540" y="2092560"/>
            <a:chExt cx="1151640" cy="338760"/>
          </a:xfrm>
        </p:grpSpPr>
        <mc:AlternateContent xmlns:mc="http://schemas.openxmlformats.org/markup-compatibility/2006" xmlns:p14="http://schemas.microsoft.com/office/powerpoint/2010/main">
          <mc:Choice Requires="p14">
            <p:contentPart p14:bwMode="auto" r:id="rId281">
              <p14:nvContentPartPr>
                <p14:cNvPr id="216" name="墨迹 215">
                  <a:extLst>
                    <a:ext uri="{FF2B5EF4-FFF2-40B4-BE49-F238E27FC236}">
                      <a16:creationId xmlns:a16="http://schemas.microsoft.com/office/drawing/2014/main" id="{5FEFC258-BBE1-9E88-ABA4-FEA6EE157101}"/>
                    </a:ext>
                  </a:extLst>
                </p14:cNvPr>
                <p14:cNvContentPartPr/>
                <p14:nvPr/>
              </p14:nvContentPartPr>
              <p14:xfrm>
                <a:off x="4749540" y="2148720"/>
                <a:ext cx="28440" cy="191160"/>
              </p14:xfrm>
            </p:contentPart>
          </mc:Choice>
          <mc:Fallback xmlns="">
            <p:pic>
              <p:nvPicPr>
                <p:cNvPr id="216" name="墨迹 215">
                  <a:extLst>
                    <a:ext uri="{FF2B5EF4-FFF2-40B4-BE49-F238E27FC236}">
                      <a16:creationId xmlns:a16="http://schemas.microsoft.com/office/drawing/2014/main" id="{5FEFC258-BBE1-9E88-ABA4-FEA6EE157101}"/>
                    </a:ext>
                  </a:extLst>
                </p:cNvPr>
                <p:cNvPicPr/>
                <p:nvPr/>
              </p:nvPicPr>
              <p:blipFill>
                <a:blip r:embed="rId282"/>
                <a:stretch>
                  <a:fillRect/>
                </a:stretch>
              </p:blipFill>
              <p:spPr>
                <a:xfrm>
                  <a:off x="4740540" y="2139720"/>
                  <a:ext cx="460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17" name="墨迹 216">
                  <a:extLst>
                    <a:ext uri="{FF2B5EF4-FFF2-40B4-BE49-F238E27FC236}">
                      <a16:creationId xmlns:a16="http://schemas.microsoft.com/office/drawing/2014/main" id="{A44A748D-B698-65D9-9FE0-183586972590}"/>
                    </a:ext>
                  </a:extLst>
                </p14:cNvPr>
                <p14:cNvContentPartPr/>
                <p14:nvPr/>
              </p14:nvContentPartPr>
              <p14:xfrm>
                <a:off x="4792740" y="2092560"/>
                <a:ext cx="1108440" cy="335880"/>
              </p14:xfrm>
            </p:contentPart>
          </mc:Choice>
          <mc:Fallback xmlns="">
            <p:pic>
              <p:nvPicPr>
                <p:cNvPr id="217" name="墨迹 216">
                  <a:extLst>
                    <a:ext uri="{FF2B5EF4-FFF2-40B4-BE49-F238E27FC236}">
                      <a16:creationId xmlns:a16="http://schemas.microsoft.com/office/drawing/2014/main" id="{A44A748D-B698-65D9-9FE0-183586972590}"/>
                    </a:ext>
                  </a:extLst>
                </p:cNvPr>
                <p:cNvPicPr/>
                <p:nvPr/>
              </p:nvPicPr>
              <p:blipFill>
                <a:blip r:embed="rId284"/>
                <a:stretch>
                  <a:fillRect/>
                </a:stretch>
              </p:blipFill>
              <p:spPr>
                <a:xfrm>
                  <a:off x="4784100" y="2083560"/>
                  <a:ext cx="112608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19" name="墨迹 218">
                  <a:extLst>
                    <a:ext uri="{FF2B5EF4-FFF2-40B4-BE49-F238E27FC236}">
                      <a16:creationId xmlns:a16="http://schemas.microsoft.com/office/drawing/2014/main" id="{446DDBCD-CAF2-A6F2-9C9C-1D25EBA4CFE2}"/>
                    </a:ext>
                  </a:extLst>
                </p14:cNvPr>
                <p14:cNvContentPartPr/>
                <p14:nvPr/>
              </p14:nvContentPartPr>
              <p14:xfrm>
                <a:off x="4754940" y="2369400"/>
                <a:ext cx="1058040" cy="61920"/>
              </p14:xfrm>
            </p:contentPart>
          </mc:Choice>
          <mc:Fallback xmlns="">
            <p:pic>
              <p:nvPicPr>
                <p:cNvPr id="219" name="墨迹 218">
                  <a:extLst>
                    <a:ext uri="{FF2B5EF4-FFF2-40B4-BE49-F238E27FC236}">
                      <a16:creationId xmlns:a16="http://schemas.microsoft.com/office/drawing/2014/main" id="{446DDBCD-CAF2-A6F2-9C9C-1D25EBA4CFE2}"/>
                    </a:ext>
                  </a:extLst>
                </p:cNvPr>
                <p:cNvPicPr/>
                <p:nvPr/>
              </p:nvPicPr>
              <p:blipFill>
                <a:blip r:embed="rId286"/>
                <a:stretch>
                  <a:fillRect/>
                </a:stretch>
              </p:blipFill>
              <p:spPr>
                <a:xfrm>
                  <a:off x="4745940" y="2360760"/>
                  <a:ext cx="10756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20" name="墨迹 219">
                  <a:extLst>
                    <a:ext uri="{FF2B5EF4-FFF2-40B4-BE49-F238E27FC236}">
                      <a16:creationId xmlns:a16="http://schemas.microsoft.com/office/drawing/2014/main" id="{C0A5A09E-8AB8-EFED-58AB-2E393A3CE20F}"/>
                    </a:ext>
                  </a:extLst>
                </p14:cNvPr>
                <p14:cNvContentPartPr/>
                <p14:nvPr/>
              </p14:nvContentPartPr>
              <p14:xfrm>
                <a:off x="5300340" y="2129280"/>
                <a:ext cx="18720" cy="240120"/>
              </p14:xfrm>
            </p:contentPart>
          </mc:Choice>
          <mc:Fallback xmlns="">
            <p:pic>
              <p:nvPicPr>
                <p:cNvPr id="220" name="墨迹 219">
                  <a:extLst>
                    <a:ext uri="{FF2B5EF4-FFF2-40B4-BE49-F238E27FC236}">
                      <a16:creationId xmlns:a16="http://schemas.microsoft.com/office/drawing/2014/main" id="{C0A5A09E-8AB8-EFED-58AB-2E393A3CE20F}"/>
                    </a:ext>
                  </a:extLst>
                </p:cNvPr>
                <p:cNvPicPr/>
                <p:nvPr/>
              </p:nvPicPr>
              <p:blipFill>
                <a:blip r:embed="rId288"/>
                <a:stretch>
                  <a:fillRect/>
                </a:stretch>
              </p:blipFill>
              <p:spPr>
                <a:xfrm>
                  <a:off x="5291340" y="2120280"/>
                  <a:ext cx="363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21" name="墨迹 220">
                  <a:extLst>
                    <a:ext uri="{FF2B5EF4-FFF2-40B4-BE49-F238E27FC236}">
                      <a16:creationId xmlns:a16="http://schemas.microsoft.com/office/drawing/2014/main" id="{245F26AB-99B9-349B-8AF0-FFB12D637110}"/>
                    </a:ext>
                  </a:extLst>
                </p14:cNvPr>
                <p14:cNvContentPartPr/>
                <p14:nvPr/>
              </p14:nvContentPartPr>
              <p14:xfrm>
                <a:off x="4983180" y="2130360"/>
                <a:ext cx="11160" cy="209160"/>
              </p14:xfrm>
            </p:contentPart>
          </mc:Choice>
          <mc:Fallback xmlns="">
            <p:pic>
              <p:nvPicPr>
                <p:cNvPr id="221" name="墨迹 220">
                  <a:extLst>
                    <a:ext uri="{FF2B5EF4-FFF2-40B4-BE49-F238E27FC236}">
                      <a16:creationId xmlns:a16="http://schemas.microsoft.com/office/drawing/2014/main" id="{245F26AB-99B9-349B-8AF0-FFB12D637110}"/>
                    </a:ext>
                  </a:extLst>
                </p:cNvPr>
                <p:cNvPicPr/>
                <p:nvPr/>
              </p:nvPicPr>
              <p:blipFill>
                <a:blip r:embed="rId290"/>
                <a:stretch>
                  <a:fillRect/>
                </a:stretch>
              </p:blipFill>
              <p:spPr>
                <a:xfrm>
                  <a:off x="4974180" y="2121360"/>
                  <a:ext cx="288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22" name="墨迹 221">
                  <a:extLst>
                    <a:ext uri="{FF2B5EF4-FFF2-40B4-BE49-F238E27FC236}">
                      <a16:creationId xmlns:a16="http://schemas.microsoft.com/office/drawing/2014/main" id="{BF138B44-8BE1-5926-8219-8E845DD1EFBD}"/>
                    </a:ext>
                  </a:extLst>
                </p14:cNvPr>
                <p14:cNvContentPartPr/>
                <p14:nvPr/>
              </p14:nvContentPartPr>
              <p14:xfrm>
                <a:off x="5600220" y="2145120"/>
                <a:ext cx="15840" cy="259920"/>
              </p14:xfrm>
            </p:contentPart>
          </mc:Choice>
          <mc:Fallback xmlns="">
            <p:pic>
              <p:nvPicPr>
                <p:cNvPr id="222" name="墨迹 221">
                  <a:extLst>
                    <a:ext uri="{FF2B5EF4-FFF2-40B4-BE49-F238E27FC236}">
                      <a16:creationId xmlns:a16="http://schemas.microsoft.com/office/drawing/2014/main" id="{BF138B44-8BE1-5926-8219-8E845DD1EFBD}"/>
                    </a:ext>
                  </a:extLst>
                </p:cNvPr>
                <p:cNvPicPr/>
                <p:nvPr/>
              </p:nvPicPr>
              <p:blipFill>
                <a:blip r:embed="rId292"/>
                <a:stretch>
                  <a:fillRect/>
                </a:stretch>
              </p:blipFill>
              <p:spPr>
                <a:xfrm>
                  <a:off x="5591220" y="2136480"/>
                  <a:ext cx="33480" cy="277560"/>
                </a:xfrm>
                <a:prstGeom prst="rect">
                  <a:avLst/>
                </a:prstGeom>
              </p:spPr>
            </p:pic>
          </mc:Fallback>
        </mc:AlternateContent>
      </p:grpSp>
      <p:grpSp>
        <p:nvGrpSpPr>
          <p:cNvPr id="238" name="组合 237">
            <a:extLst>
              <a:ext uri="{FF2B5EF4-FFF2-40B4-BE49-F238E27FC236}">
                <a16:creationId xmlns:a16="http://schemas.microsoft.com/office/drawing/2014/main" id="{760EBA18-F294-10A8-2DB6-C82FEAE14BF1}"/>
              </a:ext>
            </a:extLst>
          </p:cNvPr>
          <p:cNvGrpSpPr/>
          <p:nvPr/>
        </p:nvGrpSpPr>
        <p:grpSpPr>
          <a:xfrm>
            <a:off x="4809660" y="2072760"/>
            <a:ext cx="1088280" cy="317520"/>
            <a:chOff x="4809660" y="2072760"/>
            <a:chExt cx="1088280" cy="317520"/>
          </a:xfrm>
        </p:grpSpPr>
        <mc:AlternateContent xmlns:mc="http://schemas.openxmlformats.org/markup-compatibility/2006" xmlns:p14="http://schemas.microsoft.com/office/powerpoint/2010/main" xmlns:aink="http://schemas.microsoft.com/office/drawing/2016/ink">
          <mc:Choice Requires="p14 aink">
            <p:contentPart p14:bwMode="auto" r:id="rId293">
              <p14:nvContentPartPr>
                <p14:cNvPr id="224" name="墨迹 223">
                  <a:extLst>
                    <a:ext uri="{FF2B5EF4-FFF2-40B4-BE49-F238E27FC236}">
                      <a16:creationId xmlns:a16="http://schemas.microsoft.com/office/drawing/2014/main" id="{0CB733E4-AADD-C855-CFF9-957F024BAF31}"/>
                    </a:ext>
                  </a:extLst>
                </p14:cNvPr>
                <p14:cNvContentPartPr/>
                <p14:nvPr/>
              </p14:nvContentPartPr>
              <p14:xfrm>
                <a:off x="4809660" y="2072760"/>
                <a:ext cx="82440" cy="259200"/>
              </p14:xfrm>
            </p:contentPart>
          </mc:Choice>
          <mc:Fallback xmlns="">
            <p:pic>
              <p:nvPicPr>
                <p:cNvPr id="224" name="墨迹 223">
                  <a:extLst>
                    <a:ext uri="{FF2B5EF4-FFF2-40B4-BE49-F238E27FC236}">
                      <a16:creationId xmlns:a16="http://schemas.microsoft.com/office/drawing/2014/main" id="{0CB733E4-AADD-C855-CFF9-957F024BAF31}"/>
                    </a:ext>
                  </a:extLst>
                </p:cNvPr>
                <p:cNvPicPr/>
                <p:nvPr/>
              </p:nvPicPr>
              <p:blipFill>
                <a:blip r:embed="rId294"/>
                <a:stretch>
                  <a:fillRect/>
                </a:stretch>
              </p:blipFill>
              <p:spPr>
                <a:xfrm>
                  <a:off x="4747020" y="1694760"/>
                  <a:ext cx="208080" cy="101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5">
              <p14:nvContentPartPr>
                <p14:cNvPr id="225" name="墨迹 224">
                  <a:extLst>
                    <a:ext uri="{FF2B5EF4-FFF2-40B4-BE49-F238E27FC236}">
                      <a16:creationId xmlns:a16="http://schemas.microsoft.com/office/drawing/2014/main" id="{7145C0C5-E8AE-22A6-76C6-15F9CD570AFE}"/>
                    </a:ext>
                  </a:extLst>
                </p14:cNvPr>
                <p14:cNvContentPartPr/>
                <p14:nvPr/>
              </p14:nvContentPartPr>
              <p14:xfrm>
                <a:off x="4910820" y="2118120"/>
                <a:ext cx="27000" cy="109080"/>
              </p14:xfrm>
            </p:contentPart>
          </mc:Choice>
          <mc:Fallback xmlns="">
            <p:pic>
              <p:nvPicPr>
                <p:cNvPr id="225" name="墨迹 224">
                  <a:extLst>
                    <a:ext uri="{FF2B5EF4-FFF2-40B4-BE49-F238E27FC236}">
                      <a16:creationId xmlns:a16="http://schemas.microsoft.com/office/drawing/2014/main" id="{7145C0C5-E8AE-22A6-76C6-15F9CD570AFE}"/>
                    </a:ext>
                  </a:extLst>
                </p:cNvPr>
                <p:cNvPicPr/>
                <p:nvPr/>
              </p:nvPicPr>
              <p:blipFill>
                <a:blip r:embed="rId296"/>
                <a:stretch>
                  <a:fillRect/>
                </a:stretch>
              </p:blipFill>
              <p:spPr>
                <a:xfrm>
                  <a:off x="4848180" y="1740120"/>
                  <a:ext cx="152640" cy="86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7">
              <p14:nvContentPartPr>
                <p14:cNvPr id="226" name="墨迹 225">
                  <a:extLst>
                    <a:ext uri="{FF2B5EF4-FFF2-40B4-BE49-F238E27FC236}">
                      <a16:creationId xmlns:a16="http://schemas.microsoft.com/office/drawing/2014/main" id="{F1BCC842-4AC3-698C-45CD-07FD8ACAA81C}"/>
                    </a:ext>
                  </a:extLst>
                </p14:cNvPr>
                <p14:cNvContentPartPr/>
                <p14:nvPr/>
              </p14:nvContentPartPr>
              <p14:xfrm>
                <a:off x="4944300" y="2072760"/>
                <a:ext cx="39240" cy="163440"/>
              </p14:xfrm>
            </p:contentPart>
          </mc:Choice>
          <mc:Fallback xmlns="">
            <p:pic>
              <p:nvPicPr>
                <p:cNvPr id="226" name="墨迹 225">
                  <a:extLst>
                    <a:ext uri="{FF2B5EF4-FFF2-40B4-BE49-F238E27FC236}">
                      <a16:creationId xmlns:a16="http://schemas.microsoft.com/office/drawing/2014/main" id="{F1BCC842-4AC3-698C-45CD-07FD8ACAA81C}"/>
                    </a:ext>
                  </a:extLst>
                </p:cNvPr>
                <p:cNvPicPr/>
                <p:nvPr/>
              </p:nvPicPr>
              <p:blipFill>
                <a:blip r:embed="rId298"/>
                <a:stretch>
                  <a:fillRect/>
                </a:stretch>
              </p:blipFill>
              <p:spPr>
                <a:xfrm>
                  <a:off x="4881660" y="1694760"/>
                  <a:ext cx="164880" cy="9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9">
              <p14:nvContentPartPr>
                <p14:cNvPr id="227" name="墨迹 226">
                  <a:extLst>
                    <a:ext uri="{FF2B5EF4-FFF2-40B4-BE49-F238E27FC236}">
                      <a16:creationId xmlns:a16="http://schemas.microsoft.com/office/drawing/2014/main" id="{52E92E50-4933-39F4-F131-48E3CEF182E7}"/>
                    </a:ext>
                  </a:extLst>
                </p14:cNvPr>
                <p14:cNvContentPartPr/>
                <p14:nvPr/>
              </p14:nvContentPartPr>
              <p14:xfrm>
                <a:off x="5036820" y="2148720"/>
                <a:ext cx="15480" cy="72720"/>
              </p14:xfrm>
            </p:contentPart>
          </mc:Choice>
          <mc:Fallback xmlns="">
            <p:pic>
              <p:nvPicPr>
                <p:cNvPr id="227" name="墨迹 226">
                  <a:extLst>
                    <a:ext uri="{FF2B5EF4-FFF2-40B4-BE49-F238E27FC236}">
                      <a16:creationId xmlns:a16="http://schemas.microsoft.com/office/drawing/2014/main" id="{52E92E50-4933-39F4-F131-48E3CEF182E7}"/>
                    </a:ext>
                  </a:extLst>
                </p:cNvPr>
                <p:cNvPicPr/>
                <p:nvPr/>
              </p:nvPicPr>
              <p:blipFill>
                <a:blip r:embed="rId300"/>
                <a:stretch>
                  <a:fillRect/>
                </a:stretch>
              </p:blipFill>
              <p:spPr>
                <a:xfrm>
                  <a:off x="4974180" y="1770720"/>
                  <a:ext cx="141120" cy="82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1">
              <p14:nvContentPartPr>
                <p14:cNvPr id="228" name="墨迹 227">
                  <a:extLst>
                    <a:ext uri="{FF2B5EF4-FFF2-40B4-BE49-F238E27FC236}">
                      <a16:creationId xmlns:a16="http://schemas.microsoft.com/office/drawing/2014/main" id="{CDC169DD-D102-7F93-FFC1-43E26212DAE3}"/>
                    </a:ext>
                  </a:extLst>
                </p14:cNvPr>
                <p14:cNvContentPartPr/>
                <p14:nvPr/>
              </p14:nvContentPartPr>
              <p14:xfrm>
                <a:off x="5102340" y="2148720"/>
                <a:ext cx="56880" cy="157680"/>
              </p14:xfrm>
            </p:contentPart>
          </mc:Choice>
          <mc:Fallback xmlns="">
            <p:pic>
              <p:nvPicPr>
                <p:cNvPr id="228" name="墨迹 227">
                  <a:extLst>
                    <a:ext uri="{FF2B5EF4-FFF2-40B4-BE49-F238E27FC236}">
                      <a16:creationId xmlns:a16="http://schemas.microsoft.com/office/drawing/2014/main" id="{CDC169DD-D102-7F93-FFC1-43E26212DAE3}"/>
                    </a:ext>
                  </a:extLst>
                </p:cNvPr>
                <p:cNvPicPr/>
                <p:nvPr/>
              </p:nvPicPr>
              <p:blipFill>
                <a:blip r:embed="rId302"/>
                <a:stretch>
                  <a:fillRect/>
                </a:stretch>
              </p:blipFill>
              <p:spPr>
                <a:xfrm>
                  <a:off x="5039340" y="1770720"/>
                  <a:ext cx="182520" cy="913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3">
              <p14:nvContentPartPr>
                <p14:cNvPr id="229" name="墨迹 228">
                  <a:extLst>
                    <a:ext uri="{FF2B5EF4-FFF2-40B4-BE49-F238E27FC236}">
                      <a16:creationId xmlns:a16="http://schemas.microsoft.com/office/drawing/2014/main" id="{82F319AB-83BE-EB4E-E03E-52C4CEABC458}"/>
                    </a:ext>
                  </a:extLst>
                </p14:cNvPr>
                <p14:cNvContentPartPr/>
                <p14:nvPr/>
              </p14:nvContentPartPr>
              <p14:xfrm>
                <a:off x="5194860" y="2148720"/>
                <a:ext cx="70560" cy="162720"/>
              </p14:xfrm>
            </p:contentPart>
          </mc:Choice>
          <mc:Fallback xmlns="">
            <p:pic>
              <p:nvPicPr>
                <p:cNvPr id="229" name="墨迹 228">
                  <a:extLst>
                    <a:ext uri="{FF2B5EF4-FFF2-40B4-BE49-F238E27FC236}">
                      <a16:creationId xmlns:a16="http://schemas.microsoft.com/office/drawing/2014/main" id="{82F319AB-83BE-EB4E-E03E-52C4CEABC458}"/>
                    </a:ext>
                  </a:extLst>
                </p:cNvPr>
                <p:cNvPicPr/>
                <p:nvPr/>
              </p:nvPicPr>
              <p:blipFill>
                <a:blip r:embed="rId304"/>
                <a:stretch>
                  <a:fillRect/>
                </a:stretch>
              </p:blipFill>
              <p:spPr>
                <a:xfrm>
                  <a:off x="5132220" y="1770720"/>
                  <a:ext cx="196200" cy="9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5">
              <p14:nvContentPartPr>
                <p14:cNvPr id="230" name="墨迹 229">
                  <a:extLst>
                    <a:ext uri="{FF2B5EF4-FFF2-40B4-BE49-F238E27FC236}">
                      <a16:creationId xmlns:a16="http://schemas.microsoft.com/office/drawing/2014/main" id="{CA24BD32-9F27-2948-5226-DB874D0F5186}"/>
                    </a:ext>
                  </a:extLst>
                </p14:cNvPr>
                <p14:cNvContentPartPr/>
                <p14:nvPr/>
              </p14:nvContentPartPr>
              <p14:xfrm>
                <a:off x="5287020" y="2118120"/>
                <a:ext cx="70200" cy="192600"/>
              </p14:xfrm>
            </p:contentPart>
          </mc:Choice>
          <mc:Fallback xmlns="">
            <p:pic>
              <p:nvPicPr>
                <p:cNvPr id="230" name="墨迹 229">
                  <a:extLst>
                    <a:ext uri="{FF2B5EF4-FFF2-40B4-BE49-F238E27FC236}">
                      <a16:creationId xmlns:a16="http://schemas.microsoft.com/office/drawing/2014/main" id="{CA24BD32-9F27-2948-5226-DB874D0F5186}"/>
                    </a:ext>
                  </a:extLst>
                </p:cNvPr>
                <p:cNvPicPr/>
                <p:nvPr/>
              </p:nvPicPr>
              <p:blipFill>
                <a:blip r:embed="rId306"/>
                <a:stretch>
                  <a:fillRect/>
                </a:stretch>
              </p:blipFill>
              <p:spPr>
                <a:xfrm>
                  <a:off x="5224020" y="1740120"/>
                  <a:ext cx="195840" cy="94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7">
              <p14:nvContentPartPr>
                <p14:cNvPr id="231" name="墨迹 230">
                  <a:extLst>
                    <a:ext uri="{FF2B5EF4-FFF2-40B4-BE49-F238E27FC236}">
                      <a16:creationId xmlns:a16="http://schemas.microsoft.com/office/drawing/2014/main" id="{77DF4C31-7D21-9F6E-F4A1-D35FE0C25C87}"/>
                    </a:ext>
                  </a:extLst>
                </p14:cNvPr>
                <p14:cNvContentPartPr/>
                <p14:nvPr/>
              </p14:nvContentPartPr>
              <p14:xfrm>
                <a:off x="5355420" y="2171760"/>
                <a:ext cx="54720" cy="195840"/>
              </p14:xfrm>
            </p:contentPart>
          </mc:Choice>
          <mc:Fallback xmlns="">
            <p:pic>
              <p:nvPicPr>
                <p:cNvPr id="231" name="墨迹 230">
                  <a:extLst>
                    <a:ext uri="{FF2B5EF4-FFF2-40B4-BE49-F238E27FC236}">
                      <a16:creationId xmlns:a16="http://schemas.microsoft.com/office/drawing/2014/main" id="{77DF4C31-7D21-9F6E-F4A1-D35FE0C25C87}"/>
                    </a:ext>
                  </a:extLst>
                </p:cNvPr>
                <p:cNvPicPr/>
                <p:nvPr/>
              </p:nvPicPr>
              <p:blipFill>
                <a:blip r:embed="rId308"/>
                <a:stretch>
                  <a:fillRect/>
                </a:stretch>
              </p:blipFill>
              <p:spPr>
                <a:xfrm>
                  <a:off x="5292780" y="1793760"/>
                  <a:ext cx="180360" cy="95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9">
              <p14:nvContentPartPr>
                <p14:cNvPr id="232" name="墨迹 231">
                  <a:extLst>
                    <a:ext uri="{FF2B5EF4-FFF2-40B4-BE49-F238E27FC236}">
                      <a16:creationId xmlns:a16="http://schemas.microsoft.com/office/drawing/2014/main" id="{21667CF9-2D63-B6A9-20BC-9C8CDD6104F4}"/>
                    </a:ext>
                  </a:extLst>
                </p14:cNvPr>
                <p14:cNvContentPartPr/>
                <p14:nvPr/>
              </p14:nvContentPartPr>
              <p14:xfrm>
                <a:off x="5467020" y="2156280"/>
                <a:ext cx="65160" cy="187560"/>
              </p14:xfrm>
            </p:contentPart>
          </mc:Choice>
          <mc:Fallback xmlns="">
            <p:pic>
              <p:nvPicPr>
                <p:cNvPr id="232" name="墨迹 231">
                  <a:extLst>
                    <a:ext uri="{FF2B5EF4-FFF2-40B4-BE49-F238E27FC236}">
                      <a16:creationId xmlns:a16="http://schemas.microsoft.com/office/drawing/2014/main" id="{21667CF9-2D63-B6A9-20BC-9C8CDD6104F4}"/>
                    </a:ext>
                  </a:extLst>
                </p:cNvPr>
                <p:cNvPicPr/>
                <p:nvPr/>
              </p:nvPicPr>
              <p:blipFill>
                <a:blip r:embed="rId310"/>
                <a:stretch>
                  <a:fillRect/>
                </a:stretch>
              </p:blipFill>
              <p:spPr>
                <a:xfrm>
                  <a:off x="5404380" y="1778640"/>
                  <a:ext cx="190800" cy="943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1">
              <p14:nvContentPartPr>
                <p14:cNvPr id="233" name="墨迹 232">
                  <a:extLst>
                    <a:ext uri="{FF2B5EF4-FFF2-40B4-BE49-F238E27FC236}">
                      <a16:creationId xmlns:a16="http://schemas.microsoft.com/office/drawing/2014/main" id="{149D89B0-32A1-1CB9-299C-DA5F4FA7E2C5}"/>
                    </a:ext>
                  </a:extLst>
                </p14:cNvPr>
                <p14:cNvContentPartPr/>
                <p14:nvPr/>
              </p14:nvContentPartPr>
              <p14:xfrm>
                <a:off x="5510580" y="2126040"/>
                <a:ext cx="105480" cy="264240"/>
              </p14:xfrm>
            </p:contentPart>
          </mc:Choice>
          <mc:Fallback xmlns="">
            <p:pic>
              <p:nvPicPr>
                <p:cNvPr id="233" name="墨迹 232">
                  <a:extLst>
                    <a:ext uri="{FF2B5EF4-FFF2-40B4-BE49-F238E27FC236}">
                      <a16:creationId xmlns:a16="http://schemas.microsoft.com/office/drawing/2014/main" id="{149D89B0-32A1-1CB9-299C-DA5F4FA7E2C5}"/>
                    </a:ext>
                  </a:extLst>
                </p:cNvPr>
                <p:cNvPicPr/>
                <p:nvPr/>
              </p:nvPicPr>
              <p:blipFill>
                <a:blip r:embed="rId312"/>
                <a:stretch>
                  <a:fillRect/>
                </a:stretch>
              </p:blipFill>
              <p:spPr>
                <a:xfrm>
                  <a:off x="5447580" y="1748040"/>
                  <a:ext cx="231120" cy="101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3">
              <p14:nvContentPartPr>
                <p14:cNvPr id="234" name="墨迹 233">
                  <a:extLst>
                    <a:ext uri="{FF2B5EF4-FFF2-40B4-BE49-F238E27FC236}">
                      <a16:creationId xmlns:a16="http://schemas.microsoft.com/office/drawing/2014/main" id="{EBD2678B-8761-ADA8-CE8B-5A99E72B3871}"/>
                    </a:ext>
                  </a:extLst>
                </p14:cNvPr>
                <p14:cNvContentPartPr/>
                <p14:nvPr/>
              </p14:nvContentPartPr>
              <p14:xfrm>
                <a:off x="5615700" y="2148720"/>
                <a:ext cx="76680" cy="155160"/>
              </p14:xfrm>
            </p:contentPart>
          </mc:Choice>
          <mc:Fallback xmlns="">
            <p:pic>
              <p:nvPicPr>
                <p:cNvPr id="234" name="墨迹 233">
                  <a:extLst>
                    <a:ext uri="{FF2B5EF4-FFF2-40B4-BE49-F238E27FC236}">
                      <a16:creationId xmlns:a16="http://schemas.microsoft.com/office/drawing/2014/main" id="{EBD2678B-8761-ADA8-CE8B-5A99E72B3871}"/>
                    </a:ext>
                  </a:extLst>
                </p:cNvPr>
                <p:cNvPicPr/>
                <p:nvPr/>
              </p:nvPicPr>
              <p:blipFill>
                <a:blip r:embed="rId314"/>
                <a:stretch>
                  <a:fillRect/>
                </a:stretch>
              </p:blipFill>
              <p:spPr>
                <a:xfrm>
                  <a:off x="5552700" y="1770720"/>
                  <a:ext cx="202320" cy="910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5">
              <p14:nvContentPartPr>
                <p14:cNvPr id="235" name="墨迹 234">
                  <a:extLst>
                    <a:ext uri="{FF2B5EF4-FFF2-40B4-BE49-F238E27FC236}">
                      <a16:creationId xmlns:a16="http://schemas.microsoft.com/office/drawing/2014/main" id="{5299F95E-7265-5E5A-91D4-0CF5924E7CA2}"/>
                    </a:ext>
                  </a:extLst>
                </p14:cNvPr>
                <p14:cNvContentPartPr/>
                <p14:nvPr/>
              </p14:nvContentPartPr>
              <p14:xfrm>
                <a:off x="5705340" y="2118120"/>
                <a:ext cx="70560" cy="189720"/>
              </p14:xfrm>
            </p:contentPart>
          </mc:Choice>
          <mc:Fallback xmlns="">
            <p:pic>
              <p:nvPicPr>
                <p:cNvPr id="235" name="墨迹 234">
                  <a:extLst>
                    <a:ext uri="{FF2B5EF4-FFF2-40B4-BE49-F238E27FC236}">
                      <a16:creationId xmlns:a16="http://schemas.microsoft.com/office/drawing/2014/main" id="{5299F95E-7265-5E5A-91D4-0CF5924E7CA2}"/>
                    </a:ext>
                  </a:extLst>
                </p:cNvPr>
                <p:cNvPicPr/>
                <p:nvPr/>
              </p:nvPicPr>
              <p:blipFill>
                <a:blip r:embed="rId316"/>
                <a:stretch>
                  <a:fillRect/>
                </a:stretch>
              </p:blipFill>
              <p:spPr>
                <a:xfrm>
                  <a:off x="5642700" y="1740120"/>
                  <a:ext cx="196200" cy="94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7">
              <p14:nvContentPartPr>
                <p14:cNvPr id="236" name="墨迹 235">
                  <a:extLst>
                    <a:ext uri="{FF2B5EF4-FFF2-40B4-BE49-F238E27FC236}">
                      <a16:creationId xmlns:a16="http://schemas.microsoft.com/office/drawing/2014/main" id="{BA8B7BCD-C181-FE5B-E9D6-1C1625E8B648}"/>
                    </a:ext>
                  </a:extLst>
                </p14:cNvPr>
                <p14:cNvContentPartPr/>
                <p14:nvPr/>
              </p14:nvContentPartPr>
              <p14:xfrm>
                <a:off x="5781300" y="2148720"/>
                <a:ext cx="47880" cy="153000"/>
              </p14:xfrm>
            </p:contentPart>
          </mc:Choice>
          <mc:Fallback xmlns="">
            <p:pic>
              <p:nvPicPr>
                <p:cNvPr id="236" name="墨迹 235">
                  <a:extLst>
                    <a:ext uri="{FF2B5EF4-FFF2-40B4-BE49-F238E27FC236}">
                      <a16:creationId xmlns:a16="http://schemas.microsoft.com/office/drawing/2014/main" id="{BA8B7BCD-C181-FE5B-E9D6-1C1625E8B648}"/>
                    </a:ext>
                  </a:extLst>
                </p:cNvPr>
                <p:cNvPicPr/>
                <p:nvPr/>
              </p:nvPicPr>
              <p:blipFill>
                <a:blip r:embed="rId318"/>
                <a:stretch>
                  <a:fillRect/>
                </a:stretch>
              </p:blipFill>
              <p:spPr>
                <a:xfrm>
                  <a:off x="5718660" y="1770720"/>
                  <a:ext cx="173520" cy="908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9">
              <p14:nvContentPartPr>
                <p14:cNvPr id="237" name="墨迹 236">
                  <a:extLst>
                    <a:ext uri="{FF2B5EF4-FFF2-40B4-BE49-F238E27FC236}">
                      <a16:creationId xmlns:a16="http://schemas.microsoft.com/office/drawing/2014/main" id="{A86CA75F-6598-9E59-A62C-0B6436FADBB9}"/>
                    </a:ext>
                  </a:extLst>
                </p14:cNvPr>
                <p14:cNvContentPartPr/>
                <p14:nvPr/>
              </p14:nvContentPartPr>
              <p14:xfrm>
                <a:off x="5861580" y="2179320"/>
                <a:ext cx="36360" cy="100080"/>
              </p14:xfrm>
            </p:contentPart>
          </mc:Choice>
          <mc:Fallback xmlns="">
            <p:pic>
              <p:nvPicPr>
                <p:cNvPr id="237" name="墨迹 236">
                  <a:extLst>
                    <a:ext uri="{FF2B5EF4-FFF2-40B4-BE49-F238E27FC236}">
                      <a16:creationId xmlns:a16="http://schemas.microsoft.com/office/drawing/2014/main" id="{A86CA75F-6598-9E59-A62C-0B6436FADBB9}"/>
                    </a:ext>
                  </a:extLst>
                </p:cNvPr>
                <p:cNvPicPr/>
                <p:nvPr/>
              </p:nvPicPr>
              <p:blipFill>
                <a:blip r:embed="rId320"/>
                <a:stretch>
                  <a:fillRect/>
                </a:stretch>
              </p:blipFill>
              <p:spPr>
                <a:xfrm>
                  <a:off x="5798580" y="1801320"/>
                  <a:ext cx="162000" cy="855720"/>
                </a:xfrm>
                <a:prstGeom prst="rect">
                  <a:avLst/>
                </a:prstGeom>
              </p:spPr>
            </p:pic>
          </mc:Fallback>
        </mc:AlternateContent>
      </p:grpSp>
      <p:grpSp>
        <p:nvGrpSpPr>
          <p:cNvPr id="243" name="组合 242">
            <a:extLst>
              <a:ext uri="{FF2B5EF4-FFF2-40B4-BE49-F238E27FC236}">
                <a16:creationId xmlns:a16="http://schemas.microsoft.com/office/drawing/2014/main" id="{63B4DCB7-5B77-87C9-8CBC-779BF5035430}"/>
              </a:ext>
            </a:extLst>
          </p:cNvPr>
          <p:cNvGrpSpPr/>
          <p:nvPr/>
        </p:nvGrpSpPr>
        <p:grpSpPr>
          <a:xfrm>
            <a:off x="4815060" y="2459760"/>
            <a:ext cx="118800" cy="276480"/>
            <a:chOff x="4815060" y="2459760"/>
            <a:chExt cx="118800" cy="276480"/>
          </a:xfrm>
        </p:grpSpPr>
        <mc:AlternateContent xmlns:mc="http://schemas.openxmlformats.org/markup-compatibility/2006" xmlns:p14="http://schemas.microsoft.com/office/powerpoint/2010/main">
          <mc:Choice Requires="p14">
            <p:contentPart p14:bwMode="auto" r:id="rId321">
              <p14:nvContentPartPr>
                <p14:cNvPr id="239" name="墨迹 238">
                  <a:extLst>
                    <a:ext uri="{FF2B5EF4-FFF2-40B4-BE49-F238E27FC236}">
                      <a16:creationId xmlns:a16="http://schemas.microsoft.com/office/drawing/2014/main" id="{FF0C8682-7017-41DC-CB12-CFEF65B7FBBF}"/>
                    </a:ext>
                  </a:extLst>
                </p14:cNvPr>
                <p14:cNvContentPartPr/>
                <p14:nvPr/>
              </p14:nvContentPartPr>
              <p14:xfrm>
                <a:off x="4887060" y="2496480"/>
                <a:ext cx="20520" cy="239760"/>
              </p14:xfrm>
            </p:contentPart>
          </mc:Choice>
          <mc:Fallback xmlns="">
            <p:pic>
              <p:nvPicPr>
                <p:cNvPr id="239" name="墨迹 238">
                  <a:extLst>
                    <a:ext uri="{FF2B5EF4-FFF2-40B4-BE49-F238E27FC236}">
                      <a16:creationId xmlns:a16="http://schemas.microsoft.com/office/drawing/2014/main" id="{FF0C8682-7017-41DC-CB12-CFEF65B7FBBF}"/>
                    </a:ext>
                  </a:extLst>
                </p:cNvPr>
                <p:cNvPicPr/>
                <p:nvPr/>
              </p:nvPicPr>
              <p:blipFill>
                <a:blip r:embed="rId322"/>
                <a:stretch>
                  <a:fillRect/>
                </a:stretch>
              </p:blipFill>
              <p:spPr>
                <a:xfrm>
                  <a:off x="4878060" y="2487840"/>
                  <a:ext cx="381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40" name="墨迹 239">
                  <a:extLst>
                    <a:ext uri="{FF2B5EF4-FFF2-40B4-BE49-F238E27FC236}">
                      <a16:creationId xmlns:a16="http://schemas.microsoft.com/office/drawing/2014/main" id="{364D6A4E-5F10-BD29-C5B1-D0390967D4AE}"/>
                    </a:ext>
                  </a:extLst>
                </p14:cNvPr>
                <p14:cNvContentPartPr/>
                <p14:nvPr/>
              </p14:nvContentPartPr>
              <p14:xfrm>
                <a:off x="4815060" y="2459760"/>
                <a:ext cx="61920" cy="90360"/>
              </p14:xfrm>
            </p:contentPart>
          </mc:Choice>
          <mc:Fallback xmlns="">
            <p:pic>
              <p:nvPicPr>
                <p:cNvPr id="240" name="墨迹 239">
                  <a:extLst>
                    <a:ext uri="{FF2B5EF4-FFF2-40B4-BE49-F238E27FC236}">
                      <a16:creationId xmlns:a16="http://schemas.microsoft.com/office/drawing/2014/main" id="{364D6A4E-5F10-BD29-C5B1-D0390967D4AE}"/>
                    </a:ext>
                  </a:extLst>
                </p:cNvPr>
                <p:cNvPicPr/>
                <p:nvPr/>
              </p:nvPicPr>
              <p:blipFill>
                <a:blip r:embed="rId324"/>
                <a:stretch>
                  <a:fillRect/>
                </a:stretch>
              </p:blipFill>
              <p:spPr>
                <a:xfrm>
                  <a:off x="4806420" y="2451120"/>
                  <a:ext cx="795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41" name="墨迹 240">
                  <a:extLst>
                    <a:ext uri="{FF2B5EF4-FFF2-40B4-BE49-F238E27FC236}">
                      <a16:creationId xmlns:a16="http://schemas.microsoft.com/office/drawing/2014/main" id="{49D4409A-D1B0-D30A-400B-80A2D04E725D}"/>
                    </a:ext>
                  </a:extLst>
                </p14:cNvPr>
                <p14:cNvContentPartPr/>
                <p14:nvPr/>
              </p14:nvContentPartPr>
              <p14:xfrm>
                <a:off x="4891740" y="2468760"/>
                <a:ext cx="42120" cy="70200"/>
              </p14:xfrm>
            </p:contentPart>
          </mc:Choice>
          <mc:Fallback xmlns="">
            <p:pic>
              <p:nvPicPr>
                <p:cNvPr id="241" name="墨迹 240">
                  <a:extLst>
                    <a:ext uri="{FF2B5EF4-FFF2-40B4-BE49-F238E27FC236}">
                      <a16:creationId xmlns:a16="http://schemas.microsoft.com/office/drawing/2014/main" id="{49D4409A-D1B0-D30A-400B-80A2D04E725D}"/>
                    </a:ext>
                  </a:extLst>
                </p:cNvPr>
                <p:cNvPicPr/>
                <p:nvPr/>
              </p:nvPicPr>
              <p:blipFill>
                <a:blip r:embed="rId326"/>
                <a:stretch>
                  <a:fillRect/>
                </a:stretch>
              </p:blipFill>
              <p:spPr>
                <a:xfrm>
                  <a:off x="4883100" y="2459760"/>
                  <a:ext cx="59760" cy="87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242" name="墨迹 241">
                <a:extLst>
                  <a:ext uri="{FF2B5EF4-FFF2-40B4-BE49-F238E27FC236}">
                    <a16:creationId xmlns:a16="http://schemas.microsoft.com/office/drawing/2014/main" id="{CE917636-CE8E-3635-C282-C4AEA4491800}"/>
                  </a:ext>
                </a:extLst>
              </p14:cNvPr>
              <p14:cNvContentPartPr/>
              <p14:nvPr/>
            </p14:nvContentPartPr>
            <p14:xfrm>
              <a:off x="4724340" y="2867640"/>
              <a:ext cx="132840" cy="227520"/>
            </p14:xfrm>
          </p:contentPart>
        </mc:Choice>
        <mc:Fallback xmlns="">
          <p:pic>
            <p:nvPicPr>
              <p:cNvPr id="242" name="墨迹 241">
                <a:extLst>
                  <a:ext uri="{FF2B5EF4-FFF2-40B4-BE49-F238E27FC236}">
                    <a16:creationId xmlns:a16="http://schemas.microsoft.com/office/drawing/2014/main" id="{CE917636-CE8E-3635-C282-C4AEA4491800}"/>
                  </a:ext>
                </a:extLst>
              </p:cNvPr>
              <p:cNvPicPr/>
              <p:nvPr/>
            </p:nvPicPr>
            <p:blipFill>
              <a:blip r:embed="rId328"/>
              <a:stretch>
                <a:fillRect/>
              </a:stretch>
            </p:blipFill>
            <p:spPr>
              <a:xfrm>
                <a:off x="4715340" y="2858640"/>
                <a:ext cx="150480" cy="245160"/>
              </a:xfrm>
              <a:prstGeom prst="rect">
                <a:avLst/>
              </a:prstGeom>
            </p:spPr>
          </p:pic>
        </mc:Fallback>
      </mc:AlternateContent>
      <p:grpSp>
        <p:nvGrpSpPr>
          <p:cNvPr id="255" name="组合 254">
            <a:extLst>
              <a:ext uri="{FF2B5EF4-FFF2-40B4-BE49-F238E27FC236}">
                <a16:creationId xmlns:a16="http://schemas.microsoft.com/office/drawing/2014/main" id="{A820C0A0-35FF-C37B-A813-3E33863883BE}"/>
              </a:ext>
            </a:extLst>
          </p:cNvPr>
          <p:cNvGrpSpPr/>
          <p:nvPr/>
        </p:nvGrpSpPr>
        <p:grpSpPr>
          <a:xfrm>
            <a:off x="4829820" y="1592520"/>
            <a:ext cx="1067760" cy="482760"/>
            <a:chOff x="4829820" y="1592520"/>
            <a:chExt cx="1067760" cy="482760"/>
          </a:xfrm>
        </p:grpSpPr>
        <mc:AlternateContent xmlns:mc="http://schemas.openxmlformats.org/markup-compatibility/2006" xmlns:p14="http://schemas.microsoft.com/office/powerpoint/2010/main">
          <mc:Choice Requires="p14">
            <p:contentPart p14:bwMode="auto" r:id="rId329">
              <p14:nvContentPartPr>
                <p14:cNvPr id="244" name="墨迹 243">
                  <a:extLst>
                    <a:ext uri="{FF2B5EF4-FFF2-40B4-BE49-F238E27FC236}">
                      <a16:creationId xmlns:a16="http://schemas.microsoft.com/office/drawing/2014/main" id="{937F6A2F-E0E3-1602-9550-F153883FC80F}"/>
                    </a:ext>
                  </a:extLst>
                </p14:cNvPr>
                <p14:cNvContentPartPr/>
                <p14:nvPr/>
              </p14:nvContentPartPr>
              <p14:xfrm>
                <a:off x="5162460" y="1807800"/>
                <a:ext cx="22680" cy="211320"/>
              </p14:xfrm>
            </p:contentPart>
          </mc:Choice>
          <mc:Fallback xmlns="">
            <p:pic>
              <p:nvPicPr>
                <p:cNvPr id="244" name="墨迹 243">
                  <a:extLst>
                    <a:ext uri="{FF2B5EF4-FFF2-40B4-BE49-F238E27FC236}">
                      <a16:creationId xmlns:a16="http://schemas.microsoft.com/office/drawing/2014/main" id="{937F6A2F-E0E3-1602-9550-F153883FC80F}"/>
                    </a:ext>
                  </a:extLst>
                </p:cNvPr>
                <p:cNvPicPr/>
                <p:nvPr/>
              </p:nvPicPr>
              <p:blipFill>
                <a:blip r:embed="rId330"/>
                <a:stretch>
                  <a:fillRect/>
                </a:stretch>
              </p:blipFill>
              <p:spPr>
                <a:xfrm>
                  <a:off x="5153460" y="1799160"/>
                  <a:ext cx="403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45" name="墨迹 244">
                  <a:extLst>
                    <a:ext uri="{FF2B5EF4-FFF2-40B4-BE49-F238E27FC236}">
                      <a16:creationId xmlns:a16="http://schemas.microsoft.com/office/drawing/2014/main" id="{77535F32-5989-3F06-FA57-961364B5603E}"/>
                    </a:ext>
                  </a:extLst>
                </p14:cNvPr>
                <p14:cNvContentPartPr/>
                <p14:nvPr/>
              </p14:nvContentPartPr>
              <p14:xfrm>
                <a:off x="5135820" y="1927680"/>
                <a:ext cx="84600" cy="110520"/>
              </p14:xfrm>
            </p:contentPart>
          </mc:Choice>
          <mc:Fallback xmlns="">
            <p:pic>
              <p:nvPicPr>
                <p:cNvPr id="245" name="墨迹 244">
                  <a:extLst>
                    <a:ext uri="{FF2B5EF4-FFF2-40B4-BE49-F238E27FC236}">
                      <a16:creationId xmlns:a16="http://schemas.microsoft.com/office/drawing/2014/main" id="{77535F32-5989-3F06-FA57-961364B5603E}"/>
                    </a:ext>
                  </a:extLst>
                </p:cNvPr>
                <p:cNvPicPr/>
                <p:nvPr/>
              </p:nvPicPr>
              <p:blipFill>
                <a:blip r:embed="rId332"/>
                <a:stretch>
                  <a:fillRect/>
                </a:stretch>
              </p:blipFill>
              <p:spPr>
                <a:xfrm>
                  <a:off x="5126820" y="1919040"/>
                  <a:ext cx="1022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46" name="墨迹 245">
                  <a:extLst>
                    <a:ext uri="{FF2B5EF4-FFF2-40B4-BE49-F238E27FC236}">
                      <a16:creationId xmlns:a16="http://schemas.microsoft.com/office/drawing/2014/main" id="{B39209CF-2586-3C83-225B-A1CA9A8672E3}"/>
                    </a:ext>
                  </a:extLst>
                </p14:cNvPr>
                <p14:cNvContentPartPr/>
                <p14:nvPr/>
              </p14:nvContentPartPr>
              <p14:xfrm>
                <a:off x="5196660" y="1592520"/>
                <a:ext cx="118080" cy="134280"/>
              </p14:xfrm>
            </p:contentPart>
          </mc:Choice>
          <mc:Fallback xmlns="">
            <p:pic>
              <p:nvPicPr>
                <p:cNvPr id="246" name="墨迹 245">
                  <a:extLst>
                    <a:ext uri="{FF2B5EF4-FFF2-40B4-BE49-F238E27FC236}">
                      <a16:creationId xmlns:a16="http://schemas.microsoft.com/office/drawing/2014/main" id="{B39209CF-2586-3C83-225B-A1CA9A8672E3}"/>
                    </a:ext>
                  </a:extLst>
                </p:cNvPr>
                <p:cNvPicPr/>
                <p:nvPr/>
              </p:nvPicPr>
              <p:blipFill>
                <a:blip r:embed="rId334"/>
                <a:stretch>
                  <a:fillRect/>
                </a:stretch>
              </p:blipFill>
              <p:spPr>
                <a:xfrm>
                  <a:off x="5187660" y="1583520"/>
                  <a:ext cx="1357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48" name="墨迹 247">
                  <a:extLst>
                    <a:ext uri="{FF2B5EF4-FFF2-40B4-BE49-F238E27FC236}">
                      <a16:creationId xmlns:a16="http://schemas.microsoft.com/office/drawing/2014/main" id="{94BED34E-E92B-5762-1C80-C8E9ECAD6ED9}"/>
                    </a:ext>
                  </a:extLst>
                </p14:cNvPr>
                <p14:cNvContentPartPr/>
                <p14:nvPr/>
              </p14:nvContentPartPr>
              <p14:xfrm>
                <a:off x="5463780" y="1843800"/>
                <a:ext cx="92160" cy="231480"/>
              </p14:xfrm>
            </p:contentPart>
          </mc:Choice>
          <mc:Fallback xmlns="">
            <p:pic>
              <p:nvPicPr>
                <p:cNvPr id="248" name="墨迹 247">
                  <a:extLst>
                    <a:ext uri="{FF2B5EF4-FFF2-40B4-BE49-F238E27FC236}">
                      <a16:creationId xmlns:a16="http://schemas.microsoft.com/office/drawing/2014/main" id="{94BED34E-E92B-5762-1C80-C8E9ECAD6ED9}"/>
                    </a:ext>
                  </a:extLst>
                </p:cNvPr>
                <p:cNvPicPr/>
                <p:nvPr/>
              </p:nvPicPr>
              <p:blipFill>
                <a:blip r:embed="rId336"/>
                <a:stretch>
                  <a:fillRect/>
                </a:stretch>
              </p:blipFill>
              <p:spPr>
                <a:xfrm>
                  <a:off x="5454780" y="1835160"/>
                  <a:ext cx="1098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49" name="墨迹 248">
                  <a:extLst>
                    <a:ext uri="{FF2B5EF4-FFF2-40B4-BE49-F238E27FC236}">
                      <a16:creationId xmlns:a16="http://schemas.microsoft.com/office/drawing/2014/main" id="{19BA762C-197A-C80F-AFAB-658E5369DF9D}"/>
                    </a:ext>
                  </a:extLst>
                </p14:cNvPr>
                <p14:cNvContentPartPr/>
                <p14:nvPr/>
              </p14:nvContentPartPr>
              <p14:xfrm>
                <a:off x="5539740" y="1615200"/>
                <a:ext cx="81360" cy="111240"/>
              </p14:xfrm>
            </p:contentPart>
          </mc:Choice>
          <mc:Fallback xmlns="">
            <p:pic>
              <p:nvPicPr>
                <p:cNvPr id="249" name="墨迹 248">
                  <a:extLst>
                    <a:ext uri="{FF2B5EF4-FFF2-40B4-BE49-F238E27FC236}">
                      <a16:creationId xmlns:a16="http://schemas.microsoft.com/office/drawing/2014/main" id="{19BA762C-197A-C80F-AFAB-658E5369DF9D}"/>
                    </a:ext>
                  </a:extLst>
                </p:cNvPr>
                <p:cNvPicPr/>
                <p:nvPr/>
              </p:nvPicPr>
              <p:blipFill>
                <a:blip r:embed="rId338"/>
                <a:stretch>
                  <a:fillRect/>
                </a:stretch>
              </p:blipFill>
              <p:spPr>
                <a:xfrm>
                  <a:off x="5530740" y="1606560"/>
                  <a:ext cx="990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50" name="墨迹 249">
                  <a:extLst>
                    <a:ext uri="{FF2B5EF4-FFF2-40B4-BE49-F238E27FC236}">
                      <a16:creationId xmlns:a16="http://schemas.microsoft.com/office/drawing/2014/main" id="{04384312-4DBD-9B7E-0C67-2EAAAD83F7B5}"/>
                    </a:ext>
                  </a:extLst>
                </p14:cNvPr>
                <p14:cNvContentPartPr/>
                <p14:nvPr/>
              </p14:nvContentPartPr>
              <p14:xfrm>
                <a:off x="5790660" y="1798080"/>
                <a:ext cx="15840" cy="195480"/>
              </p14:xfrm>
            </p:contentPart>
          </mc:Choice>
          <mc:Fallback xmlns="">
            <p:pic>
              <p:nvPicPr>
                <p:cNvPr id="250" name="墨迹 249">
                  <a:extLst>
                    <a:ext uri="{FF2B5EF4-FFF2-40B4-BE49-F238E27FC236}">
                      <a16:creationId xmlns:a16="http://schemas.microsoft.com/office/drawing/2014/main" id="{04384312-4DBD-9B7E-0C67-2EAAAD83F7B5}"/>
                    </a:ext>
                  </a:extLst>
                </p:cNvPr>
                <p:cNvPicPr/>
                <p:nvPr/>
              </p:nvPicPr>
              <p:blipFill>
                <a:blip r:embed="rId340"/>
                <a:stretch>
                  <a:fillRect/>
                </a:stretch>
              </p:blipFill>
              <p:spPr>
                <a:xfrm>
                  <a:off x="5781660" y="1789440"/>
                  <a:ext cx="334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51" name="墨迹 250">
                  <a:extLst>
                    <a:ext uri="{FF2B5EF4-FFF2-40B4-BE49-F238E27FC236}">
                      <a16:creationId xmlns:a16="http://schemas.microsoft.com/office/drawing/2014/main" id="{0EB1B88D-7C92-3807-D112-8296D359E8C6}"/>
                    </a:ext>
                  </a:extLst>
                </p14:cNvPr>
                <p14:cNvContentPartPr/>
                <p14:nvPr/>
              </p14:nvContentPartPr>
              <p14:xfrm>
                <a:off x="5760420" y="1933800"/>
                <a:ext cx="102960" cy="88920"/>
              </p14:xfrm>
            </p:contentPart>
          </mc:Choice>
          <mc:Fallback xmlns="">
            <p:pic>
              <p:nvPicPr>
                <p:cNvPr id="251" name="墨迹 250">
                  <a:extLst>
                    <a:ext uri="{FF2B5EF4-FFF2-40B4-BE49-F238E27FC236}">
                      <a16:creationId xmlns:a16="http://schemas.microsoft.com/office/drawing/2014/main" id="{0EB1B88D-7C92-3807-D112-8296D359E8C6}"/>
                    </a:ext>
                  </a:extLst>
                </p:cNvPr>
                <p:cNvPicPr/>
                <p:nvPr/>
              </p:nvPicPr>
              <p:blipFill>
                <a:blip r:embed="rId342"/>
                <a:stretch>
                  <a:fillRect/>
                </a:stretch>
              </p:blipFill>
              <p:spPr>
                <a:xfrm>
                  <a:off x="5751780" y="1925160"/>
                  <a:ext cx="1206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52" name="墨迹 251">
                  <a:extLst>
                    <a:ext uri="{FF2B5EF4-FFF2-40B4-BE49-F238E27FC236}">
                      <a16:creationId xmlns:a16="http://schemas.microsoft.com/office/drawing/2014/main" id="{D5E31D17-DB61-BFC5-BA3E-B2C657880DB2}"/>
                    </a:ext>
                  </a:extLst>
                </p14:cNvPr>
                <p14:cNvContentPartPr/>
                <p14:nvPr/>
              </p14:nvContentPartPr>
              <p14:xfrm>
                <a:off x="5813700" y="1607640"/>
                <a:ext cx="83880" cy="125640"/>
              </p14:xfrm>
            </p:contentPart>
          </mc:Choice>
          <mc:Fallback xmlns="">
            <p:pic>
              <p:nvPicPr>
                <p:cNvPr id="252" name="墨迹 251">
                  <a:extLst>
                    <a:ext uri="{FF2B5EF4-FFF2-40B4-BE49-F238E27FC236}">
                      <a16:creationId xmlns:a16="http://schemas.microsoft.com/office/drawing/2014/main" id="{D5E31D17-DB61-BFC5-BA3E-B2C657880DB2}"/>
                    </a:ext>
                  </a:extLst>
                </p:cNvPr>
                <p:cNvPicPr/>
                <p:nvPr/>
              </p:nvPicPr>
              <p:blipFill>
                <a:blip r:embed="rId344"/>
                <a:stretch>
                  <a:fillRect/>
                </a:stretch>
              </p:blipFill>
              <p:spPr>
                <a:xfrm>
                  <a:off x="5805060" y="1599000"/>
                  <a:ext cx="1015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53" name="墨迹 252">
                  <a:extLst>
                    <a:ext uri="{FF2B5EF4-FFF2-40B4-BE49-F238E27FC236}">
                      <a16:creationId xmlns:a16="http://schemas.microsoft.com/office/drawing/2014/main" id="{4CA1212B-2FDA-6928-1624-C2A6746C1042}"/>
                    </a:ext>
                  </a:extLst>
                </p14:cNvPr>
                <p14:cNvContentPartPr/>
                <p14:nvPr/>
              </p14:nvContentPartPr>
              <p14:xfrm>
                <a:off x="4829820" y="1848480"/>
                <a:ext cx="79920" cy="204840"/>
              </p14:xfrm>
            </p:contentPart>
          </mc:Choice>
          <mc:Fallback xmlns="">
            <p:pic>
              <p:nvPicPr>
                <p:cNvPr id="253" name="墨迹 252">
                  <a:extLst>
                    <a:ext uri="{FF2B5EF4-FFF2-40B4-BE49-F238E27FC236}">
                      <a16:creationId xmlns:a16="http://schemas.microsoft.com/office/drawing/2014/main" id="{4CA1212B-2FDA-6928-1624-C2A6746C1042}"/>
                    </a:ext>
                  </a:extLst>
                </p:cNvPr>
                <p:cNvPicPr/>
                <p:nvPr/>
              </p:nvPicPr>
              <p:blipFill>
                <a:blip r:embed="rId346"/>
                <a:stretch>
                  <a:fillRect/>
                </a:stretch>
              </p:blipFill>
              <p:spPr>
                <a:xfrm>
                  <a:off x="4820820" y="1839840"/>
                  <a:ext cx="975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54" name="墨迹 253">
                  <a:extLst>
                    <a:ext uri="{FF2B5EF4-FFF2-40B4-BE49-F238E27FC236}">
                      <a16:creationId xmlns:a16="http://schemas.microsoft.com/office/drawing/2014/main" id="{820C73B2-E21F-E187-B3E9-3C74C297C6B8}"/>
                    </a:ext>
                  </a:extLst>
                </p14:cNvPr>
                <p14:cNvContentPartPr/>
                <p14:nvPr/>
              </p14:nvContentPartPr>
              <p14:xfrm>
                <a:off x="4884180" y="1615200"/>
                <a:ext cx="83880" cy="132840"/>
              </p14:xfrm>
            </p:contentPart>
          </mc:Choice>
          <mc:Fallback xmlns="">
            <p:pic>
              <p:nvPicPr>
                <p:cNvPr id="254" name="墨迹 253">
                  <a:extLst>
                    <a:ext uri="{FF2B5EF4-FFF2-40B4-BE49-F238E27FC236}">
                      <a16:creationId xmlns:a16="http://schemas.microsoft.com/office/drawing/2014/main" id="{820C73B2-E21F-E187-B3E9-3C74C297C6B8}"/>
                    </a:ext>
                  </a:extLst>
                </p:cNvPr>
                <p:cNvPicPr/>
                <p:nvPr/>
              </p:nvPicPr>
              <p:blipFill>
                <a:blip r:embed="rId348"/>
                <a:stretch>
                  <a:fillRect/>
                </a:stretch>
              </p:blipFill>
              <p:spPr>
                <a:xfrm>
                  <a:off x="4875180" y="1606560"/>
                  <a:ext cx="101520" cy="150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9">
            <p14:nvContentPartPr>
              <p14:cNvPr id="256" name="墨迹 255">
                <a:extLst>
                  <a:ext uri="{FF2B5EF4-FFF2-40B4-BE49-F238E27FC236}">
                    <a16:creationId xmlns:a16="http://schemas.microsoft.com/office/drawing/2014/main" id="{96321771-5E32-5257-1169-4FB6A989B791}"/>
                  </a:ext>
                </a:extLst>
              </p14:cNvPr>
              <p14:cNvContentPartPr/>
              <p14:nvPr/>
            </p14:nvContentPartPr>
            <p14:xfrm>
              <a:off x="4547220" y="2373360"/>
              <a:ext cx="601560" cy="773640"/>
            </p14:xfrm>
          </p:contentPart>
        </mc:Choice>
        <mc:Fallback xmlns="">
          <p:pic>
            <p:nvPicPr>
              <p:cNvPr id="256" name="墨迹 255">
                <a:extLst>
                  <a:ext uri="{FF2B5EF4-FFF2-40B4-BE49-F238E27FC236}">
                    <a16:creationId xmlns:a16="http://schemas.microsoft.com/office/drawing/2014/main" id="{96321771-5E32-5257-1169-4FB6A989B791}"/>
                  </a:ext>
                </a:extLst>
              </p:cNvPr>
              <p:cNvPicPr/>
              <p:nvPr/>
            </p:nvPicPr>
            <p:blipFill>
              <a:blip r:embed="rId350"/>
              <a:stretch>
                <a:fillRect/>
              </a:stretch>
            </p:blipFill>
            <p:spPr>
              <a:xfrm>
                <a:off x="4538220" y="2364720"/>
                <a:ext cx="619200" cy="791280"/>
              </a:xfrm>
              <a:prstGeom prst="rect">
                <a:avLst/>
              </a:prstGeom>
            </p:spPr>
          </p:pic>
        </mc:Fallback>
      </mc:AlternateContent>
      <p:grpSp>
        <p:nvGrpSpPr>
          <p:cNvPr id="265" name="组合 264">
            <a:extLst>
              <a:ext uri="{FF2B5EF4-FFF2-40B4-BE49-F238E27FC236}">
                <a16:creationId xmlns:a16="http://schemas.microsoft.com/office/drawing/2014/main" id="{C8AD0BE2-350F-9646-702E-E4EF84E9D045}"/>
              </a:ext>
            </a:extLst>
          </p:cNvPr>
          <p:cNvGrpSpPr/>
          <p:nvPr/>
        </p:nvGrpSpPr>
        <p:grpSpPr>
          <a:xfrm>
            <a:off x="5402580" y="1489920"/>
            <a:ext cx="1011600" cy="1401120"/>
            <a:chOff x="5402580" y="1489920"/>
            <a:chExt cx="1011600" cy="1401120"/>
          </a:xfrm>
        </p:grpSpPr>
        <mc:AlternateContent xmlns:mc="http://schemas.openxmlformats.org/markup-compatibility/2006" xmlns:p14="http://schemas.microsoft.com/office/powerpoint/2010/main">
          <mc:Choice Requires="p14">
            <p:contentPart p14:bwMode="auto" r:id="rId351">
              <p14:nvContentPartPr>
                <p14:cNvPr id="257" name="墨迹 256">
                  <a:extLst>
                    <a:ext uri="{FF2B5EF4-FFF2-40B4-BE49-F238E27FC236}">
                      <a16:creationId xmlns:a16="http://schemas.microsoft.com/office/drawing/2014/main" id="{48EB6463-C12A-2235-832D-BF3AF1EE316E}"/>
                    </a:ext>
                  </a:extLst>
                </p14:cNvPr>
                <p14:cNvContentPartPr/>
                <p14:nvPr/>
              </p14:nvContentPartPr>
              <p14:xfrm>
                <a:off x="5623260" y="1489920"/>
                <a:ext cx="492840" cy="646560"/>
              </p14:xfrm>
            </p:contentPart>
          </mc:Choice>
          <mc:Fallback xmlns="">
            <p:pic>
              <p:nvPicPr>
                <p:cNvPr id="257" name="墨迹 256">
                  <a:extLst>
                    <a:ext uri="{FF2B5EF4-FFF2-40B4-BE49-F238E27FC236}">
                      <a16:creationId xmlns:a16="http://schemas.microsoft.com/office/drawing/2014/main" id="{48EB6463-C12A-2235-832D-BF3AF1EE316E}"/>
                    </a:ext>
                  </a:extLst>
                </p:cNvPr>
                <p:cNvPicPr/>
                <p:nvPr/>
              </p:nvPicPr>
              <p:blipFill>
                <a:blip r:embed="rId352"/>
                <a:stretch>
                  <a:fillRect/>
                </a:stretch>
              </p:blipFill>
              <p:spPr>
                <a:xfrm>
                  <a:off x="5614620" y="1480920"/>
                  <a:ext cx="510480" cy="6642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58" name="墨迹 257">
                  <a:extLst>
                    <a:ext uri="{FF2B5EF4-FFF2-40B4-BE49-F238E27FC236}">
                      <a16:creationId xmlns:a16="http://schemas.microsoft.com/office/drawing/2014/main" id="{732663B1-F91F-9054-B9FC-AB578573A04C}"/>
                    </a:ext>
                  </a:extLst>
                </p14:cNvPr>
                <p14:cNvContentPartPr/>
                <p14:nvPr/>
              </p14:nvContentPartPr>
              <p14:xfrm>
                <a:off x="6103500" y="2243400"/>
                <a:ext cx="141480" cy="115560"/>
              </p14:xfrm>
            </p:contentPart>
          </mc:Choice>
          <mc:Fallback xmlns="">
            <p:pic>
              <p:nvPicPr>
                <p:cNvPr id="258" name="墨迹 257">
                  <a:extLst>
                    <a:ext uri="{FF2B5EF4-FFF2-40B4-BE49-F238E27FC236}">
                      <a16:creationId xmlns:a16="http://schemas.microsoft.com/office/drawing/2014/main" id="{732663B1-F91F-9054-B9FC-AB578573A04C}"/>
                    </a:ext>
                  </a:extLst>
                </p:cNvPr>
                <p:cNvPicPr/>
                <p:nvPr/>
              </p:nvPicPr>
              <p:blipFill>
                <a:blip r:embed="rId354"/>
                <a:stretch>
                  <a:fillRect/>
                </a:stretch>
              </p:blipFill>
              <p:spPr>
                <a:xfrm>
                  <a:off x="6094500" y="2234400"/>
                  <a:ext cx="159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59" name="墨迹 258">
                  <a:extLst>
                    <a:ext uri="{FF2B5EF4-FFF2-40B4-BE49-F238E27FC236}">
                      <a16:creationId xmlns:a16="http://schemas.microsoft.com/office/drawing/2014/main" id="{5ACCF683-F538-B877-EC18-441225DB22FF}"/>
                    </a:ext>
                  </a:extLst>
                </p14:cNvPr>
                <p14:cNvContentPartPr/>
                <p14:nvPr/>
              </p14:nvContentPartPr>
              <p14:xfrm>
                <a:off x="6126180" y="2361480"/>
                <a:ext cx="228960" cy="84600"/>
              </p14:xfrm>
            </p:contentPart>
          </mc:Choice>
          <mc:Fallback xmlns="">
            <p:pic>
              <p:nvPicPr>
                <p:cNvPr id="259" name="墨迹 258">
                  <a:extLst>
                    <a:ext uri="{FF2B5EF4-FFF2-40B4-BE49-F238E27FC236}">
                      <a16:creationId xmlns:a16="http://schemas.microsoft.com/office/drawing/2014/main" id="{5ACCF683-F538-B877-EC18-441225DB22FF}"/>
                    </a:ext>
                  </a:extLst>
                </p:cNvPr>
                <p:cNvPicPr/>
                <p:nvPr/>
              </p:nvPicPr>
              <p:blipFill>
                <a:blip r:embed="rId356"/>
                <a:stretch>
                  <a:fillRect/>
                </a:stretch>
              </p:blipFill>
              <p:spPr>
                <a:xfrm>
                  <a:off x="6117540" y="2352840"/>
                  <a:ext cx="2466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61" name="墨迹 260">
                  <a:extLst>
                    <a:ext uri="{FF2B5EF4-FFF2-40B4-BE49-F238E27FC236}">
                      <a16:creationId xmlns:a16="http://schemas.microsoft.com/office/drawing/2014/main" id="{E135095B-0F74-4DA3-4F3E-DD1043CB923B}"/>
                    </a:ext>
                  </a:extLst>
                </p14:cNvPr>
                <p14:cNvContentPartPr/>
                <p14:nvPr/>
              </p14:nvContentPartPr>
              <p14:xfrm>
                <a:off x="5402580" y="2755320"/>
                <a:ext cx="615240" cy="31680"/>
              </p14:xfrm>
            </p:contentPart>
          </mc:Choice>
          <mc:Fallback xmlns="">
            <p:pic>
              <p:nvPicPr>
                <p:cNvPr id="261" name="墨迹 260">
                  <a:extLst>
                    <a:ext uri="{FF2B5EF4-FFF2-40B4-BE49-F238E27FC236}">
                      <a16:creationId xmlns:a16="http://schemas.microsoft.com/office/drawing/2014/main" id="{E135095B-0F74-4DA3-4F3E-DD1043CB923B}"/>
                    </a:ext>
                  </a:extLst>
                </p:cNvPr>
                <p:cNvPicPr/>
                <p:nvPr/>
              </p:nvPicPr>
              <p:blipFill>
                <a:blip r:embed="rId358"/>
                <a:stretch>
                  <a:fillRect/>
                </a:stretch>
              </p:blipFill>
              <p:spPr>
                <a:xfrm>
                  <a:off x="5393580" y="2746680"/>
                  <a:ext cx="6328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62" name="墨迹 261">
                  <a:extLst>
                    <a:ext uri="{FF2B5EF4-FFF2-40B4-BE49-F238E27FC236}">
                      <a16:creationId xmlns:a16="http://schemas.microsoft.com/office/drawing/2014/main" id="{59859FA9-D21A-B118-E452-78A8FB796906}"/>
                    </a:ext>
                  </a:extLst>
                </p14:cNvPr>
                <p14:cNvContentPartPr/>
                <p14:nvPr/>
              </p14:nvContentPartPr>
              <p14:xfrm>
                <a:off x="5897580" y="2712480"/>
                <a:ext cx="88560" cy="82440"/>
              </p14:xfrm>
            </p:contentPart>
          </mc:Choice>
          <mc:Fallback xmlns="">
            <p:pic>
              <p:nvPicPr>
                <p:cNvPr id="262" name="墨迹 261">
                  <a:extLst>
                    <a:ext uri="{FF2B5EF4-FFF2-40B4-BE49-F238E27FC236}">
                      <a16:creationId xmlns:a16="http://schemas.microsoft.com/office/drawing/2014/main" id="{59859FA9-D21A-B118-E452-78A8FB796906}"/>
                    </a:ext>
                  </a:extLst>
                </p:cNvPr>
                <p:cNvPicPr/>
                <p:nvPr/>
              </p:nvPicPr>
              <p:blipFill>
                <a:blip r:embed="rId360"/>
                <a:stretch>
                  <a:fillRect/>
                </a:stretch>
              </p:blipFill>
              <p:spPr>
                <a:xfrm>
                  <a:off x="5888580" y="2703840"/>
                  <a:ext cx="1062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64" name="墨迹 263">
                  <a:extLst>
                    <a:ext uri="{FF2B5EF4-FFF2-40B4-BE49-F238E27FC236}">
                      <a16:creationId xmlns:a16="http://schemas.microsoft.com/office/drawing/2014/main" id="{2D50BC94-DCCC-B53B-3F52-62CFB7D3948B}"/>
                    </a:ext>
                  </a:extLst>
                </p14:cNvPr>
                <p14:cNvContentPartPr/>
                <p14:nvPr/>
              </p14:nvContentPartPr>
              <p14:xfrm>
                <a:off x="6138060" y="2555880"/>
                <a:ext cx="276120" cy="335160"/>
              </p14:xfrm>
            </p:contentPart>
          </mc:Choice>
          <mc:Fallback xmlns="">
            <p:pic>
              <p:nvPicPr>
                <p:cNvPr id="264" name="墨迹 263">
                  <a:extLst>
                    <a:ext uri="{FF2B5EF4-FFF2-40B4-BE49-F238E27FC236}">
                      <a16:creationId xmlns:a16="http://schemas.microsoft.com/office/drawing/2014/main" id="{2D50BC94-DCCC-B53B-3F52-62CFB7D3948B}"/>
                    </a:ext>
                  </a:extLst>
                </p:cNvPr>
                <p:cNvPicPr/>
                <p:nvPr/>
              </p:nvPicPr>
              <p:blipFill>
                <a:blip r:embed="rId362"/>
                <a:stretch>
                  <a:fillRect/>
                </a:stretch>
              </p:blipFill>
              <p:spPr>
                <a:xfrm>
                  <a:off x="6129420" y="2546880"/>
                  <a:ext cx="293760" cy="352800"/>
                </a:xfrm>
                <a:prstGeom prst="rect">
                  <a:avLst/>
                </a:prstGeom>
              </p:spPr>
            </p:pic>
          </mc:Fallback>
        </mc:AlternateContent>
      </p:grpSp>
      <p:grpSp>
        <p:nvGrpSpPr>
          <p:cNvPr id="290" name="组合 289">
            <a:extLst>
              <a:ext uri="{FF2B5EF4-FFF2-40B4-BE49-F238E27FC236}">
                <a16:creationId xmlns:a16="http://schemas.microsoft.com/office/drawing/2014/main" id="{03860DCF-CC38-DE7D-EDCE-DFEC7DD47845}"/>
              </a:ext>
            </a:extLst>
          </p:cNvPr>
          <p:cNvGrpSpPr/>
          <p:nvPr/>
        </p:nvGrpSpPr>
        <p:grpSpPr>
          <a:xfrm>
            <a:off x="6464220" y="2539320"/>
            <a:ext cx="1643040" cy="483120"/>
            <a:chOff x="6464220" y="2539320"/>
            <a:chExt cx="1643040" cy="483120"/>
          </a:xfrm>
        </p:grpSpPr>
        <mc:AlternateContent xmlns:mc="http://schemas.openxmlformats.org/markup-compatibility/2006" xmlns:p14="http://schemas.microsoft.com/office/powerpoint/2010/main">
          <mc:Choice Requires="p14">
            <p:contentPart p14:bwMode="auto" r:id="rId363">
              <p14:nvContentPartPr>
                <p14:cNvPr id="266" name="墨迹 265">
                  <a:extLst>
                    <a:ext uri="{FF2B5EF4-FFF2-40B4-BE49-F238E27FC236}">
                      <a16:creationId xmlns:a16="http://schemas.microsoft.com/office/drawing/2014/main" id="{6B95B574-5E62-1CBE-CCE4-1DC8D76231D1}"/>
                    </a:ext>
                  </a:extLst>
                </p14:cNvPr>
                <p14:cNvContentPartPr/>
                <p14:nvPr/>
              </p14:nvContentPartPr>
              <p14:xfrm>
                <a:off x="6514980" y="2567760"/>
                <a:ext cx="27360" cy="3600"/>
              </p14:xfrm>
            </p:contentPart>
          </mc:Choice>
          <mc:Fallback xmlns="">
            <p:pic>
              <p:nvPicPr>
                <p:cNvPr id="266" name="墨迹 265">
                  <a:extLst>
                    <a:ext uri="{FF2B5EF4-FFF2-40B4-BE49-F238E27FC236}">
                      <a16:creationId xmlns:a16="http://schemas.microsoft.com/office/drawing/2014/main" id="{6B95B574-5E62-1CBE-CCE4-1DC8D76231D1}"/>
                    </a:ext>
                  </a:extLst>
                </p:cNvPr>
                <p:cNvPicPr/>
                <p:nvPr/>
              </p:nvPicPr>
              <p:blipFill>
                <a:blip r:embed="rId364"/>
                <a:stretch>
                  <a:fillRect/>
                </a:stretch>
              </p:blipFill>
              <p:spPr>
                <a:xfrm>
                  <a:off x="6506340" y="2558760"/>
                  <a:ext cx="450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67" name="墨迹 266">
                  <a:extLst>
                    <a:ext uri="{FF2B5EF4-FFF2-40B4-BE49-F238E27FC236}">
                      <a16:creationId xmlns:a16="http://schemas.microsoft.com/office/drawing/2014/main" id="{E5B7026F-4867-0D77-9167-777FFD4A4A6D}"/>
                    </a:ext>
                  </a:extLst>
                </p14:cNvPr>
                <p14:cNvContentPartPr/>
                <p14:nvPr/>
              </p14:nvContentPartPr>
              <p14:xfrm>
                <a:off x="6485460" y="2605920"/>
                <a:ext cx="79200" cy="180360"/>
              </p14:xfrm>
            </p:contentPart>
          </mc:Choice>
          <mc:Fallback xmlns="">
            <p:pic>
              <p:nvPicPr>
                <p:cNvPr id="267" name="墨迹 266">
                  <a:extLst>
                    <a:ext uri="{FF2B5EF4-FFF2-40B4-BE49-F238E27FC236}">
                      <a16:creationId xmlns:a16="http://schemas.microsoft.com/office/drawing/2014/main" id="{E5B7026F-4867-0D77-9167-777FFD4A4A6D}"/>
                    </a:ext>
                  </a:extLst>
                </p:cNvPr>
                <p:cNvPicPr/>
                <p:nvPr/>
              </p:nvPicPr>
              <p:blipFill>
                <a:blip r:embed="rId366"/>
                <a:stretch>
                  <a:fillRect/>
                </a:stretch>
              </p:blipFill>
              <p:spPr>
                <a:xfrm>
                  <a:off x="6476460" y="2596920"/>
                  <a:ext cx="968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68" name="墨迹 267">
                  <a:extLst>
                    <a:ext uri="{FF2B5EF4-FFF2-40B4-BE49-F238E27FC236}">
                      <a16:creationId xmlns:a16="http://schemas.microsoft.com/office/drawing/2014/main" id="{12DA2936-6091-888C-EBAC-CE807F44EA45}"/>
                    </a:ext>
                  </a:extLst>
                </p14:cNvPr>
                <p14:cNvContentPartPr/>
                <p14:nvPr/>
              </p14:nvContentPartPr>
              <p14:xfrm>
                <a:off x="6464220" y="2712480"/>
                <a:ext cx="89280" cy="110520"/>
              </p14:xfrm>
            </p:contentPart>
          </mc:Choice>
          <mc:Fallback xmlns="">
            <p:pic>
              <p:nvPicPr>
                <p:cNvPr id="268" name="墨迹 267">
                  <a:extLst>
                    <a:ext uri="{FF2B5EF4-FFF2-40B4-BE49-F238E27FC236}">
                      <a16:creationId xmlns:a16="http://schemas.microsoft.com/office/drawing/2014/main" id="{12DA2936-6091-888C-EBAC-CE807F44EA45}"/>
                    </a:ext>
                  </a:extLst>
                </p:cNvPr>
                <p:cNvPicPr/>
                <p:nvPr/>
              </p:nvPicPr>
              <p:blipFill>
                <a:blip r:embed="rId368"/>
                <a:stretch>
                  <a:fillRect/>
                </a:stretch>
              </p:blipFill>
              <p:spPr>
                <a:xfrm>
                  <a:off x="6455220" y="2703840"/>
                  <a:ext cx="1069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69" name="墨迹 268">
                  <a:extLst>
                    <a:ext uri="{FF2B5EF4-FFF2-40B4-BE49-F238E27FC236}">
                      <a16:creationId xmlns:a16="http://schemas.microsoft.com/office/drawing/2014/main" id="{A7CB38FB-94BA-527D-1B43-AFB7DBC19D7A}"/>
                    </a:ext>
                  </a:extLst>
                </p14:cNvPr>
                <p14:cNvContentPartPr/>
                <p14:nvPr/>
              </p14:nvContentPartPr>
              <p14:xfrm>
                <a:off x="6530100" y="2621400"/>
                <a:ext cx="129600" cy="171000"/>
              </p14:xfrm>
            </p:contentPart>
          </mc:Choice>
          <mc:Fallback xmlns="">
            <p:pic>
              <p:nvPicPr>
                <p:cNvPr id="269" name="墨迹 268">
                  <a:extLst>
                    <a:ext uri="{FF2B5EF4-FFF2-40B4-BE49-F238E27FC236}">
                      <a16:creationId xmlns:a16="http://schemas.microsoft.com/office/drawing/2014/main" id="{A7CB38FB-94BA-527D-1B43-AFB7DBC19D7A}"/>
                    </a:ext>
                  </a:extLst>
                </p:cNvPr>
                <p:cNvPicPr/>
                <p:nvPr/>
              </p:nvPicPr>
              <p:blipFill>
                <a:blip r:embed="rId370"/>
                <a:stretch>
                  <a:fillRect/>
                </a:stretch>
              </p:blipFill>
              <p:spPr>
                <a:xfrm>
                  <a:off x="6521100" y="2612400"/>
                  <a:ext cx="1472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70" name="墨迹 269">
                  <a:extLst>
                    <a:ext uri="{FF2B5EF4-FFF2-40B4-BE49-F238E27FC236}">
                      <a16:creationId xmlns:a16="http://schemas.microsoft.com/office/drawing/2014/main" id="{02C03837-9D77-5137-BE68-DC4C5C0C7821}"/>
                    </a:ext>
                  </a:extLst>
                </p14:cNvPr>
                <p14:cNvContentPartPr/>
                <p14:nvPr/>
              </p14:nvContentPartPr>
              <p14:xfrm>
                <a:off x="6610380" y="2628600"/>
                <a:ext cx="110160" cy="159120"/>
              </p14:xfrm>
            </p:contentPart>
          </mc:Choice>
          <mc:Fallback xmlns="">
            <p:pic>
              <p:nvPicPr>
                <p:cNvPr id="270" name="墨迹 269">
                  <a:extLst>
                    <a:ext uri="{FF2B5EF4-FFF2-40B4-BE49-F238E27FC236}">
                      <a16:creationId xmlns:a16="http://schemas.microsoft.com/office/drawing/2014/main" id="{02C03837-9D77-5137-BE68-DC4C5C0C7821}"/>
                    </a:ext>
                  </a:extLst>
                </p:cNvPr>
                <p:cNvPicPr/>
                <p:nvPr/>
              </p:nvPicPr>
              <p:blipFill>
                <a:blip r:embed="rId372"/>
                <a:stretch>
                  <a:fillRect/>
                </a:stretch>
              </p:blipFill>
              <p:spPr>
                <a:xfrm>
                  <a:off x="6601740" y="2619960"/>
                  <a:ext cx="1278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71" name="墨迹 270">
                  <a:extLst>
                    <a:ext uri="{FF2B5EF4-FFF2-40B4-BE49-F238E27FC236}">
                      <a16:creationId xmlns:a16="http://schemas.microsoft.com/office/drawing/2014/main" id="{AC5DEA1C-6758-BA6F-4056-CC00ADEDA3D5}"/>
                    </a:ext>
                  </a:extLst>
                </p14:cNvPr>
                <p14:cNvContentPartPr/>
                <p14:nvPr/>
              </p14:nvContentPartPr>
              <p14:xfrm>
                <a:off x="6690300" y="2689800"/>
                <a:ext cx="23400" cy="290520"/>
              </p14:xfrm>
            </p:contentPart>
          </mc:Choice>
          <mc:Fallback xmlns="">
            <p:pic>
              <p:nvPicPr>
                <p:cNvPr id="271" name="墨迹 270">
                  <a:extLst>
                    <a:ext uri="{FF2B5EF4-FFF2-40B4-BE49-F238E27FC236}">
                      <a16:creationId xmlns:a16="http://schemas.microsoft.com/office/drawing/2014/main" id="{AC5DEA1C-6758-BA6F-4056-CC00ADEDA3D5}"/>
                    </a:ext>
                  </a:extLst>
                </p:cNvPr>
                <p:cNvPicPr/>
                <p:nvPr/>
              </p:nvPicPr>
              <p:blipFill>
                <a:blip r:embed="rId374"/>
                <a:stretch>
                  <a:fillRect/>
                </a:stretch>
              </p:blipFill>
              <p:spPr>
                <a:xfrm>
                  <a:off x="6681300" y="2680800"/>
                  <a:ext cx="4104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73" name="墨迹 272">
                  <a:extLst>
                    <a:ext uri="{FF2B5EF4-FFF2-40B4-BE49-F238E27FC236}">
                      <a16:creationId xmlns:a16="http://schemas.microsoft.com/office/drawing/2014/main" id="{5F1ABFD3-9116-44FC-F46A-3F5867A4AD15}"/>
                    </a:ext>
                  </a:extLst>
                </p14:cNvPr>
                <p14:cNvContentPartPr/>
                <p14:nvPr/>
              </p14:nvContentPartPr>
              <p14:xfrm>
                <a:off x="6865620" y="2635080"/>
                <a:ext cx="41040" cy="24480"/>
              </p14:xfrm>
            </p:contentPart>
          </mc:Choice>
          <mc:Fallback xmlns="">
            <p:pic>
              <p:nvPicPr>
                <p:cNvPr id="273" name="墨迹 272">
                  <a:extLst>
                    <a:ext uri="{FF2B5EF4-FFF2-40B4-BE49-F238E27FC236}">
                      <a16:creationId xmlns:a16="http://schemas.microsoft.com/office/drawing/2014/main" id="{5F1ABFD3-9116-44FC-F46A-3F5867A4AD15}"/>
                    </a:ext>
                  </a:extLst>
                </p:cNvPr>
                <p:cNvPicPr/>
                <p:nvPr/>
              </p:nvPicPr>
              <p:blipFill>
                <a:blip r:embed="rId376"/>
                <a:stretch>
                  <a:fillRect/>
                </a:stretch>
              </p:blipFill>
              <p:spPr>
                <a:xfrm>
                  <a:off x="6856620" y="2626080"/>
                  <a:ext cx="586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74" name="墨迹 273">
                  <a:extLst>
                    <a:ext uri="{FF2B5EF4-FFF2-40B4-BE49-F238E27FC236}">
                      <a16:creationId xmlns:a16="http://schemas.microsoft.com/office/drawing/2014/main" id="{7AB6ED05-5761-4C00-2FB4-4EA35DDF7D75}"/>
                    </a:ext>
                  </a:extLst>
                </p14:cNvPr>
                <p14:cNvContentPartPr/>
                <p14:nvPr/>
              </p14:nvContentPartPr>
              <p14:xfrm>
                <a:off x="6836100" y="2578560"/>
                <a:ext cx="192960" cy="204840"/>
              </p14:xfrm>
            </p:contentPart>
          </mc:Choice>
          <mc:Fallback xmlns="">
            <p:pic>
              <p:nvPicPr>
                <p:cNvPr id="274" name="墨迹 273">
                  <a:extLst>
                    <a:ext uri="{FF2B5EF4-FFF2-40B4-BE49-F238E27FC236}">
                      <a16:creationId xmlns:a16="http://schemas.microsoft.com/office/drawing/2014/main" id="{7AB6ED05-5761-4C00-2FB4-4EA35DDF7D75}"/>
                    </a:ext>
                  </a:extLst>
                </p:cNvPr>
                <p:cNvPicPr/>
                <p:nvPr/>
              </p:nvPicPr>
              <p:blipFill>
                <a:blip r:embed="rId378"/>
                <a:stretch>
                  <a:fillRect/>
                </a:stretch>
              </p:blipFill>
              <p:spPr>
                <a:xfrm>
                  <a:off x="6827460" y="2569920"/>
                  <a:ext cx="2106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75" name="墨迹 274">
                  <a:extLst>
                    <a:ext uri="{FF2B5EF4-FFF2-40B4-BE49-F238E27FC236}">
                      <a16:creationId xmlns:a16="http://schemas.microsoft.com/office/drawing/2014/main" id="{B1041D4F-5E52-69EA-DD64-8175F7767150}"/>
                    </a:ext>
                  </a:extLst>
                </p14:cNvPr>
                <p14:cNvContentPartPr/>
                <p14:nvPr/>
              </p14:nvContentPartPr>
              <p14:xfrm>
                <a:off x="6955620" y="2624640"/>
                <a:ext cx="108360" cy="36000"/>
              </p14:xfrm>
            </p:contentPart>
          </mc:Choice>
          <mc:Fallback xmlns="">
            <p:pic>
              <p:nvPicPr>
                <p:cNvPr id="275" name="墨迹 274">
                  <a:extLst>
                    <a:ext uri="{FF2B5EF4-FFF2-40B4-BE49-F238E27FC236}">
                      <a16:creationId xmlns:a16="http://schemas.microsoft.com/office/drawing/2014/main" id="{B1041D4F-5E52-69EA-DD64-8175F7767150}"/>
                    </a:ext>
                  </a:extLst>
                </p:cNvPr>
                <p:cNvPicPr/>
                <p:nvPr/>
              </p:nvPicPr>
              <p:blipFill>
                <a:blip r:embed="rId380"/>
                <a:stretch>
                  <a:fillRect/>
                </a:stretch>
              </p:blipFill>
              <p:spPr>
                <a:xfrm>
                  <a:off x="6946620" y="2616000"/>
                  <a:ext cx="1260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76" name="墨迹 275">
                  <a:extLst>
                    <a:ext uri="{FF2B5EF4-FFF2-40B4-BE49-F238E27FC236}">
                      <a16:creationId xmlns:a16="http://schemas.microsoft.com/office/drawing/2014/main" id="{FAD82782-D8FB-617A-916C-95DD9BCB56BD}"/>
                    </a:ext>
                  </a:extLst>
                </p14:cNvPr>
                <p14:cNvContentPartPr/>
                <p14:nvPr/>
              </p14:nvContentPartPr>
              <p14:xfrm>
                <a:off x="6955620" y="2644080"/>
                <a:ext cx="79560" cy="155160"/>
              </p14:xfrm>
            </p:contentPart>
          </mc:Choice>
          <mc:Fallback xmlns="">
            <p:pic>
              <p:nvPicPr>
                <p:cNvPr id="276" name="墨迹 275">
                  <a:extLst>
                    <a:ext uri="{FF2B5EF4-FFF2-40B4-BE49-F238E27FC236}">
                      <a16:creationId xmlns:a16="http://schemas.microsoft.com/office/drawing/2014/main" id="{FAD82782-D8FB-617A-916C-95DD9BCB56BD}"/>
                    </a:ext>
                  </a:extLst>
                </p:cNvPr>
                <p:cNvPicPr/>
                <p:nvPr/>
              </p:nvPicPr>
              <p:blipFill>
                <a:blip r:embed="rId382"/>
                <a:stretch>
                  <a:fillRect/>
                </a:stretch>
              </p:blipFill>
              <p:spPr>
                <a:xfrm>
                  <a:off x="6946620" y="2635080"/>
                  <a:ext cx="972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77" name="墨迹 276">
                  <a:extLst>
                    <a:ext uri="{FF2B5EF4-FFF2-40B4-BE49-F238E27FC236}">
                      <a16:creationId xmlns:a16="http://schemas.microsoft.com/office/drawing/2014/main" id="{178824B3-2918-1AE9-C0EA-BBD9E153E4E2}"/>
                    </a:ext>
                  </a:extLst>
                </p14:cNvPr>
                <p14:cNvContentPartPr/>
                <p14:nvPr/>
              </p14:nvContentPartPr>
              <p14:xfrm>
                <a:off x="7056060" y="2613480"/>
                <a:ext cx="191520" cy="126000"/>
              </p14:xfrm>
            </p:contentPart>
          </mc:Choice>
          <mc:Fallback xmlns="">
            <p:pic>
              <p:nvPicPr>
                <p:cNvPr id="277" name="墨迹 276">
                  <a:extLst>
                    <a:ext uri="{FF2B5EF4-FFF2-40B4-BE49-F238E27FC236}">
                      <a16:creationId xmlns:a16="http://schemas.microsoft.com/office/drawing/2014/main" id="{178824B3-2918-1AE9-C0EA-BBD9E153E4E2}"/>
                    </a:ext>
                  </a:extLst>
                </p:cNvPr>
                <p:cNvPicPr/>
                <p:nvPr/>
              </p:nvPicPr>
              <p:blipFill>
                <a:blip r:embed="rId384"/>
                <a:stretch>
                  <a:fillRect/>
                </a:stretch>
              </p:blipFill>
              <p:spPr>
                <a:xfrm>
                  <a:off x="7047060" y="2604480"/>
                  <a:ext cx="2091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78" name="墨迹 277">
                  <a:extLst>
                    <a:ext uri="{FF2B5EF4-FFF2-40B4-BE49-F238E27FC236}">
                      <a16:creationId xmlns:a16="http://schemas.microsoft.com/office/drawing/2014/main" id="{3D18687C-ACDC-4AF0-CB27-140E2507A507}"/>
                    </a:ext>
                  </a:extLst>
                </p14:cNvPr>
                <p14:cNvContentPartPr/>
                <p14:nvPr/>
              </p14:nvContentPartPr>
              <p14:xfrm>
                <a:off x="7227060" y="2612040"/>
                <a:ext cx="135000" cy="155160"/>
              </p14:xfrm>
            </p:contentPart>
          </mc:Choice>
          <mc:Fallback xmlns="">
            <p:pic>
              <p:nvPicPr>
                <p:cNvPr id="278" name="墨迹 277">
                  <a:extLst>
                    <a:ext uri="{FF2B5EF4-FFF2-40B4-BE49-F238E27FC236}">
                      <a16:creationId xmlns:a16="http://schemas.microsoft.com/office/drawing/2014/main" id="{3D18687C-ACDC-4AF0-CB27-140E2507A507}"/>
                    </a:ext>
                  </a:extLst>
                </p:cNvPr>
                <p:cNvPicPr/>
                <p:nvPr/>
              </p:nvPicPr>
              <p:blipFill>
                <a:blip r:embed="rId386"/>
                <a:stretch>
                  <a:fillRect/>
                </a:stretch>
              </p:blipFill>
              <p:spPr>
                <a:xfrm>
                  <a:off x="7218060" y="2603040"/>
                  <a:ext cx="1526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79" name="墨迹 278">
                  <a:extLst>
                    <a:ext uri="{FF2B5EF4-FFF2-40B4-BE49-F238E27FC236}">
                      <a16:creationId xmlns:a16="http://schemas.microsoft.com/office/drawing/2014/main" id="{928A973A-E343-3785-5BE8-151069048158}"/>
                    </a:ext>
                  </a:extLst>
                </p14:cNvPr>
                <p14:cNvContentPartPr/>
                <p14:nvPr/>
              </p14:nvContentPartPr>
              <p14:xfrm>
                <a:off x="7353060" y="2727960"/>
                <a:ext cx="25920" cy="29160"/>
              </p14:xfrm>
            </p:contentPart>
          </mc:Choice>
          <mc:Fallback xmlns="">
            <p:pic>
              <p:nvPicPr>
                <p:cNvPr id="279" name="墨迹 278">
                  <a:extLst>
                    <a:ext uri="{FF2B5EF4-FFF2-40B4-BE49-F238E27FC236}">
                      <a16:creationId xmlns:a16="http://schemas.microsoft.com/office/drawing/2014/main" id="{928A973A-E343-3785-5BE8-151069048158}"/>
                    </a:ext>
                  </a:extLst>
                </p:cNvPr>
                <p:cNvPicPr/>
                <p:nvPr/>
              </p:nvPicPr>
              <p:blipFill>
                <a:blip r:embed="rId388"/>
                <a:stretch>
                  <a:fillRect/>
                </a:stretch>
              </p:blipFill>
              <p:spPr>
                <a:xfrm>
                  <a:off x="7344420" y="2718960"/>
                  <a:ext cx="435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80" name="墨迹 279">
                  <a:extLst>
                    <a:ext uri="{FF2B5EF4-FFF2-40B4-BE49-F238E27FC236}">
                      <a16:creationId xmlns:a16="http://schemas.microsoft.com/office/drawing/2014/main" id="{B456D6D0-A5C0-7E9F-CFA3-F79AD1FCDEE7}"/>
                    </a:ext>
                  </a:extLst>
                </p14:cNvPr>
                <p14:cNvContentPartPr/>
                <p14:nvPr/>
              </p14:nvContentPartPr>
              <p14:xfrm>
                <a:off x="7170180" y="2674320"/>
                <a:ext cx="28080" cy="40320"/>
              </p14:xfrm>
            </p:contentPart>
          </mc:Choice>
          <mc:Fallback xmlns="">
            <p:pic>
              <p:nvPicPr>
                <p:cNvPr id="280" name="墨迹 279">
                  <a:extLst>
                    <a:ext uri="{FF2B5EF4-FFF2-40B4-BE49-F238E27FC236}">
                      <a16:creationId xmlns:a16="http://schemas.microsoft.com/office/drawing/2014/main" id="{B456D6D0-A5C0-7E9F-CFA3-F79AD1FCDEE7}"/>
                    </a:ext>
                  </a:extLst>
                </p:cNvPr>
                <p:cNvPicPr/>
                <p:nvPr/>
              </p:nvPicPr>
              <p:blipFill>
                <a:blip r:embed="rId390"/>
                <a:stretch>
                  <a:fillRect/>
                </a:stretch>
              </p:blipFill>
              <p:spPr>
                <a:xfrm>
                  <a:off x="7161540" y="2665680"/>
                  <a:ext cx="4572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82" name="墨迹 281">
                  <a:extLst>
                    <a:ext uri="{FF2B5EF4-FFF2-40B4-BE49-F238E27FC236}">
                      <a16:creationId xmlns:a16="http://schemas.microsoft.com/office/drawing/2014/main" id="{26D49301-9A30-7FD0-2A27-F4D58ED09F64}"/>
                    </a:ext>
                  </a:extLst>
                </p14:cNvPr>
                <p14:cNvContentPartPr/>
                <p14:nvPr/>
              </p14:nvContentPartPr>
              <p14:xfrm>
                <a:off x="7571220" y="2628600"/>
                <a:ext cx="3240" cy="6480"/>
              </p14:xfrm>
            </p:contentPart>
          </mc:Choice>
          <mc:Fallback xmlns="">
            <p:pic>
              <p:nvPicPr>
                <p:cNvPr id="282" name="墨迹 281">
                  <a:extLst>
                    <a:ext uri="{FF2B5EF4-FFF2-40B4-BE49-F238E27FC236}">
                      <a16:creationId xmlns:a16="http://schemas.microsoft.com/office/drawing/2014/main" id="{26D49301-9A30-7FD0-2A27-F4D58ED09F64}"/>
                    </a:ext>
                  </a:extLst>
                </p:cNvPr>
                <p:cNvPicPr/>
                <p:nvPr/>
              </p:nvPicPr>
              <p:blipFill>
                <a:blip r:embed="rId392"/>
                <a:stretch>
                  <a:fillRect/>
                </a:stretch>
              </p:blipFill>
              <p:spPr>
                <a:xfrm>
                  <a:off x="7562220" y="2619960"/>
                  <a:ext cx="208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83" name="墨迹 282">
                  <a:extLst>
                    <a:ext uri="{FF2B5EF4-FFF2-40B4-BE49-F238E27FC236}">
                      <a16:creationId xmlns:a16="http://schemas.microsoft.com/office/drawing/2014/main" id="{DF273E88-63F5-0EFC-778B-A7C206D5405B}"/>
                    </a:ext>
                  </a:extLst>
                </p14:cNvPr>
                <p14:cNvContentPartPr/>
                <p14:nvPr/>
              </p14:nvContentPartPr>
              <p14:xfrm>
                <a:off x="7473660" y="2552280"/>
                <a:ext cx="100800" cy="133920"/>
              </p14:xfrm>
            </p:contentPart>
          </mc:Choice>
          <mc:Fallback xmlns="">
            <p:pic>
              <p:nvPicPr>
                <p:cNvPr id="283" name="墨迹 282">
                  <a:extLst>
                    <a:ext uri="{FF2B5EF4-FFF2-40B4-BE49-F238E27FC236}">
                      <a16:creationId xmlns:a16="http://schemas.microsoft.com/office/drawing/2014/main" id="{DF273E88-63F5-0EFC-778B-A7C206D5405B}"/>
                    </a:ext>
                  </a:extLst>
                </p:cNvPr>
                <p:cNvPicPr/>
                <p:nvPr/>
              </p:nvPicPr>
              <p:blipFill>
                <a:blip r:embed="rId394"/>
                <a:stretch>
                  <a:fillRect/>
                </a:stretch>
              </p:blipFill>
              <p:spPr>
                <a:xfrm>
                  <a:off x="7464660" y="2543640"/>
                  <a:ext cx="1184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84" name="墨迹 283">
                  <a:extLst>
                    <a:ext uri="{FF2B5EF4-FFF2-40B4-BE49-F238E27FC236}">
                      <a16:creationId xmlns:a16="http://schemas.microsoft.com/office/drawing/2014/main" id="{B2F6C9A1-FEDC-BE18-96EB-8B02E2486B1E}"/>
                    </a:ext>
                  </a:extLst>
                </p14:cNvPr>
                <p14:cNvContentPartPr/>
                <p14:nvPr/>
              </p14:nvContentPartPr>
              <p14:xfrm>
                <a:off x="7509300" y="2628600"/>
                <a:ext cx="82800" cy="131400"/>
              </p14:xfrm>
            </p:contentPart>
          </mc:Choice>
          <mc:Fallback xmlns="">
            <p:pic>
              <p:nvPicPr>
                <p:cNvPr id="284" name="墨迹 283">
                  <a:extLst>
                    <a:ext uri="{FF2B5EF4-FFF2-40B4-BE49-F238E27FC236}">
                      <a16:creationId xmlns:a16="http://schemas.microsoft.com/office/drawing/2014/main" id="{B2F6C9A1-FEDC-BE18-96EB-8B02E2486B1E}"/>
                    </a:ext>
                  </a:extLst>
                </p:cNvPr>
                <p:cNvPicPr/>
                <p:nvPr/>
              </p:nvPicPr>
              <p:blipFill>
                <a:blip r:embed="rId396"/>
                <a:stretch>
                  <a:fillRect/>
                </a:stretch>
              </p:blipFill>
              <p:spPr>
                <a:xfrm>
                  <a:off x="7500300" y="2619960"/>
                  <a:ext cx="1004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85" name="墨迹 284">
                  <a:extLst>
                    <a:ext uri="{FF2B5EF4-FFF2-40B4-BE49-F238E27FC236}">
                      <a16:creationId xmlns:a16="http://schemas.microsoft.com/office/drawing/2014/main" id="{D1293A00-4C06-4F61-7391-11352CE04122}"/>
                    </a:ext>
                  </a:extLst>
                </p14:cNvPr>
                <p14:cNvContentPartPr/>
                <p14:nvPr/>
              </p14:nvContentPartPr>
              <p14:xfrm>
                <a:off x="7650420" y="2601240"/>
                <a:ext cx="32040" cy="5040"/>
              </p14:xfrm>
            </p:contentPart>
          </mc:Choice>
          <mc:Fallback xmlns="">
            <p:pic>
              <p:nvPicPr>
                <p:cNvPr id="285" name="墨迹 284">
                  <a:extLst>
                    <a:ext uri="{FF2B5EF4-FFF2-40B4-BE49-F238E27FC236}">
                      <a16:creationId xmlns:a16="http://schemas.microsoft.com/office/drawing/2014/main" id="{D1293A00-4C06-4F61-7391-11352CE04122}"/>
                    </a:ext>
                  </a:extLst>
                </p:cNvPr>
                <p:cNvPicPr/>
                <p:nvPr/>
              </p:nvPicPr>
              <p:blipFill>
                <a:blip r:embed="rId398"/>
                <a:stretch>
                  <a:fillRect/>
                </a:stretch>
              </p:blipFill>
              <p:spPr>
                <a:xfrm>
                  <a:off x="7641420" y="2592240"/>
                  <a:ext cx="496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86" name="墨迹 285">
                  <a:extLst>
                    <a:ext uri="{FF2B5EF4-FFF2-40B4-BE49-F238E27FC236}">
                      <a16:creationId xmlns:a16="http://schemas.microsoft.com/office/drawing/2014/main" id="{81A9D64B-DAB8-7A91-B962-B01921BEA384}"/>
                    </a:ext>
                  </a:extLst>
                </p14:cNvPr>
                <p14:cNvContentPartPr/>
                <p14:nvPr/>
              </p14:nvContentPartPr>
              <p14:xfrm>
                <a:off x="7673100" y="2659200"/>
                <a:ext cx="106200" cy="101880"/>
              </p14:xfrm>
            </p:contentPart>
          </mc:Choice>
          <mc:Fallback xmlns="">
            <p:pic>
              <p:nvPicPr>
                <p:cNvPr id="286" name="墨迹 285">
                  <a:extLst>
                    <a:ext uri="{FF2B5EF4-FFF2-40B4-BE49-F238E27FC236}">
                      <a16:creationId xmlns:a16="http://schemas.microsoft.com/office/drawing/2014/main" id="{81A9D64B-DAB8-7A91-B962-B01921BEA384}"/>
                    </a:ext>
                  </a:extLst>
                </p:cNvPr>
                <p:cNvPicPr/>
                <p:nvPr/>
              </p:nvPicPr>
              <p:blipFill>
                <a:blip r:embed="rId400"/>
                <a:stretch>
                  <a:fillRect/>
                </a:stretch>
              </p:blipFill>
              <p:spPr>
                <a:xfrm>
                  <a:off x="7664460" y="2650560"/>
                  <a:ext cx="1238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87" name="墨迹 286">
                  <a:extLst>
                    <a:ext uri="{FF2B5EF4-FFF2-40B4-BE49-F238E27FC236}">
                      <a16:creationId xmlns:a16="http://schemas.microsoft.com/office/drawing/2014/main" id="{2141E50D-22E4-4F20-DCFA-4638D731388A}"/>
                    </a:ext>
                  </a:extLst>
                </p14:cNvPr>
                <p14:cNvContentPartPr/>
                <p14:nvPr/>
              </p14:nvContentPartPr>
              <p14:xfrm>
                <a:off x="7825380" y="2547960"/>
                <a:ext cx="79920" cy="255240"/>
              </p14:xfrm>
            </p:contentPart>
          </mc:Choice>
          <mc:Fallback xmlns="">
            <p:pic>
              <p:nvPicPr>
                <p:cNvPr id="287" name="墨迹 286">
                  <a:extLst>
                    <a:ext uri="{FF2B5EF4-FFF2-40B4-BE49-F238E27FC236}">
                      <a16:creationId xmlns:a16="http://schemas.microsoft.com/office/drawing/2014/main" id="{2141E50D-22E4-4F20-DCFA-4638D731388A}"/>
                    </a:ext>
                  </a:extLst>
                </p:cNvPr>
                <p:cNvPicPr/>
                <p:nvPr/>
              </p:nvPicPr>
              <p:blipFill>
                <a:blip r:embed="rId402"/>
                <a:stretch>
                  <a:fillRect/>
                </a:stretch>
              </p:blipFill>
              <p:spPr>
                <a:xfrm>
                  <a:off x="7816740" y="2538960"/>
                  <a:ext cx="975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88" name="墨迹 287">
                  <a:extLst>
                    <a:ext uri="{FF2B5EF4-FFF2-40B4-BE49-F238E27FC236}">
                      <a16:creationId xmlns:a16="http://schemas.microsoft.com/office/drawing/2014/main" id="{45B8084C-DD4C-AC51-AA0B-5F1599F68976}"/>
                    </a:ext>
                  </a:extLst>
                </p14:cNvPr>
                <p14:cNvContentPartPr/>
                <p14:nvPr/>
              </p14:nvContentPartPr>
              <p14:xfrm>
                <a:off x="7954980" y="2539320"/>
                <a:ext cx="152280" cy="197280"/>
              </p14:xfrm>
            </p:contentPart>
          </mc:Choice>
          <mc:Fallback xmlns="">
            <p:pic>
              <p:nvPicPr>
                <p:cNvPr id="288" name="墨迹 287">
                  <a:extLst>
                    <a:ext uri="{FF2B5EF4-FFF2-40B4-BE49-F238E27FC236}">
                      <a16:creationId xmlns:a16="http://schemas.microsoft.com/office/drawing/2014/main" id="{45B8084C-DD4C-AC51-AA0B-5F1599F68976}"/>
                    </a:ext>
                  </a:extLst>
                </p:cNvPr>
                <p:cNvPicPr/>
                <p:nvPr/>
              </p:nvPicPr>
              <p:blipFill>
                <a:blip r:embed="rId404"/>
                <a:stretch>
                  <a:fillRect/>
                </a:stretch>
              </p:blipFill>
              <p:spPr>
                <a:xfrm>
                  <a:off x="7946340" y="2530320"/>
                  <a:ext cx="169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89" name="墨迹 288">
                  <a:extLst>
                    <a:ext uri="{FF2B5EF4-FFF2-40B4-BE49-F238E27FC236}">
                      <a16:creationId xmlns:a16="http://schemas.microsoft.com/office/drawing/2014/main" id="{6C38339A-DA7A-4F1D-CB07-58B1B209D17E}"/>
                    </a:ext>
                  </a:extLst>
                </p14:cNvPr>
                <p14:cNvContentPartPr/>
                <p14:nvPr/>
              </p14:nvContentPartPr>
              <p14:xfrm>
                <a:off x="8036700" y="2641560"/>
                <a:ext cx="33120" cy="380880"/>
              </p14:xfrm>
            </p:contentPart>
          </mc:Choice>
          <mc:Fallback xmlns="">
            <p:pic>
              <p:nvPicPr>
                <p:cNvPr id="289" name="墨迹 288">
                  <a:extLst>
                    <a:ext uri="{FF2B5EF4-FFF2-40B4-BE49-F238E27FC236}">
                      <a16:creationId xmlns:a16="http://schemas.microsoft.com/office/drawing/2014/main" id="{6C38339A-DA7A-4F1D-CB07-58B1B209D17E}"/>
                    </a:ext>
                  </a:extLst>
                </p:cNvPr>
                <p:cNvPicPr/>
                <p:nvPr/>
              </p:nvPicPr>
              <p:blipFill>
                <a:blip r:embed="rId406"/>
                <a:stretch>
                  <a:fillRect/>
                </a:stretch>
              </p:blipFill>
              <p:spPr>
                <a:xfrm>
                  <a:off x="8028060" y="2632920"/>
                  <a:ext cx="50760" cy="39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91" name="墨迹 290">
                <a:extLst>
                  <a:ext uri="{FF2B5EF4-FFF2-40B4-BE49-F238E27FC236}">
                    <a16:creationId xmlns:a16="http://schemas.microsoft.com/office/drawing/2014/main" id="{A7B3743C-0197-1680-E6F3-A51ACC5FFAD0}"/>
                  </a:ext>
                </a:extLst>
              </p14:cNvPr>
              <p14:cNvContentPartPr/>
              <p14:nvPr/>
            </p14:nvContentPartPr>
            <p14:xfrm>
              <a:off x="7299780" y="3459120"/>
              <a:ext cx="360" cy="360"/>
            </p14:xfrm>
          </p:contentPart>
        </mc:Choice>
        <mc:Fallback xmlns="">
          <p:pic>
            <p:nvPicPr>
              <p:cNvPr id="291" name="墨迹 290">
                <a:extLst>
                  <a:ext uri="{FF2B5EF4-FFF2-40B4-BE49-F238E27FC236}">
                    <a16:creationId xmlns:a16="http://schemas.microsoft.com/office/drawing/2014/main" id="{A7B3743C-0197-1680-E6F3-A51ACC5FFAD0}"/>
                  </a:ext>
                </a:extLst>
              </p:cNvPr>
              <p:cNvPicPr/>
              <p:nvPr/>
            </p:nvPicPr>
            <p:blipFill>
              <a:blip r:embed="rId408"/>
              <a:stretch>
                <a:fillRect/>
              </a:stretch>
            </p:blipFill>
            <p:spPr>
              <a:xfrm>
                <a:off x="7291140" y="3450480"/>
                <a:ext cx="18000" cy="18000"/>
              </a:xfrm>
              <a:prstGeom prst="rect">
                <a:avLst/>
              </a:prstGeom>
            </p:spPr>
          </p:pic>
        </mc:Fallback>
      </mc:AlternateContent>
      <p:grpSp>
        <p:nvGrpSpPr>
          <p:cNvPr id="308" name="组合 307">
            <a:extLst>
              <a:ext uri="{FF2B5EF4-FFF2-40B4-BE49-F238E27FC236}">
                <a16:creationId xmlns:a16="http://schemas.microsoft.com/office/drawing/2014/main" id="{E851D705-B14B-E049-4842-FA41D01A3AE0}"/>
              </a:ext>
            </a:extLst>
          </p:cNvPr>
          <p:cNvGrpSpPr/>
          <p:nvPr/>
        </p:nvGrpSpPr>
        <p:grpSpPr>
          <a:xfrm>
            <a:off x="8968380" y="3778440"/>
            <a:ext cx="643680" cy="394200"/>
            <a:chOff x="8968380" y="3778440"/>
            <a:chExt cx="643680" cy="394200"/>
          </a:xfrm>
        </p:grpSpPr>
        <mc:AlternateContent xmlns:mc="http://schemas.openxmlformats.org/markup-compatibility/2006" xmlns:p14="http://schemas.microsoft.com/office/powerpoint/2010/main">
          <mc:Choice Requires="p14">
            <p:contentPart p14:bwMode="auto" r:id="rId409">
              <p14:nvContentPartPr>
                <p14:cNvPr id="292" name="墨迹 291">
                  <a:extLst>
                    <a:ext uri="{FF2B5EF4-FFF2-40B4-BE49-F238E27FC236}">
                      <a16:creationId xmlns:a16="http://schemas.microsoft.com/office/drawing/2014/main" id="{A482B6D0-0A1D-A69A-25D7-889ACFABB2F1}"/>
                    </a:ext>
                  </a:extLst>
                </p14:cNvPr>
                <p14:cNvContentPartPr/>
                <p14:nvPr/>
              </p14:nvContentPartPr>
              <p14:xfrm>
                <a:off x="9175380" y="3825240"/>
                <a:ext cx="7200" cy="177840"/>
              </p14:xfrm>
            </p:contentPart>
          </mc:Choice>
          <mc:Fallback xmlns="">
            <p:pic>
              <p:nvPicPr>
                <p:cNvPr id="292" name="墨迹 291">
                  <a:extLst>
                    <a:ext uri="{FF2B5EF4-FFF2-40B4-BE49-F238E27FC236}">
                      <a16:creationId xmlns:a16="http://schemas.microsoft.com/office/drawing/2014/main" id="{A482B6D0-0A1D-A69A-25D7-889ACFABB2F1}"/>
                    </a:ext>
                  </a:extLst>
                </p:cNvPr>
                <p:cNvPicPr/>
                <p:nvPr/>
              </p:nvPicPr>
              <p:blipFill>
                <a:blip r:embed="rId410"/>
                <a:stretch>
                  <a:fillRect/>
                </a:stretch>
              </p:blipFill>
              <p:spPr>
                <a:xfrm>
                  <a:off x="9166380" y="3816240"/>
                  <a:ext cx="248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93" name="墨迹 292">
                  <a:extLst>
                    <a:ext uri="{FF2B5EF4-FFF2-40B4-BE49-F238E27FC236}">
                      <a16:creationId xmlns:a16="http://schemas.microsoft.com/office/drawing/2014/main" id="{569A146D-279B-4CAC-9462-D2A5C3F68439}"/>
                    </a:ext>
                  </a:extLst>
                </p14:cNvPr>
                <p14:cNvContentPartPr/>
                <p14:nvPr/>
              </p14:nvContentPartPr>
              <p14:xfrm>
                <a:off x="9037140" y="4061400"/>
                <a:ext cx="171720" cy="36000"/>
              </p14:xfrm>
            </p:contentPart>
          </mc:Choice>
          <mc:Fallback xmlns="">
            <p:pic>
              <p:nvPicPr>
                <p:cNvPr id="293" name="墨迹 292">
                  <a:extLst>
                    <a:ext uri="{FF2B5EF4-FFF2-40B4-BE49-F238E27FC236}">
                      <a16:creationId xmlns:a16="http://schemas.microsoft.com/office/drawing/2014/main" id="{569A146D-279B-4CAC-9462-D2A5C3F68439}"/>
                    </a:ext>
                  </a:extLst>
                </p:cNvPr>
                <p:cNvPicPr/>
                <p:nvPr/>
              </p:nvPicPr>
              <p:blipFill>
                <a:blip r:embed="rId412"/>
                <a:stretch>
                  <a:fillRect/>
                </a:stretch>
              </p:blipFill>
              <p:spPr>
                <a:xfrm>
                  <a:off x="9028140" y="4052400"/>
                  <a:ext cx="1893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94" name="墨迹 293">
                  <a:extLst>
                    <a:ext uri="{FF2B5EF4-FFF2-40B4-BE49-F238E27FC236}">
                      <a16:creationId xmlns:a16="http://schemas.microsoft.com/office/drawing/2014/main" id="{1DF0583B-34C1-7F53-055A-6F1BDF0F3AAE}"/>
                    </a:ext>
                  </a:extLst>
                </p14:cNvPr>
                <p14:cNvContentPartPr/>
                <p14:nvPr/>
              </p14:nvContentPartPr>
              <p14:xfrm>
                <a:off x="9136140" y="3878520"/>
                <a:ext cx="146160" cy="100800"/>
              </p14:xfrm>
            </p:contentPart>
          </mc:Choice>
          <mc:Fallback xmlns="">
            <p:pic>
              <p:nvPicPr>
                <p:cNvPr id="294" name="墨迹 293">
                  <a:extLst>
                    <a:ext uri="{FF2B5EF4-FFF2-40B4-BE49-F238E27FC236}">
                      <a16:creationId xmlns:a16="http://schemas.microsoft.com/office/drawing/2014/main" id="{1DF0583B-34C1-7F53-055A-6F1BDF0F3AAE}"/>
                    </a:ext>
                  </a:extLst>
                </p:cNvPr>
                <p:cNvPicPr/>
                <p:nvPr/>
              </p:nvPicPr>
              <p:blipFill>
                <a:blip r:embed="rId414"/>
                <a:stretch>
                  <a:fillRect/>
                </a:stretch>
              </p:blipFill>
              <p:spPr>
                <a:xfrm>
                  <a:off x="9127500" y="3869520"/>
                  <a:ext cx="1638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95" name="墨迹 294">
                  <a:extLst>
                    <a:ext uri="{FF2B5EF4-FFF2-40B4-BE49-F238E27FC236}">
                      <a16:creationId xmlns:a16="http://schemas.microsoft.com/office/drawing/2014/main" id="{B5B213FC-60E1-EF85-BFB3-74E99EDC1C71}"/>
                    </a:ext>
                  </a:extLst>
                </p14:cNvPr>
                <p14:cNvContentPartPr/>
                <p14:nvPr/>
              </p14:nvContentPartPr>
              <p14:xfrm>
                <a:off x="9006540" y="3855480"/>
                <a:ext cx="57600" cy="43920"/>
              </p14:xfrm>
            </p:contentPart>
          </mc:Choice>
          <mc:Fallback xmlns="">
            <p:pic>
              <p:nvPicPr>
                <p:cNvPr id="295" name="墨迹 294">
                  <a:extLst>
                    <a:ext uri="{FF2B5EF4-FFF2-40B4-BE49-F238E27FC236}">
                      <a16:creationId xmlns:a16="http://schemas.microsoft.com/office/drawing/2014/main" id="{B5B213FC-60E1-EF85-BFB3-74E99EDC1C71}"/>
                    </a:ext>
                  </a:extLst>
                </p:cNvPr>
                <p:cNvPicPr/>
                <p:nvPr/>
              </p:nvPicPr>
              <p:blipFill>
                <a:blip r:embed="rId416"/>
                <a:stretch>
                  <a:fillRect/>
                </a:stretch>
              </p:blipFill>
              <p:spPr>
                <a:xfrm>
                  <a:off x="8997900" y="3846840"/>
                  <a:ext cx="752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97" name="墨迹 296">
                  <a:extLst>
                    <a:ext uri="{FF2B5EF4-FFF2-40B4-BE49-F238E27FC236}">
                      <a16:creationId xmlns:a16="http://schemas.microsoft.com/office/drawing/2014/main" id="{79828EA2-737C-3A36-C191-12651792A66F}"/>
                    </a:ext>
                  </a:extLst>
                </p14:cNvPr>
                <p14:cNvContentPartPr/>
                <p14:nvPr/>
              </p14:nvContentPartPr>
              <p14:xfrm>
                <a:off x="9418020" y="3779160"/>
                <a:ext cx="14400" cy="122400"/>
              </p14:xfrm>
            </p:contentPart>
          </mc:Choice>
          <mc:Fallback xmlns="">
            <p:pic>
              <p:nvPicPr>
                <p:cNvPr id="297" name="墨迹 296">
                  <a:extLst>
                    <a:ext uri="{FF2B5EF4-FFF2-40B4-BE49-F238E27FC236}">
                      <a16:creationId xmlns:a16="http://schemas.microsoft.com/office/drawing/2014/main" id="{79828EA2-737C-3A36-C191-12651792A66F}"/>
                    </a:ext>
                  </a:extLst>
                </p:cNvPr>
                <p:cNvPicPr/>
                <p:nvPr/>
              </p:nvPicPr>
              <p:blipFill>
                <a:blip r:embed="rId418"/>
                <a:stretch>
                  <a:fillRect/>
                </a:stretch>
              </p:blipFill>
              <p:spPr>
                <a:xfrm>
                  <a:off x="9409380" y="3770520"/>
                  <a:ext cx="320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98" name="墨迹 297">
                  <a:extLst>
                    <a:ext uri="{FF2B5EF4-FFF2-40B4-BE49-F238E27FC236}">
                      <a16:creationId xmlns:a16="http://schemas.microsoft.com/office/drawing/2014/main" id="{3B1CD90C-7469-A8F5-7636-F04C1B19EAFC}"/>
                    </a:ext>
                  </a:extLst>
                </p14:cNvPr>
                <p14:cNvContentPartPr/>
                <p14:nvPr/>
              </p14:nvContentPartPr>
              <p14:xfrm>
                <a:off x="9463740" y="3778440"/>
                <a:ext cx="67320" cy="126000"/>
              </p14:xfrm>
            </p:contentPart>
          </mc:Choice>
          <mc:Fallback xmlns="">
            <p:pic>
              <p:nvPicPr>
                <p:cNvPr id="298" name="墨迹 297">
                  <a:extLst>
                    <a:ext uri="{FF2B5EF4-FFF2-40B4-BE49-F238E27FC236}">
                      <a16:creationId xmlns:a16="http://schemas.microsoft.com/office/drawing/2014/main" id="{3B1CD90C-7469-A8F5-7636-F04C1B19EAFC}"/>
                    </a:ext>
                  </a:extLst>
                </p:cNvPr>
                <p:cNvPicPr/>
                <p:nvPr/>
              </p:nvPicPr>
              <p:blipFill>
                <a:blip r:embed="rId420"/>
                <a:stretch>
                  <a:fillRect/>
                </a:stretch>
              </p:blipFill>
              <p:spPr>
                <a:xfrm>
                  <a:off x="9455100" y="3769800"/>
                  <a:ext cx="849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300" name="墨迹 299">
                  <a:extLst>
                    <a:ext uri="{FF2B5EF4-FFF2-40B4-BE49-F238E27FC236}">
                      <a16:creationId xmlns:a16="http://schemas.microsoft.com/office/drawing/2014/main" id="{CADB58E7-A877-5578-1999-79AC592DCBEF}"/>
                    </a:ext>
                  </a:extLst>
                </p14:cNvPr>
                <p14:cNvContentPartPr/>
                <p14:nvPr/>
              </p14:nvContentPartPr>
              <p14:xfrm>
                <a:off x="9460500" y="3946920"/>
                <a:ext cx="11160" cy="144000"/>
              </p14:xfrm>
            </p:contentPart>
          </mc:Choice>
          <mc:Fallback xmlns="">
            <p:pic>
              <p:nvPicPr>
                <p:cNvPr id="300" name="墨迹 299">
                  <a:extLst>
                    <a:ext uri="{FF2B5EF4-FFF2-40B4-BE49-F238E27FC236}">
                      <a16:creationId xmlns:a16="http://schemas.microsoft.com/office/drawing/2014/main" id="{CADB58E7-A877-5578-1999-79AC592DCBEF}"/>
                    </a:ext>
                  </a:extLst>
                </p:cNvPr>
                <p:cNvPicPr/>
                <p:nvPr/>
              </p:nvPicPr>
              <p:blipFill>
                <a:blip r:embed="rId422"/>
                <a:stretch>
                  <a:fillRect/>
                </a:stretch>
              </p:blipFill>
              <p:spPr>
                <a:xfrm>
                  <a:off x="9451860" y="3937920"/>
                  <a:ext cx="288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302" name="墨迹 301">
                  <a:extLst>
                    <a:ext uri="{FF2B5EF4-FFF2-40B4-BE49-F238E27FC236}">
                      <a16:creationId xmlns:a16="http://schemas.microsoft.com/office/drawing/2014/main" id="{5525EBCA-D382-D209-A89D-BDD18AA32730}"/>
                    </a:ext>
                  </a:extLst>
                </p14:cNvPr>
                <p14:cNvContentPartPr/>
                <p14:nvPr/>
              </p14:nvContentPartPr>
              <p14:xfrm>
                <a:off x="9436740" y="3825240"/>
                <a:ext cx="80280" cy="60840"/>
              </p14:xfrm>
            </p:contentPart>
          </mc:Choice>
          <mc:Fallback xmlns="">
            <p:pic>
              <p:nvPicPr>
                <p:cNvPr id="302" name="墨迹 301">
                  <a:extLst>
                    <a:ext uri="{FF2B5EF4-FFF2-40B4-BE49-F238E27FC236}">
                      <a16:creationId xmlns:a16="http://schemas.microsoft.com/office/drawing/2014/main" id="{5525EBCA-D382-D209-A89D-BDD18AA32730}"/>
                    </a:ext>
                  </a:extLst>
                </p:cNvPr>
                <p:cNvPicPr/>
                <p:nvPr/>
              </p:nvPicPr>
              <p:blipFill>
                <a:blip r:embed="rId424"/>
                <a:stretch>
                  <a:fillRect/>
                </a:stretch>
              </p:blipFill>
              <p:spPr>
                <a:xfrm>
                  <a:off x="9427740" y="3816240"/>
                  <a:ext cx="979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03" name="墨迹 302">
                  <a:extLst>
                    <a:ext uri="{FF2B5EF4-FFF2-40B4-BE49-F238E27FC236}">
                      <a16:creationId xmlns:a16="http://schemas.microsoft.com/office/drawing/2014/main" id="{709AD585-3D59-0A26-F542-1F918779A84D}"/>
                    </a:ext>
                  </a:extLst>
                </p14:cNvPr>
                <p14:cNvContentPartPr/>
                <p14:nvPr/>
              </p14:nvContentPartPr>
              <p14:xfrm>
                <a:off x="9366180" y="3805080"/>
                <a:ext cx="135000" cy="192240"/>
              </p14:xfrm>
            </p:contentPart>
          </mc:Choice>
          <mc:Fallback xmlns="">
            <p:pic>
              <p:nvPicPr>
                <p:cNvPr id="303" name="墨迹 302">
                  <a:extLst>
                    <a:ext uri="{FF2B5EF4-FFF2-40B4-BE49-F238E27FC236}">
                      <a16:creationId xmlns:a16="http://schemas.microsoft.com/office/drawing/2014/main" id="{709AD585-3D59-0A26-F542-1F918779A84D}"/>
                    </a:ext>
                  </a:extLst>
                </p:cNvPr>
                <p:cNvPicPr/>
                <p:nvPr/>
              </p:nvPicPr>
              <p:blipFill>
                <a:blip r:embed="rId426"/>
                <a:stretch>
                  <a:fillRect/>
                </a:stretch>
              </p:blipFill>
              <p:spPr>
                <a:xfrm>
                  <a:off x="9357180" y="3796080"/>
                  <a:ext cx="1526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304" name="墨迹 303">
                  <a:extLst>
                    <a:ext uri="{FF2B5EF4-FFF2-40B4-BE49-F238E27FC236}">
                      <a16:creationId xmlns:a16="http://schemas.microsoft.com/office/drawing/2014/main" id="{8536186D-D4DE-F2D1-368F-7F2F6EAA3A55}"/>
                    </a:ext>
                  </a:extLst>
                </p14:cNvPr>
                <p14:cNvContentPartPr/>
                <p14:nvPr/>
              </p14:nvContentPartPr>
              <p14:xfrm>
                <a:off x="9425940" y="3886080"/>
                <a:ext cx="186120" cy="76680"/>
              </p14:xfrm>
            </p:contentPart>
          </mc:Choice>
          <mc:Fallback xmlns="">
            <p:pic>
              <p:nvPicPr>
                <p:cNvPr id="304" name="墨迹 303">
                  <a:extLst>
                    <a:ext uri="{FF2B5EF4-FFF2-40B4-BE49-F238E27FC236}">
                      <a16:creationId xmlns:a16="http://schemas.microsoft.com/office/drawing/2014/main" id="{8536186D-D4DE-F2D1-368F-7F2F6EAA3A55}"/>
                    </a:ext>
                  </a:extLst>
                </p:cNvPr>
                <p:cNvPicPr/>
                <p:nvPr/>
              </p:nvPicPr>
              <p:blipFill>
                <a:blip r:embed="rId428"/>
                <a:stretch>
                  <a:fillRect/>
                </a:stretch>
              </p:blipFill>
              <p:spPr>
                <a:xfrm>
                  <a:off x="9416940" y="3877440"/>
                  <a:ext cx="203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05" name="墨迹 304">
                  <a:extLst>
                    <a:ext uri="{FF2B5EF4-FFF2-40B4-BE49-F238E27FC236}">
                      <a16:creationId xmlns:a16="http://schemas.microsoft.com/office/drawing/2014/main" id="{144FDE1E-ABDF-4215-052D-EA405D72D7AD}"/>
                    </a:ext>
                  </a:extLst>
                </p14:cNvPr>
                <p14:cNvContentPartPr/>
                <p14:nvPr/>
              </p14:nvContentPartPr>
              <p14:xfrm>
                <a:off x="9448620" y="3931440"/>
                <a:ext cx="3240" cy="6480"/>
              </p14:xfrm>
            </p:contentPart>
          </mc:Choice>
          <mc:Fallback xmlns="">
            <p:pic>
              <p:nvPicPr>
                <p:cNvPr id="305" name="墨迹 304">
                  <a:extLst>
                    <a:ext uri="{FF2B5EF4-FFF2-40B4-BE49-F238E27FC236}">
                      <a16:creationId xmlns:a16="http://schemas.microsoft.com/office/drawing/2014/main" id="{144FDE1E-ABDF-4215-052D-EA405D72D7AD}"/>
                    </a:ext>
                  </a:extLst>
                </p:cNvPr>
                <p:cNvPicPr/>
                <p:nvPr/>
              </p:nvPicPr>
              <p:blipFill>
                <a:blip r:embed="rId430"/>
                <a:stretch>
                  <a:fillRect/>
                </a:stretch>
              </p:blipFill>
              <p:spPr>
                <a:xfrm>
                  <a:off x="9439980" y="3922800"/>
                  <a:ext cx="208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06" name="墨迹 305">
                  <a:extLst>
                    <a:ext uri="{FF2B5EF4-FFF2-40B4-BE49-F238E27FC236}">
                      <a16:creationId xmlns:a16="http://schemas.microsoft.com/office/drawing/2014/main" id="{5EADBA99-B0F1-4860-87FB-446DE054CB70}"/>
                    </a:ext>
                  </a:extLst>
                </p14:cNvPr>
                <p14:cNvContentPartPr/>
                <p14:nvPr/>
              </p14:nvContentPartPr>
              <p14:xfrm>
                <a:off x="9509820" y="3954480"/>
                <a:ext cx="36360" cy="218160"/>
              </p14:xfrm>
            </p:contentPart>
          </mc:Choice>
          <mc:Fallback xmlns="">
            <p:pic>
              <p:nvPicPr>
                <p:cNvPr id="306" name="墨迹 305">
                  <a:extLst>
                    <a:ext uri="{FF2B5EF4-FFF2-40B4-BE49-F238E27FC236}">
                      <a16:creationId xmlns:a16="http://schemas.microsoft.com/office/drawing/2014/main" id="{5EADBA99-B0F1-4860-87FB-446DE054CB70}"/>
                    </a:ext>
                  </a:extLst>
                </p:cNvPr>
                <p:cNvPicPr/>
                <p:nvPr/>
              </p:nvPicPr>
              <p:blipFill>
                <a:blip r:embed="rId432"/>
                <a:stretch>
                  <a:fillRect/>
                </a:stretch>
              </p:blipFill>
              <p:spPr>
                <a:xfrm>
                  <a:off x="9500820" y="3945840"/>
                  <a:ext cx="540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07" name="墨迹 306">
                  <a:extLst>
                    <a:ext uri="{FF2B5EF4-FFF2-40B4-BE49-F238E27FC236}">
                      <a16:creationId xmlns:a16="http://schemas.microsoft.com/office/drawing/2014/main" id="{AFF864E6-D0F1-DFEB-44FD-7EBEF8911E8D}"/>
                    </a:ext>
                  </a:extLst>
                </p14:cNvPr>
                <p14:cNvContentPartPr/>
                <p14:nvPr/>
              </p14:nvContentPartPr>
              <p14:xfrm>
                <a:off x="8968380" y="3949440"/>
                <a:ext cx="78480" cy="182160"/>
              </p14:xfrm>
            </p:contentPart>
          </mc:Choice>
          <mc:Fallback xmlns="">
            <p:pic>
              <p:nvPicPr>
                <p:cNvPr id="307" name="墨迹 306">
                  <a:extLst>
                    <a:ext uri="{FF2B5EF4-FFF2-40B4-BE49-F238E27FC236}">
                      <a16:creationId xmlns:a16="http://schemas.microsoft.com/office/drawing/2014/main" id="{AFF864E6-D0F1-DFEB-44FD-7EBEF8911E8D}"/>
                    </a:ext>
                  </a:extLst>
                </p:cNvPr>
                <p:cNvPicPr/>
                <p:nvPr/>
              </p:nvPicPr>
              <p:blipFill>
                <a:blip r:embed="rId434"/>
                <a:stretch>
                  <a:fillRect/>
                </a:stretch>
              </p:blipFill>
              <p:spPr>
                <a:xfrm>
                  <a:off x="8959380" y="3940440"/>
                  <a:ext cx="96120" cy="19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5">
            <p14:nvContentPartPr>
              <p14:cNvPr id="311" name="墨迹 310">
                <a:extLst>
                  <a:ext uri="{FF2B5EF4-FFF2-40B4-BE49-F238E27FC236}">
                    <a16:creationId xmlns:a16="http://schemas.microsoft.com/office/drawing/2014/main" id="{E2743549-9175-B219-CF2A-C77DC8959986}"/>
                  </a:ext>
                </a:extLst>
              </p14:cNvPr>
              <p14:cNvContentPartPr/>
              <p14:nvPr/>
            </p14:nvContentPartPr>
            <p14:xfrm>
              <a:off x="9034620" y="2426640"/>
              <a:ext cx="116640" cy="74520"/>
            </p14:xfrm>
          </p:contentPart>
        </mc:Choice>
        <mc:Fallback xmlns="">
          <p:pic>
            <p:nvPicPr>
              <p:cNvPr id="311" name="墨迹 310">
                <a:extLst>
                  <a:ext uri="{FF2B5EF4-FFF2-40B4-BE49-F238E27FC236}">
                    <a16:creationId xmlns:a16="http://schemas.microsoft.com/office/drawing/2014/main" id="{E2743549-9175-B219-CF2A-C77DC8959986}"/>
                  </a:ext>
                </a:extLst>
              </p:cNvPr>
              <p:cNvPicPr/>
              <p:nvPr/>
            </p:nvPicPr>
            <p:blipFill>
              <a:blip r:embed="rId436"/>
              <a:stretch>
                <a:fillRect/>
              </a:stretch>
            </p:blipFill>
            <p:spPr>
              <a:xfrm>
                <a:off x="9025620" y="2418000"/>
                <a:ext cx="1342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12" name="墨迹 311">
                <a:extLst>
                  <a:ext uri="{FF2B5EF4-FFF2-40B4-BE49-F238E27FC236}">
                    <a16:creationId xmlns:a16="http://schemas.microsoft.com/office/drawing/2014/main" id="{7B6FE315-4CDF-E704-3512-4D5DD4C29211}"/>
                  </a:ext>
                </a:extLst>
              </p14:cNvPr>
              <p14:cNvContentPartPr/>
              <p14:nvPr/>
            </p14:nvContentPartPr>
            <p14:xfrm>
              <a:off x="9493260" y="2396040"/>
              <a:ext cx="65880" cy="48240"/>
            </p14:xfrm>
          </p:contentPart>
        </mc:Choice>
        <mc:Fallback xmlns="">
          <p:pic>
            <p:nvPicPr>
              <p:cNvPr id="312" name="墨迹 311">
                <a:extLst>
                  <a:ext uri="{FF2B5EF4-FFF2-40B4-BE49-F238E27FC236}">
                    <a16:creationId xmlns:a16="http://schemas.microsoft.com/office/drawing/2014/main" id="{7B6FE315-4CDF-E704-3512-4D5DD4C29211}"/>
                  </a:ext>
                </a:extLst>
              </p:cNvPr>
              <p:cNvPicPr/>
              <p:nvPr/>
            </p:nvPicPr>
            <p:blipFill>
              <a:blip r:embed="rId438"/>
              <a:stretch>
                <a:fillRect/>
              </a:stretch>
            </p:blipFill>
            <p:spPr>
              <a:xfrm>
                <a:off x="9484260" y="2387400"/>
                <a:ext cx="835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313" name="墨迹 312">
                <a:extLst>
                  <a:ext uri="{FF2B5EF4-FFF2-40B4-BE49-F238E27FC236}">
                    <a16:creationId xmlns:a16="http://schemas.microsoft.com/office/drawing/2014/main" id="{D6B27E70-DAC1-6577-7ADF-E380FC204A64}"/>
                  </a:ext>
                </a:extLst>
              </p14:cNvPr>
              <p14:cNvContentPartPr/>
              <p14:nvPr/>
            </p14:nvContentPartPr>
            <p14:xfrm>
              <a:off x="9888180" y="2412240"/>
              <a:ext cx="82440" cy="52920"/>
            </p14:xfrm>
          </p:contentPart>
        </mc:Choice>
        <mc:Fallback xmlns="">
          <p:pic>
            <p:nvPicPr>
              <p:cNvPr id="313" name="墨迹 312">
                <a:extLst>
                  <a:ext uri="{FF2B5EF4-FFF2-40B4-BE49-F238E27FC236}">
                    <a16:creationId xmlns:a16="http://schemas.microsoft.com/office/drawing/2014/main" id="{D6B27E70-DAC1-6577-7ADF-E380FC204A64}"/>
                  </a:ext>
                </a:extLst>
              </p:cNvPr>
              <p:cNvPicPr/>
              <p:nvPr/>
            </p:nvPicPr>
            <p:blipFill>
              <a:blip r:embed="rId440"/>
              <a:stretch>
                <a:fillRect/>
              </a:stretch>
            </p:blipFill>
            <p:spPr>
              <a:xfrm>
                <a:off x="9879180" y="2403240"/>
                <a:ext cx="10008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14" name="墨迹 313">
                <a:extLst>
                  <a:ext uri="{FF2B5EF4-FFF2-40B4-BE49-F238E27FC236}">
                    <a16:creationId xmlns:a16="http://schemas.microsoft.com/office/drawing/2014/main" id="{3AFD37F7-AD15-2F8B-5C90-B7A708953979}"/>
                  </a:ext>
                </a:extLst>
              </p14:cNvPr>
              <p14:cNvContentPartPr/>
              <p14:nvPr/>
            </p14:nvContentPartPr>
            <p14:xfrm>
              <a:off x="10261140" y="2361840"/>
              <a:ext cx="89640" cy="87480"/>
            </p14:xfrm>
          </p:contentPart>
        </mc:Choice>
        <mc:Fallback xmlns="">
          <p:pic>
            <p:nvPicPr>
              <p:cNvPr id="314" name="墨迹 313">
                <a:extLst>
                  <a:ext uri="{FF2B5EF4-FFF2-40B4-BE49-F238E27FC236}">
                    <a16:creationId xmlns:a16="http://schemas.microsoft.com/office/drawing/2014/main" id="{3AFD37F7-AD15-2F8B-5C90-B7A708953979}"/>
                  </a:ext>
                </a:extLst>
              </p:cNvPr>
              <p:cNvPicPr/>
              <p:nvPr/>
            </p:nvPicPr>
            <p:blipFill>
              <a:blip r:embed="rId442"/>
              <a:stretch>
                <a:fillRect/>
              </a:stretch>
            </p:blipFill>
            <p:spPr>
              <a:xfrm>
                <a:off x="10252500" y="2353200"/>
                <a:ext cx="107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15" name="墨迹 314">
                <a:extLst>
                  <a:ext uri="{FF2B5EF4-FFF2-40B4-BE49-F238E27FC236}">
                    <a16:creationId xmlns:a16="http://schemas.microsoft.com/office/drawing/2014/main" id="{CBC4F3C9-0B8A-BB82-0F79-640D9FDF69A1}"/>
                  </a:ext>
                </a:extLst>
              </p14:cNvPr>
              <p14:cNvContentPartPr/>
              <p14:nvPr/>
            </p14:nvContentPartPr>
            <p14:xfrm>
              <a:off x="9046140" y="2720400"/>
              <a:ext cx="66240" cy="67320"/>
            </p14:xfrm>
          </p:contentPart>
        </mc:Choice>
        <mc:Fallback xmlns="">
          <p:pic>
            <p:nvPicPr>
              <p:cNvPr id="315" name="墨迹 314">
                <a:extLst>
                  <a:ext uri="{FF2B5EF4-FFF2-40B4-BE49-F238E27FC236}">
                    <a16:creationId xmlns:a16="http://schemas.microsoft.com/office/drawing/2014/main" id="{CBC4F3C9-0B8A-BB82-0F79-640D9FDF69A1}"/>
                  </a:ext>
                </a:extLst>
              </p:cNvPr>
              <p:cNvPicPr/>
              <p:nvPr/>
            </p:nvPicPr>
            <p:blipFill>
              <a:blip r:embed="rId444"/>
              <a:stretch>
                <a:fillRect/>
              </a:stretch>
            </p:blipFill>
            <p:spPr>
              <a:xfrm>
                <a:off x="9037500" y="2711400"/>
                <a:ext cx="8388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16" name="墨迹 315">
                <a:extLst>
                  <a:ext uri="{FF2B5EF4-FFF2-40B4-BE49-F238E27FC236}">
                    <a16:creationId xmlns:a16="http://schemas.microsoft.com/office/drawing/2014/main" id="{D9375DB1-45F7-A010-3646-6E90DD799945}"/>
                  </a:ext>
                </a:extLst>
              </p14:cNvPr>
              <p14:cNvContentPartPr/>
              <p14:nvPr/>
            </p14:nvContentPartPr>
            <p14:xfrm>
              <a:off x="9427740" y="2727600"/>
              <a:ext cx="77760" cy="64800"/>
            </p14:xfrm>
          </p:contentPart>
        </mc:Choice>
        <mc:Fallback xmlns="">
          <p:pic>
            <p:nvPicPr>
              <p:cNvPr id="316" name="墨迹 315">
                <a:extLst>
                  <a:ext uri="{FF2B5EF4-FFF2-40B4-BE49-F238E27FC236}">
                    <a16:creationId xmlns:a16="http://schemas.microsoft.com/office/drawing/2014/main" id="{D9375DB1-45F7-A010-3646-6E90DD799945}"/>
                  </a:ext>
                </a:extLst>
              </p:cNvPr>
              <p:cNvPicPr/>
              <p:nvPr/>
            </p:nvPicPr>
            <p:blipFill>
              <a:blip r:embed="rId446"/>
              <a:stretch>
                <a:fillRect/>
              </a:stretch>
            </p:blipFill>
            <p:spPr>
              <a:xfrm>
                <a:off x="9418740" y="2718960"/>
                <a:ext cx="954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17" name="墨迹 316">
                <a:extLst>
                  <a:ext uri="{FF2B5EF4-FFF2-40B4-BE49-F238E27FC236}">
                    <a16:creationId xmlns:a16="http://schemas.microsoft.com/office/drawing/2014/main" id="{43D758E0-C28A-3EA8-43B4-6363FAAA3C50}"/>
                  </a:ext>
                </a:extLst>
              </p14:cNvPr>
              <p14:cNvContentPartPr/>
              <p14:nvPr/>
            </p14:nvContentPartPr>
            <p14:xfrm>
              <a:off x="9837060" y="2712120"/>
              <a:ext cx="117360" cy="86760"/>
            </p14:xfrm>
          </p:contentPart>
        </mc:Choice>
        <mc:Fallback xmlns="">
          <p:pic>
            <p:nvPicPr>
              <p:cNvPr id="317" name="墨迹 316">
                <a:extLst>
                  <a:ext uri="{FF2B5EF4-FFF2-40B4-BE49-F238E27FC236}">
                    <a16:creationId xmlns:a16="http://schemas.microsoft.com/office/drawing/2014/main" id="{43D758E0-C28A-3EA8-43B4-6363FAAA3C50}"/>
                  </a:ext>
                </a:extLst>
              </p:cNvPr>
              <p:cNvPicPr/>
              <p:nvPr/>
            </p:nvPicPr>
            <p:blipFill>
              <a:blip r:embed="rId448"/>
              <a:stretch>
                <a:fillRect/>
              </a:stretch>
            </p:blipFill>
            <p:spPr>
              <a:xfrm>
                <a:off x="9828420" y="2703120"/>
                <a:ext cx="1350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18" name="墨迹 317">
                <a:extLst>
                  <a:ext uri="{FF2B5EF4-FFF2-40B4-BE49-F238E27FC236}">
                    <a16:creationId xmlns:a16="http://schemas.microsoft.com/office/drawing/2014/main" id="{6C39F338-D2B4-9785-6122-14A2533C57DB}"/>
                  </a:ext>
                </a:extLst>
              </p14:cNvPr>
              <p14:cNvContentPartPr/>
              <p14:nvPr/>
            </p14:nvContentPartPr>
            <p14:xfrm>
              <a:off x="10241700" y="2680080"/>
              <a:ext cx="102960" cy="66960"/>
            </p14:xfrm>
          </p:contentPart>
        </mc:Choice>
        <mc:Fallback xmlns="">
          <p:pic>
            <p:nvPicPr>
              <p:cNvPr id="318" name="墨迹 317">
                <a:extLst>
                  <a:ext uri="{FF2B5EF4-FFF2-40B4-BE49-F238E27FC236}">
                    <a16:creationId xmlns:a16="http://schemas.microsoft.com/office/drawing/2014/main" id="{6C39F338-D2B4-9785-6122-14A2533C57DB}"/>
                  </a:ext>
                </a:extLst>
              </p:cNvPr>
              <p:cNvPicPr/>
              <p:nvPr/>
            </p:nvPicPr>
            <p:blipFill>
              <a:blip r:embed="rId450"/>
              <a:stretch>
                <a:fillRect/>
              </a:stretch>
            </p:blipFill>
            <p:spPr>
              <a:xfrm>
                <a:off x="10232700" y="2671440"/>
                <a:ext cx="1206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19" name="墨迹 318">
                <a:extLst>
                  <a:ext uri="{FF2B5EF4-FFF2-40B4-BE49-F238E27FC236}">
                    <a16:creationId xmlns:a16="http://schemas.microsoft.com/office/drawing/2014/main" id="{DA01C646-BD3A-44C5-FAB6-8FD1E0C2367D}"/>
                  </a:ext>
                </a:extLst>
              </p14:cNvPr>
              <p14:cNvContentPartPr/>
              <p14:nvPr/>
            </p14:nvContentPartPr>
            <p14:xfrm>
              <a:off x="8976300" y="3013800"/>
              <a:ext cx="92520" cy="110520"/>
            </p14:xfrm>
          </p:contentPart>
        </mc:Choice>
        <mc:Fallback xmlns="">
          <p:pic>
            <p:nvPicPr>
              <p:cNvPr id="319" name="墨迹 318">
                <a:extLst>
                  <a:ext uri="{FF2B5EF4-FFF2-40B4-BE49-F238E27FC236}">
                    <a16:creationId xmlns:a16="http://schemas.microsoft.com/office/drawing/2014/main" id="{DA01C646-BD3A-44C5-FAB6-8FD1E0C2367D}"/>
                  </a:ext>
                </a:extLst>
              </p:cNvPr>
              <p:cNvPicPr/>
              <p:nvPr/>
            </p:nvPicPr>
            <p:blipFill>
              <a:blip r:embed="rId452"/>
              <a:stretch>
                <a:fillRect/>
              </a:stretch>
            </p:blipFill>
            <p:spPr>
              <a:xfrm>
                <a:off x="8967660" y="3004800"/>
                <a:ext cx="1101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20" name="墨迹 319">
                <a:extLst>
                  <a:ext uri="{FF2B5EF4-FFF2-40B4-BE49-F238E27FC236}">
                    <a16:creationId xmlns:a16="http://schemas.microsoft.com/office/drawing/2014/main" id="{92257077-60CD-1F7A-C1DF-DC47C35DE49D}"/>
                  </a:ext>
                </a:extLst>
              </p14:cNvPr>
              <p14:cNvContentPartPr/>
              <p14:nvPr/>
            </p14:nvContentPartPr>
            <p14:xfrm>
              <a:off x="9357180" y="3019200"/>
              <a:ext cx="86760" cy="33120"/>
            </p14:xfrm>
          </p:contentPart>
        </mc:Choice>
        <mc:Fallback xmlns="">
          <p:pic>
            <p:nvPicPr>
              <p:cNvPr id="320" name="墨迹 319">
                <a:extLst>
                  <a:ext uri="{FF2B5EF4-FFF2-40B4-BE49-F238E27FC236}">
                    <a16:creationId xmlns:a16="http://schemas.microsoft.com/office/drawing/2014/main" id="{92257077-60CD-1F7A-C1DF-DC47C35DE49D}"/>
                  </a:ext>
                </a:extLst>
              </p:cNvPr>
              <p:cNvPicPr/>
              <p:nvPr/>
            </p:nvPicPr>
            <p:blipFill>
              <a:blip r:embed="rId454"/>
              <a:stretch>
                <a:fillRect/>
              </a:stretch>
            </p:blipFill>
            <p:spPr>
              <a:xfrm>
                <a:off x="9348180" y="3010200"/>
                <a:ext cx="104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21" name="墨迹 320">
                <a:extLst>
                  <a:ext uri="{FF2B5EF4-FFF2-40B4-BE49-F238E27FC236}">
                    <a16:creationId xmlns:a16="http://schemas.microsoft.com/office/drawing/2014/main" id="{80B1AB1E-956A-DC41-D27A-609816BD16BB}"/>
                  </a:ext>
                </a:extLst>
              </p14:cNvPr>
              <p14:cNvContentPartPr/>
              <p14:nvPr/>
            </p14:nvContentPartPr>
            <p14:xfrm>
              <a:off x="9738060" y="3008040"/>
              <a:ext cx="88920" cy="65520"/>
            </p14:xfrm>
          </p:contentPart>
        </mc:Choice>
        <mc:Fallback xmlns="">
          <p:pic>
            <p:nvPicPr>
              <p:cNvPr id="321" name="墨迹 320">
                <a:extLst>
                  <a:ext uri="{FF2B5EF4-FFF2-40B4-BE49-F238E27FC236}">
                    <a16:creationId xmlns:a16="http://schemas.microsoft.com/office/drawing/2014/main" id="{80B1AB1E-956A-DC41-D27A-609816BD16BB}"/>
                  </a:ext>
                </a:extLst>
              </p:cNvPr>
              <p:cNvPicPr/>
              <p:nvPr/>
            </p:nvPicPr>
            <p:blipFill>
              <a:blip r:embed="rId456"/>
              <a:stretch>
                <a:fillRect/>
              </a:stretch>
            </p:blipFill>
            <p:spPr>
              <a:xfrm>
                <a:off x="9729420" y="2999400"/>
                <a:ext cx="1065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322" name="墨迹 321">
                <a:extLst>
                  <a:ext uri="{FF2B5EF4-FFF2-40B4-BE49-F238E27FC236}">
                    <a16:creationId xmlns:a16="http://schemas.microsoft.com/office/drawing/2014/main" id="{0128750B-04D1-BE18-D358-637C5DEDB69C}"/>
                  </a:ext>
                </a:extLst>
              </p14:cNvPr>
              <p14:cNvContentPartPr/>
              <p14:nvPr/>
            </p14:nvContentPartPr>
            <p14:xfrm>
              <a:off x="10210740" y="2970600"/>
              <a:ext cx="148320" cy="73440"/>
            </p14:xfrm>
          </p:contentPart>
        </mc:Choice>
        <mc:Fallback xmlns="">
          <p:pic>
            <p:nvPicPr>
              <p:cNvPr id="322" name="墨迹 321">
                <a:extLst>
                  <a:ext uri="{FF2B5EF4-FFF2-40B4-BE49-F238E27FC236}">
                    <a16:creationId xmlns:a16="http://schemas.microsoft.com/office/drawing/2014/main" id="{0128750B-04D1-BE18-D358-637C5DEDB69C}"/>
                  </a:ext>
                </a:extLst>
              </p:cNvPr>
              <p:cNvPicPr/>
              <p:nvPr/>
            </p:nvPicPr>
            <p:blipFill>
              <a:blip r:embed="rId458"/>
              <a:stretch>
                <a:fillRect/>
              </a:stretch>
            </p:blipFill>
            <p:spPr>
              <a:xfrm>
                <a:off x="10201740" y="2961600"/>
                <a:ext cx="1659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23" name="墨迹 322">
                <a:extLst>
                  <a:ext uri="{FF2B5EF4-FFF2-40B4-BE49-F238E27FC236}">
                    <a16:creationId xmlns:a16="http://schemas.microsoft.com/office/drawing/2014/main" id="{CE95ABC0-BAC0-6ED9-9789-7463691C5913}"/>
                  </a:ext>
                </a:extLst>
              </p14:cNvPr>
              <p14:cNvContentPartPr/>
              <p14:nvPr/>
            </p14:nvContentPartPr>
            <p14:xfrm>
              <a:off x="9008700" y="3398280"/>
              <a:ext cx="92520" cy="40320"/>
            </p14:xfrm>
          </p:contentPart>
        </mc:Choice>
        <mc:Fallback xmlns="">
          <p:pic>
            <p:nvPicPr>
              <p:cNvPr id="323" name="墨迹 322">
                <a:extLst>
                  <a:ext uri="{FF2B5EF4-FFF2-40B4-BE49-F238E27FC236}">
                    <a16:creationId xmlns:a16="http://schemas.microsoft.com/office/drawing/2014/main" id="{CE95ABC0-BAC0-6ED9-9789-7463691C5913}"/>
                  </a:ext>
                </a:extLst>
              </p:cNvPr>
              <p:cNvPicPr/>
              <p:nvPr/>
            </p:nvPicPr>
            <p:blipFill>
              <a:blip r:embed="rId460"/>
              <a:stretch>
                <a:fillRect/>
              </a:stretch>
            </p:blipFill>
            <p:spPr>
              <a:xfrm>
                <a:off x="8999700" y="3389280"/>
                <a:ext cx="1101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324" name="墨迹 323">
                <a:extLst>
                  <a:ext uri="{FF2B5EF4-FFF2-40B4-BE49-F238E27FC236}">
                    <a16:creationId xmlns:a16="http://schemas.microsoft.com/office/drawing/2014/main" id="{479CA09E-B849-158C-141E-A56D0CC85E9E}"/>
                  </a:ext>
                </a:extLst>
              </p14:cNvPr>
              <p14:cNvContentPartPr/>
              <p14:nvPr/>
            </p14:nvContentPartPr>
            <p14:xfrm>
              <a:off x="9376620" y="3384240"/>
              <a:ext cx="57600" cy="50760"/>
            </p14:xfrm>
          </p:contentPart>
        </mc:Choice>
        <mc:Fallback xmlns="">
          <p:pic>
            <p:nvPicPr>
              <p:cNvPr id="324" name="墨迹 323">
                <a:extLst>
                  <a:ext uri="{FF2B5EF4-FFF2-40B4-BE49-F238E27FC236}">
                    <a16:creationId xmlns:a16="http://schemas.microsoft.com/office/drawing/2014/main" id="{479CA09E-B849-158C-141E-A56D0CC85E9E}"/>
                  </a:ext>
                </a:extLst>
              </p:cNvPr>
              <p:cNvPicPr/>
              <p:nvPr/>
            </p:nvPicPr>
            <p:blipFill>
              <a:blip r:embed="rId462"/>
              <a:stretch>
                <a:fillRect/>
              </a:stretch>
            </p:blipFill>
            <p:spPr>
              <a:xfrm>
                <a:off x="9367620" y="3375600"/>
                <a:ext cx="752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325" name="墨迹 324">
                <a:extLst>
                  <a:ext uri="{FF2B5EF4-FFF2-40B4-BE49-F238E27FC236}">
                    <a16:creationId xmlns:a16="http://schemas.microsoft.com/office/drawing/2014/main" id="{2FE6097A-D4BB-55E6-8532-181B921D12B9}"/>
                  </a:ext>
                </a:extLst>
              </p14:cNvPr>
              <p14:cNvContentPartPr/>
              <p14:nvPr/>
            </p14:nvContentPartPr>
            <p14:xfrm>
              <a:off x="9738060" y="3369120"/>
              <a:ext cx="124200" cy="56880"/>
            </p14:xfrm>
          </p:contentPart>
        </mc:Choice>
        <mc:Fallback xmlns="">
          <p:pic>
            <p:nvPicPr>
              <p:cNvPr id="325" name="墨迹 324">
                <a:extLst>
                  <a:ext uri="{FF2B5EF4-FFF2-40B4-BE49-F238E27FC236}">
                    <a16:creationId xmlns:a16="http://schemas.microsoft.com/office/drawing/2014/main" id="{2FE6097A-D4BB-55E6-8532-181B921D12B9}"/>
                  </a:ext>
                </a:extLst>
              </p:cNvPr>
              <p:cNvPicPr/>
              <p:nvPr/>
            </p:nvPicPr>
            <p:blipFill>
              <a:blip r:embed="rId464"/>
              <a:stretch>
                <a:fillRect/>
              </a:stretch>
            </p:blipFill>
            <p:spPr>
              <a:xfrm>
                <a:off x="9729420" y="3360480"/>
                <a:ext cx="1418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326" name="墨迹 325">
                <a:extLst>
                  <a:ext uri="{FF2B5EF4-FFF2-40B4-BE49-F238E27FC236}">
                    <a16:creationId xmlns:a16="http://schemas.microsoft.com/office/drawing/2014/main" id="{F0151865-D4D3-AD2A-8FFD-434EB79AA283}"/>
                  </a:ext>
                </a:extLst>
              </p14:cNvPr>
              <p14:cNvContentPartPr/>
              <p14:nvPr/>
            </p14:nvContentPartPr>
            <p14:xfrm>
              <a:off x="10239180" y="3312960"/>
              <a:ext cx="136440" cy="117360"/>
            </p14:xfrm>
          </p:contentPart>
        </mc:Choice>
        <mc:Fallback xmlns="">
          <p:pic>
            <p:nvPicPr>
              <p:cNvPr id="326" name="墨迹 325">
                <a:extLst>
                  <a:ext uri="{FF2B5EF4-FFF2-40B4-BE49-F238E27FC236}">
                    <a16:creationId xmlns:a16="http://schemas.microsoft.com/office/drawing/2014/main" id="{F0151865-D4D3-AD2A-8FFD-434EB79AA283}"/>
                  </a:ext>
                </a:extLst>
              </p:cNvPr>
              <p:cNvPicPr/>
              <p:nvPr/>
            </p:nvPicPr>
            <p:blipFill>
              <a:blip r:embed="rId466"/>
              <a:stretch>
                <a:fillRect/>
              </a:stretch>
            </p:blipFill>
            <p:spPr>
              <a:xfrm>
                <a:off x="10230180" y="3303960"/>
                <a:ext cx="154080" cy="135000"/>
              </a:xfrm>
              <a:prstGeom prst="rect">
                <a:avLst/>
              </a:prstGeom>
            </p:spPr>
          </p:pic>
        </mc:Fallback>
      </mc:AlternateContent>
      <p:grpSp>
        <p:nvGrpSpPr>
          <p:cNvPr id="371" name="组合 370">
            <a:extLst>
              <a:ext uri="{FF2B5EF4-FFF2-40B4-BE49-F238E27FC236}">
                <a16:creationId xmlns:a16="http://schemas.microsoft.com/office/drawing/2014/main" id="{82D9C2EE-D514-496B-0877-199E704CDA6F}"/>
              </a:ext>
            </a:extLst>
          </p:cNvPr>
          <p:cNvGrpSpPr/>
          <p:nvPr/>
        </p:nvGrpSpPr>
        <p:grpSpPr>
          <a:xfrm>
            <a:off x="6500940" y="2985720"/>
            <a:ext cx="2086920" cy="1164600"/>
            <a:chOff x="6500940" y="2985720"/>
            <a:chExt cx="2086920" cy="1164600"/>
          </a:xfrm>
        </p:grpSpPr>
        <mc:AlternateContent xmlns:mc="http://schemas.openxmlformats.org/markup-compatibility/2006" xmlns:p14="http://schemas.microsoft.com/office/powerpoint/2010/main">
          <mc:Choice Requires="p14">
            <p:contentPart p14:bwMode="auto" r:id="rId467">
              <p14:nvContentPartPr>
                <p14:cNvPr id="328" name="墨迹 327">
                  <a:extLst>
                    <a:ext uri="{FF2B5EF4-FFF2-40B4-BE49-F238E27FC236}">
                      <a16:creationId xmlns:a16="http://schemas.microsoft.com/office/drawing/2014/main" id="{A8203399-22D7-5CB1-2FD4-5BF821553282}"/>
                    </a:ext>
                  </a:extLst>
                </p14:cNvPr>
                <p14:cNvContentPartPr/>
                <p14:nvPr/>
              </p14:nvContentPartPr>
              <p14:xfrm>
                <a:off x="7375740" y="3086160"/>
                <a:ext cx="386280" cy="203760"/>
              </p14:xfrm>
            </p:contentPart>
          </mc:Choice>
          <mc:Fallback xmlns="">
            <p:pic>
              <p:nvPicPr>
                <p:cNvPr id="328" name="墨迹 327">
                  <a:extLst>
                    <a:ext uri="{FF2B5EF4-FFF2-40B4-BE49-F238E27FC236}">
                      <a16:creationId xmlns:a16="http://schemas.microsoft.com/office/drawing/2014/main" id="{A8203399-22D7-5CB1-2FD4-5BF821553282}"/>
                    </a:ext>
                  </a:extLst>
                </p:cNvPr>
                <p:cNvPicPr/>
                <p:nvPr/>
              </p:nvPicPr>
              <p:blipFill>
                <a:blip r:embed="rId468"/>
                <a:stretch>
                  <a:fillRect/>
                </a:stretch>
              </p:blipFill>
              <p:spPr>
                <a:xfrm>
                  <a:off x="7367100" y="3077160"/>
                  <a:ext cx="4039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329" name="墨迹 328">
                  <a:extLst>
                    <a:ext uri="{FF2B5EF4-FFF2-40B4-BE49-F238E27FC236}">
                      <a16:creationId xmlns:a16="http://schemas.microsoft.com/office/drawing/2014/main" id="{8932E6B4-F4E8-D5D4-9C79-562A4EC0B6C2}"/>
                    </a:ext>
                  </a:extLst>
                </p14:cNvPr>
                <p14:cNvContentPartPr/>
                <p14:nvPr/>
              </p14:nvContentPartPr>
              <p14:xfrm>
                <a:off x="7604700" y="3206760"/>
                <a:ext cx="23040" cy="39600"/>
              </p14:xfrm>
            </p:contentPart>
          </mc:Choice>
          <mc:Fallback xmlns="">
            <p:pic>
              <p:nvPicPr>
                <p:cNvPr id="329" name="墨迹 328">
                  <a:extLst>
                    <a:ext uri="{FF2B5EF4-FFF2-40B4-BE49-F238E27FC236}">
                      <a16:creationId xmlns:a16="http://schemas.microsoft.com/office/drawing/2014/main" id="{8932E6B4-F4E8-D5D4-9C79-562A4EC0B6C2}"/>
                    </a:ext>
                  </a:extLst>
                </p:cNvPr>
                <p:cNvPicPr/>
                <p:nvPr/>
              </p:nvPicPr>
              <p:blipFill>
                <a:blip r:embed="rId470"/>
                <a:stretch>
                  <a:fillRect/>
                </a:stretch>
              </p:blipFill>
              <p:spPr>
                <a:xfrm>
                  <a:off x="7595700" y="3197760"/>
                  <a:ext cx="406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330" name="墨迹 329">
                  <a:extLst>
                    <a:ext uri="{FF2B5EF4-FFF2-40B4-BE49-F238E27FC236}">
                      <a16:creationId xmlns:a16="http://schemas.microsoft.com/office/drawing/2014/main" id="{BF1A3A7D-A4DB-01A9-4B08-2BA0973906E2}"/>
                    </a:ext>
                  </a:extLst>
                </p14:cNvPr>
                <p14:cNvContentPartPr/>
                <p14:nvPr/>
              </p14:nvContentPartPr>
              <p14:xfrm>
                <a:off x="7436940" y="2985720"/>
                <a:ext cx="255600" cy="171720"/>
              </p14:xfrm>
            </p:contentPart>
          </mc:Choice>
          <mc:Fallback xmlns="">
            <p:pic>
              <p:nvPicPr>
                <p:cNvPr id="330" name="墨迹 329">
                  <a:extLst>
                    <a:ext uri="{FF2B5EF4-FFF2-40B4-BE49-F238E27FC236}">
                      <a16:creationId xmlns:a16="http://schemas.microsoft.com/office/drawing/2014/main" id="{BF1A3A7D-A4DB-01A9-4B08-2BA0973906E2}"/>
                    </a:ext>
                  </a:extLst>
                </p:cNvPr>
                <p:cNvPicPr/>
                <p:nvPr/>
              </p:nvPicPr>
              <p:blipFill>
                <a:blip r:embed="rId472"/>
                <a:stretch>
                  <a:fillRect/>
                </a:stretch>
              </p:blipFill>
              <p:spPr>
                <a:xfrm>
                  <a:off x="7428300" y="2976720"/>
                  <a:ext cx="2732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331" name="墨迹 330">
                  <a:extLst>
                    <a:ext uri="{FF2B5EF4-FFF2-40B4-BE49-F238E27FC236}">
                      <a16:creationId xmlns:a16="http://schemas.microsoft.com/office/drawing/2014/main" id="{06C7C8C1-AF36-3D6F-FE2E-12293A042F0D}"/>
                    </a:ext>
                  </a:extLst>
                </p14:cNvPr>
                <p14:cNvContentPartPr/>
                <p14:nvPr/>
              </p14:nvContentPartPr>
              <p14:xfrm>
                <a:off x="6950220" y="3368040"/>
                <a:ext cx="300240" cy="145080"/>
              </p14:xfrm>
            </p:contentPart>
          </mc:Choice>
          <mc:Fallback xmlns="">
            <p:pic>
              <p:nvPicPr>
                <p:cNvPr id="331" name="墨迹 330">
                  <a:extLst>
                    <a:ext uri="{FF2B5EF4-FFF2-40B4-BE49-F238E27FC236}">
                      <a16:creationId xmlns:a16="http://schemas.microsoft.com/office/drawing/2014/main" id="{06C7C8C1-AF36-3D6F-FE2E-12293A042F0D}"/>
                    </a:ext>
                  </a:extLst>
                </p:cNvPr>
                <p:cNvPicPr/>
                <p:nvPr/>
              </p:nvPicPr>
              <p:blipFill>
                <a:blip r:embed="rId474"/>
                <a:stretch>
                  <a:fillRect/>
                </a:stretch>
              </p:blipFill>
              <p:spPr>
                <a:xfrm>
                  <a:off x="6941220" y="3359040"/>
                  <a:ext cx="3178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332" name="墨迹 331">
                  <a:extLst>
                    <a:ext uri="{FF2B5EF4-FFF2-40B4-BE49-F238E27FC236}">
                      <a16:creationId xmlns:a16="http://schemas.microsoft.com/office/drawing/2014/main" id="{A8A979A7-7242-BE77-C9A2-53A1E8ED8B3E}"/>
                    </a:ext>
                  </a:extLst>
                </p14:cNvPr>
                <p14:cNvContentPartPr/>
                <p14:nvPr/>
              </p14:nvContentPartPr>
              <p14:xfrm>
                <a:off x="7299780" y="3405840"/>
                <a:ext cx="67320" cy="66240"/>
              </p14:xfrm>
            </p:contentPart>
          </mc:Choice>
          <mc:Fallback xmlns="">
            <p:pic>
              <p:nvPicPr>
                <p:cNvPr id="332" name="墨迹 331">
                  <a:extLst>
                    <a:ext uri="{FF2B5EF4-FFF2-40B4-BE49-F238E27FC236}">
                      <a16:creationId xmlns:a16="http://schemas.microsoft.com/office/drawing/2014/main" id="{A8A979A7-7242-BE77-C9A2-53A1E8ED8B3E}"/>
                    </a:ext>
                  </a:extLst>
                </p:cNvPr>
                <p:cNvPicPr/>
                <p:nvPr/>
              </p:nvPicPr>
              <p:blipFill>
                <a:blip r:embed="rId476"/>
                <a:stretch>
                  <a:fillRect/>
                </a:stretch>
              </p:blipFill>
              <p:spPr>
                <a:xfrm>
                  <a:off x="7291140" y="3397200"/>
                  <a:ext cx="849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333" name="墨迹 332">
                  <a:extLst>
                    <a:ext uri="{FF2B5EF4-FFF2-40B4-BE49-F238E27FC236}">
                      <a16:creationId xmlns:a16="http://schemas.microsoft.com/office/drawing/2014/main" id="{1A63A482-D648-44CD-6462-DBDD0A129C7D}"/>
                    </a:ext>
                  </a:extLst>
                </p14:cNvPr>
                <p14:cNvContentPartPr/>
                <p14:nvPr/>
              </p14:nvContentPartPr>
              <p14:xfrm>
                <a:off x="7383660" y="3213960"/>
                <a:ext cx="122400" cy="392040"/>
              </p14:xfrm>
            </p:contentPart>
          </mc:Choice>
          <mc:Fallback xmlns="">
            <p:pic>
              <p:nvPicPr>
                <p:cNvPr id="333" name="墨迹 332">
                  <a:extLst>
                    <a:ext uri="{FF2B5EF4-FFF2-40B4-BE49-F238E27FC236}">
                      <a16:creationId xmlns:a16="http://schemas.microsoft.com/office/drawing/2014/main" id="{1A63A482-D648-44CD-6462-DBDD0A129C7D}"/>
                    </a:ext>
                  </a:extLst>
                </p:cNvPr>
                <p:cNvPicPr/>
                <p:nvPr/>
              </p:nvPicPr>
              <p:blipFill>
                <a:blip r:embed="rId478"/>
                <a:stretch>
                  <a:fillRect/>
                </a:stretch>
              </p:blipFill>
              <p:spPr>
                <a:xfrm>
                  <a:off x="7375020" y="3205320"/>
                  <a:ext cx="14004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335" name="墨迹 334">
                  <a:extLst>
                    <a:ext uri="{FF2B5EF4-FFF2-40B4-BE49-F238E27FC236}">
                      <a16:creationId xmlns:a16="http://schemas.microsoft.com/office/drawing/2014/main" id="{00C207B4-D28E-6281-459C-B3EFCFD2FB9F}"/>
                    </a:ext>
                  </a:extLst>
                </p14:cNvPr>
                <p14:cNvContentPartPr/>
                <p14:nvPr/>
              </p14:nvContentPartPr>
              <p14:xfrm>
                <a:off x="7595700" y="3310800"/>
                <a:ext cx="172440" cy="113760"/>
              </p14:xfrm>
            </p:contentPart>
          </mc:Choice>
          <mc:Fallback xmlns="">
            <p:pic>
              <p:nvPicPr>
                <p:cNvPr id="335" name="墨迹 334">
                  <a:extLst>
                    <a:ext uri="{FF2B5EF4-FFF2-40B4-BE49-F238E27FC236}">
                      <a16:creationId xmlns:a16="http://schemas.microsoft.com/office/drawing/2014/main" id="{00C207B4-D28E-6281-459C-B3EFCFD2FB9F}"/>
                    </a:ext>
                  </a:extLst>
                </p:cNvPr>
                <p:cNvPicPr/>
                <p:nvPr/>
              </p:nvPicPr>
              <p:blipFill>
                <a:blip r:embed="rId480"/>
                <a:stretch>
                  <a:fillRect/>
                </a:stretch>
              </p:blipFill>
              <p:spPr>
                <a:xfrm>
                  <a:off x="7586700" y="3301800"/>
                  <a:ext cx="1900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336" name="墨迹 335">
                  <a:extLst>
                    <a:ext uri="{FF2B5EF4-FFF2-40B4-BE49-F238E27FC236}">
                      <a16:creationId xmlns:a16="http://schemas.microsoft.com/office/drawing/2014/main" id="{6BAFD171-C155-2612-D0A0-3D93EC5B085D}"/>
                    </a:ext>
                  </a:extLst>
                </p14:cNvPr>
                <p14:cNvContentPartPr/>
                <p14:nvPr/>
              </p14:nvContentPartPr>
              <p14:xfrm>
                <a:off x="7646460" y="3390720"/>
                <a:ext cx="19440" cy="89640"/>
              </p14:xfrm>
            </p:contentPart>
          </mc:Choice>
          <mc:Fallback xmlns="">
            <p:pic>
              <p:nvPicPr>
                <p:cNvPr id="336" name="墨迹 335">
                  <a:extLst>
                    <a:ext uri="{FF2B5EF4-FFF2-40B4-BE49-F238E27FC236}">
                      <a16:creationId xmlns:a16="http://schemas.microsoft.com/office/drawing/2014/main" id="{6BAFD171-C155-2612-D0A0-3D93EC5B085D}"/>
                    </a:ext>
                  </a:extLst>
                </p:cNvPr>
                <p:cNvPicPr/>
                <p:nvPr/>
              </p:nvPicPr>
              <p:blipFill>
                <a:blip r:embed="rId482"/>
                <a:stretch>
                  <a:fillRect/>
                </a:stretch>
              </p:blipFill>
              <p:spPr>
                <a:xfrm>
                  <a:off x="7637820" y="3382080"/>
                  <a:ext cx="370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337" name="墨迹 336">
                  <a:extLst>
                    <a:ext uri="{FF2B5EF4-FFF2-40B4-BE49-F238E27FC236}">
                      <a16:creationId xmlns:a16="http://schemas.microsoft.com/office/drawing/2014/main" id="{6F558A7A-3ED7-80DE-5A45-EB3A7EEA77F6}"/>
                    </a:ext>
                  </a:extLst>
                </p14:cNvPr>
                <p14:cNvContentPartPr/>
                <p14:nvPr/>
              </p14:nvContentPartPr>
              <p14:xfrm>
                <a:off x="7681020" y="3405840"/>
                <a:ext cx="14760" cy="219960"/>
              </p14:xfrm>
            </p:contentPart>
          </mc:Choice>
          <mc:Fallback xmlns="">
            <p:pic>
              <p:nvPicPr>
                <p:cNvPr id="337" name="墨迹 336">
                  <a:extLst>
                    <a:ext uri="{FF2B5EF4-FFF2-40B4-BE49-F238E27FC236}">
                      <a16:creationId xmlns:a16="http://schemas.microsoft.com/office/drawing/2014/main" id="{6F558A7A-3ED7-80DE-5A45-EB3A7EEA77F6}"/>
                    </a:ext>
                  </a:extLst>
                </p:cNvPr>
                <p:cNvPicPr/>
                <p:nvPr/>
              </p:nvPicPr>
              <p:blipFill>
                <a:blip r:embed="rId484"/>
                <a:stretch>
                  <a:fillRect/>
                </a:stretch>
              </p:blipFill>
              <p:spPr>
                <a:xfrm>
                  <a:off x="7672380" y="3397200"/>
                  <a:ext cx="324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338" name="墨迹 337">
                  <a:extLst>
                    <a:ext uri="{FF2B5EF4-FFF2-40B4-BE49-F238E27FC236}">
                      <a16:creationId xmlns:a16="http://schemas.microsoft.com/office/drawing/2014/main" id="{B6921D21-EFE3-C920-4215-4476020C5F5A}"/>
                    </a:ext>
                  </a:extLst>
                </p14:cNvPr>
                <p14:cNvContentPartPr/>
                <p14:nvPr/>
              </p14:nvContentPartPr>
              <p14:xfrm>
                <a:off x="7633140" y="3427080"/>
                <a:ext cx="169200" cy="126360"/>
              </p14:xfrm>
            </p:contentPart>
          </mc:Choice>
          <mc:Fallback xmlns="">
            <p:pic>
              <p:nvPicPr>
                <p:cNvPr id="338" name="墨迹 337">
                  <a:extLst>
                    <a:ext uri="{FF2B5EF4-FFF2-40B4-BE49-F238E27FC236}">
                      <a16:creationId xmlns:a16="http://schemas.microsoft.com/office/drawing/2014/main" id="{B6921D21-EFE3-C920-4215-4476020C5F5A}"/>
                    </a:ext>
                  </a:extLst>
                </p:cNvPr>
                <p:cNvPicPr/>
                <p:nvPr/>
              </p:nvPicPr>
              <p:blipFill>
                <a:blip r:embed="rId486"/>
                <a:stretch>
                  <a:fillRect/>
                </a:stretch>
              </p:blipFill>
              <p:spPr>
                <a:xfrm>
                  <a:off x="7624140" y="3418440"/>
                  <a:ext cx="186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339" name="墨迹 338">
                  <a:extLst>
                    <a:ext uri="{FF2B5EF4-FFF2-40B4-BE49-F238E27FC236}">
                      <a16:creationId xmlns:a16="http://schemas.microsoft.com/office/drawing/2014/main" id="{E1547BB3-1601-5EE4-59FB-CE39D4C1180D}"/>
                    </a:ext>
                  </a:extLst>
                </p14:cNvPr>
                <p14:cNvContentPartPr/>
                <p14:nvPr/>
              </p14:nvContentPartPr>
              <p14:xfrm>
                <a:off x="7947420" y="3389280"/>
                <a:ext cx="5040" cy="99360"/>
              </p14:xfrm>
            </p:contentPart>
          </mc:Choice>
          <mc:Fallback xmlns="">
            <p:pic>
              <p:nvPicPr>
                <p:cNvPr id="339" name="墨迹 338">
                  <a:extLst>
                    <a:ext uri="{FF2B5EF4-FFF2-40B4-BE49-F238E27FC236}">
                      <a16:creationId xmlns:a16="http://schemas.microsoft.com/office/drawing/2014/main" id="{E1547BB3-1601-5EE4-59FB-CE39D4C1180D}"/>
                    </a:ext>
                  </a:extLst>
                </p:cNvPr>
                <p:cNvPicPr/>
                <p:nvPr/>
              </p:nvPicPr>
              <p:blipFill>
                <a:blip r:embed="rId488"/>
                <a:stretch>
                  <a:fillRect/>
                </a:stretch>
              </p:blipFill>
              <p:spPr>
                <a:xfrm>
                  <a:off x="7938780" y="3380640"/>
                  <a:ext cx="226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340" name="墨迹 339">
                  <a:extLst>
                    <a:ext uri="{FF2B5EF4-FFF2-40B4-BE49-F238E27FC236}">
                      <a16:creationId xmlns:a16="http://schemas.microsoft.com/office/drawing/2014/main" id="{5278DD82-A961-0119-E8E1-E5168E413ECE}"/>
                    </a:ext>
                  </a:extLst>
                </p14:cNvPr>
                <p14:cNvContentPartPr/>
                <p14:nvPr/>
              </p14:nvContentPartPr>
              <p14:xfrm>
                <a:off x="7904940" y="3449400"/>
                <a:ext cx="82080" cy="63720"/>
              </p14:xfrm>
            </p:contentPart>
          </mc:Choice>
          <mc:Fallback xmlns="">
            <p:pic>
              <p:nvPicPr>
                <p:cNvPr id="340" name="墨迹 339">
                  <a:extLst>
                    <a:ext uri="{FF2B5EF4-FFF2-40B4-BE49-F238E27FC236}">
                      <a16:creationId xmlns:a16="http://schemas.microsoft.com/office/drawing/2014/main" id="{5278DD82-A961-0119-E8E1-E5168E413ECE}"/>
                    </a:ext>
                  </a:extLst>
                </p:cNvPr>
                <p:cNvPicPr/>
                <p:nvPr/>
              </p:nvPicPr>
              <p:blipFill>
                <a:blip r:embed="rId490"/>
                <a:stretch>
                  <a:fillRect/>
                </a:stretch>
              </p:blipFill>
              <p:spPr>
                <a:xfrm>
                  <a:off x="7896300" y="3440400"/>
                  <a:ext cx="9972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342" name="墨迹 341">
                  <a:extLst>
                    <a:ext uri="{FF2B5EF4-FFF2-40B4-BE49-F238E27FC236}">
                      <a16:creationId xmlns:a16="http://schemas.microsoft.com/office/drawing/2014/main" id="{D5B955A6-296E-D4DF-3BF5-04D4A43C8AA0}"/>
                    </a:ext>
                  </a:extLst>
                </p14:cNvPr>
                <p14:cNvContentPartPr/>
                <p14:nvPr/>
              </p14:nvContentPartPr>
              <p14:xfrm>
                <a:off x="8343780" y="3351120"/>
                <a:ext cx="3240" cy="2160"/>
              </p14:xfrm>
            </p:contentPart>
          </mc:Choice>
          <mc:Fallback xmlns="">
            <p:pic>
              <p:nvPicPr>
                <p:cNvPr id="342" name="墨迹 341">
                  <a:extLst>
                    <a:ext uri="{FF2B5EF4-FFF2-40B4-BE49-F238E27FC236}">
                      <a16:creationId xmlns:a16="http://schemas.microsoft.com/office/drawing/2014/main" id="{D5B955A6-296E-D4DF-3BF5-04D4A43C8AA0}"/>
                    </a:ext>
                  </a:extLst>
                </p:cNvPr>
                <p:cNvPicPr/>
                <p:nvPr/>
              </p:nvPicPr>
              <p:blipFill>
                <a:blip r:embed="rId492"/>
                <a:stretch>
                  <a:fillRect/>
                </a:stretch>
              </p:blipFill>
              <p:spPr>
                <a:xfrm>
                  <a:off x="8335140" y="3342120"/>
                  <a:ext cx="208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343" name="墨迹 342">
                  <a:extLst>
                    <a:ext uri="{FF2B5EF4-FFF2-40B4-BE49-F238E27FC236}">
                      <a16:creationId xmlns:a16="http://schemas.microsoft.com/office/drawing/2014/main" id="{0A0DD51C-DE63-46BA-D9AE-1DE9FAE0B064}"/>
                    </a:ext>
                  </a:extLst>
                </p14:cNvPr>
                <p14:cNvContentPartPr/>
                <p14:nvPr/>
              </p14:nvContentPartPr>
              <p14:xfrm>
                <a:off x="8264220" y="3327360"/>
                <a:ext cx="87480" cy="200520"/>
              </p14:xfrm>
            </p:contentPart>
          </mc:Choice>
          <mc:Fallback xmlns="">
            <p:pic>
              <p:nvPicPr>
                <p:cNvPr id="343" name="墨迹 342">
                  <a:extLst>
                    <a:ext uri="{FF2B5EF4-FFF2-40B4-BE49-F238E27FC236}">
                      <a16:creationId xmlns:a16="http://schemas.microsoft.com/office/drawing/2014/main" id="{0A0DD51C-DE63-46BA-D9AE-1DE9FAE0B064}"/>
                    </a:ext>
                  </a:extLst>
                </p:cNvPr>
                <p:cNvPicPr/>
                <p:nvPr/>
              </p:nvPicPr>
              <p:blipFill>
                <a:blip r:embed="rId494"/>
                <a:stretch>
                  <a:fillRect/>
                </a:stretch>
              </p:blipFill>
              <p:spPr>
                <a:xfrm>
                  <a:off x="8255580" y="3318720"/>
                  <a:ext cx="1051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344" name="墨迹 343">
                  <a:extLst>
                    <a:ext uri="{FF2B5EF4-FFF2-40B4-BE49-F238E27FC236}">
                      <a16:creationId xmlns:a16="http://schemas.microsoft.com/office/drawing/2014/main" id="{39BBC4E5-988C-2917-E000-F73036667B9F}"/>
                    </a:ext>
                  </a:extLst>
                </p14:cNvPr>
                <p14:cNvContentPartPr/>
                <p14:nvPr/>
              </p14:nvContentPartPr>
              <p14:xfrm>
                <a:off x="8358900" y="3316920"/>
                <a:ext cx="138600" cy="68400"/>
              </p14:xfrm>
            </p:contentPart>
          </mc:Choice>
          <mc:Fallback xmlns="">
            <p:pic>
              <p:nvPicPr>
                <p:cNvPr id="344" name="墨迹 343">
                  <a:extLst>
                    <a:ext uri="{FF2B5EF4-FFF2-40B4-BE49-F238E27FC236}">
                      <a16:creationId xmlns:a16="http://schemas.microsoft.com/office/drawing/2014/main" id="{39BBC4E5-988C-2917-E000-F73036667B9F}"/>
                    </a:ext>
                  </a:extLst>
                </p:cNvPr>
                <p:cNvPicPr/>
                <p:nvPr/>
              </p:nvPicPr>
              <p:blipFill>
                <a:blip r:embed="rId496"/>
                <a:stretch>
                  <a:fillRect/>
                </a:stretch>
              </p:blipFill>
              <p:spPr>
                <a:xfrm>
                  <a:off x="8349900" y="3307920"/>
                  <a:ext cx="1562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345" name="墨迹 344">
                  <a:extLst>
                    <a:ext uri="{FF2B5EF4-FFF2-40B4-BE49-F238E27FC236}">
                      <a16:creationId xmlns:a16="http://schemas.microsoft.com/office/drawing/2014/main" id="{475922D5-01FE-B56E-39C2-6624CC4B0132}"/>
                    </a:ext>
                  </a:extLst>
                </p14:cNvPr>
                <p14:cNvContentPartPr/>
                <p14:nvPr/>
              </p14:nvContentPartPr>
              <p14:xfrm>
                <a:off x="8368980" y="3375600"/>
                <a:ext cx="81720" cy="381600"/>
              </p14:xfrm>
            </p:contentPart>
          </mc:Choice>
          <mc:Fallback xmlns="">
            <p:pic>
              <p:nvPicPr>
                <p:cNvPr id="345" name="墨迹 344">
                  <a:extLst>
                    <a:ext uri="{FF2B5EF4-FFF2-40B4-BE49-F238E27FC236}">
                      <a16:creationId xmlns:a16="http://schemas.microsoft.com/office/drawing/2014/main" id="{475922D5-01FE-B56E-39C2-6624CC4B0132}"/>
                    </a:ext>
                  </a:extLst>
                </p:cNvPr>
                <p:cNvPicPr/>
                <p:nvPr/>
              </p:nvPicPr>
              <p:blipFill>
                <a:blip r:embed="rId498"/>
                <a:stretch>
                  <a:fillRect/>
                </a:stretch>
              </p:blipFill>
              <p:spPr>
                <a:xfrm>
                  <a:off x="8360340" y="3366600"/>
                  <a:ext cx="9936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346" name="墨迹 345">
                  <a:extLst>
                    <a:ext uri="{FF2B5EF4-FFF2-40B4-BE49-F238E27FC236}">
                      <a16:creationId xmlns:a16="http://schemas.microsoft.com/office/drawing/2014/main" id="{5DE0EA48-D672-0564-E2A8-CD5EAB1DF8BC}"/>
                    </a:ext>
                  </a:extLst>
                </p14:cNvPr>
                <p14:cNvContentPartPr/>
                <p14:nvPr/>
              </p14:nvContentPartPr>
              <p14:xfrm>
                <a:off x="8118780" y="3405840"/>
                <a:ext cx="14400" cy="6480"/>
              </p14:xfrm>
            </p:contentPart>
          </mc:Choice>
          <mc:Fallback xmlns="">
            <p:pic>
              <p:nvPicPr>
                <p:cNvPr id="346" name="墨迹 345">
                  <a:extLst>
                    <a:ext uri="{FF2B5EF4-FFF2-40B4-BE49-F238E27FC236}">
                      <a16:creationId xmlns:a16="http://schemas.microsoft.com/office/drawing/2014/main" id="{5DE0EA48-D672-0564-E2A8-CD5EAB1DF8BC}"/>
                    </a:ext>
                  </a:extLst>
                </p:cNvPr>
                <p:cNvPicPr/>
                <p:nvPr/>
              </p:nvPicPr>
              <p:blipFill>
                <a:blip r:embed="rId500"/>
                <a:stretch>
                  <a:fillRect/>
                </a:stretch>
              </p:blipFill>
              <p:spPr>
                <a:xfrm>
                  <a:off x="8110140" y="3397200"/>
                  <a:ext cx="320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348" name="墨迹 347">
                  <a:extLst>
                    <a:ext uri="{FF2B5EF4-FFF2-40B4-BE49-F238E27FC236}">
                      <a16:creationId xmlns:a16="http://schemas.microsoft.com/office/drawing/2014/main" id="{F4133A44-D439-D5BA-6BDB-12899918B054}"/>
                    </a:ext>
                  </a:extLst>
                </p14:cNvPr>
                <p14:cNvContentPartPr/>
                <p14:nvPr/>
              </p14:nvContentPartPr>
              <p14:xfrm>
                <a:off x="6574380" y="3733800"/>
                <a:ext cx="33480" cy="26280"/>
              </p14:xfrm>
            </p:contentPart>
          </mc:Choice>
          <mc:Fallback xmlns="">
            <p:pic>
              <p:nvPicPr>
                <p:cNvPr id="348" name="墨迹 347">
                  <a:extLst>
                    <a:ext uri="{FF2B5EF4-FFF2-40B4-BE49-F238E27FC236}">
                      <a16:creationId xmlns:a16="http://schemas.microsoft.com/office/drawing/2014/main" id="{F4133A44-D439-D5BA-6BDB-12899918B054}"/>
                    </a:ext>
                  </a:extLst>
                </p:cNvPr>
                <p:cNvPicPr/>
                <p:nvPr/>
              </p:nvPicPr>
              <p:blipFill>
                <a:blip r:embed="rId502"/>
                <a:stretch>
                  <a:fillRect/>
                </a:stretch>
              </p:blipFill>
              <p:spPr>
                <a:xfrm>
                  <a:off x="6565740" y="3724800"/>
                  <a:ext cx="511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349" name="墨迹 348">
                  <a:extLst>
                    <a:ext uri="{FF2B5EF4-FFF2-40B4-BE49-F238E27FC236}">
                      <a16:creationId xmlns:a16="http://schemas.microsoft.com/office/drawing/2014/main" id="{D2781EE6-4906-5B92-A651-4AB5961420C2}"/>
                    </a:ext>
                  </a:extLst>
                </p14:cNvPr>
                <p14:cNvContentPartPr/>
                <p14:nvPr/>
              </p14:nvContentPartPr>
              <p14:xfrm>
                <a:off x="6500940" y="3814440"/>
                <a:ext cx="133920" cy="29520"/>
              </p14:xfrm>
            </p:contentPart>
          </mc:Choice>
          <mc:Fallback xmlns="">
            <p:pic>
              <p:nvPicPr>
                <p:cNvPr id="349" name="墨迹 348">
                  <a:extLst>
                    <a:ext uri="{FF2B5EF4-FFF2-40B4-BE49-F238E27FC236}">
                      <a16:creationId xmlns:a16="http://schemas.microsoft.com/office/drawing/2014/main" id="{D2781EE6-4906-5B92-A651-4AB5961420C2}"/>
                    </a:ext>
                  </a:extLst>
                </p:cNvPr>
                <p:cNvPicPr/>
                <p:nvPr/>
              </p:nvPicPr>
              <p:blipFill>
                <a:blip r:embed="rId504"/>
                <a:stretch>
                  <a:fillRect/>
                </a:stretch>
              </p:blipFill>
              <p:spPr>
                <a:xfrm>
                  <a:off x="6491940" y="3805440"/>
                  <a:ext cx="1515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350" name="墨迹 349">
                  <a:extLst>
                    <a:ext uri="{FF2B5EF4-FFF2-40B4-BE49-F238E27FC236}">
                      <a16:creationId xmlns:a16="http://schemas.microsoft.com/office/drawing/2014/main" id="{1CEEF53A-564B-7EC7-07D4-BB28184C4BE8}"/>
                    </a:ext>
                  </a:extLst>
                </p14:cNvPr>
                <p14:cNvContentPartPr/>
                <p14:nvPr/>
              </p14:nvContentPartPr>
              <p14:xfrm>
                <a:off x="6510660" y="3787080"/>
                <a:ext cx="296640" cy="292680"/>
              </p14:xfrm>
            </p:contentPart>
          </mc:Choice>
          <mc:Fallback xmlns="">
            <p:pic>
              <p:nvPicPr>
                <p:cNvPr id="350" name="墨迹 349">
                  <a:extLst>
                    <a:ext uri="{FF2B5EF4-FFF2-40B4-BE49-F238E27FC236}">
                      <a16:creationId xmlns:a16="http://schemas.microsoft.com/office/drawing/2014/main" id="{1CEEF53A-564B-7EC7-07D4-BB28184C4BE8}"/>
                    </a:ext>
                  </a:extLst>
                </p:cNvPr>
                <p:cNvPicPr/>
                <p:nvPr/>
              </p:nvPicPr>
              <p:blipFill>
                <a:blip r:embed="rId506"/>
                <a:stretch>
                  <a:fillRect/>
                </a:stretch>
              </p:blipFill>
              <p:spPr>
                <a:xfrm>
                  <a:off x="6501660" y="3778080"/>
                  <a:ext cx="3142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351" name="墨迹 350">
                  <a:extLst>
                    <a:ext uri="{FF2B5EF4-FFF2-40B4-BE49-F238E27FC236}">
                      <a16:creationId xmlns:a16="http://schemas.microsoft.com/office/drawing/2014/main" id="{D41DD170-0EA6-FD88-FBA4-E789A6DDCEB9}"/>
                    </a:ext>
                  </a:extLst>
                </p14:cNvPr>
                <p14:cNvContentPartPr/>
                <p14:nvPr/>
              </p14:nvContentPartPr>
              <p14:xfrm>
                <a:off x="6941580" y="3695640"/>
                <a:ext cx="14400" cy="76680"/>
              </p14:xfrm>
            </p:contentPart>
          </mc:Choice>
          <mc:Fallback xmlns="">
            <p:pic>
              <p:nvPicPr>
                <p:cNvPr id="351" name="墨迹 350">
                  <a:extLst>
                    <a:ext uri="{FF2B5EF4-FFF2-40B4-BE49-F238E27FC236}">
                      <a16:creationId xmlns:a16="http://schemas.microsoft.com/office/drawing/2014/main" id="{D41DD170-0EA6-FD88-FBA4-E789A6DDCEB9}"/>
                    </a:ext>
                  </a:extLst>
                </p:cNvPr>
                <p:cNvPicPr/>
                <p:nvPr/>
              </p:nvPicPr>
              <p:blipFill>
                <a:blip r:embed="rId508"/>
                <a:stretch>
                  <a:fillRect/>
                </a:stretch>
              </p:blipFill>
              <p:spPr>
                <a:xfrm>
                  <a:off x="6932940" y="3686640"/>
                  <a:ext cx="320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352" name="墨迹 351">
                  <a:extLst>
                    <a:ext uri="{FF2B5EF4-FFF2-40B4-BE49-F238E27FC236}">
                      <a16:creationId xmlns:a16="http://schemas.microsoft.com/office/drawing/2014/main" id="{CDB612E3-88AF-68DD-5A75-7A417DB855AE}"/>
                    </a:ext>
                  </a:extLst>
                </p14:cNvPr>
                <p14:cNvContentPartPr/>
                <p14:nvPr/>
              </p14:nvContentPartPr>
              <p14:xfrm>
                <a:off x="6856980" y="3665040"/>
                <a:ext cx="181800" cy="167040"/>
              </p14:xfrm>
            </p:contentPart>
          </mc:Choice>
          <mc:Fallback xmlns="">
            <p:pic>
              <p:nvPicPr>
                <p:cNvPr id="352" name="墨迹 351">
                  <a:extLst>
                    <a:ext uri="{FF2B5EF4-FFF2-40B4-BE49-F238E27FC236}">
                      <a16:creationId xmlns:a16="http://schemas.microsoft.com/office/drawing/2014/main" id="{CDB612E3-88AF-68DD-5A75-7A417DB855AE}"/>
                    </a:ext>
                  </a:extLst>
                </p:cNvPr>
                <p:cNvPicPr/>
                <p:nvPr/>
              </p:nvPicPr>
              <p:blipFill>
                <a:blip r:embed="rId510"/>
                <a:stretch>
                  <a:fillRect/>
                </a:stretch>
              </p:blipFill>
              <p:spPr>
                <a:xfrm>
                  <a:off x="6847980" y="3656040"/>
                  <a:ext cx="1994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353" name="墨迹 352">
                  <a:extLst>
                    <a:ext uri="{FF2B5EF4-FFF2-40B4-BE49-F238E27FC236}">
                      <a16:creationId xmlns:a16="http://schemas.microsoft.com/office/drawing/2014/main" id="{0898EEB6-38C1-1285-8441-49A0A5E40B2F}"/>
                    </a:ext>
                  </a:extLst>
                </p14:cNvPr>
                <p14:cNvContentPartPr/>
                <p14:nvPr/>
              </p14:nvContentPartPr>
              <p14:xfrm>
                <a:off x="6912780" y="3832440"/>
                <a:ext cx="21600" cy="102600"/>
              </p14:xfrm>
            </p:contentPart>
          </mc:Choice>
          <mc:Fallback xmlns="">
            <p:pic>
              <p:nvPicPr>
                <p:cNvPr id="353" name="墨迹 352">
                  <a:extLst>
                    <a:ext uri="{FF2B5EF4-FFF2-40B4-BE49-F238E27FC236}">
                      <a16:creationId xmlns:a16="http://schemas.microsoft.com/office/drawing/2014/main" id="{0898EEB6-38C1-1285-8441-49A0A5E40B2F}"/>
                    </a:ext>
                  </a:extLst>
                </p:cNvPr>
                <p:cNvPicPr/>
                <p:nvPr/>
              </p:nvPicPr>
              <p:blipFill>
                <a:blip r:embed="rId512"/>
                <a:stretch>
                  <a:fillRect/>
                </a:stretch>
              </p:blipFill>
              <p:spPr>
                <a:xfrm>
                  <a:off x="6903780" y="3823800"/>
                  <a:ext cx="392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354" name="墨迹 353">
                  <a:extLst>
                    <a:ext uri="{FF2B5EF4-FFF2-40B4-BE49-F238E27FC236}">
                      <a16:creationId xmlns:a16="http://schemas.microsoft.com/office/drawing/2014/main" id="{7095B34E-D13E-7B45-4B41-30079BA7B7EE}"/>
                    </a:ext>
                  </a:extLst>
                </p14:cNvPr>
                <p14:cNvContentPartPr/>
                <p14:nvPr/>
              </p14:nvContentPartPr>
              <p14:xfrm>
                <a:off x="6964620" y="3840360"/>
                <a:ext cx="11160" cy="279000"/>
              </p14:xfrm>
            </p:contentPart>
          </mc:Choice>
          <mc:Fallback xmlns="">
            <p:pic>
              <p:nvPicPr>
                <p:cNvPr id="354" name="墨迹 353">
                  <a:extLst>
                    <a:ext uri="{FF2B5EF4-FFF2-40B4-BE49-F238E27FC236}">
                      <a16:creationId xmlns:a16="http://schemas.microsoft.com/office/drawing/2014/main" id="{7095B34E-D13E-7B45-4B41-30079BA7B7EE}"/>
                    </a:ext>
                  </a:extLst>
                </p:cNvPr>
                <p:cNvPicPr/>
                <p:nvPr/>
              </p:nvPicPr>
              <p:blipFill>
                <a:blip r:embed="rId514"/>
                <a:stretch>
                  <a:fillRect/>
                </a:stretch>
              </p:blipFill>
              <p:spPr>
                <a:xfrm>
                  <a:off x="6955980" y="3831360"/>
                  <a:ext cx="2880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355" name="墨迹 354">
                  <a:extLst>
                    <a:ext uri="{FF2B5EF4-FFF2-40B4-BE49-F238E27FC236}">
                      <a16:creationId xmlns:a16="http://schemas.microsoft.com/office/drawing/2014/main" id="{B162F680-003C-33FC-C39D-448B6A70ABEA}"/>
                    </a:ext>
                  </a:extLst>
                </p14:cNvPr>
                <p14:cNvContentPartPr/>
                <p14:nvPr/>
              </p14:nvContentPartPr>
              <p14:xfrm>
                <a:off x="6891180" y="3876360"/>
                <a:ext cx="244080" cy="138600"/>
              </p14:xfrm>
            </p:contentPart>
          </mc:Choice>
          <mc:Fallback xmlns="">
            <p:pic>
              <p:nvPicPr>
                <p:cNvPr id="355" name="墨迹 354">
                  <a:extLst>
                    <a:ext uri="{FF2B5EF4-FFF2-40B4-BE49-F238E27FC236}">
                      <a16:creationId xmlns:a16="http://schemas.microsoft.com/office/drawing/2014/main" id="{B162F680-003C-33FC-C39D-448B6A70ABEA}"/>
                    </a:ext>
                  </a:extLst>
                </p:cNvPr>
                <p:cNvPicPr/>
                <p:nvPr/>
              </p:nvPicPr>
              <p:blipFill>
                <a:blip r:embed="rId516"/>
                <a:stretch>
                  <a:fillRect/>
                </a:stretch>
              </p:blipFill>
              <p:spPr>
                <a:xfrm>
                  <a:off x="6882540" y="3867720"/>
                  <a:ext cx="2617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356" name="墨迹 355">
                  <a:extLst>
                    <a:ext uri="{FF2B5EF4-FFF2-40B4-BE49-F238E27FC236}">
                      <a16:creationId xmlns:a16="http://schemas.microsoft.com/office/drawing/2014/main" id="{DFF738ED-DEE7-A113-8197-516F564B971A}"/>
                    </a:ext>
                  </a:extLst>
                </p14:cNvPr>
                <p14:cNvContentPartPr/>
                <p14:nvPr/>
              </p14:nvContentPartPr>
              <p14:xfrm>
                <a:off x="7215900" y="3779520"/>
                <a:ext cx="122400" cy="15480"/>
              </p14:xfrm>
            </p:contentPart>
          </mc:Choice>
          <mc:Fallback xmlns="">
            <p:pic>
              <p:nvPicPr>
                <p:cNvPr id="356" name="墨迹 355">
                  <a:extLst>
                    <a:ext uri="{FF2B5EF4-FFF2-40B4-BE49-F238E27FC236}">
                      <a16:creationId xmlns:a16="http://schemas.microsoft.com/office/drawing/2014/main" id="{DFF738ED-DEE7-A113-8197-516F564B971A}"/>
                    </a:ext>
                  </a:extLst>
                </p:cNvPr>
                <p:cNvPicPr/>
                <p:nvPr/>
              </p:nvPicPr>
              <p:blipFill>
                <a:blip r:embed="rId518"/>
                <a:stretch>
                  <a:fillRect/>
                </a:stretch>
              </p:blipFill>
              <p:spPr>
                <a:xfrm>
                  <a:off x="7207260" y="3770520"/>
                  <a:ext cx="1400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357" name="墨迹 356">
                  <a:extLst>
                    <a:ext uri="{FF2B5EF4-FFF2-40B4-BE49-F238E27FC236}">
                      <a16:creationId xmlns:a16="http://schemas.microsoft.com/office/drawing/2014/main" id="{48B8FAC5-ADFF-6058-3D06-90AA74D70189}"/>
                    </a:ext>
                  </a:extLst>
                </p14:cNvPr>
                <p14:cNvContentPartPr/>
                <p14:nvPr/>
              </p14:nvContentPartPr>
              <p14:xfrm>
                <a:off x="7270620" y="3817680"/>
                <a:ext cx="6480" cy="211680"/>
              </p14:xfrm>
            </p:contentPart>
          </mc:Choice>
          <mc:Fallback xmlns="">
            <p:pic>
              <p:nvPicPr>
                <p:cNvPr id="357" name="墨迹 356">
                  <a:extLst>
                    <a:ext uri="{FF2B5EF4-FFF2-40B4-BE49-F238E27FC236}">
                      <a16:creationId xmlns:a16="http://schemas.microsoft.com/office/drawing/2014/main" id="{48B8FAC5-ADFF-6058-3D06-90AA74D70189}"/>
                    </a:ext>
                  </a:extLst>
                </p:cNvPr>
                <p:cNvPicPr/>
                <p:nvPr/>
              </p:nvPicPr>
              <p:blipFill>
                <a:blip r:embed="rId520"/>
                <a:stretch>
                  <a:fillRect/>
                </a:stretch>
              </p:blipFill>
              <p:spPr>
                <a:xfrm>
                  <a:off x="7261620" y="3808680"/>
                  <a:ext cx="241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358" name="墨迹 357">
                  <a:extLst>
                    <a:ext uri="{FF2B5EF4-FFF2-40B4-BE49-F238E27FC236}">
                      <a16:creationId xmlns:a16="http://schemas.microsoft.com/office/drawing/2014/main" id="{F9EE72F7-C157-CCF0-6E7E-6B4F6AE4A6BB}"/>
                    </a:ext>
                  </a:extLst>
                </p14:cNvPr>
                <p14:cNvContentPartPr/>
                <p14:nvPr/>
              </p14:nvContentPartPr>
              <p14:xfrm>
                <a:off x="7254060" y="3878520"/>
                <a:ext cx="266040" cy="36360"/>
              </p14:xfrm>
            </p:contentPart>
          </mc:Choice>
          <mc:Fallback xmlns="">
            <p:pic>
              <p:nvPicPr>
                <p:cNvPr id="358" name="墨迹 357">
                  <a:extLst>
                    <a:ext uri="{FF2B5EF4-FFF2-40B4-BE49-F238E27FC236}">
                      <a16:creationId xmlns:a16="http://schemas.microsoft.com/office/drawing/2014/main" id="{F9EE72F7-C157-CCF0-6E7E-6B4F6AE4A6BB}"/>
                    </a:ext>
                  </a:extLst>
                </p:cNvPr>
                <p:cNvPicPr/>
                <p:nvPr/>
              </p:nvPicPr>
              <p:blipFill>
                <a:blip r:embed="rId522"/>
                <a:stretch>
                  <a:fillRect/>
                </a:stretch>
              </p:blipFill>
              <p:spPr>
                <a:xfrm>
                  <a:off x="7245420" y="3869520"/>
                  <a:ext cx="2836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359" name="墨迹 358">
                  <a:extLst>
                    <a:ext uri="{FF2B5EF4-FFF2-40B4-BE49-F238E27FC236}">
                      <a16:creationId xmlns:a16="http://schemas.microsoft.com/office/drawing/2014/main" id="{3BD6CD61-BABA-A704-D607-0C7F4E47AE45}"/>
                    </a:ext>
                  </a:extLst>
                </p14:cNvPr>
                <p14:cNvContentPartPr/>
                <p14:nvPr/>
              </p14:nvContentPartPr>
              <p14:xfrm>
                <a:off x="7598940" y="3809400"/>
                <a:ext cx="90000" cy="163080"/>
              </p14:xfrm>
            </p:contentPart>
          </mc:Choice>
          <mc:Fallback xmlns="">
            <p:pic>
              <p:nvPicPr>
                <p:cNvPr id="359" name="墨迹 358">
                  <a:extLst>
                    <a:ext uri="{FF2B5EF4-FFF2-40B4-BE49-F238E27FC236}">
                      <a16:creationId xmlns:a16="http://schemas.microsoft.com/office/drawing/2014/main" id="{3BD6CD61-BABA-A704-D607-0C7F4E47AE45}"/>
                    </a:ext>
                  </a:extLst>
                </p:cNvPr>
                <p:cNvPicPr/>
                <p:nvPr/>
              </p:nvPicPr>
              <p:blipFill>
                <a:blip r:embed="rId524"/>
                <a:stretch>
                  <a:fillRect/>
                </a:stretch>
              </p:blipFill>
              <p:spPr>
                <a:xfrm>
                  <a:off x="7589940" y="3800760"/>
                  <a:ext cx="1076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360" name="墨迹 359">
                  <a:extLst>
                    <a:ext uri="{FF2B5EF4-FFF2-40B4-BE49-F238E27FC236}">
                      <a16:creationId xmlns:a16="http://schemas.microsoft.com/office/drawing/2014/main" id="{8F23300F-5744-8BB1-0580-C2AEC4B659B5}"/>
                    </a:ext>
                  </a:extLst>
                </p14:cNvPr>
                <p14:cNvContentPartPr/>
                <p14:nvPr/>
              </p14:nvContentPartPr>
              <p14:xfrm>
                <a:off x="7717020" y="3753240"/>
                <a:ext cx="109800" cy="64080"/>
              </p14:xfrm>
            </p:contentPart>
          </mc:Choice>
          <mc:Fallback xmlns="">
            <p:pic>
              <p:nvPicPr>
                <p:cNvPr id="360" name="墨迹 359">
                  <a:extLst>
                    <a:ext uri="{FF2B5EF4-FFF2-40B4-BE49-F238E27FC236}">
                      <a16:creationId xmlns:a16="http://schemas.microsoft.com/office/drawing/2014/main" id="{8F23300F-5744-8BB1-0580-C2AEC4B659B5}"/>
                    </a:ext>
                  </a:extLst>
                </p:cNvPr>
                <p:cNvPicPr/>
                <p:nvPr/>
              </p:nvPicPr>
              <p:blipFill>
                <a:blip r:embed="rId526"/>
                <a:stretch>
                  <a:fillRect/>
                </a:stretch>
              </p:blipFill>
              <p:spPr>
                <a:xfrm>
                  <a:off x="7708020" y="3744240"/>
                  <a:ext cx="12744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361" name="墨迹 360">
                  <a:extLst>
                    <a:ext uri="{FF2B5EF4-FFF2-40B4-BE49-F238E27FC236}">
                      <a16:creationId xmlns:a16="http://schemas.microsoft.com/office/drawing/2014/main" id="{D9FED58F-DD5B-983D-37C4-B67BBB4BB241}"/>
                    </a:ext>
                  </a:extLst>
                </p14:cNvPr>
                <p14:cNvContentPartPr/>
                <p14:nvPr/>
              </p14:nvContentPartPr>
              <p14:xfrm>
                <a:off x="7736820" y="3832440"/>
                <a:ext cx="42120" cy="317880"/>
              </p14:xfrm>
            </p:contentPart>
          </mc:Choice>
          <mc:Fallback xmlns="">
            <p:pic>
              <p:nvPicPr>
                <p:cNvPr id="361" name="墨迹 360">
                  <a:extLst>
                    <a:ext uri="{FF2B5EF4-FFF2-40B4-BE49-F238E27FC236}">
                      <a16:creationId xmlns:a16="http://schemas.microsoft.com/office/drawing/2014/main" id="{D9FED58F-DD5B-983D-37C4-B67BBB4BB241}"/>
                    </a:ext>
                  </a:extLst>
                </p:cNvPr>
                <p:cNvPicPr/>
                <p:nvPr/>
              </p:nvPicPr>
              <p:blipFill>
                <a:blip r:embed="rId528"/>
                <a:stretch>
                  <a:fillRect/>
                </a:stretch>
              </p:blipFill>
              <p:spPr>
                <a:xfrm>
                  <a:off x="7728180" y="3823800"/>
                  <a:ext cx="5976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362" name="墨迹 361">
                  <a:extLst>
                    <a:ext uri="{FF2B5EF4-FFF2-40B4-BE49-F238E27FC236}">
                      <a16:creationId xmlns:a16="http://schemas.microsoft.com/office/drawing/2014/main" id="{2BCF9C99-4689-75E7-0809-2552A838A481}"/>
                    </a:ext>
                  </a:extLst>
                </p14:cNvPr>
                <p14:cNvContentPartPr/>
                <p14:nvPr/>
              </p14:nvContentPartPr>
              <p14:xfrm>
                <a:off x="7611540" y="3852960"/>
                <a:ext cx="31320" cy="8640"/>
              </p14:xfrm>
            </p:contentPart>
          </mc:Choice>
          <mc:Fallback xmlns="">
            <p:pic>
              <p:nvPicPr>
                <p:cNvPr id="362" name="墨迹 361">
                  <a:extLst>
                    <a:ext uri="{FF2B5EF4-FFF2-40B4-BE49-F238E27FC236}">
                      <a16:creationId xmlns:a16="http://schemas.microsoft.com/office/drawing/2014/main" id="{2BCF9C99-4689-75E7-0809-2552A838A481}"/>
                    </a:ext>
                  </a:extLst>
                </p:cNvPr>
                <p:cNvPicPr/>
                <p:nvPr/>
              </p:nvPicPr>
              <p:blipFill>
                <a:blip r:embed="rId530"/>
                <a:stretch>
                  <a:fillRect/>
                </a:stretch>
              </p:blipFill>
              <p:spPr>
                <a:xfrm>
                  <a:off x="7602900" y="3844320"/>
                  <a:ext cx="489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363" name="墨迹 362">
                  <a:extLst>
                    <a:ext uri="{FF2B5EF4-FFF2-40B4-BE49-F238E27FC236}">
                      <a16:creationId xmlns:a16="http://schemas.microsoft.com/office/drawing/2014/main" id="{2D1264F3-786B-ED9C-F745-750D980896BB}"/>
                    </a:ext>
                  </a:extLst>
                </p14:cNvPr>
                <p14:cNvContentPartPr/>
                <p14:nvPr/>
              </p14:nvContentPartPr>
              <p14:xfrm>
                <a:off x="7978020" y="3751440"/>
                <a:ext cx="196920" cy="266040"/>
              </p14:xfrm>
            </p:contentPart>
          </mc:Choice>
          <mc:Fallback xmlns="">
            <p:pic>
              <p:nvPicPr>
                <p:cNvPr id="363" name="墨迹 362">
                  <a:extLst>
                    <a:ext uri="{FF2B5EF4-FFF2-40B4-BE49-F238E27FC236}">
                      <a16:creationId xmlns:a16="http://schemas.microsoft.com/office/drawing/2014/main" id="{2D1264F3-786B-ED9C-F745-750D980896BB}"/>
                    </a:ext>
                  </a:extLst>
                </p:cNvPr>
                <p:cNvPicPr/>
                <p:nvPr/>
              </p:nvPicPr>
              <p:blipFill>
                <a:blip r:embed="rId532"/>
                <a:stretch>
                  <a:fillRect/>
                </a:stretch>
              </p:blipFill>
              <p:spPr>
                <a:xfrm>
                  <a:off x="7969020" y="3742800"/>
                  <a:ext cx="21456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364" name="墨迹 363">
                  <a:extLst>
                    <a:ext uri="{FF2B5EF4-FFF2-40B4-BE49-F238E27FC236}">
                      <a16:creationId xmlns:a16="http://schemas.microsoft.com/office/drawing/2014/main" id="{2A4ADB95-0673-C521-2D72-B1317EFE1FD7}"/>
                    </a:ext>
                  </a:extLst>
                </p14:cNvPr>
                <p14:cNvContentPartPr/>
                <p14:nvPr/>
              </p14:nvContentPartPr>
              <p14:xfrm>
                <a:off x="8061900" y="3847920"/>
                <a:ext cx="50040" cy="90360"/>
              </p14:xfrm>
            </p:contentPart>
          </mc:Choice>
          <mc:Fallback xmlns="">
            <p:pic>
              <p:nvPicPr>
                <p:cNvPr id="364" name="墨迹 363">
                  <a:extLst>
                    <a:ext uri="{FF2B5EF4-FFF2-40B4-BE49-F238E27FC236}">
                      <a16:creationId xmlns:a16="http://schemas.microsoft.com/office/drawing/2014/main" id="{2A4ADB95-0673-C521-2D72-B1317EFE1FD7}"/>
                    </a:ext>
                  </a:extLst>
                </p:cNvPr>
                <p:cNvPicPr/>
                <p:nvPr/>
              </p:nvPicPr>
              <p:blipFill>
                <a:blip r:embed="rId534"/>
                <a:stretch>
                  <a:fillRect/>
                </a:stretch>
              </p:blipFill>
              <p:spPr>
                <a:xfrm>
                  <a:off x="8053260" y="3838920"/>
                  <a:ext cx="676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365" name="墨迹 364">
                  <a:extLst>
                    <a:ext uri="{FF2B5EF4-FFF2-40B4-BE49-F238E27FC236}">
                      <a16:creationId xmlns:a16="http://schemas.microsoft.com/office/drawing/2014/main" id="{1FD9E5BB-5C34-8850-B66F-578A8DB130EE}"/>
                    </a:ext>
                  </a:extLst>
                </p14:cNvPr>
                <p14:cNvContentPartPr/>
                <p14:nvPr/>
              </p14:nvContentPartPr>
              <p14:xfrm>
                <a:off x="7962900" y="3849360"/>
                <a:ext cx="53280" cy="14040"/>
              </p14:xfrm>
            </p:contentPart>
          </mc:Choice>
          <mc:Fallback xmlns="">
            <p:pic>
              <p:nvPicPr>
                <p:cNvPr id="365" name="墨迹 364">
                  <a:extLst>
                    <a:ext uri="{FF2B5EF4-FFF2-40B4-BE49-F238E27FC236}">
                      <a16:creationId xmlns:a16="http://schemas.microsoft.com/office/drawing/2014/main" id="{1FD9E5BB-5C34-8850-B66F-578A8DB130EE}"/>
                    </a:ext>
                  </a:extLst>
                </p:cNvPr>
                <p:cNvPicPr/>
                <p:nvPr/>
              </p:nvPicPr>
              <p:blipFill>
                <a:blip r:embed="rId536"/>
                <a:stretch>
                  <a:fillRect/>
                </a:stretch>
              </p:blipFill>
              <p:spPr>
                <a:xfrm>
                  <a:off x="7953900" y="3840360"/>
                  <a:ext cx="709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367" name="墨迹 366">
                  <a:extLst>
                    <a:ext uri="{FF2B5EF4-FFF2-40B4-BE49-F238E27FC236}">
                      <a16:creationId xmlns:a16="http://schemas.microsoft.com/office/drawing/2014/main" id="{B40CBBA2-29B2-A63C-4AD3-63D23F19A30B}"/>
                    </a:ext>
                  </a:extLst>
                </p14:cNvPr>
                <p14:cNvContentPartPr/>
                <p14:nvPr/>
              </p14:nvContentPartPr>
              <p14:xfrm>
                <a:off x="8305620" y="3809760"/>
                <a:ext cx="20160" cy="12240"/>
              </p14:xfrm>
            </p:contentPart>
          </mc:Choice>
          <mc:Fallback xmlns="">
            <p:pic>
              <p:nvPicPr>
                <p:cNvPr id="367" name="墨迹 366">
                  <a:extLst>
                    <a:ext uri="{FF2B5EF4-FFF2-40B4-BE49-F238E27FC236}">
                      <a16:creationId xmlns:a16="http://schemas.microsoft.com/office/drawing/2014/main" id="{B40CBBA2-29B2-A63C-4AD3-63D23F19A30B}"/>
                    </a:ext>
                  </a:extLst>
                </p:cNvPr>
                <p:cNvPicPr/>
                <p:nvPr/>
              </p:nvPicPr>
              <p:blipFill>
                <a:blip r:embed="rId538"/>
                <a:stretch>
                  <a:fillRect/>
                </a:stretch>
              </p:blipFill>
              <p:spPr>
                <a:xfrm>
                  <a:off x="8296620" y="3801120"/>
                  <a:ext cx="378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368" name="墨迹 367">
                  <a:extLst>
                    <a:ext uri="{FF2B5EF4-FFF2-40B4-BE49-F238E27FC236}">
                      <a16:creationId xmlns:a16="http://schemas.microsoft.com/office/drawing/2014/main" id="{2D59F638-1C43-84F4-186E-F62A8D6689B7}"/>
                    </a:ext>
                  </a:extLst>
                </p14:cNvPr>
                <p14:cNvContentPartPr/>
                <p14:nvPr/>
              </p14:nvContentPartPr>
              <p14:xfrm>
                <a:off x="8282220" y="3756480"/>
                <a:ext cx="84600" cy="156240"/>
              </p14:xfrm>
            </p:contentPart>
          </mc:Choice>
          <mc:Fallback xmlns="">
            <p:pic>
              <p:nvPicPr>
                <p:cNvPr id="368" name="墨迹 367">
                  <a:extLst>
                    <a:ext uri="{FF2B5EF4-FFF2-40B4-BE49-F238E27FC236}">
                      <a16:creationId xmlns:a16="http://schemas.microsoft.com/office/drawing/2014/main" id="{2D59F638-1C43-84F4-186E-F62A8D6689B7}"/>
                    </a:ext>
                  </a:extLst>
                </p:cNvPr>
                <p:cNvPicPr/>
                <p:nvPr/>
              </p:nvPicPr>
              <p:blipFill>
                <a:blip r:embed="rId540"/>
                <a:stretch>
                  <a:fillRect/>
                </a:stretch>
              </p:blipFill>
              <p:spPr>
                <a:xfrm>
                  <a:off x="8273580" y="3747840"/>
                  <a:ext cx="1022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369" name="墨迹 368">
                  <a:extLst>
                    <a:ext uri="{FF2B5EF4-FFF2-40B4-BE49-F238E27FC236}">
                      <a16:creationId xmlns:a16="http://schemas.microsoft.com/office/drawing/2014/main" id="{16BD1209-96F6-4AF4-371C-A783AB30AC92}"/>
                    </a:ext>
                  </a:extLst>
                </p14:cNvPr>
                <p14:cNvContentPartPr/>
                <p14:nvPr/>
              </p14:nvContentPartPr>
              <p14:xfrm>
                <a:off x="8229660" y="3867360"/>
                <a:ext cx="200880" cy="106920"/>
              </p14:xfrm>
            </p:contentPart>
          </mc:Choice>
          <mc:Fallback xmlns="">
            <p:pic>
              <p:nvPicPr>
                <p:cNvPr id="369" name="墨迹 368">
                  <a:extLst>
                    <a:ext uri="{FF2B5EF4-FFF2-40B4-BE49-F238E27FC236}">
                      <a16:creationId xmlns:a16="http://schemas.microsoft.com/office/drawing/2014/main" id="{16BD1209-96F6-4AF4-371C-A783AB30AC92}"/>
                    </a:ext>
                  </a:extLst>
                </p:cNvPr>
                <p:cNvPicPr/>
                <p:nvPr/>
              </p:nvPicPr>
              <p:blipFill>
                <a:blip r:embed="rId542"/>
                <a:stretch>
                  <a:fillRect/>
                </a:stretch>
              </p:blipFill>
              <p:spPr>
                <a:xfrm>
                  <a:off x="8220660" y="3858720"/>
                  <a:ext cx="2185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370" name="墨迹 369">
                  <a:extLst>
                    <a:ext uri="{FF2B5EF4-FFF2-40B4-BE49-F238E27FC236}">
                      <a16:creationId xmlns:a16="http://schemas.microsoft.com/office/drawing/2014/main" id="{69F4DAC7-3399-121F-4D9A-836F76C95EEA}"/>
                    </a:ext>
                  </a:extLst>
                </p14:cNvPr>
                <p14:cNvContentPartPr/>
                <p14:nvPr/>
              </p14:nvContentPartPr>
              <p14:xfrm>
                <a:off x="8577420" y="3794640"/>
                <a:ext cx="10440" cy="196560"/>
              </p14:xfrm>
            </p:contentPart>
          </mc:Choice>
          <mc:Fallback xmlns="">
            <p:pic>
              <p:nvPicPr>
                <p:cNvPr id="370" name="墨迹 369">
                  <a:extLst>
                    <a:ext uri="{FF2B5EF4-FFF2-40B4-BE49-F238E27FC236}">
                      <a16:creationId xmlns:a16="http://schemas.microsoft.com/office/drawing/2014/main" id="{69F4DAC7-3399-121F-4D9A-836F76C95EEA}"/>
                    </a:ext>
                  </a:extLst>
                </p:cNvPr>
                <p:cNvPicPr/>
                <p:nvPr/>
              </p:nvPicPr>
              <p:blipFill>
                <a:blip r:embed="rId544"/>
                <a:stretch>
                  <a:fillRect/>
                </a:stretch>
              </p:blipFill>
              <p:spPr>
                <a:xfrm>
                  <a:off x="8568420" y="3785640"/>
                  <a:ext cx="28080" cy="214200"/>
                </a:xfrm>
                <a:prstGeom prst="rect">
                  <a:avLst/>
                </a:prstGeom>
              </p:spPr>
            </p:pic>
          </mc:Fallback>
        </mc:AlternateContent>
      </p:grpSp>
      <p:grpSp>
        <p:nvGrpSpPr>
          <p:cNvPr id="381" name="组合 380">
            <a:extLst>
              <a:ext uri="{FF2B5EF4-FFF2-40B4-BE49-F238E27FC236}">
                <a16:creationId xmlns:a16="http://schemas.microsoft.com/office/drawing/2014/main" id="{74B809C4-28F3-23A3-9EB9-AC9C4AEFF099}"/>
              </a:ext>
            </a:extLst>
          </p:cNvPr>
          <p:cNvGrpSpPr/>
          <p:nvPr/>
        </p:nvGrpSpPr>
        <p:grpSpPr>
          <a:xfrm>
            <a:off x="3037740" y="4505640"/>
            <a:ext cx="1434240" cy="1280160"/>
            <a:chOff x="3037740" y="4505640"/>
            <a:chExt cx="1434240" cy="1280160"/>
          </a:xfrm>
        </p:grpSpPr>
        <mc:AlternateContent xmlns:mc="http://schemas.openxmlformats.org/markup-compatibility/2006" xmlns:p14="http://schemas.microsoft.com/office/powerpoint/2010/main">
          <mc:Choice Requires="p14">
            <p:contentPart p14:bwMode="auto" r:id="rId545">
              <p14:nvContentPartPr>
                <p14:cNvPr id="372" name="墨迹 371">
                  <a:extLst>
                    <a:ext uri="{FF2B5EF4-FFF2-40B4-BE49-F238E27FC236}">
                      <a16:creationId xmlns:a16="http://schemas.microsoft.com/office/drawing/2014/main" id="{26B30373-5899-ADBF-274A-A69C4BC10230}"/>
                    </a:ext>
                  </a:extLst>
                </p14:cNvPr>
                <p14:cNvContentPartPr/>
                <p14:nvPr/>
              </p14:nvContentPartPr>
              <p14:xfrm>
                <a:off x="3037740" y="4724160"/>
                <a:ext cx="13320" cy="916920"/>
              </p14:xfrm>
            </p:contentPart>
          </mc:Choice>
          <mc:Fallback xmlns="">
            <p:pic>
              <p:nvPicPr>
                <p:cNvPr id="372" name="墨迹 371">
                  <a:extLst>
                    <a:ext uri="{FF2B5EF4-FFF2-40B4-BE49-F238E27FC236}">
                      <a16:creationId xmlns:a16="http://schemas.microsoft.com/office/drawing/2014/main" id="{26B30373-5899-ADBF-274A-A69C4BC10230}"/>
                    </a:ext>
                  </a:extLst>
                </p:cNvPr>
                <p:cNvPicPr/>
                <p:nvPr/>
              </p:nvPicPr>
              <p:blipFill>
                <a:blip r:embed="rId546"/>
                <a:stretch>
                  <a:fillRect/>
                </a:stretch>
              </p:blipFill>
              <p:spPr>
                <a:xfrm>
                  <a:off x="3029100" y="4715520"/>
                  <a:ext cx="30960" cy="93456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373" name="墨迹 372">
                  <a:extLst>
                    <a:ext uri="{FF2B5EF4-FFF2-40B4-BE49-F238E27FC236}">
                      <a16:creationId xmlns:a16="http://schemas.microsoft.com/office/drawing/2014/main" id="{E41364DC-7CAD-1CC4-23F7-B58A71CEFAEF}"/>
                    </a:ext>
                  </a:extLst>
                </p14:cNvPr>
                <p14:cNvContentPartPr/>
                <p14:nvPr/>
              </p14:nvContentPartPr>
              <p14:xfrm>
                <a:off x="3039900" y="4505640"/>
                <a:ext cx="1432080" cy="1154520"/>
              </p14:xfrm>
            </p:contentPart>
          </mc:Choice>
          <mc:Fallback xmlns="">
            <p:pic>
              <p:nvPicPr>
                <p:cNvPr id="373" name="墨迹 372">
                  <a:extLst>
                    <a:ext uri="{FF2B5EF4-FFF2-40B4-BE49-F238E27FC236}">
                      <a16:creationId xmlns:a16="http://schemas.microsoft.com/office/drawing/2014/main" id="{E41364DC-7CAD-1CC4-23F7-B58A71CEFAEF}"/>
                    </a:ext>
                  </a:extLst>
                </p:cNvPr>
                <p:cNvPicPr/>
                <p:nvPr/>
              </p:nvPicPr>
              <p:blipFill>
                <a:blip r:embed="rId548"/>
                <a:stretch>
                  <a:fillRect/>
                </a:stretch>
              </p:blipFill>
              <p:spPr>
                <a:xfrm>
                  <a:off x="3031260" y="4496640"/>
                  <a:ext cx="1449720" cy="117216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374" name="墨迹 373">
                  <a:extLst>
                    <a:ext uri="{FF2B5EF4-FFF2-40B4-BE49-F238E27FC236}">
                      <a16:creationId xmlns:a16="http://schemas.microsoft.com/office/drawing/2014/main" id="{5570B682-DFF7-B7F9-EE8E-68848676FE53}"/>
                    </a:ext>
                  </a:extLst>
                </p14:cNvPr>
                <p14:cNvContentPartPr/>
                <p14:nvPr/>
              </p14:nvContentPartPr>
              <p14:xfrm>
                <a:off x="3093540" y="5646480"/>
                <a:ext cx="1370160" cy="139320"/>
              </p14:xfrm>
            </p:contentPart>
          </mc:Choice>
          <mc:Fallback xmlns="">
            <p:pic>
              <p:nvPicPr>
                <p:cNvPr id="374" name="墨迹 373">
                  <a:extLst>
                    <a:ext uri="{FF2B5EF4-FFF2-40B4-BE49-F238E27FC236}">
                      <a16:creationId xmlns:a16="http://schemas.microsoft.com/office/drawing/2014/main" id="{5570B682-DFF7-B7F9-EE8E-68848676FE53}"/>
                    </a:ext>
                  </a:extLst>
                </p:cNvPr>
                <p:cNvPicPr/>
                <p:nvPr/>
              </p:nvPicPr>
              <p:blipFill>
                <a:blip r:embed="rId550"/>
                <a:stretch>
                  <a:fillRect/>
                </a:stretch>
              </p:blipFill>
              <p:spPr>
                <a:xfrm>
                  <a:off x="3084900" y="5637480"/>
                  <a:ext cx="13878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375" name="墨迹 374">
                  <a:extLst>
                    <a:ext uri="{FF2B5EF4-FFF2-40B4-BE49-F238E27FC236}">
                      <a16:creationId xmlns:a16="http://schemas.microsoft.com/office/drawing/2014/main" id="{2DC89003-BF9E-333A-3ACB-7DAB743D6DB9}"/>
                    </a:ext>
                  </a:extLst>
                </p14:cNvPr>
                <p14:cNvContentPartPr/>
                <p14:nvPr/>
              </p14:nvContentPartPr>
              <p14:xfrm>
                <a:off x="3192540" y="4899480"/>
                <a:ext cx="1081080" cy="122400"/>
              </p14:xfrm>
            </p:contentPart>
          </mc:Choice>
          <mc:Fallback xmlns="">
            <p:pic>
              <p:nvPicPr>
                <p:cNvPr id="375" name="墨迹 374">
                  <a:extLst>
                    <a:ext uri="{FF2B5EF4-FFF2-40B4-BE49-F238E27FC236}">
                      <a16:creationId xmlns:a16="http://schemas.microsoft.com/office/drawing/2014/main" id="{2DC89003-BF9E-333A-3ACB-7DAB743D6DB9}"/>
                    </a:ext>
                  </a:extLst>
                </p:cNvPr>
                <p:cNvPicPr/>
                <p:nvPr/>
              </p:nvPicPr>
              <p:blipFill>
                <a:blip r:embed="rId552"/>
                <a:stretch>
                  <a:fillRect/>
                </a:stretch>
              </p:blipFill>
              <p:spPr>
                <a:xfrm>
                  <a:off x="3183900" y="4890840"/>
                  <a:ext cx="1098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376" name="墨迹 375">
                  <a:extLst>
                    <a:ext uri="{FF2B5EF4-FFF2-40B4-BE49-F238E27FC236}">
                      <a16:creationId xmlns:a16="http://schemas.microsoft.com/office/drawing/2014/main" id="{F9BA5427-D8C5-7CF3-E02B-4F805578B26E}"/>
                    </a:ext>
                  </a:extLst>
                </p14:cNvPr>
                <p14:cNvContentPartPr/>
                <p14:nvPr/>
              </p14:nvContentPartPr>
              <p14:xfrm>
                <a:off x="3078420" y="5245080"/>
                <a:ext cx="1143720" cy="62280"/>
              </p14:xfrm>
            </p:contentPart>
          </mc:Choice>
          <mc:Fallback xmlns="">
            <p:pic>
              <p:nvPicPr>
                <p:cNvPr id="376" name="墨迹 375">
                  <a:extLst>
                    <a:ext uri="{FF2B5EF4-FFF2-40B4-BE49-F238E27FC236}">
                      <a16:creationId xmlns:a16="http://schemas.microsoft.com/office/drawing/2014/main" id="{F9BA5427-D8C5-7CF3-E02B-4F805578B26E}"/>
                    </a:ext>
                  </a:extLst>
                </p:cNvPr>
                <p:cNvPicPr/>
                <p:nvPr/>
              </p:nvPicPr>
              <p:blipFill>
                <a:blip r:embed="rId554"/>
                <a:stretch>
                  <a:fillRect/>
                </a:stretch>
              </p:blipFill>
              <p:spPr>
                <a:xfrm>
                  <a:off x="3069420" y="5236080"/>
                  <a:ext cx="116136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377" name="墨迹 376">
                  <a:extLst>
                    <a:ext uri="{FF2B5EF4-FFF2-40B4-BE49-F238E27FC236}">
                      <a16:creationId xmlns:a16="http://schemas.microsoft.com/office/drawing/2014/main" id="{D50E642A-BA69-7352-1EE2-B727233DDAD2}"/>
                    </a:ext>
                  </a:extLst>
                </p14:cNvPr>
                <p14:cNvContentPartPr/>
                <p14:nvPr/>
              </p14:nvContentPartPr>
              <p14:xfrm>
                <a:off x="3223140" y="5408520"/>
                <a:ext cx="1081440" cy="85680"/>
              </p14:xfrm>
            </p:contentPart>
          </mc:Choice>
          <mc:Fallback xmlns="">
            <p:pic>
              <p:nvPicPr>
                <p:cNvPr id="377" name="墨迹 376">
                  <a:extLst>
                    <a:ext uri="{FF2B5EF4-FFF2-40B4-BE49-F238E27FC236}">
                      <a16:creationId xmlns:a16="http://schemas.microsoft.com/office/drawing/2014/main" id="{D50E642A-BA69-7352-1EE2-B727233DDAD2}"/>
                    </a:ext>
                  </a:extLst>
                </p:cNvPr>
                <p:cNvPicPr/>
                <p:nvPr/>
              </p:nvPicPr>
              <p:blipFill>
                <a:blip r:embed="rId556"/>
                <a:stretch>
                  <a:fillRect/>
                </a:stretch>
              </p:blipFill>
              <p:spPr>
                <a:xfrm>
                  <a:off x="3214500" y="5399520"/>
                  <a:ext cx="109908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378" name="墨迹 377">
                  <a:extLst>
                    <a:ext uri="{FF2B5EF4-FFF2-40B4-BE49-F238E27FC236}">
                      <a16:creationId xmlns:a16="http://schemas.microsoft.com/office/drawing/2014/main" id="{999D9529-E747-E257-A2BF-4A7C9D4DB378}"/>
                    </a:ext>
                  </a:extLst>
                </p14:cNvPr>
                <p14:cNvContentPartPr/>
                <p14:nvPr/>
              </p14:nvContentPartPr>
              <p14:xfrm>
                <a:off x="3541020" y="4693560"/>
                <a:ext cx="48240" cy="954360"/>
              </p14:xfrm>
            </p:contentPart>
          </mc:Choice>
          <mc:Fallback xmlns="">
            <p:pic>
              <p:nvPicPr>
                <p:cNvPr id="378" name="墨迹 377">
                  <a:extLst>
                    <a:ext uri="{FF2B5EF4-FFF2-40B4-BE49-F238E27FC236}">
                      <a16:creationId xmlns:a16="http://schemas.microsoft.com/office/drawing/2014/main" id="{999D9529-E747-E257-A2BF-4A7C9D4DB378}"/>
                    </a:ext>
                  </a:extLst>
                </p:cNvPr>
                <p:cNvPicPr/>
                <p:nvPr/>
              </p:nvPicPr>
              <p:blipFill>
                <a:blip r:embed="rId558"/>
                <a:stretch>
                  <a:fillRect/>
                </a:stretch>
              </p:blipFill>
              <p:spPr>
                <a:xfrm>
                  <a:off x="3532380" y="4684920"/>
                  <a:ext cx="65880" cy="97200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379" name="墨迹 378">
                  <a:extLst>
                    <a:ext uri="{FF2B5EF4-FFF2-40B4-BE49-F238E27FC236}">
                      <a16:creationId xmlns:a16="http://schemas.microsoft.com/office/drawing/2014/main" id="{2F8B1D57-E1A7-A48B-9EAA-3B368150A8D8}"/>
                    </a:ext>
                  </a:extLst>
                </p14:cNvPr>
                <p14:cNvContentPartPr/>
                <p14:nvPr/>
              </p14:nvContentPartPr>
              <p14:xfrm>
                <a:off x="3800940" y="4670880"/>
                <a:ext cx="39600" cy="953640"/>
              </p14:xfrm>
            </p:contentPart>
          </mc:Choice>
          <mc:Fallback xmlns="">
            <p:pic>
              <p:nvPicPr>
                <p:cNvPr id="379" name="墨迹 378">
                  <a:extLst>
                    <a:ext uri="{FF2B5EF4-FFF2-40B4-BE49-F238E27FC236}">
                      <a16:creationId xmlns:a16="http://schemas.microsoft.com/office/drawing/2014/main" id="{2F8B1D57-E1A7-A48B-9EAA-3B368150A8D8}"/>
                    </a:ext>
                  </a:extLst>
                </p:cNvPr>
                <p:cNvPicPr/>
                <p:nvPr/>
              </p:nvPicPr>
              <p:blipFill>
                <a:blip r:embed="rId560"/>
                <a:stretch>
                  <a:fillRect/>
                </a:stretch>
              </p:blipFill>
              <p:spPr>
                <a:xfrm>
                  <a:off x="3792300" y="4662240"/>
                  <a:ext cx="57240" cy="97128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380" name="墨迹 379">
                  <a:extLst>
                    <a:ext uri="{FF2B5EF4-FFF2-40B4-BE49-F238E27FC236}">
                      <a16:creationId xmlns:a16="http://schemas.microsoft.com/office/drawing/2014/main" id="{66977BB2-88FA-C151-72D8-7790243235D3}"/>
                    </a:ext>
                  </a:extLst>
                </p14:cNvPr>
                <p14:cNvContentPartPr/>
                <p14:nvPr/>
              </p14:nvContentPartPr>
              <p14:xfrm>
                <a:off x="4145820" y="4748280"/>
                <a:ext cx="23040" cy="989640"/>
              </p14:xfrm>
            </p:contentPart>
          </mc:Choice>
          <mc:Fallback xmlns="">
            <p:pic>
              <p:nvPicPr>
                <p:cNvPr id="380" name="墨迹 379">
                  <a:extLst>
                    <a:ext uri="{FF2B5EF4-FFF2-40B4-BE49-F238E27FC236}">
                      <a16:creationId xmlns:a16="http://schemas.microsoft.com/office/drawing/2014/main" id="{66977BB2-88FA-C151-72D8-7790243235D3}"/>
                    </a:ext>
                  </a:extLst>
                </p:cNvPr>
                <p:cNvPicPr/>
                <p:nvPr/>
              </p:nvPicPr>
              <p:blipFill>
                <a:blip r:embed="rId562"/>
                <a:stretch>
                  <a:fillRect/>
                </a:stretch>
              </p:blipFill>
              <p:spPr>
                <a:xfrm>
                  <a:off x="4136820" y="4739640"/>
                  <a:ext cx="40680" cy="1007280"/>
                </a:xfrm>
                <a:prstGeom prst="rect">
                  <a:avLst/>
                </a:prstGeom>
              </p:spPr>
            </p:pic>
          </mc:Fallback>
        </mc:AlternateContent>
      </p:grpSp>
      <p:grpSp>
        <p:nvGrpSpPr>
          <p:cNvPr id="385" name="组合 384">
            <a:extLst>
              <a:ext uri="{FF2B5EF4-FFF2-40B4-BE49-F238E27FC236}">
                <a16:creationId xmlns:a16="http://schemas.microsoft.com/office/drawing/2014/main" id="{CED32DCC-A901-D20D-76C4-893EE8951078}"/>
              </a:ext>
            </a:extLst>
          </p:cNvPr>
          <p:cNvGrpSpPr/>
          <p:nvPr/>
        </p:nvGrpSpPr>
        <p:grpSpPr>
          <a:xfrm>
            <a:off x="3132780" y="4556760"/>
            <a:ext cx="1191960" cy="346680"/>
            <a:chOff x="3132780" y="4556760"/>
            <a:chExt cx="1191960" cy="346680"/>
          </a:xfrm>
        </p:grpSpPr>
        <mc:AlternateContent xmlns:mc="http://schemas.openxmlformats.org/markup-compatibility/2006" xmlns:p14="http://schemas.microsoft.com/office/powerpoint/2010/main" xmlns:aink="http://schemas.microsoft.com/office/drawing/2016/ink">
          <mc:Choice Requires="p14 aink">
            <p:contentPart p14:bwMode="auto" r:id="rId563">
              <p14:nvContentPartPr>
                <p14:cNvPr id="382" name="墨迹 381">
                  <a:extLst>
                    <a:ext uri="{FF2B5EF4-FFF2-40B4-BE49-F238E27FC236}">
                      <a16:creationId xmlns:a16="http://schemas.microsoft.com/office/drawing/2014/main" id="{1474D1CB-3DCD-82A7-92C9-8BBE805B7354}"/>
                    </a:ext>
                  </a:extLst>
                </p14:cNvPr>
                <p14:cNvContentPartPr/>
                <p14:nvPr/>
              </p14:nvContentPartPr>
              <p14:xfrm>
                <a:off x="3132780" y="4564320"/>
                <a:ext cx="217080" cy="252000"/>
              </p14:xfrm>
            </p:contentPart>
          </mc:Choice>
          <mc:Fallback xmlns="">
            <p:pic>
              <p:nvPicPr>
                <p:cNvPr id="382" name="墨迹 381">
                  <a:extLst>
                    <a:ext uri="{FF2B5EF4-FFF2-40B4-BE49-F238E27FC236}">
                      <a16:creationId xmlns:a16="http://schemas.microsoft.com/office/drawing/2014/main" id="{1474D1CB-3DCD-82A7-92C9-8BBE805B7354}"/>
                    </a:ext>
                  </a:extLst>
                </p:cNvPr>
                <p:cNvPicPr/>
                <p:nvPr/>
              </p:nvPicPr>
              <p:blipFill>
                <a:blip r:embed="rId564"/>
                <a:stretch>
                  <a:fillRect/>
                </a:stretch>
              </p:blipFill>
              <p:spPr>
                <a:xfrm>
                  <a:off x="3069780" y="4186320"/>
                  <a:ext cx="342720" cy="1007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5">
              <p14:nvContentPartPr>
                <p14:cNvPr id="383" name="墨迹 382">
                  <a:extLst>
                    <a:ext uri="{FF2B5EF4-FFF2-40B4-BE49-F238E27FC236}">
                      <a16:creationId xmlns:a16="http://schemas.microsoft.com/office/drawing/2014/main" id="{3DC5B8D0-A839-B141-5601-C424BB33D058}"/>
                    </a:ext>
                  </a:extLst>
                </p14:cNvPr>
                <p14:cNvContentPartPr/>
                <p14:nvPr/>
              </p14:nvContentPartPr>
              <p14:xfrm>
                <a:off x="3343740" y="4571880"/>
                <a:ext cx="100800" cy="242640"/>
              </p14:xfrm>
            </p:contentPart>
          </mc:Choice>
          <mc:Fallback xmlns="">
            <p:pic>
              <p:nvPicPr>
                <p:cNvPr id="383" name="墨迹 382">
                  <a:extLst>
                    <a:ext uri="{FF2B5EF4-FFF2-40B4-BE49-F238E27FC236}">
                      <a16:creationId xmlns:a16="http://schemas.microsoft.com/office/drawing/2014/main" id="{3DC5B8D0-A839-B141-5601-C424BB33D058}"/>
                    </a:ext>
                  </a:extLst>
                </p:cNvPr>
                <p:cNvPicPr/>
                <p:nvPr/>
              </p:nvPicPr>
              <p:blipFill>
                <a:blip r:embed="rId566"/>
                <a:stretch>
                  <a:fillRect/>
                </a:stretch>
              </p:blipFill>
              <p:spPr>
                <a:xfrm>
                  <a:off x="3281100" y="4193880"/>
                  <a:ext cx="226440" cy="998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7">
              <p14:nvContentPartPr>
                <p14:cNvPr id="384" name="墨迹 383">
                  <a:extLst>
                    <a:ext uri="{FF2B5EF4-FFF2-40B4-BE49-F238E27FC236}">
                      <a16:creationId xmlns:a16="http://schemas.microsoft.com/office/drawing/2014/main" id="{6E33376A-D61B-5592-BA42-097D48ABAC9F}"/>
                    </a:ext>
                  </a:extLst>
                </p14:cNvPr>
                <p14:cNvContentPartPr/>
                <p14:nvPr/>
              </p14:nvContentPartPr>
              <p14:xfrm>
                <a:off x="3381180" y="4556760"/>
                <a:ext cx="943560" cy="346680"/>
              </p14:xfrm>
            </p:contentPart>
          </mc:Choice>
          <mc:Fallback xmlns="">
            <p:pic>
              <p:nvPicPr>
                <p:cNvPr id="384" name="墨迹 383">
                  <a:extLst>
                    <a:ext uri="{FF2B5EF4-FFF2-40B4-BE49-F238E27FC236}">
                      <a16:creationId xmlns:a16="http://schemas.microsoft.com/office/drawing/2014/main" id="{6E33376A-D61B-5592-BA42-097D48ABAC9F}"/>
                    </a:ext>
                  </a:extLst>
                </p:cNvPr>
                <p:cNvPicPr/>
                <p:nvPr/>
              </p:nvPicPr>
              <p:blipFill>
                <a:blip r:embed="rId568"/>
                <a:stretch>
                  <a:fillRect/>
                </a:stretch>
              </p:blipFill>
              <p:spPr>
                <a:xfrm>
                  <a:off x="3318180" y="4178760"/>
                  <a:ext cx="1069200" cy="1102320"/>
                </a:xfrm>
                <a:prstGeom prst="rect">
                  <a:avLst/>
                </a:prstGeom>
              </p:spPr>
            </p:pic>
          </mc:Fallback>
        </mc:AlternateContent>
      </p:grpSp>
      <p:grpSp>
        <p:nvGrpSpPr>
          <p:cNvPr id="388" name="组合 387">
            <a:extLst>
              <a:ext uri="{FF2B5EF4-FFF2-40B4-BE49-F238E27FC236}">
                <a16:creationId xmlns:a16="http://schemas.microsoft.com/office/drawing/2014/main" id="{A7584BC7-5A6C-8791-D931-5ABB85A8A4F6}"/>
              </a:ext>
            </a:extLst>
          </p:cNvPr>
          <p:cNvGrpSpPr/>
          <p:nvPr/>
        </p:nvGrpSpPr>
        <p:grpSpPr>
          <a:xfrm>
            <a:off x="5474580" y="3345000"/>
            <a:ext cx="181440" cy="875520"/>
            <a:chOff x="5474580" y="3345000"/>
            <a:chExt cx="181440" cy="875520"/>
          </a:xfrm>
        </p:grpSpPr>
        <mc:AlternateContent xmlns:mc="http://schemas.openxmlformats.org/markup-compatibility/2006" xmlns:p14="http://schemas.microsoft.com/office/powerpoint/2010/main">
          <mc:Choice Requires="p14">
            <p:contentPart p14:bwMode="auto" r:id="rId569">
              <p14:nvContentPartPr>
                <p14:cNvPr id="386" name="墨迹 385">
                  <a:extLst>
                    <a:ext uri="{FF2B5EF4-FFF2-40B4-BE49-F238E27FC236}">
                      <a16:creationId xmlns:a16="http://schemas.microsoft.com/office/drawing/2014/main" id="{5A461B22-9DF7-81F5-C313-0ACD2AF58F4A}"/>
                    </a:ext>
                  </a:extLst>
                </p14:cNvPr>
                <p14:cNvContentPartPr/>
                <p14:nvPr/>
              </p14:nvContentPartPr>
              <p14:xfrm>
                <a:off x="5478540" y="3345000"/>
                <a:ext cx="163080" cy="864000"/>
              </p14:xfrm>
            </p:contentPart>
          </mc:Choice>
          <mc:Fallback xmlns="">
            <p:pic>
              <p:nvPicPr>
                <p:cNvPr id="386" name="墨迹 385">
                  <a:extLst>
                    <a:ext uri="{FF2B5EF4-FFF2-40B4-BE49-F238E27FC236}">
                      <a16:creationId xmlns:a16="http://schemas.microsoft.com/office/drawing/2014/main" id="{5A461B22-9DF7-81F5-C313-0ACD2AF58F4A}"/>
                    </a:ext>
                  </a:extLst>
                </p:cNvPr>
                <p:cNvPicPr/>
                <p:nvPr/>
              </p:nvPicPr>
              <p:blipFill>
                <a:blip r:embed="rId570"/>
                <a:stretch>
                  <a:fillRect/>
                </a:stretch>
              </p:blipFill>
              <p:spPr>
                <a:xfrm>
                  <a:off x="5469540" y="3336000"/>
                  <a:ext cx="180720" cy="88164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387" name="墨迹 386">
                  <a:extLst>
                    <a:ext uri="{FF2B5EF4-FFF2-40B4-BE49-F238E27FC236}">
                      <a16:creationId xmlns:a16="http://schemas.microsoft.com/office/drawing/2014/main" id="{80753E30-A0E9-AA54-5572-8E4A089F1AD0}"/>
                    </a:ext>
                  </a:extLst>
                </p14:cNvPr>
                <p14:cNvContentPartPr/>
                <p14:nvPr/>
              </p14:nvContentPartPr>
              <p14:xfrm>
                <a:off x="5474580" y="3973920"/>
                <a:ext cx="181440" cy="246600"/>
              </p14:xfrm>
            </p:contentPart>
          </mc:Choice>
          <mc:Fallback xmlns="">
            <p:pic>
              <p:nvPicPr>
                <p:cNvPr id="387" name="墨迹 386">
                  <a:extLst>
                    <a:ext uri="{FF2B5EF4-FFF2-40B4-BE49-F238E27FC236}">
                      <a16:creationId xmlns:a16="http://schemas.microsoft.com/office/drawing/2014/main" id="{80753E30-A0E9-AA54-5572-8E4A089F1AD0}"/>
                    </a:ext>
                  </a:extLst>
                </p:cNvPr>
                <p:cNvPicPr/>
                <p:nvPr/>
              </p:nvPicPr>
              <p:blipFill>
                <a:blip r:embed="rId572"/>
                <a:stretch>
                  <a:fillRect/>
                </a:stretch>
              </p:blipFill>
              <p:spPr>
                <a:xfrm>
                  <a:off x="5465580" y="3964920"/>
                  <a:ext cx="199080" cy="264240"/>
                </a:xfrm>
                <a:prstGeom prst="rect">
                  <a:avLst/>
                </a:prstGeom>
              </p:spPr>
            </p:pic>
          </mc:Fallback>
        </mc:AlternateContent>
      </p:grpSp>
      <p:grpSp>
        <p:nvGrpSpPr>
          <p:cNvPr id="396" name="组合 395">
            <a:extLst>
              <a:ext uri="{FF2B5EF4-FFF2-40B4-BE49-F238E27FC236}">
                <a16:creationId xmlns:a16="http://schemas.microsoft.com/office/drawing/2014/main" id="{B1B88FB3-AF92-8176-9E84-FE628038C524}"/>
              </a:ext>
            </a:extLst>
          </p:cNvPr>
          <p:cNvGrpSpPr/>
          <p:nvPr/>
        </p:nvGrpSpPr>
        <p:grpSpPr>
          <a:xfrm>
            <a:off x="5135820" y="4704720"/>
            <a:ext cx="1421280" cy="935640"/>
            <a:chOff x="5135820" y="4704720"/>
            <a:chExt cx="1421280" cy="935640"/>
          </a:xfrm>
        </p:grpSpPr>
        <mc:AlternateContent xmlns:mc="http://schemas.openxmlformats.org/markup-compatibility/2006" xmlns:p14="http://schemas.microsoft.com/office/powerpoint/2010/main">
          <mc:Choice Requires="p14">
            <p:contentPart p14:bwMode="auto" r:id="rId573">
              <p14:nvContentPartPr>
                <p14:cNvPr id="389" name="墨迹 388">
                  <a:extLst>
                    <a:ext uri="{FF2B5EF4-FFF2-40B4-BE49-F238E27FC236}">
                      <a16:creationId xmlns:a16="http://schemas.microsoft.com/office/drawing/2014/main" id="{7F40A636-C5F5-04FF-A7A6-DE41A69FFF41}"/>
                    </a:ext>
                  </a:extLst>
                </p14:cNvPr>
                <p14:cNvContentPartPr/>
                <p14:nvPr/>
              </p14:nvContentPartPr>
              <p14:xfrm>
                <a:off x="5135820" y="4800480"/>
                <a:ext cx="333000" cy="356040"/>
              </p14:xfrm>
            </p:contentPart>
          </mc:Choice>
          <mc:Fallback xmlns="">
            <p:pic>
              <p:nvPicPr>
                <p:cNvPr id="389" name="墨迹 388">
                  <a:extLst>
                    <a:ext uri="{FF2B5EF4-FFF2-40B4-BE49-F238E27FC236}">
                      <a16:creationId xmlns:a16="http://schemas.microsoft.com/office/drawing/2014/main" id="{7F40A636-C5F5-04FF-A7A6-DE41A69FFF41}"/>
                    </a:ext>
                  </a:extLst>
                </p:cNvPr>
                <p:cNvPicPr/>
                <p:nvPr/>
              </p:nvPicPr>
              <p:blipFill>
                <a:blip r:embed="rId574"/>
                <a:stretch>
                  <a:fillRect/>
                </a:stretch>
              </p:blipFill>
              <p:spPr>
                <a:xfrm>
                  <a:off x="5127180" y="4791840"/>
                  <a:ext cx="35064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390" name="墨迹 389">
                  <a:extLst>
                    <a:ext uri="{FF2B5EF4-FFF2-40B4-BE49-F238E27FC236}">
                      <a16:creationId xmlns:a16="http://schemas.microsoft.com/office/drawing/2014/main" id="{2FFE0F07-9749-568C-7A93-57B8AC515C2F}"/>
                    </a:ext>
                  </a:extLst>
                </p14:cNvPr>
                <p14:cNvContentPartPr/>
                <p14:nvPr/>
              </p14:nvContentPartPr>
              <p14:xfrm>
                <a:off x="5568180" y="4884360"/>
                <a:ext cx="125280" cy="180720"/>
              </p14:xfrm>
            </p:contentPart>
          </mc:Choice>
          <mc:Fallback xmlns="">
            <p:pic>
              <p:nvPicPr>
                <p:cNvPr id="390" name="墨迹 389">
                  <a:extLst>
                    <a:ext uri="{FF2B5EF4-FFF2-40B4-BE49-F238E27FC236}">
                      <a16:creationId xmlns:a16="http://schemas.microsoft.com/office/drawing/2014/main" id="{2FFE0F07-9749-568C-7A93-57B8AC515C2F}"/>
                    </a:ext>
                  </a:extLst>
                </p:cNvPr>
                <p:cNvPicPr/>
                <p:nvPr/>
              </p:nvPicPr>
              <p:blipFill>
                <a:blip r:embed="rId576"/>
                <a:stretch>
                  <a:fillRect/>
                </a:stretch>
              </p:blipFill>
              <p:spPr>
                <a:xfrm>
                  <a:off x="5559180" y="4875360"/>
                  <a:ext cx="1429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391" name="墨迹 390">
                  <a:extLst>
                    <a:ext uri="{FF2B5EF4-FFF2-40B4-BE49-F238E27FC236}">
                      <a16:creationId xmlns:a16="http://schemas.microsoft.com/office/drawing/2014/main" id="{06223F78-514E-8862-5E8D-D36FF69FC47E}"/>
                    </a:ext>
                  </a:extLst>
                </p14:cNvPr>
                <p14:cNvContentPartPr/>
                <p14:nvPr/>
              </p14:nvContentPartPr>
              <p14:xfrm>
                <a:off x="5775900" y="4800480"/>
                <a:ext cx="185760" cy="272160"/>
              </p14:xfrm>
            </p:contentPart>
          </mc:Choice>
          <mc:Fallback xmlns="">
            <p:pic>
              <p:nvPicPr>
                <p:cNvPr id="391" name="墨迹 390">
                  <a:extLst>
                    <a:ext uri="{FF2B5EF4-FFF2-40B4-BE49-F238E27FC236}">
                      <a16:creationId xmlns:a16="http://schemas.microsoft.com/office/drawing/2014/main" id="{06223F78-514E-8862-5E8D-D36FF69FC47E}"/>
                    </a:ext>
                  </a:extLst>
                </p:cNvPr>
                <p:cNvPicPr/>
                <p:nvPr/>
              </p:nvPicPr>
              <p:blipFill>
                <a:blip r:embed="rId578"/>
                <a:stretch>
                  <a:fillRect/>
                </a:stretch>
              </p:blipFill>
              <p:spPr>
                <a:xfrm>
                  <a:off x="5766900" y="4791840"/>
                  <a:ext cx="2034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392" name="墨迹 391">
                  <a:extLst>
                    <a:ext uri="{FF2B5EF4-FFF2-40B4-BE49-F238E27FC236}">
                      <a16:creationId xmlns:a16="http://schemas.microsoft.com/office/drawing/2014/main" id="{ED314DAA-7BE5-8C4F-EA01-D5F5A971EA7F}"/>
                    </a:ext>
                  </a:extLst>
                </p14:cNvPr>
                <p14:cNvContentPartPr/>
                <p14:nvPr/>
              </p14:nvContentPartPr>
              <p14:xfrm>
                <a:off x="5844300" y="4952760"/>
                <a:ext cx="21960" cy="63000"/>
              </p14:xfrm>
            </p:contentPart>
          </mc:Choice>
          <mc:Fallback xmlns="">
            <p:pic>
              <p:nvPicPr>
                <p:cNvPr id="392" name="墨迹 391">
                  <a:extLst>
                    <a:ext uri="{FF2B5EF4-FFF2-40B4-BE49-F238E27FC236}">
                      <a16:creationId xmlns:a16="http://schemas.microsoft.com/office/drawing/2014/main" id="{ED314DAA-7BE5-8C4F-EA01-D5F5A971EA7F}"/>
                    </a:ext>
                  </a:extLst>
                </p:cNvPr>
                <p:cNvPicPr/>
                <p:nvPr/>
              </p:nvPicPr>
              <p:blipFill>
                <a:blip r:embed="rId580"/>
                <a:stretch>
                  <a:fillRect/>
                </a:stretch>
              </p:blipFill>
              <p:spPr>
                <a:xfrm>
                  <a:off x="5835300" y="4944120"/>
                  <a:ext cx="396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393" name="墨迹 392">
                  <a:extLst>
                    <a:ext uri="{FF2B5EF4-FFF2-40B4-BE49-F238E27FC236}">
                      <a16:creationId xmlns:a16="http://schemas.microsoft.com/office/drawing/2014/main" id="{5F922A53-0EEE-6059-EB38-D4E2B9E5A4AF}"/>
                    </a:ext>
                  </a:extLst>
                </p14:cNvPr>
                <p14:cNvContentPartPr/>
                <p14:nvPr/>
              </p14:nvContentPartPr>
              <p14:xfrm>
                <a:off x="5846100" y="4960320"/>
                <a:ext cx="76680" cy="109080"/>
              </p14:xfrm>
            </p:contentPart>
          </mc:Choice>
          <mc:Fallback xmlns="">
            <p:pic>
              <p:nvPicPr>
                <p:cNvPr id="393" name="墨迹 392">
                  <a:extLst>
                    <a:ext uri="{FF2B5EF4-FFF2-40B4-BE49-F238E27FC236}">
                      <a16:creationId xmlns:a16="http://schemas.microsoft.com/office/drawing/2014/main" id="{5F922A53-0EEE-6059-EB38-D4E2B9E5A4AF}"/>
                    </a:ext>
                  </a:extLst>
                </p:cNvPr>
                <p:cNvPicPr/>
                <p:nvPr/>
              </p:nvPicPr>
              <p:blipFill>
                <a:blip r:embed="rId582"/>
                <a:stretch>
                  <a:fillRect/>
                </a:stretch>
              </p:blipFill>
              <p:spPr>
                <a:xfrm>
                  <a:off x="5837100" y="4951680"/>
                  <a:ext cx="943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394" name="墨迹 393">
                  <a:extLst>
                    <a:ext uri="{FF2B5EF4-FFF2-40B4-BE49-F238E27FC236}">
                      <a16:creationId xmlns:a16="http://schemas.microsoft.com/office/drawing/2014/main" id="{BAF5B3AF-ACFD-9CF4-A6D5-96A7E3023A71}"/>
                    </a:ext>
                  </a:extLst>
                </p14:cNvPr>
                <p14:cNvContentPartPr/>
                <p14:nvPr/>
              </p14:nvContentPartPr>
              <p14:xfrm>
                <a:off x="6162900" y="4929720"/>
                <a:ext cx="74520" cy="360"/>
              </p14:xfrm>
            </p:contentPart>
          </mc:Choice>
          <mc:Fallback xmlns="">
            <p:pic>
              <p:nvPicPr>
                <p:cNvPr id="394" name="墨迹 393">
                  <a:extLst>
                    <a:ext uri="{FF2B5EF4-FFF2-40B4-BE49-F238E27FC236}">
                      <a16:creationId xmlns:a16="http://schemas.microsoft.com/office/drawing/2014/main" id="{BAF5B3AF-ACFD-9CF4-A6D5-96A7E3023A71}"/>
                    </a:ext>
                  </a:extLst>
                </p:cNvPr>
                <p:cNvPicPr/>
                <p:nvPr/>
              </p:nvPicPr>
              <p:blipFill>
                <a:blip r:embed="rId584"/>
                <a:stretch>
                  <a:fillRect/>
                </a:stretch>
              </p:blipFill>
              <p:spPr>
                <a:xfrm>
                  <a:off x="6154260" y="4921080"/>
                  <a:ext cx="92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395" name="墨迹 394">
                  <a:extLst>
                    <a:ext uri="{FF2B5EF4-FFF2-40B4-BE49-F238E27FC236}">
                      <a16:creationId xmlns:a16="http://schemas.microsoft.com/office/drawing/2014/main" id="{466EEC76-C31B-D8B8-CB55-1B25F22942DF}"/>
                    </a:ext>
                  </a:extLst>
                </p14:cNvPr>
                <p14:cNvContentPartPr/>
                <p14:nvPr/>
              </p14:nvContentPartPr>
              <p14:xfrm>
                <a:off x="6309060" y="4704720"/>
                <a:ext cx="248040" cy="935640"/>
              </p14:xfrm>
            </p:contentPart>
          </mc:Choice>
          <mc:Fallback xmlns="">
            <p:pic>
              <p:nvPicPr>
                <p:cNvPr id="395" name="墨迹 394">
                  <a:extLst>
                    <a:ext uri="{FF2B5EF4-FFF2-40B4-BE49-F238E27FC236}">
                      <a16:creationId xmlns:a16="http://schemas.microsoft.com/office/drawing/2014/main" id="{466EEC76-C31B-D8B8-CB55-1B25F22942DF}"/>
                    </a:ext>
                  </a:extLst>
                </p:cNvPr>
                <p:cNvPicPr/>
                <p:nvPr/>
              </p:nvPicPr>
              <p:blipFill>
                <a:blip r:embed="rId586"/>
                <a:stretch>
                  <a:fillRect/>
                </a:stretch>
              </p:blipFill>
              <p:spPr>
                <a:xfrm>
                  <a:off x="6300420" y="4695720"/>
                  <a:ext cx="265680" cy="953280"/>
                </a:xfrm>
                <a:prstGeom prst="rect">
                  <a:avLst/>
                </a:prstGeom>
              </p:spPr>
            </p:pic>
          </mc:Fallback>
        </mc:AlternateContent>
      </p:grpSp>
      <p:grpSp>
        <p:nvGrpSpPr>
          <p:cNvPr id="405" name="组合 404">
            <a:extLst>
              <a:ext uri="{FF2B5EF4-FFF2-40B4-BE49-F238E27FC236}">
                <a16:creationId xmlns:a16="http://schemas.microsoft.com/office/drawing/2014/main" id="{D62AD0C4-5E2D-B4FC-3490-E3BBFCC00839}"/>
              </a:ext>
            </a:extLst>
          </p:cNvPr>
          <p:cNvGrpSpPr/>
          <p:nvPr/>
        </p:nvGrpSpPr>
        <p:grpSpPr>
          <a:xfrm>
            <a:off x="7391220" y="4678440"/>
            <a:ext cx="516600" cy="337320"/>
            <a:chOff x="7391220" y="4678440"/>
            <a:chExt cx="516600" cy="337320"/>
          </a:xfrm>
        </p:grpSpPr>
        <mc:AlternateContent xmlns:mc="http://schemas.openxmlformats.org/markup-compatibility/2006" xmlns:p14="http://schemas.microsoft.com/office/powerpoint/2010/main">
          <mc:Choice Requires="p14">
            <p:contentPart p14:bwMode="auto" r:id="rId587">
              <p14:nvContentPartPr>
                <p14:cNvPr id="397" name="墨迹 396">
                  <a:extLst>
                    <a:ext uri="{FF2B5EF4-FFF2-40B4-BE49-F238E27FC236}">
                      <a16:creationId xmlns:a16="http://schemas.microsoft.com/office/drawing/2014/main" id="{E1852DA8-7BE2-BB3E-9BF5-D2FE576D34C9}"/>
                    </a:ext>
                  </a:extLst>
                </p14:cNvPr>
                <p14:cNvContentPartPr/>
                <p14:nvPr/>
              </p14:nvContentPartPr>
              <p14:xfrm>
                <a:off x="7391220" y="4847280"/>
                <a:ext cx="383760" cy="136440"/>
              </p14:xfrm>
            </p:contentPart>
          </mc:Choice>
          <mc:Fallback xmlns="">
            <p:pic>
              <p:nvPicPr>
                <p:cNvPr id="397" name="墨迹 396">
                  <a:extLst>
                    <a:ext uri="{FF2B5EF4-FFF2-40B4-BE49-F238E27FC236}">
                      <a16:creationId xmlns:a16="http://schemas.microsoft.com/office/drawing/2014/main" id="{E1852DA8-7BE2-BB3E-9BF5-D2FE576D34C9}"/>
                    </a:ext>
                  </a:extLst>
                </p:cNvPr>
                <p:cNvPicPr/>
                <p:nvPr/>
              </p:nvPicPr>
              <p:blipFill>
                <a:blip r:embed="rId588"/>
                <a:stretch>
                  <a:fillRect/>
                </a:stretch>
              </p:blipFill>
              <p:spPr>
                <a:xfrm>
                  <a:off x="7382220" y="4838280"/>
                  <a:ext cx="4014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398" name="墨迹 397">
                  <a:extLst>
                    <a:ext uri="{FF2B5EF4-FFF2-40B4-BE49-F238E27FC236}">
                      <a16:creationId xmlns:a16="http://schemas.microsoft.com/office/drawing/2014/main" id="{8F897D63-A832-E6E8-58FE-592E98F3DFF6}"/>
                    </a:ext>
                  </a:extLst>
                </p14:cNvPr>
                <p14:cNvContentPartPr/>
                <p14:nvPr/>
              </p14:nvContentPartPr>
              <p14:xfrm>
                <a:off x="7558620" y="4862760"/>
                <a:ext cx="276480" cy="151560"/>
              </p14:xfrm>
            </p:contentPart>
          </mc:Choice>
          <mc:Fallback xmlns="">
            <p:pic>
              <p:nvPicPr>
                <p:cNvPr id="398" name="墨迹 397">
                  <a:extLst>
                    <a:ext uri="{FF2B5EF4-FFF2-40B4-BE49-F238E27FC236}">
                      <a16:creationId xmlns:a16="http://schemas.microsoft.com/office/drawing/2014/main" id="{8F897D63-A832-E6E8-58FE-592E98F3DFF6}"/>
                    </a:ext>
                  </a:extLst>
                </p:cNvPr>
                <p:cNvPicPr/>
                <p:nvPr/>
              </p:nvPicPr>
              <p:blipFill>
                <a:blip r:embed="rId590"/>
                <a:stretch>
                  <a:fillRect/>
                </a:stretch>
              </p:blipFill>
              <p:spPr>
                <a:xfrm>
                  <a:off x="7549980" y="4853760"/>
                  <a:ext cx="2941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399" name="墨迹 398">
                  <a:extLst>
                    <a:ext uri="{FF2B5EF4-FFF2-40B4-BE49-F238E27FC236}">
                      <a16:creationId xmlns:a16="http://schemas.microsoft.com/office/drawing/2014/main" id="{7C910A76-6E58-7208-40C7-7B7F58165A55}"/>
                    </a:ext>
                  </a:extLst>
                </p14:cNvPr>
                <p14:cNvContentPartPr/>
                <p14:nvPr/>
              </p14:nvContentPartPr>
              <p14:xfrm>
                <a:off x="7688220" y="4678440"/>
                <a:ext cx="219600" cy="337320"/>
              </p14:xfrm>
            </p:contentPart>
          </mc:Choice>
          <mc:Fallback xmlns="">
            <p:pic>
              <p:nvPicPr>
                <p:cNvPr id="399" name="墨迹 398">
                  <a:extLst>
                    <a:ext uri="{FF2B5EF4-FFF2-40B4-BE49-F238E27FC236}">
                      <a16:creationId xmlns:a16="http://schemas.microsoft.com/office/drawing/2014/main" id="{7C910A76-6E58-7208-40C7-7B7F58165A55}"/>
                    </a:ext>
                  </a:extLst>
                </p:cNvPr>
                <p:cNvPicPr/>
                <p:nvPr/>
              </p:nvPicPr>
              <p:blipFill>
                <a:blip r:embed="rId592"/>
                <a:stretch>
                  <a:fillRect/>
                </a:stretch>
              </p:blipFill>
              <p:spPr>
                <a:xfrm>
                  <a:off x="7679580" y="4669440"/>
                  <a:ext cx="237240" cy="354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3">
            <p14:nvContentPartPr>
              <p14:cNvPr id="406" name="墨迹 405">
                <a:extLst>
                  <a:ext uri="{FF2B5EF4-FFF2-40B4-BE49-F238E27FC236}">
                    <a16:creationId xmlns:a16="http://schemas.microsoft.com/office/drawing/2014/main" id="{F4B7CACF-4050-F0C7-99B8-9F176208FE80}"/>
                  </a:ext>
                </a:extLst>
              </p14:cNvPr>
              <p14:cNvContentPartPr/>
              <p14:nvPr/>
            </p14:nvContentPartPr>
            <p14:xfrm>
              <a:off x="11026140" y="3913440"/>
              <a:ext cx="57240" cy="209160"/>
            </p14:xfrm>
          </p:contentPart>
        </mc:Choice>
        <mc:Fallback xmlns="">
          <p:pic>
            <p:nvPicPr>
              <p:cNvPr id="406" name="墨迹 405">
                <a:extLst>
                  <a:ext uri="{FF2B5EF4-FFF2-40B4-BE49-F238E27FC236}">
                    <a16:creationId xmlns:a16="http://schemas.microsoft.com/office/drawing/2014/main" id="{F4B7CACF-4050-F0C7-99B8-9F176208FE80}"/>
                  </a:ext>
                </a:extLst>
              </p:cNvPr>
              <p:cNvPicPr/>
              <p:nvPr/>
            </p:nvPicPr>
            <p:blipFill>
              <a:blip r:embed="rId594"/>
              <a:stretch>
                <a:fillRect/>
              </a:stretch>
            </p:blipFill>
            <p:spPr>
              <a:xfrm>
                <a:off x="11017140" y="3904800"/>
                <a:ext cx="74880" cy="226800"/>
              </a:xfrm>
              <a:prstGeom prst="rect">
                <a:avLst/>
              </a:prstGeom>
            </p:spPr>
          </p:pic>
        </mc:Fallback>
      </mc:AlternateContent>
      <p:grpSp>
        <p:nvGrpSpPr>
          <p:cNvPr id="426" name="组合 425">
            <a:extLst>
              <a:ext uri="{FF2B5EF4-FFF2-40B4-BE49-F238E27FC236}">
                <a16:creationId xmlns:a16="http://schemas.microsoft.com/office/drawing/2014/main" id="{D06176A9-DB71-3C8F-523C-FC335CA9847D}"/>
              </a:ext>
            </a:extLst>
          </p:cNvPr>
          <p:cNvGrpSpPr/>
          <p:nvPr/>
        </p:nvGrpSpPr>
        <p:grpSpPr>
          <a:xfrm>
            <a:off x="7431180" y="5120520"/>
            <a:ext cx="2807640" cy="492480"/>
            <a:chOff x="7431180" y="5120520"/>
            <a:chExt cx="2807640" cy="492480"/>
          </a:xfrm>
        </p:grpSpPr>
        <mc:AlternateContent xmlns:mc="http://schemas.openxmlformats.org/markup-compatibility/2006" xmlns:p14="http://schemas.microsoft.com/office/powerpoint/2010/main">
          <mc:Choice Requires="p14">
            <p:contentPart p14:bwMode="auto" r:id="rId595">
              <p14:nvContentPartPr>
                <p14:cNvPr id="400" name="墨迹 399">
                  <a:extLst>
                    <a:ext uri="{FF2B5EF4-FFF2-40B4-BE49-F238E27FC236}">
                      <a16:creationId xmlns:a16="http://schemas.microsoft.com/office/drawing/2014/main" id="{AB93DBA5-456D-1229-E001-8D5850E4891E}"/>
                    </a:ext>
                  </a:extLst>
                </p14:cNvPr>
                <p14:cNvContentPartPr/>
                <p14:nvPr/>
              </p14:nvContentPartPr>
              <p14:xfrm>
                <a:off x="7431180" y="5314200"/>
                <a:ext cx="282600" cy="174960"/>
              </p14:xfrm>
            </p:contentPart>
          </mc:Choice>
          <mc:Fallback xmlns="">
            <p:pic>
              <p:nvPicPr>
                <p:cNvPr id="400" name="墨迹 399">
                  <a:extLst>
                    <a:ext uri="{FF2B5EF4-FFF2-40B4-BE49-F238E27FC236}">
                      <a16:creationId xmlns:a16="http://schemas.microsoft.com/office/drawing/2014/main" id="{AB93DBA5-456D-1229-E001-8D5850E4891E}"/>
                    </a:ext>
                  </a:extLst>
                </p:cNvPr>
                <p:cNvPicPr/>
                <p:nvPr/>
              </p:nvPicPr>
              <p:blipFill>
                <a:blip r:embed="rId596"/>
                <a:stretch>
                  <a:fillRect/>
                </a:stretch>
              </p:blipFill>
              <p:spPr>
                <a:xfrm>
                  <a:off x="7422540" y="5305560"/>
                  <a:ext cx="3002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401" name="墨迹 400">
                  <a:extLst>
                    <a:ext uri="{FF2B5EF4-FFF2-40B4-BE49-F238E27FC236}">
                      <a16:creationId xmlns:a16="http://schemas.microsoft.com/office/drawing/2014/main" id="{FED51A9B-F613-057B-B142-27BD64668897}"/>
                    </a:ext>
                  </a:extLst>
                </p14:cNvPr>
                <p14:cNvContentPartPr/>
                <p14:nvPr/>
              </p14:nvContentPartPr>
              <p14:xfrm>
                <a:off x="7802700" y="5349120"/>
                <a:ext cx="77400" cy="58680"/>
              </p14:xfrm>
            </p:contentPart>
          </mc:Choice>
          <mc:Fallback xmlns="">
            <p:pic>
              <p:nvPicPr>
                <p:cNvPr id="401" name="墨迹 400">
                  <a:extLst>
                    <a:ext uri="{FF2B5EF4-FFF2-40B4-BE49-F238E27FC236}">
                      <a16:creationId xmlns:a16="http://schemas.microsoft.com/office/drawing/2014/main" id="{FED51A9B-F613-057B-B142-27BD64668897}"/>
                    </a:ext>
                  </a:extLst>
                </p:cNvPr>
                <p:cNvPicPr/>
                <p:nvPr/>
              </p:nvPicPr>
              <p:blipFill>
                <a:blip r:embed="rId598"/>
                <a:stretch>
                  <a:fillRect/>
                </a:stretch>
              </p:blipFill>
              <p:spPr>
                <a:xfrm>
                  <a:off x="7794060" y="5340480"/>
                  <a:ext cx="95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402" name="墨迹 401">
                  <a:extLst>
                    <a:ext uri="{FF2B5EF4-FFF2-40B4-BE49-F238E27FC236}">
                      <a16:creationId xmlns:a16="http://schemas.microsoft.com/office/drawing/2014/main" id="{6BF9528F-3D2A-4432-5429-101A114B8AC2}"/>
                    </a:ext>
                  </a:extLst>
                </p14:cNvPr>
                <p14:cNvContentPartPr/>
                <p14:nvPr/>
              </p14:nvContentPartPr>
              <p14:xfrm>
                <a:off x="7901700" y="5196840"/>
                <a:ext cx="143280" cy="106920"/>
              </p14:xfrm>
            </p:contentPart>
          </mc:Choice>
          <mc:Fallback xmlns="">
            <p:pic>
              <p:nvPicPr>
                <p:cNvPr id="402" name="墨迹 401">
                  <a:extLst>
                    <a:ext uri="{FF2B5EF4-FFF2-40B4-BE49-F238E27FC236}">
                      <a16:creationId xmlns:a16="http://schemas.microsoft.com/office/drawing/2014/main" id="{6BF9528F-3D2A-4432-5429-101A114B8AC2}"/>
                    </a:ext>
                  </a:extLst>
                </p:cNvPr>
                <p:cNvPicPr/>
                <p:nvPr/>
              </p:nvPicPr>
              <p:blipFill>
                <a:blip r:embed="rId600"/>
                <a:stretch>
                  <a:fillRect/>
                </a:stretch>
              </p:blipFill>
              <p:spPr>
                <a:xfrm>
                  <a:off x="7893060" y="5188200"/>
                  <a:ext cx="1609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403" name="墨迹 402">
                  <a:extLst>
                    <a:ext uri="{FF2B5EF4-FFF2-40B4-BE49-F238E27FC236}">
                      <a16:creationId xmlns:a16="http://schemas.microsoft.com/office/drawing/2014/main" id="{2C78B87E-79B7-D95E-0C78-3B8EB097667E}"/>
                    </a:ext>
                  </a:extLst>
                </p14:cNvPr>
                <p14:cNvContentPartPr/>
                <p14:nvPr/>
              </p14:nvContentPartPr>
              <p14:xfrm>
                <a:off x="7943460" y="5172360"/>
                <a:ext cx="80280" cy="440640"/>
              </p14:xfrm>
            </p:contentPart>
          </mc:Choice>
          <mc:Fallback xmlns="">
            <p:pic>
              <p:nvPicPr>
                <p:cNvPr id="403" name="墨迹 402">
                  <a:extLst>
                    <a:ext uri="{FF2B5EF4-FFF2-40B4-BE49-F238E27FC236}">
                      <a16:creationId xmlns:a16="http://schemas.microsoft.com/office/drawing/2014/main" id="{2C78B87E-79B7-D95E-0C78-3B8EB097667E}"/>
                    </a:ext>
                  </a:extLst>
                </p:cNvPr>
                <p:cNvPicPr/>
                <p:nvPr/>
              </p:nvPicPr>
              <p:blipFill>
                <a:blip r:embed="rId602"/>
                <a:stretch>
                  <a:fillRect/>
                </a:stretch>
              </p:blipFill>
              <p:spPr>
                <a:xfrm>
                  <a:off x="7934820" y="5163720"/>
                  <a:ext cx="97920"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407" name="墨迹 406">
                  <a:extLst>
                    <a:ext uri="{FF2B5EF4-FFF2-40B4-BE49-F238E27FC236}">
                      <a16:creationId xmlns:a16="http://schemas.microsoft.com/office/drawing/2014/main" id="{E0902083-929B-DB91-24CB-848D74115678}"/>
                    </a:ext>
                  </a:extLst>
                </p14:cNvPr>
                <p14:cNvContentPartPr/>
                <p14:nvPr/>
              </p14:nvContentPartPr>
              <p14:xfrm>
                <a:off x="8191140" y="5214840"/>
                <a:ext cx="169200" cy="66240"/>
              </p14:xfrm>
            </p:contentPart>
          </mc:Choice>
          <mc:Fallback xmlns="">
            <p:pic>
              <p:nvPicPr>
                <p:cNvPr id="407" name="墨迹 406">
                  <a:extLst>
                    <a:ext uri="{FF2B5EF4-FFF2-40B4-BE49-F238E27FC236}">
                      <a16:creationId xmlns:a16="http://schemas.microsoft.com/office/drawing/2014/main" id="{E0902083-929B-DB91-24CB-848D74115678}"/>
                    </a:ext>
                  </a:extLst>
                </p:cNvPr>
                <p:cNvPicPr/>
                <p:nvPr/>
              </p:nvPicPr>
              <p:blipFill>
                <a:blip r:embed="rId604"/>
                <a:stretch>
                  <a:fillRect/>
                </a:stretch>
              </p:blipFill>
              <p:spPr>
                <a:xfrm>
                  <a:off x="8182500" y="5205840"/>
                  <a:ext cx="1868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408" name="墨迹 407">
                  <a:extLst>
                    <a:ext uri="{FF2B5EF4-FFF2-40B4-BE49-F238E27FC236}">
                      <a16:creationId xmlns:a16="http://schemas.microsoft.com/office/drawing/2014/main" id="{1FC4DC1B-C5A9-5DFE-B064-CF2A4F35F3B2}"/>
                    </a:ext>
                  </a:extLst>
                </p14:cNvPr>
                <p14:cNvContentPartPr/>
                <p14:nvPr/>
              </p14:nvContentPartPr>
              <p14:xfrm>
                <a:off x="8213460" y="5128080"/>
                <a:ext cx="107640" cy="317880"/>
              </p14:xfrm>
            </p:contentPart>
          </mc:Choice>
          <mc:Fallback xmlns="">
            <p:pic>
              <p:nvPicPr>
                <p:cNvPr id="408" name="墨迹 407">
                  <a:extLst>
                    <a:ext uri="{FF2B5EF4-FFF2-40B4-BE49-F238E27FC236}">
                      <a16:creationId xmlns:a16="http://schemas.microsoft.com/office/drawing/2014/main" id="{1FC4DC1B-C5A9-5DFE-B064-CF2A4F35F3B2}"/>
                    </a:ext>
                  </a:extLst>
                </p:cNvPr>
                <p:cNvPicPr/>
                <p:nvPr/>
              </p:nvPicPr>
              <p:blipFill>
                <a:blip r:embed="rId606"/>
                <a:stretch>
                  <a:fillRect/>
                </a:stretch>
              </p:blipFill>
              <p:spPr>
                <a:xfrm>
                  <a:off x="8204460" y="5119080"/>
                  <a:ext cx="12528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409" name="墨迹 408">
                  <a:extLst>
                    <a:ext uri="{FF2B5EF4-FFF2-40B4-BE49-F238E27FC236}">
                      <a16:creationId xmlns:a16="http://schemas.microsoft.com/office/drawing/2014/main" id="{0BCF7AD8-94D5-04BD-5DC8-5CC3B87C8F54}"/>
                    </a:ext>
                  </a:extLst>
                </p14:cNvPr>
                <p14:cNvContentPartPr/>
                <p14:nvPr/>
              </p14:nvContentPartPr>
              <p14:xfrm>
                <a:off x="8267460" y="5326080"/>
                <a:ext cx="144360" cy="91440"/>
              </p14:xfrm>
            </p:contentPart>
          </mc:Choice>
          <mc:Fallback xmlns="">
            <p:pic>
              <p:nvPicPr>
                <p:cNvPr id="409" name="墨迹 408">
                  <a:extLst>
                    <a:ext uri="{FF2B5EF4-FFF2-40B4-BE49-F238E27FC236}">
                      <a16:creationId xmlns:a16="http://schemas.microsoft.com/office/drawing/2014/main" id="{0BCF7AD8-94D5-04BD-5DC8-5CC3B87C8F54}"/>
                    </a:ext>
                  </a:extLst>
                </p:cNvPr>
                <p:cNvPicPr/>
                <p:nvPr/>
              </p:nvPicPr>
              <p:blipFill>
                <a:blip r:embed="rId608"/>
                <a:stretch>
                  <a:fillRect/>
                </a:stretch>
              </p:blipFill>
              <p:spPr>
                <a:xfrm>
                  <a:off x="8258820" y="5317440"/>
                  <a:ext cx="16200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410" name="墨迹 409">
                  <a:extLst>
                    <a:ext uri="{FF2B5EF4-FFF2-40B4-BE49-F238E27FC236}">
                      <a16:creationId xmlns:a16="http://schemas.microsoft.com/office/drawing/2014/main" id="{EF5C46AD-6A0F-47EE-0094-01BC25A99210}"/>
                    </a:ext>
                  </a:extLst>
                </p14:cNvPr>
                <p14:cNvContentPartPr/>
                <p14:nvPr/>
              </p14:nvContentPartPr>
              <p14:xfrm>
                <a:off x="8526660" y="5190720"/>
                <a:ext cx="145080" cy="52200"/>
              </p14:xfrm>
            </p:contentPart>
          </mc:Choice>
          <mc:Fallback xmlns="">
            <p:pic>
              <p:nvPicPr>
                <p:cNvPr id="410" name="墨迹 409">
                  <a:extLst>
                    <a:ext uri="{FF2B5EF4-FFF2-40B4-BE49-F238E27FC236}">
                      <a16:creationId xmlns:a16="http://schemas.microsoft.com/office/drawing/2014/main" id="{EF5C46AD-6A0F-47EE-0094-01BC25A99210}"/>
                    </a:ext>
                  </a:extLst>
                </p:cNvPr>
                <p:cNvPicPr/>
                <p:nvPr/>
              </p:nvPicPr>
              <p:blipFill>
                <a:blip r:embed="rId610"/>
                <a:stretch>
                  <a:fillRect/>
                </a:stretch>
              </p:blipFill>
              <p:spPr>
                <a:xfrm>
                  <a:off x="8518020" y="5181720"/>
                  <a:ext cx="16272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411" name="墨迹 410">
                  <a:extLst>
                    <a:ext uri="{FF2B5EF4-FFF2-40B4-BE49-F238E27FC236}">
                      <a16:creationId xmlns:a16="http://schemas.microsoft.com/office/drawing/2014/main" id="{57C0CC94-0381-4828-D237-9F06E7DED3F3}"/>
                    </a:ext>
                  </a:extLst>
                </p14:cNvPr>
                <p14:cNvContentPartPr/>
                <p14:nvPr/>
              </p14:nvContentPartPr>
              <p14:xfrm>
                <a:off x="8496060" y="5143200"/>
                <a:ext cx="160560" cy="266400"/>
              </p14:xfrm>
            </p:contentPart>
          </mc:Choice>
          <mc:Fallback xmlns="">
            <p:pic>
              <p:nvPicPr>
                <p:cNvPr id="411" name="墨迹 410">
                  <a:extLst>
                    <a:ext uri="{FF2B5EF4-FFF2-40B4-BE49-F238E27FC236}">
                      <a16:creationId xmlns:a16="http://schemas.microsoft.com/office/drawing/2014/main" id="{57C0CC94-0381-4828-D237-9F06E7DED3F3}"/>
                    </a:ext>
                  </a:extLst>
                </p:cNvPr>
                <p:cNvPicPr/>
                <p:nvPr/>
              </p:nvPicPr>
              <p:blipFill>
                <a:blip r:embed="rId612"/>
                <a:stretch>
                  <a:fillRect/>
                </a:stretch>
              </p:blipFill>
              <p:spPr>
                <a:xfrm>
                  <a:off x="8487060" y="5134560"/>
                  <a:ext cx="1782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412" name="墨迹 411">
                  <a:extLst>
                    <a:ext uri="{FF2B5EF4-FFF2-40B4-BE49-F238E27FC236}">
                      <a16:creationId xmlns:a16="http://schemas.microsoft.com/office/drawing/2014/main" id="{6FC278C1-9E24-20E2-BFE5-237D8826296F}"/>
                    </a:ext>
                  </a:extLst>
                </p14:cNvPr>
                <p14:cNvContentPartPr/>
                <p14:nvPr/>
              </p14:nvContentPartPr>
              <p14:xfrm>
                <a:off x="8549340" y="5326080"/>
                <a:ext cx="140760" cy="95400"/>
              </p14:xfrm>
            </p:contentPart>
          </mc:Choice>
          <mc:Fallback xmlns="">
            <p:pic>
              <p:nvPicPr>
                <p:cNvPr id="412" name="墨迹 411">
                  <a:extLst>
                    <a:ext uri="{FF2B5EF4-FFF2-40B4-BE49-F238E27FC236}">
                      <a16:creationId xmlns:a16="http://schemas.microsoft.com/office/drawing/2014/main" id="{6FC278C1-9E24-20E2-BFE5-237D8826296F}"/>
                    </a:ext>
                  </a:extLst>
                </p:cNvPr>
                <p:cNvPicPr/>
                <p:nvPr/>
              </p:nvPicPr>
              <p:blipFill>
                <a:blip r:embed="rId614"/>
                <a:stretch>
                  <a:fillRect/>
                </a:stretch>
              </p:blipFill>
              <p:spPr>
                <a:xfrm>
                  <a:off x="8540700" y="5317440"/>
                  <a:ext cx="1584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414" name="墨迹 413">
                  <a:extLst>
                    <a:ext uri="{FF2B5EF4-FFF2-40B4-BE49-F238E27FC236}">
                      <a16:creationId xmlns:a16="http://schemas.microsoft.com/office/drawing/2014/main" id="{6C02D473-E5DF-54F4-5E8D-051ABE1CE8ED}"/>
                    </a:ext>
                  </a:extLst>
                </p14:cNvPr>
                <p14:cNvContentPartPr/>
                <p14:nvPr/>
              </p14:nvContentPartPr>
              <p14:xfrm>
                <a:off x="8907540" y="5303400"/>
                <a:ext cx="360" cy="360"/>
              </p14:xfrm>
            </p:contentPart>
          </mc:Choice>
          <mc:Fallback xmlns="">
            <p:pic>
              <p:nvPicPr>
                <p:cNvPr id="414" name="墨迹 413">
                  <a:extLst>
                    <a:ext uri="{FF2B5EF4-FFF2-40B4-BE49-F238E27FC236}">
                      <a16:creationId xmlns:a16="http://schemas.microsoft.com/office/drawing/2014/main" id="{6C02D473-E5DF-54F4-5E8D-051ABE1CE8ED}"/>
                    </a:ext>
                  </a:extLst>
                </p:cNvPr>
                <p:cNvPicPr/>
                <p:nvPr/>
              </p:nvPicPr>
              <p:blipFill>
                <a:blip r:embed="rId616"/>
                <a:stretch>
                  <a:fillRect/>
                </a:stretch>
              </p:blipFill>
              <p:spPr>
                <a:xfrm>
                  <a:off x="8898540" y="52944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415" name="墨迹 414">
                  <a:extLst>
                    <a:ext uri="{FF2B5EF4-FFF2-40B4-BE49-F238E27FC236}">
                      <a16:creationId xmlns:a16="http://schemas.microsoft.com/office/drawing/2014/main" id="{AAC5F48C-0823-9025-BDA9-A9FA3BEF0ED4}"/>
                    </a:ext>
                  </a:extLst>
                </p14:cNvPr>
                <p14:cNvContentPartPr/>
                <p14:nvPr/>
              </p14:nvContentPartPr>
              <p14:xfrm>
                <a:off x="8777940" y="5120520"/>
                <a:ext cx="317520" cy="290880"/>
              </p14:xfrm>
            </p:contentPart>
          </mc:Choice>
          <mc:Fallback xmlns="">
            <p:pic>
              <p:nvPicPr>
                <p:cNvPr id="415" name="墨迹 414">
                  <a:extLst>
                    <a:ext uri="{FF2B5EF4-FFF2-40B4-BE49-F238E27FC236}">
                      <a16:creationId xmlns:a16="http://schemas.microsoft.com/office/drawing/2014/main" id="{AAC5F48C-0823-9025-BDA9-A9FA3BEF0ED4}"/>
                    </a:ext>
                  </a:extLst>
                </p:cNvPr>
                <p:cNvPicPr/>
                <p:nvPr/>
              </p:nvPicPr>
              <p:blipFill>
                <a:blip r:embed="rId618"/>
                <a:stretch>
                  <a:fillRect/>
                </a:stretch>
              </p:blipFill>
              <p:spPr>
                <a:xfrm>
                  <a:off x="8769300" y="5111520"/>
                  <a:ext cx="3351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416" name="墨迹 415">
                  <a:extLst>
                    <a:ext uri="{FF2B5EF4-FFF2-40B4-BE49-F238E27FC236}">
                      <a16:creationId xmlns:a16="http://schemas.microsoft.com/office/drawing/2014/main" id="{9100DB98-ED80-9D1C-BA96-AA684B72624F}"/>
                    </a:ext>
                  </a:extLst>
                </p14:cNvPr>
                <p14:cNvContentPartPr/>
                <p14:nvPr/>
              </p14:nvContentPartPr>
              <p14:xfrm>
                <a:off x="8858580" y="5173800"/>
                <a:ext cx="27720" cy="143640"/>
              </p14:xfrm>
            </p:contentPart>
          </mc:Choice>
          <mc:Fallback xmlns="">
            <p:pic>
              <p:nvPicPr>
                <p:cNvPr id="416" name="墨迹 415">
                  <a:extLst>
                    <a:ext uri="{FF2B5EF4-FFF2-40B4-BE49-F238E27FC236}">
                      <a16:creationId xmlns:a16="http://schemas.microsoft.com/office/drawing/2014/main" id="{9100DB98-ED80-9D1C-BA96-AA684B72624F}"/>
                    </a:ext>
                  </a:extLst>
                </p:cNvPr>
                <p:cNvPicPr/>
                <p:nvPr/>
              </p:nvPicPr>
              <p:blipFill>
                <a:blip r:embed="rId620"/>
                <a:stretch>
                  <a:fillRect/>
                </a:stretch>
              </p:blipFill>
              <p:spPr>
                <a:xfrm>
                  <a:off x="8849580" y="5164800"/>
                  <a:ext cx="453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417" name="墨迹 416">
                  <a:extLst>
                    <a:ext uri="{FF2B5EF4-FFF2-40B4-BE49-F238E27FC236}">
                      <a16:creationId xmlns:a16="http://schemas.microsoft.com/office/drawing/2014/main" id="{75A996E4-7529-C066-E8E0-289B9EE947B7}"/>
                    </a:ext>
                  </a:extLst>
                </p14:cNvPr>
                <p14:cNvContentPartPr/>
                <p14:nvPr/>
              </p14:nvContentPartPr>
              <p14:xfrm>
                <a:off x="8861820" y="5227080"/>
                <a:ext cx="84240" cy="99000"/>
              </p14:xfrm>
            </p:contentPart>
          </mc:Choice>
          <mc:Fallback xmlns="">
            <p:pic>
              <p:nvPicPr>
                <p:cNvPr id="417" name="墨迹 416">
                  <a:extLst>
                    <a:ext uri="{FF2B5EF4-FFF2-40B4-BE49-F238E27FC236}">
                      <a16:creationId xmlns:a16="http://schemas.microsoft.com/office/drawing/2014/main" id="{75A996E4-7529-C066-E8E0-289B9EE947B7}"/>
                    </a:ext>
                  </a:extLst>
                </p:cNvPr>
                <p:cNvPicPr/>
                <p:nvPr/>
              </p:nvPicPr>
              <p:blipFill>
                <a:blip r:embed="rId622"/>
                <a:stretch>
                  <a:fillRect/>
                </a:stretch>
              </p:blipFill>
              <p:spPr>
                <a:xfrm>
                  <a:off x="8853180" y="5218080"/>
                  <a:ext cx="1018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418" name="墨迹 417">
                  <a:extLst>
                    <a:ext uri="{FF2B5EF4-FFF2-40B4-BE49-F238E27FC236}">
                      <a16:creationId xmlns:a16="http://schemas.microsoft.com/office/drawing/2014/main" id="{BC7465D2-E4A3-9394-16C9-10A548C34B80}"/>
                    </a:ext>
                  </a:extLst>
                </p14:cNvPr>
                <p14:cNvContentPartPr/>
                <p14:nvPr/>
              </p14:nvContentPartPr>
              <p14:xfrm>
                <a:off x="9136140" y="5150400"/>
                <a:ext cx="245160" cy="404640"/>
              </p14:xfrm>
            </p:contentPart>
          </mc:Choice>
          <mc:Fallback xmlns="">
            <p:pic>
              <p:nvPicPr>
                <p:cNvPr id="418" name="墨迹 417">
                  <a:extLst>
                    <a:ext uri="{FF2B5EF4-FFF2-40B4-BE49-F238E27FC236}">
                      <a16:creationId xmlns:a16="http://schemas.microsoft.com/office/drawing/2014/main" id="{BC7465D2-E4A3-9394-16C9-10A548C34B80}"/>
                    </a:ext>
                  </a:extLst>
                </p:cNvPr>
                <p:cNvPicPr/>
                <p:nvPr/>
              </p:nvPicPr>
              <p:blipFill>
                <a:blip r:embed="rId624"/>
                <a:stretch>
                  <a:fillRect/>
                </a:stretch>
              </p:blipFill>
              <p:spPr>
                <a:xfrm>
                  <a:off x="9127500" y="5141400"/>
                  <a:ext cx="26280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625">
              <p14:nvContentPartPr>
                <p14:cNvPr id="419" name="墨迹 418">
                  <a:extLst>
                    <a:ext uri="{FF2B5EF4-FFF2-40B4-BE49-F238E27FC236}">
                      <a16:creationId xmlns:a16="http://schemas.microsoft.com/office/drawing/2014/main" id="{E1EDC893-9772-0D9F-A388-975346431F9B}"/>
                    </a:ext>
                  </a:extLst>
                </p14:cNvPr>
                <p14:cNvContentPartPr/>
                <p14:nvPr/>
              </p14:nvContentPartPr>
              <p14:xfrm>
                <a:off x="9486780" y="5250120"/>
                <a:ext cx="89640" cy="23040"/>
              </p14:xfrm>
            </p:contentPart>
          </mc:Choice>
          <mc:Fallback xmlns="">
            <p:pic>
              <p:nvPicPr>
                <p:cNvPr id="419" name="墨迹 418">
                  <a:extLst>
                    <a:ext uri="{FF2B5EF4-FFF2-40B4-BE49-F238E27FC236}">
                      <a16:creationId xmlns:a16="http://schemas.microsoft.com/office/drawing/2014/main" id="{E1EDC893-9772-0D9F-A388-975346431F9B}"/>
                    </a:ext>
                  </a:extLst>
                </p:cNvPr>
                <p:cNvPicPr/>
                <p:nvPr/>
              </p:nvPicPr>
              <p:blipFill>
                <a:blip r:embed="rId626"/>
                <a:stretch>
                  <a:fillRect/>
                </a:stretch>
              </p:blipFill>
              <p:spPr>
                <a:xfrm>
                  <a:off x="9477780" y="5241480"/>
                  <a:ext cx="107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420" name="墨迹 419">
                  <a:extLst>
                    <a:ext uri="{FF2B5EF4-FFF2-40B4-BE49-F238E27FC236}">
                      <a16:creationId xmlns:a16="http://schemas.microsoft.com/office/drawing/2014/main" id="{6DBD4B92-F8A8-0A20-DFBA-A25E21400580}"/>
                    </a:ext>
                  </a:extLst>
                </p14:cNvPr>
                <p14:cNvContentPartPr/>
                <p14:nvPr/>
              </p14:nvContentPartPr>
              <p14:xfrm>
                <a:off x="9527460" y="5151840"/>
                <a:ext cx="287280" cy="324000"/>
              </p14:xfrm>
            </p:contentPart>
          </mc:Choice>
          <mc:Fallback xmlns="">
            <p:pic>
              <p:nvPicPr>
                <p:cNvPr id="420" name="墨迹 419">
                  <a:extLst>
                    <a:ext uri="{FF2B5EF4-FFF2-40B4-BE49-F238E27FC236}">
                      <a16:creationId xmlns:a16="http://schemas.microsoft.com/office/drawing/2014/main" id="{6DBD4B92-F8A8-0A20-DFBA-A25E21400580}"/>
                    </a:ext>
                  </a:extLst>
                </p:cNvPr>
                <p:cNvPicPr/>
                <p:nvPr/>
              </p:nvPicPr>
              <p:blipFill>
                <a:blip r:embed="rId628"/>
                <a:stretch>
                  <a:fillRect/>
                </a:stretch>
              </p:blipFill>
              <p:spPr>
                <a:xfrm>
                  <a:off x="9518460" y="5143200"/>
                  <a:ext cx="30492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421" name="墨迹 420">
                  <a:extLst>
                    <a:ext uri="{FF2B5EF4-FFF2-40B4-BE49-F238E27FC236}">
                      <a16:creationId xmlns:a16="http://schemas.microsoft.com/office/drawing/2014/main" id="{E5581534-8892-B8F6-D29C-1F906ED078CB}"/>
                    </a:ext>
                  </a:extLst>
                </p14:cNvPr>
                <p14:cNvContentPartPr/>
                <p14:nvPr/>
              </p14:nvContentPartPr>
              <p14:xfrm>
                <a:off x="9684780" y="5328240"/>
                <a:ext cx="110520" cy="53640"/>
              </p14:xfrm>
            </p:contentPart>
          </mc:Choice>
          <mc:Fallback xmlns="">
            <p:pic>
              <p:nvPicPr>
                <p:cNvPr id="421" name="墨迹 420">
                  <a:extLst>
                    <a:ext uri="{FF2B5EF4-FFF2-40B4-BE49-F238E27FC236}">
                      <a16:creationId xmlns:a16="http://schemas.microsoft.com/office/drawing/2014/main" id="{E5581534-8892-B8F6-D29C-1F906ED078CB}"/>
                    </a:ext>
                  </a:extLst>
                </p:cNvPr>
                <p:cNvPicPr/>
                <p:nvPr/>
              </p:nvPicPr>
              <p:blipFill>
                <a:blip r:embed="rId630"/>
                <a:stretch>
                  <a:fillRect/>
                </a:stretch>
              </p:blipFill>
              <p:spPr>
                <a:xfrm>
                  <a:off x="9676140" y="5319240"/>
                  <a:ext cx="12816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422" name="墨迹 421">
                  <a:extLst>
                    <a:ext uri="{FF2B5EF4-FFF2-40B4-BE49-F238E27FC236}">
                      <a16:creationId xmlns:a16="http://schemas.microsoft.com/office/drawing/2014/main" id="{05D1A647-FE27-9F99-B95C-DC700C3B6D64}"/>
                    </a:ext>
                  </a:extLst>
                </p14:cNvPr>
                <p14:cNvContentPartPr/>
                <p14:nvPr/>
              </p14:nvContentPartPr>
              <p14:xfrm>
                <a:off x="9913380" y="5211600"/>
                <a:ext cx="45000" cy="31320"/>
              </p14:xfrm>
            </p:contentPart>
          </mc:Choice>
          <mc:Fallback xmlns="">
            <p:pic>
              <p:nvPicPr>
                <p:cNvPr id="422" name="墨迹 421">
                  <a:extLst>
                    <a:ext uri="{FF2B5EF4-FFF2-40B4-BE49-F238E27FC236}">
                      <a16:creationId xmlns:a16="http://schemas.microsoft.com/office/drawing/2014/main" id="{05D1A647-FE27-9F99-B95C-DC700C3B6D64}"/>
                    </a:ext>
                  </a:extLst>
                </p:cNvPr>
                <p:cNvPicPr/>
                <p:nvPr/>
              </p:nvPicPr>
              <p:blipFill>
                <a:blip r:embed="rId632"/>
                <a:stretch>
                  <a:fillRect/>
                </a:stretch>
              </p:blipFill>
              <p:spPr>
                <a:xfrm>
                  <a:off x="9904740" y="5202960"/>
                  <a:ext cx="626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423" name="墨迹 422">
                  <a:extLst>
                    <a:ext uri="{FF2B5EF4-FFF2-40B4-BE49-F238E27FC236}">
                      <a16:creationId xmlns:a16="http://schemas.microsoft.com/office/drawing/2014/main" id="{F702D3E8-1846-83A8-AEFF-B00F2955980D}"/>
                    </a:ext>
                  </a:extLst>
                </p14:cNvPr>
                <p14:cNvContentPartPr/>
                <p14:nvPr/>
              </p14:nvContentPartPr>
              <p14:xfrm>
                <a:off x="9928140" y="5188920"/>
                <a:ext cx="77040" cy="215280"/>
              </p14:xfrm>
            </p:contentPart>
          </mc:Choice>
          <mc:Fallback xmlns="">
            <p:pic>
              <p:nvPicPr>
                <p:cNvPr id="423" name="墨迹 422">
                  <a:extLst>
                    <a:ext uri="{FF2B5EF4-FFF2-40B4-BE49-F238E27FC236}">
                      <a16:creationId xmlns:a16="http://schemas.microsoft.com/office/drawing/2014/main" id="{F702D3E8-1846-83A8-AEFF-B00F2955980D}"/>
                    </a:ext>
                  </a:extLst>
                </p:cNvPr>
                <p:cNvPicPr/>
                <p:nvPr/>
              </p:nvPicPr>
              <p:blipFill>
                <a:blip r:embed="rId634"/>
                <a:stretch>
                  <a:fillRect/>
                </a:stretch>
              </p:blipFill>
              <p:spPr>
                <a:xfrm>
                  <a:off x="9919140" y="5180280"/>
                  <a:ext cx="946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424" name="墨迹 423">
                  <a:extLst>
                    <a:ext uri="{FF2B5EF4-FFF2-40B4-BE49-F238E27FC236}">
                      <a16:creationId xmlns:a16="http://schemas.microsoft.com/office/drawing/2014/main" id="{D81FE34D-3323-92D8-0FB5-02C12E0CC3BD}"/>
                    </a:ext>
                  </a:extLst>
                </p14:cNvPr>
                <p14:cNvContentPartPr/>
                <p14:nvPr/>
              </p14:nvContentPartPr>
              <p14:xfrm>
                <a:off x="9913380" y="5248680"/>
                <a:ext cx="325440" cy="164160"/>
              </p14:xfrm>
            </p:contentPart>
          </mc:Choice>
          <mc:Fallback xmlns="">
            <p:pic>
              <p:nvPicPr>
                <p:cNvPr id="424" name="墨迹 423">
                  <a:extLst>
                    <a:ext uri="{FF2B5EF4-FFF2-40B4-BE49-F238E27FC236}">
                      <a16:creationId xmlns:a16="http://schemas.microsoft.com/office/drawing/2014/main" id="{D81FE34D-3323-92D8-0FB5-02C12E0CC3BD}"/>
                    </a:ext>
                  </a:extLst>
                </p:cNvPr>
                <p:cNvPicPr/>
                <p:nvPr/>
              </p:nvPicPr>
              <p:blipFill>
                <a:blip r:embed="rId636"/>
                <a:stretch>
                  <a:fillRect/>
                </a:stretch>
              </p:blipFill>
              <p:spPr>
                <a:xfrm>
                  <a:off x="9904740" y="5240040"/>
                  <a:ext cx="343080" cy="181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37">
            <p14:nvContentPartPr>
              <p14:cNvPr id="425" name="墨迹 424">
                <a:extLst>
                  <a:ext uri="{FF2B5EF4-FFF2-40B4-BE49-F238E27FC236}">
                    <a16:creationId xmlns:a16="http://schemas.microsoft.com/office/drawing/2014/main" id="{6DFEC7CB-61C7-730D-1D01-95180F8E2F53}"/>
                  </a:ext>
                </a:extLst>
              </p14:cNvPr>
              <p14:cNvContentPartPr/>
              <p14:nvPr/>
            </p14:nvContentPartPr>
            <p14:xfrm>
              <a:off x="10431420" y="5353800"/>
              <a:ext cx="23760" cy="3240"/>
            </p14:xfrm>
          </p:contentPart>
        </mc:Choice>
        <mc:Fallback xmlns="">
          <p:pic>
            <p:nvPicPr>
              <p:cNvPr id="425" name="墨迹 424">
                <a:extLst>
                  <a:ext uri="{FF2B5EF4-FFF2-40B4-BE49-F238E27FC236}">
                    <a16:creationId xmlns:a16="http://schemas.microsoft.com/office/drawing/2014/main" id="{6DFEC7CB-61C7-730D-1D01-95180F8E2F53}"/>
                  </a:ext>
                </a:extLst>
              </p:cNvPr>
              <p:cNvPicPr/>
              <p:nvPr/>
            </p:nvPicPr>
            <p:blipFill>
              <a:blip r:embed="rId638"/>
              <a:stretch>
                <a:fillRect/>
              </a:stretch>
            </p:blipFill>
            <p:spPr>
              <a:xfrm>
                <a:off x="10422780" y="5344800"/>
                <a:ext cx="414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594" name="墨迹 593">
                <a:extLst>
                  <a:ext uri="{FF2B5EF4-FFF2-40B4-BE49-F238E27FC236}">
                    <a16:creationId xmlns:a16="http://schemas.microsoft.com/office/drawing/2014/main" id="{09C41998-E019-8BAA-EC6B-10C0A058C16F}"/>
                  </a:ext>
                </a:extLst>
              </p14:cNvPr>
              <p14:cNvContentPartPr/>
              <p14:nvPr/>
            </p14:nvContentPartPr>
            <p14:xfrm>
              <a:off x="12925215" y="7648500"/>
              <a:ext cx="21240" cy="25200"/>
            </p14:xfrm>
          </p:contentPart>
        </mc:Choice>
        <mc:Fallback xmlns="">
          <p:pic>
            <p:nvPicPr>
              <p:cNvPr id="594" name="墨迹 593">
                <a:extLst>
                  <a:ext uri="{FF2B5EF4-FFF2-40B4-BE49-F238E27FC236}">
                    <a16:creationId xmlns:a16="http://schemas.microsoft.com/office/drawing/2014/main" id="{09C41998-E019-8BAA-EC6B-10C0A058C16F}"/>
                  </a:ext>
                </a:extLst>
              </p:cNvPr>
              <p:cNvPicPr/>
              <p:nvPr/>
            </p:nvPicPr>
            <p:blipFill>
              <a:blip r:embed="rId640"/>
              <a:stretch>
                <a:fillRect/>
              </a:stretch>
            </p:blipFill>
            <p:spPr>
              <a:xfrm>
                <a:off x="12916575" y="7639500"/>
                <a:ext cx="38880" cy="42840"/>
              </a:xfrm>
              <a:prstGeom prst="rect">
                <a:avLst/>
              </a:prstGeom>
            </p:spPr>
          </p:pic>
        </mc:Fallback>
      </mc:AlternateContent>
      <p:grpSp>
        <p:nvGrpSpPr>
          <p:cNvPr id="626" name="组合 625">
            <a:extLst>
              <a:ext uri="{FF2B5EF4-FFF2-40B4-BE49-F238E27FC236}">
                <a16:creationId xmlns:a16="http://schemas.microsoft.com/office/drawing/2014/main" id="{9994EFB2-6C8B-50A8-7E3D-D4D304F9B7C2}"/>
              </a:ext>
            </a:extLst>
          </p:cNvPr>
          <p:cNvGrpSpPr/>
          <p:nvPr/>
        </p:nvGrpSpPr>
        <p:grpSpPr>
          <a:xfrm>
            <a:off x="6926460" y="5730360"/>
            <a:ext cx="5731275" cy="2656770"/>
            <a:chOff x="6926460" y="5730360"/>
            <a:chExt cx="5731275" cy="2656770"/>
          </a:xfrm>
        </p:grpSpPr>
        <mc:AlternateContent xmlns:mc="http://schemas.openxmlformats.org/markup-compatibility/2006" xmlns:p14="http://schemas.microsoft.com/office/powerpoint/2010/main">
          <mc:Choice Requires="p14">
            <p:contentPart p14:bwMode="auto" r:id="rId641">
              <p14:nvContentPartPr>
                <p14:cNvPr id="427" name="墨迹 426">
                  <a:extLst>
                    <a:ext uri="{FF2B5EF4-FFF2-40B4-BE49-F238E27FC236}">
                      <a16:creationId xmlns:a16="http://schemas.microsoft.com/office/drawing/2014/main" id="{AD6F3FFF-3779-E657-EDD1-7670B7B57660}"/>
                    </a:ext>
                  </a:extLst>
                </p14:cNvPr>
                <p14:cNvContentPartPr/>
                <p14:nvPr/>
              </p14:nvContentPartPr>
              <p14:xfrm>
                <a:off x="6948060" y="5928360"/>
                <a:ext cx="20160" cy="33840"/>
              </p14:xfrm>
            </p:contentPart>
          </mc:Choice>
          <mc:Fallback xmlns="">
            <p:pic>
              <p:nvPicPr>
                <p:cNvPr id="427" name="墨迹 426">
                  <a:extLst>
                    <a:ext uri="{FF2B5EF4-FFF2-40B4-BE49-F238E27FC236}">
                      <a16:creationId xmlns:a16="http://schemas.microsoft.com/office/drawing/2014/main" id="{AD6F3FFF-3779-E657-EDD1-7670B7B57660}"/>
                    </a:ext>
                  </a:extLst>
                </p:cNvPr>
                <p:cNvPicPr/>
                <p:nvPr/>
              </p:nvPicPr>
              <p:blipFill>
                <a:blip r:embed="rId642"/>
                <a:stretch>
                  <a:fillRect/>
                </a:stretch>
              </p:blipFill>
              <p:spPr>
                <a:xfrm>
                  <a:off x="6939060" y="5919360"/>
                  <a:ext cx="378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428" name="墨迹 427">
                  <a:extLst>
                    <a:ext uri="{FF2B5EF4-FFF2-40B4-BE49-F238E27FC236}">
                      <a16:creationId xmlns:a16="http://schemas.microsoft.com/office/drawing/2014/main" id="{1CE43DFA-00B5-FE76-A703-DBBC9A4383BB}"/>
                    </a:ext>
                  </a:extLst>
                </p14:cNvPr>
                <p14:cNvContentPartPr/>
                <p14:nvPr/>
              </p14:nvContentPartPr>
              <p14:xfrm>
                <a:off x="6926460" y="6019800"/>
                <a:ext cx="61560" cy="139680"/>
              </p14:xfrm>
            </p:contentPart>
          </mc:Choice>
          <mc:Fallback xmlns="">
            <p:pic>
              <p:nvPicPr>
                <p:cNvPr id="428" name="墨迹 427">
                  <a:extLst>
                    <a:ext uri="{FF2B5EF4-FFF2-40B4-BE49-F238E27FC236}">
                      <a16:creationId xmlns:a16="http://schemas.microsoft.com/office/drawing/2014/main" id="{1CE43DFA-00B5-FE76-A703-DBBC9A4383BB}"/>
                    </a:ext>
                  </a:extLst>
                </p:cNvPr>
                <p:cNvPicPr/>
                <p:nvPr/>
              </p:nvPicPr>
              <p:blipFill>
                <a:blip r:embed="rId644"/>
                <a:stretch>
                  <a:fillRect/>
                </a:stretch>
              </p:blipFill>
              <p:spPr>
                <a:xfrm>
                  <a:off x="6917460" y="6010800"/>
                  <a:ext cx="792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645">
              <p14:nvContentPartPr>
                <p14:cNvPr id="430" name="墨迹 429">
                  <a:extLst>
                    <a:ext uri="{FF2B5EF4-FFF2-40B4-BE49-F238E27FC236}">
                      <a16:creationId xmlns:a16="http://schemas.microsoft.com/office/drawing/2014/main" id="{DCD5A0A4-DA16-B8E5-5247-81B239328A2D}"/>
                    </a:ext>
                  </a:extLst>
                </p14:cNvPr>
                <p14:cNvContentPartPr/>
                <p14:nvPr/>
              </p14:nvContentPartPr>
              <p14:xfrm>
                <a:off x="7116900" y="5775720"/>
                <a:ext cx="12240" cy="21600"/>
              </p14:xfrm>
            </p:contentPart>
          </mc:Choice>
          <mc:Fallback xmlns="">
            <p:pic>
              <p:nvPicPr>
                <p:cNvPr id="430" name="墨迹 429">
                  <a:extLst>
                    <a:ext uri="{FF2B5EF4-FFF2-40B4-BE49-F238E27FC236}">
                      <a16:creationId xmlns:a16="http://schemas.microsoft.com/office/drawing/2014/main" id="{DCD5A0A4-DA16-B8E5-5247-81B239328A2D}"/>
                    </a:ext>
                  </a:extLst>
                </p:cNvPr>
                <p:cNvPicPr/>
                <p:nvPr/>
              </p:nvPicPr>
              <p:blipFill>
                <a:blip r:embed="rId646"/>
                <a:stretch>
                  <a:fillRect/>
                </a:stretch>
              </p:blipFill>
              <p:spPr>
                <a:xfrm>
                  <a:off x="7108260" y="5766720"/>
                  <a:ext cx="298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431" name="墨迹 430">
                  <a:extLst>
                    <a:ext uri="{FF2B5EF4-FFF2-40B4-BE49-F238E27FC236}">
                      <a16:creationId xmlns:a16="http://schemas.microsoft.com/office/drawing/2014/main" id="{EBC7E3B5-A1C3-01EB-9F75-A32BBDA030BD}"/>
                    </a:ext>
                  </a:extLst>
                </p14:cNvPr>
                <p14:cNvContentPartPr/>
                <p14:nvPr/>
              </p14:nvContentPartPr>
              <p14:xfrm>
                <a:off x="7109340" y="5806320"/>
                <a:ext cx="110880" cy="352080"/>
              </p14:xfrm>
            </p:contentPart>
          </mc:Choice>
          <mc:Fallback xmlns="">
            <p:pic>
              <p:nvPicPr>
                <p:cNvPr id="431" name="墨迹 430">
                  <a:extLst>
                    <a:ext uri="{FF2B5EF4-FFF2-40B4-BE49-F238E27FC236}">
                      <a16:creationId xmlns:a16="http://schemas.microsoft.com/office/drawing/2014/main" id="{EBC7E3B5-A1C3-01EB-9F75-A32BBDA030BD}"/>
                    </a:ext>
                  </a:extLst>
                </p:cNvPr>
                <p:cNvPicPr/>
                <p:nvPr/>
              </p:nvPicPr>
              <p:blipFill>
                <a:blip r:embed="rId648"/>
                <a:stretch>
                  <a:fillRect/>
                </a:stretch>
              </p:blipFill>
              <p:spPr>
                <a:xfrm>
                  <a:off x="7100340" y="5797320"/>
                  <a:ext cx="1285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432" name="墨迹 431">
                  <a:extLst>
                    <a:ext uri="{FF2B5EF4-FFF2-40B4-BE49-F238E27FC236}">
                      <a16:creationId xmlns:a16="http://schemas.microsoft.com/office/drawing/2014/main" id="{B0FE9A45-F493-3D50-DA31-41322F7A269E}"/>
                    </a:ext>
                  </a:extLst>
                </p14:cNvPr>
                <p14:cNvContentPartPr/>
                <p14:nvPr/>
              </p14:nvContentPartPr>
              <p14:xfrm>
                <a:off x="7391220" y="5981640"/>
                <a:ext cx="6840" cy="35640"/>
              </p14:xfrm>
            </p:contentPart>
          </mc:Choice>
          <mc:Fallback xmlns="">
            <p:pic>
              <p:nvPicPr>
                <p:cNvPr id="432" name="墨迹 431">
                  <a:extLst>
                    <a:ext uri="{FF2B5EF4-FFF2-40B4-BE49-F238E27FC236}">
                      <a16:creationId xmlns:a16="http://schemas.microsoft.com/office/drawing/2014/main" id="{B0FE9A45-F493-3D50-DA31-41322F7A269E}"/>
                    </a:ext>
                  </a:extLst>
                </p:cNvPr>
                <p:cNvPicPr/>
                <p:nvPr/>
              </p:nvPicPr>
              <p:blipFill>
                <a:blip r:embed="rId650"/>
                <a:stretch>
                  <a:fillRect/>
                </a:stretch>
              </p:blipFill>
              <p:spPr>
                <a:xfrm>
                  <a:off x="7382220" y="5972640"/>
                  <a:ext cx="244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433" name="墨迹 432">
                  <a:extLst>
                    <a:ext uri="{FF2B5EF4-FFF2-40B4-BE49-F238E27FC236}">
                      <a16:creationId xmlns:a16="http://schemas.microsoft.com/office/drawing/2014/main" id="{B751E3CE-4C75-80CE-E528-7C84580AF9FD}"/>
                    </a:ext>
                  </a:extLst>
                </p14:cNvPr>
                <p14:cNvContentPartPr/>
                <p14:nvPr/>
              </p14:nvContentPartPr>
              <p14:xfrm>
                <a:off x="7353060" y="6096120"/>
                <a:ext cx="15480" cy="5040"/>
              </p14:xfrm>
            </p:contentPart>
          </mc:Choice>
          <mc:Fallback xmlns="">
            <p:pic>
              <p:nvPicPr>
                <p:cNvPr id="433" name="墨迹 432">
                  <a:extLst>
                    <a:ext uri="{FF2B5EF4-FFF2-40B4-BE49-F238E27FC236}">
                      <a16:creationId xmlns:a16="http://schemas.microsoft.com/office/drawing/2014/main" id="{B751E3CE-4C75-80CE-E528-7C84580AF9FD}"/>
                    </a:ext>
                  </a:extLst>
                </p:cNvPr>
                <p:cNvPicPr/>
                <p:nvPr/>
              </p:nvPicPr>
              <p:blipFill>
                <a:blip r:embed="rId652"/>
                <a:stretch>
                  <a:fillRect/>
                </a:stretch>
              </p:blipFill>
              <p:spPr>
                <a:xfrm>
                  <a:off x="7344420" y="6087120"/>
                  <a:ext cx="331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435" name="墨迹 434">
                  <a:extLst>
                    <a:ext uri="{FF2B5EF4-FFF2-40B4-BE49-F238E27FC236}">
                      <a16:creationId xmlns:a16="http://schemas.microsoft.com/office/drawing/2014/main" id="{8D44DD0A-9F4E-F4CB-1274-90F34D9AF74A}"/>
                    </a:ext>
                  </a:extLst>
                </p14:cNvPr>
                <p14:cNvContentPartPr/>
                <p14:nvPr/>
              </p14:nvContentPartPr>
              <p14:xfrm>
                <a:off x="7551060" y="5792640"/>
                <a:ext cx="102240" cy="422640"/>
              </p14:xfrm>
            </p:contentPart>
          </mc:Choice>
          <mc:Fallback xmlns="">
            <p:pic>
              <p:nvPicPr>
                <p:cNvPr id="435" name="墨迹 434">
                  <a:extLst>
                    <a:ext uri="{FF2B5EF4-FFF2-40B4-BE49-F238E27FC236}">
                      <a16:creationId xmlns:a16="http://schemas.microsoft.com/office/drawing/2014/main" id="{8D44DD0A-9F4E-F4CB-1274-90F34D9AF74A}"/>
                    </a:ext>
                  </a:extLst>
                </p:cNvPr>
                <p:cNvPicPr/>
                <p:nvPr/>
              </p:nvPicPr>
              <p:blipFill>
                <a:blip r:embed="rId654"/>
                <a:stretch>
                  <a:fillRect/>
                </a:stretch>
              </p:blipFill>
              <p:spPr>
                <a:xfrm>
                  <a:off x="7542060" y="5783640"/>
                  <a:ext cx="11988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436" name="墨迹 435">
                  <a:extLst>
                    <a:ext uri="{FF2B5EF4-FFF2-40B4-BE49-F238E27FC236}">
                      <a16:creationId xmlns:a16="http://schemas.microsoft.com/office/drawing/2014/main" id="{62D814FC-E717-A1F9-C00E-E2B914006C72}"/>
                    </a:ext>
                  </a:extLst>
                </p14:cNvPr>
                <p14:cNvContentPartPr/>
                <p14:nvPr/>
              </p14:nvContentPartPr>
              <p14:xfrm>
                <a:off x="7660500" y="5890200"/>
                <a:ext cx="75600" cy="259920"/>
              </p14:xfrm>
            </p:contentPart>
          </mc:Choice>
          <mc:Fallback xmlns="">
            <p:pic>
              <p:nvPicPr>
                <p:cNvPr id="436" name="墨迹 435">
                  <a:extLst>
                    <a:ext uri="{FF2B5EF4-FFF2-40B4-BE49-F238E27FC236}">
                      <a16:creationId xmlns:a16="http://schemas.microsoft.com/office/drawing/2014/main" id="{62D814FC-E717-A1F9-C00E-E2B914006C72}"/>
                    </a:ext>
                  </a:extLst>
                </p:cNvPr>
                <p:cNvPicPr/>
                <p:nvPr/>
              </p:nvPicPr>
              <p:blipFill>
                <a:blip r:embed="rId656"/>
                <a:stretch>
                  <a:fillRect/>
                </a:stretch>
              </p:blipFill>
              <p:spPr>
                <a:xfrm>
                  <a:off x="7651500" y="5881200"/>
                  <a:ext cx="932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437" name="墨迹 436">
                  <a:extLst>
                    <a:ext uri="{FF2B5EF4-FFF2-40B4-BE49-F238E27FC236}">
                      <a16:creationId xmlns:a16="http://schemas.microsoft.com/office/drawing/2014/main" id="{87C60C28-53D8-DE80-F40F-ED6B91DED8FB}"/>
                    </a:ext>
                  </a:extLst>
                </p14:cNvPr>
                <p14:cNvContentPartPr/>
                <p14:nvPr/>
              </p14:nvContentPartPr>
              <p14:xfrm>
                <a:off x="7734300" y="6050040"/>
                <a:ext cx="38160" cy="21600"/>
              </p14:xfrm>
            </p:contentPart>
          </mc:Choice>
          <mc:Fallback xmlns="">
            <p:pic>
              <p:nvPicPr>
                <p:cNvPr id="437" name="墨迹 436">
                  <a:extLst>
                    <a:ext uri="{FF2B5EF4-FFF2-40B4-BE49-F238E27FC236}">
                      <a16:creationId xmlns:a16="http://schemas.microsoft.com/office/drawing/2014/main" id="{87C60C28-53D8-DE80-F40F-ED6B91DED8FB}"/>
                    </a:ext>
                  </a:extLst>
                </p:cNvPr>
                <p:cNvPicPr/>
                <p:nvPr/>
              </p:nvPicPr>
              <p:blipFill>
                <a:blip r:embed="rId658"/>
                <a:stretch>
                  <a:fillRect/>
                </a:stretch>
              </p:blipFill>
              <p:spPr>
                <a:xfrm>
                  <a:off x="7725300" y="6041400"/>
                  <a:ext cx="558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438" name="墨迹 437">
                  <a:extLst>
                    <a:ext uri="{FF2B5EF4-FFF2-40B4-BE49-F238E27FC236}">
                      <a16:creationId xmlns:a16="http://schemas.microsoft.com/office/drawing/2014/main" id="{386BD700-F280-6717-7A57-00534F078D4F}"/>
                    </a:ext>
                  </a:extLst>
                </p14:cNvPr>
                <p14:cNvContentPartPr/>
                <p14:nvPr/>
              </p14:nvContentPartPr>
              <p14:xfrm>
                <a:off x="7920420" y="5858880"/>
                <a:ext cx="96480" cy="157320"/>
              </p14:xfrm>
            </p:contentPart>
          </mc:Choice>
          <mc:Fallback xmlns="">
            <p:pic>
              <p:nvPicPr>
                <p:cNvPr id="438" name="墨迹 437">
                  <a:extLst>
                    <a:ext uri="{FF2B5EF4-FFF2-40B4-BE49-F238E27FC236}">
                      <a16:creationId xmlns:a16="http://schemas.microsoft.com/office/drawing/2014/main" id="{386BD700-F280-6717-7A57-00534F078D4F}"/>
                    </a:ext>
                  </a:extLst>
                </p:cNvPr>
                <p:cNvPicPr/>
                <p:nvPr/>
              </p:nvPicPr>
              <p:blipFill>
                <a:blip r:embed="rId660"/>
                <a:stretch>
                  <a:fillRect/>
                </a:stretch>
              </p:blipFill>
              <p:spPr>
                <a:xfrm>
                  <a:off x="7911420" y="5850240"/>
                  <a:ext cx="1141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439" name="墨迹 438">
                  <a:extLst>
                    <a:ext uri="{FF2B5EF4-FFF2-40B4-BE49-F238E27FC236}">
                      <a16:creationId xmlns:a16="http://schemas.microsoft.com/office/drawing/2014/main" id="{07AA3AC6-681F-964B-1DF8-E1E51A4168E0}"/>
                    </a:ext>
                  </a:extLst>
                </p14:cNvPr>
                <p14:cNvContentPartPr/>
                <p14:nvPr/>
              </p14:nvContentPartPr>
              <p14:xfrm>
                <a:off x="7965780" y="5730360"/>
                <a:ext cx="35280" cy="491040"/>
              </p14:xfrm>
            </p:contentPart>
          </mc:Choice>
          <mc:Fallback xmlns="">
            <p:pic>
              <p:nvPicPr>
                <p:cNvPr id="439" name="墨迹 438">
                  <a:extLst>
                    <a:ext uri="{FF2B5EF4-FFF2-40B4-BE49-F238E27FC236}">
                      <a16:creationId xmlns:a16="http://schemas.microsoft.com/office/drawing/2014/main" id="{07AA3AC6-681F-964B-1DF8-E1E51A4168E0}"/>
                    </a:ext>
                  </a:extLst>
                </p:cNvPr>
                <p:cNvPicPr/>
                <p:nvPr/>
              </p:nvPicPr>
              <p:blipFill>
                <a:blip r:embed="rId662"/>
                <a:stretch>
                  <a:fillRect/>
                </a:stretch>
              </p:blipFill>
              <p:spPr>
                <a:xfrm>
                  <a:off x="7957140" y="5721360"/>
                  <a:ext cx="52920" cy="50868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440" name="墨迹 439">
                  <a:extLst>
                    <a:ext uri="{FF2B5EF4-FFF2-40B4-BE49-F238E27FC236}">
                      <a16:creationId xmlns:a16="http://schemas.microsoft.com/office/drawing/2014/main" id="{E62CC455-EE6D-1E2D-FB54-AA95206DCE46}"/>
                    </a:ext>
                  </a:extLst>
                </p14:cNvPr>
                <p14:cNvContentPartPr/>
                <p14:nvPr/>
              </p14:nvContentPartPr>
              <p14:xfrm>
                <a:off x="7868580" y="6033480"/>
                <a:ext cx="109800" cy="52560"/>
              </p14:xfrm>
            </p:contentPart>
          </mc:Choice>
          <mc:Fallback xmlns="">
            <p:pic>
              <p:nvPicPr>
                <p:cNvPr id="440" name="墨迹 439">
                  <a:extLst>
                    <a:ext uri="{FF2B5EF4-FFF2-40B4-BE49-F238E27FC236}">
                      <a16:creationId xmlns:a16="http://schemas.microsoft.com/office/drawing/2014/main" id="{E62CC455-EE6D-1E2D-FB54-AA95206DCE46}"/>
                    </a:ext>
                  </a:extLst>
                </p:cNvPr>
                <p:cNvPicPr/>
                <p:nvPr/>
              </p:nvPicPr>
              <p:blipFill>
                <a:blip r:embed="rId664"/>
                <a:stretch>
                  <a:fillRect/>
                </a:stretch>
              </p:blipFill>
              <p:spPr>
                <a:xfrm>
                  <a:off x="7859940" y="6024840"/>
                  <a:ext cx="1274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665">
              <p14:nvContentPartPr>
                <p14:cNvPr id="441" name="墨迹 440">
                  <a:extLst>
                    <a:ext uri="{FF2B5EF4-FFF2-40B4-BE49-F238E27FC236}">
                      <a16:creationId xmlns:a16="http://schemas.microsoft.com/office/drawing/2014/main" id="{3A5CA759-7327-542F-9DEB-EA3D0A0487D4}"/>
                    </a:ext>
                  </a:extLst>
                </p14:cNvPr>
                <p14:cNvContentPartPr/>
                <p14:nvPr/>
              </p14:nvContentPartPr>
              <p14:xfrm>
                <a:off x="7985580" y="6034920"/>
                <a:ext cx="97920" cy="50040"/>
              </p14:xfrm>
            </p:contentPart>
          </mc:Choice>
          <mc:Fallback xmlns="">
            <p:pic>
              <p:nvPicPr>
                <p:cNvPr id="441" name="墨迹 440">
                  <a:extLst>
                    <a:ext uri="{FF2B5EF4-FFF2-40B4-BE49-F238E27FC236}">
                      <a16:creationId xmlns:a16="http://schemas.microsoft.com/office/drawing/2014/main" id="{3A5CA759-7327-542F-9DEB-EA3D0A0487D4}"/>
                    </a:ext>
                  </a:extLst>
                </p:cNvPr>
                <p:cNvPicPr/>
                <p:nvPr/>
              </p:nvPicPr>
              <p:blipFill>
                <a:blip r:embed="rId666"/>
                <a:stretch>
                  <a:fillRect/>
                </a:stretch>
              </p:blipFill>
              <p:spPr>
                <a:xfrm>
                  <a:off x="7976940" y="6025920"/>
                  <a:ext cx="1155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442" name="墨迹 441">
                  <a:extLst>
                    <a:ext uri="{FF2B5EF4-FFF2-40B4-BE49-F238E27FC236}">
                      <a16:creationId xmlns:a16="http://schemas.microsoft.com/office/drawing/2014/main" id="{B949B094-A1CD-B8CA-4957-C42B94AF1887}"/>
                    </a:ext>
                  </a:extLst>
                </p14:cNvPr>
                <p14:cNvContentPartPr/>
                <p14:nvPr/>
              </p14:nvContentPartPr>
              <p14:xfrm>
                <a:off x="8242260" y="5806320"/>
                <a:ext cx="93960" cy="270000"/>
              </p14:xfrm>
            </p:contentPart>
          </mc:Choice>
          <mc:Fallback xmlns="">
            <p:pic>
              <p:nvPicPr>
                <p:cNvPr id="442" name="墨迹 441">
                  <a:extLst>
                    <a:ext uri="{FF2B5EF4-FFF2-40B4-BE49-F238E27FC236}">
                      <a16:creationId xmlns:a16="http://schemas.microsoft.com/office/drawing/2014/main" id="{B949B094-A1CD-B8CA-4957-C42B94AF1887}"/>
                    </a:ext>
                  </a:extLst>
                </p:cNvPr>
                <p:cNvPicPr/>
                <p:nvPr/>
              </p:nvPicPr>
              <p:blipFill>
                <a:blip r:embed="rId668"/>
                <a:stretch>
                  <a:fillRect/>
                </a:stretch>
              </p:blipFill>
              <p:spPr>
                <a:xfrm>
                  <a:off x="8233620" y="5797320"/>
                  <a:ext cx="1116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443" name="墨迹 442">
                  <a:extLst>
                    <a:ext uri="{FF2B5EF4-FFF2-40B4-BE49-F238E27FC236}">
                      <a16:creationId xmlns:a16="http://schemas.microsoft.com/office/drawing/2014/main" id="{4B4453D1-B4D2-85DB-E134-0F056A343645}"/>
                    </a:ext>
                  </a:extLst>
                </p14:cNvPr>
                <p14:cNvContentPartPr/>
                <p14:nvPr/>
              </p14:nvContentPartPr>
              <p14:xfrm>
                <a:off x="8183580" y="5917560"/>
                <a:ext cx="238680" cy="168480"/>
              </p14:xfrm>
            </p:contentPart>
          </mc:Choice>
          <mc:Fallback xmlns="">
            <p:pic>
              <p:nvPicPr>
                <p:cNvPr id="443" name="墨迹 442">
                  <a:extLst>
                    <a:ext uri="{FF2B5EF4-FFF2-40B4-BE49-F238E27FC236}">
                      <a16:creationId xmlns:a16="http://schemas.microsoft.com/office/drawing/2014/main" id="{4B4453D1-B4D2-85DB-E134-0F056A343645}"/>
                    </a:ext>
                  </a:extLst>
                </p:cNvPr>
                <p:cNvPicPr/>
                <p:nvPr/>
              </p:nvPicPr>
              <p:blipFill>
                <a:blip r:embed="rId670"/>
                <a:stretch>
                  <a:fillRect/>
                </a:stretch>
              </p:blipFill>
              <p:spPr>
                <a:xfrm>
                  <a:off x="8174940" y="5908560"/>
                  <a:ext cx="2563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444" name="墨迹 443">
                  <a:extLst>
                    <a:ext uri="{FF2B5EF4-FFF2-40B4-BE49-F238E27FC236}">
                      <a16:creationId xmlns:a16="http://schemas.microsoft.com/office/drawing/2014/main" id="{23C70680-E1F7-A6B4-4CB4-2E5C364C3793}"/>
                    </a:ext>
                  </a:extLst>
                </p14:cNvPr>
                <p14:cNvContentPartPr/>
                <p14:nvPr/>
              </p14:nvContentPartPr>
              <p14:xfrm>
                <a:off x="8549340" y="5897760"/>
                <a:ext cx="20880" cy="181080"/>
              </p14:xfrm>
            </p:contentPart>
          </mc:Choice>
          <mc:Fallback xmlns="">
            <p:pic>
              <p:nvPicPr>
                <p:cNvPr id="444" name="墨迹 443">
                  <a:extLst>
                    <a:ext uri="{FF2B5EF4-FFF2-40B4-BE49-F238E27FC236}">
                      <a16:creationId xmlns:a16="http://schemas.microsoft.com/office/drawing/2014/main" id="{23C70680-E1F7-A6B4-4CB4-2E5C364C3793}"/>
                    </a:ext>
                  </a:extLst>
                </p:cNvPr>
                <p:cNvPicPr/>
                <p:nvPr/>
              </p:nvPicPr>
              <p:blipFill>
                <a:blip r:embed="rId672"/>
                <a:stretch>
                  <a:fillRect/>
                </a:stretch>
              </p:blipFill>
              <p:spPr>
                <a:xfrm>
                  <a:off x="8540700" y="5889120"/>
                  <a:ext cx="385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446" name="墨迹 445">
                  <a:extLst>
                    <a:ext uri="{FF2B5EF4-FFF2-40B4-BE49-F238E27FC236}">
                      <a16:creationId xmlns:a16="http://schemas.microsoft.com/office/drawing/2014/main" id="{78A81574-4A58-6B38-44FC-AD66A71229BD}"/>
                    </a:ext>
                  </a:extLst>
                </p14:cNvPr>
                <p14:cNvContentPartPr/>
                <p14:nvPr/>
              </p14:nvContentPartPr>
              <p14:xfrm>
                <a:off x="8708820" y="5862480"/>
                <a:ext cx="276120" cy="204480"/>
              </p14:xfrm>
            </p:contentPart>
          </mc:Choice>
          <mc:Fallback xmlns="">
            <p:pic>
              <p:nvPicPr>
                <p:cNvPr id="446" name="墨迹 445">
                  <a:extLst>
                    <a:ext uri="{FF2B5EF4-FFF2-40B4-BE49-F238E27FC236}">
                      <a16:creationId xmlns:a16="http://schemas.microsoft.com/office/drawing/2014/main" id="{78A81574-4A58-6B38-44FC-AD66A71229BD}"/>
                    </a:ext>
                  </a:extLst>
                </p:cNvPr>
                <p:cNvPicPr/>
                <p:nvPr/>
              </p:nvPicPr>
              <p:blipFill>
                <a:blip r:embed="rId674"/>
                <a:stretch>
                  <a:fillRect/>
                </a:stretch>
              </p:blipFill>
              <p:spPr>
                <a:xfrm>
                  <a:off x="8699820" y="5853840"/>
                  <a:ext cx="29376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447" name="墨迹 446">
                  <a:extLst>
                    <a:ext uri="{FF2B5EF4-FFF2-40B4-BE49-F238E27FC236}">
                      <a16:creationId xmlns:a16="http://schemas.microsoft.com/office/drawing/2014/main" id="{17E58748-6B51-00F6-7F7A-7EDBD1C09436}"/>
                    </a:ext>
                  </a:extLst>
                </p14:cNvPr>
                <p14:cNvContentPartPr/>
                <p14:nvPr/>
              </p14:nvContentPartPr>
              <p14:xfrm>
                <a:off x="9104100" y="5821440"/>
                <a:ext cx="280800" cy="517680"/>
              </p14:xfrm>
            </p:contentPart>
          </mc:Choice>
          <mc:Fallback xmlns="">
            <p:pic>
              <p:nvPicPr>
                <p:cNvPr id="447" name="墨迹 446">
                  <a:extLst>
                    <a:ext uri="{FF2B5EF4-FFF2-40B4-BE49-F238E27FC236}">
                      <a16:creationId xmlns:a16="http://schemas.microsoft.com/office/drawing/2014/main" id="{17E58748-6B51-00F6-7F7A-7EDBD1C09436}"/>
                    </a:ext>
                  </a:extLst>
                </p:cNvPr>
                <p:cNvPicPr/>
                <p:nvPr/>
              </p:nvPicPr>
              <p:blipFill>
                <a:blip r:embed="rId676"/>
                <a:stretch>
                  <a:fillRect/>
                </a:stretch>
              </p:blipFill>
              <p:spPr>
                <a:xfrm>
                  <a:off x="9095460" y="5812800"/>
                  <a:ext cx="29844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448" name="墨迹 447">
                  <a:extLst>
                    <a:ext uri="{FF2B5EF4-FFF2-40B4-BE49-F238E27FC236}">
                      <a16:creationId xmlns:a16="http://schemas.microsoft.com/office/drawing/2014/main" id="{3B02DAAE-8A8B-48CA-CEDA-ACE1887BAE9C}"/>
                    </a:ext>
                  </a:extLst>
                </p14:cNvPr>
                <p14:cNvContentPartPr/>
                <p14:nvPr/>
              </p14:nvContentPartPr>
              <p14:xfrm>
                <a:off x="9495780" y="5813880"/>
                <a:ext cx="170640" cy="295920"/>
              </p14:xfrm>
            </p:contentPart>
          </mc:Choice>
          <mc:Fallback xmlns="">
            <p:pic>
              <p:nvPicPr>
                <p:cNvPr id="448" name="墨迹 447">
                  <a:extLst>
                    <a:ext uri="{FF2B5EF4-FFF2-40B4-BE49-F238E27FC236}">
                      <a16:creationId xmlns:a16="http://schemas.microsoft.com/office/drawing/2014/main" id="{3B02DAAE-8A8B-48CA-CEDA-ACE1887BAE9C}"/>
                    </a:ext>
                  </a:extLst>
                </p:cNvPr>
                <p:cNvPicPr/>
                <p:nvPr/>
              </p:nvPicPr>
              <p:blipFill>
                <a:blip r:embed="rId678"/>
                <a:stretch>
                  <a:fillRect/>
                </a:stretch>
              </p:blipFill>
              <p:spPr>
                <a:xfrm>
                  <a:off x="9486780" y="5805240"/>
                  <a:ext cx="18828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450" name="墨迹 449">
                  <a:extLst>
                    <a:ext uri="{FF2B5EF4-FFF2-40B4-BE49-F238E27FC236}">
                      <a16:creationId xmlns:a16="http://schemas.microsoft.com/office/drawing/2014/main" id="{F9DBC782-F437-70F1-FFB2-1AD905F7D877}"/>
                    </a:ext>
                  </a:extLst>
                </p14:cNvPr>
                <p14:cNvContentPartPr/>
                <p14:nvPr/>
              </p14:nvContentPartPr>
              <p14:xfrm>
                <a:off x="9829500" y="5765280"/>
                <a:ext cx="108000" cy="304920"/>
              </p14:xfrm>
            </p:contentPart>
          </mc:Choice>
          <mc:Fallback xmlns="">
            <p:pic>
              <p:nvPicPr>
                <p:cNvPr id="450" name="墨迹 449">
                  <a:extLst>
                    <a:ext uri="{FF2B5EF4-FFF2-40B4-BE49-F238E27FC236}">
                      <a16:creationId xmlns:a16="http://schemas.microsoft.com/office/drawing/2014/main" id="{F9DBC782-F437-70F1-FFB2-1AD905F7D877}"/>
                    </a:ext>
                  </a:extLst>
                </p:cNvPr>
                <p:cNvPicPr/>
                <p:nvPr/>
              </p:nvPicPr>
              <p:blipFill>
                <a:blip r:embed="rId680"/>
                <a:stretch>
                  <a:fillRect/>
                </a:stretch>
              </p:blipFill>
              <p:spPr>
                <a:xfrm>
                  <a:off x="9820860" y="5756640"/>
                  <a:ext cx="1256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451" name="墨迹 450">
                  <a:extLst>
                    <a:ext uri="{FF2B5EF4-FFF2-40B4-BE49-F238E27FC236}">
                      <a16:creationId xmlns:a16="http://schemas.microsoft.com/office/drawing/2014/main" id="{97EBB4A7-EE11-76B0-C4DA-36FA4CF7400C}"/>
                    </a:ext>
                  </a:extLst>
                </p14:cNvPr>
                <p14:cNvContentPartPr/>
                <p14:nvPr/>
              </p14:nvContentPartPr>
              <p14:xfrm>
                <a:off x="9845340" y="5813880"/>
                <a:ext cx="138960" cy="286200"/>
              </p14:xfrm>
            </p:contentPart>
          </mc:Choice>
          <mc:Fallback xmlns="">
            <p:pic>
              <p:nvPicPr>
                <p:cNvPr id="451" name="墨迹 450">
                  <a:extLst>
                    <a:ext uri="{FF2B5EF4-FFF2-40B4-BE49-F238E27FC236}">
                      <a16:creationId xmlns:a16="http://schemas.microsoft.com/office/drawing/2014/main" id="{97EBB4A7-EE11-76B0-C4DA-36FA4CF7400C}"/>
                    </a:ext>
                  </a:extLst>
                </p:cNvPr>
                <p:cNvPicPr/>
                <p:nvPr/>
              </p:nvPicPr>
              <p:blipFill>
                <a:blip r:embed="rId682"/>
                <a:stretch>
                  <a:fillRect/>
                </a:stretch>
              </p:blipFill>
              <p:spPr>
                <a:xfrm>
                  <a:off x="9836700" y="5805240"/>
                  <a:ext cx="1566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683">
              <p14:nvContentPartPr>
                <p14:cNvPr id="452" name="墨迹 451">
                  <a:extLst>
                    <a:ext uri="{FF2B5EF4-FFF2-40B4-BE49-F238E27FC236}">
                      <a16:creationId xmlns:a16="http://schemas.microsoft.com/office/drawing/2014/main" id="{5945D3E7-3822-2C66-53CF-9BD5C5B43514}"/>
                    </a:ext>
                  </a:extLst>
                </p14:cNvPr>
                <p14:cNvContentPartPr/>
                <p14:nvPr/>
              </p14:nvContentPartPr>
              <p14:xfrm>
                <a:off x="10096260" y="5878680"/>
                <a:ext cx="109800" cy="34920"/>
              </p14:xfrm>
            </p:contentPart>
          </mc:Choice>
          <mc:Fallback xmlns="">
            <p:pic>
              <p:nvPicPr>
                <p:cNvPr id="452" name="墨迹 451">
                  <a:extLst>
                    <a:ext uri="{FF2B5EF4-FFF2-40B4-BE49-F238E27FC236}">
                      <a16:creationId xmlns:a16="http://schemas.microsoft.com/office/drawing/2014/main" id="{5945D3E7-3822-2C66-53CF-9BD5C5B43514}"/>
                    </a:ext>
                  </a:extLst>
                </p:cNvPr>
                <p:cNvPicPr/>
                <p:nvPr/>
              </p:nvPicPr>
              <p:blipFill>
                <a:blip r:embed="rId684"/>
                <a:stretch>
                  <a:fillRect/>
                </a:stretch>
              </p:blipFill>
              <p:spPr>
                <a:xfrm>
                  <a:off x="10087620" y="5869680"/>
                  <a:ext cx="1274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453" name="墨迹 452">
                  <a:extLst>
                    <a:ext uri="{FF2B5EF4-FFF2-40B4-BE49-F238E27FC236}">
                      <a16:creationId xmlns:a16="http://schemas.microsoft.com/office/drawing/2014/main" id="{679A247E-1E34-6AA4-139F-05ED99AA14E2}"/>
                    </a:ext>
                  </a:extLst>
                </p14:cNvPr>
                <p14:cNvContentPartPr/>
                <p14:nvPr/>
              </p14:nvContentPartPr>
              <p14:xfrm>
                <a:off x="10134780" y="5798760"/>
                <a:ext cx="191880" cy="252000"/>
              </p14:xfrm>
            </p:contentPart>
          </mc:Choice>
          <mc:Fallback xmlns="">
            <p:pic>
              <p:nvPicPr>
                <p:cNvPr id="453" name="墨迹 452">
                  <a:extLst>
                    <a:ext uri="{FF2B5EF4-FFF2-40B4-BE49-F238E27FC236}">
                      <a16:creationId xmlns:a16="http://schemas.microsoft.com/office/drawing/2014/main" id="{679A247E-1E34-6AA4-139F-05ED99AA14E2}"/>
                    </a:ext>
                  </a:extLst>
                </p:cNvPr>
                <p:cNvPicPr/>
                <p:nvPr/>
              </p:nvPicPr>
              <p:blipFill>
                <a:blip r:embed="rId686"/>
                <a:stretch>
                  <a:fillRect/>
                </a:stretch>
              </p:blipFill>
              <p:spPr>
                <a:xfrm>
                  <a:off x="10125780" y="5789760"/>
                  <a:ext cx="20952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454" name="墨迹 453">
                  <a:extLst>
                    <a:ext uri="{FF2B5EF4-FFF2-40B4-BE49-F238E27FC236}">
                      <a16:creationId xmlns:a16="http://schemas.microsoft.com/office/drawing/2014/main" id="{BACEE45D-F01F-D003-DB9C-DFB71B667228}"/>
                    </a:ext>
                  </a:extLst>
                </p14:cNvPr>
                <p14:cNvContentPartPr/>
                <p14:nvPr/>
              </p14:nvContentPartPr>
              <p14:xfrm>
                <a:off x="10278060" y="5839800"/>
                <a:ext cx="47520" cy="190440"/>
              </p14:xfrm>
            </p:contentPart>
          </mc:Choice>
          <mc:Fallback xmlns="">
            <p:pic>
              <p:nvPicPr>
                <p:cNvPr id="454" name="墨迹 453">
                  <a:extLst>
                    <a:ext uri="{FF2B5EF4-FFF2-40B4-BE49-F238E27FC236}">
                      <a16:creationId xmlns:a16="http://schemas.microsoft.com/office/drawing/2014/main" id="{BACEE45D-F01F-D003-DB9C-DFB71B667228}"/>
                    </a:ext>
                  </a:extLst>
                </p:cNvPr>
                <p:cNvPicPr/>
                <p:nvPr/>
              </p:nvPicPr>
              <p:blipFill>
                <a:blip r:embed="rId688"/>
                <a:stretch>
                  <a:fillRect/>
                </a:stretch>
              </p:blipFill>
              <p:spPr>
                <a:xfrm>
                  <a:off x="10269060" y="5830800"/>
                  <a:ext cx="651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455" name="墨迹 454">
                  <a:extLst>
                    <a:ext uri="{FF2B5EF4-FFF2-40B4-BE49-F238E27FC236}">
                      <a16:creationId xmlns:a16="http://schemas.microsoft.com/office/drawing/2014/main" id="{9190CC8D-4493-724B-BCF9-B3811FBEAF63}"/>
                    </a:ext>
                  </a:extLst>
                </p14:cNvPr>
                <p14:cNvContentPartPr/>
                <p14:nvPr/>
              </p14:nvContentPartPr>
              <p14:xfrm>
                <a:off x="10250340" y="5905320"/>
                <a:ext cx="117360" cy="125640"/>
              </p14:xfrm>
            </p:contentPart>
          </mc:Choice>
          <mc:Fallback xmlns="">
            <p:pic>
              <p:nvPicPr>
                <p:cNvPr id="455" name="墨迹 454">
                  <a:extLst>
                    <a:ext uri="{FF2B5EF4-FFF2-40B4-BE49-F238E27FC236}">
                      <a16:creationId xmlns:a16="http://schemas.microsoft.com/office/drawing/2014/main" id="{9190CC8D-4493-724B-BCF9-B3811FBEAF63}"/>
                    </a:ext>
                  </a:extLst>
                </p:cNvPr>
                <p:cNvPicPr/>
                <p:nvPr/>
              </p:nvPicPr>
              <p:blipFill>
                <a:blip r:embed="rId690"/>
                <a:stretch>
                  <a:fillRect/>
                </a:stretch>
              </p:blipFill>
              <p:spPr>
                <a:xfrm>
                  <a:off x="10241700" y="5896320"/>
                  <a:ext cx="1350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456" name="墨迹 455">
                  <a:extLst>
                    <a:ext uri="{FF2B5EF4-FFF2-40B4-BE49-F238E27FC236}">
                      <a16:creationId xmlns:a16="http://schemas.microsoft.com/office/drawing/2014/main" id="{A7D15A16-F463-C657-D54A-AE192981088D}"/>
                    </a:ext>
                  </a:extLst>
                </p14:cNvPr>
                <p14:cNvContentPartPr/>
                <p14:nvPr/>
              </p14:nvContentPartPr>
              <p14:xfrm>
                <a:off x="10484700" y="5813880"/>
                <a:ext cx="83880" cy="196200"/>
              </p14:xfrm>
            </p:contentPart>
          </mc:Choice>
          <mc:Fallback xmlns="">
            <p:pic>
              <p:nvPicPr>
                <p:cNvPr id="456" name="墨迹 455">
                  <a:extLst>
                    <a:ext uri="{FF2B5EF4-FFF2-40B4-BE49-F238E27FC236}">
                      <a16:creationId xmlns:a16="http://schemas.microsoft.com/office/drawing/2014/main" id="{A7D15A16-F463-C657-D54A-AE192981088D}"/>
                    </a:ext>
                  </a:extLst>
                </p:cNvPr>
                <p:cNvPicPr/>
                <p:nvPr/>
              </p:nvPicPr>
              <p:blipFill>
                <a:blip r:embed="rId692"/>
                <a:stretch>
                  <a:fillRect/>
                </a:stretch>
              </p:blipFill>
              <p:spPr>
                <a:xfrm>
                  <a:off x="10476060" y="5805240"/>
                  <a:ext cx="1015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693">
              <p14:nvContentPartPr>
                <p14:cNvPr id="457" name="墨迹 456">
                  <a:extLst>
                    <a:ext uri="{FF2B5EF4-FFF2-40B4-BE49-F238E27FC236}">
                      <a16:creationId xmlns:a16="http://schemas.microsoft.com/office/drawing/2014/main" id="{B007B142-D9E7-9CC6-8872-D8A14AA9B2A5}"/>
                    </a:ext>
                  </a:extLst>
                </p14:cNvPr>
                <p14:cNvContentPartPr/>
                <p14:nvPr/>
              </p14:nvContentPartPr>
              <p14:xfrm>
                <a:off x="10690620" y="5798760"/>
                <a:ext cx="16920" cy="219240"/>
              </p14:xfrm>
            </p:contentPart>
          </mc:Choice>
          <mc:Fallback xmlns="">
            <p:pic>
              <p:nvPicPr>
                <p:cNvPr id="457" name="墨迹 456">
                  <a:extLst>
                    <a:ext uri="{FF2B5EF4-FFF2-40B4-BE49-F238E27FC236}">
                      <a16:creationId xmlns:a16="http://schemas.microsoft.com/office/drawing/2014/main" id="{B007B142-D9E7-9CC6-8872-D8A14AA9B2A5}"/>
                    </a:ext>
                  </a:extLst>
                </p:cNvPr>
                <p:cNvPicPr/>
                <p:nvPr/>
              </p:nvPicPr>
              <p:blipFill>
                <a:blip r:embed="rId694"/>
                <a:stretch>
                  <a:fillRect/>
                </a:stretch>
              </p:blipFill>
              <p:spPr>
                <a:xfrm>
                  <a:off x="10681980" y="5789760"/>
                  <a:ext cx="3456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458" name="墨迹 457">
                  <a:extLst>
                    <a:ext uri="{FF2B5EF4-FFF2-40B4-BE49-F238E27FC236}">
                      <a16:creationId xmlns:a16="http://schemas.microsoft.com/office/drawing/2014/main" id="{CDFF33C4-82D8-926F-D835-B6B3B66391EE}"/>
                    </a:ext>
                  </a:extLst>
                </p14:cNvPr>
                <p14:cNvContentPartPr/>
                <p14:nvPr/>
              </p14:nvContentPartPr>
              <p14:xfrm>
                <a:off x="10652460" y="5777160"/>
                <a:ext cx="223920" cy="234360"/>
              </p14:xfrm>
            </p:contentPart>
          </mc:Choice>
          <mc:Fallback xmlns="">
            <p:pic>
              <p:nvPicPr>
                <p:cNvPr id="458" name="墨迹 457">
                  <a:extLst>
                    <a:ext uri="{FF2B5EF4-FFF2-40B4-BE49-F238E27FC236}">
                      <a16:creationId xmlns:a16="http://schemas.microsoft.com/office/drawing/2014/main" id="{CDFF33C4-82D8-926F-D835-B6B3B66391EE}"/>
                    </a:ext>
                  </a:extLst>
                </p:cNvPr>
                <p:cNvPicPr/>
                <p:nvPr/>
              </p:nvPicPr>
              <p:blipFill>
                <a:blip r:embed="rId696"/>
                <a:stretch>
                  <a:fillRect/>
                </a:stretch>
              </p:blipFill>
              <p:spPr>
                <a:xfrm>
                  <a:off x="10643820" y="5768160"/>
                  <a:ext cx="2415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459" name="墨迹 458">
                  <a:extLst>
                    <a:ext uri="{FF2B5EF4-FFF2-40B4-BE49-F238E27FC236}">
                      <a16:creationId xmlns:a16="http://schemas.microsoft.com/office/drawing/2014/main" id="{809002E6-EFEA-BC6A-FF98-7B6A1064158D}"/>
                    </a:ext>
                  </a:extLst>
                </p14:cNvPr>
                <p14:cNvContentPartPr/>
                <p14:nvPr/>
              </p14:nvContentPartPr>
              <p14:xfrm>
                <a:off x="11079420" y="5777880"/>
                <a:ext cx="126720" cy="43920"/>
              </p14:xfrm>
            </p:contentPart>
          </mc:Choice>
          <mc:Fallback xmlns="">
            <p:pic>
              <p:nvPicPr>
                <p:cNvPr id="459" name="墨迹 458">
                  <a:extLst>
                    <a:ext uri="{FF2B5EF4-FFF2-40B4-BE49-F238E27FC236}">
                      <a16:creationId xmlns:a16="http://schemas.microsoft.com/office/drawing/2014/main" id="{809002E6-EFEA-BC6A-FF98-7B6A1064158D}"/>
                    </a:ext>
                  </a:extLst>
                </p:cNvPr>
                <p:cNvPicPr/>
                <p:nvPr/>
              </p:nvPicPr>
              <p:blipFill>
                <a:blip r:embed="rId698"/>
                <a:stretch>
                  <a:fillRect/>
                </a:stretch>
              </p:blipFill>
              <p:spPr>
                <a:xfrm>
                  <a:off x="11070420" y="5769240"/>
                  <a:ext cx="1443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460" name="墨迹 459">
                  <a:extLst>
                    <a:ext uri="{FF2B5EF4-FFF2-40B4-BE49-F238E27FC236}">
                      <a16:creationId xmlns:a16="http://schemas.microsoft.com/office/drawing/2014/main" id="{57001488-36EB-20B6-6227-9FB67B00586B}"/>
                    </a:ext>
                  </a:extLst>
                </p14:cNvPr>
                <p14:cNvContentPartPr/>
                <p14:nvPr/>
              </p14:nvContentPartPr>
              <p14:xfrm>
                <a:off x="11120820" y="5745480"/>
                <a:ext cx="73440" cy="218160"/>
              </p14:xfrm>
            </p:contentPart>
          </mc:Choice>
          <mc:Fallback xmlns="">
            <p:pic>
              <p:nvPicPr>
                <p:cNvPr id="460" name="墨迹 459">
                  <a:extLst>
                    <a:ext uri="{FF2B5EF4-FFF2-40B4-BE49-F238E27FC236}">
                      <a16:creationId xmlns:a16="http://schemas.microsoft.com/office/drawing/2014/main" id="{57001488-36EB-20B6-6227-9FB67B00586B}"/>
                    </a:ext>
                  </a:extLst>
                </p:cNvPr>
                <p:cNvPicPr/>
                <p:nvPr/>
              </p:nvPicPr>
              <p:blipFill>
                <a:blip r:embed="rId700"/>
                <a:stretch>
                  <a:fillRect/>
                </a:stretch>
              </p:blipFill>
              <p:spPr>
                <a:xfrm>
                  <a:off x="11111820" y="5736480"/>
                  <a:ext cx="910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461" name="墨迹 460">
                  <a:extLst>
                    <a:ext uri="{FF2B5EF4-FFF2-40B4-BE49-F238E27FC236}">
                      <a16:creationId xmlns:a16="http://schemas.microsoft.com/office/drawing/2014/main" id="{D38FBDCB-A103-7425-0199-DA49E3F909F7}"/>
                    </a:ext>
                  </a:extLst>
                </p14:cNvPr>
                <p14:cNvContentPartPr/>
                <p14:nvPr/>
              </p14:nvContentPartPr>
              <p14:xfrm>
                <a:off x="11062140" y="5867160"/>
                <a:ext cx="148680" cy="196920"/>
              </p14:xfrm>
            </p:contentPart>
          </mc:Choice>
          <mc:Fallback xmlns="">
            <p:pic>
              <p:nvPicPr>
                <p:cNvPr id="461" name="墨迹 460">
                  <a:extLst>
                    <a:ext uri="{FF2B5EF4-FFF2-40B4-BE49-F238E27FC236}">
                      <a16:creationId xmlns:a16="http://schemas.microsoft.com/office/drawing/2014/main" id="{D38FBDCB-A103-7425-0199-DA49E3F909F7}"/>
                    </a:ext>
                  </a:extLst>
                </p:cNvPr>
                <p:cNvPicPr/>
                <p:nvPr/>
              </p:nvPicPr>
              <p:blipFill>
                <a:blip r:embed="rId702"/>
                <a:stretch>
                  <a:fillRect/>
                </a:stretch>
              </p:blipFill>
              <p:spPr>
                <a:xfrm>
                  <a:off x="11053140" y="5858520"/>
                  <a:ext cx="16632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462" name="墨迹 461">
                  <a:extLst>
                    <a:ext uri="{FF2B5EF4-FFF2-40B4-BE49-F238E27FC236}">
                      <a16:creationId xmlns:a16="http://schemas.microsoft.com/office/drawing/2014/main" id="{D1AAF242-12B7-01EC-5EE6-E5A30E7395A5}"/>
                    </a:ext>
                  </a:extLst>
                </p14:cNvPr>
                <p14:cNvContentPartPr/>
                <p14:nvPr/>
              </p14:nvContentPartPr>
              <p14:xfrm>
                <a:off x="11039820" y="5775720"/>
                <a:ext cx="313920" cy="90360"/>
              </p14:xfrm>
            </p:contentPart>
          </mc:Choice>
          <mc:Fallback xmlns="">
            <p:pic>
              <p:nvPicPr>
                <p:cNvPr id="462" name="墨迹 461">
                  <a:extLst>
                    <a:ext uri="{FF2B5EF4-FFF2-40B4-BE49-F238E27FC236}">
                      <a16:creationId xmlns:a16="http://schemas.microsoft.com/office/drawing/2014/main" id="{D1AAF242-12B7-01EC-5EE6-E5A30E7395A5}"/>
                    </a:ext>
                  </a:extLst>
                </p:cNvPr>
                <p:cNvPicPr/>
                <p:nvPr/>
              </p:nvPicPr>
              <p:blipFill>
                <a:blip r:embed="rId704"/>
                <a:stretch>
                  <a:fillRect/>
                </a:stretch>
              </p:blipFill>
              <p:spPr>
                <a:xfrm>
                  <a:off x="11031180" y="5766720"/>
                  <a:ext cx="3315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465" name="墨迹 464">
                  <a:extLst>
                    <a:ext uri="{FF2B5EF4-FFF2-40B4-BE49-F238E27FC236}">
                      <a16:creationId xmlns:a16="http://schemas.microsoft.com/office/drawing/2014/main" id="{8B924B4C-0825-0853-CCEE-EF479EC8AD4E}"/>
                    </a:ext>
                  </a:extLst>
                </p14:cNvPr>
                <p14:cNvContentPartPr/>
                <p14:nvPr/>
              </p14:nvContentPartPr>
              <p14:xfrm>
                <a:off x="7294380" y="6514800"/>
                <a:ext cx="36360" cy="271440"/>
              </p14:xfrm>
            </p:contentPart>
          </mc:Choice>
          <mc:Fallback xmlns="">
            <p:pic>
              <p:nvPicPr>
                <p:cNvPr id="465" name="墨迹 464">
                  <a:extLst>
                    <a:ext uri="{FF2B5EF4-FFF2-40B4-BE49-F238E27FC236}">
                      <a16:creationId xmlns:a16="http://schemas.microsoft.com/office/drawing/2014/main" id="{8B924B4C-0825-0853-CCEE-EF479EC8AD4E}"/>
                    </a:ext>
                  </a:extLst>
                </p:cNvPr>
                <p:cNvPicPr/>
                <p:nvPr/>
              </p:nvPicPr>
              <p:blipFill>
                <a:blip r:embed="rId706"/>
                <a:stretch>
                  <a:fillRect/>
                </a:stretch>
              </p:blipFill>
              <p:spPr>
                <a:xfrm>
                  <a:off x="7285740" y="6506160"/>
                  <a:ext cx="5400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466" name="墨迹 465">
                  <a:extLst>
                    <a:ext uri="{FF2B5EF4-FFF2-40B4-BE49-F238E27FC236}">
                      <a16:creationId xmlns:a16="http://schemas.microsoft.com/office/drawing/2014/main" id="{37CDF8BE-626E-0A88-154C-A92F812D099C}"/>
                    </a:ext>
                  </a:extLst>
                </p14:cNvPr>
                <p14:cNvContentPartPr/>
                <p14:nvPr/>
              </p14:nvContentPartPr>
              <p14:xfrm>
                <a:off x="7391220" y="6382680"/>
                <a:ext cx="194400" cy="405720"/>
              </p14:xfrm>
            </p:contentPart>
          </mc:Choice>
          <mc:Fallback xmlns="">
            <p:pic>
              <p:nvPicPr>
                <p:cNvPr id="466" name="墨迹 465">
                  <a:extLst>
                    <a:ext uri="{FF2B5EF4-FFF2-40B4-BE49-F238E27FC236}">
                      <a16:creationId xmlns:a16="http://schemas.microsoft.com/office/drawing/2014/main" id="{37CDF8BE-626E-0A88-154C-A92F812D099C}"/>
                    </a:ext>
                  </a:extLst>
                </p:cNvPr>
                <p:cNvPicPr/>
                <p:nvPr/>
              </p:nvPicPr>
              <p:blipFill>
                <a:blip r:embed="rId708"/>
                <a:stretch>
                  <a:fillRect/>
                </a:stretch>
              </p:blipFill>
              <p:spPr>
                <a:xfrm>
                  <a:off x="7382220" y="6374040"/>
                  <a:ext cx="21204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467" name="墨迹 466">
                  <a:extLst>
                    <a:ext uri="{FF2B5EF4-FFF2-40B4-BE49-F238E27FC236}">
                      <a16:creationId xmlns:a16="http://schemas.microsoft.com/office/drawing/2014/main" id="{3C749B72-1225-F355-36DC-A0A5C6D608C7}"/>
                    </a:ext>
                  </a:extLst>
                </p14:cNvPr>
                <p14:cNvContentPartPr/>
                <p14:nvPr/>
              </p14:nvContentPartPr>
              <p14:xfrm>
                <a:off x="7452060" y="6540720"/>
                <a:ext cx="72720" cy="20520"/>
              </p14:xfrm>
            </p:contentPart>
          </mc:Choice>
          <mc:Fallback xmlns="">
            <p:pic>
              <p:nvPicPr>
                <p:cNvPr id="467" name="墨迹 466">
                  <a:extLst>
                    <a:ext uri="{FF2B5EF4-FFF2-40B4-BE49-F238E27FC236}">
                      <a16:creationId xmlns:a16="http://schemas.microsoft.com/office/drawing/2014/main" id="{3C749B72-1225-F355-36DC-A0A5C6D608C7}"/>
                    </a:ext>
                  </a:extLst>
                </p:cNvPr>
                <p:cNvPicPr/>
                <p:nvPr/>
              </p:nvPicPr>
              <p:blipFill>
                <a:blip r:embed="rId710"/>
                <a:stretch>
                  <a:fillRect/>
                </a:stretch>
              </p:blipFill>
              <p:spPr>
                <a:xfrm>
                  <a:off x="7443420" y="6531720"/>
                  <a:ext cx="903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468" name="墨迹 467">
                  <a:extLst>
                    <a:ext uri="{FF2B5EF4-FFF2-40B4-BE49-F238E27FC236}">
                      <a16:creationId xmlns:a16="http://schemas.microsoft.com/office/drawing/2014/main" id="{88E5B62F-65E1-D2B7-8BBB-7859D5C024EA}"/>
                    </a:ext>
                  </a:extLst>
                </p14:cNvPr>
                <p14:cNvContentPartPr/>
                <p14:nvPr/>
              </p14:nvContentPartPr>
              <p14:xfrm>
                <a:off x="7418220" y="6499680"/>
                <a:ext cx="141120" cy="211320"/>
              </p14:xfrm>
            </p:contentPart>
          </mc:Choice>
          <mc:Fallback xmlns="">
            <p:pic>
              <p:nvPicPr>
                <p:cNvPr id="468" name="墨迹 467">
                  <a:extLst>
                    <a:ext uri="{FF2B5EF4-FFF2-40B4-BE49-F238E27FC236}">
                      <a16:creationId xmlns:a16="http://schemas.microsoft.com/office/drawing/2014/main" id="{88E5B62F-65E1-D2B7-8BBB-7859D5C024EA}"/>
                    </a:ext>
                  </a:extLst>
                </p:cNvPr>
                <p:cNvPicPr/>
                <p:nvPr/>
              </p:nvPicPr>
              <p:blipFill>
                <a:blip r:embed="rId712"/>
                <a:stretch>
                  <a:fillRect/>
                </a:stretch>
              </p:blipFill>
              <p:spPr>
                <a:xfrm>
                  <a:off x="7409220" y="6491040"/>
                  <a:ext cx="1587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469" name="墨迹 468">
                  <a:extLst>
                    <a:ext uri="{FF2B5EF4-FFF2-40B4-BE49-F238E27FC236}">
                      <a16:creationId xmlns:a16="http://schemas.microsoft.com/office/drawing/2014/main" id="{993681AD-D6FF-14C5-2536-C410F51D41DD}"/>
                    </a:ext>
                  </a:extLst>
                </p14:cNvPr>
                <p14:cNvContentPartPr/>
                <p14:nvPr/>
              </p14:nvContentPartPr>
              <p14:xfrm>
                <a:off x="7741500" y="6469080"/>
                <a:ext cx="26280" cy="57600"/>
              </p14:xfrm>
            </p:contentPart>
          </mc:Choice>
          <mc:Fallback xmlns="">
            <p:pic>
              <p:nvPicPr>
                <p:cNvPr id="469" name="墨迹 468">
                  <a:extLst>
                    <a:ext uri="{FF2B5EF4-FFF2-40B4-BE49-F238E27FC236}">
                      <a16:creationId xmlns:a16="http://schemas.microsoft.com/office/drawing/2014/main" id="{993681AD-D6FF-14C5-2536-C410F51D41DD}"/>
                    </a:ext>
                  </a:extLst>
                </p:cNvPr>
                <p:cNvPicPr/>
                <p:nvPr/>
              </p:nvPicPr>
              <p:blipFill>
                <a:blip r:embed="rId714"/>
                <a:stretch>
                  <a:fillRect/>
                </a:stretch>
              </p:blipFill>
              <p:spPr>
                <a:xfrm>
                  <a:off x="7732860" y="6460440"/>
                  <a:ext cx="439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715">
              <p14:nvContentPartPr>
                <p14:cNvPr id="470" name="墨迹 469">
                  <a:extLst>
                    <a:ext uri="{FF2B5EF4-FFF2-40B4-BE49-F238E27FC236}">
                      <a16:creationId xmlns:a16="http://schemas.microsoft.com/office/drawing/2014/main" id="{C33ABE36-31E9-2990-E1E3-64183EC154EC}"/>
                    </a:ext>
                  </a:extLst>
                </p14:cNvPr>
                <p14:cNvContentPartPr/>
                <p14:nvPr/>
              </p14:nvContentPartPr>
              <p14:xfrm>
                <a:off x="7709820" y="6469080"/>
                <a:ext cx="197280" cy="195120"/>
              </p14:xfrm>
            </p:contentPart>
          </mc:Choice>
          <mc:Fallback xmlns="">
            <p:pic>
              <p:nvPicPr>
                <p:cNvPr id="470" name="墨迹 469">
                  <a:extLst>
                    <a:ext uri="{FF2B5EF4-FFF2-40B4-BE49-F238E27FC236}">
                      <a16:creationId xmlns:a16="http://schemas.microsoft.com/office/drawing/2014/main" id="{C33ABE36-31E9-2990-E1E3-64183EC154EC}"/>
                    </a:ext>
                  </a:extLst>
                </p:cNvPr>
                <p:cNvPicPr/>
                <p:nvPr/>
              </p:nvPicPr>
              <p:blipFill>
                <a:blip r:embed="rId716"/>
                <a:stretch>
                  <a:fillRect/>
                </a:stretch>
              </p:blipFill>
              <p:spPr>
                <a:xfrm>
                  <a:off x="7700820" y="6460440"/>
                  <a:ext cx="2149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472" name="墨迹 471">
                  <a:extLst>
                    <a:ext uri="{FF2B5EF4-FFF2-40B4-BE49-F238E27FC236}">
                      <a16:creationId xmlns:a16="http://schemas.microsoft.com/office/drawing/2014/main" id="{1E8A021B-16CC-BDD8-DE5A-F723625D8D16}"/>
                    </a:ext>
                  </a:extLst>
                </p14:cNvPr>
                <p14:cNvContentPartPr/>
                <p14:nvPr/>
              </p14:nvContentPartPr>
              <p14:xfrm>
                <a:off x="8062980" y="6401040"/>
                <a:ext cx="117720" cy="270360"/>
              </p14:xfrm>
            </p:contentPart>
          </mc:Choice>
          <mc:Fallback xmlns="">
            <p:pic>
              <p:nvPicPr>
                <p:cNvPr id="472" name="墨迹 471">
                  <a:extLst>
                    <a:ext uri="{FF2B5EF4-FFF2-40B4-BE49-F238E27FC236}">
                      <a16:creationId xmlns:a16="http://schemas.microsoft.com/office/drawing/2014/main" id="{1E8A021B-16CC-BDD8-DE5A-F723625D8D16}"/>
                    </a:ext>
                  </a:extLst>
                </p:cNvPr>
                <p:cNvPicPr/>
                <p:nvPr/>
              </p:nvPicPr>
              <p:blipFill>
                <a:blip r:embed="rId718"/>
                <a:stretch>
                  <a:fillRect/>
                </a:stretch>
              </p:blipFill>
              <p:spPr>
                <a:xfrm>
                  <a:off x="8053980" y="6392040"/>
                  <a:ext cx="1353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473" name="墨迹 472">
                  <a:extLst>
                    <a:ext uri="{FF2B5EF4-FFF2-40B4-BE49-F238E27FC236}">
                      <a16:creationId xmlns:a16="http://schemas.microsoft.com/office/drawing/2014/main" id="{9F3C4E0B-D51C-42D4-86F0-209EDD6CA3D2}"/>
                    </a:ext>
                  </a:extLst>
                </p14:cNvPr>
                <p14:cNvContentPartPr/>
                <p14:nvPr/>
              </p14:nvContentPartPr>
              <p14:xfrm>
                <a:off x="8342340" y="6514800"/>
                <a:ext cx="47160" cy="120960"/>
              </p14:xfrm>
            </p:contentPart>
          </mc:Choice>
          <mc:Fallback xmlns="">
            <p:pic>
              <p:nvPicPr>
                <p:cNvPr id="473" name="墨迹 472">
                  <a:extLst>
                    <a:ext uri="{FF2B5EF4-FFF2-40B4-BE49-F238E27FC236}">
                      <a16:creationId xmlns:a16="http://schemas.microsoft.com/office/drawing/2014/main" id="{9F3C4E0B-D51C-42D4-86F0-209EDD6CA3D2}"/>
                    </a:ext>
                  </a:extLst>
                </p:cNvPr>
                <p:cNvPicPr/>
                <p:nvPr/>
              </p:nvPicPr>
              <p:blipFill>
                <a:blip r:embed="rId720"/>
                <a:stretch>
                  <a:fillRect/>
                </a:stretch>
              </p:blipFill>
              <p:spPr>
                <a:xfrm>
                  <a:off x="8333340" y="6506160"/>
                  <a:ext cx="648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721">
              <p14:nvContentPartPr>
                <p14:cNvPr id="474" name="墨迹 473">
                  <a:extLst>
                    <a:ext uri="{FF2B5EF4-FFF2-40B4-BE49-F238E27FC236}">
                      <a16:creationId xmlns:a16="http://schemas.microsoft.com/office/drawing/2014/main" id="{1403590B-F3B2-B141-4951-6C75D7295DC8}"/>
                    </a:ext>
                  </a:extLst>
                </p14:cNvPr>
                <p14:cNvContentPartPr/>
                <p14:nvPr/>
              </p14:nvContentPartPr>
              <p14:xfrm>
                <a:off x="8416140" y="6339480"/>
                <a:ext cx="159120" cy="240840"/>
              </p14:xfrm>
            </p:contentPart>
          </mc:Choice>
          <mc:Fallback xmlns="">
            <p:pic>
              <p:nvPicPr>
                <p:cNvPr id="474" name="墨迹 473">
                  <a:extLst>
                    <a:ext uri="{FF2B5EF4-FFF2-40B4-BE49-F238E27FC236}">
                      <a16:creationId xmlns:a16="http://schemas.microsoft.com/office/drawing/2014/main" id="{1403590B-F3B2-B141-4951-6C75D7295DC8}"/>
                    </a:ext>
                  </a:extLst>
                </p:cNvPr>
                <p:cNvPicPr/>
                <p:nvPr/>
              </p:nvPicPr>
              <p:blipFill>
                <a:blip r:embed="rId722"/>
                <a:stretch>
                  <a:fillRect/>
                </a:stretch>
              </p:blipFill>
              <p:spPr>
                <a:xfrm>
                  <a:off x="8407140" y="6330840"/>
                  <a:ext cx="17676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475" name="墨迹 474">
                  <a:extLst>
                    <a:ext uri="{FF2B5EF4-FFF2-40B4-BE49-F238E27FC236}">
                      <a16:creationId xmlns:a16="http://schemas.microsoft.com/office/drawing/2014/main" id="{703073BF-BF0F-01F4-BF20-BE4148B6A096}"/>
                    </a:ext>
                  </a:extLst>
                </p14:cNvPr>
                <p14:cNvContentPartPr/>
                <p14:nvPr/>
              </p14:nvContentPartPr>
              <p14:xfrm>
                <a:off x="8496060" y="6568080"/>
                <a:ext cx="98640" cy="83160"/>
              </p14:xfrm>
            </p:contentPart>
          </mc:Choice>
          <mc:Fallback xmlns="">
            <p:pic>
              <p:nvPicPr>
                <p:cNvPr id="475" name="墨迹 474">
                  <a:extLst>
                    <a:ext uri="{FF2B5EF4-FFF2-40B4-BE49-F238E27FC236}">
                      <a16:creationId xmlns:a16="http://schemas.microsoft.com/office/drawing/2014/main" id="{703073BF-BF0F-01F4-BF20-BE4148B6A096}"/>
                    </a:ext>
                  </a:extLst>
                </p:cNvPr>
                <p:cNvPicPr/>
                <p:nvPr/>
              </p:nvPicPr>
              <p:blipFill>
                <a:blip r:embed="rId724"/>
                <a:stretch>
                  <a:fillRect/>
                </a:stretch>
              </p:blipFill>
              <p:spPr>
                <a:xfrm>
                  <a:off x="8487420" y="6559440"/>
                  <a:ext cx="1162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476" name="墨迹 475">
                  <a:extLst>
                    <a:ext uri="{FF2B5EF4-FFF2-40B4-BE49-F238E27FC236}">
                      <a16:creationId xmlns:a16="http://schemas.microsoft.com/office/drawing/2014/main" id="{E7BD6938-88D8-2D23-68AE-5356BE2BFDF0}"/>
                    </a:ext>
                  </a:extLst>
                </p14:cNvPr>
                <p14:cNvContentPartPr/>
                <p14:nvPr/>
              </p14:nvContentPartPr>
              <p14:xfrm>
                <a:off x="8731140" y="6396720"/>
                <a:ext cx="33480" cy="27720"/>
              </p14:xfrm>
            </p:contentPart>
          </mc:Choice>
          <mc:Fallback xmlns="">
            <p:pic>
              <p:nvPicPr>
                <p:cNvPr id="476" name="墨迹 475">
                  <a:extLst>
                    <a:ext uri="{FF2B5EF4-FFF2-40B4-BE49-F238E27FC236}">
                      <a16:creationId xmlns:a16="http://schemas.microsoft.com/office/drawing/2014/main" id="{E7BD6938-88D8-2D23-68AE-5356BE2BFDF0}"/>
                    </a:ext>
                  </a:extLst>
                </p:cNvPr>
                <p:cNvPicPr/>
                <p:nvPr/>
              </p:nvPicPr>
              <p:blipFill>
                <a:blip r:embed="rId726"/>
                <a:stretch>
                  <a:fillRect/>
                </a:stretch>
              </p:blipFill>
              <p:spPr>
                <a:xfrm>
                  <a:off x="8722140" y="6387720"/>
                  <a:ext cx="511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477" name="墨迹 476">
                  <a:extLst>
                    <a:ext uri="{FF2B5EF4-FFF2-40B4-BE49-F238E27FC236}">
                      <a16:creationId xmlns:a16="http://schemas.microsoft.com/office/drawing/2014/main" id="{85FC8FF0-2236-78B3-682C-03D59F1A9B88}"/>
                    </a:ext>
                  </a:extLst>
                </p14:cNvPr>
                <p14:cNvContentPartPr/>
                <p14:nvPr/>
              </p14:nvContentPartPr>
              <p14:xfrm>
                <a:off x="8732220" y="6231840"/>
                <a:ext cx="336600" cy="429480"/>
              </p14:xfrm>
            </p:contentPart>
          </mc:Choice>
          <mc:Fallback xmlns="">
            <p:pic>
              <p:nvPicPr>
                <p:cNvPr id="477" name="墨迹 476">
                  <a:extLst>
                    <a:ext uri="{FF2B5EF4-FFF2-40B4-BE49-F238E27FC236}">
                      <a16:creationId xmlns:a16="http://schemas.microsoft.com/office/drawing/2014/main" id="{85FC8FF0-2236-78B3-682C-03D59F1A9B88}"/>
                    </a:ext>
                  </a:extLst>
                </p:cNvPr>
                <p:cNvPicPr/>
                <p:nvPr/>
              </p:nvPicPr>
              <p:blipFill>
                <a:blip r:embed="rId728"/>
                <a:stretch>
                  <a:fillRect/>
                </a:stretch>
              </p:blipFill>
              <p:spPr>
                <a:xfrm>
                  <a:off x="8723580" y="6223200"/>
                  <a:ext cx="35424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478" name="墨迹 477">
                  <a:extLst>
                    <a:ext uri="{FF2B5EF4-FFF2-40B4-BE49-F238E27FC236}">
                      <a16:creationId xmlns:a16="http://schemas.microsoft.com/office/drawing/2014/main" id="{29F5C183-75A4-811A-C8C0-98D6D42BBEEB}"/>
                    </a:ext>
                  </a:extLst>
                </p14:cNvPr>
                <p14:cNvContentPartPr/>
                <p14:nvPr/>
              </p14:nvContentPartPr>
              <p14:xfrm>
                <a:off x="8922660" y="6598680"/>
                <a:ext cx="174240" cy="71280"/>
              </p14:xfrm>
            </p:contentPart>
          </mc:Choice>
          <mc:Fallback xmlns="">
            <p:pic>
              <p:nvPicPr>
                <p:cNvPr id="478" name="墨迹 477">
                  <a:extLst>
                    <a:ext uri="{FF2B5EF4-FFF2-40B4-BE49-F238E27FC236}">
                      <a16:creationId xmlns:a16="http://schemas.microsoft.com/office/drawing/2014/main" id="{29F5C183-75A4-811A-C8C0-98D6D42BBEEB}"/>
                    </a:ext>
                  </a:extLst>
                </p:cNvPr>
                <p:cNvPicPr/>
                <p:nvPr/>
              </p:nvPicPr>
              <p:blipFill>
                <a:blip r:embed="rId730"/>
                <a:stretch>
                  <a:fillRect/>
                </a:stretch>
              </p:blipFill>
              <p:spPr>
                <a:xfrm>
                  <a:off x="8914020" y="6590040"/>
                  <a:ext cx="1918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480" name="墨迹 479">
                  <a:extLst>
                    <a:ext uri="{FF2B5EF4-FFF2-40B4-BE49-F238E27FC236}">
                      <a16:creationId xmlns:a16="http://schemas.microsoft.com/office/drawing/2014/main" id="{6890612B-43A4-2C33-0AD4-9B0B7CF3BD54}"/>
                    </a:ext>
                  </a:extLst>
                </p14:cNvPr>
                <p14:cNvContentPartPr/>
                <p14:nvPr/>
              </p14:nvContentPartPr>
              <p14:xfrm>
                <a:off x="9200220" y="6396000"/>
                <a:ext cx="88920" cy="240120"/>
              </p14:xfrm>
            </p:contentPart>
          </mc:Choice>
          <mc:Fallback xmlns="">
            <p:pic>
              <p:nvPicPr>
                <p:cNvPr id="480" name="墨迹 479">
                  <a:extLst>
                    <a:ext uri="{FF2B5EF4-FFF2-40B4-BE49-F238E27FC236}">
                      <a16:creationId xmlns:a16="http://schemas.microsoft.com/office/drawing/2014/main" id="{6890612B-43A4-2C33-0AD4-9B0B7CF3BD54}"/>
                    </a:ext>
                  </a:extLst>
                </p:cNvPr>
                <p:cNvPicPr/>
                <p:nvPr/>
              </p:nvPicPr>
              <p:blipFill>
                <a:blip r:embed="rId732"/>
                <a:stretch>
                  <a:fillRect/>
                </a:stretch>
              </p:blipFill>
              <p:spPr>
                <a:xfrm>
                  <a:off x="9191220" y="6387360"/>
                  <a:ext cx="1065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481" name="墨迹 480">
                  <a:extLst>
                    <a:ext uri="{FF2B5EF4-FFF2-40B4-BE49-F238E27FC236}">
                      <a16:creationId xmlns:a16="http://schemas.microsoft.com/office/drawing/2014/main" id="{2CD892C4-71C5-E735-36E9-7AFD6D660F02}"/>
                    </a:ext>
                  </a:extLst>
                </p14:cNvPr>
                <p14:cNvContentPartPr/>
                <p14:nvPr/>
              </p14:nvContentPartPr>
              <p14:xfrm>
                <a:off x="9342060" y="6461880"/>
                <a:ext cx="3240" cy="65160"/>
              </p14:xfrm>
            </p:contentPart>
          </mc:Choice>
          <mc:Fallback xmlns="">
            <p:pic>
              <p:nvPicPr>
                <p:cNvPr id="481" name="墨迹 480">
                  <a:extLst>
                    <a:ext uri="{FF2B5EF4-FFF2-40B4-BE49-F238E27FC236}">
                      <a16:creationId xmlns:a16="http://schemas.microsoft.com/office/drawing/2014/main" id="{2CD892C4-71C5-E735-36E9-7AFD6D660F02}"/>
                    </a:ext>
                  </a:extLst>
                </p:cNvPr>
                <p:cNvPicPr/>
                <p:nvPr/>
              </p:nvPicPr>
              <p:blipFill>
                <a:blip r:embed="rId734"/>
                <a:stretch>
                  <a:fillRect/>
                </a:stretch>
              </p:blipFill>
              <p:spPr>
                <a:xfrm>
                  <a:off x="9333420" y="6452880"/>
                  <a:ext cx="208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482" name="墨迹 481">
                  <a:extLst>
                    <a:ext uri="{FF2B5EF4-FFF2-40B4-BE49-F238E27FC236}">
                      <a16:creationId xmlns:a16="http://schemas.microsoft.com/office/drawing/2014/main" id="{08635FDB-BF1A-5390-EF78-31838343DF49}"/>
                    </a:ext>
                  </a:extLst>
                </p14:cNvPr>
                <p14:cNvContentPartPr/>
                <p14:nvPr/>
              </p14:nvContentPartPr>
              <p14:xfrm>
                <a:off x="9417660" y="6339480"/>
                <a:ext cx="202320" cy="407520"/>
              </p14:xfrm>
            </p:contentPart>
          </mc:Choice>
          <mc:Fallback xmlns="">
            <p:pic>
              <p:nvPicPr>
                <p:cNvPr id="482" name="墨迹 481">
                  <a:extLst>
                    <a:ext uri="{FF2B5EF4-FFF2-40B4-BE49-F238E27FC236}">
                      <a16:creationId xmlns:a16="http://schemas.microsoft.com/office/drawing/2014/main" id="{08635FDB-BF1A-5390-EF78-31838343DF49}"/>
                    </a:ext>
                  </a:extLst>
                </p:cNvPr>
                <p:cNvPicPr/>
                <p:nvPr/>
              </p:nvPicPr>
              <p:blipFill>
                <a:blip r:embed="rId736"/>
                <a:stretch>
                  <a:fillRect/>
                </a:stretch>
              </p:blipFill>
              <p:spPr>
                <a:xfrm>
                  <a:off x="9409020" y="6330840"/>
                  <a:ext cx="21996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483" name="墨迹 482">
                  <a:extLst>
                    <a:ext uri="{FF2B5EF4-FFF2-40B4-BE49-F238E27FC236}">
                      <a16:creationId xmlns:a16="http://schemas.microsoft.com/office/drawing/2014/main" id="{22012C74-0915-0036-798C-F89433CD1E7E}"/>
                    </a:ext>
                  </a:extLst>
                </p14:cNvPr>
                <p14:cNvContentPartPr/>
                <p14:nvPr/>
              </p14:nvContentPartPr>
              <p14:xfrm>
                <a:off x="9526380" y="6469080"/>
                <a:ext cx="82800" cy="143640"/>
              </p14:xfrm>
            </p:contentPart>
          </mc:Choice>
          <mc:Fallback xmlns="">
            <p:pic>
              <p:nvPicPr>
                <p:cNvPr id="483" name="墨迹 482">
                  <a:extLst>
                    <a:ext uri="{FF2B5EF4-FFF2-40B4-BE49-F238E27FC236}">
                      <a16:creationId xmlns:a16="http://schemas.microsoft.com/office/drawing/2014/main" id="{22012C74-0915-0036-798C-F89433CD1E7E}"/>
                    </a:ext>
                  </a:extLst>
                </p:cNvPr>
                <p:cNvPicPr/>
                <p:nvPr/>
              </p:nvPicPr>
              <p:blipFill>
                <a:blip r:embed="rId738"/>
                <a:stretch>
                  <a:fillRect/>
                </a:stretch>
              </p:blipFill>
              <p:spPr>
                <a:xfrm>
                  <a:off x="9517740" y="6460440"/>
                  <a:ext cx="1004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739">
              <p14:nvContentPartPr>
                <p14:cNvPr id="484" name="墨迹 483">
                  <a:extLst>
                    <a:ext uri="{FF2B5EF4-FFF2-40B4-BE49-F238E27FC236}">
                      <a16:creationId xmlns:a16="http://schemas.microsoft.com/office/drawing/2014/main" id="{B538EADF-6AEC-CF9F-DA3E-B0A04A58D7FC}"/>
                    </a:ext>
                  </a:extLst>
                </p14:cNvPr>
                <p14:cNvContentPartPr/>
                <p14:nvPr/>
              </p14:nvContentPartPr>
              <p14:xfrm>
                <a:off x="9563100" y="6568080"/>
                <a:ext cx="211680" cy="79560"/>
              </p14:xfrm>
            </p:contentPart>
          </mc:Choice>
          <mc:Fallback xmlns="">
            <p:pic>
              <p:nvPicPr>
                <p:cNvPr id="484" name="墨迹 483">
                  <a:extLst>
                    <a:ext uri="{FF2B5EF4-FFF2-40B4-BE49-F238E27FC236}">
                      <a16:creationId xmlns:a16="http://schemas.microsoft.com/office/drawing/2014/main" id="{B538EADF-6AEC-CF9F-DA3E-B0A04A58D7FC}"/>
                    </a:ext>
                  </a:extLst>
                </p:cNvPr>
                <p:cNvPicPr/>
                <p:nvPr/>
              </p:nvPicPr>
              <p:blipFill>
                <a:blip r:embed="rId740"/>
                <a:stretch>
                  <a:fillRect/>
                </a:stretch>
              </p:blipFill>
              <p:spPr>
                <a:xfrm>
                  <a:off x="9554100" y="6559440"/>
                  <a:ext cx="2293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485" name="墨迹 484">
                  <a:extLst>
                    <a:ext uri="{FF2B5EF4-FFF2-40B4-BE49-F238E27FC236}">
                      <a16:creationId xmlns:a16="http://schemas.microsoft.com/office/drawing/2014/main" id="{C1823504-C500-EF46-E3A4-3E6B91B20217}"/>
                    </a:ext>
                  </a:extLst>
                </p14:cNvPr>
                <p14:cNvContentPartPr/>
                <p14:nvPr/>
              </p14:nvContentPartPr>
              <p14:xfrm>
                <a:off x="9852540" y="6467640"/>
                <a:ext cx="15480" cy="2160"/>
              </p14:xfrm>
            </p:contentPart>
          </mc:Choice>
          <mc:Fallback xmlns="">
            <p:pic>
              <p:nvPicPr>
                <p:cNvPr id="485" name="墨迹 484">
                  <a:extLst>
                    <a:ext uri="{FF2B5EF4-FFF2-40B4-BE49-F238E27FC236}">
                      <a16:creationId xmlns:a16="http://schemas.microsoft.com/office/drawing/2014/main" id="{C1823504-C500-EF46-E3A4-3E6B91B20217}"/>
                    </a:ext>
                  </a:extLst>
                </p:cNvPr>
                <p:cNvPicPr/>
                <p:nvPr/>
              </p:nvPicPr>
              <p:blipFill>
                <a:blip r:embed="rId742"/>
                <a:stretch>
                  <a:fillRect/>
                </a:stretch>
              </p:blipFill>
              <p:spPr>
                <a:xfrm>
                  <a:off x="9843540" y="6458640"/>
                  <a:ext cx="331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743">
              <p14:nvContentPartPr>
                <p14:cNvPr id="486" name="墨迹 485">
                  <a:extLst>
                    <a:ext uri="{FF2B5EF4-FFF2-40B4-BE49-F238E27FC236}">
                      <a16:creationId xmlns:a16="http://schemas.microsoft.com/office/drawing/2014/main" id="{8CA794C8-1D25-0A5D-F7AA-EE40D251C197}"/>
                    </a:ext>
                  </a:extLst>
                </p14:cNvPr>
                <p14:cNvContentPartPr/>
                <p14:nvPr/>
              </p14:nvContentPartPr>
              <p14:xfrm>
                <a:off x="9848220" y="6370080"/>
                <a:ext cx="182520" cy="223200"/>
              </p14:xfrm>
            </p:contentPart>
          </mc:Choice>
          <mc:Fallback xmlns="">
            <p:pic>
              <p:nvPicPr>
                <p:cNvPr id="486" name="墨迹 485">
                  <a:extLst>
                    <a:ext uri="{FF2B5EF4-FFF2-40B4-BE49-F238E27FC236}">
                      <a16:creationId xmlns:a16="http://schemas.microsoft.com/office/drawing/2014/main" id="{8CA794C8-1D25-0A5D-F7AA-EE40D251C197}"/>
                    </a:ext>
                  </a:extLst>
                </p:cNvPr>
                <p:cNvPicPr/>
                <p:nvPr/>
              </p:nvPicPr>
              <p:blipFill>
                <a:blip r:embed="rId744"/>
                <a:stretch>
                  <a:fillRect/>
                </a:stretch>
              </p:blipFill>
              <p:spPr>
                <a:xfrm>
                  <a:off x="9839220" y="6361440"/>
                  <a:ext cx="20016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745">
              <p14:nvContentPartPr>
                <p14:cNvPr id="487" name="墨迹 486">
                  <a:extLst>
                    <a:ext uri="{FF2B5EF4-FFF2-40B4-BE49-F238E27FC236}">
                      <a16:creationId xmlns:a16="http://schemas.microsoft.com/office/drawing/2014/main" id="{9B607466-1D9B-768B-910E-AA8572191D96}"/>
                    </a:ext>
                  </a:extLst>
                </p14:cNvPr>
                <p14:cNvContentPartPr/>
                <p14:nvPr/>
              </p14:nvContentPartPr>
              <p14:xfrm>
                <a:off x="9683340" y="6460440"/>
                <a:ext cx="3240" cy="57240"/>
              </p14:xfrm>
            </p:contentPart>
          </mc:Choice>
          <mc:Fallback xmlns="">
            <p:pic>
              <p:nvPicPr>
                <p:cNvPr id="487" name="墨迹 486">
                  <a:extLst>
                    <a:ext uri="{FF2B5EF4-FFF2-40B4-BE49-F238E27FC236}">
                      <a16:creationId xmlns:a16="http://schemas.microsoft.com/office/drawing/2014/main" id="{9B607466-1D9B-768B-910E-AA8572191D96}"/>
                    </a:ext>
                  </a:extLst>
                </p:cNvPr>
                <p:cNvPicPr/>
                <p:nvPr/>
              </p:nvPicPr>
              <p:blipFill>
                <a:blip r:embed="rId746"/>
                <a:stretch>
                  <a:fillRect/>
                </a:stretch>
              </p:blipFill>
              <p:spPr>
                <a:xfrm>
                  <a:off x="9674700" y="6451440"/>
                  <a:ext cx="208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747">
              <p14:nvContentPartPr>
                <p14:cNvPr id="489" name="墨迹 488">
                  <a:extLst>
                    <a:ext uri="{FF2B5EF4-FFF2-40B4-BE49-F238E27FC236}">
                      <a16:creationId xmlns:a16="http://schemas.microsoft.com/office/drawing/2014/main" id="{5AEF92A1-ADEB-8E45-AAF4-BE7CBFB73483}"/>
                    </a:ext>
                  </a:extLst>
                </p14:cNvPr>
                <p14:cNvContentPartPr/>
                <p14:nvPr/>
              </p14:nvContentPartPr>
              <p14:xfrm>
                <a:off x="9593340" y="6501120"/>
                <a:ext cx="55440" cy="15120"/>
              </p14:xfrm>
            </p:contentPart>
          </mc:Choice>
          <mc:Fallback xmlns="">
            <p:pic>
              <p:nvPicPr>
                <p:cNvPr id="489" name="墨迹 488">
                  <a:extLst>
                    <a:ext uri="{FF2B5EF4-FFF2-40B4-BE49-F238E27FC236}">
                      <a16:creationId xmlns:a16="http://schemas.microsoft.com/office/drawing/2014/main" id="{5AEF92A1-ADEB-8E45-AAF4-BE7CBFB73483}"/>
                    </a:ext>
                  </a:extLst>
                </p:cNvPr>
                <p:cNvPicPr/>
                <p:nvPr/>
              </p:nvPicPr>
              <p:blipFill>
                <a:blip r:embed="rId748"/>
                <a:stretch>
                  <a:fillRect/>
                </a:stretch>
              </p:blipFill>
              <p:spPr>
                <a:xfrm>
                  <a:off x="9584700" y="6492120"/>
                  <a:ext cx="730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749">
              <p14:nvContentPartPr>
                <p14:cNvPr id="490" name="墨迹 489">
                  <a:extLst>
                    <a:ext uri="{FF2B5EF4-FFF2-40B4-BE49-F238E27FC236}">
                      <a16:creationId xmlns:a16="http://schemas.microsoft.com/office/drawing/2014/main" id="{6197FC17-1BB0-E025-EEF7-9B14F3D63527}"/>
                    </a:ext>
                  </a:extLst>
                </p14:cNvPr>
                <p14:cNvContentPartPr/>
                <p14:nvPr/>
              </p14:nvContentPartPr>
              <p14:xfrm>
                <a:off x="9707820" y="6466200"/>
                <a:ext cx="42480" cy="3240"/>
              </p14:xfrm>
            </p:contentPart>
          </mc:Choice>
          <mc:Fallback xmlns="">
            <p:pic>
              <p:nvPicPr>
                <p:cNvPr id="490" name="墨迹 489">
                  <a:extLst>
                    <a:ext uri="{FF2B5EF4-FFF2-40B4-BE49-F238E27FC236}">
                      <a16:creationId xmlns:a16="http://schemas.microsoft.com/office/drawing/2014/main" id="{6197FC17-1BB0-E025-EEF7-9B14F3D63527}"/>
                    </a:ext>
                  </a:extLst>
                </p:cNvPr>
                <p:cNvPicPr/>
                <p:nvPr/>
              </p:nvPicPr>
              <p:blipFill>
                <a:blip r:embed="rId750"/>
                <a:stretch>
                  <a:fillRect/>
                </a:stretch>
              </p:blipFill>
              <p:spPr>
                <a:xfrm>
                  <a:off x="9699180" y="6457560"/>
                  <a:ext cx="60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751">
              <p14:nvContentPartPr>
                <p14:cNvPr id="492" name="墨迹 491">
                  <a:extLst>
                    <a:ext uri="{FF2B5EF4-FFF2-40B4-BE49-F238E27FC236}">
                      <a16:creationId xmlns:a16="http://schemas.microsoft.com/office/drawing/2014/main" id="{B70E74EC-0C2A-E7F7-38E3-F99F6ACD442E}"/>
                    </a:ext>
                  </a:extLst>
                </p14:cNvPr>
                <p14:cNvContentPartPr/>
                <p14:nvPr/>
              </p14:nvContentPartPr>
              <p14:xfrm>
                <a:off x="10264020" y="6427320"/>
                <a:ext cx="95040" cy="68400"/>
              </p14:xfrm>
            </p:contentPart>
          </mc:Choice>
          <mc:Fallback xmlns="">
            <p:pic>
              <p:nvPicPr>
                <p:cNvPr id="492" name="墨迹 491">
                  <a:extLst>
                    <a:ext uri="{FF2B5EF4-FFF2-40B4-BE49-F238E27FC236}">
                      <a16:creationId xmlns:a16="http://schemas.microsoft.com/office/drawing/2014/main" id="{B70E74EC-0C2A-E7F7-38E3-F99F6ACD442E}"/>
                    </a:ext>
                  </a:extLst>
                </p:cNvPr>
                <p:cNvPicPr/>
                <p:nvPr/>
              </p:nvPicPr>
              <p:blipFill>
                <a:blip r:embed="rId752"/>
                <a:stretch>
                  <a:fillRect/>
                </a:stretch>
              </p:blipFill>
              <p:spPr>
                <a:xfrm>
                  <a:off x="10255020" y="6418320"/>
                  <a:ext cx="1126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53">
              <p14:nvContentPartPr>
                <p14:cNvPr id="493" name="墨迹 492">
                  <a:extLst>
                    <a:ext uri="{FF2B5EF4-FFF2-40B4-BE49-F238E27FC236}">
                      <a16:creationId xmlns:a16="http://schemas.microsoft.com/office/drawing/2014/main" id="{9E07B34C-6083-28C5-3EC8-42C90F88C2EA}"/>
                    </a:ext>
                  </a:extLst>
                </p14:cNvPr>
                <p14:cNvContentPartPr/>
                <p14:nvPr/>
              </p14:nvContentPartPr>
              <p14:xfrm>
                <a:off x="10309740" y="6331920"/>
                <a:ext cx="20160" cy="113400"/>
              </p14:xfrm>
            </p:contentPart>
          </mc:Choice>
          <mc:Fallback xmlns="">
            <p:pic>
              <p:nvPicPr>
                <p:cNvPr id="493" name="墨迹 492">
                  <a:extLst>
                    <a:ext uri="{FF2B5EF4-FFF2-40B4-BE49-F238E27FC236}">
                      <a16:creationId xmlns:a16="http://schemas.microsoft.com/office/drawing/2014/main" id="{9E07B34C-6083-28C5-3EC8-42C90F88C2EA}"/>
                    </a:ext>
                  </a:extLst>
                </p:cNvPr>
                <p:cNvPicPr/>
                <p:nvPr/>
              </p:nvPicPr>
              <p:blipFill>
                <a:blip r:embed="rId754"/>
                <a:stretch>
                  <a:fillRect/>
                </a:stretch>
              </p:blipFill>
              <p:spPr>
                <a:xfrm>
                  <a:off x="10301100" y="6323280"/>
                  <a:ext cx="378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755">
              <p14:nvContentPartPr>
                <p14:cNvPr id="494" name="墨迹 493">
                  <a:extLst>
                    <a:ext uri="{FF2B5EF4-FFF2-40B4-BE49-F238E27FC236}">
                      <a16:creationId xmlns:a16="http://schemas.microsoft.com/office/drawing/2014/main" id="{C46E5CC1-33AD-22AF-F3FE-90966DE6EF61}"/>
                    </a:ext>
                  </a:extLst>
                </p14:cNvPr>
                <p14:cNvContentPartPr/>
                <p14:nvPr/>
              </p14:nvContentPartPr>
              <p14:xfrm>
                <a:off x="10195260" y="6301680"/>
                <a:ext cx="106920" cy="267480"/>
              </p14:xfrm>
            </p:contentPart>
          </mc:Choice>
          <mc:Fallback xmlns="">
            <p:pic>
              <p:nvPicPr>
                <p:cNvPr id="494" name="墨迹 493">
                  <a:extLst>
                    <a:ext uri="{FF2B5EF4-FFF2-40B4-BE49-F238E27FC236}">
                      <a16:creationId xmlns:a16="http://schemas.microsoft.com/office/drawing/2014/main" id="{C46E5CC1-33AD-22AF-F3FE-90966DE6EF61}"/>
                    </a:ext>
                  </a:extLst>
                </p:cNvPr>
                <p:cNvPicPr/>
                <p:nvPr/>
              </p:nvPicPr>
              <p:blipFill>
                <a:blip r:embed="rId756"/>
                <a:stretch>
                  <a:fillRect/>
                </a:stretch>
              </p:blipFill>
              <p:spPr>
                <a:xfrm>
                  <a:off x="10186620" y="6292680"/>
                  <a:ext cx="124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757">
              <p14:nvContentPartPr>
                <p14:cNvPr id="495" name="墨迹 494">
                  <a:extLst>
                    <a:ext uri="{FF2B5EF4-FFF2-40B4-BE49-F238E27FC236}">
                      <a16:creationId xmlns:a16="http://schemas.microsoft.com/office/drawing/2014/main" id="{56D6CB3D-A1A2-0FD4-EAAC-2B31FF3934CA}"/>
                    </a:ext>
                  </a:extLst>
                </p14:cNvPr>
                <p14:cNvContentPartPr/>
                <p14:nvPr/>
              </p14:nvContentPartPr>
              <p14:xfrm>
                <a:off x="10439700" y="6286200"/>
                <a:ext cx="230040" cy="224640"/>
              </p14:xfrm>
            </p:contentPart>
          </mc:Choice>
          <mc:Fallback xmlns="">
            <p:pic>
              <p:nvPicPr>
                <p:cNvPr id="495" name="墨迹 494">
                  <a:extLst>
                    <a:ext uri="{FF2B5EF4-FFF2-40B4-BE49-F238E27FC236}">
                      <a16:creationId xmlns:a16="http://schemas.microsoft.com/office/drawing/2014/main" id="{56D6CB3D-A1A2-0FD4-EAAC-2B31FF3934CA}"/>
                    </a:ext>
                  </a:extLst>
                </p:cNvPr>
                <p:cNvPicPr/>
                <p:nvPr/>
              </p:nvPicPr>
              <p:blipFill>
                <a:blip r:embed="rId758"/>
                <a:stretch>
                  <a:fillRect/>
                </a:stretch>
              </p:blipFill>
              <p:spPr>
                <a:xfrm>
                  <a:off x="10431060" y="6277560"/>
                  <a:ext cx="2476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759">
              <p14:nvContentPartPr>
                <p14:cNvPr id="496" name="墨迹 495">
                  <a:extLst>
                    <a:ext uri="{FF2B5EF4-FFF2-40B4-BE49-F238E27FC236}">
                      <a16:creationId xmlns:a16="http://schemas.microsoft.com/office/drawing/2014/main" id="{F3270AC5-21DB-AFDB-A954-E643EB2F0DE2}"/>
                    </a:ext>
                  </a:extLst>
                </p14:cNvPr>
                <p14:cNvContentPartPr/>
                <p14:nvPr/>
              </p14:nvContentPartPr>
              <p14:xfrm>
                <a:off x="10544100" y="6499680"/>
                <a:ext cx="17640" cy="100080"/>
              </p14:xfrm>
            </p:contentPart>
          </mc:Choice>
          <mc:Fallback xmlns="">
            <p:pic>
              <p:nvPicPr>
                <p:cNvPr id="496" name="墨迹 495">
                  <a:extLst>
                    <a:ext uri="{FF2B5EF4-FFF2-40B4-BE49-F238E27FC236}">
                      <a16:creationId xmlns:a16="http://schemas.microsoft.com/office/drawing/2014/main" id="{F3270AC5-21DB-AFDB-A954-E643EB2F0DE2}"/>
                    </a:ext>
                  </a:extLst>
                </p:cNvPr>
                <p:cNvPicPr/>
                <p:nvPr/>
              </p:nvPicPr>
              <p:blipFill>
                <a:blip r:embed="rId760"/>
                <a:stretch>
                  <a:fillRect/>
                </a:stretch>
              </p:blipFill>
              <p:spPr>
                <a:xfrm>
                  <a:off x="10535100" y="6491040"/>
                  <a:ext cx="352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761">
              <p14:nvContentPartPr>
                <p14:cNvPr id="497" name="墨迹 496">
                  <a:extLst>
                    <a:ext uri="{FF2B5EF4-FFF2-40B4-BE49-F238E27FC236}">
                      <a16:creationId xmlns:a16="http://schemas.microsoft.com/office/drawing/2014/main" id="{8A74DDBB-84E3-8D4D-3067-8144E8024AAB}"/>
                    </a:ext>
                  </a:extLst>
                </p14:cNvPr>
                <p14:cNvContentPartPr/>
                <p14:nvPr/>
              </p14:nvContentPartPr>
              <p14:xfrm>
                <a:off x="10584060" y="6499680"/>
                <a:ext cx="30600" cy="323640"/>
              </p14:xfrm>
            </p:contentPart>
          </mc:Choice>
          <mc:Fallback xmlns="">
            <p:pic>
              <p:nvPicPr>
                <p:cNvPr id="497" name="墨迹 496">
                  <a:extLst>
                    <a:ext uri="{FF2B5EF4-FFF2-40B4-BE49-F238E27FC236}">
                      <a16:creationId xmlns:a16="http://schemas.microsoft.com/office/drawing/2014/main" id="{8A74DDBB-84E3-8D4D-3067-8144E8024AAB}"/>
                    </a:ext>
                  </a:extLst>
                </p:cNvPr>
                <p:cNvPicPr/>
                <p:nvPr/>
              </p:nvPicPr>
              <p:blipFill>
                <a:blip r:embed="rId762"/>
                <a:stretch>
                  <a:fillRect/>
                </a:stretch>
              </p:blipFill>
              <p:spPr>
                <a:xfrm>
                  <a:off x="10575060" y="6491040"/>
                  <a:ext cx="4824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763">
              <p14:nvContentPartPr>
                <p14:cNvPr id="498" name="墨迹 497">
                  <a:extLst>
                    <a:ext uri="{FF2B5EF4-FFF2-40B4-BE49-F238E27FC236}">
                      <a16:creationId xmlns:a16="http://schemas.microsoft.com/office/drawing/2014/main" id="{BE781796-F806-14BD-6D65-0465D5967E1F}"/>
                    </a:ext>
                  </a:extLst>
                </p14:cNvPr>
                <p14:cNvContentPartPr/>
                <p14:nvPr/>
              </p14:nvContentPartPr>
              <p14:xfrm>
                <a:off x="10888980" y="6412920"/>
                <a:ext cx="227160" cy="256320"/>
              </p14:xfrm>
            </p:contentPart>
          </mc:Choice>
          <mc:Fallback xmlns="">
            <p:pic>
              <p:nvPicPr>
                <p:cNvPr id="498" name="墨迹 497">
                  <a:extLst>
                    <a:ext uri="{FF2B5EF4-FFF2-40B4-BE49-F238E27FC236}">
                      <a16:creationId xmlns:a16="http://schemas.microsoft.com/office/drawing/2014/main" id="{BE781796-F806-14BD-6D65-0465D5967E1F}"/>
                    </a:ext>
                  </a:extLst>
                </p:cNvPr>
                <p:cNvPicPr/>
                <p:nvPr/>
              </p:nvPicPr>
              <p:blipFill>
                <a:blip r:embed="rId764"/>
                <a:stretch>
                  <a:fillRect/>
                </a:stretch>
              </p:blipFill>
              <p:spPr>
                <a:xfrm>
                  <a:off x="10879980" y="6403920"/>
                  <a:ext cx="24480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765">
              <p14:nvContentPartPr>
                <p14:cNvPr id="500" name="墨迹 499">
                  <a:extLst>
                    <a:ext uri="{FF2B5EF4-FFF2-40B4-BE49-F238E27FC236}">
                      <a16:creationId xmlns:a16="http://schemas.microsoft.com/office/drawing/2014/main" id="{7B6D14DA-BFEF-23F4-E956-18E7AB16A32B}"/>
                    </a:ext>
                  </a:extLst>
                </p14:cNvPr>
                <p14:cNvContentPartPr/>
                <p14:nvPr/>
              </p14:nvContentPartPr>
              <p14:xfrm>
                <a:off x="7208340" y="7005840"/>
                <a:ext cx="289440" cy="330840"/>
              </p14:xfrm>
            </p:contentPart>
          </mc:Choice>
          <mc:Fallback xmlns="">
            <p:pic>
              <p:nvPicPr>
                <p:cNvPr id="500" name="墨迹 499">
                  <a:extLst>
                    <a:ext uri="{FF2B5EF4-FFF2-40B4-BE49-F238E27FC236}">
                      <a16:creationId xmlns:a16="http://schemas.microsoft.com/office/drawing/2014/main" id="{7B6D14DA-BFEF-23F4-E956-18E7AB16A32B}"/>
                    </a:ext>
                  </a:extLst>
                </p:cNvPr>
                <p:cNvPicPr/>
                <p:nvPr/>
              </p:nvPicPr>
              <p:blipFill>
                <a:blip r:embed="rId766"/>
                <a:stretch>
                  <a:fillRect/>
                </a:stretch>
              </p:blipFill>
              <p:spPr>
                <a:xfrm>
                  <a:off x="7199340" y="6996840"/>
                  <a:ext cx="30708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767">
              <p14:nvContentPartPr>
                <p14:cNvPr id="501" name="墨迹 500">
                  <a:extLst>
                    <a:ext uri="{FF2B5EF4-FFF2-40B4-BE49-F238E27FC236}">
                      <a16:creationId xmlns:a16="http://schemas.microsoft.com/office/drawing/2014/main" id="{8C0B4FAA-0D14-E513-0D44-FCD9F80AE20B}"/>
                    </a:ext>
                  </a:extLst>
                </p14:cNvPr>
                <p14:cNvContentPartPr/>
                <p14:nvPr/>
              </p14:nvContentPartPr>
              <p14:xfrm>
                <a:off x="7609297" y="7017840"/>
                <a:ext cx="111600" cy="183240"/>
              </p14:xfrm>
            </p:contentPart>
          </mc:Choice>
          <mc:Fallback xmlns="">
            <p:pic>
              <p:nvPicPr>
                <p:cNvPr id="501" name="墨迹 500">
                  <a:extLst>
                    <a:ext uri="{FF2B5EF4-FFF2-40B4-BE49-F238E27FC236}">
                      <a16:creationId xmlns:a16="http://schemas.microsoft.com/office/drawing/2014/main" id="{8C0B4FAA-0D14-E513-0D44-FCD9F80AE20B}"/>
                    </a:ext>
                  </a:extLst>
                </p:cNvPr>
                <p:cNvPicPr/>
                <p:nvPr/>
              </p:nvPicPr>
              <p:blipFill>
                <a:blip r:embed="rId768"/>
                <a:stretch>
                  <a:fillRect/>
                </a:stretch>
              </p:blipFill>
              <p:spPr>
                <a:xfrm>
                  <a:off x="7600657" y="7009200"/>
                  <a:ext cx="129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69">
              <p14:nvContentPartPr>
                <p14:cNvPr id="502" name="墨迹 501">
                  <a:extLst>
                    <a:ext uri="{FF2B5EF4-FFF2-40B4-BE49-F238E27FC236}">
                      <a16:creationId xmlns:a16="http://schemas.microsoft.com/office/drawing/2014/main" id="{E0BCE0C4-F607-AD25-BAC6-9AC392A9F6EF}"/>
                    </a:ext>
                  </a:extLst>
                </p14:cNvPr>
                <p14:cNvContentPartPr/>
                <p14:nvPr/>
              </p14:nvContentPartPr>
              <p14:xfrm>
                <a:off x="7732057" y="6971760"/>
                <a:ext cx="252360" cy="286920"/>
              </p14:xfrm>
            </p:contentPart>
          </mc:Choice>
          <mc:Fallback xmlns="">
            <p:pic>
              <p:nvPicPr>
                <p:cNvPr id="502" name="墨迹 501">
                  <a:extLst>
                    <a:ext uri="{FF2B5EF4-FFF2-40B4-BE49-F238E27FC236}">
                      <a16:creationId xmlns:a16="http://schemas.microsoft.com/office/drawing/2014/main" id="{E0BCE0C4-F607-AD25-BAC6-9AC392A9F6EF}"/>
                    </a:ext>
                  </a:extLst>
                </p:cNvPr>
                <p:cNvPicPr/>
                <p:nvPr/>
              </p:nvPicPr>
              <p:blipFill>
                <a:blip r:embed="rId770"/>
                <a:stretch>
                  <a:fillRect/>
                </a:stretch>
              </p:blipFill>
              <p:spPr>
                <a:xfrm>
                  <a:off x="7723057" y="6962760"/>
                  <a:ext cx="27000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771">
              <p14:nvContentPartPr>
                <p14:cNvPr id="504" name="墨迹 503">
                  <a:extLst>
                    <a:ext uri="{FF2B5EF4-FFF2-40B4-BE49-F238E27FC236}">
                      <a16:creationId xmlns:a16="http://schemas.microsoft.com/office/drawing/2014/main" id="{40DF36DF-A08C-CC58-99B6-4EEB78E73300}"/>
                    </a:ext>
                  </a:extLst>
                </p14:cNvPr>
                <p14:cNvContentPartPr/>
                <p14:nvPr/>
              </p14:nvContentPartPr>
              <p14:xfrm>
                <a:off x="8096737" y="6967080"/>
                <a:ext cx="152280" cy="30960"/>
              </p14:xfrm>
            </p:contentPart>
          </mc:Choice>
          <mc:Fallback xmlns="">
            <p:pic>
              <p:nvPicPr>
                <p:cNvPr id="504" name="墨迹 503">
                  <a:extLst>
                    <a:ext uri="{FF2B5EF4-FFF2-40B4-BE49-F238E27FC236}">
                      <a16:creationId xmlns:a16="http://schemas.microsoft.com/office/drawing/2014/main" id="{40DF36DF-A08C-CC58-99B6-4EEB78E73300}"/>
                    </a:ext>
                  </a:extLst>
                </p:cNvPr>
                <p:cNvPicPr/>
                <p:nvPr/>
              </p:nvPicPr>
              <p:blipFill>
                <a:blip r:embed="rId772"/>
                <a:stretch>
                  <a:fillRect/>
                </a:stretch>
              </p:blipFill>
              <p:spPr>
                <a:xfrm>
                  <a:off x="8087737" y="6958440"/>
                  <a:ext cx="16992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773">
              <p14:nvContentPartPr>
                <p14:cNvPr id="505" name="墨迹 504">
                  <a:extLst>
                    <a:ext uri="{FF2B5EF4-FFF2-40B4-BE49-F238E27FC236}">
                      <a16:creationId xmlns:a16="http://schemas.microsoft.com/office/drawing/2014/main" id="{494D866C-4617-A9A7-BCDC-CAEFFD66360E}"/>
                    </a:ext>
                  </a:extLst>
                </p14:cNvPr>
                <p14:cNvContentPartPr/>
                <p14:nvPr/>
              </p14:nvContentPartPr>
              <p14:xfrm>
                <a:off x="8021857" y="6931440"/>
                <a:ext cx="215280" cy="302040"/>
              </p14:xfrm>
            </p:contentPart>
          </mc:Choice>
          <mc:Fallback xmlns="">
            <p:pic>
              <p:nvPicPr>
                <p:cNvPr id="505" name="墨迹 504">
                  <a:extLst>
                    <a:ext uri="{FF2B5EF4-FFF2-40B4-BE49-F238E27FC236}">
                      <a16:creationId xmlns:a16="http://schemas.microsoft.com/office/drawing/2014/main" id="{494D866C-4617-A9A7-BCDC-CAEFFD66360E}"/>
                    </a:ext>
                  </a:extLst>
                </p:cNvPr>
                <p:cNvPicPr/>
                <p:nvPr/>
              </p:nvPicPr>
              <p:blipFill>
                <a:blip r:embed="rId774"/>
                <a:stretch>
                  <a:fillRect/>
                </a:stretch>
              </p:blipFill>
              <p:spPr>
                <a:xfrm>
                  <a:off x="8013217" y="6922800"/>
                  <a:ext cx="23292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775">
              <p14:nvContentPartPr>
                <p14:cNvPr id="506" name="墨迹 505">
                  <a:extLst>
                    <a:ext uri="{FF2B5EF4-FFF2-40B4-BE49-F238E27FC236}">
                      <a16:creationId xmlns:a16="http://schemas.microsoft.com/office/drawing/2014/main" id="{AD3DEF39-7640-8F54-132D-8690C5870DE5}"/>
                    </a:ext>
                  </a:extLst>
                </p14:cNvPr>
                <p14:cNvContentPartPr/>
                <p14:nvPr/>
              </p14:nvContentPartPr>
              <p14:xfrm>
                <a:off x="8134177" y="7079040"/>
                <a:ext cx="144720" cy="136080"/>
              </p14:xfrm>
            </p:contentPart>
          </mc:Choice>
          <mc:Fallback xmlns="">
            <p:pic>
              <p:nvPicPr>
                <p:cNvPr id="506" name="墨迹 505">
                  <a:extLst>
                    <a:ext uri="{FF2B5EF4-FFF2-40B4-BE49-F238E27FC236}">
                      <a16:creationId xmlns:a16="http://schemas.microsoft.com/office/drawing/2014/main" id="{AD3DEF39-7640-8F54-132D-8690C5870DE5}"/>
                    </a:ext>
                  </a:extLst>
                </p:cNvPr>
                <p:cNvPicPr/>
                <p:nvPr/>
              </p:nvPicPr>
              <p:blipFill>
                <a:blip r:embed="rId776"/>
                <a:stretch>
                  <a:fillRect/>
                </a:stretch>
              </p:blipFill>
              <p:spPr>
                <a:xfrm>
                  <a:off x="8125177" y="7070040"/>
                  <a:ext cx="1623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777">
              <p14:nvContentPartPr>
                <p14:cNvPr id="507" name="墨迹 506">
                  <a:extLst>
                    <a:ext uri="{FF2B5EF4-FFF2-40B4-BE49-F238E27FC236}">
                      <a16:creationId xmlns:a16="http://schemas.microsoft.com/office/drawing/2014/main" id="{678289DD-4371-D5B4-8B13-9ACD51765BFA}"/>
                    </a:ext>
                  </a:extLst>
                </p14:cNvPr>
                <p14:cNvContentPartPr/>
                <p14:nvPr/>
              </p14:nvContentPartPr>
              <p14:xfrm>
                <a:off x="8247217" y="7049520"/>
                <a:ext cx="64440" cy="121320"/>
              </p14:xfrm>
            </p:contentPart>
          </mc:Choice>
          <mc:Fallback xmlns="">
            <p:pic>
              <p:nvPicPr>
                <p:cNvPr id="507" name="墨迹 506">
                  <a:extLst>
                    <a:ext uri="{FF2B5EF4-FFF2-40B4-BE49-F238E27FC236}">
                      <a16:creationId xmlns:a16="http://schemas.microsoft.com/office/drawing/2014/main" id="{678289DD-4371-D5B4-8B13-9ACD51765BFA}"/>
                    </a:ext>
                  </a:extLst>
                </p:cNvPr>
                <p:cNvPicPr/>
                <p:nvPr/>
              </p:nvPicPr>
              <p:blipFill>
                <a:blip r:embed="rId778"/>
                <a:stretch>
                  <a:fillRect/>
                </a:stretch>
              </p:blipFill>
              <p:spPr>
                <a:xfrm>
                  <a:off x="8238577" y="7040520"/>
                  <a:ext cx="820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779">
              <p14:nvContentPartPr>
                <p14:cNvPr id="508" name="墨迹 507">
                  <a:extLst>
                    <a:ext uri="{FF2B5EF4-FFF2-40B4-BE49-F238E27FC236}">
                      <a16:creationId xmlns:a16="http://schemas.microsoft.com/office/drawing/2014/main" id="{949D98E0-1891-E661-054D-7A5E4C03B6D3}"/>
                    </a:ext>
                  </a:extLst>
                </p14:cNvPr>
                <p14:cNvContentPartPr/>
                <p14:nvPr/>
              </p14:nvContentPartPr>
              <p14:xfrm>
                <a:off x="8408137" y="6916680"/>
                <a:ext cx="192600" cy="308520"/>
              </p14:xfrm>
            </p:contentPart>
          </mc:Choice>
          <mc:Fallback xmlns="">
            <p:pic>
              <p:nvPicPr>
                <p:cNvPr id="508" name="墨迹 507">
                  <a:extLst>
                    <a:ext uri="{FF2B5EF4-FFF2-40B4-BE49-F238E27FC236}">
                      <a16:creationId xmlns:a16="http://schemas.microsoft.com/office/drawing/2014/main" id="{949D98E0-1891-E661-054D-7A5E4C03B6D3}"/>
                    </a:ext>
                  </a:extLst>
                </p:cNvPr>
                <p:cNvPicPr/>
                <p:nvPr/>
              </p:nvPicPr>
              <p:blipFill>
                <a:blip r:embed="rId780"/>
                <a:stretch>
                  <a:fillRect/>
                </a:stretch>
              </p:blipFill>
              <p:spPr>
                <a:xfrm>
                  <a:off x="8399497" y="6908040"/>
                  <a:ext cx="21024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781">
              <p14:nvContentPartPr>
                <p14:cNvPr id="509" name="墨迹 508">
                  <a:extLst>
                    <a:ext uri="{FF2B5EF4-FFF2-40B4-BE49-F238E27FC236}">
                      <a16:creationId xmlns:a16="http://schemas.microsoft.com/office/drawing/2014/main" id="{DF5D7505-AF86-5919-893C-9DC5CB5D495E}"/>
                    </a:ext>
                  </a:extLst>
                </p14:cNvPr>
                <p14:cNvContentPartPr/>
                <p14:nvPr/>
              </p14:nvContentPartPr>
              <p14:xfrm>
                <a:off x="8754097" y="6959880"/>
                <a:ext cx="36360" cy="64440"/>
              </p14:xfrm>
            </p:contentPart>
          </mc:Choice>
          <mc:Fallback xmlns="">
            <p:pic>
              <p:nvPicPr>
                <p:cNvPr id="509" name="墨迹 508">
                  <a:extLst>
                    <a:ext uri="{FF2B5EF4-FFF2-40B4-BE49-F238E27FC236}">
                      <a16:creationId xmlns:a16="http://schemas.microsoft.com/office/drawing/2014/main" id="{DF5D7505-AF86-5919-893C-9DC5CB5D495E}"/>
                    </a:ext>
                  </a:extLst>
                </p:cNvPr>
                <p:cNvPicPr/>
                <p:nvPr/>
              </p:nvPicPr>
              <p:blipFill>
                <a:blip r:embed="rId782"/>
                <a:stretch>
                  <a:fillRect/>
                </a:stretch>
              </p:blipFill>
              <p:spPr>
                <a:xfrm>
                  <a:off x="8745097" y="6950880"/>
                  <a:ext cx="540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783">
              <p14:nvContentPartPr>
                <p14:cNvPr id="510" name="墨迹 509">
                  <a:extLst>
                    <a:ext uri="{FF2B5EF4-FFF2-40B4-BE49-F238E27FC236}">
                      <a16:creationId xmlns:a16="http://schemas.microsoft.com/office/drawing/2014/main" id="{4E93FE89-4941-4D4D-A9EF-AABA781CF3D5}"/>
                    </a:ext>
                  </a:extLst>
                </p14:cNvPr>
                <p14:cNvContentPartPr/>
                <p14:nvPr/>
              </p14:nvContentPartPr>
              <p14:xfrm>
                <a:off x="8700817" y="6960600"/>
                <a:ext cx="168480" cy="272880"/>
              </p14:xfrm>
            </p:contentPart>
          </mc:Choice>
          <mc:Fallback xmlns="">
            <p:pic>
              <p:nvPicPr>
                <p:cNvPr id="510" name="墨迹 509">
                  <a:extLst>
                    <a:ext uri="{FF2B5EF4-FFF2-40B4-BE49-F238E27FC236}">
                      <a16:creationId xmlns:a16="http://schemas.microsoft.com/office/drawing/2014/main" id="{4E93FE89-4941-4D4D-A9EF-AABA781CF3D5}"/>
                    </a:ext>
                  </a:extLst>
                </p:cNvPr>
                <p:cNvPicPr/>
                <p:nvPr/>
              </p:nvPicPr>
              <p:blipFill>
                <a:blip r:embed="rId784"/>
                <a:stretch>
                  <a:fillRect/>
                </a:stretch>
              </p:blipFill>
              <p:spPr>
                <a:xfrm>
                  <a:off x="8692177" y="6951600"/>
                  <a:ext cx="1861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785">
              <p14:nvContentPartPr>
                <p14:cNvPr id="511" name="墨迹 510">
                  <a:extLst>
                    <a:ext uri="{FF2B5EF4-FFF2-40B4-BE49-F238E27FC236}">
                      <a16:creationId xmlns:a16="http://schemas.microsoft.com/office/drawing/2014/main" id="{9A218CF6-C23A-F214-1E3E-E483D4705C35}"/>
                    </a:ext>
                  </a:extLst>
                </p14:cNvPr>
                <p14:cNvContentPartPr/>
                <p14:nvPr/>
              </p14:nvContentPartPr>
              <p14:xfrm>
                <a:off x="8826457" y="7108560"/>
                <a:ext cx="54360" cy="23040"/>
              </p14:xfrm>
            </p:contentPart>
          </mc:Choice>
          <mc:Fallback xmlns="">
            <p:pic>
              <p:nvPicPr>
                <p:cNvPr id="511" name="墨迹 510">
                  <a:extLst>
                    <a:ext uri="{FF2B5EF4-FFF2-40B4-BE49-F238E27FC236}">
                      <a16:creationId xmlns:a16="http://schemas.microsoft.com/office/drawing/2014/main" id="{9A218CF6-C23A-F214-1E3E-E483D4705C35}"/>
                    </a:ext>
                  </a:extLst>
                </p:cNvPr>
                <p:cNvPicPr/>
                <p:nvPr/>
              </p:nvPicPr>
              <p:blipFill>
                <a:blip r:embed="rId786"/>
                <a:stretch>
                  <a:fillRect/>
                </a:stretch>
              </p:blipFill>
              <p:spPr>
                <a:xfrm>
                  <a:off x="8817817" y="7099560"/>
                  <a:ext cx="720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787">
              <p14:nvContentPartPr>
                <p14:cNvPr id="512" name="墨迹 511">
                  <a:extLst>
                    <a:ext uri="{FF2B5EF4-FFF2-40B4-BE49-F238E27FC236}">
                      <a16:creationId xmlns:a16="http://schemas.microsoft.com/office/drawing/2014/main" id="{1C91C06C-1A36-10FB-49E7-C229899FA6FB}"/>
                    </a:ext>
                  </a:extLst>
                </p14:cNvPr>
                <p14:cNvContentPartPr/>
                <p14:nvPr/>
              </p14:nvContentPartPr>
              <p14:xfrm>
                <a:off x="8959657" y="6952320"/>
                <a:ext cx="118800" cy="233280"/>
              </p14:xfrm>
            </p:contentPart>
          </mc:Choice>
          <mc:Fallback xmlns="">
            <p:pic>
              <p:nvPicPr>
                <p:cNvPr id="512" name="墨迹 511">
                  <a:extLst>
                    <a:ext uri="{FF2B5EF4-FFF2-40B4-BE49-F238E27FC236}">
                      <a16:creationId xmlns:a16="http://schemas.microsoft.com/office/drawing/2014/main" id="{1C91C06C-1A36-10FB-49E7-C229899FA6FB}"/>
                    </a:ext>
                  </a:extLst>
                </p:cNvPr>
                <p:cNvPicPr/>
                <p:nvPr/>
              </p:nvPicPr>
              <p:blipFill>
                <a:blip r:embed="rId788"/>
                <a:stretch>
                  <a:fillRect/>
                </a:stretch>
              </p:blipFill>
              <p:spPr>
                <a:xfrm>
                  <a:off x="8950657" y="6943680"/>
                  <a:ext cx="1364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789">
              <p14:nvContentPartPr>
                <p14:cNvPr id="513" name="墨迹 512">
                  <a:extLst>
                    <a:ext uri="{FF2B5EF4-FFF2-40B4-BE49-F238E27FC236}">
                      <a16:creationId xmlns:a16="http://schemas.microsoft.com/office/drawing/2014/main" id="{E4CF989A-2E66-4AB9-F721-77A9FCDCF5E5}"/>
                    </a:ext>
                  </a:extLst>
                </p14:cNvPr>
                <p14:cNvContentPartPr/>
                <p14:nvPr/>
              </p14:nvContentPartPr>
              <p14:xfrm>
                <a:off x="9102217" y="6814800"/>
                <a:ext cx="108360" cy="520920"/>
              </p14:xfrm>
            </p:contentPart>
          </mc:Choice>
          <mc:Fallback xmlns="">
            <p:pic>
              <p:nvPicPr>
                <p:cNvPr id="513" name="墨迹 512">
                  <a:extLst>
                    <a:ext uri="{FF2B5EF4-FFF2-40B4-BE49-F238E27FC236}">
                      <a16:creationId xmlns:a16="http://schemas.microsoft.com/office/drawing/2014/main" id="{E4CF989A-2E66-4AB9-F721-77A9FCDCF5E5}"/>
                    </a:ext>
                  </a:extLst>
                </p:cNvPr>
                <p:cNvPicPr/>
                <p:nvPr/>
              </p:nvPicPr>
              <p:blipFill>
                <a:blip r:embed="rId790"/>
                <a:stretch>
                  <a:fillRect/>
                </a:stretch>
              </p:blipFill>
              <p:spPr>
                <a:xfrm>
                  <a:off x="9093577" y="6806160"/>
                  <a:ext cx="12600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791">
              <p14:nvContentPartPr>
                <p14:cNvPr id="514" name="墨迹 513">
                  <a:extLst>
                    <a:ext uri="{FF2B5EF4-FFF2-40B4-BE49-F238E27FC236}">
                      <a16:creationId xmlns:a16="http://schemas.microsoft.com/office/drawing/2014/main" id="{2361637B-E0F8-6F7C-D9C2-8A263067C2F3}"/>
                    </a:ext>
                  </a:extLst>
                </p14:cNvPr>
                <p14:cNvContentPartPr/>
                <p14:nvPr/>
              </p14:nvContentPartPr>
              <p14:xfrm>
                <a:off x="9210217" y="7034760"/>
                <a:ext cx="46440" cy="279000"/>
              </p14:xfrm>
            </p:contentPart>
          </mc:Choice>
          <mc:Fallback xmlns="">
            <p:pic>
              <p:nvPicPr>
                <p:cNvPr id="514" name="墨迹 513">
                  <a:extLst>
                    <a:ext uri="{FF2B5EF4-FFF2-40B4-BE49-F238E27FC236}">
                      <a16:creationId xmlns:a16="http://schemas.microsoft.com/office/drawing/2014/main" id="{2361637B-E0F8-6F7C-D9C2-8A263067C2F3}"/>
                    </a:ext>
                  </a:extLst>
                </p:cNvPr>
                <p:cNvPicPr/>
                <p:nvPr/>
              </p:nvPicPr>
              <p:blipFill>
                <a:blip r:embed="rId792"/>
                <a:stretch>
                  <a:fillRect/>
                </a:stretch>
              </p:blipFill>
              <p:spPr>
                <a:xfrm>
                  <a:off x="9201217" y="7025760"/>
                  <a:ext cx="640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793">
              <p14:nvContentPartPr>
                <p14:cNvPr id="515" name="墨迹 514">
                  <a:extLst>
                    <a:ext uri="{FF2B5EF4-FFF2-40B4-BE49-F238E27FC236}">
                      <a16:creationId xmlns:a16="http://schemas.microsoft.com/office/drawing/2014/main" id="{CBF6296E-E11F-B6C0-FD49-3751966BE57A}"/>
                    </a:ext>
                  </a:extLst>
                </p14:cNvPr>
                <p14:cNvContentPartPr/>
                <p14:nvPr/>
              </p14:nvContentPartPr>
              <p14:xfrm>
                <a:off x="9205897" y="7117920"/>
                <a:ext cx="29160" cy="73440"/>
              </p14:xfrm>
            </p:contentPart>
          </mc:Choice>
          <mc:Fallback xmlns="">
            <p:pic>
              <p:nvPicPr>
                <p:cNvPr id="515" name="墨迹 514">
                  <a:extLst>
                    <a:ext uri="{FF2B5EF4-FFF2-40B4-BE49-F238E27FC236}">
                      <a16:creationId xmlns:a16="http://schemas.microsoft.com/office/drawing/2014/main" id="{CBF6296E-E11F-B6C0-FD49-3751966BE57A}"/>
                    </a:ext>
                  </a:extLst>
                </p:cNvPr>
                <p:cNvPicPr/>
                <p:nvPr/>
              </p:nvPicPr>
              <p:blipFill>
                <a:blip r:embed="rId794"/>
                <a:stretch>
                  <a:fillRect/>
                </a:stretch>
              </p:blipFill>
              <p:spPr>
                <a:xfrm>
                  <a:off x="9196897" y="7109280"/>
                  <a:ext cx="468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795">
              <p14:nvContentPartPr>
                <p14:cNvPr id="517" name="墨迹 516">
                  <a:extLst>
                    <a:ext uri="{FF2B5EF4-FFF2-40B4-BE49-F238E27FC236}">
                      <a16:creationId xmlns:a16="http://schemas.microsoft.com/office/drawing/2014/main" id="{63D3EA35-5C16-E1C9-6D98-73BCD04A9877}"/>
                    </a:ext>
                  </a:extLst>
                </p14:cNvPr>
                <p14:cNvContentPartPr/>
                <p14:nvPr/>
              </p14:nvContentPartPr>
              <p14:xfrm>
                <a:off x="9401737" y="7079040"/>
                <a:ext cx="16920" cy="21240"/>
              </p14:xfrm>
            </p:contentPart>
          </mc:Choice>
          <mc:Fallback xmlns="">
            <p:pic>
              <p:nvPicPr>
                <p:cNvPr id="517" name="墨迹 516">
                  <a:extLst>
                    <a:ext uri="{FF2B5EF4-FFF2-40B4-BE49-F238E27FC236}">
                      <a16:creationId xmlns:a16="http://schemas.microsoft.com/office/drawing/2014/main" id="{63D3EA35-5C16-E1C9-6D98-73BCD04A9877}"/>
                    </a:ext>
                  </a:extLst>
                </p:cNvPr>
                <p:cNvPicPr/>
                <p:nvPr/>
              </p:nvPicPr>
              <p:blipFill>
                <a:blip r:embed="rId796"/>
                <a:stretch>
                  <a:fillRect/>
                </a:stretch>
              </p:blipFill>
              <p:spPr>
                <a:xfrm>
                  <a:off x="9393097" y="7070040"/>
                  <a:ext cx="345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797">
              <p14:nvContentPartPr>
                <p14:cNvPr id="518" name="墨迹 517">
                  <a:extLst>
                    <a:ext uri="{FF2B5EF4-FFF2-40B4-BE49-F238E27FC236}">
                      <a16:creationId xmlns:a16="http://schemas.microsoft.com/office/drawing/2014/main" id="{DF47B9DC-E88F-9585-7EE6-797ADE5B742C}"/>
                    </a:ext>
                  </a:extLst>
                </p14:cNvPr>
                <p14:cNvContentPartPr/>
                <p14:nvPr/>
              </p14:nvContentPartPr>
              <p14:xfrm>
                <a:off x="9420457" y="6996240"/>
                <a:ext cx="253800" cy="226800"/>
              </p14:xfrm>
            </p:contentPart>
          </mc:Choice>
          <mc:Fallback xmlns="">
            <p:pic>
              <p:nvPicPr>
                <p:cNvPr id="518" name="墨迹 517">
                  <a:extLst>
                    <a:ext uri="{FF2B5EF4-FFF2-40B4-BE49-F238E27FC236}">
                      <a16:creationId xmlns:a16="http://schemas.microsoft.com/office/drawing/2014/main" id="{DF47B9DC-E88F-9585-7EE6-797ADE5B742C}"/>
                    </a:ext>
                  </a:extLst>
                </p:cNvPr>
                <p:cNvPicPr/>
                <p:nvPr/>
              </p:nvPicPr>
              <p:blipFill>
                <a:blip r:embed="rId798"/>
                <a:stretch>
                  <a:fillRect/>
                </a:stretch>
              </p:blipFill>
              <p:spPr>
                <a:xfrm>
                  <a:off x="9411457" y="6987240"/>
                  <a:ext cx="27144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799">
              <p14:nvContentPartPr>
                <p14:cNvPr id="520" name="墨迹 519">
                  <a:extLst>
                    <a:ext uri="{FF2B5EF4-FFF2-40B4-BE49-F238E27FC236}">
                      <a16:creationId xmlns:a16="http://schemas.microsoft.com/office/drawing/2014/main" id="{89AF4B8C-B9EF-5E15-CA38-4DF5DC509FD3}"/>
                    </a:ext>
                  </a:extLst>
                </p14:cNvPr>
                <p14:cNvContentPartPr/>
                <p14:nvPr/>
              </p14:nvContentPartPr>
              <p14:xfrm>
                <a:off x="9748777" y="6924240"/>
                <a:ext cx="96480" cy="410400"/>
              </p14:xfrm>
            </p:contentPart>
          </mc:Choice>
          <mc:Fallback xmlns="">
            <p:pic>
              <p:nvPicPr>
                <p:cNvPr id="520" name="墨迹 519">
                  <a:extLst>
                    <a:ext uri="{FF2B5EF4-FFF2-40B4-BE49-F238E27FC236}">
                      <a16:creationId xmlns:a16="http://schemas.microsoft.com/office/drawing/2014/main" id="{89AF4B8C-B9EF-5E15-CA38-4DF5DC509FD3}"/>
                    </a:ext>
                  </a:extLst>
                </p:cNvPr>
                <p:cNvPicPr/>
                <p:nvPr/>
              </p:nvPicPr>
              <p:blipFill>
                <a:blip r:embed="rId800"/>
                <a:stretch>
                  <a:fillRect/>
                </a:stretch>
              </p:blipFill>
              <p:spPr>
                <a:xfrm>
                  <a:off x="9739777" y="6915600"/>
                  <a:ext cx="11412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801">
              <p14:nvContentPartPr>
                <p14:cNvPr id="521" name="墨迹 520">
                  <a:extLst>
                    <a:ext uri="{FF2B5EF4-FFF2-40B4-BE49-F238E27FC236}">
                      <a16:creationId xmlns:a16="http://schemas.microsoft.com/office/drawing/2014/main" id="{17271681-CAB1-F902-050A-2AAEFB312961}"/>
                    </a:ext>
                  </a:extLst>
                </p14:cNvPr>
                <p14:cNvContentPartPr/>
                <p14:nvPr/>
              </p14:nvContentPartPr>
              <p14:xfrm>
                <a:off x="9800257" y="7086600"/>
                <a:ext cx="66240" cy="33840"/>
              </p14:xfrm>
            </p:contentPart>
          </mc:Choice>
          <mc:Fallback xmlns="">
            <p:pic>
              <p:nvPicPr>
                <p:cNvPr id="521" name="墨迹 520">
                  <a:extLst>
                    <a:ext uri="{FF2B5EF4-FFF2-40B4-BE49-F238E27FC236}">
                      <a16:creationId xmlns:a16="http://schemas.microsoft.com/office/drawing/2014/main" id="{17271681-CAB1-F902-050A-2AAEFB312961}"/>
                    </a:ext>
                  </a:extLst>
                </p:cNvPr>
                <p:cNvPicPr/>
                <p:nvPr/>
              </p:nvPicPr>
              <p:blipFill>
                <a:blip r:embed="rId802"/>
                <a:stretch>
                  <a:fillRect/>
                </a:stretch>
              </p:blipFill>
              <p:spPr>
                <a:xfrm>
                  <a:off x="9791257" y="7077600"/>
                  <a:ext cx="838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523" name="墨迹 522">
                  <a:extLst>
                    <a:ext uri="{FF2B5EF4-FFF2-40B4-BE49-F238E27FC236}">
                      <a16:creationId xmlns:a16="http://schemas.microsoft.com/office/drawing/2014/main" id="{1776C986-0237-2E5E-F570-519669D11E6A}"/>
                    </a:ext>
                  </a:extLst>
                </p14:cNvPr>
                <p14:cNvContentPartPr/>
                <p14:nvPr/>
              </p14:nvContentPartPr>
              <p14:xfrm>
                <a:off x="9969817" y="6968520"/>
                <a:ext cx="190440" cy="220320"/>
              </p14:xfrm>
            </p:contentPart>
          </mc:Choice>
          <mc:Fallback xmlns="">
            <p:pic>
              <p:nvPicPr>
                <p:cNvPr id="523" name="墨迹 522">
                  <a:extLst>
                    <a:ext uri="{FF2B5EF4-FFF2-40B4-BE49-F238E27FC236}">
                      <a16:creationId xmlns:a16="http://schemas.microsoft.com/office/drawing/2014/main" id="{1776C986-0237-2E5E-F570-519669D11E6A}"/>
                    </a:ext>
                  </a:extLst>
                </p:cNvPr>
                <p:cNvPicPr/>
                <p:nvPr/>
              </p:nvPicPr>
              <p:blipFill>
                <a:blip r:embed="rId804"/>
                <a:stretch>
                  <a:fillRect/>
                </a:stretch>
              </p:blipFill>
              <p:spPr>
                <a:xfrm>
                  <a:off x="9960817" y="6959520"/>
                  <a:ext cx="2080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805">
              <p14:nvContentPartPr>
                <p14:cNvPr id="524" name="墨迹 523">
                  <a:extLst>
                    <a:ext uri="{FF2B5EF4-FFF2-40B4-BE49-F238E27FC236}">
                      <a16:creationId xmlns:a16="http://schemas.microsoft.com/office/drawing/2014/main" id="{A7BC7782-AA0F-3C3D-3368-0777100D86B6}"/>
                    </a:ext>
                  </a:extLst>
                </p14:cNvPr>
                <p14:cNvContentPartPr/>
                <p14:nvPr/>
              </p14:nvContentPartPr>
              <p14:xfrm>
                <a:off x="10065577" y="7093800"/>
                <a:ext cx="5040" cy="86400"/>
              </p14:xfrm>
            </p:contentPart>
          </mc:Choice>
          <mc:Fallback xmlns="">
            <p:pic>
              <p:nvPicPr>
                <p:cNvPr id="524" name="墨迹 523">
                  <a:extLst>
                    <a:ext uri="{FF2B5EF4-FFF2-40B4-BE49-F238E27FC236}">
                      <a16:creationId xmlns:a16="http://schemas.microsoft.com/office/drawing/2014/main" id="{A7BC7782-AA0F-3C3D-3368-0777100D86B6}"/>
                    </a:ext>
                  </a:extLst>
                </p:cNvPr>
                <p:cNvPicPr/>
                <p:nvPr/>
              </p:nvPicPr>
              <p:blipFill>
                <a:blip r:embed="rId806"/>
                <a:stretch>
                  <a:fillRect/>
                </a:stretch>
              </p:blipFill>
              <p:spPr>
                <a:xfrm>
                  <a:off x="10056577" y="7084800"/>
                  <a:ext cx="226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525" name="墨迹 524">
                  <a:extLst>
                    <a:ext uri="{FF2B5EF4-FFF2-40B4-BE49-F238E27FC236}">
                      <a16:creationId xmlns:a16="http://schemas.microsoft.com/office/drawing/2014/main" id="{E0876051-9BD3-1B4A-7482-0C14BA4604CA}"/>
                    </a:ext>
                  </a:extLst>
                </p14:cNvPr>
                <p14:cNvContentPartPr/>
                <p14:nvPr/>
              </p14:nvContentPartPr>
              <p14:xfrm>
                <a:off x="10213177" y="7071840"/>
                <a:ext cx="43560" cy="2160"/>
              </p14:xfrm>
            </p:contentPart>
          </mc:Choice>
          <mc:Fallback xmlns="">
            <p:pic>
              <p:nvPicPr>
                <p:cNvPr id="525" name="墨迹 524">
                  <a:extLst>
                    <a:ext uri="{FF2B5EF4-FFF2-40B4-BE49-F238E27FC236}">
                      <a16:creationId xmlns:a16="http://schemas.microsoft.com/office/drawing/2014/main" id="{E0876051-9BD3-1B4A-7482-0C14BA4604CA}"/>
                    </a:ext>
                  </a:extLst>
                </p:cNvPr>
                <p:cNvPicPr/>
                <p:nvPr/>
              </p:nvPicPr>
              <p:blipFill>
                <a:blip r:embed="rId808"/>
                <a:stretch>
                  <a:fillRect/>
                </a:stretch>
              </p:blipFill>
              <p:spPr>
                <a:xfrm>
                  <a:off x="10204537" y="7062840"/>
                  <a:ext cx="612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809">
              <p14:nvContentPartPr>
                <p14:cNvPr id="526" name="墨迹 525">
                  <a:extLst>
                    <a:ext uri="{FF2B5EF4-FFF2-40B4-BE49-F238E27FC236}">
                      <a16:creationId xmlns:a16="http://schemas.microsoft.com/office/drawing/2014/main" id="{0E32915C-F4F1-DC45-EB57-0C51E237DD0A}"/>
                    </a:ext>
                  </a:extLst>
                </p14:cNvPr>
                <p14:cNvContentPartPr/>
                <p14:nvPr/>
              </p14:nvContentPartPr>
              <p14:xfrm>
                <a:off x="10427017" y="6944760"/>
                <a:ext cx="22680" cy="9360"/>
              </p14:xfrm>
            </p:contentPart>
          </mc:Choice>
          <mc:Fallback xmlns="">
            <p:pic>
              <p:nvPicPr>
                <p:cNvPr id="526" name="墨迹 525">
                  <a:extLst>
                    <a:ext uri="{FF2B5EF4-FFF2-40B4-BE49-F238E27FC236}">
                      <a16:creationId xmlns:a16="http://schemas.microsoft.com/office/drawing/2014/main" id="{0E32915C-F4F1-DC45-EB57-0C51E237DD0A}"/>
                    </a:ext>
                  </a:extLst>
                </p:cNvPr>
                <p:cNvPicPr/>
                <p:nvPr/>
              </p:nvPicPr>
              <p:blipFill>
                <a:blip r:embed="rId810"/>
                <a:stretch>
                  <a:fillRect/>
                </a:stretch>
              </p:blipFill>
              <p:spPr>
                <a:xfrm>
                  <a:off x="10418017" y="6935760"/>
                  <a:ext cx="403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811">
              <p14:nvContentPartPr>
                <p14:cNvPr id="527" name="墨迹 526">
                  <a:extLst>
                    <a:ext uri="{FF2B5EF4-FFF2-40B4-BE49-F238E27FC236}">
                      <a16:creationId xmlns:a16="http://schemas.microsoft.com/office/drawing/2014/main" id="{F26AE3AB-BB5E-3333-9426-1550B57ADBB2}"/>
                    </a:ext>
                  </a:extLst>
                </p14:cNvPr>
                <p14:cNvContentPartPr/>
                <p14:nvPr/>
              </p14:nvContentPartPr>
              <p14:xfrm>
                <a:off x="10367977" y="7030080"/>
                <a:ext cx="75960" cy="12600"/>
              </p14:xfrm>
            </p:contentPart>
          </mc:Choice>
          <mc:Fallback xmlns="">
            <p:pic>
              <p:nvPicPr>
                <p:cNvPr id="527" name="墨迹 526">
                  <a:extLst>
                    <a:ext uri="{FF2B5EF4-FFF2-40B4-BE49-F238E27FC236}">
                      <a16:creationId xmlns:a16="http://schemas.microsoft.com/office/drawing/2014/main" id="{F26AE3AB-BB5E-3333-9426-1550B57ADBB2}"/>
                    </a:ext>
                  </a:extLst>
                </p:cNvPr>
                <p:cNvPicPr/>
                <p:nvPr/>
              </p:nvPicPr>
              <p:blipFill>
                <a:blip r:embed="rId812"/>
                <a:stretch>
                  <a:fillRect/>
                </a:stretch>
              </p:blipFill>
              <p:spPr>
                <a:xfrm>
                  <a:off x="10358977" y="7021080"/>
                  <a:ext cx="936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813">
              <p14:nvContentPartPr>
                <p14:cNvPr id="528" name="墨迹 527">
                  <a:extLst>
                    <a:ext uri="{FF2B5EF4-FFF2-40B4-BE49-F238E27FC236}">
                      <a16:creationId xmlns:a16="http://schemas.microsoft.com/office/drawing/2014/main" id="{2EF7CD32-4AF6-8D5B-0346-E931CDD33525}"/>
                    </a:ext>
                  </a:extLst>
                </p14:cNvPr>
                <p14:cNvContentPartPr/>
                <p14:nvPr/>
              </p14:nvContentPartPr>
              <p14:xfrm>
                <a:off x="10397497" y="7049520"/>
                <a:ext cx="121320" cy="111240"/>
              </p14:xfrm>
            </p:contentPart>
          </mc:Choice>
          <mc:Fallback xmlns="">
            <p:pic>
              <p:nvPicPr>
                <p:cNvPr id="528" name="墨迹 527">
                  <a:extLst>
                    <a:ext uri="{FF2B5EF4-FFF2-40B4-BE49-F238E27FC236}">
                      <a16:creationId xmlns:a16="http://schemas.microsoft.com/office/drawing/2014/main" id="{2EF7CD32-4AF6-8D5B-0346-E931CDD33525}"/>
                    </a:ext>
                  </a:extLst>
                </p:cNvPr>
                <p:cNvPicPr/>
                <p:nvPr/>
              </p:nvPicPr>
              <p:blipFill>
                <a:blip r:embed="rId814"/>
                <a:stretch>
                  <a:fillRect/>
                </a:stretch>
              </p:blipFill>
              <p:spPr>
                <a:xfrm>
                  <a:off x="10388497" y="7040520"/>
                  <a:ext cx="138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815">
              <p14:nvContentPartPr>
                <p14:cNvPr id="529" name="墨迹 528">
                  <a:extLst>
                    <a:ext uri="{FF2B5EF4-FFF2-40B4-BE49-F238E27FC236}">
                      <a16:creationId xmlns:a16="http://schemas.microsoft.com/office/drawing/2014/main" id="{29984C6F-7007-82BB-1573-AA1462823DD1}"/>
                    </a:ext>
                  </a:extLst>
                </p14:cNvPr>
                <p14:cNvContentPartPr/>
                <p14:nvPr/>
              </p14:nvContentPartPr>
              <p14:xfrm>
                <a:off x="10578217" y="6916680"/>
                <a:ext cx="262080" cy="297720"/>
              </p14:xfrm>
            </p:contentPart>
          </mc:Choice>
          <mc:Fallback xmlns="">
            <p:pic>
              <p:nvPicPr>
                <p:cNvPr id="529" name="墨迹 528">
                  <a:extLst>
                    <a:ext uri="{FF2B5EF4-FFF2-40B4-BE49-F238E27FC236}">
                      <a16:creationId xmlns:a16="http://schemas.microsoft.com/office/drawing/2014/main" id="{29984C6F-7007-82BB-1573-AA1462823DD1}"/>
                    </a:ext>
                  </a:extLst>
                </p:cNvPr>
                <p:cNvPicPr/>
                <p:nvPr/>
              </p:nvPicPr>
              <p:blipFill>
                <a:blip r:embed="rId816"/>
                <a:stretch>
                  <a:fillRect/>
                </a:stretch>
              </p:blipFill>
              <p:spPr>
                <a:xfrm>
                  <a:off x="10569217" y="6908040"/>
                  <a:ext cx="27972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817">
              <p14:nvContentPartPr>
                <p14:cNvPr id="530" name="墨迹 529">
                  <a:extLst>
                    <a:ext uri="{FF2B5EF4-FFF2-40B4-BE49-F238E27FC236}">
                      <a16:creationId xmlns:a16="http://schemas.microsoft.com/office/drawing/2014/main" id="{10A31075-07B3-F0D5-3EE2-E7B252B5AB47}"/>
                    </a:ext>
                  </a:extLst>
                </p14:cNvPr>
                <p14:cNvContentPartPr/>
                <p14:nvPr/>
              </p14:nvContentPartPr>
              <p14:xfrm>
                <a:off x="10691257" y="7034760"/>
                <a:ext cx="5760" cy="81360"/>
              </p14:xfrm>
            </p:contentPart>
          </mc:Choice>
          <mc:Fallback xmlns="">
            <p:pic>
              <p:nvPicPr>
                <p:cNvPr id="530" name="墨迹 529">
                  <a:extLst>
                    <a:ext uri="{FF2B5EF4-FFF2-40B4-BE49-F238E27FC236}">
                      <a16:creationId xmlns:a16="http://schemas.microsoft.com/office/drawing/2014/main" id="{10A31075-07B3-F0D5-3EE2-E7B252B5AB47}"/>
                    </a:ext>
                  </a:extLst>
                </p:cNvPr>
                <p:cNvPicPr/>
                <p:nvPr/>
              </p:nvPicPr>
              <p:blipFill>
                <a:blip r:embed="rId818"/>
                <a:stretch>
                  <a:fillRect/>
                </a:stretch>
              </p:blipFill>
              <p:spPr>
                <a:xfrm>
                  <a:off x="10682257" y="7025760"/>
                  <a:ext cx="234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819">
              <p14:nvContentPartPr>
                <p14:cNvPr id="531" name="墨迹 530">
                  <a:extLst>
                    <a:ext uri="{FF2B5EF4-FFF2-40B4-BE49-F238E27FC236}">
                      <a16:creationId xmlns:a16="http://schemas.microsoft.com/office/drawing/2014/main" id="{A81BDEED-5137-B854-2A85-E2D4A0F93046}"/>
                    </a:ext>
                  </a:extLst>
                </p14:cNvPr>
                <p14:cNvContentPartPr/>
                <p14:nvPr/>
              </p14:nvContentPartPr>
              <p14:xfrm>
                <a:off x="10683697" y="7049520"/>
                <a:ext cx="48960" cy="118800"/>
              </p14:xfrm>
            </p:contentPart>
          </mc:Choice>
          <mc:Fallback xmlns="">
            <p:pic>
              <p:nvPicPr>
                <p:cNvPr id="531" name="墨迹 530">
                  <a:extLst>
                    <a:ext uri="{FF2B5EF4-FFF2-40B4-BE49-F238E27FC236}">
                      <a16:creationId xmlns:a16="http://schemas.microsoft.com/office/drawing/2014/main" id="{A81BDEED-5137-B854-2A85-E2D4A0F93046}"/>
                    </a:ext>
                  </a:extLst>
                </p:cNvPr>
                <p:cNvPicPr/>
                <p:nvPr/>
              </p:nvPicPr>
              <p:blipFill>
                <a:blip r:embed="rId820"/>
                <a:stretch>
                  <a:fillRect/>
                </a:stretch>
              </p:blipFill>
              <p:spPr>
                <a:xfrm>
                  <a:off x="10675057" y="7040520"/>
                  <a:ext cx="666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821">
              <p14:nvContentPartPr>
                <p14:cNvPr id="533" name="墨迹 532">
                  <a:extLst>
                    <a:ext uri="{FF2B5EF4-FFF2-40B4-BE49-F238E27FC236}">
                      <a16:creationId xmlns:a16="http://schemas.microsoft.com/office/drawing/2014/main" id="{2AEC4B3A-AB82-7E0E-1E2E-53B8A477DAB0}"/>
                    </a:ext>
                  </a:extLst>
                </p14:cNvPr>
                <p14:cNvContentPartPr/>
                <p14:nvPr/>
              </p14:nvContentPartPr>
              <p14:xfrm>
                <a:off x="11010937" y="6946200"/>
                <a:ext cx="6120" cy="237240"/>
              </p14:xfrm>
            </p:contentPart>
          </mc:Choice>
          <mc:Fallback xmlns="">
            <p:pic>
              <p:nvPicPr>
                <p:cNvPr id="533" name="墨迹 532">
                  <a:extLst>
                    <a:ext uri="{FF2B5EF4-FFF2-40B4-BE49-F238E27FC236}">
                      <a16:creationId xmlns:a16="http://schemas.microsoft.com/office/drawing/2014/main" id="{2AEC4B3A-AB82-7E0E-1E2E-53B8A477DAB0}"/>
                    </a:ext>
                  </a:extLst>
                </p:cNvPr>
                <p:cNvPicPr/>
                <p:nvPr/>
              </p:nvPicPr>
              <p:blipFill>
                <a:blip r:embed="rId822"/>
                <a:stretch>
                  <a:fillRect/>
                </a:stretch>
              </p:blipFill>
              <p:spPr>
                <a:xfrm>
                  <a:off x="11002297" y="6937560"/>
                  <a:ext cx="2376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823">
              <p14:nvContentPartPr>
                <p14:cNvPr id="534" name="墨迹 533">
                  <a:extLst>
                    <a:ext uri="{FF2B5EF4-FFF2-40B4-BE49-F238E27FC236}">
                      <a16:creationId xmlns:a16="http://schemas.microsoft.com/office/drawing/2014/main" id="{BF21F521-CFB2-0014-ECCD-6E9EB7231C48}"/>
                    </a:ext>
                  </a:extLst>
                </p14:cNvPr>
                <p14:cNvContentPartPr/>
                <p14:nvPr/>
              </p14:nvContentPartPr>
              <p14:xfrm>
                <a:off x="10954777" y="6953400"/>
                <a:ext cx="70560" cy="137880"/>
              </p14:xfrm>
            </p:contentPart>
          </mc:Choice>
          <mc:Fallback xmlns="">
            <p:pic>
              <p:nvPicPr>
                <p:cNvPr id="534" name="墨迹 533">
                  <a:extLst>
                    <a:ext uri="{FF2B5EF4-FFF2-40B4-BE49-F238E27FC236}">
                      <a16:creationId xmlns:a16="http://schemas.microsoft.com/office/drawing/2014/main" id="{BF21F521-CFB2-0014-ECCD-6E9EB7231C48}"/>
                    </a:ext>
                  </a:extLst>
                </p:cNvPr>
                <p:cNvPicPr/>
                <p:nvPr/>
              </p:nvPicPr>
              <p:blipFill>
                <a:blip r:embed="rId824"/>
                <a:stretch>
                  <a:fillRect/>
                </a:stretch>
              </p:blipFill>
              <p:spPr>
                <a:xfrm>
                  <a:off x="10946137" y="6944760"/>
                  <a:ext cx="882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825">
              <p14:nvContentPartPr>
                <p14:cNvPr id="536" name="墨迹 535">
                  <a:extLst>
                    <a:ext uri="{FF2B5EF4-FFF2-40B4-BE49-F238E27FC236}">
                      <a16:creationId xmlns:a16="http://schemas.microsoft.com/office/drawing/2014/main" id="{F4A4E827-EBDC-8447-18B0-3C95AD3DDEAC}"/>
                    </a:ext>
                  </a:extLst>
                </p14:cNvPr>
                <p14:cNvContentPartPr/>
                <p14:nvPr/>
              </p14:nvContentPartPr>
              <p14:xfrm>
                <a:off x="11125777" y="6990480"/>
                <a:ext cx="3960" cy="36360"/>
              </p14:xfrm>
            </p:contentPart>
          </mc:Choice>
          <mc:Fallback xmlns="">
            <p:pic>
              <p:nvPicPr>
                <p:cNvPr id="536" name="墨迹 535">
                  <a:extLst>
                    <a:ext uri="{FF2B5EF4-FFF2-40B4-BE49-F238E27FC236}">
                      <a16:creationId xmlns:a16="http://schemas.microsoft.com/office/drawing/2014/main" id="{F4A4E827-EBDC-8447-18B0-3C95AD3DDEAC}"/>
                    </a:ext>
                  </a:extLst>
                </p:cNvPr>
                <p:cNvPicPr/>
                <p:nvPr/>
              </p:nvPicPr>
              <p:blipFill>
                <a:blip r:embed="rId826"/>
                <a:stretch>
                  <a:fillRect/>
                </a:stretch>
              </p:blipFill>
              <p:spPr>
                <a:xfrm>
                  <a:off x="11116777" y="6981840"/>
                  <a:ext cx="216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827">
              <p14:nvContentPartPr>
                <p14:cNvPr id="537" name="墨迹 536">
                  <a:extLst>
                    <a:ext uri="{FF2B5EF4-FFF2-40B4-BE49-F238E27FC236}">
                      <a16:creationId xmlns:a16="http://schemas.microsoft.com/office/drawing/2014/main" id="{13760DD0-0A3B-0DCD-211B-B589EDBE21CA}"/>
                    </a:ext>
                  </a:extLst>
                </p14:cNvPr>
                <p14:cNvContentPartPr/>
                <p14:nvPr/>
              </p14:nvContentPartPr>
              <p14:xfrm>
                <a:off x="11179057" y="6820920"/>
                <a:ext cx="28080" cy="511200"/>
              </p14:xfrm>
            </p:contentPart>
          </mc:Choice>
          <mc:Fallback xmlns="">
            <p:pic>
              <p:nvPicPr>
                <p:cNvPr id="537" name="墨迹 536">
                  <a:extLst>
                    <a:ext uri="{FF2B5EF4-FFF2-40B4-BE49-F238E27FC236}">
                      <a16:creationId xmlns:a16="http://schemas.microsoft.com/office/drawing/2014/main" id="{13760DD0-0A3B-0DCD-211B-B589EDBE21CA}"/>
                    </a:ext>
                  </a:extLst>
                </p:cNvPr>
                <p:cNvPicPr/>
                <p:nvPr/>
              </p:nvPicPr>
              <p:blipFill>
                <a:blip r:embed="rId828"/>
                <a:stretch>
                  <a:fillRect/>
                </a:stretch>
              </p:blipFill>
              <p:spPr>
                <a:xfrm>
                  <a:off x="11170417" y="6811920"/>
                  <a:ext cx="45720" cy="528840"/>
                </a:xfrm>
                <a:prstGeom prst="rect">
                  <a:avLst/>
                </a:prstGeom>
              </p:spPr>
            </p:pic>
          </mc:Fallback>
        </mc:AlternateContent>
        <mc:AlternateContent xmlns:mc="http://schemas.openxmlformats.org/markup-compatibility/2006" xmlns:p14="http://schemas.microsoft.com/office/powerpoint/2010/main">
          <mc:Choice Requires="p14">
            <p:contentPart p14:bwMode="auto" r:id="rId829">
              <p14:nvContentPartPr>
                <p14:cNvPr id="538" name="墨迹 537">
                  <a:extLst>
                    <a:ext uri="{FF2B5EF4-FFF2-40B4-BE49-F238E27FC236}">
                      <a16:creationId xmlns:a16="http://schemas.microsoft.com/office/drawing/2014/main" id="{89F41B5E-9F20-96E1-7DC0-0A45ADE956FF}"/>
                    </a:ext>
                  </a:extLst>
                </p14:cNvPr>
                <p14:cNvContentPartPr/>
                <p14:nvPr/>
              </p14:nvContentPartPr>
              <p14:xfrm>
                <a:off x="11363377" y="6916680"/>
                <a:ext cx="14760" cy="14760"/>
              </p14:xfrm>
            </p:contentPart>
          </mc:Choice>
          <mc:Fallback xmlns="">
            <p:pic>
              <p:nvPicPr>
                <p:cNvPr id="538" name="墨迹 537">
                  <a:extLst>
                    <a:ext uri="{FF2B5EF4-FFF2-40B4-BE49-F238E27FC236}">
                      <a16:creationId xmlns:a16="http://schemas.microsoft.com/office/drawing/2014/main" id="{89F41B5E-9F20-96E1-7DC0-0A45ADE956FF}"/>
                    </a:ext>
                  </a:extLst>
                </p:cNvPr>
                <p:cNvPicPr/>
                <p:nvPr/>
              </p:nvPicPr>
              <p:blipFill>
                <a:blip r:embed="rId830"/>
                <a:stretch>
                  <a:fillRect/>
                </a:stretch>
              </p:blipFill>
              <p:spPr>
                <a:xfrm>
                  <a:off x="11354737" y="6908040"/>
                  <a:ext cx="324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831">
              <p14:nvContentPartPr>
                <p14:cNvPr id="539" name="墨迹 538">
                  <a:extLst>
                    <a:ext uri="{FF2B5EF4-FFF2-40B4-BE49-F238E27FC236}">
                      <a16:creationId xmlns:a16="http://schemas.microsoft.com/office/drawing/2014/main" id="{4A468D87-64A3-18B3-39CE-B98464FA1ED5}"/>
                    </a:ext>
                  </a:extLst>
                </p14:cNvPr>
                <p14:cNvContentPartPr/>
                <p14:nvPr/>
              </p14:nvContentPartPr>
              <p14:xfrm>
                <a:off x="11295697" y="7006680"/>
                <a:ext cx="147600" cy="79200"/>
              </p14:xfrm>
            </p:contentPart>
          </mc:Choice>
          <mc:Fallback xmlns="">
            <p:pic>
              <p:nvPicPr>
                <p:cNvPr id="539" name="墨迹 538">
                  <a:extLst>
                    <a:ext uri="{FF2B5EF4-FFF2-40B4-BE49-F238E27FC236}">
                      <a16:creationId xmlns:a16="http://schemas.microsoft.com/office/drawing/2014/main" id="{4A468D87-64A3-18B3-39CE-B98464FA1ED5}"/>
                    </a:ext>
                  </a:extLst>
                </p:cNvPr>
                <p:cNvPicPr/>
                <p:nvPr/>
              </p:nvPicPr>
              <p:blipFill>
                <a:blip r:embed="rId832"/>
                <a:stretch>
                  <a:fillRect/>
                </a:stretch>
              </p:blipFill>
              <p:spPr>
                <a:xfrm>
                  <a:off x="11287057" y="6998040"/>
                  <a:ext cx="1652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33">
              <p14:nvContentPartPr>
                <p14:cNvPr id="540" name="墨迹 539">
                  <a:extLst>
                    <a:ext uri="{FF2B5EF4-FFF2-40B4-BE49-F238E27FC236}">
                      <a16:creationId xmlns:a16="http://schemas.microsoft.com/office/drawing/2014/main" id="{C5F44A3D-3FEF-E59B-79F5-41B268DF8EC1}"/>
                    </a:ext>
                  </a:extLst>
                </p14:cNvPr>
                <p14:cNvContentPartPr/>
                <p14:nvPr/>
              </p14:nvContentPartPr>
              <p14:xfrm>
                <a:off x="11294257" y="7012800"/>
                <a:ext cx="161280" cy="145440"/>
              </p14:xfrm>
            </p:contentPart>
          </mc:Choice>
          <mc:Fallback xmlns="">
            <p:pic>
              <p:nvPicPr>
                <p:cNvPr id="540" name="墨迹 539">
                  <a:extLst>
                    <a:ext uri="{FF2B5EF4-FFF2-40B4-BE49-F238E27FC236}">
                      <a16:creationId xmlns:a16="http://schemas.microsoft.com/office/drawing/2014/main" id="{C5F44A3D-3FEF-E59B-79F5-41B268DF8EC1}"/>
                    </a:ext>
                  </a:extLst>
                </p:cNvPr>
                <p:cNvPicPr/>
                <p:nvPr/>
              </p:nvPicPr>
              <p:blipFill>
                <a:blip r:embed="rId834"/>
                <a:stretch>
                  <a:fillRect/>
                </a:stretch>
              </p:blipFill>
              <p:spPr>
                <a:xfrm>
                  <a:off x="11285617" y="7003800"/>
                  <a:ext cx="1789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835">
              <p14:nvContentPartPr>
                <p14:cNvPr id="542" name="墨迹 541">
                  <a:extLst>
                    <a:ext uri="{FF2B5EF4-FFF2-40B4-BE49-F238E27FC236}">
                      <a16:creationId xmlns:a16="http://schemas.microsoft.com/office/drawing/2014/main" id="{2DE05E63-A8B3-0AA4-7C1D-08DA2259970D}"/>
                    </a:ext>
                  </a:extLst>
                </p14:cNvPr>
                <p14:cNvContentPartPr/>
                <p14:nvPr/>
              </p14:nvContentPartPr>
              <p14:xfrm>
                <a:off x="11570377" y="6983280"/>
                <a:ext cx="222840" cy="128880"/>
              </p14:xfrm>
            </p:contentPart>
          </mc:Choice>
          <mc:Fallback xmlns="">
            <p:pic>
              <p:nvPicPr>
                <p:cNvPr id="542" name="墨迹 541">
                  <a:extLst>
                    <a:ext uri="{FF2B5EF4-FFF2-40B4-BE49-F238E27FC236}">
                      <a16:creationId xmlns:a16="http://schemas.microsoft.com/office/drawing/2014/main" id="{2DE05E63-A8B3-0AA4-7C1D-08DA2259970D}"/>
                    </a:ext>
                  </a:extLst>
                </p:cNvPr>
                <p:cNvPicPr/>
                <p:nvPr/>
              </p:nvPicPr>
              <p:blipFill>
                <a:blip r:embed="rId836"/>
                <a:stretch>
                  <a:fillRect/>
                </a:stretch>
              </p:blipFill>
              <p:spPr>
                <a:xfrm>
                  <a:off x="11561737" y="6974280"/>
                  <a:ext cx="2404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837">
              <p14:nvContentPartPr>
                <p14:cNvPr id="543" name="墨迹 542">
                  <a:extLst>
                    <a:ext uri="{FF2B5EF4-FFF2-40B4-BE49-F238E27FC236}">
                      <a16:creationId xmlns:a16="http://schemas.microsoft.com/office/drawing/2014/main" id="{2C01C42F-3429-A05E-10F5-59C6EBF6B53E}"/>
                    </a:ext>
                  </a:extLst>
                </p14:cNvPr>
                <p14:cNvContentPartPr/>
                <p14:nvPr/>
              </p14:nvContentPartPr>
              <p14:xfrm>
                <a:off x="11794297" y="6886440"/>
                <a:ext cx="316080" cy="223920"/>
              </p14:xfrm>
            </p:contentPart>
          </mc:Choice>
          <mc:Fallback xmlns="">
            <p:pic>
              <p:nvPicPr>
                <p:cNvPr id="543" name="墨迹 542">
                  <a:extLst>
                    <a:ext uri="{FF2B5EF4-FFF2-40B4-BE49-F238E27FC236}">
                      <a16:creationId xmlns:a16="http://schemas.microsoft.com/office/drawing/2014/main" id="{2C01C42F-3429-A05E-10F5-59C6EBF6B53E}"/>
                    </a:ext>
                  </a:extLst>
                </p:cNvPr>
                <p:cNvPicPr/>
                <p:nvPr/>
              </p:nvPicPr>
              <p:blipFill>
                <a:blip r:embed="rId838"/>
                <a:stretch>
                  <a:fillRect/>
                </a:stretch>
              </p:blipFill>
              <p:spPr>
                <a:xfrm>
                  <a:off x="11785297" y="6877800"/>
                  <a:ext cx="3337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839">
              <p14:nvContentPartPr>
                <p14:cNvPr id="544" name="墨迹 543">
                  <a:extLst>
                    <a:ext uri="{FF2B5EF4-FFF2-40B4-BE49-F238E27FC236}">
                      <a16:creationId xmlns:a16="http://schemas.microsoft.com/office/drawing/2014/main" id="{B00D4330-5728-4FD8-4264-74044837B849}"/>
                    </a:ext>
                  </a:extLst>
                </p14:cNvPr>
                <p14:cNvContentPartPr/>
                <p14:nvPr/>
              </p14:nvContentPartPr>
              <p14:xfrm>
                <a:off x="11997697" y="6909480"/>
                <a:ext cx="57960" cy="109800"/>
              </p14:xfrm>
            </p:contentPart>
          </mc:Choice>
          <mc:Fallback xmlns="">
            <p:pic>
              <p:nvPicPr>
                <p:cNvPr id="544" name="墨迹 543">
                  <a:extLst>
                    <a:ext uri="{FF2B5EF4-FFF2-40B4-BE49-F238E27FC236}">
                      <a16:creationId xmlns:a16="http://schemas.microsoft.com/office/drawing/2014/main" id="{B00D4330-5728-4FD8-4264-74044837B849}"/>
                    </a:ext>
                  </a:extLst>
                </p:cNvPr>
                <p:cNvPicPr/>
                <p:nvPr/>
              </p:nvPicPr>
              <p:blipFill>
                <a:blip r:embed="rId840"/>
                <a:stretch>
                  <a:fillRect/>
                </a:stretch>
              </p:blipFill>
              <p:spPr>
                <a:xfrm>
                  <a:off x="11988697" y="6900840"/>
                  <a:ext cx="756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841">
              <p14:nvContentPartPr>
                <p14:cNvPr id="546" name="墨迹 545">
                  <a:extLst>
                    <a:ext uri="{FF2B5EF4-FFF2-40B4-BE49-F238E27FC236}">
                      <a16:creationId xmlns:a16="http://schemas.microsoft.com/office/drawing/2014/main" id="{A3CBEBF6-E9A1-A21B-706F-843046B8739A}"/>
                    </a:ext>
                  </a:extLst>
                </p14:cNvPr>
                <p14:cNvContentPartPr/>
                <p14:nvPr/>
              </p14:nvContentPartPr>
              <p14:xfrm>
                <a:off x="7323615" y="7617540"/>
                <a:ext cx="259920" cy="259200"/>
              </p14:xfrm>
            </p:contentPart>
          </mc:Choice>
          <mc:Fallback xmlns="">
            <p:pic>
              <p:nvPicPr>
                <p:cNvPr id="546" name="墨迹 545">
                  <a:extLst>
                    <a:ext uri="{FF2B5EF4-FFF2-40B4-BE49-F238E27FC236}">
                      <a16:creationId xmlns:a16="http://schemas.microsoft.com/office/drawing/2014/main" id="{A3CBEBF6-E9A1-A21B-706F-843046B8739A}"/>
                    </a:ext>
                  </a:extLst>
                </p:cNvPr>
                <p:cNvPicPr/>
                <p:nvPr/>
              </p:nvPicPr>
              <p:blipFill>
                <a:blip r:embed="rId842"/>
                <a:stretch>
                  <a:fillRect/>
                </a:stretch>
              </p:blipFill>
              <p:spPr>
                <a:xfrm>
                  <a:off x="7314615" y="7608540"/>
                  <a:ext cx="27756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843">
              <p14:nvContentPartPr>
                <p14:cNvPr id="547" name="墨迹 546">
                  <a:extLst>
                    <a:ext uri="{FF2B5EF4-FFF2-40B4-BE49-F238E27FC236}">
                      <a16:creationId xmlns:a16="http://schemas.microsoft.com/office/drawing/2014/main" id="{A094B553-43D9-49B8-F37D-40133492D819}"/>
                    </a:ext>
                  </a:extLst>
                </p14:cNvPr>
                <p14:cNvContentPartPr/>
                <p14:nvPr/>
              </p14:nvContentPartPr>
              <p14:xfrm>
                <a:off x="7638975" y="7518540"/>
                <a:ext cx="178920" cy="237600"/>
              </p14:xfrm>
            </p:contentPart>
          </mc:Choice>
          <mc:Fallback xmlns="">
            <p:pic>
              <p:nvPicPr>
                <p:cNvPr id="547" name="墨迹 546">
                  <a:extLst>
                    <a:ext uri="{FF2B5EF4-FFF2-40B4-BE49-F238E27FC236}">
                      <a16:creationId xmlns:a16="http://schemas.microsoft.com/office/drawing/2014/main" id="{A094B553-43D9-49B8-F37D-40133492D819}"/>
                    </a:ext>
                  </a:extLst>
                </p:cNvPr>
                <p:cNvPicPr/>
                <p:nvPr/>
              </p:nvPicPr>
              <p:blipFill>
                <a:blip r:embed="rId844"/>
                <a:stretch>
                  <a:fillRect/>
                </a:stretch>
              </p:blipFill>
              <p:spPr>
                <a:xfrm>
                  <a:off x="7630335" y="7509900"/>
                  <a:ext cx="1965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845">
              <p14:nvContentPartPr>
                <p14:cNvPr id="548" name="墨迹 547">
                  <a:extLst>
                    <a:ext uri="{FF2B5EF4-FFF2-40B4-BE49-F238E27FC236}">
                      <a16:creationId xmlns:a16="http://schemas.microsoft.com/office/drawing/2014/main" id="{FEB0C9C4-D9D3-2E86-95F7-5090F2CBCAEB}"/>
                    </a:ext>
                  </a:extLst>
                </p14:cNvPr>
                <p14:cNvContentPartPr/>
                <p14:nvPr/>
              </p14:nvContentPartPr>
              <p14:xfrm>
                <a:off x="7670295" y="7658220"/>
                <a:ext cx="111600" cy="192240"/>
              </p14:xfrm>
            </p:contentPart>
          </mc:Choice>
          <mc:Fallback xmlns="">
            <p:pic>
              <p:nvPicPr>
                <p:cNvPr id="548" name="墨迹 547">
                  <a:extLst>
                    <a:ext uri="{FF2B5EF4-FFF2-40B4-BE49-F238E27FC236}">
                      <a16:creationId xmlns:a16="http://schemas.microsoft.com/office/drawing/2014/main" id="{FEB0C9C4-D9D3-2E86-95F7-5090F2CBCAEB}"/>
                    </a:ext>
                  </a:extLst>
                </p:cNvPr>
                <p:cNvPicPr/>
                <p:nvPr/>
              </p:nvPicPr>
              <p:blipFill>
                <a:blip r:embed="rId846"/>
                <a:stretch>
                  <a:fillRect/>
                </a:stretch>
              </p:blipFill>
              <p:spPr>
                <a:xfrm>
                  <a:off x="7661295" y="7649220"/>
                  <a:ext cx="1292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847">
              <p14:nvContentPartPr>
                <p14:cNvPr id="549" name="墨迹 548">
                  <a:extLst>
                    <a:ext uri="{FF2B5EF4-FFF2-40B4-BE49-F238E27FC236}">
                      <a16:creationId xmlns:a16="http://schemas.microsoft.com/office/drawing/2014/main" id="{4849695D-68F3-5D5C-5140-EA678F2BB970}"/>
                    </a:ext>
                  </a:extLst>
                </p14:cNvPr>
                <p14:cNvContentPartPr/>
                <p14:nvPr/>
              </p14:nvContentPartPr>
              <p14:xfrm>
                <a:off x="7734015" y="7762980"/>
                <a:ext cx="183240" cy="136440"/>
              </p14:xfrm>
            </p:contentPart>
          </mc:Choice>
          <mc:Fallback xmlns="">
            <p:pic>
              <p:nvPicPr>
                <p:cNvPr id="549" name="墨迹 548">
                  <a:extLst>
                    <a:ext uri="{FF2B5EF4-FFF2-40B4-BE49-F238E27FC236}">
                      <a16:creationId xmlns:a16="http://schemas.microsoft.com/office/drawing/2014/main" id="{4849695D-68F3-5D5C-5140-EA678F2BB970}"/>
                    </a:ext>
                  </a:extLst>
                </p:cNvPr>
                <p:cNvPicPr/>
                <p:nvPr/>
              </p:nvPicPr>
              <p:blipFill>
                <a:blip r:embed="rId848"/>
                <a:stretch>
                  <a:fillRect/>
                </a:stretch>
              </p:blipFill>
              <p:spPr>
                <a:xfrm>
                  <a:off x="7725375" y="7753980"/>
                  <a:ext cx="2008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849">
              <p14:nvContentPartPr>
                <p14:cNvPr id="550" name="墨迹 549">
                  <a:extLst>
                    <a:ext uri="{FF2B5EF4-FFF2-40B4-BE49-F238E27FC236}">
                      <a16:creationId xmlns:a16="http://schemas.microsoft.com/office/drawing/2014/main" id="{BF30C7EE-5CBC-92E4-239D-09E591457D07}"/>
                    </a:ext>
                  </a:extLst>
                </p14:cNvPr>
                <p14:cNvContentPartPr/>
                <p14:nvPr/>
              </p14:nvContentPartPr>
              <p14:xfrm>
                <a:off x="8096175" y="7505220"/>
                <a:ext cx="100800" cy="187200"/>
              </p14:xfrm>
            </p:contentPart>
          </mc:Choice>
          <mc:Fallback xmlns="">
            <p:pic>
              <p:nvPicPr>
                <p:cNvPr id="550" name="墨迹 549">
                  <a:extLst>
                    <a:ext uri="{FF2B5EF4-FFF2-40B4-BE49-F238E27FC236}">
                      <a16:creationId xmlns:a16="http://schemas.microsoft.com/office/drawing/2014/main" id="{BF30C7EE-5CBC-92E4-239D-09E591457D07}"/>
                    </a:ext>
                  </a:extLst>
                </p:cNvPr>
                <p:cNvPicPr/>
                <p:nvPr/>
              </p:nvPicPr>
              <p:blipFill>
                <a:blip r:embed="rId850"/>
                <a:stretch>
                  <a:fillRect/>
                </a:stretch>
              </p:blipFill>
              <p:spPr>
                <a:xfrm>
                  <a:off x="8087535" y="7496580"/>
                  <a:ext cx="1184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851">
              <p14:nvContentPartPr>
                <p14:cNvPr id="551" name="墨迹 550">
                  <a:extLst>
                    <a:ext uri="{FF2B5EF4-FFF2-40B4-BE49-F238E27FC236}">
                      <a16:creationId xmlns:a16="http://schemas.microsoft.com/office/drawing/2014/main" id="{6543D085-2EA8-DC41-9510-24DF7A1C7189}"/>
                    </a:ext>
                  </a:extLst>
                </p14:cNvPr>
                <p14:cNvContentPartPr/>
                <p14:nvPr/>
              </p14:nvContentPartPr>
              <p14:xfrm>
                <a:off x="8058015" y="7724460"/>
                <a:ext cx="131400" cy="30960"/>
              </p14:xfrm>
            </p:contentPart>
          </mc:Choice>
          <mc:Fallback xmlns="">
            <p:pic>
              <p:nvPicPr>
                <p:cNvPr id="551" name="墨迹 550">
                  <a:extLst>
                    <a:ext uri="{FF2B5EF4-FFF2-40B4-BE49-F238E27FC236}">
                      <a16:creationId xmlns:a16="http://schemas.microsoft.com/office/drawing/2014/main" id="{6543D085-2EA8-DC41-9510-24DF7A1C7189}"/>
                    </a:ext>
                  </a:extLst>
                </p:cNvPr>
                <p:cNvPicPr/>
                <p:nvPr/>
              </p:nvPicPr>
              <p:blipFill>
                <a:blip r:embed="rId852"/>
                <a:stretch>
                  <a:fillRect/>
                </a:stretch>
              </p:blipFill>
              <p:spPr>
                <a:xfrm>
                  <a:off x="8049375" y="7715820"/>
                  <a:ext cx="1490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853">
              <p14:nvContentPartPr>
                <p14:cNvPr id="552" name="墨迹 551">
                  <a:extLst>
                    <a:ext uri="{FF2B5EF4-FFF2-40B4-BE49-F238E27FC236}">
                      <a16:creationId xmlns:a16="http://schemas.microsoft.com/office/drawing/2014/main" id="{3CA7DABC-86EC-A84F-D6D4-39C0EF9BBD3B}"/>
                    </a:ext>
                  </a:extLst>
                </p14:cNvPr>
                <p14:cNvContentPartPr/>
                <p14:nvPr/>
              </p14:nvContentPartPr>
              <p14:xfrm>
                <a:off x="8038935" y="7467420"/>
                <a:ext cx="52200" cy="74880"/>
              </p14:xfrm>
            </p:contentPart>
          </mc:Choice>
          <mc:Fallback xmlns="">
            <p:pic>
              <p:nvPicPr>
                <p:cNvPr id="552" name="墨迹 551">
                  <a:extLst>
                    <a:ext uri="{FF2B5EF4-FFF2-40B4-BE49-F238E27FC236}">
                      <a16:creationId xmlns:a16="http://schemas.microsoft.com/office/drawing/2014/main" id="{3CA7DABC-86EC-A84F-D6D4-39C0EF9BBD3B}"/>
                    </a:ext>
                  </a:extLst>
                </p:cNvPr>
                <p:cNvPicPr/>
                <p:nvPr/>
              </p:nvPicPr>
              <p:blipFill>
                <a:blip r:embed="rId854"/>
                <a:stretch>
                  <a:fillRect/>
                </a:stretch>
              </p:blipFill>
              <p:spPr>
                <a:xfrm>
                  <a:off x="8030295" y="7458780"/>
                  <a:ext cx="69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855">
              <p14:nvContentPartPr>
                <p14:cNvPr id="553" name="墨迹 552">
                  <a:extLst>
                    <a:ext uri="{FF2B5EF4-FFF2-40B4-BE49-F238E27FC236}">
                      <a16:creationId xmlns:a16="http://schemas.microsoft.com/office/drawing/2014/main" id="{A62E08CB-DA26-2E6A-4FFD-A785C7835C8A}"/>
                    </a:ext>
                  </a:extLst>
                </p14:cNvPr>
                <p14:cNvContentPartPr/>
                <p14:nvPr/>
              </p14:nvContentPartPr>
              <p14:xfrm>
                <a:off x="8265735" y="7495860"/>
                <a:ext cx="250200" cy="260280"/>
              </p14:xfrm>
            </p:contentPart>
          </mc:Choice>
          <mc:Fallback xmlns="">
            <p:pic>
              <p:nvPicPr>
                <p:cNvPr id="553" name="墨迹 552">
                  <a:extLst>
                    <a:ext uri="{FF2B5EF4-FFF2-40B4-BE49-F238E27FC236}">
                      <a16:creationId xmlns:a16="http://schemas.microsoft.com/office/drawing/2014/main" id="{A62E08CB-DA26-2E6A-4FFD-A785C7835C8A}"/>
                    </a:ext>
                  </a:extLst>
                </p:cNvPr>
                <p:cNvPicPr/>
                <p:nvPr/>
              </p:nvPicPr>
              <p:blipFill>
                <a:blip r:embed="rId856"/>
                <a:stretch>
                  <a:fillRect/>
                </a:stretch>
              </p:blipFill>
              <p:spPr>
                <a:xfrm>
                  <a:off x="8256735" y="7487220"/>
                  <a:ext cx="26784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857">
              <p14:nvContentPartPr>
                <p14:cNvPr id="554" name="墨迹 553">
                  <a:extLst>
                    <a:ext uri="{FF2B5EF4-FFF2-40B4-BE49-F238E27FC236}">
                      <a16:creationId xmlns:a16="http://schemas.microsoft.com/office/drawing/2014/main" id="{6237D1B6-5DE4-7C8B-4C01-E6EBDF7AF428}"/>
                    </a:ext>
                  </a:extLst>
                </p14:cNvPr>
                <p14:cNvContentPartPr/>
                <p14:nvPr/>
              </p14:nvContentPartPr>
              <p14:xfrm>
                <a:off x="8444655" y="7610340"/>
                <a:ext cx="13680" cy="315360"/>
              </p14:xfrm>
            </p:contentPart>
          </mc:Choice>
          <mc:Fallback xmlns="">
            <p:pic>
              <p:nvPicPr>
                <p:cNvPr id="554" name="墨迹 553">
                  <a:extLst>
                    <a:ext uri="{FF2B5EF4-FFF2-40B4-BE49-F238E27FC236}">
                      <a16:creationId xmlns:a16="http://schemas.microsoft.com/office/drawing/2014/main" id="{6237D1B6-5DE4-7C8B-4C01-E6EBDF7AF428}"/>
                    </a:ext>
                  </a:extLst>
                </p:cNvPr>
                <p:cNvPicPr/>
                <p:nvPr/>
              </p:nvPicPr>
              <p:blipFill>
                <a:blip r:embed="rId858"/>
                <a:stretch>
                  <a:fillRect/>
                </a:stretch>
              </p:blipFill>
              <p:spPr>
                <a:xfrm>
                  <a:off x="8436015" y="7601340"/>
                  <a:ext cx="3132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859">
              <p14:nvContentPartPr>
                <p14:cNvPr id="555" name="墨迹 554">
                  <a:extLst>
                    <a:ext uri="{FF2B5EF4-FFF2-40B4-BE49-F238E27FC236}">
                      <a16:creationId xmlns:a16="http://schemas.microsoft.com/office/drawing/2014/main" id="{C5811D71-B6F5-58CC-25C6-24E6CF11BDF2}"/>
                    </a:ext>
                  </a:extLst>
                </p14:cNvPr>
                <p14:cNvContentPartPr/>
                <p14:nvPr/>
              </p14:nvContentPartPr>
              <p14:xfrm>
                <a:off x="8658135" y="7764780"/>
                <a:ext cx="10080" cy="7920"/>
              </p14:xfrm>
            </p:contentPart>
          </mc:Choice>
          <mc:Fallback xmlns="">
            <p:pic>
              <p:nvPicPr>
                <p:cNvPr id="555" name="墨迹 554">
                  <a:extLst>
                    <a:ext uri="{FF2B5EF4-FFF2-40B4-BE49-F238E27FC236}">
                      <a16:creationId xmlns:a16="http://schemas.microsoft.com/office/drawing/2014/main" id="{C5811D71-B6F5-58CC-25C6-24E6CF11BDF2}"/>
                    </a:ext>
                  </a:extLst>
                </p:cNvPr>
                <p:cNvPicPr/>
                <p:nvPr/>
              </p:nvPicPr>
              <p:blipFill>
                <a:blip r:embed="rId860"/>
                <a:stretch>
                  <a:fillRect/>
                </a:stretch>
              </p:blipFill>
              <p:spPr>
                <a:xfrm>
                  <a:off x="8649135" y="7755780"/>
                  <a:ext cx="277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861">
              <p14:nvContentPartPr>
                <p14:cNvPr id="561" name="墨迹 560">
                  <a:extLst>
                    <a:ext uri="{FF2B5EF4-FFF2-40B4-BE49-F238E27FC236}">
                      <a16:creationId xmlns:a16="http://schemas.microsoft.com/office/drawing/2014/main" id="{7C739EB9-08EA-2C76-4E80-DAEB787FF753}"/>
                    </a:ext>
                  </a:extLst>
                </p14:cNvPr>
                <p14:cNvContentPartPr/>
                <p14:nvPr/>
              </p14:nvContentPartPr>
              <p14:xfrm>
                <a:off x="8877015" y="7615380"/>
                <a:ext cx="146160" cy="148680"/>
              </p14:xfrm>
            </p:contentPart>
          </mc:Choice>
          <mc:Fallback xmlns="">
            <p:pic>
              <p:nvPicPr>
                <p:cNvPr id="561" name="墨迹 560">
                  <a:extLst>
                    <a:ext uri="{FF2B5EF4-FFF2-40B4-BE49-F238E27FC236}">
                      <a16:creationId xmlns:a16="http://schemas.microsoft.com/office/drawing/2014/main" id="{7C739EB9-08EA-2C76-4E80-DAEB787FF753}"/>
                    </a:ext>
                  </a:extLst>
                </p:cNvPr>
                <p:cNvPicPr/>
                <p:nvPr/>
              </p:nvPicPr>
              <p:blipFill>
                <a:blip r:embed="rId862"/>
                <a:stretch>
                  <a:fillRect/>
                </a:stretch>
              </p:blipFill>
              <p:spPr>
                <a:xfrm>
                  <a:off x="8868375" y="7606740"/>
                  <a:ext cx="1638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863">
              <p14:nvContentPartPr>
                <p14:cNvPr id="562" name="墨迹 561">
                  <a:extLst>
                    <a:ext uri="{FF2B5EF4-FFF2-40B4-BE49-F238E27FC236}">
                      <a16:creationId xmlns:a16="http://schemas.microsoft.com/office/drawing/2014/main" id="{4B82F63E-9933-E7E6-A04A-9FEB18D75431}"/>
                    </a:ext>
                  </a:extLst>
                </p14:cNvPr>
                <p14:cNvContentPartPr/>
                <p14:nvPr/>
              </p14:nvContentPartPr>
              <p14:xfrm>
                <a:off x="9058095" y="7509180"/>
                <a:ext cx="97560" cy="133560"/>
              </p14:xfrm>
            </p:contentPart>
          </mc:Choice>
          <mc:Fallback xmlns="">
            <p:pic>
              <p:nvPicPr>
                <p:cNvPr id="562" name="墨迹 561">
                  <a:extLst>
                    <a:ext uri="{FF2B5EF4-FFF2-40B4-BE49-F238E27FC236}">
                      <a16:creationId xmlns:a16="http://schemas.microsoft.com/office/drawing/2014/main" id="{4B82F63E-9933-E7E6-A04A-9FEB18D75431}"/>
                    </a:ext>
                  </a:extLst>
                </p:cNvPr>
                <p:cNvPicPr/>
                <p:nvPr/>
              </p:nvPicPr>
              <p:blipFill>
                <a:blip r:embed="rId864"/>
                <a:stretch>
                  <a:fillRect/>
                </a:stretch>
              </p:blipFill>
              <p:spPr>
                <a:xfrm>
                  <a:off x="9049455" y="7500180"/>
                  <a:ext cx="1152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865">
              <p14:nvContentPartPr>
                <p14:cNvPr id="563" name="墨迹 562">
                  <a:extLst>
                    <a:ext uri="{FF2B5EF4-FFF2-40B4-BE49-F238E27FC236}">
                      <a16:creationId xmlns:a16="http://schemas.microsoft.com/office/drawing/2014/main" id="{7050EAE1-0C8F-1507-20E7-85F27C4FA14C}"/>
                    </a:ext>
                  </a:extLst>
                </p14:cNvPr>
                <p14:cNvContentPartPr/>
                <p14:nvPr/>
              </p14:nvContentPartPr>
              <p14:xfrm>
                <a:off x="9080055" y="7534380"/>
                <a:ext cx="165240" cy="226800"/>
              </p14:xfrm>
            </p:contentPart>
          </mc:Choice>
          <mc:Fallback xmlns="">
            <p:pic>
              <p:nvPicPr>
                <p:cNvPr id="563" name="墨迹 562">
                  <a:extLst>
                    <a:ext uri="{FF2B5EF4-FFF2-40B4-BE49-F238E27FC236}">
                      <a16:creationId xmlns:a16="http://schemas.microsoft.com/office/drawing/2014/main" id="{7050EAE1-0C8F-1507-20E7-85F27C4FA14C}"/>
                    </a:ext>
                  </a:extLst>
                </p:cNvPr>
                <p:cNvPicPr/>
                <p:nvPr/>
              </p:nvPicPr>
              <p:blipFill>
                <a:blip r:embed="rId866"/>
                <a:stretch>
                  <a:fillRect/>
                </a:stretch>
              </p:blipFill>
              <p:spPr>
                <a:xfrm>
                  <a:off x="9071055" y="7525380"/>
                  <a:ext cx="1828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867">
              <p14:nvContentPartPr>
                <p14:cNvPr id="567" name="墨迹 566">
                  <a:extLst>
                    <a:ext uri="{FF2B5EF4-FFF2-40B4-BE49-F238E27FC236}">
                      <a16:creationId xmlns:a16="http://schemas.microsoft.com/office/drawing/2014/main" id="{9F83D3F7-4C1E-6D95-59B6-4E81CFE8AB02}"/>
                    </a:ext>
                  </a:extLst>
                </p14:cNvPr>
                <p14:cNvContentPartPr/>
                <p14:nvPr/>
              </p14:nvContentPartPr>
              <p14:xfrm>
                <a:off x="9335655" y="7425660"/>
                <a:ext cx="306000" cy="223920"/>
              </p14:xfrm>
            </p:contentPart>
          </mc:Choice>
          <mc:Fallback xmlns="">
            <p:pic>
              <p:nvPicPr>
                <p:cNvPr id="567" name="墨迹 566">
                  <a:extLst>
                    <a:ext uri="{FF2B5EF4-FFF2-40B4-BE49-F238E27FC236}">
                      <a16:creationId xmlns:a16="http://schemas.microsoft.com/office/drawing/2014/main" id="{9F83D3F7-4C1E-6D95-59B6-4E81CFE8AB02}"/>
                    </a:ext>
                  </a:extLst>
                </p:cNvPr>
                <p:cNvPicPr/>
                <p:nvPr/>
              </p:nvPicPr>
              <p:blipFill>
                <a:blip r:embed="rId868"/>
                <a:stretch>
                  <a:fillRect/>
                </a:stretch>
              </p:blipFill>
              <p:spPr>
                <a:xfrm>
                  <a:off x="9327015" y="7416660"/>
                  <a:ext cx="32364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869">
              <p14:nvContentPartPr>
                <p14:cNvPr id="568" name="墨迹 567">
                  <a:extLst>
                    <a:ext uri="{FF2B5EF4-FFF2-40B4-BE49-F238E27FC236}">
                      <a16:creationId xmlns:a16="http://schemas.microsoft.com/office/drawing/2014/main" id="{530DF79F-8B6B-CA5C-0C9E-906911884D8A}"/>
                    </a:ext>
                  </a:extLst>
                </p14:cNvPr>
                <p14:cNvContentPartPr/>
                <p14:nvPr/>
              </p14:nvContentPartPr>
              <p14:xfrm>
                <a:off x="9490815" y="7748940"/>
                <a:ext cx="71280" cy="4320"/>
              </p14:xfrm>
            </p:contentPart>
          </mc:Choice>
          <mc:Fallback xmlns="">
            <p:pic>
              <p:nvPicPr>
                <p:cNvPr id="568" name="墨迹 567">
                  <a:extLst>
                    <a:ext uri="{FF2B5EF4-FFF2-40B4-BE49-F238E27FC236}">
                      <a16:creationId xmlns:a16="http://schemas.microsoft.com/office/drawing/2014/main" id="{530DF79F-8B6B-CA5C-0C9E-906911884D8A}"/>
                    </a:ext>
                  </a:extLst>
                </p:cNvPr>
                <p:cNvPicPr/>
                <p:nvPr/>
              </p:nvPicPr>
              <p:blipFill>
                <a:blip r:embed="rId870"/>
                <a:stretch>
                  <a:fillRect/>
                </a:stretch>
              </p:blipFill>
              <p:spPr>
                <a:xfrm>
                  <a:off x="9482175" y="7740300"/>
                  <a:ext cx="889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871">
              <p14:nvContentPartPr>
                <p14:cNvPr id="569" name="墨迹 568">
                  <a:extLst>
                    <a:ext uri="{FF2B5EF4-FFF2-40B4-BE49-F238E27FC236}">
                      <a16:creationId xmlns:a16="http://schemas.microsoft.com/office/drawing/2014/main" id="{64F82642-4463-339D-0752-DFBB84E54CAA}"/>
                    </a:ext>
                  </a:extLst>
                </p14:cNvPr>
                <p14:cNvContentPartPr/>
                <p14:nvPr/>
              </p14:nvContentPartPr>
              <p14:xfrm>
                <a:off x="9735255" y="7445820"/>
                <a:ext cx="213480" cy="285120"/>
              </p14:xfrm>
            </p:contentPart>
          </mc:Choice>
          <mc:Fallback xmlns="">
            <p:pic>
              <p:nvPicPr>
                <p:cNvPr id="569" name="墨迹 568">
                  <a:extLst>
                    <a:ext uri="{FF2B5EF4-FFF2-40B4-BE49-F238E27FC236}">
                      <a16:creationId xmlns:a16="http://schemas.microsoft.com/office/drawing/2014/main" id="{64F82642-4463-339D-0752-DFBB84E54CAA}"/>
                    </a:ext>
                  </a:extLst>
                </p:cNvPr>
                <p:cNvPicPr/>
                <p:nvPr/>
              </p:nvPicPr>
              <p:blipFill>
                <a:blip r:embed="rId872"/>
                <a:stretch>
                  <a:fillRect/>
                </a:stretch>
              </p:blipFill>
              <p:spPr>
                <a:xfrm>
                  <a:off x="9726615" y="7436820"/>
                  <a:ext cx="23112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873">
              <p14:nvContentPartPr>
                <p14:cNvPr id="570" name="墨迹 569">
                  <a:extLst>
                    <a:ext uri="{FF2B5EF4-FFF2-40B4-BE49-F238E27FC236}">
                      <a16:creationId xmlns:a16="http://schemas.microsoft.com/office/drawing/2014/main" id="{8E34063E-C131-D9BA-22FF-106AC7A893EC}"/>
                    </a:ext>
                  </a:extLst>
                </p14:cNvPr>
                <p14:cNvContentPartPr/>
                <p14:nvPr/>
              </p14:nvContentPartPr>
              <p14:xfrm>
                <a:off x="9820215" y="7626540"/>
                <a:ext cx="172800" cy="96840"/>
              </p14:xfrm>
            </p:contentPart>
          </mc:Choice>
          <mc:Fallback xmlns="">
            <p:pic>
              <p:nvPicPr>
                <p:cNvPr id="570" name="墨迹 569">
                  <a:extLst>
                    <a:ext uri="{FF2B5EF4-FFF2-40B4-BE49-F238E27FC236}">
                      <a16:creationId xmlns:a16="http://schemas.microsoft.com/office/drawing/2014/main" id="{8E34063E-C131-D9BA-22FF-106AC7A893EC}"/>
                    </a:ext>
                  </a:extLst>
                </p:cNvPr>
                <p:cNvPicPr/>
                <p:nvPr/>
              </p:nvPicPr>
              <p:blipFill>
                <a:blip r:embed="rId874"/>
                <a:stretch>
                  <a:fillRect/>
                </a:stretch>
              </p:blipFill>
              <p:spPr>
                <a:xfrm>
                  <a:off x="9811575" y="7617540"/>
                  <a:ext cx="1904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875">
              <p14:nvContentPartPr>
                <p14:cNvPr id="571" name="墨迹 570">
                  <a:extLst>
                    <a:ext uri="{FF2B5EF4-FFF2-40B4-BE49-F238E27FC236}">
                      <a16:creationId xmlns:a16="http://schemas.microsoft.com/office/drawing/2014/main" id="{96300493-2A8C-B2F5-696C-842A1EE080A0}"/>
                    </a:ext>
                  </a:extLst>
                </p14:cNvPr>
                <p14:cNvContentPartPr/>
                <p14:nvPr/>
              </p14:nvContentPartPr>
              <p14:xfrm>
                <a:off x="10041255" y="7461300"/>
                <a:ext cx="191520" cy="231120"/>
              </p14:xfrm>
            </p:contentPart>
          </mc:Choice>
          <mc:Fallback xmlns="">
            <p:pic>
              <p:nvPicPr>
                <p:cNvPr id="571" name="墨迹 570">
                  <a:extLst>
                    <a:ext uri="{FF2B5EF4-FFF2-40B4-BE49-F238E27FC236}">
                      <a16:creationId xmlns:a16="http://schemas.microsoft.com/office/drawing/2014/main" id="{96300493-2A8C-B2F5-696C-842A1EE080A0}"/>
                    </a:ext>
                  </a:extLst>
                </p:cNvPr>
                <p:cNvPicPr/>
                <p:nvPr/>
              </p:nvPicPr>
              <p:blipFill>
                <a:blip r:embed="rId876"/>
                <a:stretch>
                  <a:fillRect/>
                </a:stretch>
              </p:blipFill>
              <p:spPr>
                <a:xfrm>
                  <a:off x="10032615" y="7452300"/>
                  <a:ext cx="2091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877">
              <p14:nvContentPartPr>
                <p14:cNvPr id="572" name="墨迹 571">
                  <a:extLst>
                    <a:ext uri="{FF2B5EF4-FFF2-40B4-BE49-F238E27FC236}">
                      <a16:creationId xmlns:a16="http://schemas.microsoft.com/office/drawing/2014/main" id="{91AB2519-A7B4-9297-9B95-F8376D8AFDCB}"/>
                    </a:ext>
                  </a:extLst>
                </p14:cNvPr>
                <p14:cNvContentPartPr/>
                <p14:nvPr/>
              </p14:nvContentPartPr>
              <p14:xfrm>
                <a:off x="10138455" y="7581900"/>
                <a:ext cx="25200" cy="116280"/>
              </p14:xfrm>
            </p:contentPart>
          </mc:Choice>
          <mc:Fallback xmlns="">
            <p:pic>
              <p:nvPicPr>
                <p:cNvPr id="572" name="墨迹 571">
                  <a:extLst>
                    <a:ext uri="{FF2B5EF4-FFF2-40B4-BE49-F238E27FC236}">
                      <a16:creationId xmlns:a16="http://schemas.microsoft.com/office/drawing/2014/main" id="{91AB2519-A7B4-9297-9B95-F8376D8AFDCB}"/>
                    </a:ext>
                  </a:extLst>
                </p:cNvPr>
                <p:cNvPicPr/>
                <p:nvPr/>
              </p:nvPicPr>
              <p:blipFill>
                <a:blip r:embed="rId878"/>
                <a:stretch>
                  <a:fillRect/>
                </a:stretch>
              </p:blipFill>
              <p:spPr>
                <a:xfrm>
                  <a:off x="10129455" y="7572900"/>
                  <a:ext cx="428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879">
              <p14:nvContentPartPr>
                <p14:cNvPr id="573" name="墨迹 572">
                  <a:extLst>
                    <a:ext uri="{FF2B5EF4-FFF2-40B4-BE49-F238E27FC236}">
                      <a16:creationId xmlns:a16="http://schemas.microsoft.com/office/drawing/2014/main" id="{965A961E-3E42-0C98-A593-77238081C01C}"/>
                    </a:ext>
                  </a:extLst>
                </p14:cNvPr>
                <p14:cNvContentPartPr/>
                <p14:nvPr/>
              </p14:nvContentPartPr>
              <p14:xfrm>
                <a:off x="10344015" y="7570740"/>
                <a:ext cx="88200" cy="6120"/>
              </p14:xfrm>
            </p:contentPart>
          </mc:Choice>
          <mc:Fallback xmlns="">
            <p:pic>
              <p:nvPicPr>
                <p:cNvPr id="573" name="墨迹 572">
                  <a:extLst>
                    <a:ext uri="{FF2B5EF4-FFF2-40B4-BE49-F238E27FC236}">
                      <a16:creationId xmlns:a16="http://schemas.microsoft.com/office/drawing/2014/main" id="{965A961E-3E42-0C98-A593-77238081C01C}"/>
                    </a:ext>
                  </a:extLst>
                </p:cNvPr>
                <p:cNvPicPr/>
                <p:nvPr/>
              </p:nvPicPr>
              <p:blipFill>
                <a:blip r:embed="rId880"/>
                <a:stretch>
                  <a:fillRect/>
                </a:stretch>
              </p:blipFill>
              <p:spPr>
                <a:xfrm>
                  <a:off x="10335375" y="7561740"/>
                  <a:ext cx="1058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881">
              <p14:nvContentPartPr>
                <p14:cNvPr id="574" name="墨迹 573">
                  <a:extLst>
                    <a:ext uri="{FF2B5EF4-FFF2-40B4-BE49-F238E27FC236}">
                      <a16:creationId xmlns:a16="http://schemas.microsoft.com/office/drawing/2014/main" id="{D8E8CCC1-EBB2-FC72-CAE9-D82965118DD6}"/>
                    </a:ext>
                  </a:extLst>
                </p14:cNvPr>
                <p14:cNvContentPartPr/>
                <p14:nvPr/>
              </p14:nvContentPartPr>
              <p14:xfrm>
                <a:off x="10525815" y="7438980"/>
                <a:ext cx="47160" cy="117720"/>
              </p14:xfrm>
            </p:contentPart>
          </mc:Choice>
          <mc:Fallback xmlns="">
            <p:pic>
              <p:nvPicPr>
                <p:cNvPr id="574" name="墨迹 573">
                  <a:extLst>
                    <a:ext uri="{FF2B5EF4-FFF2-40B4-BE49-F238E27FC236}">
                      <a16:creationId xmlns:a16="http://schemas.microsoft.com/office/drawing/2014/main" id="{D8E8CCC1-EBB2-FC72-CAE9-D82965118DD6}"/>
                    </a:ext>
                  </a:extLst>
                </p:cNvPr>
                <p:cNvPicPr/>
                <p:nvPr/>
              </p:nvPicPr>
              <p:blipFill>
                <a:blip r:embed="rId882"/>
                <a:stretch>
                  <a:fillRect/>
                </a:stretch>
              </p:blipFill>
              <p:spPr>
                <a:xfrm>
                  <a:off x="10516815" y="7429980"/>
                  <a:ext cx="64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83">
              <p14:nvContentPartPr>
                <p14:cNvPr id="575" name="墨迹 574">
                  <a:extLst>
                    <a:ext uri="{FF2B5EF4-FFF2-40B4-BE49-F238E27FC236}">
                      <a16:creationId xmlns:a16="http://schemas.microsoft.com/office/drawing/2014/main" id="{F97FD11B-4647-F398-BC93-F8E0BC054A40}"/>
                    </a:ext>
                  </a:extLst>
                </p14:cNvPr>
                <p14:cNvContentPartPr/>
                <p14:nvPr/>
              </p14:nvContentPartPr>
              <p14:xfrm>
                <a:off x="10581975" y="7492260"/>
                <a:ext cx="59040" cy="289800"/>
              </p14:xfrm>
            </p:contentPart>
          </mc:Choice>
          <mc:Fallback xmlns="">
            <p:pic>
              <p:nvPicPr>
                <p:cNvPr id="575" name="墨迹 574">
                  <a:extLst>
                    <a:ext uri="{FF2B5EF4-FFF2-40B4-BE49-F238E27FC236}">
                      <a16:creationId xmlns:a16="http://schemas.microsoft.com/office/drawing/2014/main" id="{F97FD11B-4647-F398-BC93-F8E0BC054A40}"/>
                    </a:ext>
                  </a:extLst>
                </p:cNvPr>
                <p:cNvPicPr/>
                <p:nvPr/>
              </p:nvPicPr>
              <p:blipFill>
                <a:blip r:embed="rId884"/>
                <a:stretch>
                  <a:fillRect/>
                </a:stretch>
              </p:blipFill>
              <p:spPr>
                <a:xfrm>
                  <a:off x="10573335" y="7483260"/>
                  <a:ext cx="766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885">
              <p14:nvContentPartPr>
                <p14:cNvPr id="576" name="墨迹 575">
                  <a:extLst>
                    <a:ext uri="{FF2B5EF4-FFF2-40B4-BE49-F238E27FC236}">
                      <a16:creationId xmlns:a16="http://schemas.microsoft.com/office/drawing/2014/main" id="{901D60ED-E3CD-BB3E-B961-96BB56FEE57A}"/>
                    </a:ext>
                  </a:extLst>
                </p14:cNvPr>
                <p14:cNvContentPartPr/>
                <p14:nvPr/>
              </p14:nvContentPartPr>
              <p14:xfrm>
                <a:off x="10886895" y="7400820"/>
                <a:ext cx="30600" cy="15480"/>
              </p14:xfrm>
            </p:contentPart>
          </mc:Choice>
          <mc:Fallback xmlns="">
            <p:pic>
              <p:nvPicPr>
                <p:cNvPr id="576" name="墨迹 575">
                  <a:extLst>
                    <a:ext uri="{FF2B5EF4-FFF2-40B4-BE49-F238E27FC236}">
                      <a16:creationId xmlns:a16="http://schemas.microsoft.com/office/drawing/2014/main" id="{901D60ED-E3CD-BB3E-B961-96BB56FEE57A}"/>
                    </a:ext>
                  </a:extLst>
                </p:cNvPr>
                <p:cNvPicPr/>
                <p:nvPr/>
              </p:nvPicPr>
              <p:blipFill>
                <a:blip r:embed="rId886"/>
                <a:stretch>
                  <a:fillRect/>
                </a:stretch>
              </p:blipFill>
              <p:spPr>
                <a:xfrm>
                  <a:off x="10878255" y="7391820"/>
                  <a:ext cx="482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887">
              <p14:nvContentPartPr>
                <p14:cNvPr id="577" name="墨迹 576">
                  <a:extLst>
                    <a:ext uri="{FF2B5EF4-FFF2-40B4-BE49-F238E27FC236}">
                      <a16:creationId xmlns:a16="http://schemas.microsoft.com/office/drawing/2014/main" id="{17DC992C-69D8-05D1-5EAA-A10296FEF389}"/>
                    </a:ext>
                  </a:extLst>
                </p14:cNvPr>
                <p14:cNvContentPartPr/>
                <p14:nvPr/>
              </p14:nvContentPartPr>
              <p14:xfrm>
                <a:off x="10823895" y="7494780"/>
                <a:ext cx="92880" cy="23040"/>
              </p14:xfrm>
            </p:contentPart>
          </mc:Choice>
          <mc:Fallback xmlns="">
            <p:pic>
              <p:nvPicPr>
                <p:cNvPr id="577" name="墨迹 576">
                  <a:extLst>
                    <a:ext uri="{FF2B5EF4-FFF2-40B4-BE49-F238E27FC236}">
                      <a16:creationId xmlns:a16="http://schemas.microsoft.com/office/drawing/2014/main" id="{17DC992C-69D8-05D1-5EAA-A10296FEF389}"/>
                    </a:ext>
                  </a:extLst>
                </p:cNvPr>
                <p:cNvPicPr/>
                <p:nvPr/>
              </p:nvPicPr>
              <p:blipFill>
                <a:blip r:embed="rId888"/>
                <a:stretch>
                  <a:fillRect/>
                </a:stretch>
              </p:blipFill>
              <p:spPr>
                <a:xfrm>
                  <a:off x="10814895" y="7485780"/>
                  <a:ext cx="1105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89">
              <p14:nvContentPartPr>
                <p14:cNvPr id="578" name="墨迹 577">
                  <a:extLst>
                    <a:ext uri="{FF2B5EF4-FFF2-40B4-BE49-F238E27FC236}">
                      <a16:creationId xmlns:a16="http://schemas.microsoft.com/office/drawing/2014/main" id="{C30158C6-ED62-8208-CDF1-796D92EBFE77}"/>
                    </a:ext>
                  </a:extLst>
                </p14:cNvPr>
                <p14:cNvContentPartPr/>
                <p14:nvPr/>
              </p14:nvContentPartPr>
              <p14:xfrm>
                <a:off x="10859895" y="7602420"/>
                <a:ext cx="133200" cy="109800"/>
              </p14:xfrm>
            </p:contentPart>
          </mc:Choice>
          <mc:Fallback xmlns="">
            <p:pic>
              <p:nvPicPr>
                <p:cNvPr id="578" name="墨迹 577">
                  <a:extLst>
                    <a:ext uri="{FF2B5EF4-FFF2-40B4-BE49-F238E27FC236}">
                      <a16:creationId xmlns:a16="http://schemas.microsoft.com/office/drawing/2014/main" id="{C30158C6-ED62-8208-CDF1-796D92EBFE77}"/>
                    </a:ext>
                  </a:extLst>
                </p:cNvPr>
                <p:cNvPicPr/>
                <p:nvPr/>
              </p:nvPicPr>
              <p:blipFill>
                <a:blip r:embed="rId890"/>
                <a:stretch>
                  <a:fillRect/>
                </a:stretch>
              </p:blipFill>
              <p:spPr>
                <a:xfrm>
                  <a:off x="10851255" y="7593420"/>
                  <a:ext cx="1508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891">
              <p14:nvContentPartPr>
                <p14:cNvPr id="579" name="墨迹 578">
                  <a:extLst>
                    <a:ext uri="{FF2B5EF4-FFF2-40B4-BE49-F238E27FC236}">
                      <a16:creationId xmlns:a16="http://schemas.microsoft.com/office/drawing/2014/main" id="{D6887745-3DF8-C653-6602-2DE33A890F8E}"/>
                    </a:ext>
                  </a:extLst>
                </p14:cNvPr>
                <p14:cNvContentPartPr/>
                <p14:nvPr/>
              </p14:nvContentPartPr>
              <p14:xfrm>
                <a:off x="11133495" y="7403700"/>
                <a:ext cx="68040" cy="293040"/>
              </p14:xfrm>
            </p:contentPart>
          </mc:Choice>
          <mc:Fallback xmlns="">
            <p:pic>
              <p:nvPicPr>
                <p:cNvPr id="579" name="墨迹 578">
                  <a:extLst>
                    <a:ext uri="{FF2B5EF4-FFF2-40B4-BE49-F238E27FC236}">
                      <a16:creationId xmlns:a16="http://schemas.microsoft.com/office/drawing/2014/main" id="{D6887745-3DF8-C653-6602-2DE33A890F8E}"/>
                    </a:ext>
                  </a:extLst>
                </p:cNvPr>
                <p:cNvPicPr/>
                <p:nvPr/>
              </p:nvPicPr>
              <p:blipFill>
                <a:blip r:embed="rId892"/>
                <a:stretch>
                  <a:fillRect/>
                </a:stretch>
              </p:blipFill>
              <p:spPr>
                <a:xfrm>
                  <a:off x="11124495" y="7395060"/>
                  <a:ext cx="856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93">
              <p14:nvContentPartPr>
                <p14:cNvPr id="580" name="墨迹 579">
                  <a:extLst>
                    <a:ext uri="{FF2B5EF4-FFF2-40B4-BE49-F238E27FC236}">
                      <a16:creationId xmlns:a16="http://schemas.microsoft.com/office/drawing/2014/main" id="{297AA4AA-AA67-38F5-5763-9CF1A0C0CFC4}"/>
                    </a:ext>
                  </a:extLst>
                </p14:cNvPr>
                <p14:cNvContentPartPr/>
                <p14:nvPr/>
              </p14:nvContentPartPr>
              <p14:xfrm>
                <a:off x="11210535" y="7459500"/>
                <a:ext cx="216720" cy="248040"/>
              </p14:xfrm>
            </p:contentPart>
          </mc:Choice>
          <mc:Fallback xmlns="">
            <p:pic>
              <p:nvPicPr>
                <p:cNvPr id="580" name="墨迹 579">
                  <a:extLst>
                    <a:ext uri="{FF2B5EF4-FFF2-40B4-BE49-F238E27FC236}">
                      <a16:creationId xmlns:a16="http://schemas.microsoft.com/office/drawing/2014/main" id="{297AA4AA-AA67-38F5-5763-9CF1A0C0CFC4}"/>
                    </a:ext>
                  </a:extLst>
                </p:cNvPr>
                <p:cNvPicPr/>
                <p:nvPr/>
              </p:nvPicPr>
              <p:blipFill>
                <a:blip r:embed="rId894"/>
                <a:stretch>
                  <a:fillRect/>
                </a:stretch>
              </p:blipFill>
              <p:spPr>
                <a:xfrm>
                  <a:off x="11201895" y="7450500"/>
                  <a:ext cx="2343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895">
              <p14:nvContentPartPr>
                <p14:cNvPr id="581" name="墨迹 580">
                  <a:extLst>
                    <a:ext uri="{FF2B5EF4-FFF2-40B4-BE49-F238E27FC236}">
                      <a16:creationId xmlns:a16="http://schemas.microsoft.com/office/drawing/2014/main" id="{00FBB897-5366-F8B5-571E-E7A95F71B398}"/>
                    </a:ext>
                  </a:extLst>
                </p14:cNvPr>
                <p14:cNvContentPartPr/>
                <p14:nvPr/>
              </p14:nvContentPartPr>
              <p14:xfrm>
                <a:off x="11239335" y="7495860"/>
                <a:ext cx="115560" cy="117720"/>
              </p14:xfrm>
            </p:contentPart>
          </mc:Choice>
          <mc:Fallback xmlns="">
            <p:pic>
              <p:nvPicPr>
                <p:cNvPr id="581" name="墨迹 580">
                  <a:extLst>
                    <a:ext uri="{FF2B5EF4-FFF2-40B4-BE49-F238E27FC236}">
                      <a16:creationId xmlns:a16="http://schemas.microsoft.com/office/drawing/2014/main" id="{00FBB897-5366-F8B5-571E-E7A95F71B398}"/>
                    </a:ext>
                  </a:extLst>
                </p:cNvPr>
                <p:cNvPicPr/>
                <p:nvPr/>
              </p:nvPicPr>
              <p:blipFill>
                <a:blip r:embed="rId896"/>
                <a:stretch>
                  <a:fillRect/>
                </a:stretch>
              </p:blipFill>
              <p:spPr>
                <a:xfrm>
                  <a:off x="11230695" y="7487220"/>
                  <a:ext cx="1332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97">
              <p14:nvContentPartPr>
                <p14:cNvPr id="582" name="墨迹 581">
                  <a:extLst>
                    <a:ext uri="{FF2B5EF4-FFF2-40B4-BE49-F238E27FC236}">
                      <a16:creationId xmlns:a16="http://schemas.microsoft.com/office/drawing/2014/main" id="{B845751C-6E20-960F-DA51-56EB04E3C03A}"/>
                    </a:ext>
                  </a:extLst>
                </p14:cNvPr>
                <p14:cNvContentPartPr/>
                <p14:nvPr/>
              </p14:nvContentPartPr>
              <p14:xfrm>
                <a:off x="11525175" y="7410540"/>
                <a:ext cx="110880" cy="258840"/>
              </p14:xfrm>
            </p:contentPart>
          </mc:Choice>
          <mc:Fallback xmlns="">
            <p:pic>
              <p:nvPicPr>
                <p:cNvPr id="582" name="墨迹 581">
                  <a:extLst>
                    <a:ext uri="{FF2B5EF4-FFF2-40B4-BE49-F238E27FC236}">
                      <a16:creationId xmlns:a16="http://schemas.microsoft.com/office/drawing/2014/main" id="{B845751C-6E20-960F-DA51-56EB04E3C03A}"/>
                    </a:ext>
                  </a:extLst>
                </p:cNvPr>
                <p:cNvPicPr/>
                <p:nvPr/>
              </p:nvPicPr>
              <p:blipFill>
                <a:blip r:embed="rId898"/>
                <a:stretch>
                  <a:fillRect/>
                </a:stretch>
              </p:blipFill>
              <p:spPr>
                <a:xfrm>
                  <a:off x="11516535" y="7401540"/>
                  <a:ext cx="1285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899">
              <p14:nvContentPartPr>
                <p14:cNvPr id="585" name="墨迹 584">
                  <a:extLst>
                    <a:ext uri="{FF2B5EF4-FFF2-40B4-BE49-F238E27FC236}">
                      <a16:creationId xmlns:a16="http://schemas.microsoft.com/office/drawing/2014/main" id="{DD094549-B265-1CB0-58CC-D3A9BC000F0E}"/>
                    </a:ext>
                  </a:extLst>
                </p14:cNvPr>
                <p14:cNvContentPartPr/>
                <p14:nvPr/>
              </p14:nvContentPartPr>
              <p14:xfrm>
                <a:off x="11816775" y="7286340"/>
                <a:ext cx="177120" cy="290880"/>
              </p14:xfrm>
            </p:contentPart>
          </mc:Choice>
          <mc:Fallback xmlns="">
            <p:pic>
              <p:nvPicPr>
                <p:cNvPr id="585" name="墨迹 584">
                  <a:extLst>
                    <a:ext uri="{FF2B5EF4-FFF2-40B4-BE49-F238E27FC236}">
                      <a16:creationId xmlns:a16="http://schemas.microsoft.com/office/drawing/2014/main" id="{DD094549-B265-1CB0-58CC-D3A9BC000F0E}"/>
                    </a:ext>
                  </a:extLst>
                </p:cNvPr>
                <p:cNvPicPr/>
                <p:nvPr/>
              </p:nvPicPr>
              <p:blipFill>
                <a:blip r:embed="rId900"/>
                <a:stretch>
                  <a:fillRect/>
                </a:stretch>
              </p:blipFill>
              <p:spPr>
                <a:xfrm>
                  <a:off x="11807775" y="7277700"/>
                  <a:ext cx="1947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901">
              <p14:nvContentPartPr>
                <p14:cNvPr id="586" name="墨迹 585">
                  <a:extLst>
                    <a:ext uri="{FF2B5EF4-FFF2-40B4-BE49-F238E27FC236}">
                      <a16:creationId xmlns:a16="http://schemas.microsoft.com/office/drawing/2014/main" id="{44661D13-663B-FEE9-E84F-CE5E2C1DD05A}"/>
                    </a:ext>
                  </a:extLst>
                </p14:cNvPr>
                <p14:cNvContentPartPr/>
                <p14:nvPr/>
              </p14:nvContentPartPr>
              <p14:xfrm>
                <a:off x="11825055" y="7514940"/>
                <a:ext cx="71640" cy="147600"/>
              </p14:xfrm>
            </p:contentPart>
          </mc:Choice>
          <mc:Fallback xmlns="">
            <p:pic>
              <p:nvPicPr>
                <p:cNvPr id="586" name="墨迹 585">
                  <a:extLst>
                    <a:ext uri="{FF2B5EF4-FFF2-40B4-BE49-F238E27FC236}">
                      <a16:creationId xmlns:a16="http://schemas.microsoft.com/office/drawing/2014/main" id="{44661D13-663B-FEE9-E84F-CE5E2C1DD05A}"/>
                    </a:ext>
                  </a:extLst>
                </p:cNvPr>
                <p:cNvPicPr/>
                <p:nvPr/>
              </p:nvPicPr>
              <p:blipFill>
                <a:blip r:embed="rId902"/>
                <a:stretch>
                  <a:fillRect/>
                </a:stretch>
              </p:blipFill>
              <p:spPr>
                <a:xfrm>
                  <a:off x="11816055" y="7506300"/>
                  <a:ext cx="892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903">
              <p14:nvContentPartPr>
                <p14:cNvPr id="587" name="墨迹 586">
                  <a:extLst>
                    <a:ext uri="{FF2B5EF4-FFF2-40B4-BE49-F238E27FC236}">
                      <a16:creationId xmlns:a16="http://schemas.microsoft.com/office/drawing/2014/main" id="{06237E5D-5A37-3C42-FA0D-C50D56A453FB}"/>
                    </a:ext>
                  </a:extLst>
                </p14:cNvPr>
                <p14:cNvContentPartPr/>
                <p14:nvPr/>
              </p14:nvContentPartPr>
              <p14:xfrm>
                <a:off x="11858535" y="7590900"/>
                <a:ext cx="183960" cy="109080"/>
              </p14:xfrm>
            </p:contentPart>
          </mc:Choice>
          <mc:Fallback xmlns="">
            <p:pic>
              <p:nvPicPr>
                <p:cNvPr id="587" name="墨迹 586">
                  <a:extLst>
                    <a:ext uri="{FF2B5EF4-FFF2-40B4-BE49-F238E27FC236}">
                      <a16:creationId xmlns:a16="http://schemas.microsoft.com/office/drawing/2014/main" id="{06237E5D-5A37-3C42-FA0D-C50D56A453FB}"/>
                    </a:ext>
                  </a:extLst>
                </p:cNvPr>
                <p:cNvPicPr/>
                <p:nvPr/>
              </p:nvPicPr>
              <p:blipFill>
                <a:blip r:embed="rId904"/>
                <a:stretch>
                  <a:fillRect/>
                </a:stretch>
              </p:blipFill>
              <p:spPr>
                <a:xfrm>
                  <a:off x="11849895" y="7582260"/>
                  <a:ext cx="2016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05">
              <p14:nvContentPartPr>
                <p14:cNvPr id="588" name="墨迹 587">
                  <a:extLst>
                    <a:ext uri="{FF2B5EF4-FFF2-40B4-BE49-F238E27FC236}">
                      <a16:creationId xmlns:a16="http://schemas.microsoft.com/office/drawing/2014/main" id="{1DCEE963-3EC7-EED1-9080-298E925046D9}"/>
                    </a:ext>
                  </a:extLst>
                </p14:cNvPr>
                <p14:cNvContentPartPr/>
                <p14:nvPr/>
              </p14:nvContentPartPr>
              <p14:xfrm>
                <a:off x="12258495" y="7419900"/>
                <a:ext cx="119160" cy="133920"/>
              </p14:xfrm>
            </p:contentPart>
          </mc:Choice>
          <mc:Fallback xmlns="">
            <p:pic>
              <p:nvPicPr>
                <p:cNvPr id="588" name="墨迹 587">
                  <a:extLst>
                    <a:ext uri="{FF2B5EF4-FFF2-40B4-BE49-F238E27FC236}">
                      <a16:creationId xmlns:a16="http://schemas.microsoft.com/office/drawing/2014/main" id="{1DCEE963-3EC7-EED1-9080-298E925046D9}"/>
                    </a:ext>
                  </a:extLst>
                </p:cNvPr>
                <p:cNvPicPr/>
                <p:nvPr/>
              </p:nvPicPr>
              <p:blipFill>
                <a:blip r:embed="rId906"/>
                <a:stretch>
                  <a:fillRect/>
                </a:stretch>
              </p:blipFill>
              <p:spPr>
                <a:xfrm>
                  <a:off x="12249855" y="7410900"/>
                  <a:ext cx="1368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907">
              <p14:nvContentPartPr>
                <p14:cNvPr id="589" name="墨迹 588">
                  <a:extLst>
                    <a:ext uri="{FF2B5EF4-FFF2-40B4-BE49-F238E27FC236}">
                      <a16:creationId xmlns:a16="http://schemas.microsoft.com/office/drawing/2014/main" id="{8A849630-59F7-F502-6947-1EBD28054460}"/>
                    </a:ext>
                  </a:extLst>
                </p14:cNvPr>
                <p14:cNvContentPartPr/>
                <p14:nvPr/>
              </p14:nvContentPartPr>
              <p14:xfrm>
                <a:off x="12123495" y="7353300"/>
                <a:ext cx="164160" cy="306360"/>
              </p14:xfrm>
            </p:contentPart>
          </mc:Choice>
          <mc:Fallback xmlns="">
            <p:pic>
              <p:nvPicPr>
                <p:cNvPr id="589" name="墨迹 588">
                  <a:extLst>
                    <a:ext uri="{FF2B5EF4-FFF2-40B4-BE49-F238E27FC236}">
                      <a16:creationId xmlns:a16="http://schemas.microsoft.com/office/drawing/2014/main" id="{8A849630-59F7-F502-6947-1EBD28054460}"/>
                    </a:ext>
                  </a:extLst>
                </p:cNvPr>
                <p:cNvPicPr/>
                <p:nvPr/>
              </p:nvPicPr>
              <p:blipFill>
                <a:blip r:embed="rId908"/>
                <a:stretch>
                  <a:fillRect/>
                </a:stretch>
              </p:blipFill>
              <p:spPr>
                <a:xfrm>
                  <a:off x="12114495" y="7344300"/>
                  <a:ext cx="18180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909">
              <p14:nvContentPartPr>
                <p14:cNvPr id="590" name="墨迹 589">
                  <a:extLst>
                    <a:ext uri="{FF2B5EF4-FFF2-40B4-BE49-F238E27FC236}">
                      <a16:creationId xmlns:a16="http://schemas.microsoft.com/office/drawing/2014/main" id="{C3488AB6-58F7-D2CC-1057-D09516F5BC9E}"/>
                    </a:ext>
                  </a:extLst>
                </p14:cNvPr>
                <p14:cNvContentPartPr/>
                <p14:nvPr/>
              </p14:nvContentPartPr>
              <p14:xfrm>
                <a:off x="12407175" y="7372380"/>
                <a:ext cx="250560" cy="172080"/>
              </p14:xfrm>
            </p:contentPart>
          </mc:Choice>
          <mc:Fallback xmlns="">
            <p:pic>
              <p:nvPicPr>
                <p:cNvPr id="590" name="墨迹 589">
                  <a:extLst>
                    <a:ext uri="{FF2B5EF4-FFF2-40B4-BE49-F238E27FC236}">
                      <a16:creationId xmlns:a16="http://schemas.microsoft.com/office/drawing/2014/main" id="{C3488AB6-58F7-D2CC-1057-D09516F5BC9E}"/>
                    </a:ext>
                  </a:extLst>
                </p:cNvPr>
                <p:cNvPicPr/>
                <p:nvPr/>
              </p:nvPicPr>
              <p:blipFill>
                <a:blip r:embed="rId910"/>
                <a:stretch>
                  <a:fillRect/>
                </a:stretch>
              </p:blipFill>
              <p:spPr>
                <a:xfrm>
                  <a:off x="12398535" y="7363380"/>
                  <a:ext cx="2682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911">
              <p14:nvContentPartPr>
                <p14:cNvPr id="591" name="墨迹 590">
                  <a:extLst>
                    <a:ext uri="{FF2B5EF4-FFF2-40B4-BE49-F238E27FC236}">
                      <a16:creationId xmlns:a16="http://schemas.microsoft.com/office/drawing/2014/main" id="{060883CA-7446-1E44-3867-7AAF22F4918D}"/>
                    </a:ext>
                  </a:extLst>
                </p14:cNvPr>
                <p14:cNvContentPartPr/>
                <p14:nvPr/>
              </p14:nvContentPartPr>
              <p14:xfrm>
                <a:off x="12523095" y="7486140"/>
                <a:ext cx="12240" cy="162720"/>
              </p14:xfrm>
            </p:contentPart>
          </mc:Choice>
          <mc:Fallback xmlns="">
            <p:pic>
              <p:nvPicPr>
                <p:cNvPr id="591" name="墨迹 590">
                  <a:extLst>
                    <a:ext uri="{FF2B5EF4-FFF2-40B4-BE49-F238E27FC236}">
                      <a16:creationId xmlns:a16="http://schemas.microsoft.com/office/drawing/2014/main" id="{060883CA-7446-1E44-3867-7AAF22F4918D}"/>
                    </a:ext>
                  </a:extLst>
                </p:cNvPr>
                <p:cNvPicPr/>
                <p:nvPr/>
              </p:nvPicPr>
              <p:blipFill>
                <a:blip r:embed="rId912"/>
                <a:stretch>
                  <a:fillRect/>
                </a:stretch>
              </p:blipFill>
              <p:spPr>
                <a:xfrm>
                  <a:off x="12514095" y="7477500"/>
                  <a:ext cx="298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913">
              <p14:nvContentPartPr>
                <p14:cNvPr id="592" name="墨迹 591">
                  <a:extLst>
                    <a:ext uri="{FF2B5EF4-FFF2-40B4-BE49-F238E27FC236}">
                      <a16:creationId xmlns:a16="http://schemas.microsoft.com/office/drawing/2014/main" id="{253888EA-94C2-4FB9-4B78-9B7DBD6A9BBD}"/>
                    </a:ext>
                  </a:extLst>
                </p14:cNvPr>
                <p14:cNvContentPartPr/>
                <p14:nvPr/>
              </p14:nvContentPartPr>
              <p14:xfrm>
                <a:off x="12589695" y="7543740"/>
                <a:ext cx="7200" cy="250920"/>
              </p14:xfrm>
            </p:contentPart>
          </mc:Choice>
          <mc:Fallback xmlns="">
            <p:pic>
              <p:nvPicPr>
                <p:cNvPr id="592" name="墨迹 591">
                  <a:extLst>
                    <a:ext uri="{FF2B5EF4-FFF2-40B4-BE49-F238E27FC236}">
                      <a16:creationId xmlns:a16="http://schemas.microsoft.com/office/drawing/2014/main" id="{253888EA-94C2-4FB9-4B78-9B7DBD6A9BBD}"/>
                    </a:ext>
                  </a:extLst>
                </p:cNvPr>
                <p:cNvPicPr/>
                <p:nvPr/>
              </p:nvPicPr>
              <p:blipFill>
                <a:blip r:embed="rId914"/>
                <a:stretch>
                  <a:fillRect/>
                </a:stretch>
              </p:blipFill>
              <p:spPr>
                <a:xfrm>
                  <a:off x="12581055" y="7534740"/>
                  <a:ext cx="248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915">
              <p14:nvContentPartPr>
                <p14:cNvPr id="593" name="墨迹 592">
                  <a:extLst>
                    <a:ext uri="{FF2B5EF4-FFF2-40B4-BE49-F238E27FC236}">
                      <a16:creationId xmlns:a16="http://schemas.microsoft.com/office/drawing/2014/main" id="{63BDBF06-3E2B-4668-7847-8C8A97F2F11B}"/>
                    </a:ext>
                  </a:extLst>
                </p14:cNvPr>
                <p14:cNvContentPartPr/>
                <p14:nvPr/>
              </p14:nvContentPartPr>
              <p14:xfrm>
                <a:off x="12457215" y="7305780"/>
                <a:ext cx="57960" cy="131760"/>
              </p14:xfrm>
            </p:contentPart>
          </mc:Choice>
          <mc:Fallback xmlns="">
            <p:pic>
              <p:nvPicPr>
                <p:cNvPr id="593" name="墨迹 592">
                  <a:extLst>
                    <a:ext uri="{FF2B5EF4-FFF2-40B4-BE49-F238E27FC236}">
                      <a16:creationId xmlns:a16="http://schemas.microsoft.com/office/drawing/2014/main" id="{63BDBF06-3E2B-4668-7847-8C8A97F2F11B}"/>
                    </a:ext>
                  </a:extLst>
                </p:cNvPr>
                <p:cNvPicPr/>
                <p:nvPr/>
              </p:nvPicPr>
              <p:blipFill>
                <a:blip r:embed="rId916"/>
                <a:stretch>
                  <a:fillRect/>
                </a:stretch>
              </p:blipFill>
              <p:spPr>
                <a:xfrm>
                  <a:off x="12448215" y="7296780"/>
                  <a:ext cx="756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917">
              <p14:nvContentPartPr>
                <p14:cNvPr id="595" name="墨迹 594">
                  <a:extLst>
                    <a:ext uri="{FF2B5EF4-FFF2-40B4-BE49-F238E27FC236}">
                      <a16:creationId xmlns:a16="http://schemas.microsoft.com/office/drawing/2014/main" id="{492C9EBA-87E1-51DA-7A1F-19E55F76A53B}"/>
                    </a:ext>
                  </a:extLst>
                </p14:cNvPr>
                <p14:cNvContentPartPr/>
                <p14:nvPr/>
              </p14:nvContentPartPr>
              <p14:xfrm>
                <a:off x="8677215" y="8031180"/>
                <a:ext cx="170640" cy="193320"/>
              </p14:xfrm>
            </p:contentPart>
          </mc:Choice>
          <mc:Fallback xmlns="">
            <p:pic>
              <p:nvPicPr>
                <p:cNvPr id="595" name="墨迹 594">
                  <a:extLst>
                    <a:ext uri="{FF2B5EF4-FFF2-40B4-BE49-F238E27FC236}">
                      <a16:creationId xmlns:a16="http://schemas.microsoft.com/office/drawing/2014/main" id="{492C9EBA-87E1-51DA-7A1F-19E55F76A53B}"/>
                    </a:ext>
                  </a:extLst>
                </p:cNvPr>
                <p:cNvPicPr/>
                <p:nvPr/>
              </p:nvPicPr>
              <p:blipFill>
                <a:blip r:embed="rId918"/>
                <a:stretch>
                  <a:fillRect/>
                </a:stretch>
              </p:blipFill>
              <p:spPr>
                <a:xfrm>
                  <a:off x="8668575" y="8022180"/>
                  <a:ext cx="1882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919">
              <p14:nvContentPartPr>
                <p14:cNvPr id="596" name="墨迹 595">
                  <a:extLst>
                    <a:ext uri="{FF2B5EF4-FFF2-40B4-BE49-F238E27FC236}">
                      <a16:creationId xmlns:a16="http://schemas.microsoft.com/office/drawing/2014/main" id="{3D0947B0-4A89-26DE-8DC9-4F0411407AB9}"/>
                    </a:ext>
                  </a:extLst>
                </p14:cNvPr>
                <p14:cNvContentPartPr/>
                <p14:nvPr/>
              </p14:nvContentPartPr>
              <p14:xfrm>
                <a:off x="8924535" y="7897980"/>
                <a:ext cx="140040" cy="421560"/>
              </p14:xfrm>
            </p:contentPart>
          </mc:Choice>
          <mc:Fallback xmlns="">
            <p:pic>
              <p:nvPicPr>
                <p:cNvPr id="596" name="墨迹 595">
                  <a:extLst>
                    <a:ext uri="{FF2B5EF4-FFF2-40B4-BE49-F238E27FC236}">
                      <a16:creationId xmlns:a16="http://schemas.microsoft.com/office/drawing/2014/main" id="{3D0947B0-4A89-26DE-8DC9-4F0411407AB9}"/>
                    </a:ext>
                  </a:extLst>
                </p:cNvPr>
                <p:cNvPicPr/>
                <p:nvPr/>
              </p:nvPicPr>
              <p:blipFill>
                <a:blip r:embed="rId920"/>
                <a:stretch>
                  <a:fillRect/>
                </a:stretch>
              </p:blipFill>
              <p:spPr>
                <a:xfrm>
                  <a:off x="8915895" y="7889340"/>
                  <a:ext cx="15768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921">
              <p14:nvContentPartPr>
                <p14:cNvPr id="597" name="墨迹 596">
                  <a:extLst>
                    <a:ext uri="{FF2B5EF4-FFF2-40B4-BE49-F238E27FC236}">
                      <a16:creationId xmlns:a16="http://schemas.microsoft.com/office/drawing/2014/main" id="{82DE789B-5186-5926-1429-A9347402D8B0}"/>
                    </a:ext>
                  </a:extLst>
                </p14:cNvPr>
                <p14:cNvContentPartPr/>
                <p14:nvPr/>
              </p14:nvContentPartPr>
              <p14:xfrm>
                <a:off x="9269415" y="8105610"/>
                <a:ext cx="65520" cy="90360"/>
              </p14:xfrm>
            </p:contentPart>
          </mc:Choice>
          <mc:Fallback xmlns="">
            <p:pic>
              <p:nvPicPr>
                <p:cNvPr id="597" name="墨迹 596">
                  <a:extLst>
                    <a:ext uri="{FF2B5EF4-FFF2-40B4-BE49-F238E27FC236}">
                      <a16:creationId xmlns:a16="http://schemas.microsoft.com/office/drawing/2014/main" id="{82DE789B-5186-5926-1429-A9347402D8B0}"/>
                    </a:ext>
                  </a:extLst>
                </p:cNvPr>
                <p:cNvPicPr/>
                <p:nvPr/>
              </p:nvPicPr>
              <p:blipFill>
                <a:blip r:embed="rId922"/>
                <a:stretch>
                  <a:fillRect/>
                </a:stretch>
              </p:blipFill>
              <p:spPr>
                <a:xfrm>
                  <a:off x="9260415" y="8096610"/>
                  <a:ext cx="831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923">
              <p14:nvContentPartPr>
                <p14:cNvPr id="598" name="墨迹 597">
                  <a:extLst>
                    <a:ext uri="{FF2B5EF4-FFF2-40B4-BE49-F238E27FC236}">
                      <a16:creationId xmlns:a16="http://schemas.microsoft.com/office/drawing/2014/main" id="{00C23D45-ED9B-50E1-D975-DB0F73A381CC}"/>
                    </a:ext>
                  </a:extLst>
                </p14:cNvPr>
                <p14:cNvContentPartPr/>
                <p14:nvPr/>
              </p14:nvContentPartPr>
              <p14:xfrm>
                <a:off x="9318375" y="8143770"/>
                <a:ext cx="120960" cy="98640"/>
              </p14:xfrm>
            </p:contentPart>
          </mc:Choice>
          <mc:Fallback xmlns="">
            <p:pic>
              <p:nvPicPr>
                <p:cNvPr id="598" name="墨迹 597">
                  <a:extLst>
                    <a:ext uri="{FF2B5EF4-FFF2-40B4-BE49-F238E27FC236}">
                      <a16:creationId xmlns:a16="http://schemas.microsoft.com/office/drawing/2014/main" id="{00C23D45-ED9B-50E1-D975-DB0F73A381CC}"/>
                    </a:ext>
                  </a:extLst>
                </p:cNvPr>
                <p:cNvPicPr/>
                <p:nvPr/>
              </p:nvPicPr>
              <p:blipFill>
                <a:blip r:embed="rId924"/>
                <a:stretch>
                  <a:fillRect/>
                </a:stretch>
              </p:blipFill>
              <p:spPr>
                <a:xfrm>
                  <a:off x="9309375" y="8134770"/>
                  <a:ext cx="1386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925">
              <p14:nvContentPartPr>
                <p14:cNvPr id="599" name="墨迹 598">
                  <a:extLst>
                    <a:ext uri="{FF2B5EF4-FFF2-40B4-BE49-F238E27FC236}">
                      <a16:creationId xmlns:a16="http://schemas.microsoft.com/office/drawing/2014/main" id="{87C4BDD7-0199-706E-E3E5-055592B26558}"/>
                    </a:ext>
                  </a:extLst>
                </p14:cNvPr>
                <p14:cNvContentPartPr/>
                <p14:nvPr/>
              </p14:nvContentPartPr>
              <p14:xfrm>
                <a:off x="9505575" y="8191650"/>
                <a:ext cx="360" cy="68040"/>
              </p14:xfrm>
            </p:contentPart>
          </mc:Choice>
          <mc:Fallback xmlns="">
            <p:pic>
              <p:nvPicPr>
                <p:cNvPr id="599" name="墨迹 598">
                  <a:extLst>
                    <a:ext uri="{FF2B5EF4-FFF2-40B4-BE49-F238E27FC236}">
                      <a16:creationId xmlns:a16="http://schemas.microsoft.com/office/drawing/2014/main" id="{87C4BDD7-0199-706E-E3E5-055592B26558}"/>
                    </a:ext>
                  </a:extLst>
                </p:cNvPr>
                <p:cNvPicPr/>
                <p:nvPr/>
              </p:nvPicPr>
              <p:blipFill>
                <a:blip r:embed="rId926"/>
                <a:stretch>
                  <a:fillRect/>
                </a:stretch>
              </p:blipFill>
              <p:spPr>
                <a:xfrm>
                  <a:off x="9496935" y="8182650"/>
                  <a:ext cx="180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927">
              <p14:nvContentPartPr>
                <p14:cNvPr id="600" name="墨迹 599">
                  <a:extLst>
                    <a:ext uri="{FF2B5EF4-FFF2-40B4-BE49-F238E27FC236}">
                      <a16:creationId xmlns:a16="http://schemas.microsoft.com/office/drawing/2014/main" id="{502698D7-63CC-5A5D-65EA-11BFF67231D7}"/>
                    </a:ext>
                  </a:extLst>
                </p14:cNvPr>
                <p14:cNvContentPartPr/>
                <p14:nvPr/>
              </p14:nvContentPartPr>
              <p14:xfrm>
                <a:off x="9652095" y="7922730"/>
                <a:ext cx="192960" cy="305640"/>
              </p14:xfrm>
            </p:contentPart>
          </mc:Choice>
          <mc:Fallback xmlns="">
            <p:pic>
              <p:nvPicPr>
                <p:cNvPr id="600" name="墨迹 599">
                  <a:extLst>
                    <a:ext uri="{FF2B5EF4-FFF2-40B4-BE49-F238E27FC236}">
                      <a16:creationId xmlns:a16="http://schemas.microsoft.com/office/drawing/2014/main" id="{502698D7-63CC-5A5D-65EA-11BFF67231D7}"/>
                    </a:ext>
                  </a:extLst>
                </p:cNvPr>
                <p:cNvPicPr/>
                <p:nvPr/>
              </p:nvPicPr>
              <p:blipFill>
                <a:blip r:embed="rId928"/>
                <a:stretch>
                  <a:fillRect/>
                </a:stretch>
              </p:blipFill>
              <p:spPr>
                <a:xfrm>
                  <a:off x="9643455" y="7914090"/>
                  <a:ext cx="21060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929">
              <p14:nvContentPartPr>
                <p14:cNvPr id="601" name="墨迹 600">
                  <a:extLst>
                    <a:ext uri="{FF2B5EF4-FFF2-40B4-BE49-F238E27FC236}">
                      <a16:creationId xmlns:a16="http://schemas.microsoft.com/office/drawing/2014/main" id="{77F13BC4-D8C1-4D8E-B979-43DDD440426E}"/>
                    </a:ext>
                  </a:extLst>
                </p14:cNvPr>
                <p14:cNvContentPartPr/>
                <p14:nvPr/>
              </p14:nvContentPartPr>
              <p14:xfrm>
                <a:off x="10134495" y="7811850"/>
                <a:ext cx="41760" cy="8280"/>
              </p14:xfrm>
            </p:contentPart>
          </mc:Choice>
          <mc:Fallback xmlns="">
            <p:pic>
              <p:nvPicPr>
                <p:cNvPr id="601" name="墨迹 600">
                  <a:extLst>
                    <a:ext uri="{FF2B5EF4-FFF2-40B4-BE49-F238E27FC236}">
                      <a16:creationId xmlns:a16="http://schemas.microsoft.com/office/drawing/2014/main" id="{77F13BC4-D8C1-4D8E-B979-43DDD440426E}"/>
                    </a:ext>
                  </a:extLst>
                </p:cNvPr>
                <p:cNvPicPr/>
                <p:nvPr/>
              </p:nvPicPr>
              <p:blipFill>
                <a:blip r:embed="rId930"/>
                <a:stretch>
                  <a:fillRect/>
                </a:stretch>
              </p:blipFill>
              <p:spPr>
                <a:xfrm>
                  <a:off x="10125855" y="7803210"/>
                  <a:ext cx="594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931">
              <p14:nvContentPartPr>
                <p14:cNvPr id="605" name="墨迹 604">
                  <a:extLst>
                    <a:ext uri="{FF2B5EF4-FFF2-40B4-BE49-F238E27FC236}">
                      <a16:creationId xmlns:a16="http://schemas.microsoft.com/office/drawing/2014/main" id="{57E89676-2C3E-2B23-8011-B1AC6A725158}"/>
                    </a:ext>
                  </a:extLst>
                </p14:cNvPr>
                <p14:cNvContentPartPr/>
                <p14:nvPr/>
              </p14:nvContentPartPr>
              <p14:xfrm>
                <a:off x="10085175" y="7909410"/>
                <a:ext cx="134640" cy="25200"/>
              </p14:xfrm>
            </p:contentPart>
          </mc:Choice>
          <mc:Fallback xmlns="">
            <p:pic>
              <p:nvPicPr>
                <p:cNvPr id="605" name="墨迹 604">
                  <a:extLst>
                    <a:ext uri="{FF2B5EF4-FFF2-40B4-BE49-F238E27FC236}">
                      <a16:creationId xmlns:a16="http://schemas.microsoft.com/office/drawing/2014/main" id="{57E89676-2C3E-2B23-8011-B1AC6A725158}"/>
                    </a:ext>
                  </a:extLst>
                </p:cNvPr>
                <p:cNvPicPr/>
                <p:nvPr/>
              </p:nvPicPr>
              <p:blipFill>
                <a:blip r:embed="rId932"/>
                <a:stretch>
                  <a:fillRect/>
                </a:stretch>
              </p:blipFill>
              <p:spPr>
                <a:xfrm>
                  <a:off x="10076175" y="7900410"/>
                  <a:ext cx="1522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933">
              <p14:nvContentPartPr>
                <p14:cNvPr id="606" name="墨迹 605">
                  <a:extLst>
                    <a:ext uri="{FF2B5EF4-FFF2-40B4-BE49-F238E27FC236}">
                      <a16:creationId xmlns:a16="http://schemas.microsoft.com/office/drawing/2014/main" id="{CE360768-EF4C-DE14-707A-FC1CF4BC3A18}"/>
                    </a:ext>
                  </a:extLst>
                </p14:cNvPr>
                <p14:cNvContentPartPr/>
                <p14:nvPr/>
              </p14:nvContentPartPr>
              <p14:xfrm>
                <a:off x="10081935" y="7953330"/>
                <a:ext cx="103680" cy="357840"/>
              </p14:xfrm>
            </p:contentPart>
          </mc:Choice>
          <mc:Fallback xmlns="">
            <p:pic>
              <p:nvPicPr>
                <p:cNvPr id="606" name="墨迹 605">
                  <a:extLst>
                    <a:ext uri="{FF2B5EF4-FFF2-40B4-BE49-F238E27FC236}">
                      <a16:creationId xmlns:a16="http://schemas.microsoft.com/office/drawing/2014/main" id="{CE360768-EF4C-DE14-707A-FC1CF4BC3A18}"/>
                    </a:ext>
                  </a:extLst>
                </p:cNvPr>
                <p:cNvPicPr/>
                <p:nvPr/>
              </p:nvPicPr>
              <p:blipFill>
                <a:blip r:embed="rId934"/>
                <a:stretch>
                  <a:fillRect/>
                </a:stretch>
              </p:blipFill>
              <p:spPr>
                <a:xfrm>
                  <a:off x="10072935" y="7944330"/>
                  <a:ext cx="12132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935">
              <p14:nvContentPartPr>
                <p14:cNvPr id="607" name="墨迹 606">
                  <a:extLst>
                    <a:ext uri="{FF2B5EF4-FFF2-40B4-BE49-F238E27FC236}">
                      <a16:creationId xmlns:a16="http://schemas.microsoft.com/office/drawing/2014/main" id="{10F1B337-35FC-EA88-9920-BBCACFC7E3E6}"/>
                    </a:ext>
                  </a:extLst>
                </p14:cNvPr>
                <p14:cNvContentPartPr/>
                <p14:nvPr/>
              </p14:nvContentPartPr>
              <p14:xfrm>
                <a:off x="10134495" y="8033610"/>
                <a:ext cx="140400" cy="123840"/>
              </p14:xfrm>
            </p:contentPart>
          </mc:Choice>
          <mc:Fallback xmlns="">
            <p:pic>
              <p:nvPicPr>
                <p:cNvPr id="607" name="墨迹 606">
                  <a:extLst>
                    <a:ext uri="{FF2B5EF4-FFF2-40B4-BE49-F238E27FC236}">
                      <a16:creationId xmlns:a16="http://schemas.microsoft.com/office/drawing/2014/main" id="{10F1B337-35FC-EA88-9920-BBCACFC7E3E6}"/>
                    </a:ext>
                  </a:extLst>
                </p:cNvPr>
                <p:cNvPicPr/>
                <p:nvPr/>
              </p:nvPicPr>
              <p:blipFill>
                <a:blip r:embed="rId936"/>
                <a:stretch>
                  <a:fillRect/>
                </a:stretch>
              </p:blipFill>
              <p:spPr>
                <a:xfrm>
                  <a:off x="10125855" y="8024610"/>
                  <a:ext cx="1580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37">
              <p14:nvContentPartPr>
                <p14:cNvPr id="608" name="墨迹 607">
                  <a:extLst>
                    <a:ext uri="{FF2B5EF4-FFF2-40B4-BE49-F238E27FC236}">
                      <a16:creationId xmlns:a16="http://schemas.microsoft.com/office/drawing/2014/main" id="{94F69684-550C-D6B9-DF07-74896873FC6D}"/>
                    </a:ext>
                  </a:extLst>
                </p14:cNvPr>
                <p14:cNvContentPartPr/>
                <p14:nvPr/>
              </p14:nvContentPartPr>
              <p14:xfrm>
                <a:off x="10263015" y="7981770"/>
                <a:ext cx="109800" cy="181440"/>
              </p14:xfrm>
            </p:contentPart>
          </mc:Choice>
          <mc:Fallback xmlns="">
            <p:pic>
              <p:nvPicPr>
                <p:cNvPr id="608" name="墨迹 607">
                  <a:extLst>
                    <a:ext uri="{FF2B5EF4-FFF2-40B4-BE49-F238E27FC236}">
                      <a16:creationId xmlns:a16="http://schemas.microsoft.com/office/drawing/2014/main" id="{94F69684-550C-D6B9-DF07-74896873FC6D}"/>
                    </a:ext>
                  </a:extLst>
                </p:cNvPr>
                <p:cNvPicPr/>
                <p:nvPr/>
              </p:nvPicPr>
              <p:blipFill>
                <a:blip r:embed="rId938"/>
                <a:stretch>
                  <a:fillRect/>
                </a:stretch>
              </p:blipFill>
              <p:spPr>
                <a:xfrm>
                  <a:off x="10254015" y="7973130"/>
                  <a:ext cx="1274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939">
              <p14:nvContentPartPr>
                <p14:cNvPr id="609" name="墨迹 608">
                  <a:extLst>
                    <a:ext uri="{FF2B5EF4-FFF2-40B4-BE49-F238E27FC236}">
                      <a16:creationId xmlns:a16="http://schemas.microsoft.com/office/drawing/2014/main" id="{97C05D3A-FE92-10FD-E7F9-159E841BFC55}"/>
                    </a:ext>
                  </a:extLst>
                </p14:cNvPr>
                <p14:cNvContentPartPr/>
                <p14:nvPr/>
              </p14:nvContentPartPr>
              <p14:xfrm>
                <a:off x="10410615" y="7896090"/>
                <a:ext cx="31320" cy="52920"/>
              </p14:xfrm>
            </p:contentPart>
          </mc:Choice>
          <mc:Fallback xmlns="">
            <p:pic>
              <p:nvPicPr>
                <p:cNvPr id="609" name="墨迹 608">
                  <a:extLst>
                    <a:ext uri="{FF2B5EF4-FFF2-40B4-BE49-F238E27FC236}">
                      <a16:creationId xmlns:a16="http://schemas.microsoft.com/office/drawing/2014/main" id="{97C05D3A-FE92-10FD-E7F9-159E841BFC55}"/>
                    </a:ext>
                  </a:extLst>
                </p:cNvPr>
                <p:cNvPicPr/>
                <p:nvPr/>
              </p:nvPicPr>
              <p:blipFill>
                <a:blip r:embed="rId940"/>
                <a:stretch>
                  <a:fillRect/>
                </a:stretch>
              </p:blipFill>
              <p:spPr>
                <a:xfrm>
                  <a:off x="10401975" y="7887090"/>
                  <a:ext cx="489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941">
              <p14:nvContentPartPr>
                <p14:cNvPr id="610" name="墨迹 609">
                  <a:extLst>
                    <a:ext uri="{FF2B5EF4-FFF2-40B4-BE49-F238E27FC236}">
                      <a16:creationId xmlns:a16="http://schemas.microsoft.com/office/drawing/2014/main" id="{C2168E81-4930-5B88-89C1-FD19D35F79E2}"/>
                    </a:ext>
                  </a:extLst>
                </p14:cNvPr>
                <p14:cNvContentPartPr/>
                <p14:nvPr/>
              </p14:nvContentPartPr>
              <p14:xfrm>
                <a:off x="10591695" y="7916610"/>
                <a:ext cx="77400" cy="100080"/>
              </p14:xfrm>
            </p:contentPart>
          </mc:Choice>
          <mc:Fallback xmlns="">
            <p:pic>
              <p:nvPicPr>
                <p:cNvPr id="610" name="墨迹 609">
                  <a:extLst>
                    <a:ext uri="{FF2B5EF4-FFF2-40B4-BE49-F238E27FC236}">
                      <a16:creationId xmlns:a16="http://schemas.microsoft.com/office/drawing/2014/main" id="{C2168E81-4930-5B88-89C1-FD19D35F79E2}"/>
                    </a:ext>
                  </a:extLst>
                </p:cNvPr>
                <p:cNvPicPr/>
                <p:nvPr/>
              </p:nvPicPr>
              <p:blipFill>
                <a:blip r:embed="rId942"/>
                <a:stretch>
                  <a:fillRect/>
                </a:stretch>
              </p:blipFill>
              <p:spPr>
                <a:xfrm>
                  <a:off x="10583055" y="7907610"/>
                  <a:ext cx="950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943">
              <p14:nvContentPartPr>
                <p14:cNvPr id="611" name="墨迹 610">
                  <a:extLst>
                    <a:ext uri="{FF2B5EF4-FFF2-40B4-BE49-F238E27FC236}">
                      <a16:creationId xmlns:a16="http://schemas.microsoft.com/office/drawing/2014/main" id="{091968E5-447E-ACD4-889E-9A2B48E13B33}"/>
                    </a:ext>
                  </a:extLst>
                </p14:cNvPr>
                <p14:cNvContentPartPr/>
                <p14:nvPr/>
              </p14:nvContentPartPr>
              <p14:xfrm>
                <a:off x="10543815" y="8067450"/>
                <a:ext cx="199800" cy="58320"/>
              </p14:xfrm>
            </p:contentPart>
          </mc:Choice>
          <mc:Fallback xmlns="">
            <p:pic>
              <p:nvPicPr>
                <p:cNvPr id="611" name="墨迹 610">
                  <a:extLst>
                    <a:ext uri="{FF2B5EF4-FFF2-40B4-BE49-F238E27FC236}">
                      <a16:creationId xmlns:a16="http://schemas.microsoft.com/office/drawing/2014/main" id="{091968E5-447E-ACD4-889E-9A2B48E13B33}"/>
                    </a:ext>
                  </a:extLst>
                </p:cNvPr>
                <p:cNvPicPr/>
                <p:nvPr/>
              </p:nvPicPr>
              <p:blipFill>
                <a:blip r:embed="rId944"/>
                <a:stretch>
                  <a:fillRect/>
                </a:stretch>
              </p:blipFill>
              <p:spPr>
                <a:xfrm>
                  <a:off x="10535175" y="8058450"/>
                  <a:ext cx="2174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945">
              <p14:nvContentPartPr>
                <p14:cNvPr id="612" name="墨迹 611">
                  <a:extLst>
                    <a:ext uri="{FF2B5EF4-FFF2-40B4-BE49-F238E27FC236}">
                      <a16:creationId xmlns:a16="http://schemas.microsoft.com/office/drawing/2014/main" id="{2F75A04D-2F09-9851-6A00-66A540921429}"/>
                    </a:ext>
                  </a:extLst>
                </p14:cNvPr>
                <p14:cNvContentPartPr/>
                <p14:nvPr/>
              </p14:nvContentPartPr>
              <p14:xfrm>
                <a:off x="10533375" y="8058090"/>
                <a:ext cx="125280" cy="195120"/>
              </p14:xfrm>
            </p:contentPart>
          </mc:Choice>
          <mc:Fallback xmlns="">
            <p:pic>
              <p:nvPicPr>
                <p:cNvPr id="612" name="墨迹 611">
                  <a:extLst>
                    <a:ext uri="{FF2B5EF4-FFF2-40B4-BE49-F238E27FC236}">
                      <a16:creationId xmlns:a16="http://schemas.microsoft.com/office/drawing/2014/main" id="{2F75A04D-2F09-9851-6A00-66A540921429}"/>
                    </a:ext>
                  </a:extLst>
                </p:cNvPr>
                <p:cNvPicPr/>
                <p:nvPr/>
              </p:nvPicPr>
              <p:blipFill>
                <a:blip r:embed="rId946"/>
                <a:stretch>
                  <a:fillRect/>
                </a:stretch>
              </p:blipFill>
              <p:spPr>
                <a:xfrm>
                  <a:off x="10524375" y="8049090"/>
                  <a:ext cx="1429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947">
              <p14:nvContentPartPr>
                <p14:cNvPr id="613" name="墨迹 612">
                  <a:extLst>
                    <a:ext uri="{FF2B5EF4-FFF2-40B4-BE49-F238E27FC236}">
                      <a16:creationId xmlns:a16="http://schemas.microsoft.com/office/drawing/2014/main" id="{1DD45561-69C6-A06D-53D8-07FBBFE53240}"/>
                    </a:ext>
                  </a:extLst>
                </p14:cNvPr>
                <p14:cNvContentPartPr/>
                <p14:nvPr/>
              </p14:nvContentPartPr>
              <p14:xfrm>
                <a:off x="10572615" y="8134410"/>
                <a:ext cx="303840" cy="117720"/>
              </p14:xfrm>
            </p:contentPart>
          </mc:Choice>
          <mc:Fallback xmlns="">
            <p:pic>
              <p:nvPicPr>
                <p:cNvPr id="613" name="墨迹 612">
                  <a:extLst>
                    <a:ext uri="{FF2B5EF4-FFF2-40B4-BE49-F238E27FC236}">
                      <a16:creationId xmlns:a16="http://schemas.microsoft.com/office/drawing/2014/main" id="{1DD45561-69C6-A06D-53D8-07FBBFE53240}"/>
                    </a:ext>
                  </a:extLst>
                </p:cNvPr>
                <p:cNvPicPr/>
                <p:nvPr/>
              </p:nvPicPr>
              <p:blipFill>
                <a:blip r:embed="rId948"/>
                <a:stretch>
                  <a:fillRect/>
                </a:stretch>
              </p:blipFill>
              <p:spPr>
                <a:xfrm>
                  <a:off x="10563975" y="8125410"/>
                  <a:ext cx="3214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949">
              <p14:nvContentPartPr>
                <p14:cNvPr id="614" name="墨迹 613">
                  <a:extLst>
                    <a:ext uri="{FF2B5EF4-FFF2-40B4-BE49-F238E27FC236}">
                      <a16:creationId xmlns:a16="http://schemas.microsoft.com/office/drawing/2014/main" id="{5FB128FD-47C8-756F-2351-090549FB1485}"/>
                    </a:ext>
                  </a:extLst>
                </p14:cNvPr>
                <p14:cNvContentPartPr/>
                <p14:nvPr/>
              </p14:nvContentPartPr>
              <p14:xfrm>
                <a:off x="10315215" y="8096250"/>
                <a:ext cx="56160" cy="56160"/>
              </p14:xfrm>
            </p:contentPart>
          </mc:Choice>
          <mc:Fallback xmlns="">
            <p:pic>
              <p:nvPicPr>
                <p:cNvPr id="614" name="墨迹 613">
                  <a:extLst>
                    <a:ext uri="{FF2B5EF4-FFF2-40B4-BE49-F238E27FC236}">
                      <a16:creationId xmlns:a16="http://schemas.microsoft.com/office/drawing/2014/main" id="{5FB128FD-47C8-756F-2351-090549FB1485}"/>
                    </a:ext>
                  </a:extLst>
                </p:cNvPr>
                <p:cNvPicPr/>
                <p:nvPr/>
              </p:nvPicPr>
              <p:blipFill>
                <a:blip r:embed="rId950"/>
                <a:stretch>
                  <a:fillRect/>
                </a:stretch>
              </p:blipFill>
              <p:spPr>
                <a:xfrm>
                  <a:off x="10306575" y="8087250"/>
                  <a:ext cx="738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951">
              <p14:nvContentPartPr>
                <p14:cNvPr id="616" name="墨迹 615">
                  <a:extLst>
                    <a:ext uri="{FF2B5EF4-FFF2-40B4-BE49-F238E27FC236}">
                      <a16:creationId xmlns:a16="http://schemas.microsoft.com/office/drawing/2014/main" id="{F519E83C-5EA9-871C-2EB5-DEC2A5B34619}"/>
                    </a:ext>
                  </a:extLst>
                </p14:cNvPr>
                <p14:cNvContentPartPr/>
                <p14:nvPr/>
              </p14:nvContentPartPr>
              <p14:xfrm>
                <a:off x="11039175" y="7999050"/>
                <a:ext cx="154440" cy="106200"/>
              </p14:xfrm>
            </p:contentPart>
          </mc:Choice>
          <mc:Fallback xmlns="">
            <p:pic>
              <p:nvPicPr>
                <p:cNvPr id="616" name="墨迹 615">
                  <a:extLst>
                    <a:ext uri="{FF2B5EF4-FFF2-40B4-BE49-F238E27FC236}">
                      <a16:creationId xmlns:a16="http://schemas.microsoft.com/office/drawing/2014/main" id="{F519E83C-5EA9-871C-2EB5-DEC2A5B34619}"/>
                    </a:ext>
                  </a:extLst>
                </p:cNvPr>
                <p:cNvPicPr/>
                <p:nvPr/>
              </p:nvPicPr>
              <p:blipFill>
                <a:blip r:embed="rId952"/>
                <a:stretch>
                  <a:fillRect/>
                </a:stretch>
              </p:blipFill>
              <p:spPr>
                <a:xfrm>
                  <a:off x="11030535" y="7990050"/>
                  <a:ext cx="1720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953">
              <p14:nvContentPartPr>
                <p14:cNvPr id="617" name="墨迹 616">
                  <a:extLst>
                    <a:ext uri="{FF2B5EF4-FFF2-40B4-BE49-F238E27FC236}">
                      <a16:creationId xmlns:a16="http://schemas.microsoft.com/office/drawing/2014/main" id="{25B4B18D-5946-D63A-27C1-D2C6D6C83E93}"/>
                    </a:ext>
                  </a:extLst>
                </p14:cNvPr>
                <p14:cNvContentPartPr/>
                <p14:nvPr/>
              </p14:nvContentPartPr>
              <p14:xfrm>
                <a:off x="11124855" y="7915170"/>
                <a:ext cx="15840" cy="110520"/>
              </p14:xfrm>
            </p:contentPart>
          </mc:Choice>
          <mc:Fallback xmlns="">
            <p:pic>
              <p:nvPicPr>
                <p:cNvPr id="617" name="墨迹 616">
                  <a:extLst>
                    <a:ext uri="{FF2B5EF4-FFF2-40B4-BE49-F238E27FC236}">
                      <a16:creationId xmlns:a16="http://schemas.microsoft.com/office/drawing/2014/main" id="{25B4B18D-5946-D63A-27C1-D2C6D6C83E93}"/>
                    </a:ext>
                  </a:extLst>
                </p:cNvPr>
                <p:cNvPicPr/>
                <p:nvPr/>
              </p:nvPicPr>
              <p:blipFill>
                <a:blip r:embed="rId954"/>
                <a:stretch>
                  <a:fillRect/>
                </a:stretch>
              </p:blipFill>
              <p:spPr>
                <a:xfrm>
                  <a:off x="11116215" y="7906170"/>
                  <a:ext cx="334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955">
              <p14:nvContentPartPr>
                <p14:cNvPr id="618" name="墨迹 617">
                  <a:extLst>
                    <a:ext uri="{FF2B5EF4-FFF2-40B4-BE49-F238E27FC236}">
                      <a16:creationId xmlns:a16="http://schemas.microsoft.com/office/drawing/2014/main" id="{87F262DA-B656-DCAE-F0DE-043335CCDC92}"/>
                    </a:ext>
                  </a:extLst>
                </p14:cNvPr>
                <p14:cNvContentPartPr/>
                <p14:nvPr/>
              </p14:nvContentPartPr>
              <p14:xfrm>
                <a:off x="10991655" y="7877010"/>
                <a:ext cx="38160" cy="38160"/>
              </p14:xfrm>
            </p:contentPart>
          </mc:Choice>
          <mc:Fallback xmlns="">
            <p:pic>
              <p:nvPicPr>
                <p:cNvPr id="618" name="墨迹 617">
                  <a:extLst>
                    <a:ext uri="{FF2B5EF4-FFF2-40B4-BE49-F238E27FC236}">
                      <a16:creationId xmlns:a16="http://schemas.microsoft.com/office/drawing/2014/main" id="{87F262DA-B656-DCAE-F0DE-043335CCDC92}"/>
                    </a:ext>
                  </a:extLst>
                </p:cNvPr>
                <p:cNvPicPr/>
                <p:nvPr/>
              </p:nvPicPr>
              <p:blipFill>
                <a:blip r:embed="rId956"/>
                <a:stretch>
                  <a:fillRect/>
                </a:stretch>
              </p:blipFill>
              <p:spPr>
                <a:xfrm>
                  <a:off x="10983015" y="7868010"/>
                  <a:ext cx="558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957">
              <p14:nvContentPartPr>
                <p14:cNvPr id="619" name="墨迹 618">
                  <a:extLst>
                    <a:ext uri="{FF2B5EF4-FFF2-40B4-BE49-F238E27FC236}">
                      <a16:creationId xmlns:a16="http://schemas.microsoft.com/office/drawing/2014/main" id="{52360CBD-FCFA-3063-6609-590F50AE18B9}"/>
                    </a:ext>
                  </a:extLst>
                </p14:cNvPr>
                <p14:cNvContentPartPr/>
                <p14:nvPr/>
              </p14:nvContentPartPr>
              <p14:xfrm>
                <a:off x="11391615" y="7915170"/>
                <a:ext cx="33840" cy="74160"/>
              </p14:xfrm>
            </p:contentPart>
          </mc:Choice>
          <mc:Fallback xmlns="">
            <p:pic>
              <p:nvPicPr>
                <p:cNvPr id="619" name="墨迹 618">
                  <a:extLst>
                    <a:ext uri="{FF2B5EF4-FFF2-40B4-BE49-F238E27FC236}">
                      <a16:creationId xmlns:a16="http://schemas.microsoft.com/office/drawing/2014/main" id="{52360CBD-FCFA-3063-6609-590F50AE18B9}"/>
                    </a:ext>
                  </a:extLst>
                </p:cNvPr>
                <p:cNvPicPr/>
                <p:nvPr/>
              </p:nvPicPr>
              <p:blipFill>
                <a:blip r:embed="rId958"/>
                <a:stretch>
                  <a:fillRect/>
                </a:stretch>
              </p:blipFill>
              <p:spPr>
                <a:xfrm>
                  <a:off x="11382975" y="7906170"/>
                  <a:ext cx="514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959">
              <p14:nvContentPartPr>
                <p14:cNvPr id="620" name="墨迹 619">
                  <a:extLst>
                    <a:ext uri="{FF2B5EF4-FFF2-40B4-BE49-F238E27FC236}">
                      <a16:creationId xmlns:a16="http://schemas.microsoft.com/office/drawing/2014/main" id="{17382577-4D84-F127-4923-6C114B7A1BAD}"/>
                    </a:ext>
                  </a:extLst>
                </p14:cNvPr>
                <p14:cNvContentPartPr/>
                <p14:nvPr/>
              </p14:nvContentPartPr>
              <p14:xfrm>
                <a:off x="11346615" y="7896090"/>
                <a:ext cx="190440" cy="225360"/>
              </p14:xfrm>
            </p:contentPart>
          </mc:Choice>
          <mc:Fallback xmlns="">
            <p:pic>
              <p:nvPicPr>
                <p:cNvPr id="620" name="墨迹 619">
                  <a:extLst>
                    <a:ext uri="{FF2B5EF4-FFF2-40B4-BE49-F238E27FC236}">
                      <a16:creationId xmlns:a16="http://schemas.microsoft.com/office/drawing/2014/main" id="{17382577-4D84-F127-4923-6C114B7A1BAD}"/>
                    </a:ext>
                  </a:extLst>
                </p:cNvPr>
                <p:cNvPicPr/>
                <p:nvPr/>
              </p:nvPicPr>
              <p:blipFill>
                <a:blip r:embed="rId960"/>
                <a:stretch>
                  <a:fillRect/>
                </a:stretch>
              </p:blipFill>
              <p:spPr>
                <a:xfrm>
                  <a:off x="11337615" y="7887090"/>
                  <a:ext cx="2080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961">
              <p14:nvContentPartPr>
                <p14:cNvPr id="621" name="墨迹 620">
                  <a:extLst>
                    <a:ext uri="{FF2B5EF4-FFF2-40B4-BE49-F238E27FC236}">
                      <a16:creationId xmlns:a16="http://schemas.microsoft.com/office/drawing/2014/main" id="{8FDF70AD-6F89-76AD-0306-B2A9BE69CFE9}"/>
                    </a:ext>
                  </a:extLst>
                </p14:cNvPr>
                <p14:cNvContentPartPr/>
                <p14:nvPr/>
              </p14:nvContentPartPr>
              <p14:xfrm>
                <a:off x="11420415" y="8029290"/>
                <a:ext cx="120960" cy="13680"/>
              </p14:xfrm>
            </p:contentPart>
          </mc:Choice>
          <mc:Fallback xmlns="">
            <p:pic>
              <p:nvPicPr>
                <p:cNvPr id="621" name="墨迹 620">
                  <a:extLst>
                    <a:ext uri="{FF2B5EF4-FFF2-40B4-BE49-F238E27FC236}">
                      <a16:creationId xmlns:a16="http://schemas.microsoft.com/office/drawing/2014/main" id="{8FDF70AD-6F89-76AD-0306-B2A9BE69CFE9}"/>
                    </a:ext>
                  </a:extLst>
                </p:cNvPr>
                <p:cNvPicPr/>
                <p:nvPr/>
              </p:nvPicPr>
              <p:blipFill>
                <a:blip r:embed="rId962"/>
                <a:stretch>
                  <a:fillRect/>
                </a:stretch>
              </p:blipFill>
              <p:spPr>
                <a:xfrm>
                  <a:off x="11411775" y="8020650"/>
                  <a:ext cx="1386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963">
              <p14:nvContentPartPr>
                <p14:cNvPr id="622" name="墨迹 621">
                  <a:extLst>
                    <a:ext uri="{FF2B5EF4-FFF2-40B4-BE49-F238E27FC236}">
                      <a16:creationId xmlns:a16="http://schemas.microsoft.com/office/drawing/2014/main" id="{E690DEE2-A0AF-3B9F-8AF4-CC4B438FC693}"/>
                    </a:ext>
                  </a:extLst>
                </p14:cNvPr>
                <p14:cNvContentPartPr/>
                <p14:nvPr/>
              </p14:nvContentPartPr>
              <p14:xfrm>
                <a:off x="11461095" y="8029290"/>
                <a:ext cx="94320" cy="357840"/>
              </p14:xfrm>
            </p:contentPart>
          </mc:Choice>
          <mc:Fallback xmlns="">
            <p:pic>
              <p:nvPicPr>
                <p:cNvPr id="622" name="墨迹 621">
                  <a:extLst>
                    <a:ext uri="{FF2B5EF4-FFF2-40B4-BE49-F238E27FC236}">
                      <a16:creationId xmlns:a16="http://schemas.microsoft.com/office/drawing/2014/main" id="{E690DEE2-A0AF-3B9F-8AF4-CC4B438FC693}"/>
                    </a:ext>
                  </a:extLst>
                </p:cNvPr>
                <p:cNvPicPr/>
                <p:nvPr/>
              </p:nvPicPr>
              <p:blipFill>
                <a:blip r:embed="rId964"/>
                <a:stretch>
                  <a:fillRect/>
                </a:stretch>
              </p:blipFill>
              <p:spPr>
                <a:xfrm>
                  <a:off x="11452455" y="8020650"/>
                  <a:ext cx="11196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965">
              <p14:nvContentPartPr>
                <p14:cNvPr id="625" name="墨迹 624">
                  <a:extLst>
                    <a:ext uri="{FF2B5EF4-FFF2-40B4-BE49-F238E27FC236}">
                      <a16:creationId xmlns:a16="http://schemas.microsoft.com/office/drawing/2014/main" id="{2F312D2F-7FDD-4559-7DE2-D1B6C1019269}"/>
                    </a:ext>
                  </a:extLst>
                </p14:cNvPr>
                <p14:cNvContentPartPr/>
                <p14:nvPr/>
              </p14:nvContentPartPr>
              <p14:xfrm>
                <a:off x="10947735" y="8000925"/>
                <a:ext cx="356760" cy="243000"/>
              </p14:xfrm>
            </p:contentPart>
          </mc:Choice>
          <mc:Fallback xmlns="">
            <p:pic>
              <p:nvPicPr>
                <p:cNvPr id="625" name="墨迹 624">
                  <a:extLst>
                    <a:ext uri="{FF2B5EF4-FFF2-40B4-BE49-F238E27FC236}">
                      <a16:creationId xmlns:a16="http://schemas.microsoft.com/office/drawing/2014/main" id="{2F312D2F-7FDD-4559-7DE2-D1B6C1019269}"/>
                    </a:ext>
                  </a:extLst>
                </p:cNvPr>
                <p:cNvPicPr/>
                <p:nvPr/>
              </p:nvPicPr>
              <p:blipFill>
                <a:blip r:embed="rId966"/>
                <a:stretch>
                  <a:fillRect/>
                </a:stretch>
              </p:blipFill>
              <p:spPr>
                <a:xfrm>
                  <a:off x="10938735" y="7991925"/>
                  <a:ext cx="374400" cy="260640"/>
                </a:xfrm>
                <a:prstGeom prst="rect">
                  <a:avLst/>
                </a:prstGeom>
              </p:spPr>
            </p:pic>
          </mc:Fallback>
        </mc:AlternateContent>
      </p:grpSp>
      <p:grpSp>
        <p:nvGrpSpPr>
          <p:cNvPr id="687" name="组合 686">
            <a:extLst>
              <a:ext uri="{FF2B5EF4-FFF2-40B4-BE49-F238E27FC236}">
                <a16:creationId xmlns:a16="http://schemas.microsoft.com/office/drawing/2014/main" id="{343E10E6-23E8-1151-0BA4-5A7CC0895B8E}"/>
              </a:ext>
            </a:extLst>
          </p:cNvPr>
          <p:cNvGrpSpPr/>
          <p:nvPr/>
        </p:nvGrpSpPr>
        <p:grpSpPr>
          <a:xfrm>
            <a:off x="8827335" y="3546285"/>
            <a:ext cx="4890240" cy="1904400"/>
            <a:chOff x="8827335" y="3546285"/>
            <a:chExt cx="4890240" cy="1904400"/>
          </a:xfrm>
        </p:grpSpPr>
        <mc:AlternateContent xmlns:mc="http://schemas.openxmlformats.org/markup-compatibility/2006" xmlns:p14="http://schemas.microsoft.com/office/powerpoint/2010/main">
          <mc:Choice Requires="p14">
            <p:contentPart p14:bwMode="auto" r:id="rId967">
              <p14:nvContentPartPr>
                <p14:cNvPr id="627" name="墨迹 626">
                  <a:extLst>
                    <a:ext uri="{FF2B5EF4-FFF2-40B4-BE49-F238E27FC236}">
                      <a16:creationId xmlns:a16="http://schemas.microsoft.com/office/drawing/2014/main" id="{7363E30C-10B8-1AEE-2A6C-25FA015C6622}"/>
                    </a:ext>
                  </a:extLst>
                </p14:cNvPr>
                <p14:cNvContentPartPr/>
                <p14:nvPr/>
              </p14:nvContentPartPr>
              <p14:xfrm>
                <a:off x="8912655" y="4229925"/>
                <a:ext cx="2064240" cy="189720"/>
              </p14:xfrm>
            </p:contentPart>
          </mc:Choice>
          <mc:Fallback xmlns="">
            <p:pic>
              <p:nvPicPr>
                <p:cNvPr id="627" name="墨迹 626">
                  <a:extLst>
                    <a:ext uri="{FF2B5EF4-FFF2-40B4-BE49-F238E27FC236}">
                      <a16:creationId xmlns:a16="http://schemas.microsoft.com/office/drawing/2014/main" id="{7363E30C-10B8-1AEE-2A6C-25FA015C6622}"/>
                    </a:ext>
                  </a:extLst>
                </p:cNvPr>
                <p:cNvPicPr/>
                <p:nvPr/>
              </p:nvPicPr>
              <p:blipFill>
                <a:blip r:embed="rId968"/>
                <a:stretch>
                  <a:fillRect/>
                </a:stretch>
              </p:blipFill>
              <p:spPr>
                <a:xfrm>
                  <a:off x="8904015" y="4221285"/>
                  <a:ext cx="20818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969">
              <p14:nvContentPartPr>
                <p14:cNvPr id="628" name="墨迹 627">
                  <a:extLst>
                    <a:ext uri="{FF2B5EF4-FFF2-40B4-BE49-F238E27FC236}">
                      <a16:creationId xmlns:a16="http://schemas.microsoft.com/office/drawing/2014/main" id="{B9894A67-FEEF-D1AE-8F58-1C94599C34F7}"/>
                    </a:ext>
                  </a:extLst>
                </p14:cNvPr>
                <p14:cNvContentPartPr/>
                <p14:nvPr/>
              </p14:nvContentPartPr>
              <p14:xfrm>
                <a:off x="8827335" y="3546285"/>
                <a:ext cx="2482560" cy="797400"/>
              </p14:xfrm>
            </p:contentPart>
          </mc:Choice>
          <mc:Fallback xmlns="">
            <p:pic>
              <p:nvPicPr>
                <p:cNvPr id="628" name="墨迹 627">
                  <a:extLst>
                    <a:ext uri="{FF2B5EF4-FFF2-40B4-BE49-F238E27FC236}">
                      <a16:creationId xmlns:a16="http://schemas.microsoft.com/office/drawing/2014/main" id="{B9894A67-FEEF-D1AE-8F58-1C94599C34F7}"/>
                    </a:ext>
                  </a:extLst>
                </p:cNvPr>
                <p:cNvPicPr/>
                <p:nvPr/>
              </p:nvPicPr>
              <p:blipFill>
                <a:blip r:embed="rId970"/>
                <a:stretch>
                  <a:fillRect/>
                </a:stretch>
              </p:blipFill>
              <p:spPr>
                <a:xfrm>
                  <a:off x="8818695" y="3537285"/>
                  <a:ext cx="2500200" cy="815040"/>
                </a:xfrm>
                <a:prstGeom prst="rect">
                  <a:avLst/>
                </a:prstGeom>
              </p:spPr>
            </p:pic>
          </mc:Fallback>
        </mc:AlternateContent>
        <mc:AlternateContent xmlns:mc="http://schemas.openxmlformats.org/markup-compatibility/2006" xmlns:p14="http://schemas.microsoft.com/office/powerpoint/2010/main">
          <mc:Choice Requires="p14">
            <p:contentPart p14:bwMode="auto" r:id="rId971">
              <p14:nvContentPartPr>
                <p14:cNvPr id="630" name="墨迹 629">
                  <a:extLst>
                    <a:ext uri="{FF2B5EF4-FFF2-40B4-BE49-F238E27FC236}">
                      <a16:creationId xmlns:a16="http://schemas.microsoft.com/office/drawing/2014/main" id="{ADAE02BA-BCEB-10FF-65EC-A12F601DC968}"/>
                    </a:ext>
                  </a:extLst>
                </p14:cNvPr>
                <p14:cNvContentPartPr/>
                <p14:nvPr/>
              </p14:nvContentPartPr>
              <p14:xfrm>
                <a:off x="10229535" y="4591005"/>
                <a:ext cx="41040" cy="7920"/>
              </p14:xfrm>
            </p:contentPart>
          </mc:Choice>
          <mc:Fallback xmlns="">
            <p:pic>
              <p:nvPicPr>
                <p:cNvPr id="630" name="墨迹 629">
                  <a:extLst>
                    <a:ext uri="{FF2B5EF4-FFF2-40B4-BE49-F238E27FC236}">
                      <a16:creationId xmlns:a16="http://schemas.microsoft.com/office/drawing/2014/main" id="{ADAE02BA-BCEB-10FF-65EC-A12F601DC968}"/>
                    </a:ext>
                  </a:extLst>
                </p:cNvPr>
                <p:cNvPicPr/>
                <p:nvPr/>
              </p:nvPicPr>
              <p:blipFill>
                <a:blip r:embed="rId972"/>
                <a:stretch>
                  <a:fillRect/>
                </a:stretch>
              </p:blipFill>
              <p:spPr>
                <a:xfrm>
                  <a:off x="10220895" y="4582005"/>
                  <a:ext cx="586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973">
              <p14:nvContentPartPr>
                <p14:cNvPr id="631" name="墨迹 630">
                  <a:extLst>
                    <a:ext uri="{FF2B5EF4-FFF2-40B4-BE49-F238E27FC236}">
                      <a16:creationId xmlns:a16="http://schemas.microsoft.com/office/drawing/2014/main" id="{5AA2CAD6-45D2-7608-95E9-3D943619CF44}"/>
                    </a:ext>
                  </a:extLst>
                </p14:cNvPr>
                <p14:cNvContentPartPr/>
                <p14:nvPr/>
              </p14:nvContentPartPr>
              <p14:xfrm>
                <a:off x="10096335" y="4390845"/>
                <a:ext cx="117000" cy="377280"/>
              </p14:xfrm>
            </p:contentPart>
          </mc:Choice>
          <mc:Fallback xmlns="">
            <p:pic>
              <p:nvPicPr>
                <p:cNvPr id="631" name="墨迹 630">
                  <a:extLst>
                    <a:ext uri="{FF2B5EF4-FFF2-40B4-BE49-F238E27FC236}">
                      <a16:creationId xmlns:a16="http://schemas.microsoft.com/office/drawing/2014/main" id="{5AA2CAD6-45D2-7608-95E9-3D943619CF44}"/>
                    </a:ext>
                  </a:extLst>
                </p:cNvPr>
                <p:cNvPicPr/>
                <p:nvPr/>
              </p:nvPicPr>
              <p:blipFill>
                <a:blip r:embed="rId974"/>
                <a:stretch>
                  <a:fillRect/>
                </a:stretch>
              </p:blipFill>
              <p:spPr>
                <a:xfrm>
                  <a:off x="10087695" y="4382205"/>
                  <a:ext cx="13464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975">
              <p14:nvContentPartPr>
                <p14:cNvPr id="632" name="墨迹 631">
                  <a:extLst>
                    <a:ext uri="{FF2B5EF4-FFF2-40B4-BE49-F238E27FC236}">
                      <a16:creationId xmlns:a16="http://schemas.microsoft.com/office/drawing/2014/main" id="{8FF7032D-383B-9A0C-8B4A-89992277F126}"/>
                    </a:ext>
                  </a:extLst>
                </p14:cNvPr>
                <p14:cNvContentPartPr/>
                <p14:nvPr/>
              </p14:nvContentPartPr>
              <p14:xfrm>
                <a:off x="10239255" y="4495965"/>
                <a:ext cx="76680" cy="215640"/>
              </p14:xfrm>
            </p:contentPart>
          </mc:Choice>
          <mc:Fallback xmlns="">
            <p:pic>
              <p:nvPicPr>
                <p:cNvPr id="632" name="墨迹 631">
                  <a:extLst>
                    <a:ext uri="{FF2B5EF4-FFF2-40B4-BE49-F238E27FC236}">
                      <a16:creationId xmlns:a16="http://schemas.microsoft.com/office/drawing/2014/main" id="{8FF7032D-383B-9A0C-8B4A-89992277F126}"/>
                    </a:ext>
                  </a:extLst>
                </p:cNvPr>
                <p:cNvPicPr/>
                <p:nvPr/>
              </p:nvPicPr>
              <p:blipFill>
                <a:blip r:embed="rId976"/>
                <a:stretch>
                  <a:fillRect/>
                </a:stretch>
              </p:blipFill>
              <p:spPr>
                <a:xfrm>
                  <a:off x="10230615" y="4486965"/>
                  <a:ext cx="943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977">
              <p14:nvContentPartPr>
                <p14:cNvPr id="633" name="墨迹 632">
                  <a:extLst>
                    <a:ext uri="{FF2B5EF4-FFF2-40B4-BE49-F238E27FC236}">
                      <a16:creationId xmlns:a16="http://schemas.microsoft.com/office/drawing/2014/main" id="{1B4C132F-62BC-E7A7-C467-2D6F63EEA3F6}"/>
                    </a:ext>
                  </a:extLst>
                </p14:cNvPr>
                <p14:cNvContentPartPr/>
                <p14:nvPr/>
              </p14:nvContentPartPr>
              <p14:xfrm>
                <a:off x="10201095" y="4543485"/>
                <a:ext cx="51840" cy="133560"/>
              </p14:xfrm>
            </p:contentPart>
          </mc:Choice>
          <mc:Fallback xmlns="">
            <p:pic>
              <p:nvPicPr>
                <p:cNvPr id="633" name="墨迹 632">
                  <a:extLst>
                    <a:ext uri="{FF2B5EF4-FFF2-40B4-BE49-F238E27FC236}">
                      <a16:creationId xmlns:a16="http://schemas.microsoft.com/office/drawing/2014/main" id="{1B4C132F-62BC-E7A7-C467-2D6F63EEA3F6}"/>
                    </a:ext>
                  </a:extLst>
                </p:cNvPr>
                <p:cNvPicPr/>
                <p:nvPr/>
              </p:nvPicPr>
              <p:blipFill>
                <a:blip r:embed="rId978"/>
                <a:stretch>
                  <a:fillRect/>
                </a:stretch>
              </p:blipFill>
              <p:spPr>
                <a:xfrm>
                  <a:off x="10192455" y="4534485"/>
                  <a:ext cx="694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979">
              <p14:nvContentPartPr>
                <p14:cNvPr id="634" name="墨迹 633">
                  <a:extLst>
                    <a:ext uri="{FF2B5EF4-FFF2-40B4-BE49-F238E27FC236}">
                      <a16:creationId xmlns:a16="http://schemas.microsoft.com/office/drawing/2014/main" id="{6474B08B-2979-B61C-507E-8057CCAAD3A5}"/>
                    </a:ext>
                  </a:extLst>
                </p14:cNvPr>
                <p14:cNvContentPartPr/>
                <p14:nvPr/>
              </p14:nvContentPartPr>
              <p14:xfrm>
                <a:off x="9993375" y="4581645"/>
                <a:ext cx="84240" cy="183960"/>
              </p14:xfrm>
            </p:contentPart>
          </mc:Choice>
          <mc:Fallback xmlns="">
            <p:pic>
              <p:nvPicPr>
                <p:cNvPr id="634" name="墨迹 633">
                  <a:extLst>
                    <a:ext uri="{FF2B5EF4-FFF2-40B4-BE49-F238E27FC236}">
                      <a16:creationId xmlns:a16="http://schemas.microsoft.com/office/drawing/2014/main" id="{6474B08B-2979-B61C-507E-8057CCAAD3A5}"/>
                    </a:ext>
                  </a:extLst>
                </p:cNvPr>
                <p:cNvPicPr/>
                <p:nvPr/>
              </p:nvPicPr>
              <p:blipFill>
                <a:blip r:embed="rId980"/>
                <a:stretch>
                  <a:fillRect/>
                </a:stretch>
              </p:blipFill>
              <p:spPr>
                <a:xfrm>
                  <a:off x="9984735" y="4572645"/>
                  <a:ext cx="1018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981">
              <p14:nvContentPartPr>
                <p14:cNvPr id="635" name="墨迹 634">
                  <a:extLst>
                    <a:ext uri="{FF2B5EF4-FFF2-40B4-BE49-F238E27FC236}">
                      <a16:creationId xmlns:a16="http://schemas.microsoft.com/office/drawing/2014/main" id="{52E2C49F-1822-BCAF-E213-14507F2DC4D8}"/>
                    </a:ext>
                  </a:extLst>
                </p14:cNvPr>
                <p14:cNvContentPartPr/>
                <p14:nvPr/>
              </p14:nvContentPartPr>
              <p14:xfrm>
                <a:off x="10048815" y="4666965"/>
                <a:ext cx="340560" cy="95040"/>
              </p14:xfrm>
            </p:contentPart>
          </mc:Choice>
          <mc:Fallback xmlns="">
            <p:pic>
              <p:nvPicPr>
                <p:cNvPr id="635" name="墨迹 634">
                  <a:extLst>
                    <a:ext uri="{FF2B5EF4-FFF2-40B4-BE49-F238E27FC236}">
                      <a16:creationId xmlns:a16="http://schemas.microsoft.com/office/drawing/2014/main" id="{52E2C49F-1822-BCAF-E213-14507F2DC4D8}"/>
                    </a:ext>
                  </a:extLst>
                </p:cNvPr>
                <p:cNvPicPr/>
                <p:nvPr/>
              </p:nvPicPr>
              <p:blipFill>
                <a:blip r:embed="rId982"/>
                <a:stretch>
                  <a:fillRect/>
                </a:stretch>
              </p:blipFill>
              <p:spPr>
                <a:xfrm>
                  <a:off x="10040175" y="4658325"/>
                  <a:ext cx="3582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83">
              <p14:nvContentPartPr>
                <p14:cNvPr id="636" name="墨迹 635">
                  <a:extLst>
                    <a:ext uri="{FF2B5EF4-FFF2-40B4-BE49-F238E27FC236}">
                      <a16:creationId xmlns:a16="http://schemas.microsoft.com/office/drawing/2014/main" id="{0B08AA60-3C49-695D-3045-5371339CB736}"/>
                    </a:ext>
                  </a:extLst>
                </p14:cNvPr>
                <p14:cNvContentPartPr/>
                <p14:nvPr/>
              </p14:nvContentPartPr>
              <p14:xfrm>
                <a:off x="10086615" y="4486245"/>
                <a:ext cx="108720" cy="39960"/>
              </p14:xfrm>
            </p:contentPart>
          </mc:Choice>
          <mc:Fallback xmlns="">
            <p:pic>
              <p:nvPicPr>
                <p:cNvPr id="636" name="墨迹 635">
                  <a:extLst>
                    <a:ext uri="{FF2B5EF4-FFF2-40B4-BE49-F238E27FC236}">
                      <a16:creationId xmlns:a16="http://schemas.microsoft.com/office/drawing/2014/main" id="{0B08AA60-3C49-695D-3045-5371339CB736}"/>
                    </a:ext>
                  </a:extLst>
                </p:cNvPr>
                <p:cNvPicPr/>
                <p:nvPr/>
              </p:nvPicPr>
              <p:blipFill>
                <a:blip r:embed="rId984"/>
                <a:stretch>
                  <a:fillRect/>
                </a:stretch>
              </p:blipFill>
              <p:spPr>
                <a:xfrm>
                  <a:off x="10077975" y="4477245"/>
                  <a:ext cx="1263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985">
              <p14:nvContentPartPr>
                <p14:cNvPr id="637" name="墨迹 636">
                  <a:extLst>
                    <a:ext uri="{FF2B5EF4-FFF2-40B4-BE49-F238E27FC236}">
                      <a16:creationId xmlns:a16="http://schemas.microsoft.com/office/drawing/2014/main" id="{D6F6760D-968C-EA89-EA35-328340D7C6AC}"/>
                    </a:ext>
                  </a:extLst>
                </p14:cNvPr>
                <p14:cNvContentPartPr/>
                <p14:nvPr/>
              </p14:nvContentPartPr>
              <p14:xfrm>
                <a:off x="10502415" y="4475805"/>
                <a:ext cx="190440" cy="262080"/>
              </p14:xfrm>
            </p:contentPart>
          </mc:Choice>
          <mc:Fallback xmlns="">
            <p:pic>
              <p:nvPicPr>
                <p:cNvPr id="637" name="墨迹 636">
                  <a:extLst>
                    <a:ext uri="{FF2B5EF4-FFF2-40B4-BE49-F238E27FC236}">
                      <a16:creationId xmlns:a16="http://schemas.microsoft.com/office/drawing/2014/main" id="{D6F6760D-968C-EA89-EA35-328340D7C6AC}"/>
                    </a:ext>
                  </a:extLst>
                </p:cNvPr>
                <p:cNvPicPr/>
                <p:nvPr/>
              </p:nvPicPr>
              <p:blipFill>
                <a:blip r:embed="rId986"/>
                <a:stretch>
                  <a:fillRect/>
                </a:stretch>
              </p:blipFill>
              <p:spPr>
                <a:xfrm>
                  <a:off x="10493415" y="4467165"/>
                  <a:ext cx="20808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987">
              <p14:nvContentPartPr>
                <p14:cNvPr id="638" name="墨迹 637">
                  <a:extLst>
                    <a:ext uri="{FF2B5EF4-FFF2-40B4-BE49-F238E27FC236}">
                      <a16:creationId xmlns:a16="http://schemas.microsoft.com/office/drawing/2014/main" id="{6CDE3773-0277-414C-FDE8-FF61EBC6195F}"/>
                    </a:ext>
                  </a:extLst>
                </p14:cNvPr>
                <p14:cNvContentPartPr/>
                <p14:nvPr/>
              </p14:nvContentPartPr>
              <p14:xfrm>
                <a:off x="10506015" y="4438365"/>
                <a:ext cx="15480" cy="15480"/>
              </p14:xfrm>
            </p:contentPart>
          </mc:Choice>
          <mc:Fallback xmlns="">
            <p:pic>
              <p:nvPicPr>
                <p:cNvPr id="638" name="墨迹 637">
                  <a:extLst>
                    <a:ext uri="{FF2B5EF4-FFF2-40B4-BE49-F238E27FC236}">
                      <a16:creationId xmlns:a16="http://schemas.microsoft.com/office/drawing/2014/main" id="{6CDE3773-0277-414C-FDE8-FF61EBC6195F}"/>
                    </a:ext>
                  </a:extLst>
                </p:cNvPr>
                <p:cNvPicPr/>
                <p:nvPr/>
              </p:nvPicPr>
              <p:blipFill>
                <a:blip r:embed="rId988"/>
                <a:stretch>
                  <a:fillRect/>
                </a:stretch>
              </p:blipFill>
              <p:spPr>
                <a:xfrm>
                  <a:off x="10497375" y="4429725"/>
                  <a:ext cx="331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989">
              <p14:nvContentPartPr>
                <p14:cNvPr id="640" name="墨迹 639">
                  <a:extLst>
                    <a:ext uri="{FF2B5EF4-FFF2-40B4-BE49-F238E27FC236}">
                      <a16:creationId xmlns:a16="http://schemas.microsoft.com/office/drawing/2014/main" id="{F60C0C5B-CA35-EA67-3A1D-056FCC7D6A67}"/>
                    </a:ext>
                  </a:extLst>
                </p14:cNvPr>
                <p14:cNvContentPartPr/>
                <p14:nvPr/>
              </p14:nvContentPartPr>
              <p14:xfrm>
                <a:off x="10768815" y="4408485"/>
                <a:ext cx="250200" cy="250920"/>
              </p14:xfrm>
            </p:contentPart>
          </mc:Choice>
          <mc:Fallback xmlns="">
            <p:pic>
              <p:nvPicPr>
                <p:cNvPr id="640" name="墨迹 639">
                  <a:extLst>
                    <a:ext uri="{FF2B5EF4-FFF2-40B4-BE49-F238E27FC236}">
                      <a16:creationId xmlns:a16="http://schemas.microsoft.com/office/drawing/2014/main" id="{F60C0C5B-CA35-EA67-3A1D-056FCC7D6A67}"/>
                    </a:ext>
                  </a:extLst>
                </p:cNvPr>
                <p:cNvPicPr/>
                <p:nvPr/>
              </p:nvPicPr>
              <p:blipFill>
                <a:blip r:embed="rId990"/>
                <a:stretch>
                  <a:fillRect/>
                </a:stretch>
              </p:blipFill>
              <p:spPr>
                <a:xfrm>
                  <a:off x="10759815" y="4399845"/>
                  <a:ext cx="2678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991">
              <p14:nvContentPartPr>
                <p14:cNvPr id="641" name="墨迹 640">
                  <a:extLst>
                    <a:ext uri="{FF2B5EF4-FFF2-40B4-BE49-F238E27FC236}">
                      <a16:creationId xmlns:a16="http://schemas.microsoft.com/office/drawing/2014/main" id="{F61F02BE-3E96-9996-A952-9B3A5890002F}"/>
                    </a:ext>
                  </a:extLst>
                </p14:cNvPr>
                <p14:cNvContentPartPr/>
                <p14:nvPr/>
              </p14:nvContentPartPr>
              <p14:xfrm>
                <a:off x="10942695" y="4463205"/>
                <a:ext cx="124920" cy="34560"/>
              </p14:xfrm>
            </p:contentPart>
          </mc:Choice>
          <mc:Fallback xmlns="">
            <p:pic>
              <p:nvPicPr>
                <p:cNvPr id="641" name="墨迹 640">
                  <a:extLst>
                    <a:ext uri="{FF2B5EF4-FFF2-40B4-BE49-F238E27FC236}">
                      <a16:creationId xmlns:a16="http://schemas.microsoft.com/office/drawing/2014/main" id="{F61F02BE-3E96-9996-A952-9B3A5890002F}"/>
                    </a:ext>
                  </a:extLst>
                </p:cNvPr>
                <p:cNvPicPr/>
                <p:nvPr/>
              </p:nvPicPr>
              <p:blipFill>
                <a:blip r:embed="rId992"/>
                <a:stretch>
                  <a:fillRect/>
                </a:stretch>
              </p:blipFill>
              <p:spPr>
                <a:xfrm>
                  <a:off x="10933695" y="4454565"/>
                  <a:ext cx="1425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993">
              <p14:nvContentPartPr>
                <p14:cNvPr id="642" name="墨迹 641">
                  <a:extLst>
                    <a:ext uri="{FF2B5EF4-FFF2-40B4-BE49-F238E27FC236}">
                      <a16:creationId xmlns:a16="http://schemas.microsoft.com/office/drawing/2014/main" id="{28E571AF-2A20-DD61-6816-BD6C9C6B4FAD}"/>
                    </a:ext>
                  </a:extLst>
                </p14:cNvPr>
                <p14:cNvContentPartPr/>
                <p14:nvPr/>
              </p14:nvContentPartPr>
              <p14:xfrm>
                <a:off x="10903095" y="4467165"/>
                <a:ext cx="177480" cy="196560"/>
              </p14:xfrm>
            </p:contentPart>
          </mc:Choice>
          <mc:Fallback xmlns="">
            <p:pic>
              <p:nvPicPr>
                <p:cNvPr id="642" name="墨迹 641">
                  <a:extLst>
                    <a:ext uri="{FF2B5EF4-FFF2-40B4-BE49-F238E27FC236}">
                      <a16:creationId xmlns:a16="http://schemas.microsoft.com/office/drawing/2014/main" id="{28E571AF-2A20-DD61-6816-BD6C9C6B4FAD}"/>
                    </a:ext>
                  </a:extLst>
                </p:cNvPr>
                <p:cNvPicPr/>
                <p:nvPr/>
              </p:nvPicPr>
              <p:blipFill>
                <a:blip r:embed="rId994"/>
                <a:stretch>
                  <a:fillRect/>
                </a:stretch>
              </p:blipFill>
              <p:spPr>
                <a:xfrm>
                  <a:off x="10894455" y="4458165"/>
                  <a:ext cx="1951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995">
              <p14:nvContentPartPr>
                <p14:cNvPr id="643" name="墨迹 642">
                  <a:extLst>
                    <a:ext uri="{FF2B5EF4-FFF2-40B4-BE49-F238E27FC236}">
                      <a16:creationId xmlns:a16="http://schemas.microsoft.com/office/drawing/2014/main" id="{59E74CB2-3F52-A419-07D6-E074BB7AFF9D}"/>
                    </a:ext>
                  </a:extLst>
                </p14:cNvPr>
                <p14:cNvContentPartPr/>
                <p14:nvPr/>
              </p14:nvContentPartPr>
              <p14:xfrm>
                <a:off x="11258415" y="4505325"/>
                <a:ext cx="7920" cy="360"/>
              </p14:xfrm>
            </p:contentPart>
          </mc:Choice>
          <mc:Fallback xmlns="">
            <p:pic>
              <p:nvPicPr>
                <p:cNvPr id="643" name="墨迹 642">
                  <a:extLst>
                    <a:ext uri="{FF2B5EF4-FFF2-40B4-BE49-F238E27FC236}">
                      <a16:creationId xmlns:a16="http://schemas.microsoft.com/office/drawing/2014/main" id="{59E74CB2-3F52-A419-07D6-E074BB7AFF9D}"/>
                    </a:ext>
                  </a:extLst>
                </p:cNvPr>
                <p:cNvPicPr/>
                <p:nvPr/>
              </p:nvPicPr>
              <p:blipFill>
                <a:blip r:embed="rId996"/>
                <a:stretch>
                  <a:fillRect/>
                </a:stretch>
              </p:blipFill>
              <p:spPr>
                <a:xfrm>
                  <a:off x="11249775" y="4496325"/>
                  <a:ext cx="25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97">
              <p14:nvContentPartPr>
                <p14:cNvPr id="644" name="墨迹 643">
                  <a:extLst>
                    <a:ext uri="{FF2B5EF4-FFF2-40B4-BE49-F238E27FC236}">
                      <a16:creationId xmlns:a16="http://schemas.microsoft.com/office/drawing/2014/main" id="{203029D4-7BCE-B0C2-4097-6FE3E9470F34}"/>
                    </a:ext>
                  </a:extLst>
                </p14:cNvPr>
                <p14:cNvContentPartPr/>
                <p14:nvPr/>
              </p14:nvContentPartPr>
              <p14:xfrm>
                <a:off x="11218815" y="4442685"/>
                <a:ext cx="11880" cy="20520"/>
              </p14:xfrm>
            </p:contentPart>
          </mc:Choice>
          <mc:Fallback xmlns="">
            <p:pic>
              <p:nvPicPr>
                <p:cNvPr id="644" name="墨迹 643">
                  <a:extLst>
                    <a:ext uri="{FF2B5EF4-FFF2-40B4-BE49-F238E27FC236}">
                      <a16:creationId xmlns:a16="http://schemas.microsoft.com/office/drawing/2014/main" id="{203029D4-7BCE-B0C2-4097-6FE3E9470F34}"/>
                    </a:ext>
                  </a:extLst>
                </p:cNvPr>
                <p:cNvPicPr/>
                <p:nvPr/>
              </p:nvPicPr>
              <p:blipFill>
                <a:blip r:embed="rId998"/>
                <a:stretch>
                  <a:fillRect/>
                </a:stretch>
              </p:blipFill>
              <p:spPr>
                <a:xfrm>
                  <a:off x="11209815" y="4433685"/>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999">
              <p14:nvContentPartPr>
                <p14:cNvPr id="645" name="墨迹 644">
                  <a:extLst>
                    <a:ext uri="{FF2B5EF4-FFF2-40B4-BE49-F238E27FC236}">
                      <a16:creationId xmlns:a16="http://schemas.microsoft.com/office/drawing/2014/main" id="{37118D84-E814-2D9B-B437-DD5986D5EA62}"/>
                    </a:ext>
                  </a:extLst>
                </p14:cNvPr>
                <p14:cNvContentPartPr/>
                <p14:nvPr/>
              </p14:nvContentPartPr>
              <p14:xfrm>
                <a:off x="11124855" y="4420725"/>
                <a:ext cx="272880" cy="260280"/>
              </p14:xfrm>
            </p:contentPart>
          </mc:Choice>
          <mc:Fallback xmlns="">
            <p:pic>
              <p:nvPicPr>
                <p:cNvPr id="645" name="墨迹 644">
                  <a:extLst>
                    <a:ext uri="{FF2B5EF4-FFF2-40B4-BE49-F238E27FC236}">
                      <a16:creationId xmlns:a16="http://schemas.microsoft.com/office/drawing/2014/main" id="{37118D84-E814-2D9B-B437-DD5986D5EA62}"/>
                    </a:ext>
                  </a:extLst>
                </p:cNvPr>
                <p:cNvPicPr/>
                <p:nvPr/>
              </p:nvPicPr>
              <p:blipFill>
                <a:blip r:embed="rId1000"/>
                <a:stretch>
                  <a:fillRect/>
                </a:stretch>
              </p:blipFill>
              <p:spPr>
                <a:xfrm>
                  <a:off x="11116215" y="4411725"/>
                  <a:ext cx="29052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001">
              <p14:nvContentPartPr>
                <p14:cNvPr id="646" name="墨迹 645">
                  <a:extLst>
                    <a:ext uri="{FF2B5EF4-FFF2-40B4-BE49-F238E27FC236}">
                      <a16:creationId xmlns:a16="http://schemas.microsoft.com/office/drawing/2014/main" id="{D45A24BD-656D-A975-172F-5D8DAD5E80A0}"/>
                    </a:ext>
                  </a:extLst>
                </p14:cNvPr>
                <p14:cNvContentPartPr/>
                <p14:nvPr/>
              </p14:nvContentPartPr>
              <p14:xfrm>
                <a:off x="11344095" y="4571925"/>
                <a:ext cx="57600" cy="30960"/>
              </p14:xfrm>
            </p:contentPart>
          </mc:Choice>
          <mc:Fallback xmlns="">
            <p:pic>
              <p:nvPicPr>
                <p:cNvPr id="646" name="墨迹 645">
                  <a:extLst>
                    <a:ext uri="{FF2B5EF4-FFF2-40B4-BE49-F238E27FC236}">
                      <a16:creationId xmlns:a16="http://schemas.microsoft.com/office/drawing/2014/main" id="{D45A24BD-656D-A975-172F-5D8DAD5E80A0}"/>
                    </a:ext>
                  </a:extLst>
                </p:cNvPr>
                <p:cNvPicPr/>
                <p:nvPr/>
              </p:nvPicPr>
              <p:blipFill>
                <a:blip r:embed="rId1002"/>
                <a:stretch>
                  <a:fillRect/>
                </a:stretch>
              </p:blipFill>
              <p:spPr>
                <a:xfrm>
                  <a:off x="11335455" y="4562925"/>
                  <a:ext cx="752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003">
              <p14:nvContentPartPr>
                <p14:cNvPr id="647" name="墨迹 646">
                  <a:extLst>
                    <a:ext uri="{FF2B5EF4-FFF2-40B4-BE49-F238E27FC236}">
                      <a16:creationId xmlns:a16="http://schemas.microsoft.com/office/drawing/2014/main" id="{D74CA39E-A046-515A-8941-FC81D68D7931}"/>
                    </a:ext>
                  </a:extLst>
                </p14:cNvPr>
                <p14:cNvContentPartPr/>
                <p14:nvPr/>
              </p14:nvContentPartPr>
              <p14:xfrm>
                <a:off x="11521935" y="4409565"/>
                <a:ext cx="83160" cy="147240"/>
              </p14:xfrm>
            </p:contentPart>
          </mc:Choice>
          <mc:Fallback xmlns="">
            <p:pic>
              <p:nvPicPr>
                <p:cNvPr id="647" name="墨迹 646">
                  <a:extLst>
                    <a:ext uri="{FF2B5EF4-FFF2-40B4-BE49-F238E27FC236}">
                      <a16:creationId xmlns:a16="http://schemas.microsoft.com/office/drawing/2014/main" id="{D74CA39E-A046-515A-8941-FC81D68D7931}"/>
                    </a:ext>
                  </a:extLst>
                </p:cNvPr>
                <p:cNvPicPr/>
                <p:nvPr/>
              </p:nvPicPr>
              <p:blipFill>
                <a:blip r:embed="rId1004"/>
                <a:stretch>
                  <a:fillRect/>
                </a:stretch>
              </p:blipFill>
              <p:spPr>
                <a:xfrm>
                  <a:off x="11512935" y="4400925"/>
                  <a:ext cx="1008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005">
              <p14:nvContentPartPr>
                <p14:cNvPr id="648" name="墨迹 647">
                  <a:extLst>
                    <a:ext uri="{FF2B5EF4-FFF2-40B4-BE49-F238E27FC236}">
                      <a16:creationId xmlns:a16="http://schemas.microsoft.com/office/drawing/2014/main" id="{BE7EF5C8-993B-DF0E-B7CF-6596DA52D9AA}"/>
                    </a:ext>
                  </a:extLst>
                </p14:cNvPr>
                <p14:cNvContentPartPr/>
                <p14:nvPr/>
              </p14:nvContentPartPr>
              <p14:xfrm>
                <a:off x="11520855" y="4457445"/>
                <a:ext cx="90360" cy="162000"/>
              </p14:xfrm>
            </p:contentPart>
          </mc:Choice>
          <mc:Fallback xmlns="">
            <p:pic>
              <p:nvPicPr>
                <p:cNvPr id="648" name="墨迹 647">
                  <a:extLst>
                    <a:ext uri="{FF2B5EF4-FFF2-40B4-BE49-F238E27FC236}">
                      <a16:creationId xmlns:a16="http://schemas.microsoft.com/office/drawing/2014/main" id="{BE7EF5C8-993B-DF0E-B7CF-6596DA52D9AA}"/>
                    </a:ext>
                  </a:extLst>
                </p:cNvPr>
                <p:cNvPicPr/>
                <p:nvPr/>
              </p:nvPicPr>
              <p:blipFill>
                <a:blip r:embed="rId1006"/>
                <a:stretch>
                  <a:fillRect/>
                </a:stretch>
              </p:blipFill>
              <p:spPr>
                <a:xfrm>
                  <a:off x="11512215" y="4448805"/>
                  <a:ext cx="1080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07">
              <p14:nvContentPartPr>
                <p14:cNvPr id="649" name="墨迹 648">
                  <a:extLst>
                    <a:ext uri="{FF2B5EF4-FFF2-40B4-BE49-F238E27FC236}">
                      <a16:creationId xmlns:a16="http://schemas.microsoft.com/office/drawing/2014/main" id="{E881C0B8-53D9-607B-11BC-E0408039A1FE}"/>
                    </a:ext>
                  </a:extLst>
                </p14:cNvPr>
                <p14:cNvContentPartPr/>
                <p14:nvPr/>
              </p14:nvContentPartPr>
              <p14:xfrm>
                <a:off x="11686815" y="4444125"/>
                <a:ext cx="43920" cy="3960"/>
              </p14:xfrm>
            </p:contentPart>
          </mc:Choice>
          <mc:Fallback xmlns="">
            <p:pic>
              <p:nvPicPr>
                <p:cNvPr id="649" name="墨迹 648">
                  <a:extLst>
                    <a:ext uri="{FF2B5EF4-FFF2-40B4-BE49-F238E27FC236}">
                      <a16:creationId xmlns:a16="http://schemas.microsoft.com/office/drawing/2014/main" id="{E881C0B8-53D9-607B-11BC-E0408039A1FE}"/>
                    </a:ext>
                  </a:extLst>
                </p:cNvPr>
                <p:cNvPicPr/>
                <p:nvPr/>
              </p:nvPicPr>
              <p:blipFill>
                <a:blip r:embed="rId1008"/>
                <a:stretch>
                  <a:fillRect/>
                </a:stretch>
              </p:blipFill>
              <p:spPr>
                <a:xfrm>
                  <a:off x="11678175" y="4435485"/>
                  <a:ext cx="615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009">
              <p14:nvContentPartPr>
                <p14:cNvPr id="650" name="墨迹 649">
                  <a:extLst>
                    <a:ext uri="{FF2B5EF4-FFF2-40B4-BE49-F238E27FC236}">
                      <a16:creationId xmlns:a16="http://schemas.microsoft.com/office/drawing/2014/main" id="{397AE2F9-B5F8-BFF6-24F5-A32E948D9BB1}"/>
                    </a:ext>
                  </a:extLst>
                </p14:cNvPr>
                <p14:cNvContentPartPr/>
                <p14:nvPr/>
              </p14:nvContentPartPr>
              <p14:xfrm>
                <a:off x="11708415" y="4495965"/>
                <a:ext cx="90000" cy="120960"/>
              </p14:xfrm>
            </p:contentPart>
          </mc:Choice>
          <mc:Fallback xmlns="">
            <p:pic>
              <p:nvPicPr>
                <p:cNvPr id="650" name="墨迹 649">
                  <a:extLst>
                    <a:ext uri="{FF2B5EF4-FFF2-40B4-BE49-F238E27FC236}">
                      <a16:creationId xmlns:a16="http://schemas.microsoft.com/office/drawing/2014/main" id="{397AE2F9-B5F8-BFF6-24F5-A32E948D9BB1}"/>
                    </a:ext>
                  </a:extLst>
                </p:cNvPr>
                <p:cNvPicPr/>
                <p:nvPr/>
              </p:nvPicPr>
              <p:blipFill>
                <a:blip r:embed="rId1010"/>
                <a:stretch>
                  <a:fillRect/>
                </a:stretch>
              </p:blipFill>
              <p:spPr>
                <a:xfrm>
                  <a:off x="11699775" y="4486965"/>
                  <a:ext cx="1076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011">
              <p14:nvContentPartPr>
                <p14:cNvPr id="651" name="墨迹 650">
                  <a:extLst>
                    <a:ext uri="{FF2B5EF4-FFF2-40B4-BE49-F238E27FC236}">
                      <a16:creationId xmlns:a16="http://schemas.microsoft.com/office/drawing/2014/main" id="{8935EB89-2728-62C5-5BCF-FE9F15C2461C}"/>
                    </a:ext>
                  </a:extLst>
                </p14:cNvPr>
                <p14:cNvContentPartPr/>
                <p14:nvPr/>
              </p14:nvContentPartPr>
              <p14:xfrm>
                <a:off x="11963655" y="4288245"/>
                <a:ext cx="209160" cy="564480"/>
              </p14:xfrm>
            </p:contentPart>
          </mc:Choice>
          <mc:Fallback xmlns="">
            <p:pic>
              <p:nvPicPr>
                <p:cNvPr id="651" name="墨迹 650">
                  <a:extLst>
                    <a:ext uri="{FF2B5EF4-FFF2-40B4-BE49-F238E27FC236}">
                      <a16:creationId xmlns:a16="http://schemas.microsoft.com/office/drawing/2014/main" id="{8935EB89-2728-62C5-5BCF-FE9F15C2461C}"/>
                    </a:ext>
                  </a:extLst>
                </p:cNvPr>
                <p:cNvPicPr/>
                <p:nvPr/>
              </p:nvPicPr>
              <p:blipFill>
                <a:blip r:embed="rId1012"/>
                <a:stretch>
                  <a:fillRect/>
                </a:stretch>
              </p:blipFill>
              <p:spPr>
                <a:xfrm>
                  <a:off x="11955015" y="4279605"/>
                  <a:ext cx="226800" cy="582120"/>
                </a:xfrm>
                <a:prstGeom prst="rect">
                  <a:avLst/>
                </a:prstGeom>
              </p:spPr>
            </p:pic>
          </mc:Fallback>
        </mc:AlternateContent>
        <mc:AlternateContent xmlns:mc="http://schemas.openxmlformats.org/markup-compatibility/2006" xmlns:p14="http://schemas.microsoft.com/office/powerpoint/2010/main">
          <mc:Choice Requires="p14">
            <p:contentPart p14:bwMode="auto" r:id="rId1013">
              <p14:nvContentPartPr>
                <p14:cNvPr id="652" name="墨迹 651">
                  <a:extLst>
                    <a:ext uri="{FF2B5EF4-FFF2-40B4-BE49-F238E27FC236}">
                      <a16:creationId xmlns:a16="http://schemas.microsoft.com/office/drawing/2014/main" id="{C415351D-C585-8701-4420-9902B30585E2}"/>
                    </a:ext>
                  </a:extLst>
                </p14:cNvPr>
                <p14:cNvContentPartPr/>
                <p14:nvPr/>
              </p14:nvContentPartPr>
              <p14:xfrm>
                <a:off x="11920815" y="4407765"/>
                <a:ext cx="43560" cy="177840"/>
              </p14:xfrm>
            </p:contentPart>
          </mc:Choice>
          <mc:Fallback xmlns="">
            <p:pic>
              <p:nvPicPr>
                <p:cNvPr id="652" name="墨迹 651">
                  <a:extLst>
                    <a:ext uri="{FF2B5EF4-FFF2-40B4-BE49-F238E27FC236}">
                      <a16:creationId xmlns:a16="http://schemas.microsoft.com/office/drawing/2014/main" id="{C415351D-C585-8701-4420-9902B30585E2}"/>
                    </a:ext>
                  </a:extLst>
                </p:cNvPr>
                <p:cNvPicPr/>
                <p:nvPr/>
              </p:nvPicPr>
              <p:blipFill>
                <a:blip r:embed="rId1014"/>
                <a:stretch>
                  <a:fillRect/>
                </a:stretch>
              </p:blipFill>
              <p:spPr>
                <a:xfrm>
                  <a:off x="11912175" y="4398765"/>
                  <a:ext cx="612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015">
              <p14:nvContentPartPr>
                <p14:cNvPr id="653" name="墨迹 652">
                  <a:extLst>
                    <a:ext uri="{FF2B5EF4-FFF2-40B4-BE49-F238E27FC236}">
                      <a16:creationId xmlns:a16="http://schemas.microsoft.com/office/drawing/2014/main" id="{6D6D6BAF-4D2B-1C29-EDF3-689EFB87D695}"/>
                    </a:ext>
                  </a:extLst>
                </p14:cNvPr>
                <p14:cNvContentPartPr/>
                <p14:nvPr/>
              </p14:nvContentPartPr>
              <p14:xfrm>
                <a:off x="11934495" y="4457445"/>
                <a:ext cx="14040" cy="108360"/>
              </p14:xfrm>
            </p:contentPart>
          </mc:Choice>
          <mc:Fallback xmlns="">
            <p:pic>
              <p:nvPicPr>
                <p:cNvPr id="653" name="墨迹 652">
                  <a:extLst>
                    <a:ext uri="{FF2B5EF4-FFF2-40B4-BE49-F238E27FC236}">
                      <a16:creationId xmlns:a16="http://schemas.microsoft.com/office/drawing/2014/main" id="{6D6D6BAF-4D2B-1C29-EDF3-689EFB87D695}"/>
                    </a:ext>
                  </a:extLst>
                </p:cNvPr>
                <p:cNvPicPr/>
                <p:nvPr/>
              </p:nvPicPr>
              <p:blipFill>
                <a:blip r:embed="rId1016"/>
                <a:stretch>
                  <a:fillRect/>
                </a:stretch>
              </p:blipFill>
              <p:spPr>
                <a:xfrm>
                  <a:off x="11925855" y="4448805"/>
                  <a:ext cx="316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17">
              <p14:nvContentPartPr>
                <p14:cNvPr id="654" name="墨迹 653">
                  <a:extLst>
                    <a:ext uri="{FF2B5EF4-FFF2-40B4-BE49-F238E27FC236}">
                      <a16:creationId xmlns:a16="http://schemas.microsoft.com/office/drawing/2014/main" id="{AF480403-945A-8A39-1A6B-1329AEECA616}"/>
                    </a:ext>
                  </a:extLst>
                </p14:cNvPr>
                <p14:cNvContentPartPr/>
                <p14:nvPr/>
              </p14:nvContentPartPr>
              <p14:xfrm>
                <a:off x="11867895" y="4419285"/>
                <a:ext cx="29880" cy="313200"/>
              </p14:xfrm>
            </p:contentPart>
          </mc:Choice>
          <mc:Fallback xmlns="">
            <p:pic>
              <p:nvPicPr>
                <p:cNvPr id="654" name="墨迹 653">
                  <a:extLst>
                    <a:ext uri="{FF2B5EF4-FFF2-40B4-BE49-F238E27FC236}">
                      <a16:creationId xmlns:a16="http://schemas.microsoft.com/office/drawing/2014/main" id="{AF480403-945A-8A39-1A6B-1329AEECA616}"/>
                    </a:ext>
                  </a:extLst>
                </p:cNvPr>
                <p:cNvPicPr/>
                <p:nvPr/>
              </p:nvPicPr>
              <p:blipFill>
                <a:blip r:embed="rId1018"/>
                <a:stretch>
                  <a:fillRect/>
                </a:stretch>
              </p:blipFill>
              <p:spPr>
                <a:xfrm>
                  <a:off x="11859255" y="4410645"/>
                  <a:ext cx="4752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1019">
              <p14:nvContentPartPr>
                <p14:cNvPr id="656" name="墨迹 655">
                  <a:extLst>
                    <a:ext uri="{FF2B5EF4-FFF2-40B4-BE49-F238E27FC236}">
                      <a16:creationId xmlns:a16="http://schemas.microsoft.com/office/drawing/2014/main" id="{5CCB0897-99E4-1F1F-C788-BB0DA2B4C696}"/>
                    </a:ext>
                  </a:extLst>
                </p14:cNvPr>
                <p14:cNvContentPartPr/>
                <p14:nvPr/>
              </p14:nvContentPartPr>
              <p14:xfrm>
                <a:off x="10995255" y="4904925"/>
                <a:ext cx="141120" cy="201600"/>
              </p14:xfrm>
            </p:contentPart>
          </mc:Choice>
          <mc:Fallback xmlns="">
            <p:pic>
              <p:nvPicPr>
                <p:cNvPr id="656" name="墨迹 655">
                  <a:extLst>
                    <a:ext uri="{FF2B5EF4-FFF2-40B4-BE49-F238E27FC236}">
                      <a16:creationId xmlns:a16="http://schemas.microsoft.com/office/drawing/2014/main" id="{5CCB0897-99E4-1F1F-C788-BB0DA2B4C696}"/>
                    </a:ext>
                  </a:extLst>
                </p:cNvPr>
                <p:cNvPicPr/>
                <p:nvPr/>
              </p:nvPicPr>
              <p:blipFill>
                <a:blip r:embed="rId1020"/>
                <a:stretch>
                  <a:fillRect/>
                </a:stretch>
              </p:blipFill>
              <p:spPr>
                <a:xfrm>
                  <a:off x="10986255" y="4896285"/>
                  <a:ext cx="1587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021">
              <p14:nvContentPartPr>
                <p14:cNvPr id="657" name="墨迹 656">
                  <a:extLst>
                    <a:ext uri="{FF2B5EF4-FFF2-40B4-BE49-F238E27FC236}">
                      <a16:creationId xmlns:a16="http://schemas.microsoft.com/office/drawing/2014/main" id="{FC3FCAB4-7C7F-2FFF-80F4-BE8E5DCC0EBB}"/>
                    </a:ext>
                  </a:extLst>
                </p14:cNvPr>
                <p14:cNvContentPartPr/>
                <p14:nvPr/>
              </p14:nvContentPartPr>
              <p14:xfrm>
                <a:off x="11067975" y="4791165"/>
                <a:ext cx="360" cy="622080"/>
              </p14:xfrm>
            </p:contentPart>
          </mc:Choice>
          <mc:Fallback xmlns="">
            <p:pic>
              <p:nvPicPr>
                <p:cNvPr id="657" name="墨迹 656">
                  <a:extLst>
                    <a:ext uri="{FF2B5EF4-FFF2-40B4-BE49-F238E27FC236}">
                      <a16:creationId xmlns:a16="http://schemas.microsoft.com/office/drawing/2014/main" id="{FC3FCAB4-7C7F-2FFF-80F4-BE8E5DCC0EBB}"/>
                    </a:ext>
                  </a:extLst>
                </p:cNvPr>
                <p:cNvPicPr/>
                <p:nvPr/>
              </p:nvPicPr>
              <p:blipFill>
                <a:blip r:embed="rId1022"/>
                <a:stretch>
                  <a:fillRect/>
                </a:stretch>
              </p:blipFill>
              <p:spPr>
                <a:xfrm>
                  <a:off x="11059335" y="4782165"/>
                  <a:ext cx="18000" cy="639720"/>
                </a:xfrm>
                <a:prstGeom prst="rect">
                  <a:avLst/>
                </a:prstGeom>
              </p:spPr>
            </p:pic>
          </mc:Fallback>
        </mc:AlternateContent>
        <mc:AlternateContent xmlns:mc="http://schemas.openxmlformats.org/markup-compatibility/2006" xmlns:p14="http://schemas.microsoft.com/office/powerpoint/2010/main">
          <mc:Choice Requires="p14">
            <p:contentPart p14:bwMode="auto" r:id="rId1023">
              <p14:nvContentPartPr>
                <p14:cNvPr id="658" name="墨迹 657">
                  <a:extLst>
                    <a:ext uri="{FF2B5EF4-FFF2-40B4-BE49-F238E27FC236}">
                      <a16:creationId xmlns:a16="http://schemas.microsoft.com/office/drawing/2014/main" id="{833B2505-A501-3503-C008-4A953D52257C}"/>
                    </a:ext>
                  </a:extLst>
                </p14:cNvPr>
                <p14:cNvContentPartPr/>
                <p14:nvPr/>
              </p14:nvContentPartPr>
              <p14:xfrm>
                <a:off x="10967895" y="5162685"/>
                <a:ext cx="109800" cy="98640"/>
              </p14:xfrm>
            </p:contentPart>
          </mc:Choice>
          <mc:Fallback xmlns="">
            <p:pic>
              <p:nvPicPr>
                <p:cNvPr id="658" name="墨迹 657">
                  <a:extLst>
                    <a:ext uri="{FF2B5EF4-FFF2-40B4-BE49-F238E27FC236}">
                      <a16:creationId xmlns:a16="http://schemas.microsoft.com/office/drawing/2014/main" id="{833B2505-A501-3503-C008-4A953D52257C}"/>
                    </a:ext>
                  </a:extLst>
                </p:cNvPr>
                <p:cNvPicPr/>
                <p:nvPr/>
              </p:nvPicPr>
              <p:blipFill>
                <a:blip r:embed="rId1024"/>
                <a:stretch>
                  <a:fillRect/>
                </a:stretch>
              </p:blipFill>
              <p:spPr>
                <a:xfrm>
                  <a:off x="10959255" y="5153685"/>
                  <a:ext cx="1274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025">
              <p14:nvContentPartPr>
                <p14:cNvPr id="659" name="墨迹 658">
                  <a:extLst>
                    <a:ext uri="{FF2B5EF4-FFF2-40B4-BE49-F238E27FC236}">
                      <a16:creationId xmlns:a16="http://schemas.microsoft.com/office/drawing/2014/main" id="{B7ABC9D2-718B-8321-0757-0CFF7C44075B}"/>
                    </a:ext>
                  </a:extLst>
                </p14:cNvPr>
                <p14:cNvContentPartPr/>
                <p14:nvPr/>
              </p14:nvContentPartPr>
              <p14:xfrm>
                <a:off x="11067975" y="5191125"/>
                <a:ext cx="119160" cy="70920"/>
              </p14:xfrm>
            </p:contentPart>
          </mc:Choice>
          <mc:Fallback xmlns="">
            <p:pic>
              <p:nvPicPr>
                <p:cNvPr id="659" name="墨迹 658">
                  <a:extLst>
                    <a:ext uri="{FF2B5EF4-FFF2-40B4-BE49-F238E27FC236}">
                      <a16:creationId xmlns:a16="http://schemas.microsoft.com/office/drawing/2014/main" id="{B7ABC9D2-718B-8321-0757-0CFF7C44075B}"/>
                    </a:ext>
                  </a:extLst>
                </p:cNvPr>
                <p:cNvPicPr/>
                <p:nvPr/>
              </p:nvPicPr>
              <p:blipFill>
                <a:blip r:embed="rId1026"/>
                <a:stretch>
                  <a:fillRect/>
                </a:stretch>
              </p:blipFill>
              <p:spPr>
                <a:xfrm>
                  <a:off x="11059335" y="5182125"/>
                  <a:ext cx="1368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027">
              <p14:nvContentPartPr>
                <p14:cNvPr id="661" name="墨迹 660">
                  <a:extLst>
                    <a:ext uri="{FF2B5EF4-FFF2-40B4-BE49-F238E27FC236}">
                      <a16:creationId xmlns:a16="http://schemas.microsoft.com/office/drawing/2014/main" id="{CA2AD25D-9F83-3978-ED77-9FFEEB11ADC6}"/>
                    </a:ext>
                  </a:extLst>
                </p14:cNvPr>
                <p14:cNvContentPartPr/>
                <p14:nvPr/>
              </p14:nvContentPartPr>
              <p14:xfrm>
                <a:off x="11305575" y="5021925"/>
                <a:ext cx="87120" cy="115560"/>
              </p14:xfrm>
            </p:contentPart>
          </mc:Choice>
          <mc:Fallback xmlns="">
            <p:pic>
              <p:nvPicPr>
                <p:cNvPr id="661" name="墨迹 660">
                  <a:extLst>
                    <a:ext uri="{FF2B5EF4-FFF2-40B4-BE49-F238E27FC236}">
                      <a16:creationId xmlns:a16="http://schemas.microsoft.com/office/drawing/2014/main" id="{CA2AD25D-9F83-3978-ED77-9FFEEB11ADC6}"/>
                    </a:ext>
                  </a:extLst>
                </p:cNvPr>
                <p:cNvPicPr/>
                <p:nvPr/>
              </p:nvPicPr>
              <p:blipFill>
                <a:blip r:embed="rId1028"/>
                <a:stretch>
                  <a:fillRect/>
                </a:stretch>
              </p:blipFill>
              <p:spPr>
                <a:xfrm>
                  <a:off x="11296575" y="5012925"/>
                  <a:ext cx="1047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029">
              <p14:nvContentPartPr>
                <p14:cNvPr id="662" name="墨迹 661">
                  <a:extLst>
                    <a:ext uri="{FF2B5EF4-FFF2-40B4-BE49-F238E27FC236}">
                      <a16:creationId xmlns:a16="http://schemas.microsoft.com/office/drawing/2014/main" id="{2A20D9EA-A5AB-CEFE-26B2-5D7043E11AD6}"/>
                    </a:ext>
                  </a:extLst>
                </p14:cNvPr>
                <p14:cNvContentPartPr/>
                <p14:nvPr/>
              </p14:nvContentPartPr>
              <p14:xfrm>
                <a:off x="11410695" y="4885125"/>
                <a:ext cx="132840" cy="359280"/>
              </p14:xfrm>
            </p:contentPart>
          </mc:Choice>
          <mc:Fallback xmlns="">
            <p:pic>
              <p:nvPicPr>
                <p:cNvPr id="662" name="墨迹 661">
                  <a:extLst>
                    <a:ext uri="{FF2B5EF4-FFF2-40B4-BE49-F238E27FC236}">
                      <a16:creationId xmlns:a16="http://schemas.microsoft.com/office/drawing/2014/main" id="{2A20D9EA-A5AB-CEFE-26B2-5D7043E11AD6}"/>
                    </a:ext>
                  </a:extLst>
                </p:cNvPr>
                <p:cNvPicPr/>
                <p:nvPr/>
              </p:nvPicPr>
              <p:blipFill>
                <a:blip r:embed="rId1030"/>
                <a:stretch>
                  <a:fillRect/>
                </a:stretch>
              </p:blipFill>
              <p:spPr>
                <a:xfrm>
                  <a:off x="11402055" y="4876125"/>
                  <a:ext cx="15048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1031">
              <p14:nvContentPartPr>
                <p14:cNvPr id="664" name="墨迹 663">
                  <a:extLst>
                    <a:ext uri="{FF2B5EF4-FFF2-40B4-BE49-F238E27FC236}">
                      <a16:creationId xmlns:a16="http://schemas.microsoft.com/office/drawing/2014/main" id="{BDDD6744-31FB-D5CB-870B-B33025ABCABD}"/>
                    </a:ext>
                  </a:extLst>
                </p14:cNvPr>
                <p14:cNvContentPartPr/>
                <p14:nvPr/>
              </p14:nvContentPartPr>
              <p14:xfrm>
                <a:off x="11753775" y="4934085"/>
                <a:ext cx="360" cy="360"/>
              </p14:xfrm>
            </p:contentPart>
          </mc:Choice>
          <mc:Fallback xmlns="">
            <p:pic>
              <p:nvPicPr>
                <p:cNvPr id="664" name="墨迹 663">
                  <a:extLst>
                    <a:ext uri="{FF2B5EF4-FFF2-40B4-BE49-F238E27FC236}">
                      <a16:creationId xmlns:a16="http://schemas.microsoft.com/office/drawing/2014/main" id="{BDDD6744-31FB-D5CB-870B-B33025ABCABD}"/>
                    </a:ext>
                  </a:extLst>
                </p:cNvPr>
                <p:cNvPicPr/>
                <p:nvPr/>
              </p:nvPicPr>
              <p:blipFill>
                <a:blip r:embed="rId1032"/>
                <a:stretch>
                  <a:fillRect/>
                </a:stretch>
              </p:blipFill>
              <p:spPr>
                <a:xfrm>
                  <a:off x="11745135" y="49250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33">
              <p14:nvContentPartPr>
                <p14:cNvPr id="665" name="墨迹 664">
                  <a:extLst>
                    <a:ext uri="{FF2B5EF4-FFF2-40B4-BE49-F238E27FC236}">
                      <a16:creationId xmlns:a16="http://schemas.microsoft.com/office/drawing/2014/main" id="{602DF22B-44CF-801E-9D89-2ECFDB5F3907}"/>
                    </a:ext>
                  </a:extLst>
                </p14:cNvPr>
                <p14:cNvContentPartPr/>
                <p14:nvPr/>
              </p14:nvContentPartPr>
              <p14:xfrm>
                <a:off x="11633535" y="4848045"/>
                <a:ext cx="239760" cy="287280"/>
              </p14:xfrm>
            </p:contentPart>
          </mc:Choice>
          <mc:Fallback xmlns="">
            <p:pic>
              <p:nvPicPr>
                <p:cNvPr id="665" name="墨迹 664">
                  <a:extLst>
                    <a:ext uri="{FF2B5EF4-FFF2-40B4-BE49-F238E27FC236}">
                      <a16:creationId xmlns:a16="http://schemas.microsoft.com/office/drawing/2014/main" id="{602DF22B-44CF-801E-9D89-2ECFDB5F3907}"/>
                    </a:ext>
                  </a:extLst>
                </p:cNvPr>
                <p:cNvPicPr/>
                <p:nvPr/>
              </p:nvPicPr>
              <p:blipFill>
                <a:blip r:embed="rId1034"/>
                <a:stretch>
                  <a:fillRect/>
                </a:stretch>
              </p:blipFill>
              <p:spPr>
                <a:xfrm>
                  <a:off x="11624535" y="4839405"/>
                  <a:ext cx="25740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035">
              <p14:nvContentPartPr>
                <p14:cNvPr id="666" name="墨迹 665">
                  <a:extLst>
                    <a:ext uri="{FF2B5EF4-FFF2-40B4-BE49-F238E27FC236}">
                      <a16:creationId xmlns:a16="http://schemas.microsoft.com/office/drawing/2014/main" id="{DCC29EE7-1ACB-BD4C-3F79-E1ABE8B6181F}"/>
                    </a:ext>
                  </a:extLst>
                </p14:cNvPr>
                <p14:cNvContentPartPr/>
                <p14:nvPr/>
              </p14:nvContentPartPr>
              <p14:xfrm>
                <a:off x="11755935" y="4955325"/>
                <a:ext cx="16920" cy="401040"/>
              </p14:xfrm>
            </p:contentPart>
          </mc:Choice>
          <mc:Fallback xmlns="">
            <p:pic>
              <p:nvPicPr>
                <p:cNvPr id="666" name="墨迹 665">
                  <a:extLst>
                    <a:ext uri="{FF2B5EF4-FFF2-40B4-BE49-F238E27FC236}">
                      <a16:creationId xmlns:a16="http://schemas.microsoft.com/office/drawing/2014/main" id="{DCC29EE7-1ACB-BD4C-3F79-E1ABE8B6181F}"/>
                    </a:ext>
                  </a:extLst>
                </p:cNvPr>
                <p:cNvPicPr/>
                <p:nvPr/>
              </p:nvPicPr>
              <p:blipFill>
                <a:blip r:embed="rId1036"/>
                <a:stretch>
                  <a:fillRect/>
                </a:stretch>
              </p:blipFill>
              <p:spPr>
                <a:xfrm>
                  <a:off x="11747295" y="4946685"/>
                  <a:ext cx="3456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1037">
              <p14:nvContentPartPr>
                <p14:cNvPr id="667" name="墨迹 666">
                  <a:extLst>
                    <a:ext uri="{FF2B5EF4-FFF2-40B4-BE49-F238E27FC236}">
                      <a16:creationId xmlns:a16="http://schemas.microsoft.com/office/drawing/2014/main" id="{0803C779-8631-95A1-5E28-6275654176A7}"/>
                    </a:ext>
                  </a:extLst>
                </p14:cNvPr>
                <p14:cNvContentPartPr/>
                <p14:nvPr/>
              </p14:nvContentPartPr>
              <p14:xfrm>
                <a:off x="11963295" y="5015805"/>
                <a:ext cx="102240" cy="7920"/>
              </p14:xfrm>
            </p:contentPart>
          </mc:Choice>
          <mc:Fallback xmlns="">
            <p:pic>
              <p:nvPicPr>
                <p:cNvPr id="667" name="墨迹 666">
                  <a:extLst>
                    <a:ext uri="{FF2B5EF4-FFF2-40B4-BE49-F238E27FC236}">
                      <a16:creationId xmlns:a16="http://schemas.microsoft.com/office/drawing/2014/main" id="{0803C779-8631-95A1-5E28-6275654176A7}"/>
                    </a:ext>
                  </a:extLst>
                </p:cNvPr>
                <p:cNvPicPr/>
                <p:nvPr/>
              </p:nvPicPr>
              <p:blipFill>
                <a:blip r:embed="rId1038"/>
                <a:stretch>
                  <a:fillRect/>
                </a:stretch>
              </p:blipFill>
              <p:spPr>
                <a:xfrm>
                  <a:off x="11954655" y="5006805"/>
                  <a:ext cx="119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039">
              <p14:nvContentPartPr>
                <p14:cNvPr id="668" name="墨迹 667">
                  <a:extLst>
                    <a:ext uri="{FF2B5EF4-FFF2-40B4-BE49-F238E27FC236}">
                      <a16:creationId xmlns:a16="http://schemas.microsoft.com/office/drawing/2014/main" id="{350DE6A3-25AF-74C4-1940-29DD542E8497}"/>
                    </a:ext>
                  </a:extLst>
                </p14:cNvPr>
                <p14:cNvContentPartPr/>
                <p14:nvPr/>
              </p14:nvContentPartPr>
              <p14:xfrm>
                <a:off x="11936655" y="5078445"/>
                <a:ext cx="144000" cy="85320"/>
              </p14:xfrm>
            </p:contentPart>
          </mc:Choice>
          <mc:Fallback xmlns="">
            <p:pic>
              <p:nvPicPr>
                <p:cNvPr id="668" name="墨迹 667">
                  <a:extLst>
                    <a:ext uri="{FF2B5EF4-FFF2-40B4-BE49-F238E27FC236}">
                      <a16:creationId xmlns:a16="http://schemas.microsoft.com/office/drawing/2014/main" id="{350DE6A3-25AF-74C4-1940-29DD542E8497}"/>
                    </a:ext>
                  </a:extLst>
                </p:cNvPr>
                <p:cNvPicPr/>
                <p:nvPr/>
              </p:nvPicPr>
              <p:blipFill>
                <a:blip r:embed="rId1040"/>
                <a:stretch>
                  <a:fillRect/>
                </a:stretch>
              </p:blipFill>
              <p:spPr>
                <a:xfrm>
                  <a:off x="11927655" y="5069805"/>
                  <a:ext cx="1616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41">
              <p14:nvContentPartPr>
                <p14:cNvPr id="669" name="墨迹 668">
                  <a:extLst>
                    <a:ext uri="{FF2B5EF4-FFF2-40B4-BE49-F238E27FC236}">
                      <a16:creationId xmlns:a16="http://schemas.microsoft.com/office/drawing/2014/main" id="{5E1CDA98-8B21-ED7E-63D0-7AFE8C3C3B4A}"/>
                    </a:ext>
                  </a:extLst>
                </p14:cNvPr>
                <p14:cNvContentPartPr/>
                <p14:nvPr/>
              </p14:nvContentPartPr>
              <p14:xfrm>
                <a:off x="11991735" y="5105085"/>
                <a:ext cx="123840" cy="36360"/>
              </p14:xfrm>
            </p:contentPart>
          </mc:Choice>
          <mc:Fallback xmlns="">
            <p:pic>
              <p:nvPicPr>
                <p:cNvPr id="669" name="墨迹 668">
                  <a:extLst>
                    <a:ext uri="{FF2B5EF4-FFF2-40B4-BE49-F238E27FC236}">
                      <a16:creationId xmlns:a16="http://schemas.microsoft.com/office/drawing/2014/main" id="{5E1CDA98-8B21-ED7E-63D0-7AFE8C3C3B4A}"/>
                    </a:ext>
                  </a:extLst>
                </p:cNvPr>
                <p:cNvPicPr/>
                <p:nvPr/>
              </p:nvPicPr>
              <p:blipFill>
                <a:blip r:embed="rId1042"/>
                <a:stretch>
                  <a:fillRect/>
                </a:stretch>
              </p:blipFill>
              <p:spPr>
                <a:xfrm>
                  <a:off x="11983095" y="5096445"/>
                  <a:ext cx="1414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043">
              <p14:nvContentPartPr>
                <p14:cNvPr id="670" name="墨迹 669">
                  <a:extLst>
                    <a:ext uri="{FF2B5EF4-FFF2-40B4-BE49-F238E27FC236}">
                      <a16:creationId xmlns:a16="http://schemas.microsoft.com/office/drawing/2014/main" id="{2192E4FC-BA76-2E98-82D9-C6259F1B50DB}"/>
                    </a:ext>
                  </a:extLst>
                </p14:cNvPr>
                <p14:cNvContentPartPr/>
                <p14:nvPr/>
              </p14:nvContentPartPr>
              <p14:xfrm>
                <a:off x="12159135" y="4848045"/>
                <a:ext cx="206640" cy="318960"/>
              </p14:xfrm>
            </p:contentPart>
          </mc:Choice>
          <mc:Fallback xmlns="">
            <p:pic>
              <p:nvPicPr>
                <p:cNvPr id="670" name="墨迹 669">
                  <a:extLst>
                    <a:ext uri="{FF2B5EF4-FFF2-40B4-BE49-F238E27FC236}">
                      <a16:creationId xmlns:a16="http://schemas.microsoft.com/office/drawing/2014/main" id="{2192E4FC-BA76-2E98-82D9-C6259F1B50DB}"/>
                    </a:ext>
                  </a:extLst>
                </p:cNvPr>
                <p:cNvPicPr/>
                <p:nvPr/>
              </p:nvPicPr>
              <p:blipFill>
                <a:blip r:embed="rId1044"/>
                <a:stretch>
                  <a:fillRect/>
                </a:stretch>
              </p:blipFill>
              <p:spPr>
                <a:xfrm>
                  <a:off x="12150135" y="4839405"/>
                  <a:ext cx="22428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045">
              <p14:nvContentPartPr>
                <p14:cNvPr id="671" name="墨迹 670">
                  <a:extLst>
                    <a:ext uri="{FF2B5EF4-FFF2-40B4-BE49-F238E27FC236}">
                      <a16:creationId xmlns:a16="http://schemas.microsoft.com/office/drawing/2014/main" id="{D800E405-B0D4-FE60-5068-4AB9CBF54BDA}"/>
                    </a:ext>
                  </a:extLst>
                </p14:cNvPr>
                <p14:cNvContentPartPr/>
                <p14:nvPr/>
              </p14:nvContentPartPr>
              <p14:xfrm>
                <a:off x="12286935" y="5086005"/>
                <a:ext cx="58680" cy="55440"/>
              </p14:xfrm>
            </p:contentPart>
          </mc:Choice>
          <mc:Fallback xmlns="">
            <p:pic>
              <p:nvPicPr>
                <p:cNvPr id="671" name="墨迹 670">
                  <a:extLst>
                    <a:ext uri="{FF2B5EF4-FFF2-40B4-BE49-F238E27FC236}">
                      <a16:creationId xmlns:a16="http://schemas.microsoft.com/office/drawing/2014/main" id="{D800E405-B0D4-FE60-5068-4AB9CBF54BDA}"/>
                    </a:ext>
                  </a:extLst>
                </p:cNvPr>
                <p:cNvPicPr/>
                <p:nvPr/>
              </p:nvPicPr>
              <p:blipFill>
                <a:blip r:embed="rId1046"/>
                <a:stretch>
                  <a:fillRect/>
                </a:stretch>
              </p:blipFill>
              <p:spPr>
                <a:xfrm>
                  <a:off x="12278295" y="5077365"/>
                  <a:ext cx="763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047">
              <p14:nvContentPartPr>
                <p14:cNvPr id="672" name="墨迹 671">
                  <a:extLst>
                    <a:ext uri="{FF2B5EF4-FFF2-40B4-BE49-F238E27FC236}">
                      <a16:creationId xmlns:a16="http://schemas.microsoft.com/office/drawing/2014/main" id="{C8DF32CD-63AF-0AF5-7006-7855A15CE12D}"/>
                    </a:ext>
                  </a:extLst>
                </p14:cNvPr>
                <p14:cNvContentPartPr/>
                <p14:nvPr/>
              </p14:nvContentPartPr>
              <p14:xfrm>
                <a:off x="12258495" y="5124165"/>
                <a:ext cx="138600" cy="47520"/>
              </p14:xfrm>
            </p:contentPart>
          </mc:Choice>
          <mc:Fallback xmlns="">
            <p:pic>
              <p:nvPicPr>
                <p:cNvPr id="672" name="墨迹 671">
                  <a:extLst>
                    <a:ext uri="{FF2B5EF4-FFF2-40B4-BE49-F238E27FC236}">
                      <a16:creationId xmlns:a16="http://schemas.microsoft.com/office/drawing/2014/main" id="{C8DF32CD-63AF-0AF5-7006-7855A15CE12D}"/>
                    </a:ext>
                  </a:extLst>
                </p:cNvPr>
                <p:cNvPicPr/>
                <p:nvPr/>
              </p:nvPicPr>
              <p:blipFill>
                <a:blip r:embed="rId1048"/>
                <a:stretch>
                  <a:fillRect/>
                </a:stretch>
              </p:blipFill>
              <p:spPr>
                <a:xfrm>
                  <a:off x="12249855" y="5115525"/>
                  <a:ext cx="1562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049">
              <p14:nvContentPartPr>
                <p14:cNvPr id="673" name="墨迹 672">
                  <a:extLst>
                    <a:ext uri="{FF2B5EF4-FFF2-40B4-BE49-F238E27FC236}">
                      <a16:creationId xmlns:a16="http://schemas.microsoft.com/office/drawing/2014/main" id="{C6ABE701-3088-9D89-89C4-C3F07B60E82F}"/>
                    </a:ext>
                  </a:extLst>
                </p14:cNvPr>
                <p14:cNvContentPartPr/>
                <p14:nvPr/>
              </p14:nvContentPartPr>
              <p14:xfrm>
                <a:off x="12582135" y="4753005"/>
                <a:ext cx="14040" cy="15480"/>
              </p14:xfrm>
            </p:contentPart>
          </mc:Choice>
          <mc:Fallback xmlns="">
            <p:pic>
              <p:nvPicPr>
                <p:cNvPr id="673" name="墨迹 672">
                  <a:extLst>
                    <a:ext uri="{FF2B5EF4-FFF2-40B4-BE49-F238E27FC236}">
                      <a16:creationId xmlns:a16="http://schemas.microsoft.com/office/drawing/2014/main" id="{C6ABE701-3088-9D89-89C4-C3F07B60E82F}"/>
                    </a:ext>
                  </a:extLst>
                </p:cNvPr>
                <p:cNvPicPr/>
                <p:nvPr/>
              </p:nvPicPr>
              <p:blipFill>
                <a:blip r:embed="rId1050"/>
                <a:stretch>
                  <a:fillRect/>
                </a:stretch>
              </p:blipFill>
              <p:spPr>
                <a:xfrm>
                  <a:off x="12573495" y="4744005"/>
                  <a:ext cx="316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051">
              <p14:nvContentPartPr>
                <p14:cNvPr id="674" name="墨迹 673">
                  <a:extLst>
                    <a:ext uri="{FF2B5EF4-FFF2-40B4-BE49-F238E27FC236}">
                      <a16:creationId xmlns:a16="http://schemas.microsoft.com/office/drawing/2014/main" id="{F5ED4B8F-D4D0-2C0D-160C-13F490DF4829}"/>
                    </a:ext>
                  </a:extLst>
                </p14:cNvPr>
                <p14:cNvContentPartPr/>
                <p14:nvPr/>
              </p14:nvContentPartPr>
              <p14:xfrm>
                <a:off x="12497175" y="4810245"/>
                <a:ext cx="76320" cy="397800"/>
              </p14:xfrm>
            </p:contentPart>
          </mc:Choice>
          <mc:Fallback xmlns="">
            <p:pic>
              <p:nvPicPr>
                <p:cNvPr id="674" name="墨迹 673">
                  <a:extLst>
                    <a:ext uri="{FF2B5EF4-FFF2-40B4-BE49-F238E27FC236}">
                      <a16:creationId xmlns:a16="http://schemas.microsoft.com/office/drawing/2014/main" id="{F5ED4B8F-D4D0-2C0D-160C-13F490DF4829}"/>
                    </a:ext>
                  </a:extLst>
                </p:cNvPr>
                <p:cNvPicPr/>
                <p:nvPr/>
              </p:nvPicPr>
              <p:blipFill>
                <a:blip r:embed="rId1052"/>
                <a:stretch>
                  <a:fillRect/>
                </a:stretch>
              </p:blipFill>
              <p:spPr>
                <a:xfrm>
                  <a:off x="12488175" y="4801245"/>
                  <a:ext cx="9396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053">
              <p14:nvContentPartPr>
                <p14:cNvPr id="675" name="墨迹 674">
                  <a:extLst>
                    <a:ext uri="{FF2B5EF4-FFF2-40B4-BE49-F238E27FC236}">
                      <a16:creationId xmlns:a16="http://schemas.microsoft.com/office/drawing/2014/main" id="{73C082EA-BFA9-AFE5-9973-B646FEB1D8AB}"/>
                    </a:ext>
                  </a:extLst>
                </p14:cNvPr>
                <p14:cNvContentPartPr/>
                <p14:nvPr/>
              </p14:nvContentPartPr>
              <p14:xfrm>
                <a:off x="12550455" y="4950645"/>
                <a:ext cx="85320" cy="166680"/>
              </p14:xfrm>
            </p:contentPart>
          </mc:Choice>
          <mc:Fallback xmlns="">
            <p:pic>
              <p:nvPicPr>
                <p:cNvPr id="675" name="墨迹 674">
                  <a:extLst>
                    <a:ext uri="{FF2B5EF4-FFF2-40B4-BE49-F238E27FC236}">
                      <a16:creationId xmlns:a16="http://schemas.microsoft.com/office/drawing/2014/main" id="{73C082EA-BFA9-AFE5-9973-B646FEB1D8AB}"/>
                    </a:ext>
                  </a:extLst>
                </p:cNvPr>
                <p:cNvPicPr/>
                <p:nvPr/>
              </p:nvPicPr>
              <p:blipFill>
                <a:blip r:embed="rId1054"/>
                <a:stretch>
                  <a:fillRect/>
                </a:stretch>
              </p:blipFill>
              <p:spPr>
                <a:xfrm>
                  <a:off x="12541815" y="4942005"/>
                  <a:ext cx="1029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055">
              <p14:nvContentPartPr>
                <p14:cNvPr id="676" name="墨迹 675">
                  <a:extLst>
                    <a:ext uri="{FF2B5EF4-FFF2-40B4-BE49-F238E27FC236}">
                      <a16:creationId xmlns:a16="http://schemas.microsoft.com/office/drawing/2014/main" id="{ACF83D6C-2EC8-0DCC-C39F-7D1E3F3B0FBC}"/>
                    </a:ext>
                  </a:extLst>
                </p14:cNvPr>
                <p14:cNvContentPartPr/>
                <p14:nvPr/>
              </p14:nvContentPartPr>
              <p14:xfrm>
                <a:off x="12727215" y="4915725"/>
                <a:ext cx="84240" cy="164880"/>
              </p14:xfrm>
            </p:contentPart>
          </mc:Choice>
          <mc:Fallback xmlns="">
            <p:pic>
              <p:nvPicPr>
                <p:cNvPr id="676" name="墨迹 675">
                  <a:extLst>
                    <a:ext uri="{FF2B5EF4-FFF2-40B4-BE49-F238E27FC236}">
                      <a16:creationId xmlns:a16="http://schemas.microsoft.com/office/drawing/2014/main" id="{ACF83D6C-2EC8-0DCC-C39F-7D1E3F3B0FBC}"/>
                    </a:ext>
                  </a:extLst>
                </p:cNvPr>
                <p:cNvPicPr/>
                <p:nvPr/>
              </p:nvPicPr>
              <p:blipFill>
                <a:blip r:embed="rId1056"/>
                <a:stretch>
                  <a:fillRect/>
                </a:stretch>
              </p:blipFill>
              <p:spPr>
                <a:xfrm>
                  <a:off x="12718215" y="4907085"/>
                  <a:ext cx="1018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057">
              <p14:nvContentPartPr>
                <p14:cNvPr id="677" name="墨迹 676">
                  <a:extLst>
                    <a:ext uri="{FF2B5EF4-FFF2-40B4-BE49-F238E27FC236}">
                      <a16:creationId xmlns:a16="http://schemas.microsoft.com/office/drawing/2014/main" id="{78E77855-9929-49C9-97E6-F10E9B09CE69}"/>
                    </a:ext>
                  </a:extLst>
                </p14:cNvPr>
                <p14:cNvContentPartPr/>
                <p14:nvPr/>
              </p14:nvContentPartPr>
              <p14:xfrm>
                <a:off x="12801375" y="4772085"/>
                <a:ext cx="171720" cy="261360"/>
              </p14:xfrm>
            </p:contentPart>
          </mc:Choice>
          <mc:Fallback xmlns="">
            <p:pic>
              <p:nvPicPr>
                <p:cNvPr id="677" name="墨迹 676">
                  <a:extLst>
                    <a:ext uri="{FF2B5EF4-FFF2-40B4-BE49-F238E27FC236}">
                      <a16:creationId xmlns:a16="http://schemas.microsoft.com/office/drawing/2014/main" id="{78E77855-9929-49C9-97E6-F10E9B09CE69}"/>
                    </a:ext>
                  </a:extLst>
                </p:cNvPr>
                <p:cNvPicPr/>
                <p:nvPr/>
              </p:nvPicPr>
              <p:blipFill>
                <a:blip r:embed="rId1058"/>
                <a:stretch>
                  <a:fillRect/>
                </a:stretch>
              </p:blipFill>
              <p:spPr>
                <a:xfrm>
                  <a:off x="12792735" y="4763085"/>
                  <a:ext cx="18936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059">
              <p14:nvContentPartPr>
                <p14:cNvPr id="678" name="墨迹 677">
                  <a:extLst>
                    <a:ext uri="{FF2B5EF4-FFF2-40B4-BE49-F238E27FC236}">
                      <a16:creationId xmlns:a16="http://schemas.microsoft.com/office/drawing/2014/main" id="{8F2E0BA6-043D-DEB3-22B3-C79F75FFD6C0}"/>
                    </a:ext>
                  </a:extLst>
                </p14:cNvPr>
                <p14:cNvContentPartPr/>
                <p14:nvPr/>
              </p14:nvContentPartPr>
              <p14:xfrm>
                <a:off x="12858615" y="4932645"/>
                <a:ext cx="110880" cy="164520"/>
              </p14:xfrm>
            </p:contentPart>
          </mc:Choice>
          <mc:Fallback xmlns="">
            <p:pic>
              <p:nvPicPr>
                <p:cNvPr id="678" name="墨迹 677">
                  <a:extLst>
                    <a:ext uri="{FF2B5EF4-FFF2-40B4-BE49-F238E27FC236}">
                      <a16:creationId xmlns:a16="http://schemas.microsoft.com/office/drawing/2014/main" id="{8F2E0BA6-043D-DEB3-22B3-C79F75FFD6C0}"/>
                    </a:ext>
                  </a:extLst>
                </p:cNvPr>
                <p:cNvPicPr/>
                <p:nvPr/>
              </p:nvPicPr>
              <p:blipFill>
                <a:blip r:embed="rId1060"/>
                <a:stretch>
                  <a:fillRect/>
                </a:stretch>
              </p:blipFill>
              <p:spPr>
                <a:xfrm>
                  <a:off x="12849975" y="4924005"/>
                  <a:ext cx="1285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061">
              <p14:nvContentPartPr>
                <p14:cNvPr id="679" name="墨迹 678">
                  <a:extLst>
                    <a:ext uri="{FF2B5EF4-FFF2-40B4-BE49-F238E27FC236}">
                      <a16:creationId xmlns:a16="http://schemas.microsoft.com/office/drawing/2014/main" id="{A21EECB1-D58E-D941-F308-62F4AD3AF955}"/>
                    </a:ext>
                  </a:extLst>
                </p14:cNvPr>
                <p14:cNvContentPartPr/>
                <p14:nvPr/>
              </p14:nvContentPartPr>
              <p14:xfrm>
                <a:off x="13095135" y="4876485"/>
                <a:ext cx="39960" cy="130320"/>
              </p14:xfrm>
            </p:contentPart>
          </mc:Choice>
          <mc:Fallback xmlns="">
            <p:pic>
              <p:nvPicPr>
                <p:cNvPr id="679" name="墨迹 678">
                  <a:extLst>
                    <a:ext uri="{FF2B5EF4-FFF2-40B4-BE49-F238E27FC236}">
                      <a16:creationId xmlns:a16="http://schemas.microsoft.com/office/drawing/2014/main" id="{A21EECB1-D58E-D941-F308-62F4AD3AF955}"/>
                    </a:ext>
                  </a:extLst>
                </p:cNvPr>
                <p:cNvPicPr/>
                <p:nvPr/>
              </p:nvPicPr>
              <p:blipFill>
                <a:blip r:embed="rId1062"/>
                <a:stretch>
                  <a:fillRect/>
                </a:stretch>
              </p:blipFill>
              <p:spPr>
                <a:xfrm>
                  <a:off x="13086495" y="4867845"/>
                  <a:ext cx="576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063">
              <p14:nvContentPartPr>
                <p14:cNvPr id="680" name="墨迹 679">
                  <a:extLst>
                    <a:ext uri="{FF2B5EF4-FFF2-40B4-BE49-F238E27FC236}">
                      <a16:creationId xmlns:a16="http://schemas.microsoft.com/office/drawing/2014/main" id="{09615858-DE68-6658-0009-81D94C4D27E9}"/>
                    </a:ext>
                  </a:extLst>
                </p14:cNvPr>
                <p14:cNvContentPartPr/>
                <p14:nvPr/>
              </p14:nvContentPartPr>
              <p14:xfrm>
                <a:off x="13087215" y="5000685"/>
                <a:ext cx="64440" cy="27720"/>
              </p14:xfrm>
            </p:contentPart>
          </mc:Choice>
          <mc:Fallback xmlns="">
            <p:pic>
              <p:nvPicPr>
                <p:cNvPr id="680" name="墨迹 679">
                  <a:extLst>
                    <a:ext uri="{FF2B5EF4-FFF2-40B4-BE49-F238E27FC236}">
                      <a16:creationId xmlns:a16="http://schemas.microsoft.com/office/drawing/2014/main" id="{09615858-DE68-6658-0009-81D94C4D27E9}"/>
                    </a:ext>
                  </a:extLst>
                </p:cNvPr>
                <p:cNvPicPr/>
                <p:nvPr/>
              </p:nvPicPr>
              <p:blipFill>
                <a:blip r:embed="rId1064"/>
                <a:stretch>
                  <a:fillRect/>
                </a:stretch>
              </p:blipFill>
              <p:spPr>
                <a:xfrm>
                  <a:off x="13078575" y="4991685"/>
                  <a:ext cx="820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065">
              <p14:nvContentPartPr>
                <p14:cNvPr id="682" name="墨迹 681">
                  <a:extLst>
                    <a:ext uri="{FF2B5EF4-FFF2-40B4-BE49-F238E27FC236}">
                      <a16:creationId xmlns:a16="http://schemas.microsoft.com/office/drawing/2014/main" id="{71F1D333-DFE4-D599-A172-1877FA961AF9}"/>
                    </a:ext>
                  </a:extLst>
                </p14:cNvPr>
                <p14:cNvContentPartPr/>
                <p14:nvPr/>
              </p14:nvContentPartPr>
              <p14:xfrm>
                <a:off x="13028175" y="4743285"/>
                <a:ext cx="96120" cy="220680"/>
              </p14:xfrm>
            </p:contentPart>
          </mc:Choice>
          <mc:Fallback xmlns="">
            <p:pic>
              <p:nvPicPr>
                <p:cNvPr id="682" name="墨迹 681">
                  <a:extLst>
                    <a:ext uri="{FF2B5EF4-FFF2-40B4-BE49-F238E27FC236}">
                      <a16:creationId xmlns:a16="http://schemas.microsoft.com/office/drawing/2014/main" id="{71F1D333-DFE4-D599-A172-1877FA961AF9}"/>
                    </a:ext>
                  </a:extLst>
                </p:cNvPr>
                <p:cNvPicPr/>
                <p:nvPr/>
              </p:nvPicPr>
              <p:blipFill>
                <a:blip r:embed="rId1066"/>
                <a:stretch>
                  <a:fillRect/>
                </a:stretch>
              </p:blipFill>
              <p:spPr>
                <a:xfrm>
                  <a:off x="13019535" y="4734285"/>
                  <a:ext cx="1137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067">
              <p14:nvContentPartPr>
                <p14:cNvPr id="683" name="墨迹 682">
                  <a:extLst>
                    <a:ext uri="{FF2B5EF4-FFF2-40B4-BE49-F238E27FC236}">
                      <a16:creationId xmlns:a16="http://schemas.microsoft.com/office/drawing/2014/main" id="{4D2AD7B2-D928-1DFC-6557-439DB4661E64}"/>
                    </a:ext>
                  </a:extLst>
                </p14:cNvPr>
                <p14:cNvContentPartPr/>
                <p14:nvPr/>
              </p14:nvContentPartPr>
              <p14:xfrm>
                <a:off x="13153815" y="4962525"/>
                <a:ext cx="58680" cy="69840"/>
              </p14:xfrm>
            </p:contentPart>
          </mc:Choice>
          <mc:Fallback xmlns="">
            <p:pic>
              <p:nvPicPr>
                <p:cNvPr id="683" name="墨迹 682">
                  <a:extLst>
                    <a:ext uri="{FF2B5EF4-FFF2-40B4-BE49-F238E27FC236}">
                      <a16:creationId xmlns:a16="http://schemas.microsoft.com/office/drawing/2014/main" id="{4D2AD7B2-D928-1DFC-6557-439DB4661E64}"/>
                    </a:ext>
                  </a:extLst>
                </p:cNvPr>
                <p:cNvPicPr/>
                <p:nvPr/>
              </p:nvPicPr>
              <p:blipFill>
                <a:blip r:embed="rId1068"/>
                <a:stretch>
                  <a:fillRect/>
                </a:stretch>
              </p:blipFill>
              <p:spPr>
                <a:xfrm>
                  <a:off x="13145175" y="4953525"/>
                  <a:ext cx="763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069">
              <p14:nvContentPartPr>
                <p14:cNvPr id="684" name="墨迹 683">
                  <a:extLst>
                    <a:ext uri="{FF2B5EF4-FFF2-40B4-BE49-F238E27FC236}">
                      <a16:creationId xmlns:a16="http://schemas.microsoft.com/office/drawing/2014/main" id="{D2A044CD-0079-B672-B052-9CE2B84C98BD}"/>
                    </a:ext>
                  </a:extLst>
                </p14:cNvPr>
                <p14:cNvContentPartPr/>
                <p14:nvPr/>
              </p14:nvContentPartPr>
              <p14:xfrm>
                <a:off x="13230135" y="4813845"/>
                <a:ext cx="163080" cy="213120"/>
              </p14:xfrm>
            </p:contentPart>
          </mc:Choice>
          <mc:Fallback xmlns="">
            <p:pic>
              <p:nvPicPr>
                <p:cNvPr id="684" name="墨迹 683">
                  <a:extLst>
                    <a:ext uri="{FF2B5EF4-FFF2-40B4-BE49-F238E27FC236}">
                      <a16:creationId xmlns:a16="http://schemas.microsoft.com/office/drawing/2014/main" id="{D2A044CD-0079-B672-B052-9CE2B84C98BD}"/>
                    </a:ext>
                  </a:extLst>
                </p:cNvPr>
                <p:cNvPicPr/>
                <p:nvPr/>
              </p:nvPicPr>
              <p:blipFill>
                <a:blip r:embed="rId1070"/>
                <a:stretch>
                  <a:fillRect/>
                </a:stretch>
              </p:blipFill>
              <p:spPr>
                <a:xfrm>
                  <a:off x="13221135" y="4804845"/>
                  <a:ext cx="1807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071">
              <p14:nvContentPartPr>
                <p14:cNvPr id="685" name="墨迹 684">
                  <a:extLst>
                    <a:ext uri="{FF2B5EF4-FFF2-40B4-BE49-F238E27FC236}">
                      <a16:creationId xmlns:a16="http://schemas.microsoft.com/office/drawing/2014/main" id="{CD6D0987-9DC4-ABBE-91F8-A5FFEA37ECC7}"/>
                    </a:ext>
                  </a:extLst>
                </p14:cNvPr>
                <p14:cNvContentPartPr/>
                <p14:nvPr/>
              </p14:nvContentPartPr>
              <p14:xfrm>
                <a:off x="13450815" y="4741845"/>
                <a:ext cx="72000" cy="335160"/>
              </p14:xfrm>
            </p:contentPart>
          </mc:Choice>
          <mc:Fallback xmlns="">
            <p:pic>
              <p:nvPicPr>
                <p:cNvPr id="685" name="墨迹 684">
                  <a:extLst>
                    <a:ext uri="{FF2B5EF4-FFF2-40B4-BE49-F238E27FC236}">
                      <a16:creationId xmlns:a16="http://schemas.microsoft.com/office/drawing/2014/main" id="{CD6D0987-9DC4-ABBE-91F8-A5FFEA37ECC7}"/>
                    </a:ext>
                  </a:extLst>
                </p:cNvPr>
                <p:cNvPicPr/>
                <p:nvPr/>
              </p:nvPicPr>
              <p:blipFill>
                <a:blip r:embed="rId1072"/>
                <a:stretch>
                  <a:fillRect/>
                </a:stretch>
              </p:blipFill>
              <p:spPr>
                <a:xfrm>
                  <a:off x="13442175" y="4733205"/>
                  <a:ext cx="8964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1073">
              <p14:nvContentPartPr>
                <p14:cNvPr id="686" name="墨迹 685">
                  <a:extLst>
                    <a:ext uri="{FF2B5EF4-FFF2-40B4-BE49-F238E27FC236}">
                      <a16:creationId xmlns:a16="http://schemas.microsoft.com/office/drawing/2014/main" id="{89EF73F8-B566-D26A-2CDD-C4EE3F8AABD9}"/>
                    </a:ext>
                  </a:extLst>
                </p14:cNvPr>
                <p14:cNvContentPartPr/>
                <p14:nvPr/>
              </p14:nvContentPartPr>
              <p14:xfrm>
                <a:off x="13506255" y="4704045"/>
                <a:ext cx="211320" cy="746640"/>
              </p14:xfrm>
            </p:contentPart>
          </mc:Choice>
          <mc:Fallback xmlns="">
            <p:pic>
              <p:nvPicPr>
                <p:cNvPr id="686" name="墨迹 685">
                  <a:extLst>
                    <a:ext uri="{FF2B5EF4-FFF2-40B4-BE49-F238E27FC236}">
                      <a16:creationId xmlns:a16="http://schemas.microsoft.com/office/drawing/2014/main" id="{89EF73F8-B566-D26A-2CDD-C4EE3F8AABD9}"/>
                    </a:ext>
                  </a:extLst>
                </p:cNvPr>
                <p:cNvPicPr/>
                <p:nvPr/>
              </p:nvPicPr>
              <p:blipFill>
                <a:blip r:embed="rId1074"/>
                <a:stretch>
                  <a:fillRect/>
                </a:stretch>
              </p:blipFill>
              <p:spPr>
                <a:xfrm>
                  <a:off x="13497255" y="4695405"/>
                  <a:ext cx="228960" cy="764280"/>
                </a:xfrm>
                <a:prstGeom prst="rect">
                  <a:avLst/>
                </a:prstGeom>
              </p:spPr>
            </p:pic>
          </mc:Fallback>
        </mc:AlternateContent>
      </p:grpSp>
      <p:grpSp>
        <p:nvGrpSpPr>
          <p:cNvPr id="706" name="组合 705">
            <a:extLst>
              <a:ext uri="{FF2B5EF4-FFF2-40B4-BE49-F238E27FC236}">
                <a16:creationId xmlns:a16="http://schemas.microsoft.com/office/drawing/2014/main" id="{BFF18C4F-4795-1B7E-E678-F9326D092265}"/>
              </a:ext>
            </a:extLst>
          </p:cNvPr>
          <p:cNvGrpSpPr/>
          <p:nvPr/>
        </p:nvGrpSpPr>
        <p:grpSpPr>
          <a:xfrm>
            <a:off x="11601135" y="5476965"/>
            <a:ext cx="1649160" cy="467640"/>
            <a:chOff x="11601135" y="5476965"/>
            <a:chExt cx="1649160" cy="467640"/>
          </a:xfrm>
        </p:grpSpPr>
        <mc:AlternateContent xmlns:mc="http://schemas.openxmlformats.org/markup-compatibility/2006" xmlns:p14="http://schemas.microsoft.com/office/powerpoint/2010/main">
          <mc:Choice Requires="p14">
            <p:contentPart p14:bwMode="auto" r:id="rId1075">
              <p14:nvContentPartPr>
                <p14:cNvPr id="688" name="墨迹 687">
                  <a:extLst>
                    <a:ext uri="{FF2B5EF4-FFF2-40B4-BE49-F238E27FC236}">
                      <a16:creationId xmlns:a16="http://schemas.microsoft.com/office/drawing/2014/main" id="{1354FCBF-6DFC-2241-7965-B96A43919C11}"/>
                    </a:ext>
                  </a:extLst>
                </p14:cNvPr>
                <p14:cNvContentPartPr/>
                <p14:nvPr/>
              </p14:nvContentPartPr>
              <p14:xfrm>
                <a:off x="11810655" y="5476965"/>
                <a:ext cx="38160" cy="25200"/>
              </p14:xfrm>
            </p:contentPart>
          </mc:Choice>
          <mc:Fallback xmlns="">
            <p:pic>
              <p:nvPicPr>
                <p:cNvPr id="688" name="墨迹 687">
                  <a:extLst>
                    <a:ext uri="{FF2B5EF4-FFF2-40B4-BE49-F238E27FC236}">
                      <a16:creationId xmlns:a16="http://schemas.microsoft.com/office/drawing/2014/main" id="{1354FCBF-6DFC-2241-7965-B96A43919C11}"/>
                    </a:ext>
                  </a:extLst>
                </p:cNvPr>
                <p:cNvPicPr/>
                <p:nvPr/>
              </p:nvPicPr>
              <p:blipFill>
                <a:blip r:embed="rId1076"/>
                <a:stretch>
                  <a:fillRect/>
                </a:stretch>
              </p:blipFill>
              <p:spPr>
                <a:xfrm>
                  <a:off x="11802015" y="5467965"/>
                  <a:ext cx="558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077">
              <p14:nvContentPartPr>
                <p14:cNvPr id="689" name="墨迹 688">
                  <a:extLst>
                    <a:ext uri="{FF2B5EF4-FFF2-40B4-BE49-F238E27FC236}">
                      <a16:creationId xmlns:a16="http://schemas.microsoft.com/office/drawing/2014/main" id="{7A2AF526-0F98-40D2-5740-700A5F69B6E9}"/>
                    </a:ext>
                  </a:extLst>
                </p14:cNvPr>
                <p14:cNvContentPartPr/>
                <p14:nvPr/>
              </p14:nvContentPartPr>
              <p14:xfrm>
                <a:off x="11652975" y="5562285"/>
                <a:ext cx="178920" cy="369360"/>
              </p14:xfrm>
            </p:contentPart>
          </mc:Choice>
          <mc:Fallback xmlns="">
            <p:pic>
              <p:nvPicPr>
                <p:cNvPr id="689" name="墨迹 688">
                  <a:extLst>
                    <a:ext uri="{FF2B5EF4-FFF2-40B4-BE49-F238E27FC236}">
                      <a16:creationId xmlns:a16="http://schemas.microsoft.com/office/drawing/2014/main" id="{7A2AF526-0F98-40D2-5740-700A5F69B6E9}"/>
                    </a:ext>
                  </a:extLst>
                </p:cNvPr>
                <p:cNvPicPr/>
                <p:nvPr/>
              </p:nvPicPr>
              <p:blipFill>
                <a:blip r:embed="rId1078"/>
                <a:stretch>
                  <a:fillRect/>
                </a:stretch>
              </p:blipFill>
              <p:spPr>
                <a:xfrm>
                  <a:off x="11643975" y="5553645"/>
                  <a:ext cx="19656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1079">
              <p14:nvContentPartPr>
                <p14:cNvPr id="690" name="墨迹 689">
                  <a:extLst>
                    <a:ext uri="{FF2B5EF4-FFF2-40B4-BE49-F238E27FC236}">
                      <a16:creationId xmlns:a16="http://schemas.microsoft.com/office/drawing/2014/main" id="{C8AFC287-6FCB-5EA2-5995-1EB6D847F37F}"/>
                    </a:ext>
                  </a:extLst>
                </p14:cNvPr>
                <p14:cNvContentPartPr/>
                <p14:nvPr/>
              </p14:nvContentPartPr>
              <p14:xfrm>
                <a:off x="11732535" y="5751285"/>
                <a:ext cx="10800" cy="112680"/>
              </p14:xfrm>
            </p:contentPart>
          </mc:Choice>
          <mc:Fallback xmlns="">
            <p:pic>
              <p:nvPicPr>
                <p:cNvPr id="690" name="墨迹 689">
                  <a:extLst>
                    <a:ext uri="{FF2B5EF4-FFF2-40B4-BE49-F238E27FC236}">
                      <a16:creationId xmlns:a16="http://schemas.microsoft.com/office/drawing/2014/main" id="{C8AFC287-6FCB-5EA2-5995-1EB6D847F37F}"/>
                    </a:ext>
                  </a:extLst>
                </p:cNvPr>
                <p:cNvPicPr/>
                <p:nvPr/>
              </p:nvPicPr>
              <p:blipFill>
                <a:blip r:embed="rId1080"/>
                <a:stretch>
                  <a:fillRect/>
                </a:stretch>
              </p:blipFill>
              <p:spPr>
                <a:xfrm>
                  <a:off x="11723895" y="5742645"/>
                  <a:ext cx="284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081">
              <p14:nvContentPartPr>
                <p14:cNvPr id="691" name="墨迹 690">
                  <a:extLst>
                    <a:ext uri="{FF2B5EF4-FFF2-40B4-BE49-F238E27FC236}">
                      <a16:creationId xmlns:a16="http://schemas.microsoft.com/office/drawing/2014/main" id="{0F1614E1-ED93-CD9F-26EE-1D4CE58A6403}"/>
                    </a:ext>
                  </a:extLst>
                </p14:cNvPr>
                <p14:cNvContentPartPr/>
                <p14:nvPr/>
              </p14:nvContentPartPr>
              <p14:xfrm>
                <a:off x="11706615" y="5740845"/>
                <a:ext cx="203040" cy="134640"/>
              </p14:xfrm>
            </p:contentPart>
          </mc:Choice>
          <mc:Fallback xmlns="">
            <p:pic>
              <p:nvPicPr>
                <p:cNvPr id="691" name="墨迹 690">
                  <a:extLst>
                    <a:ext uri="{FF2B5EF4-FFF2-40B4-BE49-F238E27FC236}">
                      <a16:creationId xmlns:a16="http://schemas.microsoft.com/office/drawing/2014/main" id="{0F1614E1-ED93-CD9F-26EE-1D4CE58A6403}"/>
                    </a:ext>
                  </a:extLst>
                </p:cNvPr>
                <p:cNvPicPr/>
                <p:nvPr/>
              </p:nvPicPr>
              <p:blipFill>
                <a:blip r:embed="rId1082"/>
                <a:stretch>
                  <a:fillRect/>
                </a:stretch>
              </p:blipFill>
              <p:spPr>
                <a:xfrm>
                  <a:off x="11697975" y="5732205"/>
                  <a:ext cx="2206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083">
              <p14:nvContentPartPr>
                <p14:cNvPr id="692" name="墨迹 691">
                  <a:extLst>
                    <a:ext uri="{FF2B5EF4-FFF2-40B4-BE49-F238E27FC236}">
                      <a16:creationId xmlns:a16="http://schemas.microsoft.com/office/drawing/2014/main" id="{30B5B3D5-1F17-EC10-15BC-BB960EAB68FA}"/>
                    </a:ext>
                  </a:extLst>
                </p14:cNvPr>
                <p14:cNvContentPartPr/>
                <p14:nvPr/>
              </p14:nvContentPartPr>
              <p14:xfrm>
                <a:off x="11839455" y="5761005"/>
                <a:ext cx="3960" cy="60840"/>
              </p14:xfrm>
            </p:contentPart>
          </mc:Choice>
          <mc:Fallback xmlns="">
            <p:pic>
              <p:nvPicPr>
                <p:cNvPr id="692" name="墨迹 691">
                  <a:extLst>
                    <a:ext uri="{FF2B5EF4-FFF2-40B4-BE49-F238E27FC236}">
                      <a16:creationId xmlns:a16="http://schemas.microsoft.com/office/drawing/2014/main" id="{30B5B3D5-1F17-EC10-15BC-BB960EAB68FA}"/>
                    </a:ext>
                  </a:extLst>
                </p:cNvPr>
                <p:cNvPicPr/>
                <p:nvPr/>
              </p:nvPicPr>
              <p:blipFill>
                <a:blip r:embed="rId1084"/>
                <a:stretch>
                  <a:fillRect/>
                </a:stretch>
              </p:blipFill>
              <p:spPr>
                <a:xfrm>
                  <a:off x="11830815" y="5752005"/>
                  <a:ext cx="216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085">
              <p14:nvContentPartPr>
                <p14:cNvPr id="693" name="墨迹 692">
                  <a:extLst>
                    <a:ext uri="{FF2B5EF4-FFF2-40B4-BE49-F238E27FC236}">
                      <a16:creationId xmlns:a16="http://schemas.microsoft.com/office/drawing/2014/main" id="{3AA989A6-C89C-8B40-EECC-6529A7EB7D58}"/>
                    </a:ext>
                  </a:extLst>
                </p14:cNvPr>
                <p14:cNvContentPartPr/>
                <p14:nvPr/>
              </p14:nvContentPartPr>
              <p14:xfrm>
                <a:off x="11601135" y="5610165"/>
                <a:ext cx="389160" cy="293760"/>
              </p14:xfrm>
            </p:contentPart>
          </mc:Choice>
          <mc:Fallback xmlns="">
            <p:pic>
              <p:nvPicPr>
                <p:cNvPr id="693" name="墨迹 692">
                  <a:extLst>
                    <a:ext uri="{FF2B5EF4-FFF2-40B4-BE49-F238E27FC236}">
                      <a16:creationId xmlns:a16="http://schemas.microsoft.com/office/drawing/2014/main" id="{3AA989A6-C89C-8B40-EECC-6529A7EB7D58}"/>
                    </a:ext>
                  </a:extLst>
                </p:cNvPr>
                <p:cNvPicPr/>
                <p:nvPr/>
              </p:nvPicPr>
              <p:blipFill>
                <a:blip r:embed="rId1086"/>
                <a:stretch>
                  <a:fillRect/>
                </a:stretch>
              </p:blipFill>
              <p:spPr>
                <a:xfrm>
                  <a:off x="11592495" y="5601165"/>
                  <a:ext cx="4068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087">
              <p14:nvContentPartPr>
                <p14:cNvPr id="694" name="墨迹 693">
                  <a:extLst>
                    <a:ext uri="{FF2B5EF4-FFF2-40B4-BE49-F238E27FC236}">
                      <a16:creationId xmlns:a16="http://schemas.microsoft.com/office/drawing/2014/main" id="{F5FBFE00-E48A-38DC-57C6-D65FFFD08C81}"/>
                    </a:ext>
                  </a:extLst>
                </p14:cNvPr>
                <p14:cNvContentPartPr/>
                <p14:nvPr/>
              </p14:nvContentPartPr>
              <p14:xfrm>
                <a:off x="12068055" y="5592885"/>
                <a:ext cx="115200" cy="7920"/>
              </p14:xfrm>
            </p:contentPart>
          </mc:Choice>
          <mc:Fallback xmlns="">
            <p:pic>
              <p:nvPicPr>
                <p:cNvPr id="694" name="墨迹 693">
                  <a:extLst>
                    <a:ext uri="{FF2B5EF4-FFF2-40B4-BE49-F238E27FC236}">
                      <a16:creationId xmlns:a16="http://schemas.microsoft.com/office/drawing/2014/main" id="{F5FBFE00-E48A-38DC-57C6-D65FFFD08C81}"/>
                    </a:ext>
                  </a:extLst>
                </p:cNvPr>
                <p:cNvPicPr/>
                <p:nvPr/>
              </p:nvPicPr>
              <p:blipFill>
                <a:blip r:embed="rId1088"/>
                <a:stretch>
                  <a:fillRect/>
                </a:stretch>
              </p:blipFill>
              <p:spPr>
                <a:xfrm>
                  <a:off x="12059415" y="5584245"/>
                  <a:ext cx="1328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089">
              <p14:nvContentPartPr>
                <p14:cNvPr id="695" name="墨迹 694">
                  <a:extLst>
                    <a:ext uri="{FF2B5EF4-FFF2-40B4-BE49-F238E27FC236}">
                      <a16:creationId xmlns:a16="http://schemas.microsoft.com/office/drawing/2014/main" id="{6834FCC2-C995-4D2E-C33F-199808138CE7}"/>
                    </a:ext>
                  </a:extLst>
                </p14:cNvPr>
                <p14:cNvContentPartPr/>
                <p14:nvPr/>
              </p14:nvContentPartPr>
              <p14:xfrm>
                <a:off x="12082455" y="5610165"/>
                <a:ext cx="23760" cy="141840"/>
              </p14:xfrm>
            </p:contentPart>
          </mc:Choice>
          <mc:Fallback xmlns="">
            <p:pic>
              <p:nvPicPr>
                <p:cNvPr id="695" name="墨迹 694">
                  <a:extLst>
                    <a:ext uri="{FF2B5EF4-FFF2-40B4-BE49-F238E27FC236}">
                      <a16:creationId xmlns:a16="http://schemas.microsoft.com/office/drawing/2014/main" id="{6834FCC2-C995-4D2E-C33F-199808138CE7}"/>
                    </a:ext>
                  </a:extLst>
                </p:cNvPr>
                <p:cNvPicPr/>
                <p:nvPr/>
              </p:nvPicPr>
              <p:blipFill>
                <a:blip r:embed="rId1090"/>
                <a:stretch>
                  <a:fillRect/>
                </a:stretch>
              </p:blipFill>
              <p:spPr>
                <a:xfrm>
                  <a:off x="12073455" y="5601165"/>
                  <a:ext cx="414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091">
              <p14:nvContentPartPr>
                <p14:cNvPr id="696" name="墨迹 695">
                  <a:extLst>
                    <a:ext uri="{FF2B5EF4-FFF2-40B4-BE49-F238E27FC236}">
                      <a16:creationId xmlns:a16="http://schemas.microsoft.com/office/drawing/2014/main" id="{4DB2BEB6-D299-FCEC-BA62-EEED92F94FAA}"/>
                    </a:ext>
                  </a:extLst>
                </p14:cNvPr>
                <p14:cNvContentPartPr/>
                <p14:nvPr/>
              </p14:nvContentPartPr>
              <p14:xfrm>
                <a:off x="12077415" y="5657685"/>
                <a:ext cx="259920" cy="162000"/>
              </p14:xfrm>
            </p:contentPart>
          </mc:Choice>
          <mc:Fallback xmlns="">
            <p:pic>
              <p:nvPicPr>
                <p:cNvPr id="696" name="墨迹 695">
                  <a:extLst>
                    <a:ext uri="{FF2B5EF4-FFF2-40B4-BE49-F238E27FC236}">
                      <a16:creationId xmlns:a16="http://schemas.microsoft.com/office/drawing/2014/main" id="{4DB2BEB6-D299-FCEC-BA62-EEED92F94FAA}"/>
                    </a:ext>
                  </a:extLst>
                </p:cNvPr>
                <p:cNvPicPr/>
                <p:nvPr/>
              </p:nvPicPr>
              <p:blipFill>
                <a:blip r:embed="rId1092"/>
                <a:stretch>
                  <a:fillRect/>
                </a:stretch>
              </p:blipFill>
              <p:spPr>
                <a:xfrm>
                  <a:off x="12068775" y="5648685"/>
                  <a:ext cx="2775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93">
              <p14:nvContentPartPr>
                <p14:cNvPr id="697" name="墨迹 696">
                  <a:extLst>
                    <a:ext uri="{FF2B5EF4-FFF2-40B4-BE49-F238E27FC236}">
                      <a16:creationId xmlns:a16="http://schemas.microsoft.com/office/drawing/2014/main" id="{FD80AEE2-F411-D5C8-A7A1-0E449C3C0A5F}"/>
                    </a:ext>
                  </a:extLst>
                </p14:cNvPr>
                <p14:cNvContentPartPr/>
                <p14:nvPr/>
              </p14:nvContentPartPr>
              <p14:xfrm>
                <a:off x="12410775" y="5762445"/>
                <a:ext cx="29160" cy="19800"/>
              </p14:xfrm>
            </p:contentPart>
          </mc:Choice>
          <mc:Fallback xmlns="">
            <p:pic>
              <p:nvPicPr>
                <p:cNvPr id="697" name="墨迹 696">
                  <a:extLst>
                    <a:ext uri="{FF2B5EF4-FFF2-40B4-BE49-F238E27FC236}">
                      <a16:creationId xmlns:a16="http://schemas.microsoft.com/office/drawing/2014/main" id="{FD80AEE2-F411-D5C8-A7A1-0E449C3C0A5F}"/>
                    </a:ext>
                  </a:extLst>
                </p:cNvPr>
                <p:cNvPicPr/>
                <p:nvPr/>
              </p:nvPicPr>
              <p:blipFill>
                <a:blip r:embed="rId1094"/>
                <a:stretch>
                  <a:fillRect/>
                </a:stretch>
              </p:blipFill>
              <p:spPr>
                <a:xfrm>
                  <a:off x="12402135" y="5753805"/>
                  <a:ext cx="468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095">
              <p14:nvContentPartPr>
                <p14:cNvPr id="699" name="墨迹 698">
                  <a:extLst>
                    <a:ext uri="{FF2B5EF4-FFF2-40B4-BE49-F238E27FC236}">
                      <a16:creationId xmlns:a16="http://schemas.microsoft.com/office/drawing/2014/main" id="{41B3912D-5F81-BD90-0E02-8E97D365EA45}"/>
                    </a:ext>
                  </a:extLst>
                </p14:cNvPr>
                <p14:cNvContentPartPr/>
                <p14:nvPr/>
              </p14:nvContentPartPr>
              <p14:xfrm>
                <a:off x="12668175" y="5577765"/>
                <a:ext cx="360" cy="4320"/>
              </p14:xfrm>
            </p:contentPart>
          </mc:Choice>
          <mc:Fallback xmlns="">
            <p:pic>
              <p:nvPicPr>
                <p:cNvPr id="699" name="墨迹 698">
                  <a:extLst>
                    <a:ext uri="{FF2B5EF4-FFF2-40B4-BE49-F238E27FC236}">
                      <a16:creationId xmlns:a16="http://schemas.microsoft.com/office/drawing/2014/main" id="{41B3912D-5F81-BD90-0E02-8E97D365EA45}"/>
                    </a:ext>
                  </a:extLst>
                </p:cNvPr>
                <p:cNvPicPr/>
                <p:nvPr/>
              </p:nvPicPr>
              <p:blipFill>
                <a:blip r:embed="rId1096"/>
                <a:stretch>
                  <a:fillRect/>
                </a:stretch>
              </p:blipFill>
              <p:spPr>
                <a:xfrm>
                  <a:off x="12659535" y="5568765"/>
                  <a:ext cx="180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97">
              <p14:nvContentPartPr>
                <p14:cNvPr id="700" name="墨迹 699">
                  <a:extLst>
                    <a:ext uri="{FF2B5EF4-FFF2-40B4-BE49-F238E27FC236}">
                      <a16:creationId xmlns:a16="http://schemas.microsoft.com/office/drawing/2014/main" id="{F27732F9-6374-A03C-9A32-7D5680B4196B}"/>
                    </a:ext>
                  </a:extLst>
                </p14:cNvPr>
                <p14:cNvContentPartPr/>
                <p14:nvPr/>
              </p14:nvContentPartPr>
              <p14:xfrm>
                <a:off x="12554055" y="5590725"/>
                <a:ext cx="119160" cy="165240"/>
              </p14:xfrm>
            </p:contentPart>
          </mc:Choice>
          <mc:Fallback xmlns="">
            <p:pic>
              <p:nvPicPr>
                <p:cNvPr id="700" name="墨迹 699">
                  <a:extLst>
                    <a:ext uri="{FF2B5EF4-FFF2-40B4-BE49-F238E27FC236}">
                      <a16:creationId xmlns:a16="http://schemas.microsoft.com/office/drawing/2014/main" id="{F27732F9-6374-A03C-9A32-7D5680B4196B}"/>
                    </a:ext>
                  </a:extLst>
                </p:cNvPr>
                <p:cNvPicPr/>
                <p:nvPr/>
              </p:nvPicPr>
              <p:blipFill>
                <a:blip r:embed="rId1098"/>
                <a:stretch>
                  <a:fillRect/>
                </a:stretch>
              </p:blipFill>
              <p:spPr>
                <a:xfrm>
                  <a:off x="12545055" y="5582085"/>
                  <a:ext cx="1368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099">
              <p14:nvContentPartPr>
                <p14:cNvPr id="701" name="墨迹 700">
                  <a:extLst>
                    <a:ext uri="{FF2B5EF4-FFF2-40B4-BE49-F238E27FC236}">
                      <a16:creationId xmlns:a16="http://schemas.microsoft.com/office/drawing/2014/main" id="{2584B8FF-50CB-3986-5E51-350E7BC90D7C}"/>
                    </a:ext>
                  </a:extLst>
                </p14:cNvPr>
                <p14:cNvContentPartPr/>
                <p14:nvPr/>
              </p14:nvContentPartPr>
              <p14:xfrm>
                <a:off x="12676815" y="5515125"/>
                <a:ext cx="79200" cy="223560"/>
              </p14:xfrm>
            </p:contentPart>
          </mc:Choice>
          <mc:Fallback xmlns="">
            <p:pic>
              <p:nvPicPr>
                <p:cNvPr id="701" name="墨迹 700">
                  <a:extLst>
                    <a:ext uri="{FF2B5EF4-FFF2-40B4-BE49-F238E27FC236}">
                      <a16:creationId xmlns:a16="http://schemas.microsoft.com/office/drawing/2014/main" id="{2584B8FF-50CB-3986-5E51-350E7BC90D7C}"/>
                    </a:ext>
                  </a:extLst>
                </p:cNvPr>
                <p:cNvPicPr/>
                <p:nvPr/>
              </p:nvPicPr>
              <p:blipFill>
                <a:blip r:embed="rId1100"/>
                <a:stretch>
                  <a:fillRect/>
                </a:stretch>
              </p:blipFill>
              <p:spPr>
                <a:xfrm>
                  <a:off x="12668175" y="5506125"/>
                  <a:ext cx="968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101">
              <p14:nvContentPartPr>
                <p14:cNvPr id="702" name="墨迹 701">
                  <a:extLst>
                    <a:ext uri="{FF2B5EF4-FFF2-40B4-BE49-F238E27FC236}">
                      <a16:creationId xmlns:a16="http://schemas.microsoft.com/office/drawing/2014/main" id="{6B20C40A-2B2C-21D3-5C04-8ED50878CC41}"/>
                    </a:ext>
                  </a:extLst>
                </p14:cNvPr>
                <p14:cNvContentPartPr/>
                <p14:nvPr/>
              </p14:nvContentPartPr>
              <p14:xfrm>
                <a:off x="12753855" y="5629245"/>
                <a:ext cx="100800" cy="83880"/>
              </p14:xfrm>
            </p:contentPart>
          </mc:Choice>
          <mc:Fallback xmlns="">
            <p:pic>
              <p:nvPicPr>
                <p:cNvPr id="702" name="墨迹 701">
                  <a:extLst>
                    <a:ext uri="{FF2B5EF4-FFF2-40B4-BE49-F238E27FC236}">
                      <a16:creationId xmlns:a16="http://schemas.microsoft.com/office/drawing/2014/main" id="{6B20C40A-2B2C-21D3-5C04-8ED50878CC41}"/>
                    </a:ext>
                  </a:extLst>
                </p:cNvPr>
                <p:cNvPicPr/>
                <p:nvPr/>
              </p:nvPicPr>
              <p:blipFill>
                <a:blip r:embed="rId1102"/>
                <a:stretch>
                  <a:fillRect/>
                </a:stretch>
              </p:blipFill>
              <p:spPr>
                <a:xfrm>
                  <a:off x="12745215" y="5620245"/>
                  <a:ext cx="1184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103">
              <p14:nvContentPartPr>
                <p14:cNvPr id="703" name="墨迹 702">
                  <a:extLst>
                    <a:ext uri="{FF2B5EF4-FFF2-40B4-BE49-F238E27FC236}">
                      <a16:creationId xmlns:a16="http://schemas.microsoft.com/office/drawing/2014/main" id="{971597DE-5C37-D3E3-D94B-76C471DE61F2}"/>
                    </a:ext>
                  </a:extLst>
                </p14:cNvPr>
                <p14:cNvContentPartPr/>
                <p14:nvPr/>
              </p14:nvContentPartPr>
              <p14:xfrm>
                <a:off x="12887055" y="5485245"/>
                <a:ext cx="363240" cy="260640"/>
              </p14:xfrm>
            </p:contentPart>
          </mc:Choice>
          <mc:Fallback xmlns="">
            <p:pic>
              <p:nvPicPr>
                <p:cNvPr id="703" name="墨迹 702">
                  <a:extLst>
                    <a:ext uri="{FF2B5EF4-FFF2-40B4-BE49-F238E27FC236}">
                      <a16:creationId xmlns:a16="http://schemas.microsoft.com/office/drawing/2014/main" id="{971597DE-5C37-D3E3-D94B-76C471DE61F2}"/>
                    </a:ext>
                  </a:extLst>
                </p:cNvPr>
                <p:cNvPicPr/>
                <p:nvPr/>
              </p:nvPicPr>
              <p:blipFill>
                <a:blip r:embed="rId1104"/>
                <a:stretch>
                  <a:fillRect/>
                </a:stretch>
              </p:blipFill>
              <p:spPr>
                <a:xfrm>
                  <a:off x="12878055" y="5476245"/>
                  <a:ext cx="3808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105">
              <p14:nvContentPartPr>
                <p14:cNvPr id="704" name="墨迹 703">
                  <a:extLst>
                    <a:ext uri="{FF2B5EF4-FFF2-40B4-BE49-F238E27FC236}">
                      <a16:creationId xmlns:a16="http://schemas.microsoft.com/office/drawing/2014/main" id="{A049240A-D15C-828D-C18E-86359A2B7534}"/>
                    </a:ext>
                  </a:extLst>
                </p14:cNvPr>
                <p14:cNvContentPartPr/>
                <p14:nvPr/>
              </p14:nvContentPartPr>
              <p14:xfrm>
                <a:off x="13000815" y="5581365"/>
                <a:ext cx="10440" cy="147240"/>
              </p14:xfrm>
            </p:contentPart>
          </mc:Choice>
          <mc:Fallback xmlns="">
            <p:pic>
              <p:nvPicPr>
                <p:cNvPr id="704" name="墨迹 703">
                  <a:extLst>
                    <a:ext uri="{FF2B5EF4-FFF2-40B4-BE49-F238E27FC236}">
                      <a16:creationId xmlns:a16="http://schemas.microsoft.com/office/drawing/2014/main" id="{A049240A-D15C-828D-C18E-86359A2B7534}"/>
                    </a:ext>
                  </a:extLst>
                </p:cNvPr>
                <p:cNvPicPr/>
                <p:nvPr/>
              </p:nvPicPr>
              <p:blipFill>
                <a:blip r:embed="rId1106"/>
                <a:stretch>
                  <a:fillRect/>
                </a:stretch>
              </p:blipFill>
              <p:spPr>
                <a:xfrm>
                  <a:off x="12992175" y="5572725"/>
                  <a:ext cx="280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107">
              <p14:nvContentPartPr>
                <p14:cNvPr id="705" name="墨迹 704">
                  <a:extLst>
                    <a:ext uri="{FF2B5EF4-FFF2-40B4-BE49-F238E27FC236}">
                      <a16:creationId xmlns:a16="http://schemas.microsoft.com/office/drawing/2014/main" id="{0C70B7D8-A9BB-533E-C077-1A7129349B83}"/>
                    </a:ext>
                  </a:extLst>
                </p14:cNvPr>
                <p14:cNvContentPartPr/>
                <p14:nvPr/>
              </p14:nvContentPartPr>
              <p14:xfrm>
                <a:off x="13068495" y="5581365"/>
                <a:ext cx="28440" cy="363240"/>
              </p14:xfrm>
            </p:contentPart>
          </mc:Choice>
          <mc:Fallback xmlns="">
            <p:pic>
              <p:nvPicPr>
                <p:cNvPr id="705" name="墨迹 704">
                  <a:extLst>
                    <a:ext uri="{FF2B5EF4-FFF2-40B4-BE49-F238E27FC236}">
                      <a16:creationId xmlns:a16="http://schemas.microsoft.com/office/drawing/2014/main" id="{0C70B7D8-A9BB-533E-C077-1A7129349B83}"/>
                    </a:ext>
                  </a:extLst>
                </p:cNvPr>
                <p:cNvPicPr/>
                <p:nvPr/>
              </p:nvPicPr>
              <p:blipFill>
                <a:blip r:embed="rId1108"/>
                <a:stretch>
                  <a:fillRect/>
                </a:stretch>
              </p:blipFill>
              <p:spPr>
                <a:xfrm>
                  <a:off x="13059855" y="5572725"/>
                  <a:ext cx="46080" cy="380880"/>
                </a:xfrm>
                <a:prstGeom prst="rect">
                  <a:avLst/>
                </a:prstGeom>
              </p:spPr>
            </p:pic>
          </mc:Fallback>
        </mc:AlternateContent>
      </p:grpSp>
      <p:grpSp>
        <p:nvGrpSpPr>
          <p:cNvPr id="713" name="组合 712">
            <a:extLst>
              <a:ext uri="{FF2B5EF4-FFF2-40B4-BE49-F238E27FC236}">
                <a16:creationId xmlns:a16="http://schemas.microsoft.com/office/drawing/2014/main" id="{E966B965-32B5-DCFC-FFD6-24945A26AF12}"/>
              </a:ext>
            </a:extLst>
          </p:cNvPr>
          <p:cNvGrpSpPr/>
          <p:nvPr/>
        </p:nvGrpSpPr>
        <p:grpSpPr>
          <a:xfrm>
            <a:off x="11417535" y="6133965"/>
            <a:ext cx="768960" cy="468000"/>
            <a:chOff x="11417535" y="6133965"/>
            <a:chExt cx="768960" cy="468000"/>
          </a:xfrm>
        </p:grpSpPr>
        <mc:AlternateContent xmlns:mc="http://schemas.openxmlformats.org/markup-compatibility/2006" xmlns:p14="http://schemas.microsoft.com/office/powerpoint/2010/main">
          <mc:Choice Requires="p14">
            <p:contentPart p14:bwMode="auto" r:id="rId1109">
              <p14:nvContentPartPr>
                <p14:cNvPr id="707" name="墨迹 706">
                  <a:extLst>
                    <a:ext uri="{FF2B5EF4-FFF2-40B4-BE49-F238E27FC236}">
                      <a16:creationId xmlns:a16="http://schemas.microsoft.com/office/drawing/2014/main" id="{C0E2CE62-1A36-FFC5-5063-34EFEEEEA9AD}"/>
                    </a:ext>
                  </a:extLst>
                </p14:cNvPr>
                <p14:cNvContentPartPr/>
                <p14:nvPr/>
              </p14:nvContentPartPr>
              <p14:xfrm>
                <a:off x="11417535" y="6133965"/>
                <a:ext cx="222480" cy="403560"/>
              </p14:xfrm>
            </p:contentPart>
          </mc:Choice>
          <mc:Fallback xmlns="">
            <p:pic>
              <p:nvPicPr>
                <p:cNvPr id="707" name="墨迹 706">
                  <a:extLst>
                    <a:ext uri="{FF2B5EF4-FFF2-40B4-BE49-F238E27FC236}">
                      <a16:creationId xmlns:a16="http://schemas.microsoft.com/office/drawing/2014/main" id="{C0E2CE62-1A36-FFC5-5063-34EFEEEEA9AD}"/>
                    </a:ext>
                  </a:extLst>
                </p:cNvPr>
                <p:cNvPicPr/>
                <p:nvPr/>
              </p:nvPicPr>
              <p:blipFill>
                <a:blip r:embed="rId1110"/>
                <a:stretch>
                  <a:fillRect/>
                </a:stretch>
              </p:blipFill>
              <p:spPr>
                <a:xfrm>
                  <a:off x="11408535" y="6124965"/>
                  <a:ext cx="24012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1111">
              <p14:nvContentPartPr>
                <p14:cNvPr id="708" name="墨迹 707">
                  <a:extLst>
                    <a:ext uri="{FF2B5EF4-FFF2-40B4-BE49-F238E27FC236}">
                      <a16:creationId xmlns:a16="http://schemas.microsoft.com/office/drawing/2014/main" id="{DD5EBAC4-5E43-E1D1-CA39-D44D69861FA2}"/>
                    </a:ext>
                  </a:extLst>
                </p14:cNvPr>
                <p14:cNvContentPartPr/>
                <p14:nvPr/>
              </p14:nvContentPartPr>
              <p14:xfrm>
                <a:off x="11489895" y="6150165"/>
                <a:ext cx="333000" cy="292320"/>
              </p14:xfrm>
            </p:contentPart>
          </mc:Choice>
          <mc:Fallback xmlns="">
            <p:pic>
              <p:nvPicPr>
                <p:cNvPr id="708" name="墨迹 707">
                  <a:extLst>
                    <a:ext uri="{FF2B5EF4-FFF2-40B4-BE49-F238E27FC236}">
                      <a16:creationId xmlns:a16="http://schemas.microsoft.com/office/drawing/2014/main" id="{DD5EBAC4-5E43-E1D1-CA39-D44D69861FA2}"/>
                    </a:ext>
                  </a:extLst>
                </p:cNvPr>
                <p:cNvPicPr/>
                <p:nvPr/>
              </p:nvPicPr>
              <p:blipFill>
                <a:blip r:embed="rId1112"/>
                <a:stretch>
                  <a:fillRect/>
                </a:stretch>
              </p:blipFill>
              <p:spPr>
                <a:xfrm>
                  <a:off x="11480895" y="6141525"/>
                  <a:ext cx="35064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1113">
              <p14:nvContentPartPr>
                <p14:cNvPr id="709" name="墨迹 708">
                  <a:extLst>
                    <a:ext uri="{FF2B5EF4-FFF2-40B4-BE49-F238E27FC236}">
                      <a16:creationId xmlns:a16="http://schemas.microsoft.com/office/drawing/2014/main" id="{F6FC9180-83EB-5741-B821-E184FC101A1C}"/>
                    </a:ext>
                  </a:extLst>
                </p14:cNvPr>
                <p14:cNvContentPartPr/>
                <p14:nvPr/>
              </p14:nvContentPartPr>
              <p14:xfrm>
                <a:off x="11640375" y="6286605"/>
                <a:ext cx="94680" cy="266760"/>
              </p14:xfrm>
            </p:contentPart>
          </mc:Choice>
          <mc:Fallback xmlns="">
            <p:pic>
              <p:nvPicPr>
                <p:cNvPr id="709" name="墨迹 708">
                  <a:extLst>
                    <a:ext uri="{FF2B5EF4-FFF2-40B4-BE49-F238E27FC236}">
                      <a16:creationId xmlns:a16="http://schemas.microsoft.com/office/drawing/2014/main" id="{F6FC9180-83EB-5741-B821-E184FC101A1C}"/>
                    </a:ext>
                  </a:extLst>
                </p:cNvPr>
                <p:cNvPicPr/>
                <p:nvPr/>
              </p:nvPicPr>
              <p:blipFill>
                <a:blip r:embed="rId1114"/>
                <a:stretch>
                  <a:fillRect/>
                </a:stretch>
              </p:blipFill>
              <p:spPr>
                <a:xfrm>
                  <a:off x="11631735" y="6277605"/>
                  <a:ext cx="1123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115">
              <p14:nvContentPartPr>
                <p14:cNvPr id="710" name="墨迹 709">
                  <a:extLst>
                    <a:ext uri="{FF2B5EF4-FFF2-40B4-BE49-F238E27FC236}">
                      <a16:creationId xmlns:a16="http://schemas.microsoft.com/office/drawing/2014/main" id="{00A7A040-6A04-D4B3-7A0D-7D017BA77BF8}"/>
                    </a:ext>
                  </a:extLst>
                </p14:cNvPr>
                <p14:cNvContentPartPr/>
                <p14:nvPr/>
              </p14:nvContentPartPr>
              <p14:xfrm>
                <a:off x="11458215" y="6133965"/>
                <a:ext cx="4320" cy="97200"/>
              </p14:xfrm>
            </p:contentPart>
          </mc:Choice>
          <mc:Fallback xmlns="">
            <p:pic>
              <p:nvPicPr>
                <p:cNvPr id="710" name="墨迹 709">
                  <a:extLst>
                    <a:ext uri="{FF2B5EF4-FFF2-40B4-BE49-F238E27FC236}">
                      <a16:creationId xmlns:a16="http://schemas.microsoft.com/office/drawing/2014/main" id="{00A7A040-6A04-D4B3-7A0D-7D017BA77BF8}"/>
                    </a:ext>
                  </a:extLst>
                </p:cNvPr>
                <p:cNvPicPr/>
                <p:nvPr/>
              </p:nvPicPr>
              <p:blipFill>
                <a:blip r:embed="rId1116"/>
                <a:stretch>
                  <a:fillRect/>
                </a:stretch>
              </p:blipFill>
              <p:spPr>
                <a:xfrm>
                  <a:off x="11449575" y="6124965"/>
                  <a:ext cx="219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117">
              <p14:nvContentPartPr>
                <p14:cNvPr id="711" name="墨迹 710">
                  <a:extLst>
                    <a:ext uri="{FF2B5EF4-FFF2-40B4-BE49-F238E27FC236}">
                      <a16:creationId xmlns:a16="http://schemas.microsoft.com/office/drawing/2014/main" id="{D5CD7E92-7C01-E368-1210-811ADE8BFB4E}"/>
                    </a:ext>
                  </a:extLst>
                </p14:cNvPr>
                <p14:cNvContentPartPr/>
                <p14:nvPr/>
              </p14:nvContentPartPr>
              <p14:xfrm>
                <a:off x="11898495" y="6143685"/>
                <a:ext cx="224280" cy="338760"/>
              </p14:xfrm>
            </p:contentPart>
          </mc:Choice>
          <mc:Fallback xmlns="">
            <p:pic>
              <p:nvPicPr>
                <p:cNvPr id="711" name="墨迹 710">
                  <a:extLst>
                    <a:ext uri="{FF2B5EF4-FFF2-40B4-BE49-F238E27FC236}">
                      <a16:creationId xmlns:a16="http://schemas.microsoft.com/office/drawing/2014/main" id="{D5CD7E92-7C01-E368-1210-811ADE8BFB4E}"/>
                    </a:ext>
                  </a:extLst>
                </p:cNvPr>
                <p:cNvPicPr/>
                <p:nvPr/>
              </p:nvPicPr>
              <p:blipFill>
                <a:blip r:embed="rId1118"/>
                <a:stretch>
                  <a:fillRect/>
                </a:stretch>
              </p:blipFill>
              <p:spPr>
                <a:xfrm>
                  <a:off x="11889855" y="6134685"/>
                  <a:ext cx="24192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119">
              <p14:nvContentPartPr>
                <p14:cNvPr id="712" name="墨迹 711">
                  <a:extLst>
                    <a:ext uri="{FF2B5EF4-FFF2-40B4-BE49-F238E27FC236}">
                      <a16:creationId xmlns:a16="http://schemas.microsoft.com/office/drawing/2014/main" id="{D7273B44-BBA0-DBE2-ECAE-692FB891040A}"/>
                    </a:ext>
                  </a:extLst>
                </p14:cNvPr>
                <p14:cNvContentPartPr/>
                <p14:nvPr/>
              </p14:nvContentPartPr>
              <p14:xfrm>
                <a:off x="12162735" y="6172125"/>
                <a:ext cx="23760" cy="429840"/>
              </p14:xfrm>
            </p:contentPart>
          </mc:Choice>
          <mc:Fallback xmlns="">
            <p:pic>
              <p:nvPicPr>
                <p:cNvPr id="712" name="墨迹 711">
                  <a:extLst>
                    <a:ext uri="{FF2B5EF4-FFF2-40B4-BE49-F238E27FC236}">
                      <a16:creationId xmlns:a16="http://schemas.microsoft.com/office/drawing/2014/main" id="{D7273B44-BBA0-DBE2-ECAE-692FB891040A}"/>
                    </a:ext>
                  </a:extLst>
                </p:cNvPr>
                <p:cNvPicPr/>
                <p:nvPr/>
              </p:nvPicPr>
              <p:blipFill>
                <a:blip r:embed="rId1120"/>
                <a:stretch>
                  <a:fillRect/>
                </a:stretch>
              </p:blipFill>
              <p:spPr>
                <a:xfrm>
                  <a:off x="12153735" y="6163125"/>
                  <a:ext cx="41400" cy="447480"/>
                </a:xfrm>
                <a:prstGeom prst="rect">
                  <a:avLst/>
                </a:prstGeom>
              </p:spPr>
            </p:pic>
          </mc:Fallback>
        </mc:AlternateContent>
      </p:grpSp>
      <p:grpSp>
        <p:nvGrpSpPr>
          <p:cNvPr id="730" name="组合 729">
            <a:extLst>
              <a:ext uri="{FF2B5EF4-FFF2-40B4-BE49-F238E27FC236}">
                <a16:creationId xmlns:a16="http://schemas.microsoft.com/office/drawing/2014/main" id="{38DA9B5F-688A-E90F-1FDB-C54141F13218}"/>
              </a:ext>
            </a:extLst>
          </p:cNvPr>
          <p:cNvGrpSpPr/>
          <p:nvPr/>
        </p:nvGrpSpPr>
        <p:grpSpPr>
          <a:xfrm>
            <a:off x="12322935" y="6096165"/>
            <a:ext cx="852480" cy="371520"/>
            <a:chOff x="12322935" y="6096165"/>
            <a:chExt cx="852480" cy="371520"/>
          </a:xfrm>
        </p:grpSpPr>
        <mc:AlternateContent xmlns:mc="http://schemas.openxmlformats.org/markup-compatibility/2006" xmlns:p14="http://schemas.microsoft.com/office/powerpoint/2010/main">
          <mc:Choice Requires="p14">
            <p:contentPart p14:bwMode="auto" r:id="rId1121">
              <p14:nvContentPartPr>
                <p14:cNvPr id="714" name="墨迹 713">
                  <a:extLst>
                    <a:ext uri="{FF2B5EF4-FFF2-40B4-BE49-F238E27FC236}">
                      <a16:creationId xmlns:a16="http://schemas.microsoft.com/office/drawing/2014/main" id="{81C32CC0-EA6F-03CE-53C5-71A7B430B7E7}"/>
                    </a:ext>
                  </a:extLst>
                </p14:cNvPr>
                <p14:cNvContentPartPr/>
                <p14:nvPr/>
              </p14:nvContentPartPr>
              <p14:xfrm>
                <a:off x="12353535" y="6219645"/>
                <a:ext cx="11880" cy="26640"/>
              </p14:xfrm>
            </p:contentPart>
          </mc:Choice>
          <mc:Fallback xmlns="">
            <p:pic>
              <p:nvPicPr>
                <p:cNvPr id="714" name="墨迹 713">
                  <a:extLst>
                    <a:ext uri="{FF2B5EF4-FFF2-40B4-BE49-F238E27FC236}">
                      <a16:creationId xmlns:a16="http://schemas.microsoft.com/office/drawing/2014/main" id="{81C32CC0-EA6F-03CE-53C5-71A7B430B7E7}"/>
                    </a:ext>
                  </a:extLst>
                </p:cNvPr>
                <p:cNvPicPr/>
                <p:nvPr/>
              </p:nvPicPr>
              <p:blipFill>
                <a:blip r:embed="rId1122"/>
                <a:stretch>
                  <a:fillRect/>
                </a:stretch>
              </p:blipFill>
              <p:spPr>
                <a:xfrm>
                  <a:off x="12344895" y="6211005"/>
                  <a:ext cx="295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123">
              <p14:nvContentPartPr>
                <p14:cNvPr id="715" name="墨迹 714">
                  <a:extLst>
                    <a:ext uri="{FF2B5EF4-FFF2-40B4-BE49-F238E27FC236}">
                      <a16:creationId xmlns:a16="http://schemas.microsoft.com/office/drawing/2014/main" id="{D20ABD81-920E-B473-A1D7-A8E7E878D0E5}"/>
                    </a:ext>
                  </a:extLst>
                </p14:cNvPr>
                <p14:cNvContentPartPr/>
                <p14:nvPr/>
              </p14:nvContentPartPr>
              <p14:xfrm>
                <a:off x="12322935" y="6305685"/>
                <a:ext cx="52560" cy="94320"/>
              </p14:xfrm>
            </p:contentPart>
          </mc:Choice>
          <mc:Fallback xmlns="">
            <p:pic>
              <p:nvPicPr>
                <p:cNvPr id="715" name="墨迹 714">
                  <a:extLst>
                    <a:ext uri="{FF2B5EF4-FFF2-40B4-BE49-F238E27FC236}">
                      <a16:creationId xmlns:a16="http://schemas.microsoft.com/office/drawing/2014/main" id="{D20ABD81-920E-B473-A1D7-A8E7E878D0E5}"/>
                    </a:ext>
                  </a:extLst>
                </p:cNvPr>
                <p:cNvPicPr/>
                <p:nvPr/>
              </p:nvPicPr>
              <p:blipFill>
                <a:blip r:embed="rId1124"/>
                <a:stretch>
                  <a:fillRect/>
                </a:stretch>
              </p:blipFill>
              <p:spPr>
                <a:xfrm>
                  <a:off x="12314295" y="6296685"/>
                  <a:ext cx="702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125">
              <p14:nvContentPartPr>
                <p14:cNvPr id="716" name="墨迹 715">
                  <a:extLst>
                    <a:ext uri="{FF2B5EF4-FFF2-40B4-BE49-F238E27FC236}">
                      <a16:creationId xmlns:a16="http://schemas.microsoft.com/office/drawing/2014/main" id="{CC913B70-8216-5216-B998-B3F00474C2FE}"/>
                    </a:ext>
                  </a:extLst>
                </p14:cNvPr>
                <p14:cNvContentPartPr/>
                <p14:nvPr/>
              </p14:nvContentPartPr>
              <p14:xfrm>
                <a:off x="12409335" y="6133965"/>
                <a:ext cx="73080" cy="307800"/>
              </p14:xfrm>
            </p:contentPart>
          </mc:Choice>
          <mc:Fallback xmlns="">
            <p:pic>
              <p:nvPicPr>
                <p:cNvPr id="716" name="墨迹 715">
                  <a:extLst>
                    <a:ext uri="{FF2B5EF4-FFF2-40B4-BE49-F238E27FC236}">
                      <a16:creationId xmlns:a16="http://schemas.microsoft.com/office/drawing/2014/main" id="{CC913B70-8216-5216-B998-B3F00474C2FE}"/>
                    </a:ext>
                  </a:extLst>
                </p:cNvPr>
                <p:cNvPicPr/>
                <p:nvPr/>
              </p:nvPicPr>
              <p:blipFill>
                <a:blip r:embed="rId1126"/>
                <a:stretch>
                  <a:fillRect/>
                </a:stretch>
              </p:blipFill>
              <p:spPr>
                <a:xfrm>
                  <a:off x="12400335" y="6124965"/>
                  <a:ext cx="9072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1127">
              <p14:nvContentPartPr>
                <p14:cNvPr id="717" name="墨迹 716">
                  <a:extLst>
                    <a:ext uri="{FF2B5EF4-FFF2-40B4-BE49-F238E27FC236}">
                      <a16:creationId xmlns:a16="http://schemas.microsoft.com/office/drawing/2014/main" id="{A0C2C0E9-AB07-C883-A9A4-AC9128B7FE08}"/>
                    </a:ext>
                  </a:extLst>
                </p14:cNvPr>
                <p14:cNvContentPartPr/>
                <p14:nvPr/>
              </p14:nvContentPartPr>
              <p14:xfrm>
                <a:off x="12544335" y="6153045"/>
                <a:ext cx="7560" cy="312840"/>
              </p14:xfrm>
            </p:contentPart>
          </mc:Choice>
          <mc:Fallback xmlns="">
            <p:pic>
              <p:nvPicPr>
                <p:cNvPr id="717" name="墨迹 716">
                  <a:extLst>
                    <a:ext uri="{FF2B5EF4-FFF2-40B4-BE49-F238E27FC236}">
                      <a16:creationId xmlns:a16="http://schemas.microsoft.com/office/drawing/2014/main" id="{A0C2C0E9-AB07-C883-A9A4-AC9128B7FE08}"/>
                    </a:ext>
                  </a:extLst>
                </p:cNvPr>
                <p:cNvPicPr/>
                <p:nvPr/>
              </p:nvPicPr>
              <p:blipFill>
                <a:blip r:embed="rId1128"/>
                <a:stretch>
                  <a:fillRect/>
                </a:stretch>
              </p:blipFill>
              <p:spPr>
                <a:xfrm>
                  <a:off x="12535695" y="6144045"/>
                  <a:ext cx="2520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129">
              <p14:nvContentPartPr>
                <p14:cNvPr id="718" name="墨迹 717">
                  <a:extLst>
                    <a:ext uri="{FF2B5EF4-FFF2-40B4-BE49-F238E27FC236}">
                      <a16:creationId xmlns:a16="http://schemas.microsoft.com/office/drawing/2014/main" id="{0BBA4F3F-B692-E775-F41B-653965E2FD17}"/>
                    </a:ext>
                  </a:extLst>
                </p14:cNvPr>
                <p14:cNvContentPartPr/>
                <p14:nvPr/>
              </p14:nvContentPartPr>
              <p14:xfrm>
                <a:off x="12624255" y="6133965"/>
                <a:ext cx="104400" cy="261000"/>
              </p14:xfrm>
            </p:contentPart>
          </mc:Choice>
          <mc:Fallback xmlns="">
            <p:pic>
              <p:nvPicPr>
                <p:cNvPr id="718" name="墨迹 717">
                  <a:extLst>
                    <a:ext uri="{FF2B5EF4-FFF2-40B4-BE49-F238E27FC236}">
                      <a16:creationId xmlns:a16="http://schemas.microsoft.com/office/drawing/2014/main" id="{0BBA4F3F-B692-E775-F41B-653965E2FD17}"/>
                    </a:ext>
                  </a:extLst>
                </p:cNvPr>
                <p:cNvPicPr/>
                <p:nvPr/>
              </p:nvPicPr>
              <p:blipFill>
                <a:blip r:embed="rId1130"/>
                <a:stretch>
                  <a:fillRect/>
                </a:stretch>
              </p:blipFill>
              <p:spPr>
                <a:xfrm>
                  <a:off x="12615255" y="6124965"/>
                  <a:ext cx="12204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131">
              <p14:nvContentPartPr>
                <p14:cNvPr id="719" name="墨迹 718">
                  <a:extLst>
                    <a:ext uri="{FF2B5EF4-FFF2-40B4-BE49-F238E27FC236}">
                      <a16:creationId xmlns:a16="http://schemas.microsoft.com/office/drawing/2014/main" id="{FDEC9AF1-E0A3-A19E-3B1F-155E85AFEC15}"/>
                    </a:ext>
                  </a:extLst>
                </p14:cNvPr>
                <p14:cNvContentPartPr/>
                <p14:nvPr/>
              </p14:nvContentPartPr>
              <p14:xfrm>
                <a:off x="12610935" y="6208485"/>
                <a:ext cx="15840" cy="259200"/>
              </p14:xfrm>
            </p:contentPart>
          </mc:Choice>
          <mc:Fallback xmlns="">
            <p:pic>
              <p:nvPicPr>
                <p:cNvPr id="719" name="墨迹 718">
                  <a:extLst>
                    <a:ext uri="{FF2B5EF4-FFF2-40B4-BE49-F238E27FC236}">
                      <a16:creationId xmlns:a16="http://schemas.microsoft.com/office/drawing/2014/main" id="{FDEC9AF1-E0A3-A19E-3B1F-155E85AFEC15}"/>
                    </a:ext>
                  </a:extLst>
                </p:cNvPr>
                <p:cNvPicPr/>
                <p:nvPr/>
              </p:nvPicPr>
              <p:blipFill>
                <a:blip r:embed="rId1132"/>
                <a:stretch>
                  <a:fillRect/>
                </a:stretch>
              </p:blipFill>
              <p:spPr>
                <a:xfrm>
                  <a:off x="12602295" y="6199845"/>
                  <a:ext cx="3348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133">
              <p14:nvContentPartPr>
                <p14:cNvPr id="721" name="墨迹 720">
                  <a:extLst>
                    <a:ext uri="{FF2B5EF4-FFF2-40B4-BE49-F238E27FC236}">
                      <a16:creationId xmlns:a16="http://schemas.microsoft.com/office/drawing/2014/main" id="{559B4976-C5F3-FEDD-5BB4-B83C9CF9B14D}"/>
                    </a:ext>
                  </a:extLst>
                </p14:cNvPr>
                <p14:cNvContentPartPr/>
                <p14:nvPr/>
              </p14:nvContentPartPr>
              <p14:xfrm>
                <a:off x="12754575" y="6105525"/>
                <a:ext cx="141480" cy="346320"/>
              </p14:xfrm>
            </p:contentPart>
          </mc:Choice>
          <mc:Fallback xmlns="">
            <p:pic>
              <p:nvPicPr>
                <p:cNvPr id="721" name="墨迹 720">
                  <a:extLst>
                    <a:ext uri="{FF2B5EF4-FFF2-40B4-BE49-F238E27FC236}">
                      <a16:creationId xmlns:a16="http://schemas.microsoft.com/office/drawing/2014/main" id="{559B4976-C5F3-FEDD-5BB4-B83C9CF9B14D}"/>
                    </a:ext>
                  </a:extLst>
                </p:cNvPr>
                <p:cNvPicPr/>
                <p:nvPr/>
              </p:nvPicPr>
              <p:blipFill>
                <a:blip r:embed="rId1134"/>
                <a:stretch>
                  <a:fillRect/>
                </a:stretch>
              </p:blipFill>
              <p:spPr>
                <a:xfrm>
                  <a:off x="12745575" y="6096525"/>
                  <a:ext cx="15912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135">
              <p14:nvContentPartPr>
                <p14:cNvPr id="722" name="墨迹 721">
                  <a:extLst>
                    <a:ext uri="{FF2B5EF4-FFF2-40B4-BE49-F238E27FC236}">
                      <a16:creationId xmlns:a16="http://schemas.microsoft.com/office/drawing/2014/main" id="{920D220C-2F52-4F53-49C5-49CD7E1CF957}"/>
                    </a:ext>
                  </a:extLst>
                </p14:cNvPr>
                <p14:cNvContentPartPr/>
                <p14:nvPr/>
              </p14:nvContentPartPr>
              <p14:xfrm>
                <a:off x="12820455" y="6315045"/>
                <a:ext cx="127440" cy="69120"/>
              </p14:xfrm>
            </p:contentPart>
          </mc:Choice>
          <mc:Fallback xmlns="">
            <p:pic>
              <p:nvPicPr>
                <p:cNvPr id="722" name="墨迹 721">
                  <a:extLst>
                    <a:ext uri="{FF2B5EF4-FFF2-40B4-BE49-F238E27FC236}">
                      <a16:creationId xmlns:a16="http://schemas.microsoft.com/office/drawing/2014/main" id="{920D220C-2F52-4F53-49C5-49CD7E1CF957}"/>
                    </a:ext>
                  </a:extLst>
                </p:cNvPr>
                <p:cNvPicPr/>
                <p:nvPr/>
              </p:nvPicPr>
              <p:blipFill>
                <a:blip r:embed="rId1136"/>
                <a:stretch>
                  <a:fillRect/>
                </a:stretch>
              </p:blipFill>
              <p:spPr>
                <a:xfrm>
                  <a:off x="12811815" y="6306045"/>
                  <a:ext cx="1450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137">
              <p14:nvContentPartPr>
                <p14:cNvPr id="724" name="墨迹 723">
                  <a:extLst>
                    <a:ext uri="{FF2B5EF4-FFF2-40B4-BE49-F238E27FC236}">
                      <a16:creationId xmlns:a16="http://schemas.microsoft.com/office/drawing/2014/main" id="{CB16AFE7-4679-3658-7003-E2F97B347238}"/>
                    </a:ext>
                  </a:extLst>
                </p14:cNvPr>
                <p14:cNvContentPartPr/>
                <p14:nvPr/>
              </p14:nvContentPartPr>
              <p14:xfrm>
                <a:off x="12487095" y="6248085"/>
                <a:ext cx="45000" cy="34920"/>
              </p14:xfrm>
            </p:contentPart>
          </mc:Choice>
          <mc:Fallback xmlns="">
            <p:pic>
              <p:nvPicPr>
                <p:cNvPr id="724" name="墨迹 723">
                  <a:extLst>
                    <a:ext uri="{FF2B5EF4-FFF2-40B4-BE49-F238E27FC236}">
                      <a16:creationId xmlns:a16="http://schemas.microsoft.com/office/drawing/2014/main" id="{CB16AFE7-4679-3658-7003-E2F97B347238}"/>
                    </a:ext>
                  </a:extLst>
                </p:cNvPr>
                <p:cNvPicPr/>
                <p:nvPr/>
              </p:nvPicPr>
              <p:blipFill>
                <a:blip r:embed="rId1138"/>
                <a:stretch>
                  <a:fillRect/>
                </a:stretch>
              </p:blipFill>
              <p:spPr>
                <a:xfrm>
                  <a:off x="12478455" y="6239445"/>
                  <a:ext cx="626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139">
              <p14:nvContentPartPr>
                <p14:cNvPr id="725" name="墨迹 724">
                  <a:extLst>
                    <a:ext uri="{FF2B5EF4-FFF2-40B4-BE49-F238E27FC236}">
                      <a16:creationId xmlns:a16="http://schemas.microsoft.com/office/drawing/2014/main" id="{266BDB96-7DF0-F843-D671-6765BCDD0AD9}"/>
                    </a:ext>
                  </a:extLst>
                </p14:cNvPr>
                <p14:cNvContentPartPr/>
                <p14:nvPr/>
              </p14:nvContentPartPr>
              <p14:xfrm>
                <a:off x="12458295" y="6343485"/>
                <a:ext cx="46800" cy="360"/>
              </p14:xfrm>
            </p:contentPart>
          </mc:Choice>
          <mc:Fallback xmlns="">
            <p:pic>
              <p:nvPicPr>
                <p:cNvPr id="725" name="墨迹 724">
                  <a:extLst>
                    <a:ext uri="{FF2B5EF4-FFF2-40B4-BE49-F238E27FC236}">
                      <a16:creationId xmlns:a16="http://schemas.microsoft.com/office/drawing/2014/main" id="{266BDB96-7DF0-F843-D671-6765BCDD0AD9}"/>
                    </a:ext>
                  </a:extLst>
                </p:cNvPr>
                <p:cNvPicPr/>
                <p:nvPr/>
              </p:nvPicPr>
              <p:blipFill>
                <a:blip r:embed="rId1140"/>
                <a:stretch>
                  <a:fillRect/>
                </a:stretch>
              </p:blipFill>
              <p:spPr>
                <a:xfrm>
                  <a:off x="12449655" y="6334485"/>
                  <a:ext cx="64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41">
              <p14:nvContentPartPr>
                <p14:cNvPr id="726" name="墨迹 725">
                  <a:extLst>
                    <a:ext uri="{FF2B5EF4-FFF2-40B4-BE49-F238E27FC236}">
                      <a16:creationId xmlns:a16="http://schemas.microsoft.com/office/drawing/2014/main" id="{9CAC779E-82BF-1245-80E3-BD01EAC87FED}"/>
                    </a:ext>
                  </a:extLst>
                </p14:cNvPr>
                <p14:cNvContentPartPr/>
                <p14:nvPr/>
              </p14:nvContentPartPr>
              <p14:xfrm>
                <a:off x="13049055" y="6096165"/>
                <a:ext cx="126360" cy="17280"/>
              </p14:xfrm>
            </p:contentPart>
          </mc:Choice>
          <mc:Fallback xmlns="">
            <p:pic>
              <p:nvPicPr>
                <p:cNvPr id="726" name="墨迹 725">
                  <a:extLst>
                    <a:ext uri="{FF2B5EF4-FFF2-40B4-BE49-F238E27FC236}">
                      <a16:creationId xmlns:a16="http://schemas.microsoft.com/office/drawing/2014/main" id="{9CAC779E-82BF-1245-80E3-BD01EAC87FED}"/>
                    </a:ext>
                  </a:extLst>
                </p:cNvPr>
                <p:cNvPicPr/>
                <p:nvPr/>
              </p:nvPicPr>
              <p:blipFill>
                <a:blip r:embed="rId1142"/>
                <a:stretch>
                  <a:fillRect/>
                </a:stretch>
              </p:blipFill>
              <p:spPr>
                <a:xfrm>
                  <a:off x="13040415" y="6087165"/>
                  <a:ext cx="1440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143">
              <p14:nvContentPartPr>
                <p14:cNvPr id="727" name="墨迹 726">
                  <a:extLst>
                    <a:ext uri="{FF2B5EF4-FFF2-40B4-BE49-F238E27FC236}">
                      <a16:creationId xmlns:a16="http://schemas.microsoft.com/office/drawing/2014/main" id="{8FC78023-6B9C-69F9-FC5A-A143B17A17C9}"/>
                    </a:ext>
                  </a:extLst>
                </p14:cNvPr>
                <p14:cNvContentPartPr/>
                <p14:nvPr/>
              </p14:nvContentPartPr>
              <p14:xfrm>
                <a:off x="13037175" y="6124605"/>
                <a:ext cx="31320" cy="305280"/>
              </p14:xfrm>
            </p:contentPart>
          </mc:Choice>
          <mc:Fallback xmlns="">
            <p:pic>
              <p:nvPicPr>
                <p:cNvPr id="727" name="墨迹 726">
                  <a:extLst>
                    <a:ext uri="{FF2B5EF4-FFF2-40B4-BE49-F238E27FC236}">
                      <a16:creationId xmlns:a16="http://schemas.microsoft.com/office/drawing/2014/main" id="{8FC78023-6B9C-69F9-FC5A-A143B17A17C9}"/>
                    </a:ext>
                  </a:extLst>
                </p:cNvPr>
                <p:cNvPicPr/>
                <p:nvPr/>
              </p:nvPicPr>
              <p:blipFill>
                <a:blip r:embed="rId1144"/>
                <a:stretch>
                  <a:fillRect/>
                </a:stretch>
              </p:blipFill>
              <p:spPr>
                <a:xfrm>
                  <a:off x="13028535" y="6115605"/>
                  <a:ext cx="4896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145">
              <p14:nvContentPartPr>
                <p14:cNvPr id="728" name="墨迹 727">
                  <a:extLst>
                    <a:ext uri="{FF2B5EF4-FFF2-40B4-BE49-F238E27FC236}">
                      <a16:creationId xmlns:a16="http://schemas.microsoft.com/office/drawing/2014/main" id="{42B48960-033D-F3E4-5267-9EA54219273B}"/>
                    </a:ext>
                  </a:extLst>
                </p14:cNvPr>
                <p14:cNvContentPartPr/>
                <p14:nvPr/>
              </p14:nvContentPartPr>
              <p14:xfrm>
                <a:off x="13058415" y="6254205"/>
                <a:ext cx="107280" cy="172440"/>
              </p14:xfrm>
            </p:contentPart>
          </mc:Choice>
          <mc:Fallback xmlns="">
            <p:pic>
              <p:nvPicPr>
                <p:cNvPr id="728" name="墨迹 727">
                  <a:extLst>
                    <a:ext uri="{FF2B5EF4-FFF2-40B4-BE49-F238E27FC236}">
                      <a16:creationId xmlns:a16="http://schemas.microsoft.com/office/drawing/2014/main" id="{42B48960-033D-F3E4-5267-9EA54219273B}"/>
                    </a:ext>
                  </a:extLst>
                </p:cNvPr>
                <p:cNvPicPr/>
                <p:nvPr/>
              </p:nvPicPr>
              <p:blipFill>
                <a:blip r:embed="rId1146"/>
                <a:stretch>
                  <a:fillRect/>
                </a:stretch>
              </p:blipFill>
              <p:spPr>
                <a:xfrm>
                  <a:off x="13049775" y="6245565"/>
                  <a:ext cx="124920" cy="190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47">
            <p14:nvContentPartPr>
              <p14:cNvPr id="729" name="墨迹 728">
                <a:extLst>
                  <a:ext uri="{FF2B5EF4-FFF2-40B4-BE49-F238E27FC236}">
                    <a16:creationId xmlns:a16="http://schemas.microsoft.com/office/drawing/2014/main" id="{55EE085C-AD23-B49C-8DAF-A14E743C1F5E}"/>
                  </a:ext>
                </a:extLst>
              </p14:cNvPr>
              <p14:cNvContentPartPr/>
              <p14:nvPr/>
            </p14:nvContentPartPr>
            <p14:xfrm>
              <a:off x="13337775" y="6121725"/>
              <a:ext cx="250200" cy="262440"/>
            </p14:xfrm>
          </p:contentPart>
        </mc:Choice>
        <mc:Fallback xmlns="">
          <p:pic>
            <p:nvPicPr>
              <p:cNvPr id="729" name="墨迹 728">
                <a:extLst>
                  <a:ext uri="{FF2B5EF4-FFF2-40B4-BE49-F238E27FC236}">
                    <a16:creationId xmlns:a16="http://schemas.microsoft.com/office/drawing/2014/main" id="{55EE085C-AD23-B49C-8DAF-A14E743C1F5E}"/>
                  </a:ext>
                </a:extLst>
              </p:cNvPr>
              <p:cNvPicPr/>
              <p:nvPr/>
            </p:nvPicPr>
            <p:blipFill>
              <a:blip r:embed="rId1148"/>
              <a:stretch>
                <a:fillRect/>
              </a:stretch>
            </p:blipFill>
            <p:spPr>
              <a:xfrm>
                <a:off x="13329135" y="6113085"/>
                <a:ext cx="267840" cy="280080"/>
              </a:xfrm>
              <a:prstGeom prst="rect">
                <a:avLst/>
              </a:prstGeom>
            </p:spPr>
          </p:pic>
        </mc:Fallback>
      </mc:AlternateContent>
      <p:grpSp>
        <p:nvGrpSpPr>
          <p:cNvPr id="749" name="组合 748">
            <a:extLst>
              <a:ext uri="{FF2B5EF4-FFF2-40B4-BE49-F238E27FC236}">
                <a16:creationId xmlns:a16="http://schemas.microsoft.com/office/drawing/2014/main" id="{D05C0651-A766-02CA-39ED-EDB97E84500F}"/>
              </a:ext>
            </a:extLst>
          </p:cNvPr>
          <p:cNvGrpSpPr/>
          <p:nvPr/>
        </p:nvGrpSpPr>
        <p:grpSpPr>
          <a:xfrm>
            <a:off x="12459375" y="6623925"/>
            <a:ext cx="1315800" cy="1219680"/>
            <a:chOff x="12459375" y="6623925"/>
            <a:chExt cx="1315800" cy="1219680"/>
          </a:xfrm>
        </p:grpSpPr>
        <mc:AlternateContent xmlns:mc="http://schemas.openxmlformats.org/markup-compatibility/2006" xmlns:p14="http://schemas.microsoft.com/office/powerpoint/2010/main">
          <mc:Choice Requires="p14">
            <p:contentPart p14:bwMode="auto" r:id="rId1149">
              <p14:nvContentPartPr>
                <p14:cNvPr id="731" name="墨迹 730">
                  <a:extLst>
                    <a:ext uri="{FF2B5EF4-FFF2-40B4-BE49-F238E27FC236}">
                      <a16:creationId xmlns:a16="http://schemas.microsoft.com/office/drawing/2014/main" id="{F5DD25FC-A516-A97C-A4DC-FC1A15343B54}"/>
                    </a:ext>
                  </a:extLst>
                </p14:cNvPr>
                <p14:cNvContentPartPr/>
                <p14:nvPr/>
              </p14:nvContentPartPr>
              <p14:xfrm>
                <a:off x="12459375" y="6686205"/>
                <a:ext cx="140040" cy="253440"/>
              </p14:xfrm>
            </p:contentPart>
          </mc:Choice>
          <mc:Fallback xmlns="">
            <p:pic>
              <p:nvPicPr>
                <p:cNvPr id="731" name="墨迹 730">
                  <a:extLst>
                    <a:ext uri="{FF2B5EF4-FFF2-40B4-BE49-F238E27FC236}">
                      <a16:creationId xmlns:a16="http://schemas.microsoft.com/office/drawing/2014/main" id="{F5DD25FC-A516-A97C-A4DC-FC1A15343B54}"/>
                    </a:ext>
                  </a:extLst>
                </p:cNvPr>
                <p:cNvPicPr/>
                <p:nvPr/>
              </p:nvPicPr>
              <p:blipFill>
                <a:blip r:embed="rId1150"/>
                <a:stretch>
                  <a:fillRect/>
                </a:stretch>
              </p:blipFill>
              <p:spPr>
                <a:xfrm>
                  <a:off x="12450375" y="6677565"/>
                  <a:ext cx="157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151">
              <p14:nvContentPartPr>
                <p14:cNvPr id="732" name="墨迹 731">
                  <a:extLst>
                    <a:ext uri="{FF2B5EF4-FFF2-40B4-BE49-F238E27FC236}">
                      <a16:creationId xmlns:a16="http://schemas.microsoft.com/office/drawing/2014/main" id="{26EF1E35-CE22-A918-A485-5AA69343860F}"/>
                    </a:ext>
                  </a:extLst>
                </p14:cNvPr>
                <p14:cNvContentPartPr/>
                <p14:nvPr/>
              </p14:nvContentPartPr>
              <p14:xfrm>
                <a:off x="12491415" y="6838485"/>
                <a:ext cx="148320" cy="204480"/>
              </p14:xfrm>
            </p:contentPart>
          </mc:Choice>
          <mc:Fallback xmlns="">
            <p:pic>
              <p:nvPicPr>
                <p:cNvPr id="732" name="墨迹 731">
                  <a:extLst>
                    <a:ext uri="{FF2B5EF4-FFF2-40B4-BE49-F238E27FC236}">
                      <a16:creationId xmlns:a16="http://schemas.microsoft.com/office/drawing/2014/main" id="{26EF1E35-CE22-A918-A485-5AA69343860F}"/>
                    </a:ext>
                  </a:extLst>
                </p:cNvPr>
                <p:cNvPicPr/>
                <p:nvPr/>
              </p:nvPicPr>
              <p:blipFill>
                <a:blip r:embed="rId1152"/>
                <a:stretch>
                  <a:fillRect/>
                </a:stretch>
              </p:blipFill>
              <p:spPr>
                <a:xfrm>
                  <a:off x="12482775" y="6829845"/>
                  <a:ext cx="16596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153">
              <p14:nvContentPartPr>
                <p14:cNvPr id="733" name="墨迹 732">
                  <a:extLst>
                    <a:ext uri="{FF2B5EF4-FFF2-40B4-BE49-F238E27FC236}">
                      <a16:creationId xmlns:a16="http://schemas.microsoft.com/office/drawing/2014/main" id="{CD3923CF-0AEB-0251-BA97-E76F0ABABA90}"/>
                    </a:ext>
                  </a:extLst>
                </p14:cNvPr>
                <p14:cNvContentPartPr/>
                <p14:nvPr/>
              </p14:nvContentPartPr>
              <p14:xfrm>
                <a:off x="12496455" y="6967725"/>
                <a:ext cx="156960" cy="64080"/>
              </p14:xfrm>
            </p:contentPart>
          </mc:Choice>
          <mc:Fallback xmlns="">
            <p:pic>
              <p:nvPicPr>
                <p:cNvPr id="733" name="墨迹 732">
                  <a:extLst>
                    <a:ext uri="{FF2B5EF4-FFF2-40B4-BE49-F238E27FC236}">
                      <a16:creationId xmlns:a16="http://schemas.microsoft.com/office/drawing/2014/main" id="{CD3923CF-0AEB-0251-BA97-E76F0ABABA90}"/>
                    </a:ext>
                  </a:extLst>
                </p:cNvPr>
                <p:cNvPicPr/>
                <p:nvPr/>
              </p:nvPicPr>
              <p:blipFill>
                <a:blip r:embed="rId1154"/>
                <a:stretch>
                  <a:fillRect/>
                </a:stretch>
              </p:blipFill>
              <p:spPr>
                <a:xfrm>
                  <a:off x="12487815" y="6959085"/>
                  <a:ext cx="1746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155">
              <p14:nvContentPartPr>
                <p14:cNvPr id="734" name="墨迹 733">
                  <a:extLst>
                    <a:ext uri="{FF2B5EF4-FFF2-40B4-BE49-F238E27FC236}">
                      <a16:creationId xmlns:a16="http://schemas.microsoft.com/office/drawing/2014/main" id="{701DA82D-C49E-94DE-BD9E-BF4D569D8391}"/>
                    </a:ext>
                  </a:extLst>
                </p14:cNvPr>
                <p14:cNvContentPartPr/>
                <p14:nvPr/>
              </p14:nvContentPartPr>
              <p14:xfrm>
                <a:off x="12630015" y="6991485"/>
                <a:ext cx="3960" cy="3960"/>
              </p14:xfrm>
            </p:contentPart>
          </mc:Choice>
          <mc:Fallback xmlns="">
            <p:pic>
              <p:nvPicPr>
                <p:cNvPr id="734" name="墨迹 733">
                  <a:extLst>
                    <a:ext uri="{FF2B5EF4-FFF2-40B4-BE49-F238E27FC236}">
                      <a16:creationId xmlns:a16="http://schemas.microsoft.com/office/drawing/2014/main" id="{701DA82D-C49E-94DE-BD9E-BF4D569D8391}"/>
                    </a:ext>
                  </a:extLst>
                </p:cNvPr>
                <p:cNvPicPr/>
                <p:nvPr/>
              </p:nvPicPr>
              <p:blipFill>
                <a:blip r:embed="rId1156"/>
                <a:stretch>
                  <a:fillRect/>
                </a:stretch>
              </p:blipFill>
              <p:spPr>
                <a:xfrm>
                  <a:off x="12621375" y="6982485"/>
                  <a:ext cx="216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157">
              <p14:nvContentPartPr>
                <p14:cNvPr id="735" name="墨迹 734">
                  <a:extLst>
                    <a:ext uri="{FF2B5EF4-FFF2-40B4-BE49-F238E27FC236}">
                      <a16:creationId xmlns:a16="http://schemas.microsoft.com/office/drawing/2014/main" id="{AD2A728A-6671-9599-9462-4C009CE6D459}"/>
                    </a:ext>
                  </a:extLst>
                </p14:cNvPr>
                <p14:cNvContentPartPr/>
                <p14:nvPr/>
              </p14:nvContentPartPr>
              <p14:xfrm>
                <a:off x="12848895" y="6648405"/>
                <a:ext cx="26640" cy="4320"/>
              </p14:xfrm>
            </p:contentPart>
          </mc:Choice>
          <mc:Fallback xmlns="">
            <p:pic>
              <p:nvPicPr>
                <p:cNvPr id="735" name="墨迹 734">
                  <a:extLst>
                    <a:ext uri="{FF2B5EF4-FFF2-40B4-BE49-F238E27FC236}">
                      <a16:creationId xmlns:a16="http://schemas.microsoft.com/office/drawing/2014/main" id="{AD2A728A-6671-9599-9462-4C009CE6D459}"/>
                    </a:ext>
                  </a:extLst>
                </p:cNvPr>
                <p:cNvPicPr/>
                <p:nvPr/>
              </p:nvPicPr>
              <p:blipFill>
                <a:blip r:embed="rId1158"/>
                <a:stretch>
                  <a:fillRect/>
                </a:stretch>
              </p:blipFill>
              <p:spPr>
                <a:xfrm>
                  <a:off x="12840255" y="6639405"/>
                  <a:ext cx="442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159">
              <p14:nvContentPartPr>
                <p14:cNvPr id="736" name="墨迹 735">
                  <a:extLst>
                    <a:ext uri="{FF2B5EF4-FFF2-40B4-BE49-F238E27FC236}">
                      <a16:creationId xmlns:a16="http://schemas.microsoft.com/office/drawing/2014/main" id="{BADD33F6-3AEA-ABA6-58E0-063E2B86DFE2}"/>
                    </a:ext>
                  </a:extLst>
                </p14:cNvPr>
                <p14:cNvContentPartPr/>
                <p14:nvPr/>
              </p14:nvContentPartPr>
              <p14:xfrm>
                <a:off x="12771495" y="6714645"/>
                <a:ext cx="197640" cy="291240"/>
              </p14:xfrm>
            </p:contentPart>
          </mc:Choice>
          <mc:Fallback xmlns="">
            <p:pic>
              <p:nvPicPr>
                <p:cNvPr id="736" name="墨迹 735">
                  <a:extLst>
                    <a:ext uri="{FF2B5EF4-FFF2-40B4-BE49-F238E27FC236}">
                      <a16:creationId xmlns:a16="http://schemas.microsoft.com/office/drawing/2014/main" id="{BADD33F6-3AEA-ABA6-58E0-063E2B86DFE2}"/>
                    </a:ext>
                  </a:extLst>
                </p:cNvPr>
                <p:cNvPicPr/>
                <p:nvPr/>
              </p:nvPicPr>
              <p:blipFill>
                <a:blip r:embed="rId1160"/>
                <a:stretch>
                  <a:fillRect/>
                </a:stretch>
              </p:blipFill>
              <p:spPr>
                <a:xfrm>
                  <a:off x="12762495" y="6706005"/>
                  <a:ext cx="21528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1161">
              <p14:nvContentPartPr>
                <p14:cNvPr id="737" name="墨迹 736">
                  <a:extLst>
                    <a:ext uri="{FF2B5EF4-FFF2-40B4-BE49-F238E27FC236}">
                      <a16:creationId xmlns:a16="http://schemas.microsoft.com/office/drawing/2014/main" id="{50283740-AB81-0A89-CE44-96A91AF54657}"/>
                    </a:ext>
                  </a:extLst>
                </p14:cNvPr>
                <p14:cNvContentPartPr/>
                <p14:nvPr/>
              </p14:nvContentPartPr>
              <p14:xfrm>
                <a:off x="13086135" y="6667485"/>
                <a:ext cx="96480" cy="287280"/>
              </p14:xfrm>
            </p:contentPart>
          </mc:Choice>
          <mc:Fallback xmlns="">
            <p:pic>
              <p:nvPicPr>
                <p:cNvPr id="737" name="墨迹 736">
                  <a:extLst>
                    <a:ext uri="{FF2B5EF4-FFF2-40B4-BE49-F238E27FC236}">
                      <a16:creationId xmlns:a16="http://schemas.microsoft.com/office/drawing/2014/main" id="{50283740-AB81-0A89-CE44-96A91AF54657}"/>
                    </a:ext>
                  </a:extLst>
                </p:cNvPr>
                <p:cNvPicPr/>
                <p:nvPr/>
              </p:nvPicPr>
              <p:blipFill>
                <a:blip r:embed="rId1162"/>
                <a:stretch>
                  <a:fillRect/>
                </a:stretch>
              </p:blipFill>
              <p:spPr>
                <a:xfrm>
                  <a:off x="13077135" y="6658485"/>
                  <a:ext cx="1141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163">
              <p14:nvContentPartPr>
                <p14:cNvPr id="738" name="墨迹 737">
                  <a:extLst>
                    <a:ext uri="{FF2B5EF4-FFF2-40B4-BE49-F238E27FC236}">
                      <a16:creationId xmlns:a16="http://schemas.microsoft.com/office/drawing/2014/main" id="{24183611-8300-0749-EE21-0DCEBFDD2D93}"/>
                    </a:ext>
                  </a:extLst>
                </p14:cNvPr>
                <p14:cNvContentPartPr/>
                <p14:nvPr/>
              </p14:nvContentPartPr>
              <p14:xfrm>
                <a:off x="13153815" y="6623925"/>
                <a:ext cx="180000" cy="275400"/>
              </p14:xfrm>
            </p:contentPart>
          </mc:Choice>
          <mc:Fallback xmlns="">
            <p:pic>
              <p:nvPicPr>
                <p:cNvPr id="738" name="墨迹 737">
                  <a:extLst>
                    <a:ext uri="{FF2B5EF4-FFF2-40B4-BE49-F238E27FC236}">
                      <a16:creationId xmlns:a16="http://schemas.microsoft.com/office/drawing/2014/main" id="{24183611-8300-0749-EE21-0DCEBFDD2D93}"/>
                    </a:ext>
                  </a:extLst>
                </p:cNvPr>
                <p:cNvPicPr/>
                <p:nvPr/>
              </p:nvPicPr>
              <p:blipFill>
                <a:blip r:embed="rId1164"/>
                <a:stretch>
                  <a:fillRect/>
                </a:stretch>
              </p:blipFill>
              <p:spPr>
                <a:xfrm>
                  <a:off x="13145175" y="6614925"/>
                  <a:ext cx="19764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165">
              <p14:nvContentPartPr>
                <p14:cNvPr id="739" name="墨迹 738">
                  <a:extLst>
                    <a:ext uri="{FF2B5EF4-FFF2-40B4-BE49-F238E27FC236}">
                      <a16:creationId xmlns:a16="http://schemas.microsoft.com/office/drawing/2014/main" id="{DDADE722-9415-B204-7BA8-DBA826A3A7DF}"/>
                    </a:ext>
                  </a:extLst>
                </p14:cNvPr>
                <p14:cNvContentPartPr/>
                <p14:nvPr/>
              </p14:nvContentPartPr>
              <p14:xfrm>
                <a:off x="13205655" y="6784485"/>
                <a:ext cx="173520" cy="169920"/>
              </p14:xfrm>
            </p:contentPart>
          </mc:Choice>
          <mc:Fallback xmlns="">
            <p:pic>
              <p:nvPicPr>
                <p:cNvPr id="739" name="墨迹 738">
                  <a:extLst>
                    <a:ext uri="{FF2B5EF4-FFF2-40B4-BE49-F238E27FC236}">
                      <a16:creationId xmlns:a16="http://schemas.microsoft.com/office/drawing/2014/main" id="{DDADE722-9415-B204-7BA8-DBA826A3A7DF}"/>
                    </a:ext>
                  </a:extLst>
                </p:cNvPr>
                <p:cNvPicPr/>
                <p:nvPr/>
              </p:nvPicPr>
              <p:blipFill>
                <a:blip r:embed="rId1166"/>
                <a:stretch>
                  <a:fillRect/>
                </a:stretch>
              </p:blipFill>
              <p:spPr>
                <a:xfrm>
                  <a:off x="13197015" y="6775845"/>
                  <a:ext cx="1911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67">
              <p14:nvContentPartPr>
                <p14:cNvPr id="741" name="墨迹 740">
                  <a:extLst>
                    <a:ext uri="{FF2B5EF4-FFF2-40B4-BE49-F238E27FC236}">
                      <a16:creationId xmlns:a16="http://schemas.microsoft.com/office/drawing/2014/main" id="{ED157DF7-62A0-F68C-0387-F1AF46B8194E}"/>
                    </a:ext>
                  </a:extLst>
                </p14:cNvPr>
                <p14:cNvContentPartPr/>
                <p14:nvPr/>
              </p14:nvContentPartPr>
              <p14:xfrm>
                <a:off x="12955095" y="7201005"/>
                <a:ext cx="65520" cy="183960"/>
              </p14:xfrm>
            </p:contentPart>
          </mc:Choice>
          <mc:Fallback xmlns="">
            <p:pic>
              <p:nvPicPr>
                <p:cNvPr id="741" name="墨迹 740">
                  <a:extLst>
                    <a:ext uri="{FF2B5EF4-FFF2-40B4-BE49-F238E27FC236}">
                      <a16:creationId xmlns:a16="http://schemas.microsoft.com/office/drawing/2014/main" id="{ED157DF7-62A0-F68C-0387-F1AF46B8194E}"/>
                    </a:ext>
                  </a:extLst>
                </p:cNvPr>
                <p:cNvPicPr/>
                <p:nvPr/>
              </p:nvPicPr>
              <p:blipFill>
                <a:blip r:embed="rId1168"/>
                <a:stretch>
                  <a:fillRect/>
                </a:stretch>
              </p:blipFill>
              <p:spPr>
                <a:xfrm>
                  <a:off x="12946095" y="7192005"/>
                  <a:ext cx="8316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169">
              <p14:nvContentPartPr>
                <p14:cNvPr id="742" name="墨迹 741">
                  <a:extLst>
                    <a:ext uri="{FF2B5EF4-FFF2-40B4-BE49-F238E27FC236}">
                      <a16:creationId xmlns:a16="http://schemas.microsoft.com/office/drawing/2014/main" id="{E65E1470-CA45-B43D-83A6-968821211240}"/>
                    </a:ext>
                  </a:extLst>
                </p14:cNvPr>
                <p14:cNvContentPartPr/>
                <p14:nvPr/>
              </p14:nvContentPartPr>
              <p14:xfrm>
                <a:off x="12982455" y="7353285"/>
                <a:ext cx="60480" cy="17640"/>
              </p14:xfrm>
            </p:contentPart>
          </mc:Choice>
          <mc:Fallback xmlns="">
            <p:pic>
              <p:nvPicPr>
                <p:cNvPr id="742" name="墨迹 741">
                  <a:extLst>
                    <a:ext uri="{FF2B5EF4-FFF2-40B4-BE49-F238E27FC236}">
                      <a16:creationId xmlns:a16="http://schemas.microsoft.com/office/drawing/2014/main" id="{E65E1470-CA45-B43D-83A6-968821211240}"/>
                    </a:ext>
                  </a:extLst>
                </p:cNvPr>
                <p:cNvPicPr/>
                <p:nvPr/>
              </p:nvPicPr>
              <p:blipFill>
                <a:blip r:embed="rId1170"/>
                <a:stretch>
                  <a:fillRect/>
                </a:stretch>
              </p:blipFill>
              <p:spPr>
                <a:xfrm>
                  <a:off x="12973815" y="7344285"/>
                  <a:ext cx="781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171">
              <p14:nvContentPartPr>
                <p14:cNvPr id="743" name="墨迹 742">
                  <a:extLst>
                    <a:ext uri="{FF2B5EF4-FFF2-40B4-BE49-F238E27FC236}">
                      <a16:creationId xmlns:a16="http://schemas.microsoft.com/office/drawing/2014/main" id="{7AA3D68E-D69E-0A49-262A-429771773D7A}"/>
                    </a:ext>
                  </a:extLst>
                </p14:cNvPr>
                <p14:cNvContentPartPr/>
                <p14:nvPr/>
              </p14:nvContentPartPr>
              <p14:xfrm>
                <a:off x="12844215" y="7114605"/>
                <a:ext cx="154080" cy="152280"/>
              </p14:xfrm>
            </p:contentPart>
          </mc:Choice>
          <mc:Fallback xmlns="">
            <p:pic>
              <p:nvPicPr>
                <p:cNvPr id="743" name="墨迹 742">
                  <a:extLst>
                    <a:ext uri="{FF2B5EF4-FFF2-40B4-BE49-F238E27FC236}">
                      <a16:creationId xmlns:a16="http://schemas.microsoft.com/office/drawing/2014/main" id="{7AA3D68E-D69E-0A49-262A-429771773D7A}"/>
                    </a:ext>
                  </a:extLst>
                </p:cNvPr>
                <p:cNvPicPr/>
                <p:nvPr/>
              </p:nvPicPr>
              <p:blipFill>
                <a:blip r:embed="rId1172"/>
                <a:stretch>
                  <a:fillRect/>
                </a:stretch>
              </p:blipFill>
              <p:spPr>
                <a:xfrm>
                  <a:off x="12835575" y="7105965"/>
                  <a:ext cx="1717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73">
              <p14:nvContentPartPr>
                <p14:cNvPr id="744" name="墨迹 743">
                  <a:extLst>
                    <a:ext uri="{FF2B5EF4-FFF2-40B4-BE49-F238E27FC236}">
                      <a16:creationId xmlns:a16="http://schemas.microsoft.com/office/drawing/2014/main" id="{FC229185-3AC2-7659-337C-7B1BE4B62290}"/>
                    </a:ext>
                  </a:extLst>
                </p14:cNvPr>
                <p14:cNvContentPartPr/>
                <p14:nvPr/>
              </p14:nvContentPartPr>
              <p14:xfrm>
                <a:off x="12977055" y="7162485"/>
                <a:ext cx="15480" cy="153720"/>
              </p14:xfrm>
            </p:contentPart>
          </mc:Choice>
          <mc:Fallback xmlns="">
            <p:pic>
              <p:nvPicPr>
                <p:cNvPr id="744" name="墨迹 743">
                  <a:extLst>
                    <a:ext uri="{FF2B5EF4-FFF2-40B4-BE49-F238E27FC236}">
                      <a16:creationId xmlns:a16="http://schemas.microsoft.com/office/drawing/2014/main" id="{FC229185-3AC2-7659-337C-7B1BE4B62290}"/>
                    </a:ext>
                  </a:extLst>
                </p:cNvPr>
                <p:cNvPicPr/>
                <p:nvPr/>
              </p:nvPicPr>
              <p:blipFill>
                <a:blip r:embed="rId1174"/>
                <a:stretch>
                  <a:fillRect/>
                </a:stretch>
              </p:blipFill>
              <p:spPr>
                <a:xfrm>
                  <a:off x="12968055" y="7153845"/>
                  <a:ext cx="331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175">
              <p14:nvContentPartPr>
                <p14:cNvPr id="745" name="墨迹 744">
                  <a:extLst>
                    <a:ext uri="{FF2B5EF4-FFF2-40B4-BE49-F238E27FC236}">
                      <a16:creationId xmlns:a16="http://schemas.microsoft.com/office/drawing/2014/main" id="{D7A856A6-E0ED-64EA-0406-C3778F3591E0}"/>
                    </a:ext>
                  </a:extLst>
                </p14:cNvPr>
                <p14:cNvContentPartPr/>
                <p14:nvPr/>
              </p14:nvContentPartPr>
              <p14:xfrm>
                <a:off x="13091535" y="7067445"/>
                <a:ext cx="150480" cy="322920"/>
              </p14:xfrm>
            </p:contentPart>
          </mc:Choice>
          <mc:Fallback xmlns="">
            <p:pic>
              <p:nvPicPr>
                <p:cNvPr id="745" name="墨迹 744">
                  <a:extLst>
                    <a:ext uri="{FF2B5EF4-FFF2-40B4-BE49-F238E27FC236}">
                      <a16:creationId xmlns:a16="http://schemas.microsoft.com/office/drawing/2014/main" id="{D7A856A6-E0ED-64EA-0406-C3778F3591E0}"/>
                    </a:ext>
                  </a:extLst>
                </p:cNvPr>
                <p:cNvPicPr/>
                <p:nvPr/>
              </p:nvPicPr>
              <p:blipFill>
                <a:blip r:embed="rId1176"/>
                <a:stretch>
                  <a:fillRect/>
                </a:stretch>
              </p:blipFill>
              <p:spPr>
                <a:xfrm>
                  <a:off x="13082535" y="7058445"/>
                  <a:ext cx="1681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177">
              <p14:nvContentPartPr>
                <p14:cNvPr id="746" name="墨迹 745">
                  <a:extLst>
                    <a:ext uri="{FF2B5EF4-FFF2-40B4-BE49-F238E27FC236}">
                      <a16:creationId xmlns:a16="http://schemas.microsoft.com/office/drawing/2014/main" id="{100B27B6-B1DA-D143-BB97-43152BDA5E40}"/>
                    </a:ext>
                  </a:extLst>
                </p14:cNvPr>
                <p14:cNvContentPartPr/>
                <p14:nvPr/>
              </p14:nvContentPartPr>
              <p14:xfrm>
                <a:off x="13379895" y="7039005"/>
                <a:ext cx="75240" cy="380160"/>
              </p14:xfrm>
            </p:contentPart>
          </mc:Choice>
          <mc:Fallback xmlns="">
            <p:pic>
              <p:nvPicPr>
                <p:cNvPr id="746" name="墨迹 745">
                  <a:extLst>
                    <a:ext uri="{FF2B5EF4-FFF2-40B4-BE49-F238E27FC236}">
                      <a16:creationId xmlns:a16="http://schemas.microsoft.com/office/drawing/2014/main" id="{100B27B6-B1DA-D143-BB97-43152BDA5E40}"/>
                    </a:ext>
                  </a:extLst>
                </p:cNvPr>
                <p:cNvPicPr/>
                <p:nvPr/>
              </p:nvPicPr>
              <p:blipFill>
                <a:blip r:embed="rId1178"/>
                <a:stretch>
                  <a:fillRect/>
                </a:stretch>
              </p:blipFill>
              <p:spPr>
                <a:xfrm>
                  <a:off x="13371255" y="7030005"/>
                  <a:ext cx="9288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1179">
              <p14:nvContentPartPr>
                <p14:cNvPr id="747" name="墨迹 746">
                  <a:extLst>
                    <a:ext uri="{FF2B5EF4-FFF2-40B4-BE49-F238E27FC236}">
                      <a16:creationId xmlns:a16="http://schemas.microsoft.com/office/drawing/2014/main" id="{F6DBD759-9F88-B3B2-B63B-3BAB4EF110A6}"/>
                    </a:ext>
                  </a:extLst>
                </p14:cNvPr>
                <p14:cNvContentPartPr/>
                <p14:nvPr/>
              </p14:nvContentPartPr>
              <p14:xfrm>
                <a:off x="13515615" y="7010565"/>
                <a:ext cx="138960" cy="833040"/>
              </p14:xfrm>
            </p:contentPart>
          </mc:Choice>
          <mc:Fallback xmlns="">
            <p:pic>
              <p:nvPicPr>
                <p:cNvPr id="747" name="墨迹 746">
                  <a:extLst>
                    <a:ext uri="{FF2B5EF4-FFF2-40B4-BE49-F238E27FC236}">
                      <a16:creationId xmlns:a16="http://schemas.microsoft.com/office/drawing/2014/main" id="{F6DBD759-9F88-B3B2-B63B-3BAB4EF110A6}"/>
                    </a:ext>
                  </a:extLst>
                </p:cNvPr>
                <p:cNvPicPr/>
                <p:nvPr/>
              </p:nvPicPr>
              <p:blipFill>
                <a:blip r:embed="rId1180"/>
                <a:stretch>
                  <a:fillRect/>
                </a:stretch>
              </p:blipFill>
              <p:spPr>
                <a:xfrm>
                  <a:off x="13506975" y="7001565"/>
                  <a:ext cx="156600" cy="850680"/>
                </a:xfrm>
                <a:prstGeom prst="rect">
                  <a:avLst/>
                </a:prstGeom>
              </p:spPr>
            </p:pic>
          </mc:Fallback>
        </mc:AlternateContent>
        <mc:AlternateContent xmlns:mc="http://schemas.openxmlformats.org/markup-compatibility/2006" xmlns:p14="http://schemas.microsoft.com/office/powerpoint/2010/main">
          <mc:Choice Requires="p14">
            <p:contentPart p14:bwMode="auto" r:id="rId1181">
              <p14:nvContentPartPr>
                <p14:cNvPr id="748" name="墨迹 747">
                  <a:extLst>
                    <a:ext uri="{FF2B5EF4-FFF2-40B4-BE49-F238E27FC236}">
                      <a16:creationId xmlns:a16="http://schemas.microsoft.com/office/drawing/2014/main" id="{B05E63C9-224F-ECA9-C80A-9D707CE7014D}"/>
                    </a:ext>
                  </a:extLst>
                </p14:cNvPr>
                <p14:cNvContentPartPr/>
                <p14:nvPr/>
              </p14:nvContentPartPr>
              <p14:xfrm>
                <a:off x="13763295" y="7463805"/>
                <a:ext cx="11880" cy="4320"/>
              </p14:xfrm>
            </p:contentPart>
          </mc:Choice>
          <mc:Fallback xmlns="">
            <p:pic>
              <p:nvPicPr>
                <p:cNvPr id="748" name="墨迹 747">
                  <a:extLst>
                    <a:ext uri="{FF2B5EF4-FFF2-40B4-BE49-F238E27FC236}">
                      <a16:creationId xmlns:a16="http://schemas.microsoft.com/office/drawing/2014/main" id="{B05E63C9-224F-ECA9-C80A-9D707CE7014D}"/>
                    </a:ext>
                  </a:extLst>
                </p:cNvPr>
                <p:cNvPicPr/>
                <p:nvPr/>
              </p:nvPicPr>
              <p:blipFill>
                <a:blip r:embed="rId1182"/>
                <a:stretch>
                  <a:fillRect/>
                </a:stretch>
              </p:blipFill>
              <p:spPr>
                <a:xfrm>
                  <a:off x="13754655" y="7454805"/>
                  <a:ext cx="29520" cy="21960"/>
                </a:xfrm>
                <a:prstGeom prst="rect">
                  <a:avLst/>
                </a:prstGeom>
              </p:spPr>
            </p:pic>
          </mc:Fallback>
        </mc:AlternateContent>
      </p:grpSp>
    </p:spTree>
    <p:extLst>
      <p:ext uri="{BB962C8B-B14F-4D97-AF65-F5344CB8AC3E}">
        <p14:creationId xmlns:p14="http://schemas.microsoft.com/office/powerpoint/2010/main" val="1198814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526DFAE1-9CA1-6E44-AD27-0B65800E98BB}"/>
              </a:ext>
            </a:extLst>
          </p:cNvPr>
          <p:cNvCxnSpPr>
            <a:cxnSpLocks/>
          </p:cNvCxnSpPr>
          <p:nvPr/>
        </p:nvCxnSpPr>
        <p:spPr>
          <a:xfrm flipV="1">
            <a:off x="1118200" y="685554"/>
            <a:ext cx="9955600" cy="14727"/>
          </a:xfrm>
          <a:prstGeom prst="line">
            <a:avLst/>
          </a:prstGeom>
          <a:ln w="22225" cap="rnd">
            <a:solidFill>
              <a:srgbClr val="334D7A"/>
            </a:solidFill>
            <a:round/>
            <a:headEnd type="none"/>
            <a:tailEnd type="ova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175D1F4C-BB95-111A-A222-300A8D9224DC}"/>
              </a:ext>
            </a:extLst>
          </p:cNvPr>
          <p:cNvGrpSpPr/>
          <p:nvPr/>
        </p:nvGrpSpPr>
        <p:grpSpPr>
          <a:xfrm>
            <a:off x="1108038" y="183027"/>
            <a:ext cx="525230" cy="517253"/>
            <a:chOff x="2480387" y="1419102"/>
            <a:chExt cx="442056" cy="435342"/>
          </a:xfrm>
        </p:grpSpPr>
        <p:sp>
          <p:nvSpPr>
            <p:cNvPr id="12" name="矩形 11">
              <a:extLst>
                <a:ext uri="{FF2B5EF4-FFF2-40B4-BE49-F238E27FC236}">
                  <a16:creationId xmlns:a16="http://schemas.microsoft.com/office/drawing/2014/main" id="{A8087D82-1CEC-13D2-1A69-89BF655450A0}"/>
                </a:ext>
              </a:extLst>
            </p:cNvPr>
            <p:cNvSpPr/>
            <p:nvPr/>
          </p:nvSpPr>
          <p:spPr>
            <a:xfrm>
              <a:off x="2596092" y="1419102"/>
              <a:ext cx="326351" cy="326351"/>
            </a:xfrm>
            <a:prstGeom prst="rect">
              <a:avLst/>
            </a:prstGeom>
            <a:noFill/>
            <a:ln>
              <a:solidFill>
                <a:srgbClr val="334D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 name="矩形 12">
              <a:extLst>
                <a:ext uri="{FF2B5EF4-FFF2-40B4-BE49-F238E27FC236}">
                  <a16:creationId xmlns:a16="http://schemas.microsoft.com/office/drawing/2014/main" id="{562EADB6-5A1F-DBC0-F508-5DFB3AB7837E}"/>
                </a:ext>
              </a:extLst>
            </p:cNvPr>
            <p:cNvSpPr/>
            <p:nvPr/>
          </p:nvSpPr>
          <p:spPr>
            <a:xfrm>
              <a:off x="2480387" y="1528093"/>
              <a:ext cx="326351" cy="326351"/>
            </a:xfrm>
            <a:prstGeom prst="rect">
              <a:avLst/>
            </a:prstGeom>
            <a:solidFill>
              <a:srgbClr val="2E4F64"/>
            </a:solidFill>
            <a:ln>
              <a:solidFill>
                <a:srgbClr val="334D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15" name="文本框 14"/>
          <p:cNvSpPr txBox="1"/>
          <p:nvPr/>
        </p:nvSpPr>
        <p:spPr>
          <a:xfrm>
            <a:off x="1633271" y="232334"/>
            <a:ext cx="4271897" cy="400110"/>
          </a:xfrm>
          <a:prstGeom prst="rect">
            <a:avLst/>
          </a:prstGeom>
          <a:noFill/>
        </p:spPr>
        <p:txBody>
          <a:bodyPr wrap="square" rtlCol="0">
            <a:spAutoFit/>
          </a:bodyPr>
          <a:lstStyle/>
          <a:p>
            <a:r>
              <a:rPr lang="zh-CN" altLang="en-US" sz="2000" b="1" dirty="0">
                <a:latin typeface="Times New Roman" panose="02020603050405020304" pitchFamily="18" charset="0"/>
                <a:ea typeface="微软雅黑" panose="020B0503020204020204" pitchFamily="34" charset="-122"/>
              </a:rPr>
              <a:t>内部冗余单元消隐算法</a:t>
            </a:r>
            <a:endParaRPr lang="en-US" altLang="zh-CN" sz="2000" b="1" dirty="0">
              <a:latin typeface="Times New Roman" panose="02020603050405020304" pitchFamily="18" charset="0"/>
              <a:ea typeface="微软雅黑" panose="020B0503020204020204" pitchFamily="34" charset="-122"/>
            </a:endParaRPr>
          </a:p>
        </p:txBody>
      </p:sp>
      <p:sp>
        <p:nvSpPr>
          <p:cNvPr id="5" name="文本框 4">
            <a:extLst>
              <a:ext uri="{FF2B5EF4-FFF2-40B4-BE49-F238E27FC236}">
                <a16:creationId xmlns:a16="http://schemas.microsoft.com/office/drawing/2014/main" id="{93B20FE2-D727-FEA1-B5FB-C7CD3D097350}"/>
              </a:ext>
            </a:extLst>
          </p:cNvPr>
          <p:cNvSpPr txBox="1"/>
          <p:nvPr/>
        </p:nvSpPr>
        <p:spPr>
          <a:xfrm>
            <a:off x="768918" y="1839082"/>
            <a:ext cx="5687929" cy="2948243"/>
          </a:xfrm>
          <a:prstGeom prst="rect">
            <a:avLst/>
          </a:prstGeom>
          <a:noFill/>
        </p:spPr>
        <p:txBody>
          <a:bodyPr wrap="square">
            <a:spAutoFit/>
          </a:bodyPr>
          <a:lstStyle/>
          <a:p>
            <a:pPr indent="304800" algn="just">
              <a:lnSpc>
                <a:spcPct val="150000"/>
              </a:lnSpc>
            </a:pP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在对算法的性能测试中，设置细分等级为</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30</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，分别对各方向单元数为</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10</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15</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20</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25</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时使用和未使用消隐算法进行可视化试验，并比较了渲染每帧所需要的毫秒数。每帧所需毫秒数的增加表明在渲染时</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GPU</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所需时间更多，消耗资源越大。如下表所示，使用消隐算法与未使用时存在着较大的性能差异，且随着单元数量提升，消隐算法带来的性能提升更加显著。</a:t>
            </a:r>
          </a:p>
        </p:txBody>
      </p:sp>
      <p:graphicFrame>
        <p:nvGraphicFramePr>
          <p:cNvPr id="6" name="图表 5">
            <a:extLst>
              <a:ext uri="{FF2B5EF4-FFF2-40B4-BE49-F238E27FC236}">
                <a16:creationId xmlns:a16="http://schemas.microsoft.com/office/drawing/2014/main" id="{E2439AC3-064E-C89E-992C-4E08DE50FE4E}"/>
              </a:ext>
            </a:extLst>
          </p:cNvPr>
          <p:cNvGraphicFramePr/>
          <p:nvPr>
            <p:extLst>
              <p:ext uri="{D42A27DB-BD31-4B8C-83A1-F6EECF244321}">
                <p14:modId xmlns:p14="http://schemas.microsoft.com/office/powerpoint/2010/main" val="1798329173"/>
              </p:ext>
            </p:extLst>
          </p:nvPr>
        </p:nvGraphicFramePr>
        <p:xfrm>
          <a:off x="6787014" y="2070674"/>
          <a:ext cx="4636068" cy="271665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98498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D8B8506-1B7F-90F6-C885-FE21973DC0AF}"/>
              </a:ext>
            </a:extLst>
          </p:cNvPr>
          <p:cNvGrpSpPr/>
          <p:nvPr/>
        </p:nvGrpSpPr>
        <p:grpSpPr>
          <a:xfrm>
            <a:off x="311560" y="230531"/>
            <a:ext cx="2073170" cy="454750"/>
            <a:chOff x="660400" y="478901"/>
            <a:chExt cx="2073170" cy="454750"/>
          </a:xfrm>
        </p:grpSpPr>
        <p:grpSp>
          <p:nvGrpSpPr>
            <p:cNvPr id="3" name="组合 2">
              <a:extLst>
                <a:ext uri="{FF2B5EF4-FFF2-40B4-BE49-F238E27FC236}">
                  <a16:creationId xmlns:a16="http://schemas.microsoft.com/office/drawing/2014/main" id="{D5448E15-E4CB-F640-4CBF-14E1E216FBF1}"/>
                </a:ext>
              </a:extLst>
            </p:cNvPr>
            <p:cNvGrpSpPr/>
            <p:nvPr/>
          </p:nvGrpSpPr>
          <p:grpSpPr>
            <a:xfrm>
              <a:off x="1398487" y="519026"/>
              <a:ext cx="1335083" cy="374499"/>
              <a:chOff x="10078453" y="394099"/>
              <a:chExt cx="1440447" cy="387474"/>
            </a:xfrm>
            <a:solidFill>
              <a:srgbClr val="E60012"/>
            </a:solidFill>
          </p:grpSpPr>
          <p:sp>
            <p:nvSpPr>
              <p:cNvPr id="68" name="ïṡľïďè">
                <a:extLst>
                  <a:ext uri="{FF2B5EF4-FFF2-40B4-BE49-F238E27FC236}">
                    <a16:creationId xmlns:a16="http://schemas.microsoft.com/office/drawing/2014/main" id="{AB362AA3-02BD-84E6-C965-5132C5B5B27D}"/>
                  </a:ext>
                </a:extLst>
              </p:cNvPr>
              <p:cNvSpPr/>
              <p:nvPr/>
            </p:nvSpPr>
            <p:spPr bwMode="auto">
              <a:xfrm>
                <a:off x="10078453" y="394099"/>
                <a:ext cx="1433742" cy="292285"/>
              </a:xfrm>
              <a:custGeom>
                <a:avLst/>
                <a:gdLst>
                  <a:gd name="T0" fmla="*/ 523 w 6923"/>
                  <a:gd name="T1" fmla="*/ 1078 h 1409"/>
                  <a:gd name="T2" fmla="*/ 189 w 6923"/>
                  <a:gd name="T3" fmla="*/ 1075 h 1409"/>
                  <a:gd name="T4" fmla="*/ 2 w 6923"/>
                  <a:gd name="T5" fmla="*/ 889 h 1409"/>
                  <a:gd name="T6" fmla="*/ 314 w 6923"/>
                  <a:gd name="T7" fmla="*/ 691 h 1409"/>
                  <a:gd name="T8" fmla="*/ 452 w 6923"/>
                  <a:gd name="T9" fmla="*/ 544 h 1409"/>
                  <a:gd name="T10" fmla="*/ 258 w 6923"/>
                  <a:gd name="T11" fmla="*/ 328 h 1409"/>
                  <a:gd name="T12" fmla="*/ 826 w 6923"/>
                  <a:gd name="T13" fmla="*/ 103 h 1409"/>
                  <a:gd name="T14" fmla="*/ 928 w 6923"/>
                  <a:gd name="T15" fmla="*/ 462 h 1409"/>
                  <a:gd name="T16" fmla="*/ 667 w 6923"/>
                  <a:gd name="T17" fmla="*/ 985 h 1409"/>
                  <a:gd name="T18" fmla="*/ 6342 w 6923"/>
                  <a:gd name="T19" fmla="*/ 1286 h 1409"/>
                  <a:gd name="T20" fmla="*/ 6191 w 6923"/>
                  <a:gd name="T21" fmla="*/ 1050 h 1409"/>
                  <a:gd name="T22" fmla="*/ 6430 w 6923"/>
                  <a:gd name="T23" fmla="*/ 618 h 1409"/>
                  <a:gd name="T24" fmla="*/ 6546 w 6923"/>
                  <a:gd name="T25" fmla="*/ 448 h 1409"/>
                  <a:gd name="T26" fmla="*/ 6173 w 6923"/>
                  <a:gd name="T27" fmla="*/ 498 h 1409"/>
                  <a:gd name="T28" fmla="*/ 6004 w 6923"/>
                  <a:gd name="T29" fmla="*/ 161 h 1409"/>
                  <a:gd name="T30" fmla="*/ 6320 w 6923"/>
                  <a:gd name="T31" fmla="*/ 153 h 1409"/>
                  <a:gd name="T32" fmla="*/ 6898 w 6923"/>
                  <a:gd name="T33" fmla="*/ 189 h 1409"/>
                  <a:gd name="T34" fmla="*/ 6586 w 6923"/>
                  <a:gd name="T35" fmla="*/ 706 h 1409"/>
                  <a:gd name="T36" fmla="*/ 6514 w 6923"/>
                  <a:gd name="T37" fmla="*/ 1373 h 1409"/>
                  <a:gd name="T38" fmla="*/ 1226 w 6923"/>
                  <a:gd name="T39" fmla="*/ 755 h 1409"/>
                  <a:gd name="T40" fmla="*/ 1495 w 6923"/>
                  <a:gd name="T41" fmla="*/ 221 h 1409"/>
                  <a:gd name="T42" fmla="*/ 1999 w 6923"/>
                  <a:gd name="T43" fmla="*/ 410 h 1409"/>
                  <a:gd name="T44" fmla="*/ 1624 w 6923"/>
                  <a:gd name="T45" fmla="*/ 1343 h 1409"/>
                  <a:gd name="T46" fmla="*/ 2852 w 6923"/>
                  <a:gd name="T47" fmla="*/ 894 h 1409"/>
                  <a:gd name="T48" fmla="*/ 2884 w 6923"/>
                  <a:gd name="T49" fmla="*/ 724 h 1409"/>
                  <a:gd name="T50" fmla="*/ 3150 w 6923"/>
                  <a:gd name="T51" fmla="*/ 461 h 1409"/>
                  <a:gd name="T52" fmla="*/ 4799 w 6923"/>
                  <a:gd name="T53" fmla="*/ 1178 h 1409"/>
                  <a:gd name="T54" fmla="*/ 5174 w 6923"/>
                  <a:gd name="T55" fmla="*/ 690 h 1409"/>
                  <a:gd name="T56" fmla="*/ 5399 w 6923"/>
                  <a:gd name="T57" fmla="*/ 673 h 1409"/>
                  <a:gd name="T58" fmla="*/ 4800 w 6923"/>
                  <a:gd name="T59" fmla="*/ 1198 h 1409"/>
                  <a:gd name="T60" fmla="*/ 3740 w 6923"/>
                  <a:gd name="T61" fmla="*/ 709 h 1409"/>
                  <a:gd name="T62" fmla="*/ 3758 w 6923"/>
                  <a:gd name="T63" fmla="*/ 490 h 1409"/>
                  <a:gd name="T64" fmla="*/ 3959 w 6923"/>
                  <a:gd name="T65" fmla="*/ 248 h 1409"/>
                  <a:gd name="T66" fmla="*/ 4005 w 6923"/>
                  <a:gd name="T67" fmla="*/ 700 h 1409"/>
                  <a:gd name="T68" fmla="*/ 3979 w 6923"/>
                  <a:gd name="T69" fmla="*/ 517 h 1409"/>
                  <a:gd name="T70" fmla="*/ 4317 w 6923"/>
                  <a:gd name="T71" fmla="*/ 179 h 1409"/>
                  <a:gd name="T72" fmla="*/ 4287 w 6923"/>
                  <a:gd name="T73" fmla="*/ 341 h 1409"/>
                  <a:gd name="T74" fmla="*/ 4265 w 6923"/>
                  <a:gd name="T75" fmla="*/ 1056 h 1409"/>
                  <a:gd name="T76" fmla="*/ 5565 w 6923"/>
                  <a:gd name="T77" fmla="*/ 1137 h 1409"/>
                  <a:gd name="T78" fmla="*/ 5504 w 6923"/>
                  <a:gd name="T79" fmla="*/ 976 h 1409"/>
                  <a:gd name="T80" fmla="*/ 5472 w 6923"/>
                  <a:gd name="T81" fmla="*/ 940 h 1409"/>
                  <a:gd name="T82" fmla="*/ 5385 w 6923"/>
                  <a:gd name="T83" fmla="*/ 847 h 1409"/>
                  <a:gd name="T84" fmla="*/ 5325 w 6923"/>
                  <a:gd name="T85" fmla="*/ 796 h 1409"/>
                  <a:gd name="T86" fmla="*/ 5445 w 6923"/>
                  <a:gd name="T87" fmla="*/ 1109 h 1409"/>
                  <a:gd name="T88" fmla="*/ 2708 w 6923"/>
                  <a:gd name="T89" fmla="*/ 709 h 1409"/>
                  <a:gd name="T90" fmla="*/ 2565 w 6923"/>
                  <a:gd name="T91" fmla="*/ 422 h 1409"/>
                  <a:gd name="T92" fmla="*/ 2483 w 6923"/>
                  <a:gd name="T93" fmla="*/ 856 h 1409"/>
                  <a:gd name="T94" fmla="*/ 2525 w 6923"/>
                  <a:gd name="T95" fmla="*/ 1010 h 1409"/>
                  <a:gd name="T96" fmla="*/ 336 w 6923"/>
                  <a:gd name="T97" fmla="*/ 999 h 1409"/>
                  <a:gd name="T98" fmla="*/ 684 w 6923"/>
                  <a:gd name="T99" fmla="*/ 769 h 1409"/>
                  <a:gd name="T100" fmla="*/ 665 w 6923"/>
                  <a:gd name="T101" fmla="*/ 676 h 1409"/>
                  <a:gd name="T102" fmla="*/ 1654 w 6923"/>
                  <a:gd name="T103" fmla="*/ 672 h 1409"/>
                  <a:gd name="T104" fmla="*/ 2432 w 6923"/>
                  <a:gd name="T105" fmla="*/ 378 h 1409"/>
                  <a:gd name="T106" fmla="*/ 2390 w 6923"/>
                  <a:gd name="T107" fmla="*/ 368 h 1409"/>
                  <a:gd name="T108" fmla="*/ 767 w 6923"/>
                  <a:gd name="T109" fmla="*/ 280 h 1409"/>
                  <a:gd name="T110" fmla="*/ 767 w 6923"/>
                  <a:gd name="T111" fmla="*/ 272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23" h="1409">
                    <a:moveTo>
                      <a:pt x="568" y="1409"/>
                    </a:moveTo>
                    <a:cubicBezTo>
                      <a:pt x="563" y="1396"/>
                      <a:pt x="563" y="1396"/>
                      <a:pt x="542" y="1377"/>
                    </a:cubicBezTo>
                    <a:cubicBezTo>
                      <a:pt x="539" y="1337"/>
                      <a:pt x="536" y="1297"/>
                      <a:pt x="535" y="1258"/>
                    </a:cubicBezTo>
                    <a:cubicBezTo>
                      <a:pt x="531" y="1257"/>
                      <a:pt x="527" y="1257"/>
                      <a:pt x="523" y="1257"/>
                    </a:cubicBezTo>
                    <a:cubicBezTo>
                      <a:pt x="532" y="1192"/>
                      <a:pt x="529" y="1154"/>
                      <a:pt x="525" y="1101"/>
                    </a:cubicBezTo>
                    <a:cubicBezTo>
                      <a:pt x="536" y="1096"/>
                      <a:pt x="535" y="1080"/>
                      <a:pt x="535" y="1078"/>
                    </a:cubicBezTo>
                    <a:cubicBezTo>
                      <a:pt x="531" y="1078"/>
                      <a:pt x="527" y="1078"/>
                      <a:pt x="523" y="1078"/>
                    </a:cubicBezTo>
                    <a:cubicBezTo>
                      <a:pt x="523" y="1071"/>
                      <a:pt x="524" y="1064"/>
                      <a:pt x="525" y="1058"/>
                    </a:cubicBezTo>
                    <a:cubicBezTo>
                      <a:pt x="528" y="1057"/>
                      <a:pt x="531" y="1056"/>
                      <a:pt x="534" y="1054"/>
                    </a:cubicBezTo>
                    <a:cubicBezTo>
                      <a:pt x="534" y="1046"/>
                      <a:pt x="534" y="1039"/>
                      <a:pt x="535" y="1032"/>
                    </a:cubicBezTo>
                    <a:cubicBezTo>
                      <a:pt x="462" y="1040"/>
                      <a:pt x="386" y="1079"/>
                      <a:pt x="325" y="1097"/>
                    </a:cubicBezTo>
                    <a:cubicBezTo>
                      <a:pt x="325" y="1101"/>
                      <a:pt x="325" y="1105"/>
                      <a:pt x="325" y="1109"/>
                    </a:cubicBezTo>
                    <a:cubicBezTo>
                      <a:pt x="260" y="1114"/>
                      <a:pt x="237" y="1129"/>
                      <a:pt x="189" y="1103"/>
                    </a:cubicBezTo>
                    <a:cubicBezTo>
                      <a:pt x="189" y="1093"/>
                      <a:pt x="189" y="1083"/>
                      <a:pt x="189" y="1075"/>
                    </a:cubicBezTo>
                    <a:cubicBezTo>
                      <a:pt x="266" y="1003"/>
                      <a:pt x="391" y="889"/>
                      <a:pt x="494" y="869"/>
                    </a:cubicBezTo>
                    <a:cubicBezTo>
                      <a:pt x="532" y="838"/>
                      <a:pt x="531" y="827"/>
                      <a:pt x="534" y="787"/>
                    </a:cubicBezTo>
                    <a:cubicBezTo>
                      <a:pt x="456" y="787"/>
                      <a:pt x="393" y="839"/>
                      <a:pt x="325" y="857"/>
                    </a:cubicBezTo>
                    <a:cubicBezTo>
                      <a:pt x="303" y="902"/>
                      <a:pt x="158" y="938"/>
                      <a:pt x="110" y="945"/>
                    </a:cubicBezTo>
                    <a:cubicBezTo>
                      <a:pt x="93" y="938"/>
                      <a:pt x="77" y="931"/>
                      <a:pt x="60" y="926"/>
                    </a:cubicBezTo>
                    <a:cubicBezTo>
                      <a:pt x="59" y="923"/>
                      <a:pt x="58" y="920"/>
                      <a:pt x="56" y="918"/>
                    </a:cubicBezTo>
                    <a:cubicBezTo>
                      <a:pt x="24" y="911"/>
                      <a:pt x="18" y="898"/>
                      <a:pt x="2" y="889"/>
                    </a:cubicBezTo>
                    <a:cubicBezTo>
                      <a:pt x="1" y="875"/>
                      <a:pt x="1" y="861"/>
                      <a:pt x="0" y="847"/>
                    </a:cubicBezTo>
                    <a:cubicBezTo>
                      <a:pt x="178" y="817"/>
                      <a:pt x="187" y="811"/>
                      <a:pt x="222" y="809"/>
                    </a:cubicBezTo>
                    <a:cubicBezTo>
                      <a:pt x="222" y="804"/>
                      <a:pt x="222" y="800"/>
                      <a:pt x="223" y="796"/>
                    </a:cubicBezTo>
                    <a:cubicBezTo>
                      <a:pt x="296" y="804"/>
                      <a:pt x="436" y="745"/>
                      <a:pt x="517" y="726"/>
                    </a:cubicBezTo>
                    <a:cubicBezTo>
                      <a:pt x="524" y="647"/>
                      <a:pt x="524" y="647"/>
                      <a:pt x="521" y="632"/>
                    </a:cubicBezTo>
                    <a:cubicBezTo>
                      <a:pt x="465" y="643"/>
                      <a:pt x="455" y="658"/>
                      <a:pt x="426" y="705"/>
                    </a:cubicBezTo>
                    <a:cubicBezTo>
                      <a:pt x="354" y="746"/>
                      <a:pt x="367" y="744"/>
                      <a:pt x="314" y="691"/>
                    </a:cubicBezTo>
                    <a:cubicBezTo>
                      <a:pt x="309" y="690"/>
                      <a:pt x="303" y="689"/>
                      <a:pt x="299" y="687"/>
                    </a:cubicBezTo>
                    <a:cubicBezTo>
                      <a:pt x="299" y="660"/>
                      <a:pt x="255" y="661"/>
                      <a:pt x="262" y="637"/>
                    </a:cubicBezTo>
                    <a:cubicBezTo>
                      <a:pt x="273" y="632"/>
                      <a:pt x="273" y="632"/>
                      <a:pt x="296" y="629"/>
                    </a:cubicBezTo>
                    <a:cubicBezTo>
                      <a:pt x="317" y="577"/>
                      <a:pt x="271" y="515"/>
                      <a:pt x="278" y="472"/>
                    </a:cubicBezTo>
                    <a:cubicBezTo>
                      <a:pt x="322" y="472"/>
                      <a:pt x="372" y="523"/>
                      <a:pt x="416" y="567"/>
                    </a:cubicBezTo>
                    <a:cubicBezTo>
                      <a:pt x="425" y="566"/>
                      <a:pt x="433" y="564"/>
                      <a:pt x="441" y="564"/>
                    </a:cubicBezTo>
                    <a:cubicBezTo>
                      <a:pt x="444" y="557"/>
                      <a:pt x="448" y="551"/>
                      <a:pt x="452" y="544"/>
                    </a:cubicBezTo>
                    <a:cubicBezTo>
                      <a:pt x="460" y="542"/>
                      <a:pt x="469" y="541"/>
                      <a:pt x="477" y="541"/>
                    </a:cubicBezTo>
                    <a:cubicBezTo>
                      <a:pt x="488" y="557"/>
                      <a:pt x="495" y="564"/>
                      <a:pt x="521" y="570"/>
                    </a:cubicBezTo>
                    <a:cubicBezTo>
                      <a:pt x="518" y="528"/>
                      <a:pt x="517" y="488"/>
                      <a:pt x="516" y="448"/>
                    </a:cubicBezTo>
                    <a:cubicBezTo>
                      <a:pt x="549" y="426"/>
                      <a:pt x="549" y="440"/>
                      <a:pt x="592" y="448"/>
                    </a:cubicBezTo>
                    <a:cubicBezTo>
                      <a:pt x="603" y="428"/>
                      <a:pt x="614" y="408"/>
                      <a:pt x="626" y="389"/>
                    </a:cubicBezTo>
                    <a:cubicBezTo>
                      <a:pt x="615" y="348"/>
                      <a:pt x="387" y="428"/>
                      <a:pt x="375" y="430"/>
                    </a:cubicBezTo>
                    <a:cubicBezTo>
                      <a:pt x="293" y="430"/>
                      <a:pt x="265" y="397"/>
                      <a:pt x="258" y="328"/>
                    </a:cubicBezTo>
                    <a:cubicBezTo>
                      <a:pt x="310" y="302"/>
                      <a:pt x="571" y="341"/>
                      <a:pt x="581" y="302"/>
                    </a:cubicBezTo>
                    <a:cubicBezTo>
                      <a:pt x="542" y="264"/>
                      <a:pt x="527" y="225"/>
                      <a:pt x="510" y="190"/>
                    </a:cubicBezTo>
                    <a:cubicBezTo>
                      <a:pt x="474" y="143"/>
                      <a:pt x="443" y="115"/>
                      <a:pt x="449" y="69"/>
                    </a:cubicBezTo>
                    <a:cubicBezTo>
                      <a:pt x="500" y="61"/>
                      <a:pt x="593" y="95"/>
                      <a:pt x="616" y="155"/>
                    </a:cubicBezTo>
                    <a:cubicBezTo>
                      <a:pt x="603" y="287"/>
                      <a:pt x="598" y="290"/>
                      <a:pt x="597" y="306"/>
                    </a:cubicBezTo>
                    <a:cubicBezTo>
                      <a:pt x="690" y="306"/>
                      <a:pt x="663" y="286"/>
                      <a:pt x="713" y="207"/>
                    </a:cubicBezTo>
                    <a:cubicBezTo>
                      <a:pt x="721" y="152"/>
                      <a:pt x="761" y="72"/>
                      <a:pt x="826" y="103"/>
                    </a:cubicBezTo>
                    <a:cubicBezTo>
                      <a:pt x="869" y="170"/>
                      <a:pt x="961" y="189"/>
                      <a:pt x="879" y="295"/>
                    </a:cubicBezTo>
                    <a:cubicBezTo>
                      <a:pt x="812" y="323"/>
                      <a:pt x="768" y="348"/>
                      <a:pt x="703" y="360"/>
                    </a:cubicBezTo>
                    <a:cubicBezTo>
                      <a:pt x="677" y="384"/>
                      <a:pt x="630" y="433"/>
                      <a:pt x="625" y="473"/>
                    </a:cubicBezTo>
                    <a:cubicBezTo>
                      <a:pt x="690" y="491"/>
                      <a:pt x="652" y="562"/>
                      <a:pt x="765" y="477"/>
                    </a:cubicBezTo>
                    <a:cubicBezTo>
                      <a:pt x="770" y="442"/>
                      <a:pt x="786" y="378"/>
                      <a:pt x="803" y="362"/>
                    </a:cubicBezTo>
                    <a:cubicBezTo>
                      <a:pt x="822" y="367"/>
                      <a:pt x="847" y="374"/>
                      <a:pt x="863" y="408"/>
                    </a:cubicBezTo>
                    <a:cubicBezTo>
                      <a:pt x="884" y="415"/>
                      <a:pt x="919" y="419"/>
                      <a:pt x="928" y="462"/>
                    </a:cubicBezTo>
                    <a:cubicBezTo>
                      <a:pt x="908" y="488"/>
                      <a:pt x="855" y="516"/>
                      <a:pt x="828" y="530"/>
                    </a:cubicBezTo>
                    <a:cubicBezTo>
                      <a:pt x="807" y="557"/>
                      <a:pt x="787" y="585"/>
                      <a:pt x="768" y="614"/>
                    </a:cubicBezTo>
                    <a:cubicBezTo>
                      <a:pt x="771" y="618"/>
                      <a:pt x="775" y="624"/>
                      <a:pt x="779" y="629"/>
                    </a:cubicBezTo>
                    <a:cubicBezTo>
                      <a:pt x="855" y="589"/>
                      <a:pt x="1017" y="466"/>
                      <a:pt x="1017" y="651"/>
                    </a:cubicBezTo>
                    <a:cubicBezTo>
                      <a:pt x="964" y="669"/>
                      <a:pt x="735" y="767"/>
                      <a:pt x="727" y="788"/>
                    </a:cubicBezTo>
                    <a:cubicBezTo>
                      <a:pt x="742" y="818"/>
                      <a:pt x="814" y="847"/>
                      <a:pt x="861" y="887"/>
                    </a:cubicBezTo>
                    <a:cubicBezTo>
                      <a:pt x="823" y="951"/>
                      <a:pt x="724" y="945"/>
                      <a:pt x="667" y="985"/>
                    </a:cubicBezTo>
                    <a:cubicBezTo>
                      <a:pt x="663" y="1018"/>
                      <a:pt x="661" y="1051"/>
                      <a:pt x="658" y="1086"/>
                    </a:cubicBezTo>
                    <a:cubicBezTo>
                      <a:pt x="659" y="1176"/>
                      <a:pt x="677" y="1355"/>
                      <a:pt x="568" y="1409"/>
                    </a:cubicBezTo>
                    <a:close/>
                    <a:moveTo>
                      <a:pt x="6475" y="1395"/>
                    </a:moveTo>
                    <a:cubicBezTo>
                      <a:pt x="6442" y="1362"/>
                      <a:pt x="6355" y="1372"/>
                      <a:pt x="6332" y="1336"/>
                    </a:cubicBezTo>
                    <a:cubicBezTo>
                      <a:pt x="6292" y="1334"/>
                      <a:pt x="6251" y="1311"/>
                      <a:pt x="6223" y="1308"/>
                    </a:cubicBezTo>
                    <a:cubicBezTo>
                      <a:pt x="6224" y="1303"/>
                      <a:pt x="6226" y="1297"/>
                      <a:pt x="6228" y="1292"/>
                    </a:cubicBezTo>
                    <a:cubicBezTo>
                      <a:pt x="6266" y="1289"/>
                      <a:pt x="6303" y="1287"/>
                      <a:pt x="6342" y="1286"/>
                    </a:cubicBezTo>
                    <a:cubicBezTo>
                      <a:pt x="6348" y="1272"/>
                      <a:pt x="6395" y="1285"/>
                      <a:pt x="6417" y="1247"/>
                    </a:cubicBezTo>
                    <a:cubicBezTo>
                      <a:pt x="6419" y="1218"/>
                      <a:pt x="6420" y="1189"/>
                      <a:pt x="6423" y="1160"/>
                    </a:cubicBezTo>
                    <a:cubicBezTo>
                      <a:pt x="6424" y="1158"/>
                      <a:pt x="6427" y="1156"/>
                      <a:pt x="6430" y="1155"/>
                    </a:cubicBezTo>
                    <a:cubicBezTo>
                      <a:pt x="6427" y="1154"/>
                      <a:pt x="6424" y="1152"/>
                      <a:pt x="6423" y="1151"/>
                    </a:cubicBezTo>
                    <a:cubicBezTo>
                      <a:pt x="6423" y="1075"/>
                      <a:pt x="6437" y="930"/>
                      <a:pt x="6415" y="872"/>
                    </a:cubicBezTo>
                    <a:cubicBezTo>
                      <a:pt x="6360" y="872"/>
                      <a:pt x="6212" y="1016"/>
                      <a:pt x="6204" y="1050"/>
                    </a:cubicBezTo>
                    <a:cubicBezTo>
                      <a:pt x="6199" y="1050"/>
                      <a:pt x="6195" y="1050"/>
                      <a:pt x="6191" y="1050"/>
                    </a:cubicBezTo>
                    <a:cubicBezTo>
                      <a:pt x="6142" y="1114"/>
                      <a:pt x="6142" y="1114"/>
                      <a:pt x="6118" y="1134"/>
                    </a:cubicBezTo>
                    <a:cubicBezTo>
                      <a:pt x="6039" y="1163"/>
                      <a:pt x="5925" y="1087"/>
                      <a:pt x="5917" y="1036"/>
                    </a:cubicBezTo>
                    <a:cubicBezTo>
                      <a:pt x="5926" y="1028"/>
                      <a:pt x="5926" y="1028"/>
                      <a:pt x="6010" y="1000"/>
                    </a:cubicBezTo>
                    <a:cubicBezTo>
                      <a:pt x="6066" y="971"/>
                      <a:pt x="6193" y="883"/>
                      <a:pt x="6263" y="869"/>
                    </a:cubicBezTo>
                    <a:cubicBezTo>
                      <a:pt x="6263" y="849"/>
                      <a:pt x="6427" y="781"/>
                      <a:pt x="6459" y="745"/>
                    </a:cubicBezTo>
                    <a:cubicBezTo>
                      <a:pt x="6482" y="700"/>
                      <a:pt x="6518" y="639"/>
                      <a:pt x="6518" y="597"/>
                    </a:cubicBezTo>
                    <a:cubicBezTo>
                      <a:pt x="6496" y="580"/>
                      <a:pt x="6445" y="613"/>
                      <a:pt x="6430" y="618"/>
                    </a:cubicBezTo>
                    <a:cubicBezTo>
                      <a:pt x="6430" y="622"/>
                      <a:pt x="6430" y="626"/>
                      <a:pt x="6430" y="631"/>
                    </a:cubicBezTo>
                    <a:cubicBezTo>
                      <a:pt x="6361" y="651"/>
                      <a:pt x="6259" y="758"/>
                      <a:pt x="6186" y="700"/>
                    </a:cubicBezTo>
                    <a:cubicBezTo>
                      <a:pt x="6186" y="693"/>
                      <a:pt x="6186" y="686"/>
                      <a:pt x="6187" y="679"/>
                    </a:cubicBezTo>
                    <a:cubicBezTo>
                      <a:pt x="6429" y="567"/>
                      <a:pt x="6452" y="551"/>
                      <a:pt x="6547" y="509"/>
                    </a:cubicBezTo>
                    <a:cubicBezTo>
                      <a:pt x="6618" y="439"/>
                      <a:pt x="6693" y="313"/>
                      <a:pt x="6709" y="222"/>
                    </a:cubicBezTo>
                    <a:cubicBezTo>
                      <a:pt x="6673" y="186"/>
                      <a:pt x="6525" y="243"/>
                      <a:pt x="6522" y="288"/>
                    </a:cubicBezTo>
                    <a:cubicBezTo>
                      <a:pt x="6567" y="333"/>
                      <a:pt x="6558" y="390"/>
                      <a:pt x="6546" y="448"/>
                    </a:cubicBezTo>
                    <a:cubicBezTo>
                      <a:pt x="6473" y="522"/>
                      <a:pt x="6426" y="516"/>
                      <a:pt x="6347" y="479"/>
                    </a:cubicBezTo>
                    <a:cubicBezTo>
                      <a:pt x="6347" y="442"/>
                      <a:pt x="6347" y="404"/>
                      <a:pt x="6347" y="367"/>
                    </a:cubicBezTo>
                    <a:cubicBezTo>
                      <a:pt x="6380" y="308"/>
                      <a:pt x="6380" y="308"/>
                      <a:pt x="6382" y="295"/>
                    </a:cubicBezTo>
                    <a:cubicBezTo>
                      <a:pt x="6326" y="288"/>
                      <a:pt x="6300" y="326"/>
                      <a:pt x="6264" y="350"/>
                    </a:cubicBezTo>
                    <a:cubicBezTo>
                      <a:pt x="6256" y="402"/>
                      <a:pt x="6307" y="457"/>
                      <a:pt x="6307" y="531"/>
                    </a:cubicBezTo>
                    <a:cubicBezTo>
                      <a:pt x="6273" y="580"/>
                      <a:pt x="6209" y="522"/>
                      <a:pt x="6202" y="498"/>
                    </a:cubicBezTo>
                    <a:cubicBezTo>
                      <a:pt x="6193" y="498"/>
                      <a:pt x="6183" y="498"/>
                      <a:pt x="6173" y="498"/>
                    </a:cubicBezTo>
                    <a:cubicBezTo>
                      <a:pt x="6173" y="530"/>
                      <a:pt x="6179" y="560"/>
                      <a:pt x="6172" y="599"/>
                    </a:cubicBezTo>
                    <a:cubicBezTo>
                      <a:pt x="6148" y="596"/>
                      <a:pt x="6136" y="589"/>
                      <a:pt x="6128" y="581"/>
                    </a:cubicBezTo>
                    <a:cubicBezTo>
                      <a:pt x="6096" y="509"/>
                      <a:pt x="6064" y="439"/>
                      <a:pt x="6032" y="368"/>
                    </a:cubicBezTo>
                    <a:cubicBezTo>
                      <a:pt x="5998" y="346"/>
                      <a:pt x="5994" y="326"/>
                      <a:pt x="5994" y="301"/>
                    </a:cubicBezTo>
                    <a:cubicBezTo>
                      <a:pt x="6048" y="301"/>
                      <a:pt x="6092" y="333"/>
                      <a:pt x="6130" y="388"/>
                    </a:cubicBezTo>
                    <a:cubicBezTo>
                      <a:pt x="6137" y="388"/>
                      <a:pt x="6144" y="389"/>
                      <a:pt x="6153" y="390"/>
                    </a:cubicBezTo>
                    <a:cubicBezTo>
                      <a:pt x="6136" y="295"/>
                      <a:pt x="6063" y="212"/>
                      <a:pt x="6004" y="161"/>
                    </a:cubicBezTo>
                    <a:cubicBezTo>
                      <a:pt x="6002" y="156"/>
                      <a:pt x="6002" y="152"/>
                      <a:pt x="6002" y="148"/>
                    </a:cubicBezTo>
                    <a:cubicBezTo>
                      <a:pt x="6005" y="142"/>
                      <a:pt x="6009" y="138"/>
                      <a:pt x="6013" y="134"/>
                    </a:cubicBezTo>
                    <a:cubicBezTo>
                      <a:pt x="6078" y="134"/>
                      <a:pt x="6159" y="207"/>
                      <a:pt x="6197" y="279"/>
                    </a:cubicBezTo>
                    <a:cubicBezTo>
                      <a:pt x="6219" y="301"/>
                      <a:pt x="6202" y="309"/>
                      <a:pt x="6249" y="315"/>
                    </a:cubicBezTo>
                    <a:cubicBezTo>
                      <a:pt x="6284" y="295"/>
                      <a:pt x="6307" y="279"/>
                      <a:pt x="6313" y="239"/>
                    </a:cubicBezTo>
                    <a:cubicBezTo>
                      <a:pt x="6278" y="197"/>
                      <a:pt x="6239" y="197"/>
                      <a:pt x="6245" y="155"/>
                    </a:cubicBezTo>
                    <a:cubicBezTo>
                      <a:pt x="6270" y="153"/>
                      <a:pt x="6295" y="153"/>
                      <a:pt x="6320" y="153"/>
                    </a:cubicBezTo>
                    <a:cubicBezTo>
                      <a:pt x="6329" y="163"/>
                      <a:pt x="6372" y="160"/>
                      <a:pt x="6390" y="146"/>
                    </a:cubicBezTo>
                    <a:cubicBezTo>
                      <a:pt x="6408" y="98"/>
                      <a:pt x="6409" y="69"/>
                      <a:pt x="6431" y="34"/>
                    </a:cubicBezTo>
                    <a:cubicBezTo>
                      <a:pt x="6482" y="44"/>
                      <a:pt x="6546" y="70"/>
                      <a:pt x="6546" y="143"/>
                    </a:cubicBezTo>
                    <a:cubicBezTo>
                      <a:pt x="6521" y="175"/>
                      <a:pt x="6491" y="199"/>
                      <a:pt x="6482" y="212"/>
                    </a:cubicBezTo>
                    <a:cubicBezTo>
                      <a:pt x="6484" y="217"/>
                      <a:pt x="6486" y="222"/>
                      <a:pt x="6489" y="228"/>
                    </a:cubicBezTo>
                    <a:cubicBezTo>
                      <a:pt x="6513" y="228"/>
                      <a:pt x="6522" y="212"/>
                      <a:pt x="6535" y="199"/>
                    </a:cubicBezTo>
                    <a:cubicBezTo>
                      <a:pt x="6641" y="146"/>
                      <a:pt x="6814" y="0"/>
                      <a:pt x="6898" y="189"/>
                    </a:cubicBezTo>
                    <a:cubicBezTo>
                      <a:pt x="6902" y="225"/>
                      <a:pt x="6923" y="246"/>
                      <a:pt x="6883" y="291"/>
                    </a:cubicBezTo>
                    <a:cubicBezTo>
                      <a:pt x="6801" y="334"/>
                      <a:pt x="6677" y="375"/>
                      <a:pt x="6642" y="464"/>
                    </a:cubicBezTo>
                    <a:cubicBezTo>
                      <a:pt x="6667" y="497"/>
                      <a:pt x="6762" y="524"/>
                      <a:pt x="6703" y="584"/>
                    </a:cubicBezTo>
                    <a:cubicBezTo>
                      <a:pt x="6685" y="595"/>
                      <a:pt x="6667" y="606"/>
                      <a:pt x="6651" y="618"/>
                    </a:cubicBezTo>
                    <a:cubicBezTo>
                      <a:pt x="6651" y="622"/>
                      <a:pt x="6651" y="626"/>
                      <a:pt x="6651" y="631"/>
                    </a:cubicBezTo>
                    <a:cubicBezTo>
                      <a:pt x="6619" y="631"/>
                      <a:pt x="6587" y="665"/>
                      <a:pt x="6575" y="691"/>
                    </a:cubicBezTo>
                    <a:cubicBezTo>
                      <a:pt x="6578" y="695"/>
                      <a:pt x="6582" y="701"/>
                      <a:pt x="6586" y="706"/>
                    </a:cubicBezTo>
                    <a:cubicBezTo>
                      <a:pt x="6648" y="700"/>
                      <a:pt x="6756" y="705"/>
                      <a:pt x="6767" y="793"/>
                    </a:cubicBezTo>
                    <a:cubicBezTo>
                      <a:pt x="6729" y="825"/>
                      <a:pt x="6688" y="839"/>
                      <a:pt x="6642" y="857"/>
                    </a:cubicBezTo>
                    <a:cubicBezTo>
                      <a:pt x="6636" y="871"/>
                      <a:pt x="6609" y="882"/>
                      <a:pt x="6601" y="879"/>
                    </a:cubicBezTo>
                    <a:cubicBezTo>
                      <a:pt x="6601" y="843"/>
                      <a:pt x="6593" y="809"/>
                      <a:pt x="6589" y="788"/>
                    </a:cubicBezTo>
                    <a:cubicBezTo>
                      <a:pt x="6546" y="788"/>
                      <a:pt x="6547" y="791"/>
                      <a:pt x="6522" y="811"/>
                    </a:cubicBezTo>
                    <a:cubicBezTo>
                      <a:pt x="6522" y="909"/>
                      <a:pt x="6522" y="1009"/>
                      <a:pt x="6524" y="1108"/>
                    </a:cubicBezTo>
                    <a:cubicBezTo>
                      <a:pt x="6528" y="1169"/>
                      <a:pt x="6558" y="1314"/>
                      <a:pt x="6514" y="1373"/>
                    </a:cubicBezTo>
                    <a:cubicBezTo>
                      <a:pt x="6481" y="1387"/>
                      <a:pt x="6481" y="1387"/>
                      <a:pt x="6475" y="1395"/>
                    </a:cubicBezTo>
                    <a:close/>
                    <a:moveTo>
                      <a:pt x="1585" y="1350"/>
                    </a:moveTo>
                    <a:cubicBezTo>
                      <a:pt x="1575" y="1321"/>
                      <a:pt x="1523" y="1261"/>
                      <a:pt x="1523" y="1261"/>
                    </a:cubicBezTo>
                    <a:cubicBezTo>
                      <a:pt x="1516" y="1205"/>
                      <a:pt x="1506" y="1107"/>
                      <a:pt x="1531" y="1068"/>
                    </a:cubicBezTo>
                    <a:cubicBezTo>
                      <a:pt x="1541" y="925"/>
                      <a:pt x="1541" y="787"/>
                      <a:pt x="1542" y="650"/>
                    </a:cubicBezTo>
                    <a:cubicBezTo>
                      <a:pt x="1502" y="650"/>
                      <a:pt x="1415" y="771"/>
                      <a:pt x="1393" y="802"/>
                    </a:cubicBezTo>
                    <a:cubicBezTo>
                      <a:pt x="1357" y="879"/>
                      <a:pt x="1244" y="798"/>
                      <a:pt x="1226" y="755"/>
                    </a:cubicBezTo>
                    <a:cubicBezTo>
                      <a:pt x="1226" y="669"/>
                      <a:pt x="1273" y="555"/>
                      <a:pt x="1308" y="490"/>
                    </a:cubicBezTo>
                    <a:cubicBezTo>
                      <a:pt x="1313" y="490"/>
                      <a:pt x="1319" y="490"/>
                      <a:pt x="1326" y="490"/>
                    </a:cubicBezTo>
                    <a:cubicBezTo>
                      <a:pt x="1328" y="504"/>
                      <a:pt x="1348" y="522"/>
                      <a:pt x="1360" y="548"/>
                    </a:cubicBezTo>
                    <a:cubicBezTo>
                      <a:pt x="1371" y="584"/>
                      <a:pt x="1382" y="620"/>
                      <a:pt x="1393" y="657"/>
                    </a:cubicBezTo>
                    <a:cubicBezTo>
                      <a:pt x="1468" y="657"/>
                      <a:pt x="1477" y="574"/>
                      <a:pt x="1542" y="556"/>
                    </a:cubicBezTo>
                    <a:cubicBezTo>
                      <a:pt x="1566" y="458"/>
                      <a:pt x="1534" y="349"/>
                      <a:pt x="1498" y="272"/>
                    </a:cubicBezTo>
                    <a:cubicBezTo>
                      <a:pt x="1497" y="254"/>
                      <a:pt x="1495" y="237"/>
                      <a:pt x="1495" y="221"/>
                    </a:cubicBezTo>
                    <a:cubicBezTo>
                      <a:pt x="1559" y="150"/>
                      <a:pt x="1589" y="138"/>
                      <a:pt x="1675" y="224"/>
                    </a:cubicBezTo>
                    <a:cubicBezTo>
                      <a:pt x="1675" y="291"/>
                      <a:pt x="1664" y="360"/>
                      <a:pt x="1668" y="439"/>
                    </a:cubicBezTo>
                    <a:cubicBezTo>
                      <a:pt x="1709" y="439"/>
                      <a:pt x="1787" y="350"/>
                      <a:pt x="1842" y="339"/>
                    </a:cubicBezTo>
                    <a:cubicBezTo>
                      <a:pt x="1868" y="298"/>
                      <a:pt x="1966" y="298"/>
                      <a:pt x="2010" y="338"/>
                    </a:cubicBezTo>
                    <a:cubicBezTo>
                      <a:pt x="2010" y="356"/>
                      <a:pt x="2011" y="374"/>
                      <a:pt x="2013" y="392"/>
                    </a:cubicBezTo>
                    <a:cubicBezTo>
                      <a:pt x="2009" y="392"/>
                      <a:pt x="2005" y="392"/>
                      <a:pt x="2000" y="392"/>
                    </a:cubicBezTo>
                    <a:cubicBezTo>
                      <a:pt x="1999" y="397"/>
                      <a:pt x="1999" y="403"/>
                      <a:pt x="1999" y="410"/>
                    </a:cubicBezTo>
                    <a:cubicBezTo>
                      <a:pt x="1907" y="450"/>
                      <a:pt x="1821" y="487"/>
                      <a:pt x="1811" y="597"/>
                    </a:cubicBezTo>
                    <a:cubicBezTo>
                      <a:pt x="1838" y="614"/>
                      <a:pt x="1838" y="614"/>
                      <a:pt x="1851" y="617"/>
                    </a:cubicBezTo>
                    <a:cubicBezTo>
                      <a:pt x="1851" y="626"/>
                      <a:pt x="1850" y="628"/>
                      <a:pt x="1867" y="640"/>
                    </a:cubicBezTo>
                    <a:cubicBezTo>
                      <a:pt x="1867" y="697"/>
                      <a:pt x="1708" y="749"/>
                      <a:pt x="1655" y="752"/>
                    </a:cubicBezTo>
                    <a:cubicBezTo>
                      <a:pt x="1624" y="784"/>
                      <a:pt x="1640" y="926"/>
                      <a:pt x="1647" y="995"/>
                    </a:cubicBezTo>
                    <a:cubicBezTo>
                      <a:pt x="1651" y="1000"/>
                      <a:pt x="1651" y="1000"/>
                      <a:pt x="1651" y="1301"/>
                    </a:cubicBezTo>
                    <a:cubicBezTo>
                      <a:pt x="1642" y="1308"/>
                      <a:pt x="1636" y="1326"/>
                      <a:pt x="1624" y="1343"/>
                    </a:cubicBezTo>
                    <a:cubicBezTo>
                      <a:pt x="1610" y="1344"/>
                      <a:pt x="1597" y="1347"/>
                      <a:pt x="1585" y="1350"/>
                    </a:cubicBezTo>
                    <a:close/>
                    <a:moveTo>
                      <a:pt x="2965" y="1326"/>
                    </a:moveTo>
                    <a:cubicBezTo>
                      <a:pt x="2936" y="1224"/>
                      <a:pt x="2948" y="1127"/>
                      <a:pt x="2947" y="1027"/>
                    </a:cubicBezTo>
                    <a:cubicBezTo>
                      <a:pt x="2951" y="1025"/>
                      <a:pt x="2955" y="1025"/>
                      <a:pt x="2959" y="1025"/>
                    </a:cubicBezTo>
                    <a:cubicBezTo>
                      <a:pt x="2959" y="958"/>
                      <a:pt x="2959" y="891"/>
                      <a:pt x="2959" y="825"/>
                    </a:cubicBezTo>
                    <a:cubicBezTo>
                      <a:pt x="2955" y="824"/>
                      <a:pt x="2951" y="822"/>
                      <a:pt x="2948" y="821"/>
                    </a:cubicBezTo>
                    <a:cubicBezTo>
                      <a:pt x="2915" y="839"/>
                      <a:pt x="2885" y="875"/>
                      <a:pt x="2852" y="894"/>
                    </a:cubicBezTo>
                    <a:cubicBezTo>
                      <a:pt x="2830" y="894"/>
                      <a:pt x="2809" y="894"/>
                      <a:pt x="2788" y="894"/>
                    </a:cubicBezTo>
                    <a:cubicBezTo>
                      <a:pt x="2766" y="872"/>
                      <a:pt x="2804" y="814"/>
                      <a:pt x="2810" y="800"/>
                    </a:cubicBezTo>
                    <a:cubicBezTo>
                      <a:pt x="2833" y="697"/>
                      <a:pt x="2786" y="617"/>
                      <a:pt x="2810" y="523"/>
                    </a:cubicBezTo>
                    <a:cubicBezTo>
                      <a:pt x="2810" y="430"/>
                      <a:pt x="2710" y="404"/>
                      <a:pt x="2733" y="310"/>
                    </a:cubicBezTo>
                    <a:cubicBezTo>
                      <a:pt x="2783" y="294"/>
                      <a:pt x="2809" y="339"/>
                      <a:pt x="2856" y="379"/>
                    </a:cubicBezTo>
                    <a:cubicBezTo>
                      <a:pt x="2875" y="447"/>
                      <a:pt x="2844" y="519"/>
                      <a:pt x="2844" y="593"/>
                    </a:cubicBezTo>
                    <a:cubicBezTo>
                      <a:pt x="2867" y="625"/>
                      <a:pt x="2888" y="665"/>
                      <a:pt x="2884" y="724"/>
                    </a:cubicBezTo>
                    <a:cubicBezTo>
                      <a:pt x="2874" y="742"/>
                      <a:pt x="2874" y="742"/>
                      <a:pt x="2870" y="767"/>
                    </a:cubicBezTo>
                    <a:cubicBezTo>
                      <a:pt x="2899" y="766"/>
                      <a:pt x="2930" y="737"/>
                      <a:pt x="2957" y="713"/>
                    </a:cubicBezTo>
                    <a:cubicBezTo>
                      <a:pt x="2961" y="571"/>
                      <a:pt x="2964" y="422"/>
                      <a:pt x="2959" y="291"/>
                    </a:cubicBezTo>
                    <a:cubicBezTo>
                      <a:pt x="2932" y="277"/>
                      <a:pt x="2939" y="178"/>
                      <a:pt x="2959" y="166"/>
                    </a:cubicBezTo>
                    <a:cubicBezTo>
                      <a:pt x="3071" y="166"/>
                      <a:pt x="3091" y="204"/>
                      <a:pt x="3106" y="317"/>
                    </a:cubicBezTo>
                    <a:cubicBezTo>
                      <a:pt x="3092" y="384"/>
                      <a:pt x="3044" y="538"/>
                      <a:pt x="3073" y="597"/>
                    </a:cubicBezTo>
                    <a:cubicBezTo>
                      <a:pt x="3110" y="597"/>
                      <a:pt x="3143" y="486"/>
                      <a:pt x="3150" y="461"/>
                    </a:cubicBezTo>
                    <a:cubicBezTo>
                      <a:pt x="3153" y="461"/>
                      <a:pt x="3155" y="461"/>
                      <a:pt x="3158" y="461"/>
                    </a:cubicBezTo>
                    <a:cubicBezTo>
                      <a:pt x="3158" y="502"/>
                      <a:pt x="3168" y="497"/>
                      <a:pt x="3177" y="537"/>
                    </a:cubicBezTo>
                    <a:cubicBezTo>
                      <a:pt x="3260" y="578"/>
                      <a:pt x="3113" y="687"/>
                      <a:pt x="3077" y="709"/>
                    </a:cubicBezTo>
                    <a:cubicBezTo>
                      <a:pt x="3042" y="869"/>
                      <a:pt x="3068" y="1058"/>
                      <a:pt x="3045" y="1235"/>
                    </a:cubicBezTo>
                    <a:cubicBezTo>
                      <a:pt x="3031" y="1283"/>
                      <a:pt x="3013" y="1315"/>
                      <a:pt x="2965" y="1326"/>
                    </a:cubicBezTo>
                    <a:close/>
                    <a:moveTo>
                      <a:pt x="4800" y="1198"/>
                    </a:moveTo>
                    <a:cubicBezTo>
                      <a:pt x="4799" y="1191"/>
                      <a:pt x="4799" y="1184"/>
                      <a:pt x="4799" y="1178"/>
                    </a:cubicBezTo>
                    <a:cubicBezTo>
                      <a:pt x="4824" y="1166"/>
                      <a:pt x="4824" y="1166"/>
                      <a:pt x="4831" y="1158"/>
                    </a:cubicBezTo>
                    <a:cubicBezTo>
                      <a:pt x="4930" y="1136"/>
                      <a:pt x="5159" y="974"/>
                      <a:pt x="5126" y="857"/>
                    </a:cubicBezTo>
                    <a:cubicBezTo>
                      <a:pt x="5068" y="904"/>
                      <a:pt x="5010" y="951"/>
                      <a:pt x="4951" y="988"/>
                    </a:cubicBezTo>
                    <a:cubicBezTo>
                      <a:pt x="4948" y="984"/>
                      <a:pt x="4945" y="981"/>
                      <a:pt x="4942" y="978"/>
                    </a:cubicBezTo>
                    <a:cubicBezTo>
                      <a:pt x="4889" y="962"/>
                      <a:pt x="4806" y="907"/>
                      <a:pt x="4799" y="868"/>
                    </a:cubicBezTo>
                    <a:cubicBezTo>
                      <a:pt x="4820" y="847"/>
                      <a:pt x="4886" y="842"/>
                      <a:pt x="4924" y="835"/>
                    </a:cubicBezTo>
                    <a:cubicBezTo>
                      <a:pt x="4981" y="814"/>
                      <a:pt x="5144" y="740"/>
                      <a:pt x="5174" y="690"/>
                    </a:cubicBezTo>
                    <a:cubicBezTo>
                      <a:pt x="5194" y="564"/>
                      <a:pt x="5198" y="499"/>
                      <a:pt x="5202" y="497"/>
                    </a:cubicBezTo>
                    <a:cubicBezTo>
                      <a:pt x="5202" y="393"/>
                      <a:pt x="5184" y="299"/>
                      <a:pt x="5185" y="211"/>
                    </a:cubicBezTo>
                    <a:cubicBezTo>
                      <a:pt x="5200" y="196"/>
                      <a:pt x="5198" y="200"/>
                      <a:pt x="5224" y="197"/>
                    </a:cubicBezTo>
                    <a:cubicBezTo>
                      <a:pt x="5224" y="225"/>
                      <a:pt x="5372" y="268"/>
                      <a:pt x="5372" y="359"/>
                    </a:cubicBezTo>
                    <a:cubicBezTo>
                      <a:pt x="5345" y="385"/>
                      <a:pt x="5327" y="551"/>
                      <a:pt x="5327" y="603"/>
                    </a:cubicBezTo>
                    <a:cubicBezTo>
                      <a:pt x="5405" y="628"/>
                      <a:pt x="5452" y="443"/>
                      <a:pt x="5576" y="551"/>
                    </a:cubicBezTo>
                    <a:cubicBezTo>
                      <a:pt x="5576" y="602"/>
                      <a:pt x="5438" y="635"/>
                      <a:pt x="5399" y="673"/>
                    </a:cubicBezTo>
                    <a:cubicBezTo>
                      <a:pt x="5370" y="682"/>
                      <a:pt x="5329" y="724"/>
                      <a:pt x="5303" y="729"/>
                    </a:cubicBezTo>
                    <a:cubicBezTo>
                      <a:pt x="5282" y="770"/>
                      <a:pt x="5274" y="793"/>
                      <a:pt x="5265" y="847"/>
                    </a:cubicBezTo>
                    <a:cubicBezTo>
                      <a:pt x="5261" y="847"/>
                      <a:pt x="5257" y="847"/>
                      <a:pt x="5253" y="849"/>
                    </a:cubicBezTo>
                    <a:cubicBezTo>
                      <a:pt x="5231" y="976"/>
                      <a:pt x="5141" y="1087"/>
                      <a:pt x="5036" y="1156"/>
                    </a:cubicBezTo>
                    <a:cubicBezTo>
                      <a:pt x="5035" y="1160"/>
                      <a:pt x="5035" y="1165"/>
                      <a:pt x="5035" y="1170"/>
                    </a:cubicBezTo>
                    <a:cubicBezTo>
                      <a:pt x="5003" y="1172"/>
                      <a:pt x="5000" y="1176"/>
                      <a:pt x="4929" y="1191"/>
                    </a:cubicBezTo>
                    <a:cubicBezTo>
                      <a:pt x="4886" y="1192"/>
                      <a:pt x="4843" y="1195"/>
                      <a:pt x="4800" y="1198"/>
                    </a:cubicBezTo>
                    <a:close/>
                    <a:moveTo>
                      <a:pt x="3771" y="1178"/>
                    </a:moveTo>
                    <a:cubicBezTo>
                      <a:pt x="3735" y="1138"/>
                      <a:pt x="3710" y="1122"/>
                      <a:pt x="3671" y="1107"/>
                    </a:cubicBezTo>
                    <a:cubicBezTo>
                      <a:pt x="3654" y="1069"/>
                      <a:pt x="3607" y="1083"/>
                      <a:pt x="3589" y="1068"/>
                    </a:cubicBezTo>
                    <a:cubicBezTo>
                      <a:pt x="3589" y="1034"/>
                      <a:pt x="3681" y="1062"/>
                      <a:pt x="3728" y="1039"/>
                    </a:cubicBezTo>
                    <a:cubicBezTo>
                      <a:pt x="3734" y="1025"/>
                      <a:pt x="3734" y="1025"/>
                      <a:pt x="3743" y="787"/>
                    </a:cubicBezTo>
                    <a:cubicBezTo>
                      <a:pt x="3746" y="763"/>
                      <a:pt x="3750" y="740"/>
                      <a:pt x="3754" y="716"/>
                    </a:cubicBezTo>
                    <a:cubicBezTo>
                      <a:pt x="3749" y="713"/>
                      <a:pt x="3745" y="711"/>
                      <a:pt x="3740" y="709"/>
                    </a:cubicBezTo>
                    <a:cubicBezTo>
                      <a:pt x="3716" y="756"/>
                      <a:pt x="3596" y="987"/>
                      <a:pt x="3529" y="987"/>
                    </a:cubicBezTo>
                    <a:cubicBezTo>
                      <a:pt x="3528" y="982"/>
                      <a:pt x="3527" y="980"/>
                      <a:pt x="3525" y="977"/>
                    </a:cubicBezTo>
                    <a:cubicBezTo>
                      <a:pt x="3484" y="969"/>
                      <a:pt x="3456" y="941"/>
                      <a:pt x="3451" y="916"/>
                    </a:cubicBezTo>
                    <a:cubicBezTo>
                      <a:pt x="3481" y="886"/>
                      <a:pt x="3565" y="858"/>
                      <a:pt x="3579" y="809"/>
                    </a:cubicBezTo>
                    <a:cubicBezTo>
                      <a:pt x="3629" y="759"/>
                      <a:pt x="3685" y="660"/>
                      <a:pt x="3746" y="629"/>
                    </a:cubicBezTo>
                    <a:cubicBezTo>
                      <a:pt x="3757" y="578"/>
                      <a:pt x="3763" y="540"/>
                      <a:pt x="3767" y="493"/>
                    </a:cubicBezTo>
                    <a:cubicBezTo>
                      <a:pt x="3764" y="491"/>
                      <a:pt x="3761" y="490"/>
                      <a:pt x="3758" y="490"/>
                    </a:cubicBezTo>
                    <a:cubicBezTo>
                      <a:pt x="3749" y="498"/>
                      <a:pt x="3749" y="498"/>
                      <a:pt x="3747" y="511"/>
                    </a:cubicBezTo>
                    <a:cubicBezTo>
                      <a:pt x="3707" y="505"/>
                      <a:pt x="3644" y="453"/>
                      <a:pt x="3652" y="426"/>
                    </a:cubicBezTo>
                    <a:cubicBezTo>
                      <a:pt x="3731" y="393"/>
                      <a:pt x="3731" y="393"/>
                      <a:pt x="3746" y="390"/>
                    </a:cubicBezTo>
                    <a:cubicBezTo>
                      <a:pt x="3757" y="367"/>
                      <a:pt x="3779" y="370"/>
                      <a:pt x="3794" y="348"/>
                    </a:cubicBezTo>
                    <a:cubicBezTo>
                      <a:pt x="3803" y="295"/>
                      <a:pt x="3811" y="243"/>
                      <a:pt x="3819" y="190"/>
                    </a:cubicBezTo>
                    <a:cubicBezTo>
                      <a:pt x="3855" y="164"/>
                      <a:pt x="3859" y="171"/>
                      <a:pt x="3910" y="200"/>
                    </a:cubicBezTo>
                    <a:cubicBezTo>
                      <a:pt x="3916" y="212"/>
                      <a:pt x="3928" y="239"/>
                      <a:pt x="3959" y="248"/>
                    </a:cubicBezTo>
                    <a:cubicBezTo>
                      <a:pt x="3956" y="258"/>
                      <a:pt x="3953" y="268"/>
                      <a:pt x="3950" y="277"/>
                    </a:cubicBezTo>
                    <a:cubicBezTo>
                      <a:pt x="3987" y="281"/>
                      <a:pt x="3990" y="277"/>
                      <a:pt x="4001" y="331"/>
                    </a:cubicBezTo>
                    <a:cubicBezTo>
                      <a:pt x="3892" y="432"/>
                      <a:pt x="3898" y="404"/>
                      <a:pt x="3869" y="548"/>
                    </a:cubicBezTo>
                    <a:cubicBezTo>
                      <a:pt x="3854" y="701"/>
                      <a:pt x="3841" y="864"/>
                      <a:pt x="3841" y="1031"/>
                    </a:cubicBezTo>
                    <a:cubicBezTo>
                      <a:pt x="3884" y="1094"/>
                      <a:pt x="3993" y="960"/>
                      <a:pt x="4026" y="938"/>
                    </a:cubicBezTo>
                    <a:cubicBezTo>
                      <a:pt x="4050" y="900"/>
                      <a:pt x="4073" y="867"/>
                      <a:pt x="4077" y="829"/>
                    </a:cubicBezTo>
                    <a:cubicBezTo>
                      <a:pt x="4039" y="785"/>
                      <a:pt x="4011" y="741"/>
                      <a:pt x="4005" y="700"/>
                    </a:cubicBezTo>
                    <a:cubicBezTo>
                      <a:pt x="4034" y="704"/>
                      <a:pt x="4081" y="706"/>
                      <a:pt x="4108" y="749"/>
                    </a:cubicBezTo>
                    <a:cubicBezTo>
                      <a:pt x="4117" y="749"/>
                      <a:pt x="4127" y="749"/>
                      <a:pt x="4137" y="749"/>
                    </a:cubicBezTo>
                    <a:cubicBezTo>
                      <a:pt x="4171" y="671"/>
                      <a:pt x="4171" y="671"/>
                      <a:pt x="4174" y="650"/>
                    </a:cubicBezTo>
                    <a:cubicBezTo>
                      <a:pt x="4139" y="650"/>
                      <a:pt x="4113" y="662"/>
                      <a:pt x="4090" y="664"/>
                    </a:cubicBezTo>
                    <a:cubicBezTo>
                      <a:pt x="4074" y="635"/>
                      <a:pt x="4068" y="635"/>
                      <a:pt x="4068" y="613"/>
                    </a:cubicBezTo>
                    <a:cubicBezTo>
                      <a:pt x="4091" y="597"/>
                      <a:pt x="4120" y="450"/>
                      <a:pt x="4123" y="439"/>
                    </a:cubicBezTo>
                    <a:cubicBezTo>
                      <a:pt x="4077" y="439"/>
                      <a:pt x="4047" y="517"/>
                      <a:pt x="3979" y="517"/>
                    </a:cubicBezTo>
                    <a:cubicBezTo>
                      <a:pt x="3976" y="513"/>
                      <a:pt x="3976" y="513"/>
                      <a:pt x="3936" y="511"/>
                    </a:cubicBezTo>
                    <a:cubicBezTo>
                      <a:pt x="3935" y="506"/>
                      <a:pt x="3935" y="502"/>
                      <a:pt x="3935" y="498"/>
                    </a:cubicBezTo>
                    <a:cubicBezTo>
                      <a:pt x="3928" y="495"/>
                      <a:pt x="3921" y="493"/>
                      <a:pt x="3914" y="490"/>
                    </a:cubicBezTo>
                    <a:cubicBezTo>
                      <a:pt x="3913" y="486"/>
                      <a:pt x="3912" y="482"/>
                      <a:pt x="3912" y="479"/>
                    </a:cubicBezTo>
                    <a:cubicBezTo>
                      <a:pt x="3976" y="433"/>
                      <a:pt x="4068" y="393"/>
                      <a:pt x="4124" y="337"/>
                    </a:cubicBezTo>
                    <a:cubicBezTo>
                      <a:pt x="4186" y="324"/>
                      <a:pt x="4196" y="177"/>
                      <a:pt x="4199" y="128"/>
                    </a:cubicBezTo>
                    <a:cubicBezTo>
                      <a:pt x="4246" y="131"/>
                      <a:pt x="4265" y="160"/>
                      <a:pt x="4317" y="179"/>
                    </a:cubicBezTo>
                    <a:cubicBezTo>
                      <a:pt x="4320" y="192"/>
                      <a:pt x="4324" y="206"/>
                      <a:pt x="4328" y="219"/>
                    </a:cubicBezTo>
                    <a:cubicBezTo>
                      <a:pt x="4341" y="224"/>
                      <a:pt x="4353" y="224"/>
                      <a:pt x="4364" y="247"/>
                    </a:cubicBezTo>
                    <a:cubicBezTo>
                      <a:pt x="4368" y="247"/>
                      <a:pt x="4372" y="247"/>
                      <a:pt x="4378" y="248"/>
                    </a:cubicBezTo>
                    <a:cubicBezTo>
                      <a:pt x="4379" y="258"/>
                      <a:pt x="4381" y="268"/>
                      <a:pt x="4384" y="277"/>
                    </a:cubicBezTo>
                    <a:cubicBezTo>
                      <a:pt x="4363" y="294"/>
                      <a:pt x="4345" y="306"/>
                      <a:pt x="4319" y="319"/>
                    </a:cubicBezTo>
                    <a:cubicBezTo>
                      <a:pt x="4317" y="323"/>
                      <a:pt x="4317" y="327"/>
                      <a:pt x="4317" y="331"/>
                    </a:cubicBezTo>
                    <a:cubicBezTo>
                      <a:pt x="4306" y="334"/>
                      <a:pt x="4297" y="337"/>
                      <a:pt x="4287" y="341"/>
                    </a:cubicBezTo>
                    <a:cubicBezTo>
                      <a:pt x="4239" y="422"/>
                      <a:pt x="4206" y="477"/>
                      <a:pt x="4199" y="578"/>
                    </a:cubicBezTo>
                    <a:cubicBezTo>
                      <a:pt x="4275" y="585"/>
                      <a:pt x="4297" y="578"/>
                      <a:pt x="4297" y="669"/>
                    </a:cubicBezTo>
                    <a:cubicBezTo>
                      <a:pt x="4265" y="705"/>
                      <a:pt x="4219" y="767"/>
                      <a:pt x="4219" y="820"/>
                    </a:cubicBezTo>
                    <a:cubicBezTo>
                      <a:pt x="4261" y="850"/>
                      <a:pt x="4302" y="882"/>
                      <a:pt x="4345" y="913"/>
                    </a:cubicBezTo>
                    <a:cubicBezTo>
                      <a:pt x="4410" y="937"/>
                      <a:pt x="4490" y="933"/>
                      <a:pt x="4567" y="933"/>
                    </a:cubicBezTo>
                    <a:cubicBezTo>
                      <a:pt x="4573" y="938"/>
                      <a:pt x="4573" y="938"/>
                      <a:pt x="4573" y="949"/>
                    </a:cubicBezTo>
                    <a:cubicBezTo>
                      <a:pt x="4487" y="1009"/>
                      <a:pt x="4363" y="1056"/>
                      <a:pt x="4265" y="1056"/>
                    </a:cubicBezTo>
                    <a:cubicBezTo>
                      <a:pt x="4214" y="1005"/>
                      <a:pt x="4190" y="956"/>
                      <a:pt x="4142" y="918"/>
                    </a:cubicBezTo>
                    <a:cubicBezTo>
                      <a:pt x="4091" y="984"/>
                      <a:pt x="3972" y="1115"/>
                      <a:pt x="3885" y="1125"/>
                    </a:cubicBezTo>
                    <a:cubicBezTo>
                      <a:pt x="3867" y="1103"/>
                      <a:pt x="3851" y="1090"/>
                      <a:pt x="3840" y="1087"/>
                    </a:cubicBezTo>
                    <a:cubicBezTo>
                      <a:pt x="3836" y="1131"/>
                      <a:pt x="3818" y="1160"/>
                      <a:pt x="3771" y="1178"/>
                    </a:cubicBezTo>
                    <a:close/>
                    <a:moveTo>
                      <a:pt x="5504" y="1160"/>
                    </a:moveTo>
                    <a:cubicBezTo>
                      <a:pt x="5523" y="1155"/>
                      <a:pt x="5544" y="1151"/>
                      <a:pt x="5565" y="1147"/>
                    </a:cubicBezTo>
                    <a:cubicBezTo>
                      <a:pt x="5565" y="1143"/>
                      <a:pt x="5565" y="1140"/>
                      <a:pt x="5565" y="1137"/>
                    </a:cubicBezTo>
                    <a:cubicBezTo>
                      <a:pt x="5590" y="1131"/>
                      <a:pt x="5653" y="1104"/>
                      <a:pt x="5711" y="1086"/>
                    </a:cubicBezTo>
                    <a:cubicBezTo>
                      <a:pt x="5711" y="1083"/>
                      <a:pt x="5711" y="1080"/>
                      <a:pt x="5711" y="1078"/>
                    </a:cubicBezTo>
                    <a:cubicBezTo>
                      <a:pt x="5718" y="1078"/>
                      <a:pt x="5726" y="1078"/>
                      <a:pt x="5734" y="1078"/>
                    </a:cubicBezTo>
                    <a:cubicBezTo>
                      <a:pt x="5734" y="1074"/>
                      <a:pt x="5734" y="1071"/>
                      <a:pt x="5734" y="1068"/>
                    </a:cubicBezTo>
                    <a:cubicBezTo>
                      <a:pt x="5739" y="1068"/>
                      <a:pt x="5743" y="1068"/>
                      <a:pt x="5748" y="1068"/>
                    </a:cubicBezTo>
                    <a:cubicBezTo>
                      <a:pt x="5739" y="1016"/>
                      <a:pt x="5668" y="1034"/>
                      <a:pt x="5634" y="1034"/>
                    </a:cubicBezTo>
                    <a:cubicBezTo>
                      <a:pt x="5556" y="1003"/>
                      <a:pt x="5556" y="1003"/>
                      <a:pt x="5504" y="976"/>
                    </a:cubicBezTo>
                    <a:cubicBezTo>
                      <a:pt x="5504" y="973"/>
                      <a:pt x="5504" y="970"/>
                      <a:pt x="5504" y="967"/>
                    </a:cubicBezTo>
                    <a:cubicBezTo>
                      <a:pt x="5501" y="967"/>
                      <a:pt x="5498" y="967"/>
                      <a:pt x="5496" y="967"/>
                    </a:cubicBezTo>
                    <a:cubicBezTo>
                      <a:pt x="5496" y="963"/>
                      <a:pt x="5496" y="960"/>
                      <a:pt x="5496" y="958"/>
                    </a:cubicBezTo>
                    <a:cubicBezTo>
                      <a:pt x="5490" y="958"/>
                      <a:pt x="5486" y="958"/>
                      <a:pt x="5482" y="958"/>
                    </a:cubicBezTo>
                    <a:cubicBezTo>
                      <a:pt x="5482" y="953"/>
                      <a:pt x="5482" y="951"/>
                      <a:pt x="5482" y="948"/>
                    </a:cubicBezTo>
                    <a:cubicBezTo>
                      <a:pt x="5478" y="948"/>
                      <a:pt x="5475" y="948"/>
                      <a:pt x="5472" y="948"/>
                    </a:cubicBezTo>
                    <a:cubicBezTo>
                      <a:pt x="5472" y="945"/>
                      <a:pt x="5472" y="942"/>
                      <a:pt x="5472" y="940"/>
                    </a:cubicBezTo>
                    <a:cubicBezTo>
                      <a:pt x="5468" y="940"/>
                      <a:pt x="5465" y="940"/>
                      <a:pt x="5463" y="940"/>
                    </a:cubicBezTo>
                    <a:cubicBezTo>
                      <a:pt x="5463" y="936"/>
                      <a:pt x="5463" y="933"/>
                      <a:pt x="5463" y="930"/>
                    </a:cubicBezTo>
                    <a:cubicBezTo>
                      <a:pt x="5460" y="930"/>
                      <a:pt x="5457" y="930"/>
                      <a:pt x="5454" y="930"/>
                    </a:cubicBezTo>
                    <a:cubicBezTo>
                      <a:pt x="5454" y="925"/>
                      <a:pt x="5454" y="920"/>
                      <a:pt x="5454" y="916"/>
                    </a:cubicBezTo>
                    <a:cubicBezTo>
                      <a:pt x="5434" y="904"/>
                      <a:pt x="5421" y="889"/>
                      <a:pt x="5413" y="889"/>
                    </a:cubicBezTo>
                    <a:cubicBezTo>
                      <a:pt x="5406" y="875"/>
                      <a:pt x="5399" y="861"/>
                      <a:pt x="5394" y="847"/>
                    </a:cubicBezTo>
                    <a:cubicBezTo>
                      <a:pt x="5391" y="847"/>
                      <a:pt x="5388" y="847"/>
                      <a:pt x="5385" y="847"/>
                    </a:cubicBezTo>
                    <a:cubicBezTo>
                      <a:pt x="5381" y="838"/>
                      <a:pt x="5378" y="828"/>
                      <a:pt x="5376" y="820"/>
                    </a:cubicBezTo>
                    <a:cubicBezTo>
                      <a:pt x="5370" y="820"/>
                      <a:pt x="5366" y="820"/>
                      <a:pt x="5362" y="820"/>
                    </a:cubicBezTo>
                    <a:cubicBezTo>
                      <a:pt x="5358" y="811"/>
                      <a:pt x="5355" y="803"/>
                      <a:pt x="5352" y="796"/>
                    </a:cubicBezTo>
                    <a:cubicBezTo>
                      <a:pt x="5349" y="796"/>
                      <a:pt x="5347" y="796"/>
                      <a:pt x="5344" y="796"/>
                    </a:cubicBezTo>
                    <a:cubicBezTo>
                      <a:pt x="5344" y="793"/>
                      <a:pt x="5344" y="791"/>
                      <a:pt x="5344" y="788"/>
                    </a:cubicBezTo>
                    <a:cubicBezTo>
                      <a:pt x="5337" y="788"/>
                      <a:pt x="5330" y="788"/>
                      <a:pt x="5325" y="788"/>
                    </a:cubicBezTo>
                    <a:cubicBezTo>
                      <a:pt x="5325" y="791"/>
                      <a:pt x="5325" y="793"/>
                      <a:pt x="5325" y="796"/>
                    </a:cubicBezTo>
                    <a:cubicBezTo>
                      <a:pt x="5322" y="796"/>
                      <a:pt x="5319" y="796"/>
                      <a:pt x="5316" y="796"/>
                    </a:cubicBezTo>
                    <a:cubicBezTo>
                      <a:pt x="5316" y="807"/>
                      <a:pt x="5316" y="818"/>
                      <a:pt x="5316" y="829"/>
                    </a:cubicBezTo>
                    <a:cubicBezTo>
                      <a:pt x="5319" y="829"/>
                      <a:pt x="5322" y="829"/>
                      <a:pt x="5325" y="829"/>
                    </a:cubicBezTo>
                    <a:cubicBezTo>
                      <a:pt x="5347" y="905"/>
                      <a:pt x="5389" y="991"/>
                      <a:pt x="5427" y="1078"/>
                    </a:cubicBezTo>
                    <a:cubicBezTo>
                      <a:pt x="5429" y="1078"/>
                      <a:pt x="5432" y="1078"/>
                      <a:pt x="5435" y="1078"/>
                    </a:cubicBezTo>
                    <a:cubicBezTo>
                      <a:pt x="5435" y="1087"/>
                      <a:pt x="5435" y="1098"/>
                      <a:pt x="5435" y="1109"/>
                    </a:cubicBezTo>
                    <a:cubicBezTo>
                      <a:pt x="5438" y="1109"/>
                      <a:pt x="5441" y="1109"/>
                      <a:pt x="5445" y="1109"/>
                    </a:cubicBezTo>
                    <a:cubicBezTo>
                      <a:pt x="5446" y="1130"/>
                      <a:pt x="5449" y="1136"/>
                      <a:pt x="5482" y="1147"/>
                    </a:cubicBezTo>
                    <a:cubicBezTo>
                      <a:pt x="5482" y="1149"/>
                      <a:pt x="5482" y="1152"/>
                      <a:pt x="5482" y="1156"/>
                    </a:cubicBezTo>
                    <a:cubicBezTo>
                      <a:pt x="5489" y="1158"/>
                      <a:pt x="5496" y="1159"/>
                      <a:pt x="5504" y="1160"/>
                    </a:cubicBezTo>
                    <a:close/>
                    <a:moveTo>
                      <a:pt x="2574" y="1036"/>
                    </a:moveTo>
                    <a:cubicBezTo>
                      <a:pt x="2588" y="1029"/>
                      <a:pt x="2602" y="1022"/>
                      <a:pt x="2616" y="1017"/>
                    </a:cubicBezTo>
                    <a:cubicBezTo>
                      <a:pt x="2614" y="962"/>
                      <a:pt x="2613" y="908"/>
                      <a:pt x="2613" y="854"/>
                    </a:cubicBezTo>
                    <a:cubicBezTo>
                      <a:pt x="2630" y="803"/>
                      <a:pt x="2681" y="755"/>
                      <a:pt x="2708" y="709"/>
                    </a:cubicBezTo>
                    <a:cubicBezTo>
                      <a:pt x="2712" y="709"/>
                      <a:pt x="2717" y="709"/>
                      <a:pt x="2721" y="709"/>
                    </a:cubicBezTo>
                    <a:cubicBezTo>
                      <a:pt x="2726" y="675"/>
                      <a:pt x="2754" y="643"/>
                      <a:pt x="2758" y="607"/>
                    </a:cubicBezTo>
                    <a:cubicBezTo>
                      <a:pt x="2719" y="617"/>
                      <a:pt x="2664" y="735"/>
                      <a:pt x="2623" y="727"/>
                    </a:cubicBezTo>
                    <a:cubicBezTo>
                      <a:pt x="2623" y="622"/>
                      <a:pt x="2649" y="591"/>
                      <a:pt x="2692" y="511"/>
                    </a:cubicBezTo>
                    <a:cubicBezTo>
                      <a:pt x="2692" y="501"/>
                      <a:pt x="2693" y="491"/>
                      <a:pt x="2695" y="482"/>
                    </a:cubicBezTo>
                    <a:cubicBezTo>
                      <a:pt x="2648" y="435"/>
                      <a:pt x="2657" y="404"/>
                      <a:pt x="2580" y="404"/>
                    </a:cubicBezTo>
                    <a:cubicBezTo>
                      <a:pt x="2574" y="410"/>
                      <a:pt x="2569" y="415"/>
                      <a:pt x="2565" y="422"/>
                    </a:cubicBezTo>
                    <a:cubicBezTo>
                      <a:pt x="2537" y="535"/>
                      <a:pt x="2438" y="557"/>
                      <a:pt x="2362" y="628"/>
                    </a:cubicBezTo>
                    <a:cubicBezTo>
                      <a:pt x="2341" y="637"/>
                      <a:pt x="2238" y="687"/>
                      <a:pt x="2228" y="708"/>
                    </a:cubicBezTo>
                    <a:cubicBezTo>
                      <a:pt x="2221" y="708"/>
                      <a:pt x="2216" y="708"/>
                      <a:pt x="2210" y="709"/>
                    </a:cubicBezTo>
                    <a:cubicBezTo>
                      <a:pt x="2217" y="748"/>
                      <a:pt x="2278" y="766"/>
                      <a:pt x="2333" y="766"/>
                    </a:cubicBezTo>
                    <a:cubicBezTo>
                      <a:pt x="2398" y="726"/>
                      <a:pt x="2453" y="650"/>
                      <a:pt x="2522" y="604"/>
                    </a:cubicBezTo>
                    <a:cubicBezTo>
                      <a:pt x="2530" y="677"/>
                      <a:pt x="2521" y="760"/>
                      <a:pt x="2518" y="846"/>
                    </a:cubicBezTo>
                    <a:cubicBezTo>
                      <a:pt x="2505" y="849"/>
                      <a:pt x="2494" y="851"/>
                      <a:pt x="2483" y="856"/>
                    </a:cubicBezTo>
                    <a:cubicBezTo>
                      <a:pt x="2482" y="833"/>
                      <a:pt x="2482" y="813"/>
                      <a:pt x="2482" y="792"/>
                    </a:cubicBezTo>
                    <a:cubicBezTo>
                      <a:pt x="2475" y="791"/>
                      <a:pt x="2468" y="789"/>
                      <a:pt x="2461" y="789"/>
                    </a:cubicBezTo>
                    <a:cubicBezTo>
                      <a:pt x="2432" y="825"/>
                      <a:pt x="2403" y="862"/>
                      <a:pt x="2374" y="900"/>
                    </a:cubicBezTo>
                    <a:cubicBezTo>
                      <a:pt x="2374" y="925"/>
                      <a:pt x="2363" y="992"/>
                      <a:pt x="2388" y="1024"/>
                    </a:cubicBezTo>
                    <a:cubicBezTo>
                      <a:pt x="2396" y="1022"/>
                      <a:pt x="2406" y="1021"/>
                      <a:pt x="2416" y="1021"/>
                    </a:cubicBezTo>
                    <a:cubicBezTo>
                      <a:pt x="2449" y="1002"/>
                      <a:pt x="2476" y="936"/>
                      <a:pt x="2518" y="949"/>
                    </a:cubicBezTo>
                    <a:cubicBezTo>
                      <a:pt x="2519" y="969"/>
                      <a:pt x="2522" y="989"/>
                      <a:pt x="2525" y="1010"/>
                    </a:cubicBezTo>
                    <a:cubicBezTo>
                      <a:pt x="2541" y="1018"/>
                      <a:pt x="2558" y="1027"/>
                      <a:pt x="2574" y="1036"/>
                    </a:cubicBezTo>
                    <a:close/>
                    <a:moveTo>
                      <a:pt x="339" y="1017"/>
                    </a:moveTo>
                    <a:cubicBezTo>
                      <a:pt x="385" y="1009"/>
                      <a:pt x="495" y="967"/>
                      <a:pt x="538" y="941"/>
                    </a:cubicBezTo>
                    <a:cubicBezTo>
                      <a:pt x="536" y="923"/>
                      <a:pt x="536" y="905"/>
                      <a:pt x="536" y="889"/>
                    </a:cubicBezTo>
                    <a:cubicBezTo>
                      <a:pt x="473" y="909"/>
                      <a:pt x="414" y="951"/>
                      <a:pt x="357" y="976"/>
                    </a:cubicBezTo>
                    <a:cubicBezTo>
                      <a:pt x="356" y="980"/>
                      <a:pt x="356" y="984"/>
                      <a:pt x="356" y="988"/>
                    </a:cubicBezTo>
                    <a:cubicBezTo>
                      <a:pt x="349" y="991"/>
                      <a:pt x="342" y="995"/>
                      <a:pt x="336" y="999"/>
                    </a:cubicBezTo>
                    <a:cubicBezTo>
                      <a:pt x="336" y="1005"/>
                      <a:pt x="338" y="1010"/>
                      <a:pt x="339" y="1017"/>
                    </a:cubicBezTo>
                    <a:close/>
                    <a:moveTo>
                      <a:pt x="674" y="902"/>
                    </a:moveTo>
                    <a:cubicBezTo>
                      <a:pt x="688" y="897"/>
                      <a:pt x="702" y="893"/>
                      <a:pt x="716" y="889"/>
                    </a:cubicBezTo>
                    <a:cubicBezTo>
                      <a:pt x="710" y="856"/>
                      <a:pt x="695" y="840"/>
                      <a:pt x="684" y="822"/>
                    </a:cubicBezTo>
                    <a:cubicBezTo>
                      <a:pt x="677" y="822"/>
                      <a:pt x="670" y="822"/>
                      <a:pt x="665" y="822"/>
                    </a:cubicBezTo>
                    <a:cubicBezTo>
                      <a:pt x="651" y="840"/>
                      <a:pt x="651" y="872"/>
                      <a:pt x="674" y="902"/>
                    </a:cubicBezTo>
                    <a:close/>
                    <a:moveTo>
                      <a:pt x="684" y="769"/>
                    </a:moveTo>
                    <a:cubicBezTo>
                      <a:pt x="730" y="751"/>
                      <a:pt x="822" y="713"/>
                      <a:pt x="840" y="668"/>
                    </a:cubicBezTo>
                    <a:cubicBezTo>
                      <a:pt x="775" y="673"/>
                      <a:pt x="710" y="704"/>
                      <a:pt x="658" y="730"/>
                    </a:cubicBezTo>
                    <a:cubicBezTo>
                      <a:pt x="662" y="751"/>
                      <a:pt x="658" y="748"/>
                      <a:pt x="684" y="769"/>
                    </a:cubicBezTo>
                    <a:close/>
                    <a:moveTo>
                      <a:pt x="665" y="676"/>
                    </a:moveTo>
                    <a:cubicBezTo>
                      <a:pt x="696" y="666"/>
                      <a:pt x="709" y="660"/>
                      <a:pt x="731" y="633"/>
                    </a:cubicBezTo>
                    <a:cubicBezTo>
                      <a:pt x="741" y="530"/>
                      <a:pt x="756" y="542"/>
                      <a:pt x="673" y="531"/>
                    </a:cubicBezTo>
                    <a:cubicBezTo>
                      <a:pt x="654" y="564"/>
                      <a:pt x="643" y="632"/>
                      <a:pt x="665" y="676"/>
                    </a:cubicBezTo>
                    <a:close/>
                    <a:moveTo>
                      <a:pt x="1654" y="672"/>
                    </a:moveTo>
                    <a:cubicBezTo>
                      <a:pt x="1698" y="658"/>
                      <a:pt x="1731" y="646"/>
                      <a:pt x="1748" y="600"/>
                    </a:cubicBezTo>
                    <a:cubicBezTo>
                      <a:pt x="1751" y="567"/>
                      <a:pt x="1760" y="541"/>
                      <a:pt x="1760" y="522"/>
                    </a:cubicBezTo>
                    <a:cubicBezTo>
                      <a:pt x="1764" y="520"/>
                      <a:pt x="1769" y="520"/>
                      <a:pt x="1774" y="520"/>
                    </a:cubicBezTo>
                    <a:cubicBezTo>
                      <a:pt x="1774" y="502"/>
                      <a:pt x="1774" y="484"/>
                      <a:pt x="1776" y="466"/>
                    </a:cubicBezTo>
                    <a:cubicBezTo>
                      <a:pt x="1741" y="461"/>
                      <a:pt x="1690" y="493"/>
                      <a:pt x="1680" y="519"/>
                    </a:cubicBezTo>
                    <a:cubicBezTo>
                      <a:pt x="1638" y="528"/>
                      <a:pt x="1635" y="632"/>
                      <a:pt x="1654" y="672"/>
                    </a:cubicBezTo>
                    <a:close/>
                    <a:moveTo>
                      <a:pt x="6448" y="428"/>
                    </a:moveTo>
                    <a:cubicBezTo>
                      <a:pt x="6489" y="425"/>
                      <a:pt x="6489" y="425"/>
                      <a:pt x="6495" y="421"/>
                    </a:cubicBezTo>
                    <a:cubicBezTo>
                      <a:pt x="6493" y="388"/>
                      <a:pt x="6486" y="362"/>
                      <a:pt x="6480" y="344"/>
                    </a:cubicBezTo>
                    <a:cubicBezTo>
                      <a:pt x="6413" y="338"/>
                      <a:pt x="6423" y="350"/>
                      <a:pt x="6423" y="411"/>
                    </a:cubicBezTo>
                    <a:cubicBezTo>
                      <a:pt x="6431" y="417"/>
                      <a:pt x="6440" y="422"/>
                      <a:pt x="6448" y="428"/>
                    </a:cubicBezTo>
                    <a:close/>
                    <a:moveTo>
                      <a:pt x="2348" y="410"/>
                    </a:moveTo>
                    <a:cubicBezTo>
                      <a:pt x="2363" y="408"/>
                      <a:pt x="2423" y="397"/>
                      <a:pt x="2432" y="378"/>
                    </a:cubicBezTo>
                    <a:cubicBezTo>
                      <a:pt x="2488" y="352"/>
                      <a:pt x="2543" y="326"/>
                      <a:pt x="2599" y="301"/>
                    </a:cubicBezTo>
                    <a:cubicBezTo>
                      <a:pt x="2695" y="287"/>
                      <a:pt x="2697" y="283"/>
                      <a:pt x="2718" y="277"/>
                    </a:cubicBezTo>
                    <a:cubicBezTo>
                      <a:pt x="2746" y="228"/>
                      <a:pt x="2737" y="177"/>
                      <a:pt x="2721" y="138"/>
                    </a:cubicBezTo>
                    <a:cubicBezTo>
                      <a:pt x="2679" y="124"/>
                      <a:pt x="2670" y="76"/>
                      <a:pt x="2660" y="150"/>
                    </a:cubicBezTo>
                    <a:cubicBezTo>
                      <a:pt x="2581" y="197"/>
                      <a:pt x="2505" y="257"/>
                      <a:pt x="2434" y="317"/>
                    </a:cubicBezTo>
                    <a:cubicBezTo>
                      <a:pt x="2425" y="335"/>
                      <a:pt x="2407" y="349"/>
                      <a:pt x="2390" y="359"/>
                    </a:cubicBezTo>
                    <a:cubicBezTo>
                      <a:pt x="2390" y="362"/>
                      <a:pt x="2390" y="364"/>
                      <a:pt x="2390" y="368"/>
                    </a:cubicBezTo>
                    <a:cubicBezTo>
                      <a:pt x="2387" y="368"/>
                      <a:pt x="2384" y="368"/>
                      <a:pt x="2381" y="368"/>
                    </a:cubicBezTo>
                    <a:cubicBezTo>
                      <a:pt x="2377" y="375"/>
                      <a:pt x="2374" y="384"/>
                      <a:pt x="2372" y="392"/>
                    </a:cubicBezTo>
                    <a:cubicBezTo>
                      <a:pt x="2367" y="392"/>
                      <a:pt x="2365" y="392"/>
                      <a:pt x="2362" y="392"/>
                    </a:cubicBezTo>
                    <a:cubicBezTo>
                      <a:pt x="2362" y="395"/>
                      <a:pt x="2362" y="397"/>
                      <a:pt x="2362" y="400"/>
                    </a:cubicBezTo>
                    <a:cubicBezTo>
                      <a:pt x="2356" y="400"/>
                      <a:pt x="2352" y="400"/>
                      <a:pt x="2348" y="400"/>
                    </a:cubicBezTo>
                    <a:cubicBezTo>
                      <a:pt x="2348" y="403"/>
                      <a:pt x="2348" y="406"/>
                      <a:pt x="2348" y="410"/>
                    </a:cubicBezTo>
                    <a:close/>
                    <a:moveTo>
                      <a:pt x="767" y="280"/>
                    </a:moveTo>
                    <a:cubicBezTo>
                      <a:pt x="782" y="277"/>
                      <a:pt x="797" y="275"/>
                      <a:pt x="812" y="272"/>
                    </a:cubicBezTo>
                    <a:cubicBezTo>
                      <a:pt x="812" y="266"/>
                      <a:pt x="812" y="262"/>
                      <a:pt x="814" y="258"/>
                    </a:cubicBezTo>
                    <a:cubicBezTo>
                      <a:pt x="818" y="255"/>
                      <a:pt x="822" y="252"/>
                      <a:pt x="828" y="251"/>
                    </a:cubicBezTo>
                    <a:cubicBezTo>
                      <a:pt x="828" y="226"/>
                      <a:pt x="823" y="211"/>
                      <a:pt x="818" y="200"/>
                    </a:cubicBezTo>
                    <a:cubicBezTo>
                      <a:pt x="810" y="200"/>
                      <a:pt x="801" y="200"/>
                      <a:pt x="794" y="200"/>
                    </a:cubicBezTo>
                    <a:cubicBezTo>
                      <a:pt x="781" y="222"/>
                      <a:pt x="757" y="241"/>
                      <a:pt x="757" y="272"/>
                    </a:cubicBezTo>
                    <a:cubicBezTo>
                      <a:pt x="760" y="272"/>
                      <a:pt x="763" y="272"/>
                      <a:pt x="767" y="272"/>
                    </a:cubicBezTo>
                    <a:cubicBezTo>
                      <a:pt x="767" y="275"/>
                      <a:pt x="767" y="277"/>
                      <a:pt x="767" y="280"/>
                    </a:cubicBezTo>
                    <a:close/>
                  </a:path>
                </a:pathLst>
              </a:custGeom>
              <a:grpFill/>
              <a:ln>
                <a:noFill/>
              </a:ln>
            </p:spPr>
            <p:txBody>
              <a:bodyPr anchor="ctr"/>
              <a:lstStyle/>
              <a:p>
                <a:pPr algn="ctr"/>
                <a:endParaRPr/>
              </a:p>
            </p:txBody>
          </p:sp>
          <p:sp>
            <p:nvSpPr>
              <p:cNvPr id="69" name="iṩḻîḑè">
                <a:extLst>
                  <a:ext uri="{FF2B5EF4-FFF2-40B4-BE49-F238E27FC236}">
                    <a16:creationId xmlns:a16="http://schemas.microsoft.com/office/drawing/2014/main" id="{94E31CF1-5FCC-584B-B8DC-F3C0FD0B2F64}"/>
                  </a:ext>
                </a:extLst>
              </p:cNvPr>
              <p:cNvSpPr/>
              <p:nvPr/>
            </p:nvSpPr>
            <p:spPr bwMode="auto">
              <a:xfrm>
                <a:off x="10109901" y="721607"/>
                <a:ext cx="36902" cy="46547"/>
              </a:xfrm>
              <a:custGeom>
                <a:avLst/>
                <a:gdLst>
                  <a:gd name="T0" fmla="*/ 73 w 88"/>
                  <a:gd name="T1" fmla="*/ 45 h 111"/>
                  <a:gd name="T2" fmla="*/ 73 w 88"/>
                  <a:gd name="T3" fmla="*/ 0 h 111"/>
                  <a:gd name="T4" fmla="*/ 88 w 88"/>
                  <a:gd name="T5" fmla="*/ 0 h 111"/>
                  <a:gd name="T6" fmla="*/ 88 w 88"/>
                  <a:gd name="T7" fmla="*/ 111 h 111"/>
                  <a:gd name="T8" fmla="*/ 73 w 88"/>
                  <a:gd name="T9" fmla="*/ 111 h 111"/>
                  <a:gd name="T10" fmla="*/ 73 w 88"/>
                  <a:gd name="T11" fmla="*/ 59 h 111"/>
                  <a:gd name="T12" fmla="*/ 15 w 88"/>
                  <a:gd name="T13" fmla="*/ 59 h 111"/>
                  <a:gd name="T14" fmla="*/ 15 w 88"/>
                  <a:gd name="T15" fmla="*/ 111 h 111"/>
                  <a:gd name="T16" fmla="*/ 0 w 88"/>
                  <a:gd name="T17" fmla="*/ 111 h 111"/>
                  <a:gd name="T18" fmla="*/ 0 w 88"/>
                  <a:gd name="T19" fmla="*/ 0 h 111"/>
                  <a:gd name="T20" fmla="*/ 15 w 88"/>
                  <a:gd name="T21" fmla="*/ 0 h 111"/>
                  <a:gd name="T22" fmla="*/ 15 w 88"/>
                  <a:gd name="T23" fmla="*/ 45 h 111"/>
                  <a:gd name="T24" fmla="*/ 73 w 88"/>
                  <a:gd name="T25"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11">
                    <a:moveTo>
                      <a:pt x="73" y="45"/>
                    </a:moveTo>
                    <a:lnTo>
                      <a:pt x="73" y="0"/>
                    </a:lnTo>
                    <a:lnTo>
                      <a:pt x="88" y="0"/>
                    </a:lnTo>
                    <a:lnTo>
                      <a:pt x="88" y="111"/>
                    </a:lnTo>
                    <a:lnTo>
                      <a:pt x="73" y="111"/>
                    </a:lnTo>
                    <a:lnTo>
                      <a:pt x="73" y="59"/>
                    </a:lnTo>
                    <a:lnTo>
                      <a:pt x="15" y="59"/>
                    </a:lnTo>
                    <a:lnTo>
                      <a:pt x="15" y="111"/>
                    </a:lnTo>
                    <a:lnTo>
                      <a:pt x="0" y="111"/>
                    </a:lnTo>
                    <a:lnTo>
                      <a:pt x="0" y="0"/>
                    </a:lnTo>
                    <a:lnTo>
                      <a:pt x="15" y="0"/>
                    </a:lnTo>
                    <a:lnTo>
                      <a:pt x="15" y="45"/>
                    </a:lnTo>
                    <a:lnTo>
                      <a:pt x="73" y="45"/>
                    </a:lnTo>
                    <a:close/>
                  </a:path>
                </a:pathLst>
              </a:custGeom>
              <a:grpFill/>
              <a:ln>
                <a:noFill/>
              </a:ln>
            </p:spPr>
            <p:txBody>
              <a:bodyPr anchor="ctr"/>
              <a:lstStyle/>
              <a:p>
                <a:pPr algn="ctr"/>
                <a:endParaRPr/>
              </a:p>
            </p:txBody>
          </p:sp>
          <p:sp>
            <p:nvSpPr>
              <p:cNvPr id="70" name="íṥḻïďê">
                <a:extLst>
                  <a:ext uri="{FF2B5EF4-FFF2-40B4-BE49-F238E27FC236}">
                    <a16:creationId xmlns:a16="http://schemas.microsoft.com/office/drawing/2014/main" id="{8E201E6A-C2B0-E38F-EB63-830DA09F0C9E}"/>
                  </a:ext>
                </a:extLst>
              </p:cNvPr>
              <p:cNvSpPr/>
              <p:nvPr/>
            </p:nvSpPr>
            <p:spPr bwMode="auto">
              <a:xfrm>
                <a:off x="10156029" y="734187"/>
                <a:ext cx="27258" cy="34386"/>
              </a:xfrm>
              <a:custGeom>
                <a:avLst/>
                <a:gdLst>
                  <a:gd name="T0" fmla="*/ 132 w 132"/>
                  <a:gd name="T1" fmla="*/ 164 h 167"/>
                  <a:gd name="T2" fmla="*/ 107 w 132"/>
                  <a:gd name="T3" fmla="*/ 164 h 167"/>
                  <a:gd name="T4" fmla="*/ 107 w 132"/>
                  <a:gd name="T5" fmla="*/ 141 h 167"/>
                  <a:gd name="T6" fmla="*/ 105 w 132"/>
                  <a:gd name="T7" fmla="*/ 140 h 167"/>
                  <a:gd name="T8" fmla="*/ 53 w 132"/>
                  <a:gd name="T9" fmla="*/ 166 h 167"/>
                  <a:gd name="T10" fmla="*/ 0 w 132"/>
                  <a:gd name="T11" fmla="*/ 117 h 167"/>
                  <a:gd name="T12" fmla="*/ 0 w 132"/>
                  <a:gd name="T13" fmla="*/ 0 h 167"/>
                  <a:gd name="T14" fmla="*/ 28 w 132"/>
                  <a:gd name="T15" fmla="*/ 0 h 167"/>
                  <a:gd name="T16" fmla="*/ 28 w 132"/>
                  <a:gd name="T17" fmla="*/ 109 h 167"/>
                  <a:gd name="T18" fmla="*/ 60 w 132"/>
                  <a:gd name="T19" fmla="*/ 146 h 167"/>
                  <a:gd name="T20" fmla="*/ 105 w 132"/>
                  <a:gd name="T21" fmla="*/ 91 h 167"/>
                  <a:gd name="T22" fmla="*/ 105 w 132"/>
                  <a:gd name="T23" fmla="*/ 0 h 167"/>
                  <a:gd name="T24" fmla="*/ 132 w 132"/>
                  <a:gd name="T25" fmla="*/ 0 h 167"/>
                  <a:gd name="T26" fmla="*/ 132 w 132"/>
                  <a:gd name="T27" fmla="*/ 1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67">
                    <a:moveTo>
                      <a:pt x="132" y="164"/>
                    </a:moveTo>
                    <a:cubicBezTo>
                      <a:pt x="107" y="164"/>
                      <a:pt x="107" y="164"/>
                      <a:pt x="107" y="164"/>
                    </a:cubicBezTo>
                    <a:cubicBezTo>
                      <a:pt x="107" y="141"/>
                      <a:pt x="107" y="141"/>
                      <a:pt x="107" y="141"/>
                    </a:cubicBezTo>
                    <a:cubicBezTo>
                      <a:pt x="105" y="140"/>
                      <a:pt x="105" y="140"/>
                      <a:pt x="105" y="140"/>
                    </a:cubicBezTo>
                    <a:cubicBezTo>
                      <a:pt x="94" y="158"/>
                      <a:pt x="76" y="167"/>
                      <a:pt x="53" y="166"/>
                    </a:cubicBezTo>
                    <a:cubicBezTo>
                      <a:pt x="18" y="165"/>
                      <a:pt x="1" y="149"/>
                      <a:pt x="0" y="117"/>
                    </a:cubicBezTo>
                    <a:cubicBezTo>
                      <a:pt x="0" y="0"/>
                      <a:pt x="0" y="0"/>
                      <a:pt x="0" y="0"/>
                    </a:cubicBezTo>
                    <a:cubicBezTo>
                      <a:pt x="28" y="0"/>
                      <a:pt x="28" y="0"/>
                      <a:pt x="28" y="0"/>
                    </a:cubicBezTo>
                    <a:cubicBezTo>
                      <a:pt x="28" y="109"/>
                      <a:pt x="28" y="109"/>
                      <a:pt x="28" y="109"/>
                    </a:cubicBezTo>
                    <a:cubicBezTo>
                      <a:pt x="28" y="133"/>
                      <a:pt x="39" y="146"/>
                      <a:pt x="60" y="146"/>
                    </a:cubicBezTo>
                    <a:cubicBezTo>
                      <a:pt x="88" y="145"/>
                      <a:pt x="103" y="126"/>
                      <a:pt x="105" y="91"/>
                    </a:cubicBezTo>
                    <a:cubicBezTo>
                      <a:pt x="105" y="0"/>
                      <a:pt x="105" y="0"/>
                      <a:pt x="105" y="0"/>
                    </a:cubicBezTo>
                    <a:cubicBezTo>
                      <a:pt x="132" y="0"/>
                      <a:pt x="132" y="0"/>
                      <a:pt x="132" y="0"/>
                    </a:cubicBezTo>
                    <a:lnTo>
                      <a:pt x="132" y="164"/>
                    </a:lnTo>
                    <a:close/>
                  </a:path>
                </a:pathLst>
              </a:custGeom>
              <a:grpFill/>
              <a:ln>
                <a:noFill/>
              </a:ln>
            </p:spPr>
            <p:txBody>
              <a:bodyPr anchor="ctr"/>
              <a:lstStyle/>
              <a:p>
                <a:pPr algn="ctr"/>
                <a:endParaRPr/>
              </a:p>
            </p:txBody>
          </p:sp>
          <p:sp>
            <p:nvSpPr>
              <p:cNvPr id="71" name="íşlíḋè">
                <a:extLst>
                  <a:ext uri="{FF2B5EF4-FFF2-40B4-BE49-F238E27FC236}">
                    <a16:creationId xmlns:a16="http://schemas.microsoft.com/office/drawing/2014/main" id="{5024E23F-8FC4-33C4-83F2-3DC3F2B6FE8D}"/>
                  </a:ext>
                </a:extLst>
              </p:cNvPr>
              <p:cNvSpPr/>
              <p:nvPr/>
            </p:nvSpPr>
            <p:spPr bwMode="auto">
              <a:xfrm>
                <a:off x="10189996"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0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5" y="2"/>
                      <a:pt x="135"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2" y="170"/>
                      <a:pt x="140" y="170"/>
                    </a:cubicBezTo>
                    <a:cubicBezTo>
                      <a:pt x="120" y="170"/>
                      <a:pt x="111" y="163"/>
                      <a:pt x="112" y="147"/>
                    </a:cubicBezTo>
                    <a:cubicBezTo>
                      <a:pt x="95" y="163"/>
                      <a:pt x="75" y="171"/>
                      <a:pt x="52" y="171"/>
                    </a:cubicBezTo>
                    <a:cubicBezTo>
                      <a:pt x="19" y="170"/>
                      <a:pt x="2" y="155"/>
                      <a:pt x="0" y="126"/>
                    </a:cubicBezTo>
                    <a:cubicBezTo>
                      <a:pt x="1" y="97"/>
                      <a:pt x="18" y="80"/>
                      <a:pt x="50" y="75"/>
                    </a:cubicBezTo>
                    <a:cubicBezTo>
                      <a:pt x="96" y="70"/>
                      <a:pt x="96" y="70"/>
                      <a:pt x="96" y="70"/>
                    </a:cubicBezTo>
                    <a:cubicBezTo>
                      <a:pt x="106" y="68"/>
                      <a:pt x="111" y="62"/>
                      <a:pt x="111" y="50"/>
                    </a:cubicBezTo>
                    <a:cubicBezTo>
                      <a:pt x="111" y="32"/>
                      <a:pt x="97" y="23"/>
                      <a:pt x="71" y="23"/>
                    </a:cubicBezTo>
                    <a:cubicBezTo>
                      <a:pt x="48"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72" name="ïṣlíďe">
                <a:extLst>
                  <a:ext uri="{FF2B5EF4-FFF2-40B4-BE49-F238E27FC236}">
                    <a16:creationId xmlns:a16="http://schemas.microsoft.com/office/drawing/2014/main" id="{8A3D1601-F3B0-7053-BFE8-3EE2387EF577}"/>
                  </a:ext>
                </a:extLst>
              </p:cNvPr>
              <p:cNvSpPr/>
              <p:nvPr/>
            </p:nvSpPr>
            <p:spPr bwMode="auto">
              <a:xfrm>
                <a:off x="10225640" y="734187"/>
                <a:ext cx="28515" cy="33967"/>
              </a:xfrm>
              <a:custGeom>
                <a:avLst/>
                <a:gdLst>
                  <a:gd name="T0" fmla="*/ 67 w 68"/>
                  <a:gd name="T1" fmla="*/ 11 h 81"/>
                  <a:gd name="T2" fmla="*/ 19 w 68"/>
                  <a:gd name="T3" fmla="*/ 70 h 81"/>
                  <a:gd name="T4" fmla="*/ 68 w 68"/>
                  <a:gd name="T5" fmla="*/ 70 h 81"/>
                  <a:gd name="T6" fmla="*/ 68 w 68"/>
                  <a:gd name="T7" fmla="*/ 81 h 81"/>
                  <a:gd name="T8" fmla="*/ 0 w 68"/>
                  <a:gd name="T9" fmla="*/ 81 h 81"/>
                  <a:gd name="T10" fmla="*/ 0 w 68"/>
                  <a:gd name="T11" fmla="*/ 70 h 81"/>
                  <a:gd name="T12" fmla="*/ 49 w 68"/>
                  <a:gd name="T13" fmla="*/ 11 h 81"/>
                  <a:gd name="T14" fmla="*/ 4 w 68"/>
                  <a:gd name="T15" fmla="*/ 11 h 81"/>
                  <a:gd name="T16" fmla="*/ 4 w 68"/>
                  <a:gd name="T17" fmla="*/ 0 h 81"/>
                  <a:gd name="T18" fmla="*/ 67 w 68"/>
                  <a:gd name="T19" fmla="*/ 0 h 81"/>
                  <a:gd name="T20" fmla="*/ 67 w 68"/>
                  <a:gd name="T2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81">
                    <a:moveTo>
                      <a:pt x="67" y="11"/>
                    </a:moveTo>
                    <a:lnTo>
                      <a:pt x="19" y="70"/>
                    </a:lnTo>
                    <a:lnTo>
                      <a:pt x="68" y="70"/>
                    </a:lnTo>
                    <a:lnTo>
                      <a:pt x="68" y="81"/>
                    </a:lnTo>
                    <a:lnTo>
                      <a:pt x="0" y="81"/>
                    </a:lnTo>
                    <a:lnTo>
                      <a:pt x="0" y="70"/>
                    </a:lnTo>
                    <a:lnTo>
                      <a:pt x="49" y="11"/>
                    </a:lnTo>
                    <a:lnTo>
                      <a:pt x="4" y="11"/>
                    </a:lnTo>
                    <a:lnTo>
                      <a:pt x="4" y="0"/>
                    </a:lnTo>
                    <a:lnTo>
                      <a:pt x="67" y="0"/>
                    </a:lnTo>
                    <a:lnTo>
                      <a:pt x="67" y="11"/>
                    </a:lnTo>
                    <a:close/>
                  </a:path>
                </a:pathLst>
              </a:custGeom>
              <a:grpFill/>
              <a:ln>
                <a:noFill/>
              </a:ln>
            </p:spPr>
            <p:txBody>
              <a:bodyPr anchor="ctr"/>
              <a:lstStyle/>
              <a:p>
                <a:pPr algn="ctr"/>
                <a:endParaRPr/>
              </a:p>
            </p:txBody>
          </p:sp>
          <p:sp>
            <p:nvSpPr>
              <p:cNvPr id="73" name="íṧľîḑe">
                <a:extLst>
                  <a:ext uri="{FF2B5EF4-FFF2-40B4-BE49-F238E27FC236}">
                    <a16:creationId xmlns:a16="http://schemas.microsoft.com/office/drawing/2014/main" id="{0AF75E30-6ACA-62A3-7EA7-2CC926023F28}"/>
                  </a:ext>
                </a:extLst>
              </p:cNvPr>
              <p:cNvSpPr/>
              <p:nvPr/>
            </p:nvSpPr>
            <p:spPr bwMode="auto">
              <a:xfrm>
                <a:off x="10260446" y="721607"/>
                <a:ext cx="27677"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2" y="75"/>
                      <a:pt x="133" y="113"/>
                    </a:cubicBezTo>
                    <a:close/>
                  </a:path>
                </a:pathLst>
              </a:custGeom>
              <a:grpFill/>
              <a:ln>
                <a:noFill/>
              </a:ln>
            </p:spPr>
            <p:txBody>
              <a:bodyPr anchor="ctr"/>
              <a:lstStyle/>
              <a:p>
                <a:pPr algn="ctr"/>
                <a:endParaRPr/>
              </a:p>
            </p:txBody>
          </p:sp>
          <p:sp>
            <p:nvSpPr>
              <p:cNvPr id="74" name="išliḍé">
                <a:extLst>
                  <a:ext uri="{FF2B5EF4-FFF2-40B4-BE49-F238E27FC236}">
                    <a16:creationId xmlns:a16="http://schemas.microsoft.com/office/drawing/2014/main" id="{0603697D-8714-54EF-DC66-EC51F96821EA}"/>
                  </a:ext>
                </a:extLst>
              </p:cNvPr>
              <p:cNvSpPr/>
              <p:nvPr/>
            </p:nvSpPr>
            <p:spPr bwMode="auto">
              <a:xfrm>
                <a:off x="10294413"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6" y="149"/>
                      <a:pt x="121" y="128"/>
                      <a:pt x="124" y="87"/>
                    </a:cubicBezTo>
                    <a:cubicBezTo>
                      <a:pt x="121" y="46"/>
                      <a:pt x="106" y="25"/>
                      <a:pt x="76" y="24"/>
                    </a:cubicBezTo>
                    <a:cubicBezTo>
                      <a:pt x="47" y="25"/>
                      <a:pt x="31" y="46"/>
                      <a:pt x="28" y="87"/>
                    </a:cubicBezTo>
                    <a:close/>
                  </a:path>
                </a:pathLst>
              </a:custGeom>
              <a:grpFill/>
              <a:ln>
                <a:noFill/>
              </a:ln>
            </p:spPr>
            <p:txBody>
              <a:bodyPr anchor="ctr"/>
              <a:lstStyle/>
              <a:p>
                <a:pPr algn="ctr"/>
                <a:endParaRPr/>
              </a:p>
            </p:txBody>
          </p:sp>
          <p:sp>
            <p:nvSpPr>
              <p:cNvPr id="75" name="iŝliďé">
                <a:extLst>
                  <a:ext uri="{FF2B5EF4-FFF2-40B4-BE49-F238E27FC236}">
                    <a16:creationId xmlns:a16="http://schemas.microsoft.com/office/drawing/2014/main" id="{D537AD16-5AA3-F4A0-CB7F-3B303D394AAE}"/>
                  </a:ext>
                </a:extLst>
              </p:cNvPr>
              <p:cNvSpPr/>
              <p:nvPr/>
            </p:nvSpPr>
            <p:spPr bwMode="auto">
              <a:xfrm>
                <a:off x="10332573"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2" y="20"/>
                      <a:pt x="133" y="58"/>
                    </a:cubicBezTo>
                    <a:close/>
                  </a:path>
                </a:pathLst>
              </a:custGeom>
              <a:grpFill/>
              <a:ln>
                <a:noFill/>
              </a:ln>
            </p:spPr>
            <p:txBody>
              <a:bodyPr anchor="ctr"/>
              <a:lstStyle/>
              <a:p>
                <a:pPr algn="ctr"/>
                <a:endParaRPr/>
              </a:p>
            </p:txBody>
          </p:sp>
          <p:sp>
            <p:nvSpPr>
              <p:cNvPr id="76" name="íṥľïdê">
                <a:extLst>
                  <a:ext uri="{FF2B5EF4-FFF2-40B4-BE49-F238E27FC236}">
                    <a16:creationId xmlns:a16="http://schemas.microsoft.com/office/drawing/2014/main" id="{61823BFD-E695-4FDF-AFDA-CE580D9FB818}"/>
                  </a:ext>
                </a:extLst>
              </p:cNvPr>
              <p:cNvSpPr/>
              <p:nvPr/>
            </p:nvSpPr>
            <p:spPr bwMode="auto">
              <a:xfrm>
                <a:off x="10366960" y="732929"/>
                <a:ext cx="29774"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1" y="129"/>
                      <a:pt x="45" y="150"/>
                      <a:pt x="74" y="151"/>
                    </a:cubicBezTo>
                    <a:cubicBezTo>
                      <a:pt x="103"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1"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77" name="ïṡ1iďe">
                <a:extLst>
                  <a:ext uri="{FF2B5EF4-FFF2-40B4-BE49-F238E27FC236}">
                    <a16:creationId xmlns:a16="http://schemas.microsoft.com/office/drawing/2014/main" id="{B06B43B5-8231-E29A-F1BE-62921ADEC287}"/>
                  </a:ext>
                </a:extLst>
              </p:cNvPr>
              <p:cNvSpPr/>
              <p:nvPr/>
            </p:nvSpPr>
            <p:spPr bwMode="auto">
              <a:xfrm>
                <a:off x="10423571" y="721607"/>
                <a:ext cx="36483" cy="47386"/>
              </a:xfrm>
              <a:custGeom>
                <a:avLst/>
                <a:gdLst>
                  <a:gd name="T0" fmla="*/ 147 w 177"/>
                  <a:gd name="T1" fmla="*/ 0 h 228"/>
                  <a:gd name="T2" fmla="*/ 177 w 177"/>
                  <a:gd name="T3" fmla="*/ 0 h 228"/>
                  <a:gd name="T4" fmla="*/ 177 w 177"/>
                  <a:gd name="T5" fmla="*/ 144 h 228"/>
                  <a:gd name="T6" fmla="*/ 85 w 177"/>
                  <a:gd name="T7" fmla="*/ 228 h 228"/>
                  <a:gd name="T8" fmla="*/ 0 w 177"/>
                  <a:gd name="T9" fmla="*/ 149 h 228"/>
                  <a:gd name="T10" fmla="*/ 0 w 177"/>
                  <a:gd name="T11" fmla="*/ 0 h 228"/>
                  <a:gd name="T12" fmla="*/ 30 w 177"/>
                  <a:gd name="T13" fmla="*/ 0 h 228"/>
                  <a:gd name="T14" fmla="*/ 30 w 177"/>
                  <a:gd name="T15" fmla="*/ 141 h 228"/>
                  <a:gd name="T16" fmla="*/ 87 w 177"/>
                  <a:gd name="T17" fmla="*/ 203 h 228"/>
                  <a:gd name="T18" fmla="*/ 147 w 177"/>
                  <a:gd name="T19" fmla="*/ 141 h 228"/>
                  <a:gd name="T20" fmla="*/ 147 w 177"/>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228">
                    <a:moveTo>
                      <a:pt x="147" y="0"/>
                    </a:moveTo>
                    <a:cubicBezTo>
                      <a:pt x="177" y="0"/>
                      <a:pt x="177" y="0"/>
                      <a:pt x="177" y="0"/>
                    </a:cubicBezTo>
                    <a:cubicBezTo>
                      <a:pt x="177" y="144"/>
                      <a:pt x="177" y="144"/>
                      <a:pt x="177" y="144"/>
                    </a:cubicBezTo>
                    <a:cubicBezTo>
                      <a:pt x="175" y="198"/>
                      <a:pt x="144" y="226"/>
                      <a:pt x="85" y="228"/>
                    </a:cubicBezTo>
                    <a:cubicBezTo>
                      <a:pt x="31" y="226"/>
                      <a:pt x="2" y="200"/>
                      <a:pt x="0" y="149"/>
                    </a:cubicBezTo>
                    <a:cubicBezTo>
                      <a:pt x="0" y="0"/>
                      <a:pt x="0" y="0"/>
                      <a:pt x="0" y="0"/>
                    </a:cubicBezTo>
                    <a:cubicBezTo>
                      <a:pt x="30" y="0"/>
                      <a:pt x="30" y="0"/>
                      <a:pt x="30" y="0"/>
                    </a:cubicBezTo>
                    <a:cubicBezTo>
                      <a:pt x="30" y="141"/>
                      <a:pt x="30" y="141"/>
                      <a:pt x="30" y="141"/>
                    </a:cubicBezTo>
                    <a:cubicBezTo>
                      <a:pt x="31" y="182"/>
                      <a:pt x="50" y="202"/>
                      <a:pt x="87" y="203"/>
                    </a:cubicBezTo>
                    <a:cubicBezTo>
                      <a:pt x="127" y="202"/>
                      <a:pt x="147" y="182"/>
                      <a:pt x="147" y="141"/>
                    </a:cubicBezTo>
                    <a:lnTo>
                      <a:pt x="147" y="0"/>
                    </a:lnTo>
                    <a:close/>
                  </a:path>
                </a:pathLst>
              </a:custGeom>
              <a:grpFill/>
              <a:ln>
                <a:noFill/>
              </a:ln>
            </p:spPr>
            <p:txBody>
              <a:bodyPr anchor="ctr"/>
              <a:lstStyle/>
              <a:p>
                <a:pPr algn="ctr"/>
                <a:endParaRPr/>
              </a:p>
            </p:txBody>
          </p:sp>
          <p:sp>
            <p:nvSpPr>
              <p:cNvPr id="78" name="ïṧľïḋé">
                <a:extLst>
                  <a:ext uri="{FF2B5EF4-FFF2-40B4-BE49-F238E27FC236}">
                    <a16:creationId xmlns:a16="http://schemas.microsoft.com/office/drawing/2014/main" id="{8B8E4023-51B2-E6DE-B936-8076678B0637}"/>
                  </a:ext>
                </a:extLst>
              </p:cNvPr>
              <p:cNvSpPr/>
              <p:nvPr/>
            </p:nvSpPr>
            <p:spPr bwMode="auto">
              <a:xfrm>
                <a:off x="10469280"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8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9" y="38"/>
                      <a:pt x="97" y="24"/>
                      <a:pt x="71" y="26"/>
                    </a:cubicBezTo>
                    <a:cubicBezTo>
                      <a:pt x="44"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8" y="0"/>
                    </a:cubicBezTo>
                    <a:cubicBezTo>
                      <a:pt x="114" y="1"/>
                      <a:pt x="133" y="20"/>
                      <a:pt x="134" y="58"/>
                    </a:cubicBezTo>
                    <a:close/>
                  </a:path>
                </a:pathLst>
              </a:custGeom>
              <a:grpFill/>
              <a:ln>
                <a:noFill/>
              </a:ln>
            </p:spPr>
            <p:txBody>
              <a:bodyPr anchor="ctr"/>
              <a:lstStyle/>
              <a:p>
                <a:pPr algn="ctr"/>
                <a:endParaRPr/>
              </a:p>
            </p:txBody>
          </p:sp>
          <p:sp>
            <p:nvSpPr>
              <p:cNvPr id="79" name="ïṧ1ïḓe">
                <a:extLst>
                  <a:ext uri="{FF2B5EF4-FFF2-40B4-BE49-F238E27FC236}">
                    <a16:creationId xmlns:a16="http://schemas.microsoft.com/office/drawing/2014/main" id="{D346A2F2-6785-410D-3C0B-B3DCC4BC3839}"/>
                  </a:ext>
                </a:extLst>
              </p:cNvPr>
              <p:cNvSpPr/>
              <p:nvPr/>
            </p:nvSpPr>
            <p:spPr bwMode="auto">
              <a:xfrm>
                <a:off x="10505763" y="721607"/>
                <a:ext cx="5452" cy="46547"/>
              </a:xfrm>
              <a:custGeom>
                <a:avLst/>
                <a:gdLst>
                  <a:gd name="T0" fmla="*/ 13 w 13"/>
                  <a:gd name="T1" fmla="*/ 30 h 111"/>
                  <a:gd name="T2" fmla="*/ 13 w 13"/>
                  <a:gd name="T3" fmla="*/ 111 h 111"/>
                  <a:gd name="T4" fmla="*/ 0 w 13"/>
                  <a:gd name="T5" fmla="*/ 111 h 111"/>
                  <a:gd name="T6" fmla="*/ 0 w 13"/>
                  <a:gd name="T7" fmla="*/ 30 h 111"/>
                  <a:gd name="T8" fmla="*/ 13 w 13"/>
                  <a:gd name="T9" fmla="*/ 30 h 111"/>
                  <a:gd name="T10" fmla="*/ 13 w 13"/>
                  <a:gd name="T11" fmla="*/ 30 h 111"/>
                  <a:gd name="T12" fmla="*/ 13 w 13"/>
                  <a:gd name="T13" fmla="*/ 15 h 111"/>
                  <a:gd name="T14" fmla="*/ 0 w 13"/>
                  <a:gd name="T15" fmla="*/ 15 h 111"/>
                  <a:gd name="T16" fmla="*/ 0 w 13"/>
                  <a:gd name="T17" fmla="*/ 0 h 111"/>
                  <a:gd name="T18" fmla="*/ 13 w 13"/>
                  <a:gd name="T19" fmla="*/ 0 h 111"/>
                  <a:gd name="T20" fmla="*/ 13 w 13"/>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1">
                    <a:moveTo>
                      <a:pt x="13" y="30"/>
                    </a:moveTo>
                    <a:lnTo>
                      <a:pt x="13" y="111"/>
                    </a:lnTo>
                    <a:lnTo>
                      <a:pt x="0" y="111"/>
                    </a:lnTo>
                    <a:lnTo>
                      <a:pt x="0" y="30"/>
                    </a:lnTo>
                    <a:lnTo>
                      <a:pt x="13" y="30"/>
                    </a:lnTo>
                    <a:lnTo>
                      <a:pt x="13" y="30"/>
                    </a:lnTo>
                    <a:close/>
                    <a:moveTo>
                      <a:pt x="13" y="15"/>
                    </a:moveTo>
                    <a:lnTo>
                      <a:pt x="0" y="15"/>
                    </a:lnTo>
                    <a:lnTo>
                      <a:pt x="0" y="0"/>
                    </a:lnTo>
                    <a:lnTo>
                      <a:pt x="13" y="0"/>
                    </a:lnTo>
                    <a:lnTo>
                      <a:pt x="13" y="15"/>
                    </a:lnTo>
                    <a:close/>
                  </a:path>
                </a:pathLst>
              </a:custGeom>
              <a:grpFill/>
              <a:ln>
                <a:noFill/>
              </a:ln>
            </p:spPr>
            <p:txBody>
              <a:bodyPr anchor="ctr"/>
              <a:lstStyle/>
              <a:p>
                <a:pPr algn="ctr"/>
                <a:endParaRPr/>
              </a:p>
            </p:txBody>
          </p:sp>
          <p:sp>
            <p:nvSpPr>
              <p:cNvPr id="80" name="îśľîḋé">
                <a:extLst>
                  <a:ext uri="{FF2B5EF4-FFF2-40B4-BE49-F238E27FC236}">
                    <a16:creationId xmlns:a16="http://schemas.microsoft.com/office/drawing/2014/main" id="{3A916A32-AF09-E5C4-78D8-20D85A89CDC8}"/>
                  </a:ext>
                </a:extLst>
              </p:cNvPr>
              <p:cNvSpPr/>
              <p:nvPr/>
            </p:nvSpPr>
            <p:spPr bwMode="auto">
              <a:xfrm>
                <a:off x="10515827" y="734187"/>
                <a:ext cx="31451" cy="33967"/>
              </a:xfrm>
              <a:custGeom>
                <a:avLst/>
                <a:gdLst>
                  <a:gd name="T0" fmla="*/ 37 w 75"/>
                  <a:gd name="T1" fmla="*/ 66 h 81"/>
                  <a:gd name="T2" fmla="*/ 60 w 75"/>
                  <a:gd name="T3" fmla="*/ 0 h 81"/>
                  <a:gd name="T4" fmla="*/ 75 w 75"/>
                  <a:gd name="T5" fmla="*/ 0 h 81"/>
                  <a:gd name="T6" fmla="*/ 44 w 75"/>
                  <a:gd name="T7" fmla="*/ 81 h 81"/>
                  <a:gd name="T8" fmla="*/ 30 w 75"/>
                  <a:gd name="T9" fmla="*/ 81 h 81"/>
                  <a:gd name="T10" fmla="*/ 0 w 75"/>
                  <a:gd name="T11" fmla="*/ 0 h 81"/>
                  <a:gd name="T12" fmla="*/ 16 w 75"/>
                  <a:gd name="T13" fmla="*/ 0 h 81"/>
                  <a:gd name="T14" fmla="*/ 36 w 75"/>
                  <a:gd name="T15" fmla="*/ 66 h 81"/>
                  <a:gd name="T16" fmla="*/ 37 w 75"/>
                  <a:gd name="T1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37" y="66"/>
                    </a:moveTo>
                    <a:lnTo>
                      <a:pt x="60" y="0"/>
                    </a:lnTo>
                    <a:lnTo>
                      <a:pt x="75" y="0"/>
                    </a:lnTo>
                    <a:lnTo>
                      <a:pt x="44" y="81"/>
                    </a:lnTo>
                    <a:lnTo>
                      <a:pt x="30" y="81"/>
                    </a:lnTo>
                    <a:lnTo>
                      <a:pt x="0" y="0"/>
                    </a:lnTo>
                    <a:lnTo>
                      <a:pt x="16" y="0"/>
                    </a:lnTo>
                    <a:lnTo>
                      <a:pt x="36" y="66"/>
                    </a:lnTo>
                    <a:lnTo>
                      <a:pt x="37" y="66"/>
                    </a:lnTo>
                    <a:close/>
                  </a:path>
                </a:pathLst>
              </a:custGeom>
              <a:grpFill/>
              <a:ln>
                <a:noFill/>
              </a:ln>
            </p:spPr>
            <p:txBody>
              <a:bodyPr anchor="ctr"/>
              <a:lstStyle/>
              <a:p>
                <a:pPr algn="ctr"/>
                <a:endParaRPr/>
              </a:p>
            </p:txBody>
          </p:sp>
          <p:sp>
            <p:nvSpPr>
              <p:cNvPr id="81" name="iṧḷïdè">
                <a:extLst>
                  <a:ext uri="{FF2B5EF4-FFF2-40B4-BE49-F238E27FC236}">
                    <a16:creationId xmlns:a16="http://schemas.microsoft.com/office/drawing/2014/main" id="{99EBA09C-63A4-D396-1464-7B1C8550E54B}"/>
                  </a:ext>
                </a:extLst>
              </p:cNvPr>
              <p:cNvSpPr/>
              <p:nvPr/>
            </p:nvSpPr>
            <p:spPr bwMode="auto">
              <a:xfrm>
                <a:off x="10550213" y="732929"/>
                <a:ext cx="31032" cy="35644"/>
              </a:xfrm>
              <a:custGeom>
                <a:avLst/>
                <a:gdLst>
                  <a:gd name="T0" fmla="*/ 121 w 150"/>
                  <a:gd name="T1" fmla="*/ 118 h 171"/>
                  <a:gd name="T2" fmla="*/ 148 w 150"/>
                  <a:gd name="T3" fmla="*/ 118 h 171"/>
                  <a:gd name="T4" fmla="*/ 118 w 150"/>
                  <a:gd name="T5" fmla="*/ 163 h 171"/>
                  <a:gd name="T6" fmla="*/ 74 w 150"/>
                  <a:gd name="T7" fmla="*/ 171 h 171"/>
                  <a:gd name="T8" fmla="*/ 0 w 150"/>
                  <a:gd name="T9" fmla="*/ 92 h 171"/>
                  <a:gd name="T10" fmla="*/ 79 w 150"/>
                  <a:gd name="T11" fmla="*/ 0 h 171"/>
                  <a:gd name="T12" fmla="*/ 150 w 150"/>
                  <a:gd name="T13" fmla="*/ 97 h 171"/>
                  <a:gd name="T14" fmla="*/ 30 w 150"/>
                  <a:gd name="T15" fmla="*/ 97 h 171"/>
                  <a:gd name="T16" fmla="*/ 78 w 150"/>
                  <a:gd name="T17" fmla="*/ 151 h 171"/>
                  <a:gd name="T18" fmla="*/ 121 w 150"/>
                  <a:gd name="T19" fmla="*/ 118 h 171"/>
                  <a:gd name="T20" fmla="*/ 30 w 150"/>
                  <a:gd name="T21" fmla="*/ 75 h 171"/>
                  <a:gd name="T22" fmla="*/ 122 w 150"/>
                  <a:gd name="T23" fmla="*/ 75 h 171"/>
                  <a:gd name="T24" fmla="*/ 75 w 150"/>
                  <a:gd name="T25" fmla="*/ 26 h 171"/>
                  <a:gd name="T26" fmla="*/ 30 w 150"/>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71">
                    <a:moveTo>
                      <a:pt x="121" y="118"/>
                    </a:moveTo>
                    <a:cubicBezTo>
                      <a:pt x="148" y="118"/>
                      <a:pt x="148" y="118"/>
                      <a:pt x="148" y="118"/>
                    </a:cubicBezTo>
                    <a:cubicBezTo>
                      <a:pt x="144" y="136"/>
                      <a:pt x="134" y="151"/>
                      <a:pt x="118" y="163"/>
                    </a:cubicBezTo>
                    <a:cubicBezTo>
                      <a:pt x="109" y="169"/>
                      <a:pt x="94" y="171"/>
                      <a:pt x="74" y="171"/>
                    </a:cubicBezTo>
                    <a:cubicBezTo>
                      <a:pt x="27" y="170"/>
                      <a:pt x="3" y="143"/>
                      <a:pt x="0" y="92"/>
                    </a:cubicBezTo>
                    <a:cubicBezTo>
                      <a:pt x="2" y="32"/>
                      <a:pt x="28" y="2"/>
                      <a:pt x="79" y="0"/>
                    </a:cubicBezTo>
                    <a:cubicBezTo>
                      <a:pt x="125" y="1"/>
                      <a:pt x="149" y="33"/>
                      <a:pt x="150" y="97"/>
                    </a:cubicBezTo>
                    <a:cubicBezTo>
                      <a:pt x="30" y="97"/>
                      <a:pt x="30" y="97"/>
                      <a:pt x="30" y="97"/>
                    </a:cubicBezTo>
                    <a:cubicBezTo>
                      <a:pt x="30" y="133"/>
                      <a:pt x="46" y="151"/>
                      <a:pt x="78" y="151"/>
                    </a:cubicBezTo>
                    <a:cubicBezTo>
                      <a:pt x="101" y="149"/>
                      <a:pt x="115" y="138"/>
                      <a:pt x="121" y="118"/>
                    </a:cubicBezTo>
                    <a:close/>
                    <a:moveTo>
                      <a:pt x="30" y="75"/>
                    </a:moveTo>
                    <a:cubicBezTo>
                      <a:pt x="122" y="75"/>
                      <a:pt x="122" y="75"/>
                      <a:pt x="122" y="75"/>
                    </a:cubicBezTo>
                    <a:cubicBezTo>
                      <a:pt x="119" y="42"/>
                      <a:pt x="104" y="26"/>
                      <a:pt x="75" y="26"/>
                    </a:cubicBezTo>
                    <a:cubicBezTo>
                      <a:pt x="48" y="28"/>
                      <a:pt x="33" y="44"/>
                      <a:pt x="30" y="75"/>
                    </a:cubicBezTo>
                    <a:close/>
                  </a:path>
                </a:pathLst>
              </a:custGeom>
              <a:grpFill/>
              <a:ln>
                <a:noFill/>
              </a:ln>
            </p:spPr>
            <p:txBody>
              <a:bodyPr anchor="ctr"/>
              <a:lstStyle/>
              <a:p>
                <a:pPr algn="ctr"/>
                <a:endParaRPr/>
              </a:p>
            </p:txBody>
          </p:sp>
          <p:sp>
            <p:nvSpPr>
              <p:cNvPr id="82" name="îṩḷîḓe">
                <a:extLst>
                  <a:ext uri="{FF2B5EF4-FFF2-40B4-BE49-F238E27FC236}">
                    <a16:creationId xmlns:a16="http://schemas.microsoft.com/office/drawing/2014/main" id="{BC2C7452-1CCE-DD43-58A3-D962AC56528C}"/>
                  </a:ext>
                </a:extLst>
              </p:cNvPr>
              <p:cNvSpPr/>
              <p:nvPr/>
            </p:nvSpPr>
            <p:spPr bwMode="auto">
              <a:xfrm>
                <a:off x="10588793" y="732929"/>
                <a:ext cx="16774" cy="35225"/>
              </a:xfrm>
              <a:custGeom>
                <a:avLst/>
                <a:gdLst>
                  <a:gd name="T0" fmla="*/ 29 w 81"/>
                  <a:gd name="T1" fmla="*/ 73 h 169"/>
                  <a:gd name="T2" fmla="*/ 29 w 81"/>
                  <a:gd name="T3" fmla="*/ 169 h 169"/>
                  <a:gd name="T4" fmla="*/ 0 w 81"/>
                  <a:gd name="T5" fmla="*/ 169 h 169"/>
                  <a:gd name="T6" fmla="*/ 0 w 81"/>
                  <a:gd name="T7" fmla="*/ 5 h 169"/>
                  <a:gd name="T8" fmla="*/ 27 w 81"/>
                  <a:gd name="T9" fmla="*/ 5 h 169"/>
                  <a:gd name="T10" fmla="*/ 27 w 81"/>
                  <a:gd name="T11" fmla="*/ 33 h 169"/>
                  <a:gd name="T12" fmla="*/ 74 w 81"/>
                  <a:gd name="T13" fmla="*/ 0 h 169"/>
                  <a:gd name="T14" fmla="*/ 79 w 81"/>
                  <a:gd name="T15" fmla="*/ 1 h 169"/>
                  <a:gd name="T16" fmla="*/ 81 w 81"/>
                  <a:gd name="T17" fmla="*/ 1 h 169"/>
                  <a:gd name="T18" fmla="*/ 81 w 81"/>
                  <a:gd name="T19" fmla="*/ 31 h 169"/>
                  <a:gd name="T20" fmla="*/ 70 w 81"/>
                  <a:gd name="T21" fmla="*/ 31 h 169"/>
                  <a:gd name="T22" fmla="*/ 29 w 81"/>
                  <a:gd name="T23" fmla="*/ 7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69">
                    <a:moveTo>
                      <a:pt x="29" y="73"/>
                    </a:moveTo>
                    <a:cubicBezTo>
                      <a:pt x="29" y="169"/>
                      <a:pt x="29" y="169"/>
                      <a:pt x="29" y="169"/>
                    </a:cubicBezTo>
                    <a:cubicBezTo>
                      <a:pt x="0" y="169"/>
                      <a:pt x="0" y="169"/>
                      <a:pt x="0" y="169"/>
                    </a:cubicBezTo>
                    <a:cubicBezTo>
                      <a:pt x="0" y="5"/>
                      <a:pt x="0" y="5"/>
                      <a:pt x="0" y="5"/>
                    </a:cubicBezTo>
                    <a:cubicBezTo>
                      <a:pt x="27" y="5"/>
                      <a:pt x="27" y="5"/>
                      <a:pt x="27" y="5"/>
                    </a:cubicBezTo>
                    <a:cubicBezTo>
                      <a:pt x="27" y="33"/>
                      <a:pt x="27" y="33"/>
                      <a:pt x="27" y="33"/>
                    </a:cubicBezTo>
                    <a:cubicBezTo>
                      <a:pt x="40" y="11"/>
                      <a:pt x="55" y="0"/>
                      <a:pt x="74" y="0"/>
                    </a:cubicBezTo>
                    <a:cubicBezTo>
                      <a:pt x="76" y="0"/>
                      <a:pt x="77" y="0"/>
                      <a:pt x="79" y="1"/>
                    </a:cubicBezTo>
                    <a:cubicBezTo>
                      <a:pt x="80" y="1"/>
                      <a:pt x="81" y="1"/>
                      <a:pt x="81" y="1"/>
                    </a:cubicBezTo>
                    <a:cubicBezTo>
                      <a:pt x="81" y="31"/>
                      <a:pt x="81" y="31"/>
                      <a:pt x="81" y="31"/>
                    </a:cubicBezTo>
                    <a:cubicBezTo>
                      <a:pt x="70" y="31"/>
                      <a:pt x="70" y="31"/>
                      <a:pt x="70" y="31"/>
                    </a:cubicBezTo>
                    <a:cubicBezTo>
                      <a:pt x="44" y="32"/>
                      <a:pt x="30" y="46"/>
                      <a:pt x="29" y="73"/>
                    </a:cubicBezTo>
                    <a:close/>
                  </a:path>
                </a:pathLst>
              </a:custGeom>
              <a:grpFill/>
              <a:ln>
                <a:noFill/>
              </a:ln>
            </p:spPr>
            <p:txBody>
              <a:bodyPr anchor="ctr"/>
              <a:lstStyle/>
              <a:p>
                <a:pPr algn="ctr"/>
                <a:endParaRPr/>
              </a:p>
            </p:txBody>
          </p:sp>
          <p:sp>
            <p:nvSpPr>
              <p:cNvPr id="83" name="is1idé">
                <a:extLst>
                  <a:ext uri="{FF2B5EF4-FFF2-40B4-BE49-F238E27FC236}">
                    <a16:creationId xmlns:a16="http://schemas.microsoft.com/office/drawing/2014/main" id="{D518372C-E5E7-D6B4-35F0-C7343AEA6861}"/>
                  </a:ext>
                </a:extLst>
              </p:cNvPr>
              <p:cNvSpPr/>
              <p:nvPr/>
            </p:nvSpPr>
            <p:spPr bwMode="auto">
              <a:xfrm>
                <a:off x="10607244" y="732929"/>
                <a:ext cx="28096" cy="35644"/>
              </a:xfrm>
              <a:custGeom>
                <a:avLst/>
                <a:gdLst>
                  <a:gd name="T0" fmla="*/ 130 w 136"/>
                  <a:gd name="T1" fmla="*/ 53 h 171"/>
                  <a:gd name="T2" fmla="*/ 103 w 136"/>
                  <a:gd name="T3" fmla="*/ 53 h 171"/>
                  <a:gd name="T4" fmla="*/ 64 w 136"/>
                  <a:gd name="T5" fmla="*/ 24 h 171"/>
                  <a:gd name="T6" fmla="*/ 32 w 136"/>
                  <a:gd name="T7" fmla="*/ 48 h 171"/>
                  <a:gd name="T8" fmla="*/ 61 w 136"/>
                  <a:gd name="T9" fmla="*/ 70 h 171"/>
                  <a:gd name="T10" fmla="*/ 89 w 136"/>
                  <a:gd name="T11" fmla="*/ 76 h 171"/>
                  <a:gd name="T12" fmla="*/ 135 w 136"/>
                  <a:gd name="T13" fmla="*/ 120 h 171"/>
                  <a:gd name="T14" fmla="*/ 71 w 136"/>
                  <a:gd name="T15" fmla="*/ 171 h 171"/>
                  <a:gd name="T16" fmla="*/ 0 w 136"/>
                  <a:gd name="T17" fmla="*/ 116 h 171"/>
                  <a:gd name="T18" fmla="*/ 26 w 136"/>
                  <a:gd name="T19" fmla="*/ 116 h 171"/>
                  <a:gd name="T20" fmla="*/ 71 w 136"/>
                  <a:gd name="T21" fmla="*/ 151 h 171"/>
                  <a:gd name="T22" fmla="*/ 108 w 136"/>
                  <a:gd name="T23" fmla="*/ 124 h 171"/>
                  <a:gd name="T24" fmla="*/ 76 w 136"/>
                  <a:gd name="T25" fmla="*/ 100 h 171"/>
                  <a:gd name="T26" fmla="*/ 43 w 136"/>
                  <a:gd name="T27" fmla="*/ 93 h 171"/>
                  <a:gd name="T28" fmla="*/ 5 w 136"/>
                  <a:gd name="T29" fmla="*/ 54 h 171"/>
                  <a:gd name="T30" fmla="*/ 67 w 136"/>
                  <a:gd name="T31" fmla="*/ 0 h 171"/>
                  <a:gd name="T32" fmla="*/ 130 w 136"/>
                  <a:gd name="T33" fmla="*/ 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1">
                    <a:moveTo>
                      <a:pt x="130" y="53"/>
                    </a:moveTo>
                    <a:cubicBezTo>
                      <a:pt x="103" y="53"/>
                      <a:pt x="103" y="53"/>
                      <a:pt x="103" y="53"/>
                    </a:cubicBezTo>
                    <a:cubicBezTo>
                      <a:pt x="103" y="34"/>
                      <a:pt x="90" y="24"/>
                      <a:pt x="64" y="24"/>
                    </a:cubicBezTo>
                    <a:cubicBezTo>
                      <a:pt x="43" y="25"/>
                      <a:pt x="33" y="33"/>
                      <a:pt x="32" y="48"/>
                    </a:cubicBezTo>
                    <a:cubicBezTo>
                      <a:pt x="30" y="58"/>
                      <a:pt x="40" y="66"/>
                      <a:pt x="61" y="70"/>
                    </a:cubicBezTo>
                    <a:cubicBezTo>
                      <a:pt x="89" y="76"/>
                      <a:pt x="89" y="76"/>
                      <a:pt x="89" y="76"/>
                    </a:cubicBezTo>
                    <a:cubicBezTo>
                      <a:pt x="120" y="83"/>
                      <a:pt x="136" y="98"/>
                      <a:pt x="135" y="120"/>
                    </a:cubicBezTo>
                    <a:cubicBezTo>
                      <a:pt x="133" y="153"/>
                      <a:pt x="112" y="170"/>
                      <a:pt x="71" y="171"/>
                    </a:cubicBezTo>
                    <a:cubicBezTo>
                      <a:pt x="24" y="171"/>
                      <a:pt x="1" y="153"/>
                      <a:pt x="0" y="116"/>
                    </a:cubicBezTo>
                    <a:cubicBezTo>
                      <a:pt x="26" y="116"/>
                      <a:pt x="26" y="116"/>
                      <a:pt x="26" y="116"/>
                    </a:cubicBezTo>
                    <a:cubicBezTo>
                      <a:pt x="27" y="139"/>
                      <a:pt x="42" y="151"/>
                      <a:pt x="71" y="151"/>
                    </a:cubicBezTo>
                    <a:cubicBezTo>
                      <a:pt x="95" y="150"/>
                      <a:pt x="107" y="141"/>
                      <a:pt x="108" y="124"/>
                    </a:cubicBezTo>
                    <a:cubicBezTo>
                      <a:pt x="109" y="114"/>
                      <a:pt x="99" y="106"/>
                      <a:pt x="76" y="100"/>
                    </a:cubicBezTo>
                    <a:cubicBezTo>
                      <a:pt x="43" y="93"/>
                      <a:pt x="43" y="93"/>
                      <a:pt x="43" y="93"/>
                    </a:cubicBezTo>
                    <a:cubicBezTo>
                      <a:pt x="18" y="87"/>
                      <a:pt x="5" y="73"/>
                      <a:pt x="5" y="54"/>
                    </a:cubicBezTo>
                    <a:cubicBezTo>
                      <a:pt x="7" y="20"/>
                      <a:pt x="27" y="2"/>
                      <a:pt x="67" y="0"/>
                    </a:cubicBezTo>
                    <a:cubicBezTo>
                      <a:pt x="107" y="1"/>
                      <a:pt x="127" y="18"/>
                      <a:pt x="130" y="53"/>
                    </a:cubicBezTo>
                    <a:close/>
                  </a:path>
                </a:pathLst>
              </a:custGeom>
              <a:grpFill/>
              <a:ln>
                <a:noFill/>
              </a:ln>
            </p:spPr>
            <p:txBody>
              <a:bodyPr anchor="ctr"/>
              <a:lstStyle/>
              <a:p>
                <a:pPr algn="ctr"/>
                <a:endParaRPr/>
              </a:p>
            </p:txBody>
          </p:sp>
          <p:sp>
            <p:nvSpPr>
              <p:cNvPr id="84" name="iśľîḋe">
                <a:extLst>
                  <a:ext uri="{FF2B5EF4-FFF2-40B4-BE49-F238E27FC236}">
                    <a16:creationId xmlns:a16="http://schemas.microsoft.com/office/drawing/2014/main" id="{A5743FDC-9D01-1A9E-BE34-E58913A2B01E}"/>
                  </a:ext>
                </a:extLst>
              </p:cNvPr>
              <p:cNvSpPr/>
              <p:nvPr/>
            </p:nvSpPr>
            <p:spPr bwMode="auto">
              <a:xfrm>
                <a:off x="1064205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85" name="îṩḻíḍé">
                <a:extLst>
                  <a:ext uri="{FF2B5EF4-FFF2-40B4-BE49-F238E27FC236}">
                    <a16:creationId xmlns:a16="http://schemas.microsoft.com/office/drawing/2014/main" id="{43892356-8688-26CA-A67B-9E9FD74F0588}"/>
                  </a:ext>
                </a:extLst>
              </p:cNvPr>
              <p:cNvSpPr/>
              <p:nvPr/>
            </p:nvSpPr>
            <p:spPr bwMode="auto">
              <a:xfrm>
                <a:off x="10652953" y="724542"/>
                <a:ext cx="15935" cy="43612"/>
              </a:xfrm>
              <a:custGeom>
                <a:avLst/>
                <a:gdLst>
                  <a:gd name="T0" fmla="*/ 76 w 76"/>
                  <a:gd name="T1" fmla="*/ 69 h 210"/>
                  <a:gd name="T2" fmla="*/ 49 w 76"/>
                  <a:gd name="T3" fmla="*/ 69 h 210"/>
                  <a:gd name="T4" fmla="*/ 49 w 76"/>
                  <a:gd name="T5" fmla="*/ 176 h 210"/>
                  <a:gd name="T6" fmla="*/ 65 w 76"/>
                  <a:gd name="T7" fmla="*/ 189 h 210"/>
                  <a:gd name="T8" fmla="*/ 76 w 76"/>
                  <a:gd name="T9" fmla="*/ 189 h 210"/>
                  <a:gd name="T10" fmla="*/ 76 w 76"/>
                  <a:gd name="T11" fmla="*/ 210 h 210"/>
                  <a:gd name="T12" fmla="*/ 58 w 76"/>
                  <a:gd name="T13" fmla="*/ 210 h 210"/>
                  <a:gd name="T14" fmla="*/ 55 w 76"/>
                  <a:gd name="T15" fmla="*/ 210 h 210"/>
                  <a:gd name="T16" fmla="*/ 20 w 76"/>
                  <a:gd name="T17" fmla="*/ 178 h 210"/>
                  <a:gd name="T18" fmla="*/ 20 w 76"/>
                  <a:gd name="T19" fmla="*/ 69 h 210"/>
                  <a:gd name="T20" fmla="*/ 0 w 76"/>
                  <a:gd name="T21" fmla="*/ 69 h 210"/>
                  <a:gd name="T22" fmla="*/ 0 w 76"/>
                  <a:gd name="T23" fmla="*/ 46 h 210"/>
                  <a:gd name="T24" fmla="*/ 20 w 76"/>
                  <a:gd name="T25" fmla="*/ 46 h 210"/>
                  <a:gd name="T26" fmla="*/ 20 w 76"/>
                  <a:gd name="T27" fmla="*/ 0 h 210"/>
                  <a:gd name="T28" fmla="*/ 49 w 76"/>
                  <a:gd name="T29" fmla="*/ 0 h 210"/>
                  <a:gd name="T30" fmla="*/ 49 w 76"/>
                  <a:gd name="T31" fmla="*/ 46 h 210"/>
                  <a:gd name="T32" fmla="*/ 76 w 76"/>
                  <a:gd name="T33" fmla="*/ 46 h 210"/>
                  <a:gd name="T34" fmla="*/ 76 w 76"/>
                  <a:gd name="T35" fmla="*/ 6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10">
                    <a:moveTo>
                      <a:pt x="76" y="69"/>
                    </a:moveTo>
                    <a:cubicBezTo>
                      <a:pt x="49" y="69"/>
                      <a:pt x="49" y="69"/>
                      <a:pt x="49" y="69"/>
                    </a:cubicBezTo>
                    <a:cubicBezTo>
                      <a:pt x="49" y="176"/>
                      <a:pt x="49" y="176"/>
                      <a:pt x="49" y="176"/>
                    </a:cubicBezTo>
                    <a:cubicBezTo>
                      <a:pt x="49" y="185"/>
                      <a:pt x="54" y="189"/>
                      <a:pt x="65" y="189"/>
                    </a:cubicBezTo>
                    <a:cubicBezTo>
                      <a:pt x="76" y="189"/>
                      <a:pt x="76" y="189"/>
                      <a:pt x="76" y="189"/>
                    </a:cubicBezTo>
                    <a:cubicBezTo>
                      <a:pt x="76" y="210"/>
                      <a:pt x="76" y="210"/>
                      <a:pt x="76" y="210"/>
                    </a:cubicBezTo>
                    <a:cubicBezTo>
                      <a:pt x="71" y="210"/>
                      <a:pt x="65" y="210"/>
                      <a:pt x="58" y="210"/>
                    </a:cubicBezTo>
                    <a:cubicBezTo>
                      <a:pt x="57" y="210"/>
                      <a:pt x="56" y="210"/>
                      <a:pt x="55" y="210"/>
                    </a:cubicBezTo>
                    <a:cubicBezTo>
                      <a:pt x="31" y="210"/>
                      <a:pt x="20" y="199"/>
                      <a:pt x="20" y="178"/>
                    </a:cubicBezTo>
                    <a:cubicBezTo>
                      <a:pt x="20" y="69"/>
                      <a:pt x="20" y="69"/>
                      <a:pt x="20" y="69"/>
                    </a:cubicBezTo>
                    <a:cubicBezTo>
                      <a:pt x="0" y="69"/>
                      <a:pt x="0" y="69"/>
                      <a:pt x="0" y="69"/>
                    </a:cubicBezTo>
                    <a:cubicBezTo>
                      <a:pt x="0" y="46"/>
                      <a:pt x="0" y="46"/>
                      <a:pt x="0" y="46"/>
                    </a:cubicBezTo>
                    <a:cubicBezTo>
                      <a:pt x="20" y="46"/>
                      <a:pt x="20" y="46"/>
                      <a:pt x="20" y="46"/>
                    </a:cubicBezTo>
                    <a:cubicBezTo>
                      <a:pt x="20" y="0"/>
                      <a:pt x="20" y="0"/>
                      <a:pt x="20" y="0"/>
                    </a:cubicBezTo>
                    <a:cubicBezTo>
                      <a:pt x="49" y="0"/>
                      <a:pt x="49" y="0"/>
                      <a:pt x="49" y="0"/>
                    </a:cubicBezTo>
                    <a:cubicBezTo>
                      <a:pt x="49" y="46"/>
                      <a:pt x="49" y="46"/>
                      <a:pt x="49" y="46"/>
                    </a:cubicBezTo>
                    <a:cubicBezTo>
                      <a:pt x="76" y="46"/>
                      <a:pt x="76" y="46"/>
                      <a:pt x="76" y="46"/>
                    </a:cubicBezTo>
                    <a:lnTo>
                      <a:pt x="76" y="69"/>
                    </a:lnTo>
                    <a:close/>
                  </a:path>
                </a:pathLst>
              </a:custGeom>
              <a:grpFill/>
              <a:ln>
                <a:noFill/>
              </a:ln>
            </p:spPr>
            <p:txBody>
              <a:bodyPr anchor="ctr"/>
              <a:lstStyle/>
              <a:p>
                <a:pPr algn="ctr"/>
                <a:endParaRPr/>
              </a:p>
            </p:txBody>
          </p:sp>
          <p:sp>
            <p:nvSpPr>
              <p:cNvPr id="86" name="íS1íde">
                <a:extLst>
                  <a:ext uri="{FF2B5EF4-FFF2-40B4-BE49-F238E27FC236}">
                    <a16:creationId xmlns:a16="http://schemas.microsoft.com/office/drawing/2014/main" id="{97FBABE4-62F8-68CC-9656-56CB0747B634}"/>
                  </a:ext>
                </a:extLst>
              </p:cNvPr>
              <p:cNvSpPr/>
              <p:nvPr/>
            </p:nvSpPr>
            <p:spPr bwMode="auto">
              <a:xfrm>
                <a:off x="10670565" y="734187"/>
                <a:ext cx="31032" cy="47386"/>
              </a:xfrm>
              <a:custGeom>
                <a:avLst/>
                <a:gdLst>
                  <a:gd name="T0" fmla="*/ 76 w 150"/>
                  <a:gd name="T1" fmla="*/ 135 h 229"/>
                  <a:gd name="T2" fmla="*/ 119 w 150"/>
                  <a:gd name="T3" fmla="*/ 0 h 229"/>
                  <a:gd name="T4" fmla="*/ 150 w 150"/>
                  <a:gd name="T5" fmla="*/ 0 h 229"/>
                  <a:gd name="T6" fmla="*/ 133 w 150"/>
                  <a:gd name="T7" fmla="*/ 48 h 229"/>
                  <a:gd name="T8" fmla="*/ 91 w 150"/>
                  <a:gd name="T9" fmla="*/ 160 h 229"/>
                  <a:gd name="T10" fmla="*/ 62 w 150"/>
                  <a:gd name="T11" fmla="*/ 218 h 229"/>
                  <a:gd name="T12" fmla="*/ 26 w 150"/>
                  <a:gd name="T13" fmla="*/ 228 h 229"/>
                  <a:gd name="T14" fmla="*/ 15 w 150"/>
                  <a:gd name="T15" fmla="*/ 225 h 229"/>
                  <a:gd name="T16" fmla="*/ 15 w 150"/>
                  <a:gd name="T17" fmla="*/ 201 h 229"/>
                  <a:gd name="T18" fmla="*/ 18 w 150"/>
                  <a:gd name="T19" fmla="*/ 202 h 229"/>
                  <a:gd name="T20" fmla="*/ 31 w 150"/>
                  <a:gd name="T21" fmla="*/ 204 h 229"/>
                  <a:gd name="T22" fmla="*/ 60 w 150"/>
                  <a:gd name="T23" fmla="*/ 166 h 229"/>
                  <a:gd name="T24" fmla="*/ 0 w 150"/>
                  <a:gd name="T25" fmla="*/ 0 h 229"/>
                  <a:gd name="T26" fmla="*/ 31 w 150"/>
                  <a:gd name="T27" fmla="*/ 0 h 229"/>
                  <a:gd name="T28" fmla="*/ 75 w 150"/>
                  <a:gd name="T29" fmla="*/ 135 h 229"/>
                  <a:gd name="T30" fmla="*/ 76 w 150"/>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229">
                    <a:moveTo>
                      <a:pt x="76" y="135"/>
                    </a:moveTo>
                    <a:cubicBezTo>
                      <a:pt x="119" y="0"/>
                      <a:pt x="119" y="0"/>
                      <a:pt x="119" y="0"/>
                    </a:cubicBezTo>
                    <a:cubicBezTo>
                      <a:pt x="150" y="0"/>
                      <a:pt x="150" y="0"/>
                      <a:pt x="150" y="0"/>
                    </a:cubicBezTo>
                    <a:cubicBezTo>
                      <a:pt x="146" y="10"/>
                      <a:pt x="140" y="26"/>
                      <a:pt x="133" y="48"/>
                    </a:cubicBezTo>
                    <a:cubicBezTo>
                      <a:pt x="115" y="97"/>
                      <a:pt x="101" y="135"/>
                      <a:pt x="91" y="160"/>
                    </a:cubicBezTo>
                    <a:cubicBezTo>
                      <a:pt x="77" y="195"/>
                      <a:pt x="67" y="214"/>
                      <a:pt x="62" y="218"/>
                    </a:cubicBezTo>
                    <a:cubicBezTo>
                      <a:pt x="56" y="225"/>
                      <a:pt x="44" y="229"/>
                      <a:pt x="26" y="228"/>
                    </a:cubicBezTo>
                    <a:cubicBezTo>
                      <a:pt x="23" y="228"/>
                      <a:pt x="19" y="227"/>
                      <a:pt x="15" y="225"/>
                    </a:cubicBezTo>
                    <a:cubicBezTo>
                      <a:pt x="15" y="201"/>
                      <a:pt x="15" y="201"/>
                      <a:pt x="15" y="201"/>
                    </a:cubicBezTo>
                    <a:cubicBezTo>
                      <a:pt x="16" y="201"/>
                      <a:pt x="17" y="201"/>
                      <a:pt x="18" y="202"/>
                    </a:cubicBezTo>
                    <a:cubicBezTo>
                      <a:pt x="22" y="204"/>
                      <a:pt x="27" y="204"/>
                      <a:pt x="31" y="204"/>
                    </a:cubicBezTo>
                    <a:cubicBezTo>
                      <a:pt x="42" y="209"/>
                      <a:pt x="51" y="196"/>
                      <a:pt x="60" y="166"/>
                    </a:cubicBezTo>
                    <a:cubicBezTo>
                      <a:pt x="0" y="0"/>
                      <a:pt x="0" y="0"/>
                      <a:pt x="0" y="0"/>
                    </a:cubicBezTo>
                    <a:cubicBezTo>
                      <a:pt x="31" y="0"/>
                      <a:pt x="31" y="0"/>
                      <a:pt x="31" y="0"/>
                    </a:cubicBezTo>
                    <a:cubicBezTo>
                      <a:pt x="75" y="135"/>
                      <a:pt x="75" y="135"/>
                      <a:pt x="75" y="135"/>
                    </a:cubicBezTo>
                    <a:lnTo>
                      <a:pt x="76" y="135"/>
                    </a:lnTo>
                    <a:close/>
                  </a:path>
                </a:pathLst>
              </a:custGeom>
              <a:grpFill/>
              <a:ln>
                <a:noFill/>
              </a:ln>
            </p:spPr>
            <p:txBody>
              <a:bodyPr anchor="ctr"/>
              <a:lstStyle/>
              <a:p>
                <a:pPr algn="ctr"/>
                <a:endParaRPr/>
              </a:p>
            </p:txBody>
          </p:sp>
          <p:sp>
            <p:nvSpPr>
              <p:cNvPr id="87" name="îsḷiḋê">
                <a:extLst>
                  <a:ext uri="{FF2B5EF4-FFF2-40B4-BE49-F238E27FC236}">
                    <a16:creationId xmlns:a16="http://schemas.microsoft.com/office/drawing/2014/main" id="{4D2809DF-9BEF-BE5E-DC84-A7130429EFF2}"/>
                  </a:ext>
                </a:extLst>
              </p:cNvPr>
              <p:cNvSpPr/>
              <p:nvPr/>
            </p:nvSpPr>
            <p:spPr bwMode="auto">
              <a:xfrm>
                <a:off x="10722564" y="732929"/>
                <a:ext cx="31870"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3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8" y="2"/>
                      <a:pt x="76" y="0"/>
                    </a:cubicBezTo>
                    <a:cubicBezTo>
                      <a:pt x="123" y="2"/>
                      <a:pt x="148" y="31"/>
                      <a:pt x="152" y="87"/>
                    </a:cubicBezTo>
                    <a:cubicBezTo>
                      <a:pt x="148" y="142"/>
                      <a:pt x="123" y="170"/>
                      <a:pt x="76" y="171"/>
                    </a:cubicBezTo>
                    <a:cubicBezTo>
                      <a:pt x="28" y="170"/>
                      <a:pt x="3" y="142"/>
                      <a:pt x="0" y="87"/>
                    </a:cubicBezTo>
                    <a:close/>
                    <a:moveTo>
                      <a:pt x="28" y="87"/>
                    </a:moveTo>
                    <a:cubicBezTo>
                      <a:pt x="30" y="128"/>
                      <a:pt x="46" y="149"/>
                      <a:pt x="76" y="149"/>
                    </a:cubicBezTo>
                    <a:cubicBezTo>
                      <a:pt x="105" y="149"/>
                      <a:pt x="121" y="128"/>
                      <a:pt x="123" y="87"/>
                    </a:cubicBezTo>
                    <a:cubicBezTo>
                      <a:pt x="121" y="46"/>
                      <a:pt x="105" y="25"/>
                      <a:pt x="76" y="24"/>
                    </a:cubicBezTo>
                    <a:cubicBezTo>
                      <a:pt x="46" y="25"/>
                      <a:pt x="30" y="46"/>
                      <a:pt x="28" y="87"/>
                    </a:cubicBezTo>
                    <a:close/>
                  </a:path>
                </a:pathLst>
              </a:custGeom>
              <a:grpFill/>
              <a:ln>
                <a:noFill/>
              </a:ln>
            </p:spPr>
            <p:txBody>
              <a:bodyPr anchor="ctr"/>
              <a:lstStyle/>
              <a:p>
                <a:pPr algn="ctr"/>
                <a:endParaRPr/>
              </a:p>
            </p:txBody>
          </p:sp>
          <p:sp>
            <p:nvSpPr>
              <p:cNvPr id="88" name="ïś1ïḓé">
                <a:extLst>
                  <a:ext uri="{FF2B5EF4-FFF2-40B4-BE49-F238E27FC236}">
                    <a16:creationId xmlns:a16="http://schemas.microsoft.com/office/drawing/2014/main" id="{A82604FB-4AA9-463E-21F5-1E87F2C667C7}"/>
                  </a:ext>
                </a:extLst>
              </p:cNvPr>
              <p:cNvSpPr/>
              <p:nvPr/>
            </p:nvSpPr>
            <p:spPr bwMode="auto">
              <a:xfrm>
                <a:off x="10757370" y="720768"/>
                <a:ext cx="15935" cy="47386"/>
              </a:xfrm>
              <a:custGeom>
                <a:avLst/>
                <a:gdLst>
                  <a:gd name="T0" fmla="*/ 77 w 77"/>
                  <a:gd name="T1" fmla="*/ 87 h 228"/>
                  <a:gd name="T2" fmla="*/ 48 w 77"/>
                  <a:gd name="T3" fmla="*/ 87 h 228"/>
                  <a:gd name="T4" fmla="*/ 48 w 77"/>
                  <a:gd name="T5" fmla="*/ 228 h 228"/>
                  <a:gd name="T6" fmla="*/ 22 w 77"/>
                  <a:gd name="T7" fmla="*/ 228 h 228"/>
                  <a:gd name="T8" fmla="*/ 22 w 77"/>
                  <a:gd name="T9" fmla="*/ 87 h 228"/>
                  <a:gd name="T10" fmla="*/ 0 w 77"/>
                  <a:gd name="T11" fmla="*/ 87 h 228"/>
                  <a:gd name="T12" fmla="*/ 0 w 77"/>
                  <a:gd name="T13" fmla="*/ 64 h 228"/>
                  <a:gd name="T14" fmla="*/ 22 w 77"/>
                  <a:gd name="T15" fmla="*/ 64 h 228"/>
                  <a:gd name="T16" fmla="*/ 22 w 77"/>
                  <a:gd name="T17" fmla="*/ 37 h 228"/>
                  <a:gd name="T18" fmla="*/ 63 w 77"/>
                  <a:gd name="T19" fmla="*/ 0 h 228"/>
                  <a:gd name="T20" fmla="*/ 77 w 77"/>
                  <a:gd name="T21" fmla="*/ 1 h 228"/>
                  <a:gd name="T22" fmla="*/ 77 w 77"/>
                  <a:gd name="T23" fmla="*/ 25 h 228"/>
                  <a:gd name="T24" fmla="*/ 64 w 77"/>
                  <a:gd name="T25" fmla="*/ 25 h 228"/>
                  <a:gd name="T26" fmla="*/ 48 w 77"/>
                  <a:gd name="T27" fmla="*/ 44 h 228"/>
                  <a:gd name="T28" fmla="*/ 48 w 77"/>
                  <a:gd name="T29" fmla="*/ 64 h 228"/>
                  <a:gd name="T30" fmla="*/ 77 w 77"/>
                  <a:gd name="T31" fmla="*/ 64 h 228"/>
                  <a:gd name="T32" fmla="*/ 77 w 77"/>
                  <a:gd name="T33" fmla="*/ 8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228">
                    <a:moveTo>
                      <a:pt x="77" y="87"/>
                    </a:moveTo>
                    <a:cubicBezTo>
                      <a:pt x="48" y="87"/>
                      <a:pt x="48" y="87"/>
                      <a:pt x="48" y="87"/>
                    </a:cubicBezTo>
                    <a:cubicBezTo>
                      <a:pt x="48" y="228"/>
                      <a:pt x="48" y="228"/>
                      <a:pt x="48" y="228"/>
                    </a:cubicBezTo>
                    <a:cubicBezTo>
                      <a:pt x="22" y="228"/>
                      <a:pt x="22" y="228"/>
                      <a:pt x="22" y="228"/>
                    </a:cubicBezTo>
                    <a:cubicBezTo>
                      <a:pt x="22" y="87"/>
                      <a:pt x="22" y="87"/>
                      <a:pt x="22" y="87"/>
                    </a:cubicBezTo>
                    <a:cubicBezTo>
                      <a:pt x="0" y="87"/>
                      <a:pt x="0" y="87"/>
                      <a:pt x="0" y="87"/>
                    </a:cubicBezTo>
                    <a:cubicBezTo>
                      <a:pt x="0" y="64"/>
                      <a:pt x="0" y="64"/>
                      <a:pt x="0" y="64"/>
                    </a:cubicBezTo>
                    <a:cubicBezTo>
                      <a:pt x="22" y="64"/>
                      <a:pt x="22" y="64"/>
                      <a:pt x="22" y="64"/>
                    </a:cubicBezTo>
                    <a:cubicBezTo>
                      <a:pt x="22" y="37"/>
                      <a:pt x="22" y="37"/>
                      <a:pt x="22" y="37"/>
                    </a:cubicBezTo>
                    <a:cubicBezTo>
                      <a:pt x="22" y="12"/>
                      <a:pt x="35" y="0"/>
                      <a:pt x="63" y="0"/>
                    </a:cubicBezTo>
                    <a:cubicBezTo>
                      <a:pt x="68" y="0"/>
                      <a:pt x="73" y="0"/>
                      <a:pt x="77" y="1"/>
                    </a:cubicBezTo>
                    <a:cubicBezTo>
                      <a:pt x="77" y="25"/>
                      <a:pt x="77" y="25"/>
                      <a:pt x="77" y="25"/>
                    </a:cubicBezTo>
                    <a:cubicBezTo>
                      <a:pt x="73" y="25"/>
                      <a:pt x="69" y="25"/>
                      <a:pt x="64" y="25"/>
                    </a:cubicBezTo>
                    <a:cubicBezTo>
                      <a:pt x="54" y="25"/>
                      <a:pt x="48" y="31"/>
                      <a:pt x="48" y="44"/>
                    </a:cubicBezTo>
                    <a:cubicBezTo>
                      <a:pt x="48" y="64"/>
                      <a:pt x="48" y="64"/>
                      <a:pt x="48" y="64"/>
                    </a:cubicBezTo>
                    <a:cubicBezTo>
                      <a:pt x="77" y="64"/>
                      <a:pt x="77" y="64"/>
                      <a:pt x="77" y="64"/>
                    </a:cubicBezTo>
                    <a:lnTo>
                      <a:pt x="77" y="87"/>
                    </a:lnTo>
                    <a:close/>
                  </a:path>
                </a:pathLst>
              </a:custGeom>
              <a:grpFill/>
              <a:ln>
                <a:noFill/>
              </a:ln>
            </p:spPr>
            <p:txBody>
              <a:bodyPr anchor="ctr"/>
              <a:lstStyle/>
              <a:p>
                <a:pPr algn="ctr"/>
                <a:endParaRPr/>
              </a:p>
            </p:txBody>
          </p:sp>
          <p:sp>
            <p:nvSpPr>
              <p:cNvPr id="89" name="iṥlïḑê">
                <a:extLst>
                  <a:ext uri="{FF2B5EF4-FFF2-40B4-BE49-F238E27FC236}">
                    <a16:creationId xmlns:a16="http://schemas.microsoft.com/office/drawing/2014/main" id="{176DBDAA-7745-1C9B-446C-7EF53C18465E}"/>
                  </a:ext>
                </a:extLst>
              </p:cNvPr>
              <p:cNvSpPr/>
              <p:nvPr/>
            </p:nvSpPr>
            <p:spPr bwMode="auto">
              <a:xfrm>
                <a:off x="10795530" y="720349"/>
                <a:ext cx="36902" cy="48644"/>
              </a:xfrm>
              <a:custGeom>
                <a:avLst/>
                <a:gdLst>
                  <a:gd name="T0" fmla="*/ 173 w 179"/>
                  <a:gd name="T1" fmla="*/ 71 h 234"/>
                  <a:gd name="T2" fmla="*/ 145 w 179"/>
                  <a:gd name="T3" fmla="*/ 71 h 234"/>
                  <a:gd name="T4" fmla="*/ 89 w 179"/>
                  <a:gd name="T5" fmla="*/ 25 h 234"/>
                  <a:gd name="T6" fmla="*/ 38 w 179"/>
                  <a:gd name="T7" fmla="*/ 65 h 234"/>
                  <a:gd name="T8" fmla="*/ 65 w 179"/>
                  <a:gd name="T9" fmla="*/ 93 h 234"/>
                  <a:gd name="T10" fmla="*/ 129 w 179"/>
                  <a:gd name="T11" fmla="*/ 107 h 234"/>
                  <a:gd name="T12" fmla="*/ 179 w 179"/>
                  <a:gd name="T13" fmla="*/ 169 h 234"/>
                  <a:gd name="T14" fmla="*/ 91 w 179"/>
                  <a:gd name="T15" fmla="*/ 234 h 234"/>
                  <a:gd name="T16" fmla="*/ 24 w 179"/>
                  <a:gd name="T17" fmla="*/ 214 h 234"/>
                  <a:gd name="T18" fmla="*/ 0 w 179"/>
                  <a:gd name="T19" fmla="*/ 158 h 234"/>
                  <a:gd name="T20" fmla="*/ 30 w 179"/>
                  <a:gd name="T21" fmla="*/ 158 h 234"/>
                  <a:gd name="T22" fmla="*/ 91 w 179"/>
                  <a:gd name="T23" fmla="*/ 210 h 234"/>
                  <a:gd name="T24" fmla="*/ 151 w 179"/>
                  <a:gd name="T25" fmla="*/ 172 h 234"/>
                  <a:gd name="T26" fmla="*/ 102 w 179"/>
                  <a:gd name="T27" fmla="*/ 132 h 234"/>
                  <a:gd name="T28" fmla="*/ 55 w 179"/>
                  <a:gd name="T29" fmla="*/ 122 h 234"/>
                  <a:gd name="T30" fmla="*/ 8 w 179"/>
                  <a:gd name="T31" fmla="*/ 68 h 234"/>
                  <a:gd name="T32" fmla="*/ 86 w 179"/>
                  <a:gd name="T33" fmla="*/ 0 h 234"/>
                  <a:gd name="T34" fmla="*/ 173 w 179"/>
                  <a:gd name="T35" fmla="*/ 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34">
                    <a:moveTo>
                      <a:pt x="173" y="71"/>
                    </a:moveTo>
                    <a:cubicBezTo>
                      <a:pt x="145" y="71"/>
                      <a:pt x="145" y="71"/>
                      <a:pt x="145" y="71"/>
                    </a:cubicBezTo>
                    <a:cubicBezTo>
                      <a:pt x="143" y="42"/>
                      <a:pt x="124" y="27"/>
                      <a:pt x="89" y="25"/>
                    </a:cubicBezTo>
                    <a:cubicBezTo>
                      <a:pt x="55" y="26"/>
                      <a:pt x="38" y="39"/>
                      <a:pt x="38" y="65"/>
                    </a:cubicBezTo>
                    <a:cubicBezTo>
                      <a:pt x="38" y="81"/>
                      <a:pt x="47" y="90"/>
                      <a:pt x="65" y="93"/>
                    </a:cubicBezTo>
                    <a:cubicBezTo>
                      <a:pt x="129" y="107"/>
                      <a:pt x="129" y="107"/>
                      <a:pt x="129" y="107"/>
                    </a:cubicBezTo>
                    <a:cubicBezTo>
                      <a:pt x="162" y="116"/>
                      <a:pt x="179" y="136"/>
                      <a:pt x="179" y="169"/>
                    </a:cubicBezTo>
                    <a:cubicBezTo>
                      <a:pt x="178" y="210"/>
                      <a:pt x="149" y="232"/>
                      <a:pt x="91" y="234"/>
                    </a:cubicBezTo>
                    <a:cubicBezTo>
                      <a:pt x="59" y="234"/>
                      <a:pt x="37" y="227"/>
                      <a:pt x="24" y="214"/>
                    </a:cubicBezTo>
                    <a:cubicBezTo>
                      <a:pt x="7" y="202"/>
                      <a:pt x="0" y="183"/>
                      <a:pt x="0" y="158"/>
                    </a:cubicBezTo>
                    <a:cubicBezTo>
                      <a:pt x="30" y="158"/>
                      <a:pt x="30" y="158"/>
                      <a:pt x="30" y="158"/>
                    </a:cubicBezTo>
                    <a:cubicBezTo>
                      <a:pt x="31" y="192"/>
                      <a:pt x="51" y="210"/>
                      <a:pt x="91" y="210"/>
                    </a:cubicBezTo>
                    <a:cubicBezTo>
                      <a:pt x="130" y="210"/>
                      <a:pt x="150" y="197"/>
                      <a:pt x="151" y="172"/>
                    </a:cubicBezTo>
                    <a:cubicBezTo>
                      <a:pt x="154" y="152"/>
                      <a:pt x="138" y="139"/>
                      <a:pt x="102" y="132"/>
                    </a:cubicBezTo>
                    <a:cubicBezTo>
                      <a:pt x="55" y="122"/>
                      <a:pt x="55" y="122"/>
                      <a:pt x="55" y="122"/>
                    </a:cubicBezTo>
                    <a:cubicBezTo>
                      <a:pt x="24" y="113"/>
                      <a:pt x="8" y="95"/>
                      <a:pt x="8" y="68"/>
                    </a:cubicBezTo>
                    <a:cubicBezTo>
                      <a:pt x="10" y="24"/>
                      <a:pt x="36" y="1"/>
                      <a:pt x="86" y="0"/>
                    </a:cubicBezTo>
                    <a:cubicBezTo>
                      <a:pt x="142" y="0"/>
                      <a:pt x="171" y="23"/>
                      <a:pt x="173" y="71"/>
                    </a:cubicBezTo>
                    <a:close/>
                  </a:path>
                </a:pathLst>
              </a:custGeom>
              <a:grpFill/>
              <a:ln>
                <a:noFill/>
              </a:ln>
            </p:spPr>
            <p:txBody>
              <a:bodyPr anchor="ctr"/>
              <a:lstStyle/>
              <a:p>
                <a:pPr algn="ctr"/>
                <a:endParaRPr/>
              </a:p>
            </p:txBody>
          </p:sp>
          <p:sp>
            <p:nvSpPr>
              <p:cNvPr id="90" name="iṩļîḋé">
                <a:extLst>
                  <a:ext uri="{FF2B5EF4-FFF2-40B4-BE49-F238E27FC236}">
                    <a16:creationId xmlns:a16="http://schemas.microsoft.com/office/drawing/2014/main" id="{D241119F-0F49-76D2-AB2B-DCE2C6CE946C}"/>
                  </a:ext>
                </a:extLst>
              </p:cNvPr>
              <p:cNvSpPr/>
              <p:nvPr/>
            </p:nvSpPr>
            <p:spPr bwMode="auto">
              <a:xfrm>
                <a:off x="10837884" y="732929"/>
                <a:ext cx="28515" cy="35644"/>
              </a:xfrm>
              <a:custGeom>
                <a:avLst/>
                <a:gdLst>
                  <a:gd name="T0" fmla="*/ 139 w 139"/>
                  <a:gd name="T1" fmla="*/ 61 h 171"/>
                  <a:gd name="T2" fmla="*/ 112 w 139"/>
                  <a:gd name="T3" fmla="*/ 61 h 171"/>
                  <a:gd name="T4" fmla="*/ 74 w 139"/>
                  <a:gd name="T5" fmla="*/ 26 h 171"/>
                  <a:gd name="T6" fmla="*/ 28 w 139"/>
                  <a:gd name="T7" fmla="*/ 87 h 171"/>
                  <a:gd name="T8" fmla="*/ 73 w 139"/>
                  <a:gd name="T9" fmla="*/ 151 h 171"/>
                  <a:gd name="T10" fmla="*/ 112 w 139"/>
                  <a:gd name="T11" fmla="*/ 111 h 171"/>
                  <a:gd name="T12" fmla="*/ 139 w 139"/>
                  <a:gd name="T13" fmla="*/ 111 h 171"/>
                  <a:gd name="T14" fmla="*/ 73 w 139"/>
                  <a:gd name="T15" fmla="*/ 171 h 171"/>
                  <a:gd name="T16" fmla="*/ 0 w 139"/>
                  <a:gd name="T17" fmla="*/ 92 h 171"/>
                  <a:gd name="T18" fmla="*/ 78 w 139"/>
                  <a:gd name="T19" fmla="*/ 0 h 171"/>
                  <a:gd name="T20" fmla="*/ 139 w 139"/>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1">
                    <a:moveTo>
                      <a:pt x="139" y="61"/>
                    </a:moveTo>
                    <a:cubicBezTo>
                      <a:pt x="112" y="61"/>
                      <a:pt x="112" y="61"/>
                      <a:pt x="112" y="61"/>
                    </a:cubicBezTo>
                    <a:cubicBezTo>
                      <a:pt x="110" y="37"/>
                      <a:pt x="97" y="26"/>
                      <a:pt x="74" y="26"/>
                    </a:cubicBezTo>
                    <a:cubicBezTo>
                      <a:pt x="45" y="27"/>
                      <a:pt x="30" y="48"/>
                      <a:pt x="28" y="87"/>
                    </a:cubicBezTo>
                    <a:cubicBezTo>
                      <a:pt x="28" y="129"/>
                      <a:pt x="43" y="151"/>
                      <a:pt x="73" y="151"/>
                    </a:cubicBezTo>
                    <a:cubicBezTo>
                      <a:pt x="95" y="149"/>
                      <a:pt x="108" y="136"/>
                      <a:pt x="112" y="111"/>
                    </a:cubicBezTo>
                    <a:cubicBezTo>
                      <a:pt x="139" y="111"/>
                      <a:pt x="139" y="111"/>
                      <a:pt x="139" y="111"/>
                    </a:cubicBezTo>
                    <a:cubicBezTo>
                      <a:pt x="133" y="151"/>
                      <a:pt x="111" y="171"/>
                      <a:pt x="73" y="171"/>
                    </a:cubicBezTo>
                    <a:cubicBezTo>
                      <a:pt x="26" y="170"/>
                      <a:pt x="1" y="143"/>
                      <a:pt x="0" y="92"/>
                    </a:cubicBezTo>
                    <a:cubicBezTo>
                      <a:pt x="1" y="32"/>
                      <a:pt x="28" y="2"/>
                      <a:pt x="78" y="0"/>
                    </a:cubicBezTo>
                    <a:cubicBezTo>
                      <a:pt x="114" y="1"/>
                      <a:pt x="135" y="21"/>
                      <a:pt x="139" y="61"/>
                    </a:cubicBezTo>
                    <a:close/>
                  </a:path>
                </a:pathLst>
              </a:custGeom>
              <a:grpFill/>
              <a:ln>
                <a:noFill/>
              </a:ln>
            </p:spPr>
            <p:txBody>
              <a:bodyPr anchor="ctr"/>
              <a:lstStyle/>
              <a:p>
                <a:pPr algn="ctr"/>
                <a:endParaRPr/>
              </a:p>
            </p:txBody>
          </p:sp>
          <p:sp>
            <p:nvSpPr>
              <p:cNvPr id="91" name="îs1iḋé">
                <a:extLst>
                  <a:ext uri="{FF2B5EF4-FFF2-40B4-BE49-F238E27FC236}">
                    <a16:creationId xmlns:a16="http://schemas.microsoft.com/office/drawing/2014/main" id="{59780FBE-6BF1-71E4-8245-18A8375D80C3}"/>
                  </a:ext>
                </a:extLst>
              </p:cNvPr>
              <p:cNvSpPr/>
              <p:nvPr/>
            </p:nvSpPr>
            <p:spPr bwMode="auto">
              <a:xfrm>
                <a:off x="1087227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92" name="iṣ1ïḑê">
                <a:extLst>
                  <a:ext uri="{FF2B5EF4-FFF2-40B4-BE49-F238E27FC236}">
                    <a16:creationId xmlns:a16="http://schemas.microsoft.com/office/drawing/2014/main" id="{E554AC8B-4737-7B9F-2285-280EFE2E67FB}"/>
                  </a:ext>
                </a:extLst>
              </p:cNvPr>
              <p:cNvSpPr/>
              <p:nvPr/>
            </p:nvSpPr>
            <p:spPr bwMode="auto">
              <a:xfrm>
                <a:off x="10884851"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93" name="ïS1îḑê">
                <a:extLst>
                  <a:ext uri="{FF2B5EF4-FFF2-40B4-BE49-F238E27FC236}">
                    <a16:creationId xmlns:a16="http://schemas.microsoft.com/office/drawing/2014/main" id="{5B87B74A-0CA5-C854-28C3-1CCE2FDEE983}"/>
                  </a:ext>
                </a:extLst>
              </p:cNvPr>
              <p:cNvSpPr/>
              <p:nvPr/>
            </p:nvSpPr>
            <p:spPr bwMode="auto">
              <a:xfrm>
                <a:off x="10922172" y="732929"/>
                <a:ext cx="28096"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94" name="iŝḷíḍê">
                <a:extLst>
                  <a:ext uri="{FF2B5EF4-FFF2-40B4-BE49-F238E27FC236}">
                    <a16:creationId xmlns:a16="http://schemas.microsoft.com/office/drawing/2014/main" id="{B28A0A02-FD0B-19FB-EB40-4906E56FB41F}"/>
                  </a:ext>
                </a:extLst>
              </p:cNvPr>
              <p:cNvSpPr/>
              <p:nvPr/>
            </p:nvSpPr>
            <p:spPr bwMode="auto">
              <a:xfrm>
                <a:off x="10956139" y="732929"/>
                <a:ext cx="29354"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1"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95" name="îṥľíḍé">
                <a:extLst>
                  <a:ext uri="{FF2B5EF4-FFF2-40B4-BE49-F238E27FC236}">
                    <a16:creationId xmlns:a16="http://schemas.microsoft.com/office/drawing/2014/main" id="{3B2C5A86-4F31-97C3-B2AD-ABFE8011FDC6}"/>
                  </a:ext>
                </a:extLst>
              </p:cNvPr>
              <p:cNvSpPr/>
              <p:nvPr/>
            </p:nvSpPr>
            <p:spPr bwMode="auto">
              <a:xfrm>
                <a:off x="10989268"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8" y="42"/>
                      <a:pt x="103" y="26"/>
                      <a:pt x="74" y="26"/>
                    </a:cubicBezTo>
                    <a:cubicBezTo>
                      <a:pt x="47" y="28"/>
                      <a:pt x="32" y="44"/>
                      <a:pt x="29" y="75"/>
                    </a:cubicBezTo>
                    <a:close/>
                  </a:path>
                </a:pathLst>
              </a:custGeom>
              <a:grpFill/>
              <a:ln>
                <a:noFill/>
              </a:ln>
            </p:spPr>
            <p:txBody>
              <a:bodyPr anchor="ctr"/>
              <a:lstStyle/>
              <a:p>
                <a:pPr algn="ctr"/>
                <a:endParaRPr/>
              </a:p>
            </p:txBody>
          </p:sp>
          <p:sp>
            <p:nvSpPr>
              <p:cNvPr id="96" name="îşḻiḍe">
                <a:extLst>
                  <a:ext uri="{FF2B5EF4-FFF2-40B4-BE49-F238E27FC236}">
                    <a16:creationId xmlns:a16="http://schemas.microsoft.com/office/drawing/2014/main" id="{026FA502-0ED7-217D-0A8B-6DCFD949D7C3}"/>
                  </a:ext>
                </a:extLst>
              </p:cNvPr>
              <p:cNvSpPr/>
              <p:nvPr/>
            </p:nvSpPr>
            <p:spPr bwMode="auto">
              <a:xfrm>
                <a:off x="11060975"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1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6" y="2"/>
                      <a:pt x="136"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3" y="170"/>
                      <a:pt x="140" y="170"/>
                    </a:cubicBezTo>
                    <a:cubicBezTo>
                      <a:pt x="120" y="170"/>
                      <a:pt x="111" y="163"/>
                      <a:pt x="112" y="147"/>
                    </a:cubicBezTo>
                    <a:cubicBezTo>
                      <a:pt x="96" y="163"/>
                      <a:pt x="76" y="171"/>
                      <a:pt x="52" y="171"/>
                    </a:cubicBezTo>
                    <a:cubicBezTo>
                      <a:pt x="19" y="170"/>
                      <a:pt x="2" y="155"/>
                      <a:pt x="0" y="126"/>
                    </a:cubicBezTo>
                    <a:cubicBezTo>
                      <a:pt x="1" y="97"/>
                      <a:pt x="18" y="80"/>
                      <a:pt x="51" y="75"/>
                    </a:cubicBezTo>
                    <a:cubicBezTo>
                      <a:pt x="96" y="70"/>
                      <a:pt x="96" y="70"/>
                      <a:pt x="96" y="70"/>
                    </a:cubicBezTo>
                    <a:cubicBezTo>
                      <a:pt x="106" y="68"/>
                      <a:pt x="111" y="62"/>
                      <a:pt x="111" y="50"/>
                    </a:cubicBezTo>
                    <a:cubicBezTo>
                      <a:pt x="111" y="32"/>
                      <a:pt x="98" y="23"/>
                      <a:pt x="71" y="23"/>
                    </a:cubicBezTo>
                    <a:cubicBezTo>
                      <a:pt x="49"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97" name="ïşḻíḓe">
                <a:extLst>
                  <a:ext uri="{FF2B5EF4-FFF2-40B4-BE49-F238E27FC236}">
                    <a16:creationId xmlns:a16="http://schemas.microsoft.com/office/drawing/2014/main" id="{CE00E40C-9239-9B7F-3764-7F68B0223510}"/>
                  </a:ext>
                </a:extLst>
              </p:cNvPr>
              <p:cNvSpPr/>
              <p:nvPr/>
            </p:nvSpPr>
            <p:spPr bwMode="auto">
              <a:xfrm>
                <a:off x="11099136"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98" name="îS1iḓé">
                <a:extLst>
                  <a:ext uri="{FF2B5EF4-FFF2-40B4-BE49-F238E27FC236}">
                    <a16:creationId xmlns:a16="http://schemas.microsoft.com/office/drawing/2014/main" id="{5A86D57C-CEB4-825E-51C2-22FA6EB61930}"/>
                  </a:ext>
                </a:extLst>
              </p:cNvPr>
              <p:cNvSpPr/>
              <p:nvPr/>
            </p:nvSpPr>
            <p:spPr bwMode="auto">
              <a:xfrm>
                <a:off x="11133103" y="721607"/>
                <a:ext cx="30193" cy="46967"/>
              </a:xfrm>
              <a:custGeom>
                <a:avLst/>
                <a:gdLst>
                  <a:gd name="T0" fmla="*/ 145 w 145"/>
                  <a:gd name="T1" fmla="*/ 0 h 226"/>
                  <a:gd name="T2" fmla="*/ 145 w 145"/>
                  <a:gd name="T3" fmla="*/ 224 h 226"/>
                  <a:gd name="T4" fmla="*/ 119 w 145"/>
                  <a:gd name="T5" fmla="*/ 224 h 226"/>
                  <a:gd name="T6" fmla="*/ 119 w 145"/>
                  <a:gd name="T7" fmla="*/ 202 h 226"/>
                  <a:gd name="T8" fmla="*/ 73 w 145"/>
                  <a:gd name="T9" fmla="*/ 226 h 226"/>
                  <a:gd name="T10" fmla="*/ 0 w 145"/>
                  <a:gd name="T11" fmla="*/ 137 h 226"/>
                  <a:gd name="T12" fmla="*/ 69 w 145"/>
                  <a:gd name="T13" fmla="*/ 55 h 226"/>
                  <a:gd name="T14" fmla="*/ 116 w 145"/>
                  <a:gd name="T15" fmla="*/ 79 h 226"/>
                  <a:gd name="T16" fmla="*/ 118 w 145"/>
                  <a:gd name="T17" fmla="*/ 83 h 226"/>
                  <a:gd name="T18" fmla="*/ 118 w 145"/>
                  <a:gd name="T19" fmla="*/ 82 h 226"/>
                  <a:gd name="T20" fmla="*/ 118 w 145"/>
                  <a:gd name="T21" fmla="*/ 0 h 226"/>
                  <a:gd name="T22" fmla="*/ 145 w 145"/>
                  <a:gd name="T23" fmla="*/ 0 h 226"/>
                  <a:gd name="T24" fmla="*/ 29 w 145"/>
                  <a:gd name="T25" fmla="*/ 142 h 226"/>
                  <a:gd name="T26" fmla="*/ 73 w 145"/>
                  <a:gd name="T27" fmla="*/ 206 h 226"/>
                  <a:gd name="T28" fmla="*/ 118 w 145"/>
                  <a:gd name="T29" fmla="*/ 151 h 226"/>
                  <a:gd name="T30" fmla="*/ 74 w 145"/>
                  <a:gd name="T31" fmla="*/ 81 h 226"/>
                  <a:gd name="T32" fmla="*/ 29 w 145"/>
                  <a:gd name="T33" fmla="*/ 1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26">
                    <a:moveTo>
                      <a:pt x="145" y="0"/>
                    </a:moveTo>
                    <a:cubicBezTo>
                      <a:pt x="145" y="224"/>
                      <a:pt x="145" y="224"/>
                      <a:pt x="145" y="224"/>
                    </a:cubicBezTo>
                    <a:cubicBezTo>
                      <a:pt x="119" y="224"/>
                      <a:pt x="119" y="224"/>
                      <a:pt x="119" y="224"/>
                    </a:cubicBezTo>
                    <a:cubicBezTo>
                      <a:pt x="119" y="202"/>
                      <a:pt x="119" y="202"/>
                      <a:pt x="119" y="202"/>
                    </a:cubicBezTo>
                    <a:cubicBezTo>
                      <a:pt x="109" y="218"/>
                      <a:pt x="94" y="226"/>
                      <a:pt x="73" y="226"/>
                    </a:cubicBezTo>
                    <a:cubicBezTo>
                      <a:pt x="27" y="225"/>
                      <a:pt x="3" y="195"/>
                      <a:pt x="0" y="137"/>
                    </a:cubicBezTo>
                    <a:cubicBezTo>
                      <a:pt x="3" y="85"/>
                      <a:pt x="26" y="57"/>
                      <a:pt x="69" y="55"/>
                    </a:cubicBezTo>
                    <a:cubicBezTo>
                      <a:pt x="86" y="55"/>
                      <a:pt x="102" y="63"/>
                      <a:pt x="116" y="79"/>
                    </a:cubicBezTo>
                    <a:cubicBezTo>
                      <a:pt x="116" y="81"/>
                      <a:pt x="117" y="82"/>
                      <a:pt x="118" y="83"/>
                    </a:cubicBezTo>
                    <a:cubicBezTo>
                      <a:pt x="118" y="82"/>
                      <a:pt x="118" y="82"/>
                      <a:pt x="118" y="82"/>
                    </a:cubicBezTo>
                    <a:cubicBezTo>
                      <a:pt x="118" y="0"/>
                      <a:pt x="118" y="0"/>
                      <a:pt x="118" y="0"/>
                    </a:cubicBezTo>
                    <a:cubicBezTo>
                      <a:pt x="145" y="0"/>
                      <a:pt x="145" y="0"/>
                      <a:pt x="145" y="0"/>
                    </a:cubicBezTo>
                    <a:close/>
                    <a:moveTo>
                      <a:pt x="29" y="142"/>
                    </a:moveTo>
                    <a:cubicBezTo>
                      <a:pt x="30" y="183"/>
                      <a:pt x="45" y="204"/>
                      <a:pt x="73" y="206"/>
                    </a:cubicBezTo>
                    <a:cubicBezTo>
                      <a:pt x="102" y="202"/>
                      <a:pt x="117" y="184"/>
                      <a:pt x="118" y="151"/>
                    </a:cubicBezTo>
                    <a:cubicBezTo>
                      <a:pt x="118" y="104"/>
                      <a:pt x="103" y="81"/>
                      <a:pt x="74" y="81"/>
                    </a:cubicBezTo>
                    <a:cubicBezTo>
                      <a:pt x="43" y="81"/>
                      <a:pt x="28" y="101"/>
                      <a:pt x="29" y="142"/>
                    </a:cubicBezTo>
                    <a:close/>
                  </a:path>
                </a:pathLst>
              </a:custGeom>
              <a:grpFill/>
              <a:ln>
                <a:noFill/>
              </a:ln>
            </p:spPr>
            <p:txBody>
              <a:bodyPr anchor="ctr"/>
              <a:lstStyle/>
              <a:p>
                <a:pPr algn="ctr"/>
                <a:endParaRPr/>
              </a:p>
            </p:txBody>
          </p:sp>
          <p:sp>
            <p:nvSpPr>
              <p:cNvPr id="99" name="ïṥḻîḍé">
                <a:extLst>
                  <a:ext uri="{FF2B5EF4-FFF2-40B4-BE49-F238E27FC236}">
                    <a16:creationId xmlns:a16="http://schemas.microsoft.com/office/drawing/2014/main" id="{17016005-A336-2AD6-EDFE-33372450F884}"/>
                  </a:ext>
                </a:extLst>
              </p:cNvPr>
              <p:cNvSpPr/>
              <p:nvPr/>
            </p:nvSpPr>
            <p:spPr bwMode="auto">
              <a:xfrm>
                <a:off x="11185940" y="721607"/>
                <a:ext cx="37741" cy="46547"/>
              </a:xfrm>
              <a:custGeom>
                <a:avLst/>
                <a:gdLst>
                  <a:gd name="T0" fmla="*/ 0 w 90"/>
                  <a:gd name="T1" fmla="*/ 13 h 111"/>
                  <a:gd name="T2" fmla="*/ 0 w 90"/>
                  <a:gd name="T3" fmla="*/ 0 h 111"/>
                  <a:gd name="T4" fmla="*/ 90 w 90"/>
                  <a:gd name="T5" fmla="*/ 0 h 111"/>
                  <a:gd name="T6" fmla="*/ 90 w 90"/>
                  <a:gd name="T7" fmla="*/ 13 h 111"/>
                  <a:gd name="T8" fmla="*/ 52 w 90"/>
                  <a:gd name="T9" fmla="*/ 13 h 111"/>
                  <a:gd name="T10" fmla="*/ 52 w 90"/>
                  <a:gd name="T11" fmla="*/ 111 h 111"/>
                  <a:gd name="T12" fmla="*/ 38 w 90"/>
                  <a:gd name="T13" fmla="*/ 111 h 111"/>
                  <a:gd name="T14" fmla="*/ 38 w 90"/>
                  <a:gd name="T15" fmla="*/ 13 h 111"/>
                  <a:gd name="T16" fmla="*/ 0 w 90"/>
                  <a:gd name="T17"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1">
                    <a:moveTo>
                      <a:pt x="0" y="13"/>
                    </a:moveTo>
                    <a:lnTo>
                      <a:pt x="0" y="0"/>
                    </a:lnTo>
                    <a:lnTo>
                      <a:pt x="90" y="0"/>
                    </a:lnTo>
                    <a:lnTo>
                      <a:pt x="90" y="13"/>
                    </a:lnTo>
                    <a:lnTo>
                      <a:pt x="52" y="13"/>
                    </a:lnTo>
                    <a:lnTo>
                      <a:pt x="52" y="111"/>
                    </a:lnTo>
                    <a:lnTo>
                      <a:pt x="38" y="111"/>
                    </a:lnTo>
                    <a:lnTo>
                      <a:pt x="38" y="13"/>
                    </a:lnTo>
                    <a:lnTo>
                      <a:pt x="0" y="13"/>
                    </a:lnTo>
                    <a:close/>
                  </a:path>
                </a:pathLst>
              </a:custGeom>
              <a:grpFill/>
              <a:ln>
                <a:noFill/>
              </a:ln>
            </p:spPr>
            <p:txBody>
              <a:bodyPr anchor="ctr"/>
              <a:lstStyle/>
              <a:p>
                <a:pPr algn="ctr"/>
                <a:endParaRPr/>
              </a:p>
            </p:txBody>
          </p:sp>
          <p:sp>
            <p:nvSpPr>
              <p:cNvPr id="100" name="ïṡḷíḍé">
                <a:extLst>
                  <a:ext uri="{FF2B5EF4-FFF2-40B4-BE49-F238E27FC236}">
                    <a16:creationId xmlns:a16="http://schemas.microsoft.com/office/drawing/2014/main" id="{ACF4763E-820F-6AF0-4143-DA1787C5B47A}"/>
                  </a:ext>
                </a:extLst>
              </p:cNvPr>
              <p:cNvSpPr/>
              <p:nvPr/>
            </p:nvSpPr>
            <p:spPr bwMode="auto">
              <a:xfrm>
                <a:off x="11227036" y="732929"/>
                <a:ext cx="3061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01" name="íṧlíḍé">
                <a:extLst>
                  <a:ext uri="{FF2B5EF4-FFF2-40B4-BE49-F238E27FC236}">
                    <a16:creationId xmlns:a16="http://schemas.microsoft.com/office/drawing/2014/main" id="{3EF7C1B5-76A7-2EBD-5103-D5AD2CFE98A1}"/>
                  </a:ext>
                </a:extLst>
              </p:cNvPr>
              <p:cNvSpPr/>
              <p:nvPr/>
            </p:nvSpPr>
            <p:spPr bwMode="auto">
              <a:xfrm>
                <a:off x="11262261" y="732929"/>
                <a:ext cx="28935"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0"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02" name="išļïḓé">
                <a:extLst>
                  <a:ext uri="{FF2B5EF4-FFF2-40B4-BE49-F238E27FC236}">
                    <a16:creationId xmlns:a16="http://schemas.microsoft.com/office/drawing/2014/main" id="{CD8F500E-7990-9069-D6A3-46EACF6CFB44}"/>
                  </a:ext>
                </a:extLst>
              </p:cNvPr>
              <p:cNvSpPr/>
              <p:nvPr/>
            </p:nvSpPr>
            <p:spPr bwMode="auto">
              <a:xfrm>
                <a:off x="11297067" y="721607"/>
                <a:ext cx="27258"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3" y="75"/>
                      <a:pt x="133" y="113"/>
                    </a:cubicBezTo>
                    <a:close/>
                  </a:path>
                </a:pathLst>
              </a:custGeom>
              <a:grpFill/>
              <a:ln>
                <a:noFill/>
              </a:ln>
            </p:spPr>
            <p:txBody>
              <a:bodyPr anchor="ctr"/>
              <a:lstStyle/>
              <a:p>
                <a:pPr algn="ctr"/>
                <a:endParaRPr/>
              </a:p>
            </p:txBody>
          </p:sp>
          <p:sp>
            <p:nvSpPr>
              <p:cNvPr id="103" name="ïšḻîḓè">
                <a:extLst>
                  <a:ext uri="{FF2B5EF4-FFF2-40B4-BE49-F238E27FC236}">
                    <a16:creationId xmlns:a16="http://schemas.microsoft.com/office/drawing/2014/main" id="{63F3508A-4085-D813-EF67-E95794B55D05}"/>
                  </a:ext>
                </a:extLst>
              </p:cNvPr>
              <p:cNvSpPr/>
              <p:nvPr/>
            </p:nvSpPr>
            <p:spPr bwMode="auto">
              <a:xfrm>
                <a:off x="11333130"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3" y="58"/>
                    </a:cubicBezTo>
                    <a:close/>
                  </a:path>
                </a:pathLst>
              </a:custGeom>
              <a:grpFill/>
              <a:ln>
                <a:noFill/>
              </a:ln>
            </p:spPr>
            <p:txBody>
              <a:bodyPr anchor="ctr"/>
              <a:lstStyle/>
              <a:p>
                <a:pPr algn="ctr"/>
                <a:endParaRPr/>
              </a:p>
            </p:txBody>
          </p:sp>
          <p:sp>
            <p:nvSpPr>
              <p:cNvPr id="104" name="ïṡḷïḍê">
                <a:extLst>
                  <a:ext uri="{FF2B5EF4-FFF2-40B4-BE49-F238E27FC236}">
                    <a16:creationId xmlns:a16="http://schemas.microsoft.com/office/drawing/2014/main" id="{6436AAEB-25FC-B109-BA4F-E1B73AF1DD9B}"/>
                  </a:ext>
                </a:extLst>
              </p:cNvPr>
              <p:cNvSpPr/>
              <p:nvPr/>
            </p:nvSpPr>
            <p:spPr bwMode="auto">
              <a:xfrm>
                <a:off x="11367097"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4" y="31"/>
                      <a:pt x="29" y="2"/>
                      <a:pt x="76" y="0"/>
                    </a:cubicBezTo>
                    <a:cubicBezTo>
                      <a:pt x="124" y="2"/>
                      <a:pt x="149" y="31"/>
                      <a:pt x="152" y="87"/>
                    </a:cubicBezTo>
                    <a:cubicBezTo>
                      <a:pt x="149" y="142"/>
                      <a:pt x="124" y="170"/>
                      <a:pt x="76" y="171"/>
                    </a:cubicBezTo>
                    <a:cubicBezTo>
                      <a:pt x="29" y="170"/>
                      <a:pt x="4" y="142"/>
                      <a:pt x="0" y="87"/>
                    </a:cubicBezTo>
                    <a:close/>
                    <a:moveTo>
                      <a:pt x="28" y="87"/>
                    </a:moveTo>
                    <a:cubicBezTo>
                      <a:pt x="31" y="128"/>
                      <a:pt x="47" y="149"/>
                      <a:pt x="76" y="149"/>
                    </a:cubicBezTo>
                    <a:cubicBezTo>
                      <a:pt x="106" y="149"/>
                      <a:pt x="122" y="128"/>
                      <a:pt x="124" y="87"/>
                    </a:cubicBezTo>
                    <a:cubicBezTo>
                      <a:pt x="122" y="46"/>
                      <a:pt x="106" y="25"/>
                      <a:pt x="76" y="24"/>
                    </a:cubicBezTo>
                    <a:cubicBezTo>
                      <a:pt x="47" y="25"/>
                      <a:pt x="31" y="46"/>
                      <a:pt x="28" y="87"/>
                    </a:cubicBezTo>
                    <a:close/>
                  </a:path>
                </a:pathLst>
              </a:custGeom>
              <a:grpFill/>
              <a:ln>
                <a:noFill/>
              </a:ln>
            </p:spPr>
            <p:txBody>
              <a:bodyPr anchor="ctr"/>
              <a:lstStyle/>
              <a:p>
                <a:pPr algn="ctr"/>
                <a:endParaRPr/>
              </a:p>
            </p:txBody>
          </p:sp>
          <p:sp>
            <p:nvSpPr>
              <p:cNvPr id="105" name="îşļíḋe">
                <a:extLst>
                  <a:ext uri="{FF2B5EF4-FFF2-40B4-BE49-F238E27FC236}">
                    <a16:creationId xmlns:a16="http://schemas.microsoft.com/office/drawing/2014/main" id="{37CE4415-B7CB-1054-EA02-1D12BBC79EEC}"/>
                  </a:ext>
                </a:extLst>
              </p:cNvPr>
              <p:cNvSpPr/>
              <p:nvPr/>
            </p:nvSpPr>
            <p:spPr bwMode="auto">
              <a:xfrm>
                <a:off x="11405258" y="721607"/>
                <a:ext cx="5871" cy="46547"/>
              </a:xfrm>
              <a:prstGeom prst="rect">
                <a:avLst/>
              </a:prstGeom>
              <a:grpFill/>
              <a:ln>
                <a:noFill/>
              </a:ln>
            </p:spPr>
            <p:txBody>
              <a:bodyPr anchor="ctr"/>
              <a:lstStyle/>
              <a:p>
                <a:pPr algn="ctr"/>
                <a:endParaRPr/>
              </a:p>
            </p:txBody>
          </p:sp>
          <p:sp>
            <p:nvSpPr>
              <p:cNvPr id="106" name="íṩľide">
                <a:extLst>
                  <a:ext uri="{FF2B5EF4-FFF2-40B4-BE49-F238E27FC236}">
                    <a16:creationId xmlns:a16="http://schemas.microsoft.com/office/drawing/2014/main" id="{4DA13218-8D44-09B4-86A1-F49D72696332}"/>
                  </a:ext>
                </a:extLst>
              </p:cNvPr>
              <p:cNvSpPr/>
              <p:nvPr/>
            </p:nvSpPr>
            <p:spPr bwMode="auto">
              <a:xfrm>
                <a:off x="11417419"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5" y="149"/>
                      <a:pt x="121" y="128"/>
                      <a:pt x="124" y="87"/>
                    </a:cubicBezTo>
                    <a:cubicBezTo>
                      <a:pt x="121" y="46"/>
                      <a:pt x="105" y="25"/>
                      <a:pt x="76" y="24"/>
                    </a:cubicBezTo>
                    <a:cubicBezTo>
                      <a:pt x="47" y="25"/>
                      <a:pt x="31" y="46"/>
                      <a:pt x="28" y="87"/>
                    </a:cubicBezTo>
                    <a:close/>
                  </a:path>
                </a:pathLst>
              </a:custGeom>
              <a:grpFill/>
              <a:ln>
                <a:noFill/>
              </a:ln>
            </p:spPr>
            <p:txBody>
              <a:bodyPr anchor="ctr"/>
              <a:lstStyle/>
              <a:p>
                <a:pPr algn="ctr"/>
                <a:endParaRPr/>
              </a:p>
            </p:txBody>
          </p:sp>
          <p:sp>
            <p:nvSpPr>
              <p:cNvPr id="107" name="ïSļídê">
                <a:extLst>
                  <a:ext uri="{FF2B5EF4-FFF2-40B4-BE49-F238E27FC236}">
                    <a16:creationId xmlns:a16="http://schemas.microsoft.com/office/drawing/2014/main" id="{8F928047-B42D-0968-01D9-0BC27F26D54F}"/>
                  </a:ext>
                </a:extLst>
              </p:cNvPr>
              <p:cNvSpPr/>
              <p:nvPr/>
            </p:nvSpPr>
            <p:spPr bwMode="auto">
              <a:xfrm>
                <a:off x="11453482" y="732929"/>
                <a:ext cx="30193"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0" y="129"/>
                      <a:pt x="45" y="150"/>
                      <a:pt x="74" y="151"/>
                    </a:cubicBezTo>
                    <a:cubicBezTo>
                      <a:pt x="102"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0"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108" name="işḷíḑè">
                <a:extLst>
                  <a:ext uri="{FF2B5EF4-FFF2-40B4-BE49-F238E27FC236}">
                    <a16:creationId xmlns:a16="http://schemas.microsoft.com/office/drawing/2014/main" id="{7F28625A-4F6B-E9F7-8FCE-F7EC431B5D70}"/>
                  </a:ext>
                </a:extLst>
              </p:cNvPr>
              <p:cNvSpPr/>
              <p:nvPr/>
            </p:nvSpPr>
            <p:spPr bwMode="auto">
              <a:xfrm>
                <a:off x="11487868" y="734187"/>
                <a:ext cx="31032" cy="47386"/>
              </a:xfrm>
              <a:custGeom>
                <a:avLst/>
                <a:gdLst>
                  <a:gd name="T0" fmla="*/ 76 w 149"/>
                  <a:gd name="T1" fmla="*/ 135 h 229"/>
                  <a:gd name="T2" fmla="*/ 119 w 149"/>
                  <a:gd name="T3" fmla="*/ 0 h 229"/>
                  <a:gd name="T4" fmla="*/ 149 w 149"/>
                  <a:gd name="T5" fmla="*/ 0 h 229"/>
                  <a:gd name="T6" fmla="*/ 132 w 149"/>
                  <a:gd name="T7" fmla="*/ 48 h 229"/>
                  <a:gd name="T8" fmla="*/ 90 w 149"/>
                  <a:gd name="T9" fmla="*/ 160 h 229"/>
                  <a:gd name="T10" fmla="*/ 61 w 149"/>
                  <a:gd name="T11" fmla="*/ 218 h 229"/>
                  <a:gd name="T12" fmla="*/ 25 w 149"/>
                  <a:gd name="T13" fmla="*/ 228 h 229"/>
                  <a:gd name="T14" fmla="*/ 14 w 149"/>
                  <a:gd name="T15" fmla="*/ 225 h 229"/>
                  <a:gd name="T16" fmla="*/ 14 w 149"/>
                  <a:gd name="T17" fmla="*/ 201 h 229"/>
                  <a:gd name="T18" fmla="*/ 17 w 149"/>
                  <a:gd name="T19" fmla="*/ 202 h 229"/>
                  <a:gd name="T20" fmla="*/ 30 w 149"/>
                  <a:gd name="T21" fmla="*/ 204 h 229"/>
                  <a:gd name="T22" fmla="*/ 60 w 149"/>
                  <a:gd name="T23" fmla="*/ 166 h 229"/>
                  <a:gd name="T24" fmla="*/ 0 w 149"/>
                  <a:gd name="T25" fmla="*/ 0 h 229"/>
                  <a:gd name="T26" fmla="*/ 30 w 149"/>
                  <a:gd name="T27" fmla="*/ 0 h 229"/>
                  <a:gd name="T28" fmla="*/ 74 w 149"/>
                  <a:gd name="T29" fmla="*/ 135 h 229"/>
                  <a:gd name="T30" fmla="*/ 76 w 149"/>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229">
                    <a:moveTo>
                      <a:pt x="76" y="135"/>
                    </a:moveTo>
                    <a:cubicBezTo>
                      <a:pt x="119" y="0"/>
                      <a:pt x="119" y="0"/>
                      <a:pt x="119" y="0"/>
                    </a:cubicBezTo>
                    <a:cubicBezTo>
                      <a:pt x="149" y="0"/>
                      <a:pt x="149" y="0"/>
                      <a:pt x="149" y="0"/>
                    </a:cubicBezTo>
                    <a:cubicBezTo>
                      <a:pt x="145" y="10"/>
                      <a:pt x="139" y="26"/>
                      <a:pt x="132" y="48"/>
                    </a:cubicBezTo>
                    <a:cubicBezTo>
                      <a:pt x="114" y="97"/>
                      <a:pt x="100" y="135"/>
                      <a:pt x="90" y="160"/>
                    </a:cubicBezTo>
                    <a:cubicBezTo>
                      <a:pt x="76" y="195"/>
                      <a:pt x="67" y="214"/>
                      <a:pt x="61" y="218"/>
                    </a:cubicBezTo>
                    <a:cubicBezTo>
                      <a:pt x="55" y="225"/>
                      <a:pt x="43" y="229"/>
                      <a:pt x="25" y="228"/>
                    </a:cubicBezTo>
                    <a:cubicBezTo>
                      <a:pt x="22" y="228"/>
                      <a:pt x="18" y="227"/>
                      <a:pt x="14" y="225"/>
                    </a:cubicBezTo>
                    <a:cubicBezTo>
                      <a:pt x="14" y="201"/>
                      <a:pt x="14" y="201"/>
                      <a:pt x="14" y="201"/>
                    </a:cubicBezTo>
                    <a:cubicBezTo>
                      <a:pt x="15" y="201"/>
                      <a:pt x="16" y="201"/>
                      <a:pt x="17" y="202"/>
                    </a:cubicBezTo>
                    <a:cubicBezTo>
                      <a:pt x="22" y="204"/>
                      <a:pt x="26" y="204"/>
                      <a:pt x="30" y="204"/>
                    </a:cubicBezTo>
                    <a:cubicBezTo>
                      <a:pt x="41" y="209"/>
                      <a:pt x="51" y="196"/>
                      <a:pt x="60" y="166"/>
                    </a:cubicBezTo>
                    <a:cubicBezTo>
                      <a:pt x="0" y="0"/>
                      <a:pt x="0" y="0"/>
                      <a:pt x="0" y="0"/>
                    </a:cubicBezTo>
                    <a:cubicBezTo>
                      <a:pt x="30" y="0"/>
                      <a:pt x="30" y="0"/>
                      <a:pt x="30" y="0"/>
                    </a:cubicBezTo>
                    <a:cubicBezTo>
                      <a:pt x="74" y="135"/>
                      <a:pt x="74" y="135"/>
                      <a:pt x="74" y="135"/>
                    </a:cubicBezTo>
                    <a:lnTo>
                      <a:pt x="76" y="135"/>
                    </a:lnTo>
                    <a:close/>
                  </a:path>
                </a:pathLst>
              </a:custGeom>
              <a:grpFill/>
              <a:ln>
                <a:noFill/>
              </a:ln>
            </p:spPr>
            <p:txBody>
              <a:bodyPr anchor="ctr"/>
              <a:lstStyle/>
              <a:p>
                <a:pPr algn="ctr"/>
                <a:endParaRPr/>
              </a:p>
            </p:txBody>
          </p:sp>
        </p:grpSp>
        <p:grpSp>
          <p:nvGrpSpPr>
            <p:cNvPr id="4" name="组合 3">
              <a:extLst>
                <a:ext uri="{FF2B5EF4-FFF2-40B4-BE49-F238E27FC236}">
                  <a16:creationId xmlns:a16="http://schemas.microsoft.com/office/drawing/2014/main" id="{8FD59961-7B34-8ACC-896C-024DD5841FBE}"/>
                </a:ext>
              </a:extLst>
            </p:cNvPr>
            <p:cNvGrpSpPr/>
            <p:nvPr/>
          </p:nvGrpSpPr>
          <p:grpSpPr>
            <a:xfrm>
              <a:off x="660400" y="478901"/>
              <a:ext cx="601275" cy="454750"/>
              <a:chOff x="2201863" y="2538412"/>
              <a:chExt cx="1776413" cy="1781176"/>
            </a:xfrm>
            <a:solidFill>
              <a:schemeClr val="accent1"/>
            </a:solidFill>
          </p:grpSpPr>
          <p:sp>
            <p:nvSpPr>
              <p:cNvPr id="5" name="íṣḷîďé">
                <a:extLst>
                  <a:ext uri="{FF2B5EF4-FFF2-40B4-BE49-F238E27FC236}">
                    <a16:creationId xmlns:a16="http://schemas.microsoft.com/office/drawing/2014/main" id="{33BD5CB7-6FB8-A129-E746-E21BA27A1922}"/>
                  </a:ext>
                </a:extLst>
              </p:cNvPr>
              <p:cNvSpPr/>
              <p:nvPr/>
            </p:nvSpPr>
            <p:spPr bwMode="auto">
              <a:xfrm>
                <a:off x="2201863" y="2538412"/>
                <a:ext cx="1776413" cy="1781176"/>
              </a:xfrm>
              <a:prstGeom prst="ellipse">
                <a:avLst/>
              </a:prstGeom>
              <a:noFill/>
              <a:ln w="19050" cap="flat">
                <a:solidFill>
                  <a:schemeClr val="accent1"/>
                </a:solidFill>
                <a:prstDash val="solid"/>
                <a:round/>
                <a:headEnd/>
                <a:tailEnd/>
              </a:ln>
            </p:spPr>
            <p:txBody>
              <a:bodyPr anchor="ctr"/>
              <a:lstStyle/>
              <a:p>
                <a:pPr algn="ctr"/>
                <a:endParaRPr/>
              </a:p>
            </p:txBody>
          </p:sp>
          <p:sp>
            <p:nvSpPr>
              <p:cNvPr id="6" name="îSlïdê">
                <a:extLst>
                  <a:ext uri="{FF2B5EF4-FFF2-40B4-BE49-F238E27FC236}">
                    <a16:creationId xmlns:a16="http://schemas.microsoft.com/office/drawing/2014/main" id="{0A03E3BB-D7A7-B25E-245D-8E100F5E765D}"/>
                  </a:ext>
                </a:extLst>
              </p:cNvPr>
              <p:cNvSpPr/>
              <p:nvPr/>
            </p:nvSpPr>
            <p:spPr bwMode="auto">
              <a:xfrm>
                <a:off x="2349501" y="2976563"/>
                <a:ext cx="158750" cy="184150"/>
              </a:xfrm>
              <a:custGeom>
                <a:avLst/>
                <a:gdLst>
                  <a:gd name="T0" fmla="*/ 0 w 202"/>
                  <a:gd name="T1" fmla="*/ 96 h 233"/>
                  <a:gd name="T2" fmla="*/ 20 w 202"/>
                  <a:gd name="T3" fmla="*/ 58 h 233"/>
                  <a:gd name="T4" fmla="*/ 27 w 202"/>
                  <a:gd name="T5" fmla="*/ 65 h 233"/>
                  <a:gd name="T6" fmla="*/ 26 w 202"/>
                  <a:gd name="T7" fmla="*/ 70 h 233"/>
                  <a:gd name="T8" fmla="*/ 25 w 202"/>
                  <a:gd name="T9" fmla="*/ 75 h 233"/>
                  <a:gd name="T10" fmla="*/ 27 w 202"/>
                  <a:gd name="T11" fmla="*/ 81 h 233"/>
                  <a:gd name="T12" fmla="*/ 34 w 202"/>
                  <a:gd name="T13" fmla="*/ 88 h 233"/>
                  <a:gd name="T14" fmla="*/ 88 w 202"/>
                  <a:gd name="T15" fmla="*/ 137 h 233"/>
                  <a:gd name="T16" fmla="*/ 110 w 202"/>
                  <a:gd name="T17" fmla="*/ 93 h 233"/>
                  <a:gd name="T18" fmla="*/ 57 w 202"/>
                  <a:gd name="T19" fmla="*/ 46 h 233"/>
                  <a:gd name="T20" fmla="*/ 51 w 202"/>
                  <a:gd name="T21" fmla="*/ 41 h 233"/>
                  <a:gd name="T22" fmla="*/ 45 w 202"/>
                  <a:gd name="T23" fmla="*/ 40 h 233"/>
                  <a:gd name="T24" fmla="*/ 41 w 202"/>
                  <a:gd name="T25" fmla="*/ 42 h 233"/>
                  <a:gd name="T26" fmla="*/ 37 w 202"/>
                  <a:gd name="T27" fmla="*/ 46 h 233"/>
                  <a:gd name="T28" fmla="*/ 30 w 202"/>
                  <a:gd name="T29" fmla="*/ 39 h 233"/>
                  <a:gd name="T30" fmla="*/ 49 w 202"/>
                  <a:gd name="T31" fmla="*/ 0 h 233"/>
                  <a:gd name="T32" fmla="*/ 57 w 202"/>
                  <a:gd name="T33" fmla="*/ 7 h 233"/>
                  <a:gd name="T34" fmla="*/ 55 w 202"/>
                  <a:gd name="T35" fmla="*/ 12 h 233"/>
                  <a:gd name="T36" fmla="*/ 55 w 202"/>
                  <a:gd name="T37" fmla="*/ 17 h 233"/>
                  <a:gd name="T38" fmla="*/ 57 w 202"/>
                  <a:gd name="T39" fmla="*/ 24 h 233"/>
                  <a:gd name="T40" fmla="*/ 63 w 202"/>
                  <a:gd name="T41" fmla="*/ 31 h 233"/>
                  <a:gd name="T42" fmla="*/ 174 w 202"/>
                  <a:gd name="T43" fmla="*/ 129 h 233"/>
                  <a:gd name="T44" fmla="*/ 180 w 202"/>
                  <a:gd name="T45" fmla="*/ 134 h 233"/>
                  <a:gd name="T46" fmla="*/ 186 w 202"/>
                  <a:gd name="T47" fmla="*/ 135 h 233"/>
                  <a:gd name="T48" fmla="*/ 191 w 202"/>
                  <a:gd name="T49" fmla="*/ 133 h 233"/>
                  <a:gd name="T50" fmla="*/ 194 w 202"/>
                  <a:gd name="T51" fmla="*/ 130 h 233"/>
                  <a:gd name="T52" fmla="*/ 202 w 202"/>
                  <a:gd name="T53" fmla="*/ 137 h 233"/>
                  <a:gd name="T54" fmla="*/ 182 w 202"/>
                  <a:gd name="T55" fmla="*/ 175 h 233"/>
                  <a:gd name="T56" fmla="*/ 175 w 202"/>
                  <a:gd name="T57" fmla="*/ 169 h 233"/>
                  <a:gd name="T58" fmla="*/ 176 w 202"/>
                  <a:gd name="T59" fmla="*/ 163 h 233"/>
                  <a:gd name="T60" fmla="*/ 176 w 202"/>
                  <a:gd name="T61" fmla="*/ 158 h 233"/>
                  <a:gd name="T62" fmla="*/ 174 w 202"/>
                  <a:gd name="T63" fmla="*/ 151 h 233"/>
                  <a:gd name="T64" fmla="*/ 167 w 202"/>
                  <a:gd name="T65" fmla="*/ 144 h 233"/>
                  <a:gd name="T66" fmla="*/ 120 w 202"/>
                  <a:gd name="T67" fmla="*/ 102 h 233"/>
                  <a:gd name="T68" fmla="*/ 98 w 202"/>
                  <a:gd name="T69" fmla="*/ 146 h 233"/>
                  <a:gd name="T70" fmla="*/ 144 w 202"/>
                  <a:gd name="T71" fmla="*/ 187 h 233"/>
                  <a:gd name="T72" fmla="*/ 151 w 202"/>
                  <a:gd name="T73" fmla="*/ 192 h 233"/>
                  <a:gd name="T74" fmla="*/ 157 w 202"/>
                  <a:gd name="T75" fmla="*/ 193 h 233"/>
                  <a:gd name="T76" fmla="*/ 161 w 202"/>
                  <a:gd name="T77" fmla="*/ 191 h 233"/>
                  <a:gd name="T78" fmla="*/ 165 w 202"/>
                  <a:gd name="T79" fmla="*/ 188 h 233"/>
                  <a:gd name="T80" fmla="*/ 172 w 202"/>
                  <a:gd name="T81" fmla="*/ 194 h 233"/>
                  <a:gd name="T82" fmla="*/ 152 w 202"/>
                  <a:gd name="T83" fmla="*/ 233 h 233"/>
                  <a:gd name="T84" fmla="*/ 145 w 202"/>
                  <a:gd name="T85" fmla="*/ 226 h 233"/>
                  <a:gd name="T86" fmla="*/ 146 w 202"/>
                  <a:gd name="T87" fmla="*/ 221 h 233"/>
                  <a:gd name="T88" fmla="*/ 147 w 202"/>
                  <a:gd name="T89" fmla="*/ 215 h 233"/>
                  <a:gd name="T90" fmla="*/ 144 w 202"/>
                  <a:gd name="T91" fmla="*/ 208 h 233"/>
                  <a:gd name="T92" fmla="*/ 138 w 202"/>
                  <a:gd name="T93" fmla="*/ 202 h 233"/>
                  <a:gd name="T94" fmla="*/ 28 w 202"/>
                  <a:gd name="T95" fmla="*/ 103 h 233"/>
                  <a:gd name="T96" fmla="*/ 21 w 202"/>
                  <a:gd name="T97" fmla="*/ 98 h 233"/>
                  <a:gd name="T98" fmla="*/ 15 w 202"/>
                  <a:gd name="T99" fmla="*/ 97 h 233"/>
                  <a:gd name="T100" fmla="*/ 11 w 202"/>
                  <a:gd name="T101" fmla="*/ 99 h 233"/>
                  <a:gd name="T102" fmla="*/ 7 w 202"/>
                  <a:gd name="T103" fmla="*/ 103 h 233"/>
                  <a:gd name="T104" fmla="*/ 0 w 202"/>
                  <a:gd name="T105" fmla="*/ 9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33">
                    <a:moveTo>
                      <a:pt x="0" y="96"/>
                    </a:moveTo>
                    <a:cubicBezTo>
                      <a:pt x="20" y="58"/>
                      <a:pt x="20" y="58"/>
                      <a:pt x="20" y="58"/>
                    </a:cubicBezTo>
                    <a:cubicBezTo>
                      <a:pt x="27" y="65"/>
                      <a:pt x="27" y="65"/>
                      <a:pt x="27" y="65"/>
                    </a:cubicBezTo>
                    <a:cubicBezTo>
                      <a:pt x="27" y="66"/>
                      <a:pt x="26" y="67"/>
                      <a:pt x="26" y="70"/>
                    </a:cubicBezTo>
                    <a:cubicBezTo>
                      <a:pt x="25" y="72"/>
                      <a:pt x="25" y="74"/>
                      <a:pt x="25" y="75"/>
                    </a:cubicBezTo>
                    <a:cubicBezTo>
                      <a:pt x="25" y="77"/>
                      <a:pt x="26" y="79"/>
                      <a:pt x="27" y="81"/>
                    </a:cubicBezTo>
                    <a:cubicBezTo>
                      <a:pt x="29" y="83"/>
                      <a:pt x="31" y="86"/>
                      <a:pt x="34" y="88"/>
                    </a:cubicBezTo>
                    <a:cubicBezTo>
                      <a:pt x="88" y="137"/>
                      <a:pt x="88" y="137"/>
                      <a:pt x="88" y="137"/>
                    </a:cubicBezTo>
                    <a:cubicBezTo>
                      <a:pt x="110" y="93"/>
                      <a:pt x="110" y="93"/>
                      <a:pt x="110" y="93"/>
                    </a:cubicBezTo>
                    <a:cubicBezTo>
                      <a:pt x="57" y="46"/>
                      <a:pt x="57" y="46"/>
                      <a:pt x="57" y="46"/>
                    </a:cubicBezTo>
                    <a:cubicBezTo>
                      <a:pt x="55" y="44"/>
                      <a:pt x="53" y="42"/>
                      <a:pt x="51" y="41"/>
                    </a:cubicBezTo>
                    <a:cubicBezTo>
                      <a:pt x="49" y="40"/>
                      <a:pt x="47" y="39"/>
                      <a:pt x="45" y="40"/>
                    </a:cubicBezTo>
                    <a:cubicBezTo>
                      <a:pt x="43" y="40"/>
                      <a:pt x="42" y="41"/>
                      <a:pt x="41" y="42"/>
                    </a:cubicBezTo>
                    <a:cubicBezTo>
                      <a:pt x="39" y="43"/>
                      <a:pt x="38" y="44"/>
                      <a:pt x="37" y="46"/>
                    </a:cubicBezTo>
                    <a:cubicBezTo>
                      <a:pt x="30" y="39"/>
                      <a:pt x="30" y="39"/>
                      <a:pt x="30" y="39"/>
                    </a:cubicBezTo>
                    <a:cubicBezTo>
                      <a:pt x="49" y="0"/>
                      <a:pt x="49" y="0"/>
                      <a:pt x="49" y="0"/>
                    </a:cubicBezTo>
                    <a:cubicBezTo>
                      <a:pt x="57" y="7"/>
                      <a:pt x="57" y="7"/>
                      <a:pt x="57" y="7"/>
                    </a:cubicBezTo>
                    <a:cubicBezTo>
                      <a:pt x="57" y="8"/>
                      <a:pt x="56" y="10"/>
                      <a:pt x="55" y="12"/>
                    </a:cubicBezTo>
                    <a:cubicBezTo>
                      <a:pt x="55" y="14"/>
                      <a:pt x="54" y="16"/>
                      <a:pt x="55" y="17"/>
                    </a:cubicBezTo>
                    <a:cubicBezTo>
                      <a:pt x="55" y="19"/>
                      <a:pt x="56" y="22"/>
                      <a:pt x="57" y="24"/>
                    </a:cubicBezTo>
                    <a:cubicBezTo>
                      <a:pt x="58" y="26"/>
                      <a:pt x="61" y="28"/>
                      <a:pt x="63" y="31"/>
                    </a:cubicBezTo>
                    <a:cubicBezTo>
                      <a:pt x="174" y="129"/>
                      <a:pt x="174" y="129"/>
                      <a:pt x="174" y="129"/>
                    </a:cubicBezTo>
                    <a:cubicBezTo>
                      <a:pt x="176" y="132"/>
                      <a:pt x="178" y="133"/>
                      <a:pt x="180" y="134"/>
                    </a:cubicBezTo>
                    <a:cubicBezTo>
                      <a:pt x="182" y="135"/>
                      <a:pt x="184" y="136"/>
                      <a:pt x="186" y="135"/>
                    </a:cubicBezTo>
                    <a:cubicBezTo>
                      <a:pt x="188" y="135"/>
                      <a:pt x="189" y="134"/>
                      <a:pt x="191" y="133"/>
                    </a:cubicBezTo>
                    <a:cubicBezTo>
                      <a:pt x="193" y="132"/>
                      <a:pt x="194" y="131"/>
                      <a:pt x="194" y="130"/>
                    </a:cubicBezTo>
                    <a:cubicBezTo>
                      <a:pt x="202" y="137"/>
                      <a:pt x="202" y="137"/>
                      <a:pt x="202" y="137"/>
                    </a:cubicBezTo>
                    <a:cubicBezTo>
                      <a:pt x="182" y="175"/>
                      <a:pt x="182" y="175"/>
                      <a:pt x="182" y="175"/>
                    </a:cubicBezTo>
                    <a:cubicBezTo>
                      <a:pt x="175" y="169"/>
                      <a:pt x="175" y="169"/>
                      <a:pt x="175" y="169"/>
                    </a:cubicBezTo>
                    <a:cubicBezTo>
                      <a:pt x="175" y="167"/>
                      <a:pt x="176" y="165"/>
                      <a:pt x="176" y="163"/>
                    </a:cubicBezTo>
                    <a:cubicBezTo>
                      <a:pt x="176" y="161"/>
                      <a:pt x="176" y="159"/>
                      <a:pt x="176" y="158"/>
                    </a:cubicBezTo>
                    <a:cubicBezTo>
                      <a:pt x="176" y="156"/>
                      <a:pt x="175" y="153"/>
                      <a:pt x="174" y="151"/>
                    </a:cubicBezTo>
                    <a:cubicBezTo>
                      <a:pt x="172" y="149"/>
                      <a:pt x="170" y="146"/>
                      <a:pt x="167" y="144"/>
                    </a:cubicBezTo>
                    <a:cubicBezTo>
                      <a:pt x="120" y="102"/>
                      <a:pt x="120" y="102"/>
                      <a:pt x="120" y="102"/>
                    </a:cubicBezTo>
                    <a:cubicBezTo>
                      <a:pt x="98" y="146"/>
                      <a:pt x="98" y="146"/>
                      <a:pt x="98" y="146"/>
                    </a:cubicBezTo>
                    <a:cubicBezTo>
                      <a:pt x="144" y="187"/>
                      <a:pt x="144" y="187"/>
                      <a:pt x="144" y="187"/>
                    </a:cubicBezTo>
                    <a:cubicBezTo>
                      <a:pt x="146" y="189"/>
                      <a:pt x="148" y="191"/>
                      <a:pt x="151" y="192"/>
                    </a:cubicBezTo>
                    <a:cubicBezTo>
                      <a:pt x="153" y="193"/>
                      <a:pt x="155" y="193"/>
                      <a:pt x="157" y="193"/>
                    </a:cubicBezTo>
                    <a:cubicBezTo>
                      <a:pt x="158" y="192"/>
                      <a:pt x="160" y="192"/>
                      <a:pt x="161" y="191"/>
                    </a:cubicBezTo>
                    <a:cubicBezTo>
                      <a:pt x="163" y="190"/>
                      <a:pt x="164" y="189"/>
                      <a:pt x="165" y="188"/>
                    </a:cubicBezTo>
                    <a:cubicBezTo>
                      <a:pt x="172" y="194"/>
                      <a:pt x="172" y="194"/>
                      <a:pt x="172" y="194"/>
                    </a:cubicBezTo>
                    <a:cubicBezTo>
                      <a:pt x="152" y="233"/>
                      <a:pt x="152" y="233"/>
                      <a:pt x="152" y="233"/>
                    </a:cubicBezTo>
                    <a:cubicBezTo>
                      <a:pt x="145" y="226"/>
                      <a:pt x="145" y="226"/>
                      <a:pt x="145" y="226"/>
                    </a:cubicBezTo>
                    <a:cubicBezTo>
                      <a:pt x="145" y="225"/>
                      <a:pt x="146" y="223"/>
                      <a:pt x="146" y="221"/>
                    </a:cubicBezTo>
                    <a:cubicBezTo>
                      <a:pt x="147" y="218"/>
                      <a:pt x="147" y="217"/>
                      <a:pt x="147" y="215"/>
                    </a:cubicBezTo>
                    <a:cubicBezTo>
                      <a:pt x="147" y="213"/>
                      <a:pt x="146" y="211"/>
                      <a:pt x="144" y="208"/>
                    </a:cubicBezTo>
                    <a:cubicBezTo>
                      <a:pt x="142" y="206"/>
                      <a:pt x="140" y="204"/>
                      <a:pt x="138" y="202"/>
                    </a:cubicBezTo>
                    <a:cubicBezTo>
                      <a:pt x="28" y="103"/>
                      <a:pt x="28" y="103"/>
                      <a:pt x="28" y="103"/>
                    </a:cubicBezTo>
                    <a:cubicBezTo>
                      <a:pt x="25" y="101"/>
                      <a:pt x="23" y="99"/>
                      <a:pt x="21" y="98"/>
                    </a:cubicBezTo>
                    <a:cubicBezTo>
                      <a:pt x="19" y="97"/>
                      <a:pt x="17" y="97"/>
                      <a:pt x="15" y="97"/>
                    </a:cubicBezTo>
                    <a:cubicBezTo>
                      <a:pt x="14" y="97"/>
                      <a:pt x="12" y="98"/>
                      <a:pt x="11" y="99"/>
                    </a:cubicBezTo>
                    <a:cubicBezTo>
                      <a:pt x="9" y="101"/>
                      <a:pt x="8" y="102"/>
                      <a:pt x="7" y="103"/>
                    </a:cubicBezTo>
                    <a:lnTo>
                      <a:pt x="0" y="96"/>
                    </a:lnTo>
                    <a:close/>
                  </a:path>
                </a:pathLst>
              </a:custGeom>
              <a:solidFill>
                <a:srgbClr val="898989"/>
              </a:solidFill>
              <a:ln>
                <a:noFill/>
              </a:ln>
            </p:spPr>
            <p:txBody>
              <a:bodyPr anchor="ctr"/>
              <a:lstStyle/>
              <a:p>
                <a:pPr algn="ctr"/>
                <a:endParaRPr/>
              </a:p>
            </p:txBody>
          </p:sp>
          <p:sp>
            <p:nvSpPr>
              <p:cNvPr id="7" name="îSļíḍê">
                <a:extLst>
                  <a:ext uri="{FF2B5EF4-FFF2-40B4-BE49-F238E27FC236}">
                    <a16:creationId xmlns:a16="http://schemas.microsoft.com/office/drawing/2014/main" id="{4156E9E7-6471-4FF9-2ECC-5F4C943E12EE}"/>
                  </a:ext>
                </a:extLst>
              </p:cNvPr>
              <p:cNvSpPr/>
              <p:nvPr/>
            </p:nvSpPr>
            <p:spPr bwMode="auto">
              <a:xfrm>
                <a:off x="2319338" y="3086101"/>
                <a:ext cx="144463" cy="157163"/>
              </a:xfrm>
              <a:custGeom>
                <a:avLst/>
                <a:gdLst>
                  <a:gd name="T0" fmla="*/ 130 w 185"/>
                  <a:gd name="T1" fmla="*/ 193 h 199"/>
                  <a:gd name="T2" fmla="*/ 132 w 185"/>
                  <a:gd name="T3" fmla="*/ 186 h 199"/>
                  <a:gd name="T4" fmla="*/ 131 w 185"/>
                  <a:gd name="T5" fmla="*/ 177 h 199"/>
                  <a:gd name="T6" fmla="*/ 122 w 185"/>
                  <a:gd name="T7" fmla="*/ 165 h 199"/>
                  <a:gd name="T8" fmla="*/ 103 w 185"/>
                  <a:gd name="T9" fmla="*/ 148 h 199"/>
                  <a:gd name="T10" fmla="*/ 35 w 185"/>
                  <a:gd name="T11" fmla="*/ 91 h 199"/>
                  <a:gd name="T12" fmla="*/ 15 w 185"/>
                  <a:gd name="T13" fmla="*/ 69 h 199"/>
                  <a:gd name="T14" fmla="*/ 3 w 185"/>
                  <a:gd name="T15" fmla="*/ 47 h 199"/>
                  <a:gd name="T16" fmla="*/ 0 w 185"/>
                  <a:gd name="T17" fmla="*/ 29 h 199"/>
                  <a:gd name="T18" fmla="*/ 3 w 185"/>
                  <a:gd name="T19" fmla="*/ 16 h 199"/>
                  <a:gd name="T20" fmla="*/ 14 w 185"/>
                  <a:gd name="T21" fmla="*/ 4 h 199"/>
                  <a:gd name="T22" fmla="*/ 29 w 185"/>
                  <a:gd name="T23" fmla="*/ 1 h 199"/>
                  <a:gd name="T24" fmla="*/ 47 w 185"/>
                  <a:gd name="T25" fmla="*/ 6 h 199"/>
                  <a:gd name="T26" fmla="*/ 65 w 185"/>
                  <a:gd name="T27" fmla="*/ 18 h 199"/>
                  <a:gd name="T28" fmla="*/ 157 w 185"/>
                  <a:gd name="T29" fmla="*/ 95 h 199"/>
                  <a:gd name="T30" fmla="*/ 163 w 185"/>
                  <a:gd name="T31" fmla="*/ 100 h 199"/>
                  <a:gd name="T32" fmla="*/ 170 w 185"/>
                  <a:gd name="T33" fmla="*/ 101 h 199"/>
                  <a:gd name="T34" fmla="*/ 174 w 185"/>
                  <a:gd name="T35" fmla="*/ 99 h 199"/>
                  <a:gd name="T36" fmla="*/ 178 w 185"/>
                  <a:gd name="T37" fmla="*/ 96 h 199"/>
                  <a:gd name="T38" fmla="*/ 185 w 185"/>
                  <a:gd name="T39" fmla="*/ 102 h 199"/>
                  <a:gd name="T40" fmla="*/ 166 w 185"/>
                  <a:gd name="T41" fmla="*/ 141 h 199"/>
                  <a:gd name="T42" fmla="*/ 158 w 185"/>
                  <a:gd name="T43" fmla="*/ 135 h 199"/>
                  <a:gd name="T44" fmla="*/ 160 w 185"/>
                  <a:gd name="T45" fmla="*/ 129 h 199"/>
                  <a:gd name="T46" fmla="*/ 160 w 185"/>
                  <a:gd name="T47" fmla="*/ 124 h 199"/>
                  <a:gd name="T48" fmla="*/ 157 w 185"/>
                  <a:gd name="T49" fmla="*/ 117 h 199"/>
                  <a:gd name="T50" fmla="*/ 151 w 185"/>
                  <a:gd name="T51" fmla="*/ 111 h 199"/>
                  <a:gd name="T52" fmla="*/ 65 w 185"/>
                  <a:gd name="T53" fmla="*/ 38 h 199"/>
                  <a:gd name="T54" fmla="*/ 51 w 185"/>
                  <a:gd name="T55" fmla="*/ 28 h 199"/>
                  <a:gd name="T56" fmla="*/ 37 w 185"/>
                  <a:gd name="T57" fmla="*/ 21 h 199"/>
                  <a:gd name="T58" fmla="*/ 24 w 185"/>
                  <a:gd name="T59" fmla="*/ 19 h 199"/>
                  <a:gd name="T60" fmla="*/ 14 w 185"/>
                  <a:gd name="T61" fmla="*/ 28 h 199"/>
                  <a:gd name="T62" fmla="*/ 12 w 185"/>
                  <a:gd name="T63" fmla="*/ 44 h 199"/>
                  <a:gd name="T64" fmla="*/ 18 w 185"/>
                  <a:gd name="T65" fmla="*/ 60 h 199"/>
                  <a:gd name="T66" fmla="*/ 29 w 185"/>
                  <a:gd name="T67" fmla="*/ 75 h 199"/>
                  <a:gd name="T68" fmla="*/ 41 w 185"/>
                  <a:gd name="T69" fmla="*/ 87 h 199"/>
                  <a:gd name="T70" fmla="*/ 105 w 185"/>
                  <a:gd name="T71" fmla="*/ 140 h 199"/>
                  <a:gd name="T72" fmla="*/ 125 w 185"/>
                  <a:gd name="T73" fmla="*/ 156 h 199"/>
                  <a:gd name="T74" fmla="*/ 137 w 185"/>
                  <a:gd name="T75" fmla="*/ 161 h 199"/>
                  <a:gd name="T76" fmla="*/ 144 w 185"/>
                  <a:gd name="T77" fmla="*/ 159 h 199"/>
                  <a:gd name="T78" fmla="*/ 149 w 185"/>
                  <a:gd name="T79" fmla="*/ 154 h 199"/>
                  <a:gd name="T80" fmla="*/ 157 w 185"/>
                  <a:gd name="T81" fmla="*/ 161 h 199"/>
                  <a:gd name="T82" fmla="*/ 138 w 185"/>
                  <a:gd name="T83" fmla="*/ 199 h 199"/>
                  <a:gd name="T84" fmla="*/ 130 w 185"/>
                  <a:gd name="T85" fmla="*/ 19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99">
                    <a:moveTo>
                      <a:pt x="130" y="193"/>
                    </a:moveTo>
                    <a:cubicBezTo>
                      <a:pt x="131" y="191"/>
                      <a:pt x="131" y="189"/>
                      <a:pt x="132" y="186"/>
                    </a:cubicBezTo>
                    <a:cubicBezTo>
                      <a:pt x="132" y="183"/>
                      <a:pt x="132" y="180"/>
                      <a:pt x="131" y="177"/>
                    </a:cubicBezTo>
                    <a:cubicBezTo>
                      <a:pt x="130" y="174"/>
                      <a:pt x="127" y="170"/>
                      <a:pt x="122" y="165"/>
                    </a:cubicBezTo>
                    <a:cubicBezTo>
                      <a:pt x="117" y="160"/>
                      <a:pt x="111" y="155"/>
                      <a:pt x="103" y="148"/>
                    </a:cubicBezTo>
                    <a:cubicBezTo>
                      <a:pt x="35" y="91"/>
                      <a:pt x="35" y="91"/>
                      <a:pt x="35" y="91"/>
                    </a:cubicBezTo>
                    <a:cubicBezTo>
                      <a:pt x="27" y="84"/>
                      <a:pt x="20" y="77"/>
                      <a:pt x="15" y="69"/>
                    </a:cubicBezTo>
                    <a:cubicBezTo>
                      <a:pt x="9" y="61"/>
                      <a:pt x="5" y="54"/>
                      <a:pt x="3" y="47"/>
                    </a:cubicBezTo>
                    <a:cubicBezTo>
                      <a:pt x="1" y="40"/>
                      <a:pt x="0" y="34"/>
                      <a:pt x="0" y="29"/>
                    </a:cubicBezTo>
                    <a:cubicBezTo>
                      <a:pt x="0" y="24"/>
                      <a:pt x="1" y="19"/>
                      <a:pt x="3" y="16"/>
                    </a:cubicBezTo>
                    <a:cubicBezTo>
                      <a:pt x="6" y="10"/>
                      <a:pt x="9" y="6"/>
                      <a:pt x="14" y="4"/>
                    </a:cubicBezTo>
                    <a:cubicBezTo>
                      <a:pt x="18" y="1"/>
                      <a:pt x="24" y="0"/>
                      <a:pt x="29" y="1"/>
                    </a:cubicBezTo>
                    <a:cubicBezTo>
                      <a:pt x="35" y="1"/>
                      <a:pt x="41" y="3"/>
                      <a:pt x="47" y="6"/>
                    </a:cubicBezTo>
                    <a:cubicBezTo>
                      <a:pt x="53" y="9"/>
                      <a:pt x="59" y="13"/>
                      <a:pt x="65" y="18"/>
                    </a:cubicBezTo>
                    <a:cubicBezTo>
                      <a:pt x="157" y="95"/>
                      <a:pt x="157" y="95"/>
                      <a:pt x="157" y="95"/>
                    </a:cubicBezTo>
                    <a:cubicBezTo>
                      <a:pt x="159" y="98"/>
                      <a:pt x="162" y="99"/>
                      <a:pt x="163" y="100"/>
                    </a:cubicBezTo>
                    <a:cubicBezTo>
                      <a:pt x="165" y="101"/>
                      <a:pt x="168" y="101"/>
                      <a:pt x="170" y="101"/>
                    </a:cubicBezTo>
                    <a:cubicBezTo>
                      <a:pt x="171" y="101"/>
                      <a:pt x="173" y="100"/>
                      <a:pt x="174" y="99"/>
                    </a:cubicBezTo>
                    <a:cubicBezTo>
                      <a:pt x="176" y="98"/>
                      <a:pt x="177" y="96"/>
                      <a:pt x="178" y="96"/>
                    </a:cubicBezTo>
                    <a:cubicBezTo>
                      <a:pt x="185" y="102"/>
                      <a:pt x="185" y="102"/>
                      <a:pt x="185" y="102"/>
                    </a:cubicBezTo>
                    <a:cubicBezTo>
                      <a:pt x="166" y="141"/>
                      <a:pt x="166" y="141"/>
                      <a:pt x="166" y="141"/>
                    </a:cubicBezTo>
                    <a:cubicBezTo>
                      <a:pt x="158" y="135"/>
                      <a:pt x="158" y="135"/>
                      <a:pt x="158" y="135"/>
                    </a:cubicBezTo>
                    <a:cubicBezTo>
                      <a:pt x="159" y="134"/>
                      <a:pt x="159" y="132"/>
                      <a:pt x="160" y="129"/>
                    </a:cubicBezTo>
                    <a:cubicBezTo>
                      <a:pt x="160" y="127"/>
                      <a:pt x="160" y="125"/>
                      <a:pt x="160" y="124"/>
                    </a:cubicBezTo>
                    <a:cubicBezTo>
                      <a:pt x="160" y="122"/>
                      <a:pt x="159" y="119"/>
                      <a:pt x="157" y="117"/>
                    </a:cubicBezTo>
                    <a:cubicBezTo>
                      <a:pt x="155" y="115"/>
                      <a:pt x="153" y="113"/>
                      <a:pt x="151" y="111"/>
                    </a:cubicBezTo>
                    <a:cubicBezTo>
                      <a:pt x="65" y="38"/>
                      <a:pt x="65" y="38"/>
                      <a:pt x="65" y="38"/>
                    </a:cubicBezTo>
                    <a:cubicBezTo>
                      <a:pt x="61" y="35"/>
                      <a:pt x="56" y="31"/>
                      <a:pt x="51" y="28"/>
                    </a:cubicBezTo>
                    <a:cubicBezTo>
                      <a:pt x="47" y="25"/>
                      <a:pt x="42" y="22"/>
                      <a:pt x="37" y="21"/>
                    </a:cubicBezTo>
                    <a:cubicBezTo>
                      <a:pt x="32" y="19"/>
                      <a:pt x="28" y="19"/>
                      <a:pt x="24" y="19"/>
                    </a:cubicBezTo>
                    <a:cubicBezTo>
                      <a:pt x="20" y="20"/>
                      <a:pt x="16" y="23"/>
                      <a:pt x="14" y="28"/>
                    </a:cubicBezTo>
                    <a:cubicBezTo>
                      <a:pt x="12" y="33"/>
                      <a:pt x="11" y="38"/>
                      <a:pt x="12" y="44"/>
                    </a:cubicBezTo>
                    <a:cubicBezTo>
                      <a:pt x="13" y="49"/>
                      <a:pt x="15" y="55"/>
                      <a:pt x="18" y="60"/>
                    </a:cubicBezTo>
                    <a:cubicBezTo>
                      <a:pt x="21" y="65"/>
                      <a:pt x="25" y="70"/>
                      <a:pt x="29" y="75"/>
                    </a:cubicBezTo>
                    <a:cubicBezTo>
                      <a:pt x="32" y="79"/>
                      <a:pt x="37" y="83"/>
                      <a:pt x="41" y="87"/>
                    </a:cubicBezTo>
                    <a:cubicBezTo>
                      <a:pt x="105" y="140"/>
                      <a:pt x="105" y="140"/>
                      <a:pt x="105" y="140"/>
                    </a:cubicBezTo>
                    <a:cubicBezTo>
                      <a:pt x="113" y="147"/>
                      <a:pt x="120" y="152"/>
                      <a:pt x="125" y="156"/>
                    </a:cubicBezTo>
                    <a:cubicBezTo>
                      <a:pt x="131" y="160"/>
                      <a:pt x="135" y="161"/>
                      <a:pt x="137" y="161"/>
                    </a:cubicBezTo>
                    <a:cubicBezTo>
                      <a:pt x="140" y="161"/>
                      <a:pt x="142" y="161"/>
                      <a:pt x="144" y="159"/>
                    </a:cubicBezTo>
                    <a:cubicBezTo>
                      <a:pt x="147" y="157"/>
                      <a:pt x="148" y="155"/>
                      <a:pt x="149" y="154"/>
                    </a:cubicBezTo>
                    <a:cubicBezTo>
                      <a:pt x="157" y="161"/>
                      <a:pt x="157" y="161"/>
                      <a:pt x="157" y="161"/>
                    </a:cubicBezTo>
                    <a:cubicBezTo>
                      <a:pt x="138" y="199"/>
                      <a:pt x="138" y="199"/>
                      <a:pt x="138" y="199"/>
                    </a:cubicBezTo>
                    <a:lnTo>
                      <a:pt x="130" y="193"/>
                    </a:lnTo>
                    <a:close/>
                  </a:path>
                </a:pathLst>
              </a:custGeom>
              <a:solidFill>
                <a:srgbClr val="898989"/>
              </a:solidFill>
              <a:ln>
                <a:noFill/>
              </a:ln>
            </p:spPr>
            <p:txBody>
              <a:bodyPr anchor="ctr"/>
              <a:lstStyle/>
              <a:p>
                <a:pPr algn="ctr"/>
                <a:endParaRPr/>
              </a:p>
            </p:txBody>
          </p:sp>
          <p:sp>
            <p:nvSpPr>
              <p:cNvPr id="8" name="ïşḻiḑe">
                <a:extLst>
                  <a:ext uri="{FF2B5EF4-FFF2-40B4-BE49-F238E27FC236}">
                    <a16:creationId xmlns:a16="http://schemas.microsoft.com/office/drawing/2014/main" id="{EFA3EC8B-C6F5-56C4-2D30-6B656C5BD46C}"/>
                  </a:ext>
                </a:extLst>
              </p:cNvPr>
              <p:cNvSpPr/>
              <p:nvPr/>
            </p:nvSpPr>
            <p:spPr bwMode="auto">
              <a:xfrm>
                <a:off x="2279651" y="3140076"/>
                <a:ext cx="147638" cy="127000"/>
              </a:xfrm>
              <a:custGeom>
                <a:avLst/>
                <a:gdLst>
                  <a:gd name="T0" fmla="*/ 0 w 189"/>
                  <a:gd name="T1" fmla="*/ 104 h 161"/>
                  <a:gd name="T2" fmla="*/ 15 w 189"/>
                  <a:gd name="T3" fmla="*/ 62 h 161"/>
                  <a:gd name="T4" fmla="*/ 23 w 189"/>
                  <a:gd name="T5" fmla="*/ 67 h 161"/>
                  <a:gd name="T6" fmla="*/ 22 w 189"/>
                  <a:gd name="T7" fmla="*/ 78 h 161"/>
                  <a:gd name="T8" fmla="*/ 25 w 189"/>
                  <a:gd name="T9" fmla="*/ 84 h 161"/>
                  <a:gd name="T10" fmla="*/ 28 w 189"/>
                  <a:gd name="T11" fmla="*/ 86 h 161"/>
                  <a:gd name="T12" fmla="*/ 31 w 189"/>
                  <a:gd name="T13" fmla="*/ 87 h 161"/>
                  <a:gd name="T14" fmla="*/ 71 w 189"/>
                  <a:gd name="T15" fmla="*/ 102 h 161"/>
                  <a:gd name="T16" fmla="*/ 84 w 189"/>
                  <a:gd name="T17" fmla="*/ 66 h 161"/>
                  <a:gd name="T18" fmla="*/ 71 w 189"/>
                  <a:gd name="T19" fmla="*/ 54 h 161"/>
                  <a:gd name="T20" fmla="*/ 60 w 189"/>
                  <a:gd name="T21" fmla="*/ 45 h 161"/>
                  <a:gd name="T22" fmla="*/ 53 w 189"/>
                  <a:gd name="T23" fmla="*/ 38 h 161"/>
                  <a:gd name="T24" fmla="*/ 48 w 189"/>
                  <a:gd name="T25" fmla="*/ 35 h 161"/>
                  <a:gd name="T26" fmla="*/ 39 w 189"/>
                  <a:gd name="T27" fmla="*/ 35 h 161"/>
                  <a:gd name="T28" fmla="*/ 32 w 189"/>
                  <a:gd name="T29" fmla="*/ 43 h 161"/>
                  <a:gd name="T30" fmla="*/ 24 w 189"/>
                  <a:gd name="T31" fmla="*/ 38 h 161"/>
                  <a:gd name="T32" fmla="*/ 37 w 189"/>
                  <a:gd name="T33" fmla="*/ 0 h 161"/>
                  <a:gd name="T34" fmla="*/ 46 w 189"/>
                  <a:gd name="T35" fmla="*/ 5 h 161"/>
                  <a:gd name="T36" fmla="*/ 46 w 189"/>
                  <a:gd name="T37" fmla="*/ 10 h 161"/>
                  <a:gd name="T38" fmla="*/ 47 w 189"/>
                  <a:gd name="T39" fmla="*/ 17 h 161"/>
                  <a:gd name="T40" fmla="*/ 52 w 189"/>
                  <a:gd name="T41" fmla="*/ 25 h 161"/>
                  <a:gd name="T42" fmla="*/ 60 w 189"/>
                  <a:gd name="T43" fmla="*/ 34 h 161"/>
                  <a:gd name="T44" fmla="*/ 125 w 189"/>
                  <a:gd name="T45" fmla="*/ 95 h 161"/>
                  <a:gd name="T46" fmla="*/ 189 w 189"/>
                  <a:gd name="T47" fmla="*/ 156 h 161"/>
                  <a:gd name="T48" fmla="*/ 186 w 189"/>
                  <a:gd name="T49" fmla="*/ 161 h 161"/>
                  <a:gd name="T50" fmla="*/ 30 w 189"/>
                  <a:gd name="T51" fmla="*/ 105 h 161"/>
                  <a:gd name="T52" fmla="*/ 22 w 189"/>
                  <a:gd name="T53" fmla="*/ 103 h 161"/>
                  <a:gd name="T54" fmla="*/ 15 w 189"/>
                  <a:gd name="T55" fmla="*/ 103 h 161"/>
                  <a:gd name="T56" fmla="*/ 11 w 189"/>
                  <a:gd name="T57" fmla="*/ 106 h 161"/>
                  <a:gd name="T58" fmla="*/ 8 w 189"/>
                  <a:gd name="T59" fmla="*/ 109 h 161"/>
                  <a:gd name="T60" fmla="*/ 0 w 189"/>
                  <a:gd name="T61" fmla="*/ 104 h 161"/>
                  <a:gd name="T62" fmla="*/ 83 w 189"/>
                  <a:gd name="T63" fmla="*/ 106 h 161"/>
                  <a:gd name="T64" fmla="*/ 153 w 189"/>
                  <a:gd name="T65" fmla="*/ 131 h 161"/>
                  <a:gd name="T66" fmla="*/ 94 w 189"/>
                  <a:gd name="T67" fmla="*/ 75 h 161"/>
                  <a:gd name="T68" fmla="*/ 83 w 189"/>
                  <a:gd name="T69" fmla="*/ 10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61">
                    <a:moveTo>
                      <a:pt x="0" y="104"/>
                    </a:moveTo>
                    <a:cubicBezTo>
                      <a:pt x="15" y="62"/>
                      <a:pt x="15" y="62"/>
                      <a:pt x="15" y="62"/>
                    </a:cubicBezTo>
                    <a:cubicBezTo>
                      <a:pt x="23" y="67"/>
                      <a:pt x="23" y="67"/>
                      <a:pt x="23" y="67"/>
                    </a:cubicBezTo>
                    <a:cubicBezTo>
                      <a:pt x="22" y="71"/>
                      <a:pt x="22" y="75"/>
                      <a:pt x="22" y="78"/>
                    </a:cubicBezTo>
                    <a:cubicBezTo>
                      <a:pt x="23" y="81"/>
                      <a:pt x="24" y="83"/>
                      <a:pt x="25" y="84"/>
                    </a:cubicBezTo>
                    <a:cubicBezTo>
                      <a:pt x="26" y="85"/>
                      <a:pt x="27" y="85"/>
                      <a:pt x="28" y="86"/>
                    </a:cubicBezTo>
                    <a:cubicBezTo>
                      <a:pt x="29" y="86"/>
                      <a:pt x="30" y="87"/>
                      <a:pt x="31" y="87"/>
                    </a:cubicBezTo>
                    <a:cubicBezTo>
                      <a:pt x="71" y="102"/>
                      <a:pt x="71" y="102"/>
                      <a:pt x="71" y="102"/>
                    </a:cubicBezTo>
                    <a:cubicBezTo>
                      <a:pt x="84" y="66"/>
                      <a:pt x="84" y="66"/>
                      <a:pt x="84" y="66"/>
                    </a:cubicBezTo>
                    <a:cubicBezTo>
                      <a:pt x="79" y="62"/>
                      <a:pt x="75" y="58"/>
                      <a:pt x="71" y="54"/>
                    </a:cubicBezTo>
                    <a:cubicBezTo>
                      <a:pt x="67" y="51"/>
                      <a:pt x="64" y="48"/>
                      <a:pt x="60" y="45"/>
                    </a:cubicBezTo>
                    <a:cubicBezTo>
                      <a:pt x="57" y="42"/>
                      <a:pt x="55" y="40"/>
                      <a:pt x="53" y="38"/>
                    </a:cubicBezTo>
                    <a:cubicBezTo>
                      <a:pt x="51" y="37"/>
                      <a:pt x="49" y="36"/>
                      <a:pt x="48" y="35"/>
                    </a:cubicBezTo>
                    <a:cubicBezTo>
                      <a:pt x="45" y="33"/>
                      <a:pt x="42" y="33"/>
                      <a:pt x="39" y="35"/>
                    </a:cubicBezTo>
                    <a:cubicBezTo>
                      <a:pt x="36" y="37"/>
                      <a:pt x="34" y="39"/>
                      <a:pt x="32" y="43"/>
                    </a:cubicBezTo>
                    <a:cubicBezTo>
                      <a:pt x="24" y="38"/>
                      <a:pt x="24" y="38"/>
                      <a:pt x="24" y="38"/>
                    </a:cubicBezTo>
                    <a:cubicBezTo>
                      <a:pt x="37" y="0"/>
                      <a:pt x="37" y="0"/>
                      <a:pt x="37" y="0"/>
                    </a:cubicBezTo>
                    <a:cubicBezTo>
                      <a:pt x="46" y="5"/>
                      <a:pt x="46" y="5"/>
                      <a:pt x="46" y="5"/>
                    </a:cubicBezTo>
                    <a:cubicBezTo>
                      <a:pt x="46" y="6"/>
                      <a:pt x="45" y="8"/>
                      <a:pt x="46" y="10"/>
                    </a:cubicBezTo>
                    <a:cubicBezTo>
                      <a:pt x="46" y="13"/>
                      <a:pt x="46" y="15"/>
                      <a:pt x="47" y="17"/>
                    </a:cubicBezTo>
                    <a:cubicBezTo>
                      <a:pt x="48" y="20"/>
                      <a:pt x="50" y="23"/>
                      <a:pt x="52" y="25"/>
                    </a:cubicBezTo>
                    <a:cubicBezTo>
                      <a:pt x="54" y="28"/>
                      <a:pt x="57" y="31"/>
                      <a:pt x="60" y="34"/>
                    </a:cubicBezTo>
                    <a:cubicBezTo>
                      <a:pt x="79" y="53"/>
                      <a:pt x="101" y="73"/>
                      <a:pt x="125" y="95"/>
                    </a:cubicBezTo>
                    <a:cubicBezTo>
                      <a:pt x="149" y="118"/>
                      <a:pt x="170" y="138"/>
                      <a:pt x="189" y="156"/>
                    </a:cubicBezTo>
                    <a:cubicBezTo>
                      <a:pt x="186" y="161"/>
                      <a:pt x="186" y="161"/>
                      <a:pt x="186" y="161"/>
                    </a:cubicBezTo>
                    <a:cubicBezTo>
                      <a:pt x="30" y="105"/>
                      <a:pt x="30" y="105"/>
                      <a:pt x="30" y="105"/>
                    </a:cubicBezTo>
                    <a:cubicBezTo>
                      <a:pt x="27" y="104"/>
                      <a:pt x="24" y="103"/>
                      <a:pt x="22" y="103"/>
                    </a:cubicBezTo>
                    <a:cubicBezTo>
                      <a:pt x="20" y="102"/>
                      <a:pt x="18" y="102"/>
                      <a:pt x="15" y="103"/>
                    </a:cubicBezTo>
                    <a:cubicBezTo>
                      <a:pt x="14" y="103"/>
                      <a:pt x="12" y="104"/>
                      <a:pt x="11" y="106"/>
                    </a:cubicBezTo>
                    <a:cubicBezTo>
                      <a:pt x="10" y="107"/>
                      <a:pt x="9" y="108"/>
                      <a:pt x="8" y="109"/>
                    </a:cubicBezTo>
                    <a:cubicBezTo>
                      <a:pt x="0" y="104"/>
                      <a:pt x="0" y="104"/>
                      <a:pt x="0" y="104"/>
                    </a:cubicBezTo>
                    <a:close/>
                    <a:moveTo>
                      <a:pt x="83" y="106"/>
                    </a:moveTo>
                    <a:cubicBezTo>
                      <a:pt x="153" y="131"/>
                      <a:pt x="153" y="131"/>
                      <a:pt x="153" y="131"/>
                    </a:cubicBezTo>
                    <a:cubicBezTo>
                      <a:pt x="94" y="75"/>
                      <a:pt x="94" y="75"/>
                      <a:pt x="94" y="75"/>
                    </a:cubicBezTo>
                    <a:lnTo>
                      <a:pt x="83" y="106"/>
                    </a:lnTo>
                    <a:close/>
                  </a:path>
                </a:pathLst>
              </a:custGeom>
              <a:solidFill>
                <a:srgbClr val="898989"/>
              </a:solidFill>
              <a:ln>
                <a:noFill/>
              </a:ln>
            </p:spPr>
            <p:txBody>
              <a:bodyPr anchor="ctr"/>
              <a:lstStyle/>
              <a:p>
                <a:pPr algn="ctr"/>
                <a:endParaRPr/>
              </a:p>
            </p:txBody>
          </p:sp>
          <p:sp>
            <p:nvSpPr>
              <p:cNvPr id="9" name="ïṡļiḑê">
                <a:extLst>
                  <a:ext uri="{FF2B5EF4-FFF2-40B4-BE49-F238E27FC236}">
                    <a16:creationId xmlns:a16="http://schemas.microsoft.com/office/drawing/2014/main" id="{BBECECA4-4655-37CC-19E7-6B3369143E50}"/>
                  </a:ext>
                </a:extLst>
              </p:cNvPr>
              <p:cNvSpPr/>
              <p:nvPr/>
            </p:nvSpPr>
            <p:spPr bwMode="auto">
              <a:xfrm>
                <a:off x="2266951" y="3238501"/>
                <a:ext cx="152400" cy="103188"/>
              </a:xfrm>
              <a:custGeom>
                <a:avLst/>
                <a:gdLst>
                  <a:gd name="T0" fmla="*/ 56 w 193"/>
                  <a:gd name="T1" fmla="*/ 105 h 132"/>
                  <a:gd name="T2" fmla="*/ 0 w 193"/>
                  <a:gd name="T3" fmla="*/ 89 h 132"/>
                  <a:gd name="T4" fmla="*/ 12 w 193"/>
                  <a:gd name="T5" fmla="*/ 0 h 132"/>
                  <a:gd name="T6" fmla="*/ 16 w 193"/>
                  <a:gd name="T7" fmla="*/ 1 h 132"/>
                  <a:gd name="T8" fmla="*/ 175 w 193"/>
                  <a:gd name="T9" fmla="*/ 108 h 132"/>
                  <a:gd name="T10" fmla="*/ 178 w 193"/>
                  <a:gd name="T11" fmla="*/ 83 h 132"/>
                  <a:gd name="T12" fmla="*/ 179 w 193"/>
                  <a:gd name="T13" fmla="*/ 75 h 132"/>
                  <a:gd name="T14" fmla="*/ 178 w 193"/>
                  <a:gd name="T15" fmla="*/ 70 h 132"/>
                  <a:gd name="T16" fmla="*/ 166 w 193"/>
                  <a:gd name="T17" fmla="*/ 55 h 132"/>
                  <a:gd name="T18" fmla="*/ 141 w 193"/>
                  <a:gd name="T19" fmla="*/ 39 h 132"/>
                  <a:gd name="T20" fmla="*/ 142 w 193"/>
                  <a:gd name="T21" fmla="*/ 34 h 132"/>
                  <a:gd name="T22" fmla="*/ 193 w 193"/>
                  <a:gd name="T23" fmla="*/ 49 h 132"/>
                  <a:gd name="T24" fmla="*/ 182 w 193"/>
                  <a:gd name="T25" fmla="*/ 132 h 132"/>
                  <a:gd name="T26" fmla="*/ 177 w 193"/>
                  <a:gd name="T27" fmla="*/ 131 h 132"/>
                  <a:gd name="T28" fmla="*/ 19 w 193"/>
                  <a:gd name="T29" fmla="*/ 23 h 132"/>
                  <a:gd name="T30" fmla="*/ 16 w 193"/>
                  <a:gd name="T31" fmla="*/ 50 h 132"/>
                  <a:gd name="T32" fmla="*/ 15 w 193"/>
                  <a:gd name="T33" fmla="*/ 64 h 132"/>
                  <a:gd name="T34" fmla="*/ 19 w 193"/>
                  <a:gd name="T35" fmla="*/ 75 h 132"/>
                  <a:gd name="T36" fmla="*/ 38 w 193"/>
                  <a:gd name="T37" fmla="*/ 89 h 132"/>
                  <a:gd name="T38" fmla="*/ 57 w 193"/>
                  <a:gd name="T39" fmla="*/ 100 h 132"/>
                  <a:gd name="T40" fmla="*/ 56 w 193"/>
                  <a:gd name="T41" fmla="*/ 10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32">
                    <a:moveTo>
                      <a:pt x="56" y="105"/>
                    </a:moveTo>
                    <a:cubicBezTo>
                      <a:pt x="0" y="89"/>
                      <a:pt x="0" y="89"/>
                      <a:pt x="0" y="89"/>
                    </a:cubicBezTo>
                    <a:cubicBezTo>
                      <a:pt x="12" y="0"/>
                      <a:pt x="12" y="0"/>
                      <a:pt x="12" y="0"/>
                    </a:cubicBezTo>
                    <a:cubicBezTo>
                      <a:pt x="16" y="1"/>
                      <a:pt x="16" y="1"/>
                      <a:pt x="16" y="1"/>
                    </a:cubicBezTo>
                    <a:cubicBezTo>
                      <a:pt x="175" y="108"/>
                      <a:pt x="175" y="108"/>
                      <a:pt x="175" y="108"/>
                    </a:cubicBezTo>
                    <a:cubicBezTo>
                      <a:pt x="178" y="83"/>
                      <a:pt x="178" y="83"/>
                      <a:pt x="178" y="83"/>
                    </a:cubicBezTo>
                    <a:cubicBezTo>
                      <a:pt x="178" y="80"/>
                      <a:pt x="178" y="77"/>
                      <a:pt x="179" y="75"/>
                    </a:cubicBezTo>
                    <a:cubicBezTo>
                      <a:pt x="179" y="73"/>
                      <a:pt x="179" y="71"/>
                      <a:pt x="178" y="70"/>
                    </a:cubicBezTo>
                    <a:cubicBezTo>
                      <a:pt x="178" y="66"/>
                      <a:pt x="173" y="61"/>
                      <a:pt x="166" y="55"/>
                    </a:cubicBezTo>
                    <a:cubicBezTo>
                      <a:pt x="158" y="49"/>
                      <a:pt x="150" y="44"/>
                      <a:pt x="141" y="39"/>
                    </a:cubicBezTo>
                    <a:cubicBezTo>
                      <a:pt x="142" y="34"/>
                      <a:pt x="142" y="34"/>
                      <a:pt x="142" y="34"/>
                    </a:cubicBezTo>
                    <a:cubicBezTo>
                      <a:pt x="193" y="49"/>
                      <a:pt x="193" y="49"/>
                      <a:pt x="193" y="49"/>
                    </a:cubicBezTo>
                    <a:cubicBezTo>
                      <a:pt x="182" y="132"/>
                      <a:pt x="182" y="132"/>
                      <a:pt x="182" y="132"/>
                    </a:cubicBezTo>
                    <a:cubicBezTo>
                      <a:pt x="177" y="131"/>
                      <a:pt x="177" y="131"/>
                      <a:pt x="177" y="131"/>
                    </a:cubicBezTo>
                    <a:cubicBezTo>
                      <a:pt x="19" y="23"/>
                      <a:pt x="19" y="23"/>
                      <a:pt x="19" y="23"/>
                    </a:cubicBezTo>
                    <a:cubicBezTo>
                      <a:pt x="16" y="50"/>
                      <a:pt x="16" y="50"/>
                      <a:pt x="16" y="50"/>
                    </a:cubicBezTo>
                    <a:cubicBezTo>
                      <a:pt x="15" y="54"/>
                      <a:pt x="15" y="59"/>
                      <a:pt x="15" y="64"/>
                    </a:cubicBezTo>
                    <a:cubicBezTo>
                      <a:pt x="16" y="69"/>
                      <a:pt x="17" y="73"/>
                      <a:pt x="19" y="75"/>
                    </a:cubicBezTo>
                    <a:cubicBezTo>
                      <a:pt x="24" y="80"/>
                      <a:pt x="30" y="84"/>
                      <a:pt x="38" y="89"/>
                    </a:cubicBezTo>
                    <a:cubicBezTo>
                      <a:pt x="45" y="94"/>
                      <a:pt x="51" y="97"/>
                      <a:pt x="57" y="100"/>
                    </a:cubicBezTo>
                    <a:lnTo>
                      <a:pt x="56" y="105"/>
                    </a:lnTo>
                    <a:close/>
                  </a:path>
                </a:pathLst>
              </a:custGeom>
              <a:solidFill>
                <a:srgbClr val="898989"/>
              </a:solidFill>
              <a:ln>
                <a:noFill/>
              </a:ln>
            </p:spPr>
            <p:txBody>
              <a:bodyPr anchor="ctr"/>
              <a:lstStyle/>
              <a:p>
                <a:pPr algn="ctr"/>
                <a:endParaRPr/>
              </a:p>
            </p:txBody>
          </p:sp>
          <p:sp>
            <p:nvSpPr>
              <p:cNvPr id="10" name="ï$ḷiḋe">
                <a:extLst>
                  <a:ext uri="{FF2B5EF4-FFF2-40B4-BE49-F238E27FC236}">
                    <a16:creationId xmlns:a16="http://schemas.microsoft.com/office/drawing/2014/main" id="{6389B881-1657-76B6-3286-2FA5F858AEB0}"/>
                  </a:ext>
                </a:extLst>
              </p:cNvPr>
              <p:cNvSpPr/>
              <p:nvPr/>
            </p:nvSpPr>
            <p:spPr bwMode="auto">
              <a:xfrm>
                <a:off x="2251076" y="3325813"/>
                <a:ext cx="152400" cy="112713"/>
              </a:xfrm>
              <a:custGeom>
                <a:avLst/>
                <a:gdLst>
                  <a:gd name="T0" fmla="*/ 0 w 194"/>
                  <a:gd name="T1" fmla="*/ 115 h 143"/>
                  <a:gd name="T2" fmla="*/ 4 w 194"/>
                  <a:gd name="T3" fmla="*/ 69 h 143"/>
                  <a:gd name="T4" fmla="*/ 13 w 194"/>
                  <a:gd name="T5" fmla="*/ 70 h 143"/>
                  <a:gd name="T6" fmla="*/ 14 w 194"/>
                  <a:gd name="T7" fmla="*/ 76 h 143"/>
                  <a:gd name="T8" fmla="*/ 15 w 194"/>
                  <a:gd name="T9" fmla="*/ 81 h 143"/>
                  <a:gd name="T10" fmla="*/ 19 w 194"/>
                  <a:gd name="T11" fmla="*/ 85 h 143"/>
                  <a:gd name="T12" fmla="*/ 27 w 194"/>
                  <a:gd name="T13" fmla="*/ 87 h 143"/>
                  <a:gd name="T14" fmla="*/ 92 w 194"/>
                  <a:gd name="T15" fmla="*/ 97 h 143"/>
                  <a:gd name="T16" fmla="*/ 97 w 194"/>
                  <a:gd name="T17" fmla="*/ 45 h 143"/>
                  <a:gd name="T18" fmla="*/ 33 w 194"/>
                  <a:gd name="T19" fmla="*/ 35 h 143"/>
                  <a:gd name="T20" fmla="*/ 25 w 194"/>
                  <a:gd name="T21" fmla="*/ 35 h 143"/>
                  <a:gd name="T22" fmla="*/ 20 w 194"/>
                  <a:gd name="T23" fmla="*/ 38 h 143"/>
                  <a:gd name="T24" fmla="*/ 17 w 194"/>
                  <a:gd name="T25" fmla="*/ 42 h 143"/>
                  <a:gd name="T26" fmla="*/ 15 w 194"/>
                  <a:gd name="T27" fmla="*/ 47 h 143"/>
                  <a:gd name="T28" fmla="*/ 6 w 194"/>
                  <a:gd name="T29" fmla="*/ 46 h 143"/>
                  <a:gd name="T30" fmla="*/ 10 w 194"/>
                  <a:gd name="T31" fmla="*/ 0 h 143"/>
                  <a:gd name="T32" fmla="*/ 19 w 194"/>
                  <a:gd name="T33" fmla="*/ 1 h 143"/>
                  <a:gd name="T34" fmla="*/ 20 w 194"/>
                  <a:gd name="T35" fmla="*/ 7 h 143"/>
                  <a:gd name="T36" fmla="*/ 21 w 194"/>
                  <a:gd name="T37" fmla="*/ 12 h 143"/>
                  <a:gd name="T38" fmla="*/ 25 w 194"/>
                  <a:gd name="T39" fmla="*/ 16 h 143"/>
                  <a:gd name="T40" fmla="*/ 33 w 194"/>
                  <a:gd name="T41" fmla="*/ 18 h 143"/>
                  <a:gd name="T42" fmla="*/ 166 w 194"/>
                  <a:gd name="T43" fmla="*/ 38 h 143"/>
                  <a:gd name="T44" fmla="*/ 173 w 194"/>
                  <a:gd name="T45" fmla="*/ 38 h 143"/>
                  <a:gd name="T46" fmla="*/ 179 w 194"/>
                  <a:gd name="T47" fmla="*/ 36 h 143"/>
                  <a:gd name="T48" fmla="*/ 182 w 194"/>
                  <a:gd name="T49" fmla="*/ 31 h 143"/>
                  <a:gd name="T50" fmla="*/ 184 w 194"/>
                  <a:gd name="T51" fmla="*/ 26 h 143"/>
                  <a:gd name="T52" fmla="*/ 194 w 194"/>
                  <a:gd name="T53" fmla="*/ 27 h 143"/>
                  <a:gd name="T54" fmla="*/ 189 w 194"/>
                  <a:gd name="T55" fmla="*/ 74 h 143"/>
                  <a:gd name="T56" fmla="*/ 180 w 194"/>
                  <a:gd name="T57" fmla="*/ 72 h 143"/>
                  <a:gd name="T58" fmla="*/ 180 w 194"/>
                  <a:gd name="T59" fmla="*/ 67 h 143"/>
                  <a:gd name="T60" fmla="*/ 178 w 194"/>
                  <a:gd name="T61" fmla="*/ 62 h 143"/>
                  <a:gd name="T62" fmla="*/ 173 w 194"/>
                  <a:gd name="T63" fmla="*/ 57 h 143"/>
                  <a:gd name="T64" fmla="*/ 165 w 194"/>
                  <a:gd name="T65" fmla="*/ 55 h 143"/>
                  <a:gd name="T66" fmla="*/ 109 w 194"/>
                  <a:gd name="T67" fmla="*/ 47 h 143"/>
                  <a:gd name="T68" fmla="*/ 104 w 194"/>
                  <a:gd name="T69" fmla="*/ 99 h 143"/>
                  <a:gd name="T70" fmla="*/ 160 w 194"/>
                  <a:gd name="T71" fmla="*/ 107 h 143"/>
                  <a:gd name="T72" fmla="*/ 167 w 194"/>
                  <a:gd name="T73" fmla="*/ 107 h 143"/>
                  <a:gd name="T74" fmla="*/ 173 w 194"/>
                  <a:gd name="T75" fmla="*/ 105 h 143"/>
                  <a:gd name="T76" fmla="*/ 176 w 194"/>
                  <a:gd name="T77" fmla="*/ 100 h 143"/>
                  <a:gd name="T78" fmla="*/ 178 w 194"/>
                  <a:gd name="T79" fmla="*/ 95 h 143"/>
                  <a:gd name="T80" fmla="*/ 188 w 194"/>
                  <a:gd name="T81" fmla="*/ 96 h 143"/>
                  <a:gd name="T82" fmla="*/ 183 w 194"/>
                  <a:gd name="T83" fmla="*/ 143 h 143"/>
                  <a:gd name="T84" fmla="*/ 174 w 194"/>
                  <a:gd name="T85" fmla="*/ 141 h 143"/>
                  <a:gd name="T86" fmla="*/ 174 w 194"/>
                  <a:gd name="T87" fmla="*/ 136 h 143"/>
                  <a:gd name="T88" fmla="*/ 172 w 194"/>
                  <a:gd name="T89" fmla="*/ 131 h 143"/>
                  <a:gd name="T90" fmla="*/ 167 w 194"/>
                  <a:gd name="T91" fmla="*/ 126 h 143"/>
                  <a:gd name="T92" fmla="*/ 159 w 194"/>
                  <a:gd name="T93" fmla="*/ 124 h 143"/>
                  <a:gd name="T94" fmla="*/ 27 w 194"/>
                  <a:gd name="T95" fmla="*/ 104 h 143"/>
                  <a:gd name="T96" fmla="*/ 19 w 194"/>
                  <a:gd name="T97" fmla="*/ 104 h 143"/>
                  <a:gd name="T98" fmla="*/ 14 w 194"/>
                  <a:gd name="T99" fmla="*/ 107 h 143"/>
                  <a:gd name="T100" fmla="*/ 11 w 194"/>
                  <a:gd name="T101" fmla="*/ 111 h 143"/>
                  <a:gd name="T102" fmla="*/ 9 w 194"/>
                  <a:gd name="T103" fmla="*/ 116 h 143"/>
                  <a:gd name="T104" fmla="*/ 0 w 194"/>
                  <a:gd name="T10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43">
                    <a:moveTo>
                      <a:pt x="0" y="115"/>
                    </a:moveTo>
                    <a:cubicBezTo>
                      <a:pt x="4" y="69"/>
                      <a:pt x="4" y="69"/>
                      <a:pt x="4" y="69"/>
                    </a:cubicBezTo>
                    <a:cubicBezTo>
                      <a:pt x="13" y="70"/>
                      <a:pt x="13" y="70"/>
                      <a:pt x="13" y="70"/>
                    </a:cubicBezTo>
                    <a:cubicBezTo>
                      <a:pt x="13" y="72"/>
                      <a:pt x="13" y="73"/>
                      <a:pt x="14" y="76"/>
                    </a:cubicBezTo>
                    <a:cubicBezTo>
                      <a:pt x="14" y="78"/>
                      <a:pt x="14" y="80"/>
                      <a:pt x="15" y="81"/>
                    </a:cubicBezTo>
                    <a:cubicBezTo>
                      <a:pt x="16" y="83"/>
                      <a:pt x="17" y="84"/>
                      <a:pt x="19" y="85"/>
                    </a:cubicBezTo>
                    <a:cubicBezTo>
                      <a:pt x="21" y="86"/>
                      <a:pt x="24" y="87"/>
                      <a:pt x="27" y="87"/>
                    </a:cubicBezTo>
                    <a:cubicBezTo>
                      <a:pt x="92" y="97"/>
                      <a:pt x="92" y="97"/>
                      <a:pt x="92" y="97"/>
                    </a:cubicBezTo>
                    <a:cubicBezTo>
                      <a:pt x="97" y="45"/>
                      <a:pt x="97" y="45"/>
                      <a:pt x="97" y="45"/>
                    </a:cubicBezTo>
                    <a:cubicBezTo>
                      <a:pt x="33" y="35"/>
                      <a:pt x="33" y="35"/>
                      <a:pt x="33" y="35"/>
                    </a:cubicBezTo>
                    <a:cubicBezTo>
                      <a:pt x="30" y="35"/>
                      <a:pt x="28" y="35"/>
                      <a:pt x="25" y="35"/>
                    </a:cubicBezTo>
                    <a:cubicBezTo>
                      <a:pt x="23" y="35"/>
                      <a:pt x="21" y="36"/>
                      <a:pt x="20" y="38"/>
                    </a:cubicBezTo>
                    <a:cubicBezTo>
                      <a:pt x="19" y="39"/>
                      <a:pt x="18" y="40"/>
                      <a:pt x="17" y="42"/>
                    </a:cubicBezTo>
                    <a:cubicBezTo>
                      <a:pt x="16" y="44"/>
                      <a:pt x="15" y="46"/>
                      <a:pt x="15" y="47"/>
                    </a:cubicBezTo>
                    <a:cubicBezTo>
                      <a:pt x="6" y="46"/>
                      <a:pt x="6" y="46"/>
                      <a:pt x="6" y="46"/>
                    </a:cubicBezTo>
                    <a:cubicBezTo>
                      <a:pt x="10" y="0"/>
                      <a:pt x="10" y="0"/>
                      <a:pt x="10" y="0"/>
                    </a:cubicBezTo>
                    <a:cubicBezTo>
                      <a:pt x="19" y="1"/>
                      <a:pt x="19" y="1"/>
                      <a:pt x="19" y="1"/>
                    </a:cubicBezTo>
                    <a:cubicBezTo>
                      <a:pt x="19" y="2"/>
                      <a:pt x="19" y="4"/>
                      <a:pt x="20" y="7"/>
                    </a:cubicBezTo>
                    <a:cubicBezTo>
                      <a:pt x="20" y="9"/>
                      <a:pt x="20" y="11"/>
                      <a:pt x="21" y="12"/>
                    </a:cubicBezTo>
                    <a:cubicBezTo>
                      <a:pt x="22" y="14"/>
                      <a:pt x="23" y="15"/>
                      <a:pt x="25" y="16"/>
                    </a:cubicBezTo>
                    <a:cubicBezTo>
                      <a:pt x="27" y="17"/>
                      <a:pt x="30" y="18"/>
                      <a:pt x="33" y="18"/>
                    </a:cubicBezTo>
                    <a:cubicBezTo>
                      <a:pt x="166" y="38"/>
                      <a:pt x="166" y="38"/>
                      <a:pt x="166" y="38"/>
                    </a:cubicBezTo>
                    <a:cubicBezTo>
                      <a:pt x="168" y="39"/>
                      <a:pt x="171" y="39"/>
                      <a:pt x="173" y="38"/>
                    </a:cubicBezTo>
                    <a:cubicBezTo>
                      <a:pt x="176" y="38"/>
                      <a:pt x="177" y="37"/>
                      <a:pt x="179" y="36"/>
                    </a:cubicBezTo>
                    <a:cubicBezTo>
                      <a:pt x="180" y="34"/>
                      <a:pt x="181" y="33"/>
                      <a:pt x="182" y="31"/>
                    </a:cubicBezTo>
                    <a:cubicBezTo>
                      <a:pt x="183" y="29"/>
                      <a:pt x="184" y="27"/>
                      <a:pt x="184" y="26"/>
                    </a:cubicBezTo>
                    <a:cubicBezTo>
                      <a:pt x="194" y="27"/>
                      <a:pt x="194" y="27"/>
                      <a:pt x="194" y="27"/>
                    </a:cubicBezTo>
                    <a:cubicBezTo>
                      <a:pt x="189" y="74"/>
                      <a:pt x="189" y="74"/>
                      <a:pt x="189" y="74"/>
                    </a:cubicBezTo>
                    <a:cubicBezTo>
                      <a:pt x="180" y="72"/>
                      <a:pt x="180" y="72"/>
                      <a:pt x="180" y="72"/>
                    </a:cubicBezTo>
                    <a:cubicBezTo>
                      <a:pt x="180" y="71"/>
                      <a:pt x="180" y="69"/>
                      <a:pt x="180" y="67"/>
                    </a:cubicBezTo>
                    <a:cubicBezTo>
                      <a:pt x="179" y="64"/>
                      <a:pt x="179" y="63"/>
                      <a:pt x="178" y="62"/>
                    </a:cubicBezTo>
                    <a:cubicBezTo>
                      <a:pt x="177" y="60"/>
                      <a:pt x="176" y="58"/>
                      <a:pt x="173" y="57"/>
                    </a:cubicBezTo>
                    <a:cubicBezTo>
                      <a:pt x="171" y="56"/>
                      <a:pt x="168" y="56"/>
                      <a:pt x="165" y="55"/>
                    </a:cubicBezTo>
                    <a:cubicBezTo>
                      <a:pt x="109" y="47"/>
                      <a:pt x="109" y="47"/>
                      <a:pt x="109" y="47"/>
                    </a:cubicBezTo>
                    <a:cubicBezTo>
                      <a:pt x="104" y="99"/>
                      <a:pt x="104" y="99"/>
                      <a:pt x="104" y="99"/>
                    </a:cubicBezTo>
                    <a:cubicBezTo>
                      <a:pt x="160" y="107"/>
                      <a:pt x="160" y="107"/>
                      <a:pt x="160" y="107"/>
                    </a:cubicBezTo>
                    <a:cubicBezTo>
                      <a:pt x="162" y="108"/>
                      <a:pt x="165" y="108"/>
                      <a:pt x="167" y="107"/>
                    </a:cubicBezTo>
                    <a:cubicBezTo>
                      <a:pt x="170" y="107"/>
                      <a:pt x="171" y="106"/>
                      <a:pt x="173" y="105"/>
                    </a:cubicBezTo>
                    <a:cubicBezTo>
                      <a:pt x="174" y="104"/>
                      <a:pt x="175" y="102"/>
                      <a:pt x="176" y="100"/>
                    </a:cubicBezTo>
                    <a:cubicBezTo>
                      <a:pt x="177" y="98"/>
                      <a:pt x="178" y="97"/>
                      <a:pt x="178" y="95"/>
                    </a:cubicBezTo>
                    <a:cubicBezTo>
                      <a:pt x="188" y="96"/>
                      <a:pt x="188" y="96"/>
                      <a:pt x="188" y="96"/>
                    </a:cubicBezTo>
                    <a:cubicBezTo>
                      <a:pt x="183" y="143"/>
                      <a:pt x="183" y="143"/>
                      <a:pt x="183" y="143"/>
                    </a:cubicBezTo>
                    <a:cubicBezTo>
                      <a:pt x="174" y="141"/>
                      <a:pt x="174" y="141"/>
                      <a:pt x="174" y="141"/>
                    </a:cubicBezTo>
                    <a:cubicBezTo>
                      <a:pt x="174" y="140"/>
                      <a:pt x="174" y="138"/>
                      <a:pt x="174" y="136"/>
                    </a:cubicBezTo>
                    <a:cubicBezTo>
                      <a:pt x="173" y="134"/>
                      <a:pt x="173" y="132"/>
                      <a:pt x="172" y="131"/>
                    </a:cubicBezTo>
                    <a:cubicBezTo>
                      <a:pt x="171" y="129"/>
                      <a:pt x="170" y="127"/>
                      <a:pt x="167" y="126"/>
                    </a:cubicBezTo>
                    <a:cubicBezTo>
                      <a:pt x="165" y="125"/>
                      <a:pt x="162" y="125"/>
                      <a:pt x="159" y="124"/>
                    </a:cubicBezTo>
                    <a:cubicBezTo>
                      <a:pt x="27" y="104"/>
                      <a:pt x="27" y="104"/>
                      <a:pt x="27" y="104"/>
                    </a:cubicBezTo>
                    <a:cubicBezTo>
                      <a:pt x="24" y="104"/>
                      <a:pt x="22" y="104"/>
                      <a:pt x="19" y="104"/>
                    </a:cubicBezTo>
                    <a:cubicBezTo>
                      <a:pt x="17" y="104"/>
                      <a:pt x="15" y="105"/>
                      <a:pt x="14" y="107"/>
                    </a:cubicBezTo>
                    <a:cubicBezTo>
                      <a:pt x="13" y="108"/>
                      <a:pt x="12" y="109"/>
                      <a:pt x="11" y="111"/>
                    </a:cubicBezTo>
                    <a:cubicBezTo>
                      <a:pt x="10" y="113"/>
                      <a:pt x="9" y="115"/>
                      <a:pt x="9" y="116"/>
                    </a:cubicBezTo>
                    <a:lnTo>
                      <a:pt x="0" y="115"/>
                    </a:lnTo>
                    <a:close/>
                  </a:path>
                </a:pathLst>
              </a:custGeom>
              <a:solidFill>
                <a:srgbClr val="898989"/>
              </a:solidFill>
              <a:ln>
                <a:noFill/>
              </a:ln>
            </p:spPr>
            <p:txBody>
              <a:bodyPr anchor="ctr"/>
              <a:lstStyle/>
              <a:p>
                <a:pPr algn="ctr"/>
                <a:endParaRPr/>
              </a:p>
            </p:txBody>
          </p:sp>
          <p:sp>
            <p:nvSpPr>
              <p:cNvPr id="11" name="iś1íḋè">
                <a:extLst>
                  <a:ext uri="{FF2B5EF4-FFF2-40B4-BE49-F238E27FC236}">
                    <a16:creationId xmlns:a16="http://schemas.microsoft.com/office/drawing/2014/main" id="{3019F4DB-8DBF-3761-6144-C39CB38A0184}"/>
                  </a:ext>
                </a:extLst>
              </p:cNvPr>
              <p:cNvSpPr/>
              <p:nvPr/>
            </p:nvSpPr>
            <p:spPr bwMode="auto">
              <a:xfrm>
                <a:off x="2252663" y="3433763"/>
                <a:ext cx="150813" cy="87313"/>
              </a:xfrm>
              <a:custGeom>
                <a:avLst/>
                <a:gdLst>
                  <a:gd name="T0" fmla="*/ 169 w 193"/>
                  <a:gd name="T1" fmla="*/ 85 h 111"/>
                  <a:gd name="T2" fmla="*/ 140 w 193"/>
                  <a:gd name="T3" fmla="*/ 100 h 111"/>
                  <a:gd name="T4" fmla="*/ 100 w 193"/>
                  <a:gd name="T5" fmla="*/ 109 h 111"/>
                  <a:gd name="T6" fmla="*/ 60 w 193"/>
                  <a:gd name="T7" fmla="*/ 110 h 111"/>
                  <a:gd name="T8" fmla="*/ 29 w 193"/>
                  <a:gd name="T9" fmla="*/ 102 h 111"/>
                  <a:gd name="T10" fmla="*/ 8 w 193"/>
                  <a:gd name="T11" fmla="*/ 87 h 111"/>
                  <a:gd name="T12" fmla="*/ 0 w 193"/>
                  <a:gd name="T13" fmla="*/ 68 h 111"/>
                  <a:gd name="T14" fmla="*/ 6 w 193"/>
                  <a:gd name="T15" fmla="*/ 45 h 111"/>
                  <a:gd name="T16" fmla="*/ 25 w 193"/>
                  <a:gd name="T17" fmla="*/ 26 h 111"/>
                  <a:gd name="T18" fmla="*/ 54 w 193"/>
                  <a:gd name="T19" fmla="*/ 11 h 111"/>
                  <a:gd name="T20" fmla="*/ 92 w 193"/>
                  <a:gd name="T21" fmla="*/ 2 h 111"/>
                  <a:gd name="T22" fmla="*/ 133 w 193"/>
                  <a:gd name="T23" fmla="*/ 1 h 111"/>
                  <a:gd name="T24" fmla="*/ 164 w 193"/>
                  <a:gd name="T25" fmla="*/ 9 h 111"/>
                  <a:gd name="T26" fmla="*/ 185 w 193"/>
                  <a:gd name="T27" fmla="*/ 24 h 111"/>
                  <a:gd name="T28" fmla="*/ 193 w 193"/>
                  <a:gd name="T29" fmla="*/ 43 h 111"/>
                  <a:gd name="T30" fmla="*/ 188 w 193"/>
                  <a:gd name="T31" fmla="*/ 65 h 111"/>
                  <a:gd name="T32" fmla="*/ 169 w 193"/>
                  <a:gd name="T33" fmla="*/ 85 h 111"/>
                  <a:gd name="T34" fmla="*/ 38 w 193"/>
                  <a:gd name="T35" fmla="*/ 89 h 111"/>
                  <a:gd name="T36" fmla="*/ 65 w 193"/>
                  <a:gd name="T37" fmla="*/ 92 h 111"/>
                  <a:gd name="T38" fmla="*/ 99 w 193"/>
                  <a:gd name="T39" fmla="*/ 90 h 111"/>
                  <a:gd name="T40" fmla="*/ 133 w 193"/>
                  <a:gd name="T41" fmla="*/ 84 h 111"/>
                  <a:gd name="T42" fmla="*/ 160 w 193"/>
                  <a:gd name="T43" fmla="*/ 74 h 111"/>
                  <a:gd name="T44" fmla="*/ 176 w 193"/>
                  <a:gd name="T45" fmla="*/ 61 h 111"/>
                  <a:gd name="T46" fmla="*/ 181 w 193"/>
                  <a:gd name="T47" fmla="*/ 45 h 111"/>
                  <a:gd name="T48" fmla="*/ 173 w 193"/>
                  <a:gd name="T49" fmla="*/ 30 h 111"/>
                  <a:gd name="T50" fmla="*/ 153 w 193"/>
                  <a:gd name="T51" fmla="*/ 21 h 111"/>
                  <a:gd name="T52" fmla="*/ 126 w 193"/>
                  <a:gd name="T53" fmla="*/ 19 h 111"/>
                  <a:gd name="T54" fmla="*/ 94 w 193"/>
                  <a:gd name="T55" fmla="*/ 21 h 111"/>
                  <a:gd name="T56" fmla="*/ 60 w 193"/>
                  <a:gd name="T57" fmla="*/ 27 h 111"/>
                  <a:gd name="T58" fmla="*/ 34 w 193"/>
                  <a:gd name="T59" fmla="*/ 37 h 111"/>
                  <a:gd name="T60" fmla="*/ 17 w 193"/>
                  <a:gd name="T61" fmla="*/ 50 h 111"/>
                  <a:gd name="T62" fmla="*/ 12 w 193"/>
                  <a:gd name="T63" fmla="*/ 66 h 111"/>
                  <a:gd name="T64" fmla="*/ 19 w 193"/>
                  <a:gd name="T65" fmla="*/ 81 h 111"/>
                  <a:gd name="T66" fmla="*/ 38 w 193"/>
                  <a:gd name="T67"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11">
                    <a:moveTo>
                      <a:pt x="169" y="85"/>
                    </a:moveTo>
                    <a:cubicBezTo>
                      <a:pt x="161" y="91"/>
                      <a:pt x="151" y="96"/>
                      <a:pt x="140" y="100"/>
                    </a:cubicBezTo>
                    <a:cubicBezTo>
                      <a:pt x="128" y="104"/>
                      <a:pt x="115" y="107"/>
                      <a:pt x="100" y="109"/>
                    </a:cubicBezTo>
                    <a:cubicBezTo>
                      <a:pt x="86" y="111"/>
                      <a:pt x="72" y="111"/>
                      <a:pt x="60" y="110"/>
                    </a:cubicBezTo>
                    <a:cubicBezTo>
                      <a:pt x="48" y="109"/>
                      <a:pt x="38" y="106"/>
                      <a:pt x="29" y="102"/>
                    </a:cubicBezTo>
                    <a:cubicBezTo>
                      <a:pt x="20" y="98"/>
                      <a:pt x="13" y="93"/>
                      <a:pt x="8" y="87"/>
                    </a:cubicBezTo>
                    <a:cubicBezTo>
                      <a:pt x="3" y="82"/>
                      <a:pt x="1" y="75"/>
                      <a:pt x="0" y="68"/>
                    </a:cubicBezTo>
                    <a:cubicBezTo>
                      <a:pt x="0" y="60"/>
                      <a:pt x="2" y="52"/>
                      <a:pt x="6" y="45"/>
                    </a:cubicBezTo>
                    <a:cubicBezTo>
                      <a:pt x="10" y="38"/>
                      <a:pt x="16" y="32"/>
                      <a:pt x="25" y="26"/>
                    </a:cubicBezTo>
                    <a:cubicBezTo>
                      <a:pt x="33" y="20"/>
                      <a:pt x="43" y="15"/>
                      <a:pt x="54" y="11"/>
                    </a:cubicBezTo>
                    <a:cubicBezTo>
                      <a:pt x="66" y="7"/>
                      <a:pt x="79" y="4"/>
                      <a:pt x="92" y="2"/>
                    </a:cubicBezTo>
                    <a:cubicBezTo>
                      <a:pt x="107" y="0"/>
                      <a:pt x="121" y="0"/>
                      <a:pt x="133" y="1"/>
                    </a:cubicBezTo>
                    <a:cubicBezTo>
                      <a:pt x="145" y="2"/>
                      <a:pt x="155" y="5"/>
                      <a:pt x="164" y="9"/>
                    </a:cubicBezTo>
                    <a:cubicBezTo>
                      <a:pt x="173" y="13"/>
                      <a:pt x="180" y="18"/>
                      <a:pt x="185" y="24"/>
                    </a:cubicBezTo>
                    <a:cubicBezTo>
                      <a:pt x="190" y="30"/>
                      <a:pt x="192" y="36"/>
                      <a:pt x="193" y="43"/>
                    </a:cubicBezTo>
                    <a:cubicBezTo>
                      <a:pt x="193" y="51"/>
                      <a:pt x="192" y="58"/>
                      <a:pt x="188" y="65"/>
                    </a:cubicBezTo>
                    <a:cubicBezTo>
                      <a:pt x="183" y="72"/>
                      <a:pt x="177" y="79"/>
                      <a:pt x="169" y="85"/>
                    </a:cubicBezTo>
                    <a:close/>
                    <a:moveTo>
                      <a:pt x="38" y="89"/>
                    </a:moveTo>
                    <a:cubicBezTo>
                      <a:pt x="46" y="91"/>
                      <a:pt x="55" y="92"/>
                      <a:pt x="65" y="92"/>
                    </a:cubicBezTo>
                    <a:cubicBezTo>
                      <a:pt x="75" y="92"/>
                      <a:pt x="87" y="92"/>
                      <a:pt x="99" y="90"/>
                    </a:cubicBezTo>
                    <a:cubicBezTo>
                      <a:pt x="111" y="89"/>
                      <a:pt x="123" y="86"/>
                      <a:pt x="133" y="84"/>
                    </a:cubicBezTo>
                    <a:cubicBezTo>
                      <a:pt x="144" y="81"/>
                      <a:pt x="153" y="77"/>
                      <a:pt x="160" y="74"/>
                    </a:cubicBezTo>
                    <a:cubicBezTo>
                      <a:pt x="167" y="70"/>
                      <a:pt x="173" y="65"/>
                      <a:pt x="176" y="61"/>
                    </a:cubicBezTo>
                    <a:cubicBezTo>
                      <a:pt x="180" y="56"/>
                      <a:pt x="182" y="50"/>
                      <a:pt x="181" y="45"/>
                    </a:cubicBezTo>
                    <a:cubicBezTo>
                      <a:pt x="181" y="39"/>
                      <a:pt x="178" y="34"/>
                      <a:pt x="173" y="30"/>
                    </a:cubicBezTo>
                    <a:cubicBezTo>
                      <a:pt x="168" y="26"/>
                      <a:pt x="161" y="23"/>
                      <a:pt x="153" y="21"/>
                    </a:cubicBezTo>
                    <a:cubicBezTo>
                      <a:pt x="145" y="20"/>
                      <a:pt x="136" y="19"/>
                      <a:pt x="126" y="19"/>
                    </a:cubicBezTo>
                    <a:cubicBezTo>
                      <a:pt x="116" y="19"/>
                      <a:pt x="105" y="20"/>
                      <a:pt x="94" y="21"/>
                    </a:cubicBezTo>
                    <a:cubicBezTo>
                      <a:pt x="81" y="23"/>
                      <a:pt x="70" y="25"/>
                      <a:pt x="60" y="27"/>
                    </a:cubicBezTo>
                    <a:cubicBezTo>
                      <a:pt x="50" y="30"/>
                      <a:pt x="42" y="33"/>
                      <a:pt x="34" y="37"/>
                    </a:cubicBezTo>
                    <a:cubicBezTo>
                      <a:pt x="27" y="41"/>
                      <a:pt x="21" y="45"/>
                      <a:pt x="17" y="50"/>
                    </a:cubicBezTo>
                    <a:cubicBezTo>
                      <a:pt x="13" y="55"/>
                      <a:pt x="11" y="60"/>
                      <a:pt x="12" y="66"/>
                    </a:cubicBezTo>
                    <a:cubicBezTo>
                      <a:pt x="12" y="72"/>
                      <a:pt x="15" y="77"/>
                      <a:pt x="19" y="81"/>
                    </a:cubicBezTo>
                    <a:cubicBezTo>
                      <a:pt x="24" y="85"/>
                      <a:pt x="30" y="87"/>
                      <a:pt x="38" y="89"/>
                    </a:cubicBezTo>
                    <a:close/>
                  </a:path>
                </a:pathLst>
              </a:custGeom>
              <a:solidFill>
                <a:srgbClr val="898989"/>
              </a:solidFill>
              <a:ln>
                <a:noFill/>
              </a:ln>
            </p:spPr>
            <p:txBody>
              <a:bodyPr anchor="ctr"/>
              <a:lstStyle/>
              <a:p>
                <a:pPr algn="ctr"/>
                <a:endParaRPr/>
              </a:p>
            </p:txBody>
          </p:sp>
          <p:sp>
            <p:nvSpPr>
              <p:cNvPr id="12" name="ïšlíďe">
                <a:extLst>
                  <a:ext uri="{FF2B5EF4-FFF2-40B4-BE49-F238E27FC236}">
                    <a16:creationId xmlns:a16="http://schemas.microsoft.com/office/drawing/2014/main" id="{9D3989DA-9262-DDB8-C812-5BA2E563B0D2}"/>
                  </a:ext>
                </a:extLst>
              </p:cNvPr>
              <p:cNvSpPr/>
              <p:nvPr/>
            </p:nvSpPr>
            <p:spPr bwMode="auto">
              <a:xfrm>
                <a:off x="2262188" y="3495676"/>
                <a:ext cx="158750" cy="122238"/>
              </a:xfrm>
              <a:custGeom>
                <a:avLst/>
                <a:gdLst>
                  <a:gd name="T0" fmla="*/ 192 w 201"/>
                  <a:gd name="T1" fmla="*/ 120 h 156"/>
                  <a:gd name="T2" fmla="*/ 188 w 201"/>
                  <a:gd name="T3" fmla="*/ 114 h 156"/>
                  <a:gd name="T4" fmla="*/ 183 w 201"/>
                  <a:gd name="T5" fmla="*/ 109 h 156"/>
                  <a:gd name="T6" fmla="*/ 170 w 201"/>
                  <a:gd name="T7" fmla="*/ 109 h 156"/>
                  <a:gd name="T8" fmla="*/ 147 w 201"/>
                  <a:gd name="T9" fmla="*/ 115 h 156"/>
                  <a:gd name="T10" fmla="*/ 16 w 201"/>
                  <a:gd name="T11" fmla="*/ 156 h 156"/>
                  <a:gd name="T12" fmla="*/ 15 w 201"/>
                  <a:gd name="T13" fmla="*/ 149 h 156"/>
                  <a:gd name="T14" fmla="*/ 150 w 201"/>
                  <a:gd name="T15" fmla="*/ 38 h 156"/>
                  <a:gd name="T16" fmla="*/ 57 w 201"/>
                  <a:gd name="T17" fmla="*/ 66 h 156"/>
                  <a:gd name="T18" fmla="*/ 33 w 201"/>
                  <a:gd name="T19" fmla="*/ 75 h 156"/>
                  <a:gd name="T20" fmla="*/ 22 w 201"/>
                  <a:gd name="T21" fmla="*/ 82 h 156"/>
                  <a:gd name="T22" fmla="*/ 18 w 201"/>
                  <a:gd name="T23" fmla="*/ 91 h 156"/>
                  <a:gd name="T24" fmla="*/ 17 w 201"/>
                  <a:gd name="T25" fmla="*/ 99 h 156"/>
                  <a:gd name="T26" fmla="*/ 8 w 201"/>
                  <a:gd name="T27" fmla="*/ 102 h 156"/>
                  <a:gd name="T28" fmla="*/ 0 w 201"/>
                  <a:gd name="T29" fmla="*/ 57 h 156"/>
                  <a:gd name="T30" fmla="*/ 9 w 201"/>
                  <a:gd name="T31" fmla="*/ 55 h 156"/>
                  <a:gd name="T32" fmla="*/ 13 w 201"/>
                  <a:gd name="T33" fmla="*/ 61 h 156"/>
                  <a:gd name="T34" fmla="*/ 18 w 201"/>
                  <a:gd name="T35" fmla="*/ 66 h 156"/>
                  <a:gd name="T36" fmla="*/ 29 w 201"/>
                  <a:gd name="T37" fmla="*/ 66 h 156"/>
                  <a:gd name="T38" fmla="*/ 54 w 201"/>
                  <a:gd name="T39" fmla="*/ 59 h 156"/>
                  <a:gd name="T40" fmla="*/ 143 w 201"/>
                  <a:gd name="T41" fmla="*/ 32 h 156"/>
                  <a:gd name="T42" fmla="*/ 154 w 201"/>
                  <a:gd name="T43" fmla="*/ 27 h 156"/>
                  <a:gd name="T44" fmla="*/ 163 w 201"/>
                  <a:gd name="T45" fmla="*/ 21 h 156"/>
                  <a:gd name="T46" fmla="*/ 169 w 201"/>
                  <a:gd name="T47" fmla="*/ 11 h 156"/>
                  <a:gd name="T48" fmla="*/ 170 w 201"/>
                  <a:gd name="T49" fmla="*/ 3 h 156"/>
                  <a:gd name="T50" fmla="*/ 179 w 201"/>
                  <a:gd name="T51" fmla="*/ 0 h 156"/>
                  <a:gd name="T52" fmla="*/ 185 w 201"/>
                  <a:gd name="T53" fmla="*/ 31 h 156"/>
                  <a:gd name="T54" fmla="*/ 59 w 201"/>
                  <a:gd name="T55" fmla="*/ 135 h 156"/>
                  <a:gd name="T56" fmla="*/ 144 w 201"/>
                  <a:gd name="T57" fmla="*/ 108 h 156"/>
                  <a:gd name="T58" fmla="*/ 168 w 201"/>
                  <a:gd name="T59" fmla="*/ 100 h 156"/>
                  <a:gd name="T60" fmla="*/ 179 w 201"/>
                  <a:gd name="T61" fmla="*/ 93 h 156"/>
                  <a:gd name="T62" fmla="*/ 182 w 201"/>
                  <a:gd name="T63" fmla="*/ 84 h 156"/>
                  <a:gd name="T64" fmla="*/ 184 w 201"/>
                  <a:gd name="T65" fmla="*/ 76 h 156"/>
                  <a:gd name="T66" fmla="*/ 193 w 201"/>
                  <a:gd name="T67" fmla="*/ 73 h 156"/>
                  <a:gd name="T68" fmla="*/ 201 w 201"/>
                  <a:gd name="T69" fmla="*/ 118 h 156"/>
                  <a:gd name="T70" fmla="*/ 192 w 201"/>
                  <a:gd name="T7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6">
                    <a:moveTo>
                      <a:pt x="192" y="120"/>
                    </a:moveTo>
                    <a:cubicBezTo>
                      <a:pt x="191" y="119"/>
                      <a:pt x="190" y="117"/>
                      <a:pt x="188" y="114"/>
                    </a:cubicBezTo>
                    <a:cubicBezTo>
                      <a:pt x="187" y="112"/>
                      <a:pt x="185" y="110"/>
                      <a:pt x="183" y="109"/>
                    </a:cubicBezTo>
                    <a:cubicBezTo>
                      <a:pt x="181" y="108"/>
                      <a:pt x="177" y="108"/>
                      <a:pt x="170" y="109"/>
                    </a:cubicBezTo>
                    <a:cubicBezTo>
                      <a:pt x="164" y="110"/>
                      <a:pt x="157" y="113"/>
                      <a:pt x="147" y="115"/>
                    </a:cubicBezTo>
                    <a:cubicBezTo>
                      <a:pt x="16" y="156"/>
                      <a:pt x="16" y="156"/>
                      <a:pt x="16" y="156"/>
                    </a:cubicBezTo>
                    <a:cubicBezTo>
                      <a:pt x="15" y="149"/>
                      <a:pt x="15" y="149"/>
                      <a:pt x="15" y="149"/>
                    </a:cubicBezTo>
                    <a:cubicBezTo>
                      <a:pt x="150" y="38"/>
                      <a:pt x="150" y="38"/>
                      <a:pt x="150" y="38"/>
                    </a:cubicBezTo>
                    <a:cubicBezTo>
                      <a:pt x="57" y="66"/>
                      <a:pt x="57" y="66"/>
                      <a:pt x="57" y="66"/>
                    </a:cubicBezTo>
                    <a:cubicBezTo>
                      <a:pt x="47" y="70"/>
                      <a:pt x="39" y="73"/>
                      <a:pt x="33" y="75"/>
                    </a:cubicBezTo>
                    <a:cubicBezTo>
                      <a:pt x="28" y="78"/>
                      <a:pt x="24" y="80"/>
                      <a:pt x="22" y="82"/>
                    </a:cubicBezTo>
                    <a:cubicBezTo>
                      <a:pt x="21" y="84"/>
                      <a:pt x="19" y="87"/>
                      <a:pt x="18" y="91"/>
                    </a:cubicBezTo>
                    <a:cubicBezTo>
                      <a:pt x="17" y="95"/>
                      <a:pt x="17" y="98"/>
                      <a:pt x="17" y="99"/>
                    </a:cubicBezTo>
                    <a:cubicBezTo>
                      <a:pt x="8" y="102"/>
                      <a:pt x="8" y="102"/>
                      <a:pt x="8" y="102"/>
                    </a:cubicBezTo>
                    <a:cubicBezTo>
                      <a:pt x="0" y="57"/>
                      <a:pt x="0" y="57"/>
                      <a:pt x="0" y="57"/>
                    </a:cubicBezTo>
                    <a:cubicBezTo>
                      <a:pt x="9" y="55"/>
                      <a:pt x="9" y="55"/>
                      <a:pt x="9" y="55"/>
                    </a:cubicBezTo>
                    <a:cubicBezTo>
                      <a:pt x="9" y="56"/>
                      <a:pt x="11" y="58"/>
                      <a:pt x="13" y="61"/>
                    </a:cubicBezTo>
                    <a:cubicBezTo>
                      <a:pt x="15" y="64"/>
                      <a:pt x="16" y="65"/>
                      <a:pt x="18" y="66"/>
                    </a:cubicBezTo>
                    <a:cubicBezTo>
                      <a:pt x="21" y="67"/>
                      <a:pt x="24" y="67"/>
                      <a:pt x="29" y="66"/>
                    </a:cubicBezTo>
                    <a:cubicBezTo>
                      <a:pt x="34" y="65"/>
                      <a:pt x="43" y="63"/>
                      <a:pt x="54" y="59"/>
                    </a:cubicBezTo>
                    <a:cubicBezTo>
                      <a:pt x="143" y="32"/>
                      <a:pt x="143" y="32"/>
                      <a:pt x="143" y="32"/>
                    </a:cubicBezTo>
                    <a:cubicBezTo>
                      <a:pt x="147" y="31"/>
                      <a:pt x="151" y="29"/>
                      <a:pt x="154" y="27"/>
                    </a:cubicBezTo>
                    <a:cubicBezTo>
                      <a:pt x="158" y="25"/>
                      <a:pt x="161" y="23"/>
                      <a:pt x="163" y="21"/>
                    </a:cubicBezTo>
                    <a:cubicBezTo>
                      <a:pt x="165" y="18"/>
                      <a:pt x="167" y="15"/>
                      <a:pt x="169" y="11"/>
                    </a:cubicBezTo>
                    <a:cubicBezTo>
                      <a:pt x="170" y="8"/>
                      <a:pt x="171" y="5"/>
                      <a:pt x="170" y="3"/>
                    </a:cubicBezTo>
                    <a:cubicBezTo>
                      <a:pt x="179" y="0"/>
                      <a:pt x="179" y="0"/>
                      <a:pt x="179" y="0"/>
                    </a:cubicBezTo>
                    <a:cubicBezTo>
                      <a:pt x="185" y="31"/>
                      <a:pt x="185" y="31"/>
                      <a:pt x="185" y="31"/>
                    </a:cubicBezTo>
                    <a:cubicBezTo>
                      <a:pt x="59" y="135"/>
                      <a:pt x="59" y="135"/>
                      <a:pt x="59" y="135"/>
                    </a:cubicBezTo>
                    <a:cubicBezTo>
                      <a:pt x="144" y="108"/>
                      <a:pt x="144" y="108"/>
                      <a:pt x="144" y="108"/>
                    </a:cubicBezTo>
                    <a:cubicBezTo>
                      <a:pt x="155" y="105"/>
                      <a:pt x="163" y="102"/>
                      <a:pt x="168" y="100"/>
                    </a:cubicBezTo>
                    <a:cubicBezTo>
                      <a:pt x="174" y="97"/>
                      <a:pt x="177" y="95"/>
                      <a:pt x="179" y="93"/>
                    </a:cubicBezTo>
                    <a:cubicBezTo>
                      <a:pt x="180" y="91"/>
                      <a:pt x="181" y="88"/>
                      <a:pt x="182" y="84"/>
                    </a:cubicBezTo>
                    <a:cubicBezTo>
                      <a:pt x="183" y="80"/>
                      <a:pt x="184" y="78"/>
                      <a:pt x="184" y="76"/>
                    </a:cubicBezTo>
                    <a:cubicBezTo>
                      <a:pt x="193" y="73"/>
                      <a:pt x="193" y="73"/>
                      <a:pt x="193" y="73"/>
                    </a:cubicBezTo>
                    <a:cubicBezTo>
                      <a:pt x="201" y="118"/>
                      <a:pt x="201" y="118"/>
                      <a:pt x="201" y="118"/>
                    </a:cubicBezTo>
                    <a:lnTo>
                      <a:pt x="192" y="120"/>
                    </a:lnTo>
                    <a:close/>
                  </a:path>
                </a:pathLst>
              </a:custGeom>
              <a:solidFill>
                <a:srgbClr val="898989"/>
              </a:solidFill>
              <a:ln>
                <a:noFill/>
              </a:ln>
            </p:spPr>
            <p:txBody>
              <a:bodyPr anchor="ctr"/>
              <a:lstStyle/>
              <a:p>
                <a:pPr algn="ctr"/>
                <a:endParaRPr/>
              </a:p>
            </p:txBody>
          </p:sp>
          <p:sp>
            <p:nvSpPr>
              <p:cNvPr id="13" name="ï$ļîďe">
                <a:extLst>
                  <a:ext uri="{FF2B5EF4-FFF2-40B4-BE49-F238E27FC236}">
                    <a16:creationId xmlns:a16="http://schemas.microsoft.com/office/drawing/2014/main" id="{5554DA94-5E3D-CF28-4091-5152C3B4B8C8}"/>
                  </a:ext>
                </a:extLst>
              </p:cNvPr>
              <p:cNvSpPr/>
              <p:nvPr/>
            </p:nvSpPr>
            <p:spPr bwMode="auto">
              <a:xfrm>
                <a:off x="2287588" y="3595688"/>
                <a:ext cx="146050" cy="122238"/>
              </a:xfrm>
              <a:custGeom>
                <a:avLst/>
                <a:gdLst>
                  <a:gd name="T0" fmla="*/ 91 w 186"/>
                  <a:gd name="T1" fmla="*/ 134 h 155"/>
                  <a:gd name="T2" fmla="*/ 88 w 186"/>
                  <a:gd name="T3" fmla="*/ 130 h 155"/>
                  <a:gd name="T4" fmla="*/ 84 w 186"/>
                  <a:gd name="T5" fmla="*/ 127 h 155"/>
                  <a:gd name="T6" fmla="*/ 78 w 186"/>
                  <a:gd name="T7" fmla="*/ 127 h 155"/>
                  <a:gd name="T8" fmla="*/ 70 w 186"/>
                  <a:gd name="T9" fmla="*/ 130 h 155"/>
                  <a:gd name="T10" fmla="*/ 57 w 186"/>
                  <a:gd name="T11" fmla="*/ 138 h 155"/>
                  <a:gd name="T12" fmla="*/ 38 w 186"/>
                  <a:gd name="T13" fmla="*/ 150 h 155"/>
                  <a:gd name="T14" fmla="*/ 30 w 186"/>
                  <a:gd name="T15" fmla="*/ 155 h 155"/>
                  <a:gd name="T16" fmla="*/ 12 w 186"/>
                  <a:gd name="T17" fmla="*/ 143 h 155"/>
                  <a:gd name="T18" fmla="*/ 2 w 186"/>
                  <a:gd name="T19" fmla="*/ 127 h 155"/>
                  <a:gd name="T20" fmla="*/ 1 w 186"/>
                  <a:gd name="T21" fmla="*/ 104 h 155"/>
                  <a:gd name="T22" fmla="*/ 13 w 186"/>
                  <a:gd name="T23" fmla="*/ 78 h 155"/>
                  <a:gd name="T24" fmla="*/ 36 w 186"/>
                  <a:gd name="T25" fmla="*/ 51 h 155"/>
                  <a:gd name="T26" fmla="*/ 71 w 186"/>
                  <a:gd name="T27" fmla="*/ 25 h 155"/>
                  <a:gd name="T28" fmla="*/ 108 w 186"/>
                  <a:gd name="T29" fmla="*/ 7 h 155"/>
                  <a:gd name="T30" fmla="*/ 140 w 186"/>
                  <a:gd name="T31" fmla="*/ 0 h 155"/>
                  <a:gd name="T32" fmla="*/ 164 w 186"/>
                  <a:gd name="T33" fmla="*/ 5 h 155"/>
                  <a:gd name="T34" fmla="*/ 178 w 186"/>
                  <a:gd name="T35" fmla="*/ 21 h 155"/>
                  <a:gd name="T36" fmla="*/ 180 w 186"/>
                  <a:gd name="T37" fmla="*/ 38 h 155"/>
                  <a:gd name="T38" fmla="*/ 175 w 186"/>
                  <a:gd name="T39" fmla="*/ 55 h 155"/>
                  <a:gd name="T40" fmla="*/ 184 w 186"/>
                  <a:gd name="T41" fmla="*/ 53 h 155"/>
                  <a:gd name="T42" fmla="*/ 186 w 186"/>
                  <a:gd name="T43" fmla="*/ 58 h 155"/>
                  <a:gd name="T44" fmla="*/ 128 w 186"/>
                  <a:gd name="T45" fmla="*/ 95 h 155"/>
                  <a:gd name="T46" fmla="*/ 126 w 186"/>
                  <a:gd name="T47" fmla="*/ 89 h 155"/>
                  <a:gd name="T48" fmla="*/ 144 w 186"/>
                  <a:gd name="T49" fmla="*/ 74 h 155"/>
                  <a:gd name="T50" fmla="*/ 159 w 186"/>
                  <a:gd name="T51" fmla="*/ 58 h 155"/>
                  <a:gd name="T52" fmla="*/ 167 w 186"/>
                  <a:gd name="T53" fmla="*/ 42 h 155"/>
                  <a:gd name="T54" fmla="*/ 167 w 186"/>
                  <a:gd name="T55" fmla="*/ 27 h 155"/>
                  <a:gd name="T56" fmla="*/ 158 w 186"/>
                  <a:gd name="T57" fmla="*/ 16 h 155"/>
                  <a:gd name="T58" fmla="*/ 139 w 186"/>
                  <a:gd name="T59" fmla="*/ 15 h 155"/>
                  <a:gd name="T60" fmla="*/ 112 w 186"/>
                  <a:gd name="T61" fmla="*/ 24 h 155"/>
                  <a:gd name="T62" fmla="*/ 78 w 186"/>
                  <a:gd name="T63" fmla="*/ 41 h 155"/>
                  <a:gd name="T64" fmla="*/ 49 w 186"/>
                  <a:gd name="T65" fmla="*/ 62 h 155"/>
                  <a:gd name="T66" fmla="*/ 27 w 186"/>
                  <a:gd name="T67" fmla="*/ 84 h 155"/>
                  <a:gd name="T68" fmla="*/ 14 w 186"/>
                  <a:gd name="T69" fmla="*/ 105 h 155"/>
                  <a:gd name="T70" fmla="*/ 14 w 186"/>
                  <a:gd name="T71" fmla="*/ 124 h 155"/>
                  <a:gd name="T72" fmla="*/ 21 w 186"/>
                  <a:gd name="T73" fmla="*/ 133 h 155"/>
                  <a:gd name="T74" fmla="*/ 30 w 186"/>
                  <a:gd name="T75" fmla="*/ 136 h 155"/>
                  <a:gd name="T76" fmla="*/ 43 w 186"/>
                  <a:gd name="T77" fmla="*/ 129 h 155"/>
                  <a:gd name="T78" fmla="*/ 54 w 186"/>
                  <a:gd name="T79" fmla="*/ 123 h 155"/>
                  <a:gd name="T80" fmla="*/ 63 w 186"/>
                  <a:gd name="T81" fmla="*/ 117 h 155"/>
                  <a:gd name="T82" fmla="*/ 71 w 186"/>
                  <a:gd name="T83" fmla="*/ 111 h 155"/>
                  <a:gd name="T84" fmla="*/ 76 w 186"/>
                  <a:gd name="T85" fmla="*/ 104 h 155"/>
                  <a:gd name="T86" fmla="*/ 76 w 186"/>
                  <a:gd name="T87" fmla="*/ 96 h 155"/>
                  <a:gd name="T88" fmla="*/ 75 w 186"/>
                  <a:gd name="T89" fmla="*/ 89 h 155"/>
                  <a:gd name="T90" fmla="*/ 84 w 186"/>
                  <a:gd name="T91" fmla="*/ 84 h 155"/>
                  <a:gd name="T92" fmla="*/ 99 w 186"/>
                  <a:gd name="T93" fmla="*/ 129 h 155"/>
                  <a:gd name="T94" fmla="*/ 91 w 186"/>
                  <a:gd name="T95"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55">
                    <a:moveTo>
                      <a:pt x="91" y="134"/>
                    </a:moveTo>
                    <a:cubicBezTo>
                      <a:pt x="90" y="133"/>
                      <a:pt x="89" y="132"/>
                      <a:pt x="88" y="130"/>
                    </a:cubicBezTo>
                    <a:cubicBezTo>
                      <a:pt x="87" y="128"/>
                      <a:pt x="86" y="127"/>
                      <a:pt x="84" y="127"/>
                    </a:cubicBezTo>
                    <a:cubicBezTo>
                      <a:pt x="82" y="126"/>
                      <a:pt x="80" y="126"/>
                      <a:pt x="78" y="127"/>
                    </a:cubicBezTo>
                    <a:cubicBezTo>
                      <a:pt x="76" y="127"/>
                      <a:pt x="73" y="129"/>
                      <a:pt x="70" y="130"/>
                    </a:cubicBezTo>
                    <a:cubicBezTo>
                      <a:pt x="57" y="138"/>
                      <a:pt x="57" y="138"/>
                      <a:pt x="57" y="138"/>
                    </a:cubicBezTo>
                    <a:cubicBezTo>
                      <a:pt x="48" y="144"/>
                      <a:pt x="41" y="148"/>
                      <a:pt x="38" y="150"/>
                    </a:cubicBezTo>
                    <a:cubicBezTo>
                      <a:pt x="35" y="152"/>
                      <a:pt x="32" y="154"/>
                      <a:pt x="30" y="155"/>
                    </a:cubicBezTo>
                    <a:cubicBezTo>
                      <a:pt x="23" y="152"/>
                      <a:pt x="17" y="148"/>
                      <a:pt x="12" y="143"/>
                    </a:cubicBezTo>
                    <a:cubicBezTo>
                      <a:pt x="8" y="138"/>
                      <a:pt x="4" y="133"/>
                      <a:pt x="2" y="127"/>
                    </a:cubicBezTo>
                    <a:cubicBezTo>
                      <a:pt x="0" y="120"/>
                      <a:pt x="0" y="113"/>
                      <a:pt x="1" y="104"/>
                    </a:cubicBezTo>
                    <a:cubicBezTo>
                      <a:pt x="3" y="96"/>
                      <a:pt x="7" y="87"/>
                      <a:pt x="13" y="78"/>
                    </a:cubicBezTo>
                    <a:cubicBezTo>
                      <a:pt x="19" y="69"/>
                      <a:pt x="27" y="60"/>
                      <a:pt x="36" y="51"/>
                    </a:cubicBezTo>
                    <a:cubicBezTo>
                      <a:pt x="46" y="41"/>
                      <a:pt x="58" y="33"/>
                      <a:pt x="71" y="25"/>
                    </a:cubicBezTo>
                    <a:cubicBezTo>
                      <a:pt x="84" y="17"/>
                      <a:pt x="96" y="11"/>
                      <a:pt x="108" y="7"/>
                    </a:cubicBezTo>
                    <a:cubicBezTo>
                      <a:pt x="119" y="3"/>
                      <a:pt x="130" y="0"/>
                      <a:pt x="140" y="0"/>
                    </a:cubicBezTo>
                    <a:cubicBezTo>
                      <a:pt x="149" y="0"/>
                      <a:pt x="157" y="2"/>
                      <a:pt x="164" y="5"/>
                    </a:cubicBezTo>
                    <a:cubicBezTo>
                      <a:pt x="171" y="9"/>
                      <a:pt x="175" y="14"/>
                      <a:pt x="178" y="21"/>
                    </a:cubicBezTo>
                    <a:cubicBezTo>
                      <a:pt x="180" y="27"/>
                      <a:pt x="180" y="33"/>
                      <a:pt x="180" y="38"/>
                    </a:cubicBezTo>
                    <a:cubicBezTo>
                      <a:pt x="179" y="44"/>
                      <a:pt x="177" y="49"/>
                      <a:pt x="175" y="55"/>
                    </a:cubicBezTo>
                    <a:cubicBezTo>
                      <a:pt x="184" y="53"/>
                      <a:pt x="184" y="53"/>
                      <a:pt x="184" y="53"/>
                    </a:cubicBezTo>
                    <a:cubicBezTo>
                      <a:pt x="186" y="58"/>
                      <a:pt x="186" y="58"/>
                      <a:pt x="186" y="58"/>
                    </a:cubicBezTo>
                    <a:cubicBezTo>
                      <a:pt x="128" y="95"/>
                      <a:pt x="128" y="95"/>
                      <a:pt x="128" y="95"/>
                    </a:cubicBezTo>
                    <a:cubicBezTo>
                      <a:pt x="126" y="89"/>
                      <a:pt x="126" y="89"/>
                      <a:pt x="126" y="89"/>
                    </a:cubicBezTo>
                    <a:cubicBezTo>
                      <a:pt x="132" y="84"/>
                      <a:pt x="138" y="79"/>
                      <a:pt x="144" y="74"/>
                    </a:cubicBezTo>
                    <a:cubicBezTo>
                      <a:pt x="149" y="68"/>
                      <a:pt x="154" y="63"/>
                      <a:pt x="159" y="58"/>
                    </a:cubicBezTo>
                    <a:cubicBezTo>
                      <a:pt x="163" y="52"/>
                      <a:pt x="166" y="47"/>
                      <a:pt x="167" y="42"/>
                    </a:cubicBezTo>
                    <a:cubicBezTo>
                      <a:pt x="169" y="37"/>
                      <a:pt x="169" y="32"/>
                      <a:pt x="167" y="27"/>
                    </a:cubicBezTo>
                    <a:cubicBezTo>
                      <a:pt x="166" y="22"/>
                      <a:pt x="162" y="18"/>
                      <a:pt x="158" y="16"/>
                    </a:cubicBezTo>
                    <a:cubicBezTo>
                      <a:pt x="153" y="15"/>
                      <a:pt x="146" y="14"/>
                      <a:pt x="139" y="15"/>
                    </a:cubicBezTo>
                    <a:cubicBezTo>
                      <a:pt x="131" y="16"/>
                      <a:pt x="122" y="19"/>
                      <a:pt x="112" y="24"/>
                    </a:cubicBezTo>
                    <a:cubicBezTo>
                      <a:pt x="101" y="28"/>
                      <a:pt x="90" y="34"/>
                      <a:pt x="78" y="41"/>
                    </a:cubicBezTo>
                    <a:cubicBezTo>
                      <a:pt x="68" y="48"/>
                      <a:pt x="58" y="55"/>
                      <a:pt x="49" y="62"/>
                    </a:cubicBezTo>
                    <a:cubicBezTo>
                      <a:pt x="40" y="69"/>
                      <a:pt x="33" y="76"/>
                      <a:pt x="27" y="84"/>
                    </a:cubicBezTo>
                    <a:cubicBezTo>
                      <a:pt x="21" y="91"/>
                      <a:pt x="17" y="98"/>
                      <a:pt x="14" y="105"/>
                    </a:cubicBezTo>
                    <a:cubicBezTo>
                      <a:pt x="12" y="112"/>
                      <a:pt x="12" y="118"/>
                      <a:pt x="14" y="124"/>
                    </a:cubicBezTo>
                    <a:cubicBezTo>
                      <a:pt x="15" y="128"/>
                      <a:pt x="18" y="131"/>
                      <a:pt x="21" y="133"/>
                    </a:cubicBezTo>
                    <a:cubicBezTo>
                      <a:pt x="24" y="135"/>
                      <a:pt x="28" y="136"/>
                      <a:pt x="30" y="136"/>
                    </a:cubicBezTo>
                    <a:cubicBezTo>
                      <a:pt x="35" y="134"/>
                      <a:pt x="39" y="132"/>
                      <a:pt x="43" y="129"/>
                    </a:cubicBezTo>
                    <a:cubicBezTo>
                      <a:pt x="47" y="127"/>
                      <a:pt x="51" y="125"/>
                      <a:pt x="54" y="123"/>
                    </a:cubicBezTo>
                    <a:cubicBezTo>
                      <a:pt x="63" y="117"/>
                      <a:pt x="63" y="117"/>
                      <a:pt x="63" y="117"/>
                    </a:cubicBezTo>
                    <a:cubicBezTo>
                      <a:pt x="66" y="115"/>
                      <a:pt x="69" y="113"/>
                      <a:pt x="71" y="111"/>
                    </a:cubicBezTo>
                    <a:cubicBezTo>
                      <a:pt x="74" y="109"/>
                      <a:pt x="75" y="107"/>
                      <a:pt x="76" y="104"/>
                    </a:cubicBezTo>
                    <a:cubicBezTo>
                      <a:pt x="76" y="102"/>
                      <a:pt x="76" y="99"/>
                      <a:pt x="76" y="96"/>
                    </a:cubicBezTo>
                    <a:cubicBezTo>
                      <a:pt x="76" y="93"/>
                      <a:pt x="75" y="91"/>
                      <a:pt x="75" y="89"/>
                    </a:cubicBezTo>
                    <a:cubicBezTo>
                      <a:pt x="84" y="84"/>
                      <a:pt x="84" y="84"/>
                      <a:pt x="84" y="84"/>
                    </a:cubicBezTo>
                    <a:cubicBezTo>
                      <a:pt x="99" y="129"/>
                      <a:pt x="99" y="129"/>
                      <a:pt x="99" y="129"/>
                    </a:cubicBezTo>
                    <a:lnTo>
                      <a:pt x="91" y="134"/>
                    </a:lnTo>
                    <a:close/>
                  </a:path>
                </a:pathLst>
              </a:custGeom>
              <a:solidFill>
                <a:srgbClr val="898989"/>
              </a:solidFill>
              <a:ln>
                <a:noFill/>
              </a:ln>
            </p:spPr>
            <p:txBody>
              <a:bodyPr anchor="ctr"/>
              <a:lstStyle/>
              <a:p>
                <a:pPr algn="ctr"/>
                <a:endParaRPr/>
              </a:p>
            </p:txBody>
          </p:sp>
          <p:sp>
            <p:nvSpPr>
              <p:cNvPr id="14" name="ïs1îḓè">
                <a:extLst>
                  <a:ext uri="{FF2B5EF4-FFF2-40B4-BE49-F238E27FC236}">
                    <a16:creationId xmlns:a16="http://schemas.microsoft.com/office/drawing/2014/main" id="{D8841936-AF24-B051-3D98-B77BB2FD0D0D}"/>
                  </a:ext>
                </a:extLst>
              </p:cNvPr>
              <p:cNvSpPr/>
              <p:nvPr/>
            </p:nvSpPr>
            <p:spPr bwMode="auto">
              <a:xfrm>
                <a:off x="2362201" y="3686176"/>
                <a:ext cx="141288" cy="166688"/>
              </a:xfrm>
              <a:custGeom>
                <a:avLst/>
                <a:gdLst>
                  <a:gd name="T0" fmla="*/ 173 w 180"/>
                  <a:gd name="T1" fmla="*/ 97 h 212"/>
                  <a:gd name="T2" fmla="*/ 169 w 180"/>
                  <a:gd name="T3" fmla="*/ 93 h 212"/>
                  <a:gd name="T4" fmla="*/ 162 w 180"/>
                  <a:gd name="T5" fmla="*/ 91 h 212"/>
                  <a:gd name="T6" fmla="*/ 151 w 180"/>
                  <a:gd name="T7" fmla="*/ 99 h 212"/>
                  <a:gd name="T8" fmla="*/ 132 w 180"/>
                  <a:gd name="T9" fmla="*/ 117 h 212"/>
                  <a:gd name="T10" fmla="*/ 71 w 180"/>
                  <a:gd name="T11" fmla="*/ 185 h 212"/>
                  <a:gd name="T12" fmla="*/ 48 w 180"/>
                  <a:gd name="T13" fmla="*/ 204 h 212"/>
                  <a:gd name="T14" fmla="*/ 29 w 180"/>
                  <a:gd name="T15" fmla="*/ 212 h 212"/>
                  <a:gd name="T16" fmla="*/ 15 w 180"/>
                  <a:gd name="T17" fmla="*/ 210 h 212"/>
                  <a:gd name="T18" fmla="*/ 6 w 180"/>
                  <a:gd name="T19" fmla="*/ 202 h 212"/>
                  <a:gd name="T20" fmla="*/ 1 w 180"/>
                  <a:gd name="T21" fmla="*/ 185 h 212"/>
                  <a:gd name="T22" fmla="*/ 3 w 180"/>
                  <a:gd name="T23" fmla="*/ 165 h 212"/>
                  <a:gd name="T24" fmla="*/ 12 w 180"/>
                  <a:gd name="T25" fmla="*/ 144 h 212"/>
                  <a:gd name="T26" fmla="*/ 27 w 180"/>
                  <a:gd name="T27" fmla="*/ 125 h 212"/>
                  <a:gd name="T28" fmla="*/ 111 w 180"/>
                  <a:gd name="T29" fmla="*/ 34 h 212"/>
                  <a:gd name="T30" fmla="*/ 116 w 180"/>
                  <a:gd name="T31" fmla="*/ 27 h 212"/>
                  <a:gd name="T32" fmla="*/ 119 w 180"/>
                  <a:gd name="T33" fmla="*/ 19 h 212"/>
                  <a:gd name="T34" fmla="*/ 119 w 180"/>
                  <a:gd name="T35" fmla="*/ 13 h 212"/>
                  <a:gd name="T36" fmla="*/ 117 w 180"/>
                  <a:gd name="T37" fmla="*/ 8 h 212"/>
                  <a:gd name="T38" fmla="*/ 124 w 180"/>
                  <a:gd name="T39" fmla="*/ 0 h 212"/>
                  <a:gd name="T40" fmla="*/ 147 w 180"/>
                  <a:gd name="T41" fmla="*/ 36 h 212"/>
                  <a:gd name="T42" fmla="*/ 140 w 180"/>
                  <a:gd name="T43" fmla="*/ 44 h 212"/>
                  <a:gd name="T44" fmla="*/ 136 w 180"/>
                  <a:gd name="T45" fmla="*/ 41 h 212"/>
                  <a:gd name="T46" fmla="*/ 132 w 180"/>
                  <a:gd name="T47" fmla="*/ 38 h 212"/>
                  <a:gd name="T48" fmla="*/ 127 w 180"/>
                  <a:gd name="T49" fmla="*/ 40 h 212"/>
                  <a:gd name="T50" fmla="*/ 120 w 180"/>
                  <a:gd name="T51" fmla="*/ 46 h 212"/>
                  <a:gd name="T52" fmla="*/ 41 w 180"/>
                  <a:gd name="T53" fmla="*/ 131 h 212"/>
                  <a:gd name="T54" fmla="*/ 30 w 180"/>
                  <a:gd name="T55" fmla="*/ 145 h 212"/>
                  <a:gd name="T56" fmla="*/ 20 w 180"/>
                  <a:gd name="T57" fmla="*/ 161 h 212"/>
                  <a:gd name="T58" fmla="*/ 15 w 180"/>
                  <a:gd name="T59" fmla="*/ 177 h 212"/>
                  <a:gd name="T60" fmla="*/ 19 w 180"/>
                  <a:gd name="T61" fmla="*/ 192 h 212"/>
                  <a:gd name="T62" fmla="*/ 29 w 180"/>
                  <a:gd name="T63" fmla="*/ 200 h 212"/>
                  <a:gd name="T64" fmla="*/ 43 w 180"/>
                  <a:gd name="T65" fmla="*/ 197 h 212"/>
                  <a:gd name="T66" fmla="*/ 56 w 180"/>
                  <a:gd name="T67" fmla="*/ 188 h 212"/>
                  <a:gd name="T68" fmla="*/ 69 w 180"/>
                  <a:gd name="T69" fmla="*/ 176 h 212"/>
                  <a:gd name="T70" fmla="*/ 127 w 180"/>
                  <a:gd name="T71" fmla="*/ 113 h 212"/>
                  <a:gd name="T72" fmla="*/ 145 w 180"/>
                  <a:gd name="T73" fmla="*/ 92 h 212"/>
                  <a:gd name="T74" fmla="*/ 152 w 180"/>
                  <a:gd name="T75" fmla="*/ 79 h 212"/>
                  <a:gd name="T76" fmla="*/ 153 w 180"/>
                  <a:gd name="T77" fmla="*/ 69 h 212"/>
                  <a:gd name="T78" fmla="*/ 151 w 180"/>
                  <a:gd name="T79" fmla="*/ 62 h 212"/>
                  <a:gd name="T80" fmla="*/ 158 w 180"/>
                  <a:gd name="T81" fmla="*/ 54 h 212"/>
                  <a:gd name="T82" fmla="*/ 180 w 180"/>
                  <a:gd name="T83" fmla="*/ 89 h 212"/>
                  <a:gd name="T84" fmla="*/ 173 w 180"/>
                  <a:gd name="T85" fmla="*/ 9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12">
                    <a:moveTo>
                      <a:pt x="173" y="97"/>
                    </a:moveTo>
                    <a:cubicBezTo>
                      <a:pt x="172" y="96"/>
                      <a:pt x="171" y="95"/>
                      <a:pt x="169" y="93"/>
                    </a:cubicBezTo>
                    <a:cubicBezTo>
                      <a:pt x="167" y="92"/>
                      <a:pt x="164" y="91"/>
                      <a:pt x="162" y="91"/>
                    </a:cubicBezTo>
                    <a:cubicBezTo>
                      <a:pt x="160" y="92"/>
                      <a:pt x="156" y="94"/>
                      <a:pt x="151" y="99"/>
                    </a:cubicBezTo>
                    <a:cubicBezTo>
                      <a:pt x="145" y="104"/>
                      <a:pt x="139" y="110"/>
                      <a:pt x="132" y="117"/>
                    </a:cubicBezTo>
                    <a:cubicBezTo>
                      <a:pt x="71" y="185"/>
                      <a:pt x="71" y="185"/>
                      <a:pt x="71" y="185"/>
                    </a:cubicBezTo>
                    <a:cubicBezTo>
                      <a:pt x="63" y="193"/>
                      <a:pt x="55" y="200"/>
                      <a:pt x="48" y="204"/>
                    </a:cubicBezTo>
                    <a:cubicBezTo>
                      <a:pt x="41" y="208"/>
                      <a:pt x="35" y="211"/>
                      <a:pt x="29" y="212"/>
                    </a:cubicBezTo>
                    <a:cubicBezTo>
                      <a:pt x="23" y="212"/>
                      <a:pt x="18" y="212"/>
                      <a:pt x="15" y="210"/>
                    </a:cubicBezTo>
                    <a:cubicBezTo>
                      <a:pt x="11" y="208"/>
                      <a:pt x="8" y="206"/>
                      <a:pt x="6" y="202"/>
                    </a:cubicBezTo>
                    <a:cubicBezTo>
                      <a:pt x="3" y="197"/>
                      <a:pt x="1" y="191"/>
                      <a:pt x="1" y="185"/>
                    </a:cubicBezTo>
                    <a:cubicBezTo>
                      <a:pt x="0" y="178"/>
                      <a:pt x="1" y="172"/>
                      <a:pt x="3" y="165"/>
                    </a:cubicBezTo>
                    <a:cubicBezTo>
                      <a:pt x="5" y="158"/>
                      <a:pt x="8" y="151"/>
                      <a:pt x="12" y="144"/>
                    </a:cubicBezTo>
                    <a:cubicBezTo>
                      <a:pt x="16" y="138"/>
                      <a:pt x="21" y="131"/>
                      <a:pt x="27" y="125"/>
                    </a:cubicBezTo>
                    <a:cubicBezTo>
                      <a:pt x="111" y="34"/>
                      <a:pt x="111" y="34"/>
                      <a:pt x="111" y="34"/>
                    </a:cubicBezTo>
                    <a:cubicBezTo>
                      <a:pt x="113" y="31"/>
                      <a:pt x="115" y="29"/>
                      <a:pt x="116" y="27"/>
                    </a:cubicBezTo>
                    <a:cubicBezTo>
                      <a:pt x="117" y="25"/>
                      <a:pt x="118" y="22"/>
                      <a:pt x="119" y="19"/>
                    </a:cubicBezTo>
                    <a:cubicBezTo>
                      <a:pt x="119" y="17"/>
                      <a:pt x="119" y="15"/>
                      <a:pt x="119" y="13"/>
                    </a:cubicBezTo>
                    <a:cubicBezTo>
                      <a:pt x="118" y="11"/>
                      <a:pt x="118" y="9"/>
                      <a:pt x="117" y="8"/>
                    </a:cubicBezTo>
                    <a:cubicBezTo>
                      <a:pt x="124" y="0"/>
                      <a:pt x="124" y="0"/>
                      <a:pt x="124" y="0"/>
                    </a:cubicBezTo>
                    <a:cubicBezTo>
                      <a:pt x="147" y="36"/>
                      <a:pt x="147" y="36"/>
                      <a:pt x="147" y="36"/>
                    </a:cubicBezTo>
                    <a:cubicBezTo>
                      <a:pt x="140" y="44"/>
                      <a:pt x="140" y="44"/>
                      <a:pt x="140" y="44"/>
                    </a:cubicBezTo>
                    <a:cubicBezTo>
                      <a:pt x="139" y="43"/>
                      <a:pt x="138" y="42"/>
                      <a:pt x="136" y="41"/>
                    </a:cubicBezTo>
                    <a:cubicBezTo>
                      <a:pt x="135" y="40"/>
                      <a:pt x="133" y="39"/>
                      <a:pt x="132" y="38"/>
                    </a:cubicBezTo>
                    <a:cubicBezTo>
                      <a:pt x="131" y="38"/>
                      <a:pt x="129" y="39"/>
                      <a:pt x="127" y="40"/>
                    </a:cubicBezTo>
                    <a:cubicBezTo>
                      <a:pt x="124" y="42"/>
                      <a:pt x="122" y="44"/>
                      <a:pt x="120" y="46"/>
                    </a:cubicBezTo>
                    <a:cubicBezTo>
                      <a:pt x="41" y="131"/>
                      <a:pt x="41" y="131"/>
                      <a:pt x="41" y="131"/>
                    </a:cubicBezTo>
                    <a:cubicBezTo>
                      <a:pt x="37" y="136"/>
                      <a:pt x="34" y="140"/>
                      <a:pt x="30" y="145"/>
                    </a:cubicBezTo>
                    <a:cubicBezTo>
                      <a:pt x="26" y="150"/>
                      <a:pt x="23" y="156"/>
                      <a:pt x="20" y="161"/>
                    </a:cubicBezTo>
                    <a:cubicBezTo>
                      <a:pt x="17" y="167"/>
                      <a:pt x="16" y="172"/>
                      <a:pt x="15" y="177"/>
                    </a:cubicBezTo>
                    <a:cubicBezTo>
                      <a:pt x="14" y="183"/>
                      <a:pt x="16" y="187"/>
                      <a:pt x="19" y="192"/>
                    </a:cubicBezTo>
                    <a:cubicBezTo>
                      <a:pt x="21" y="197"/>
                      <a:pt x="25" y="199"/>
                      <a:pt x="29" y="200"/>
                    </a:cubicBezTo>
                    <a:cubicBezTo>
                      <a:pt x="33" y="200"/>
                      <a:pt x="38" y="199"/>
                      <a:pt x="43" y="197"/>
                    </a:cubicBezTo>
                    <a:cubicBezTo>
                      <a:pt x="47" y="195"/>
                      <a:pt x="52" y="192"/>
                      <a:pt x="56" y="188"/>
                    </a:cubicBezTo>
                    <a:cubicBezTo>
                      <a:pt x="61" y="184"/>
                      <a:pt x="65" y="180"/>
                      <a:pt x="69" y="176"/>
                    </a:cubicBezTo>
                    <a:cubicBezTo>
                      <a:pt x="127" y="113"/>
                      <a:pt x="127" y="113"/>
                      <a:pt x="127" y="113"/>
                    </a:cubicBezTo>
                    <a:cubicBezTo>
                      <a:pt x="135" y="105"/>
                      <a:pt x="141" y="98"/>
                      <a:pt x="145" y="92"/>
                    </a:cubicBezTo>
                    <a:cubicBezTo>
                      <a:pt x="149" y="86"/>
                      <a:pt x="152" y="82"/>
                      <a:pt x="152" y="79"/>
                    </a:cubicBezTo>
                    <a:cubicBezTo>
                      <a:pt x="153" y="76"/>
                      <a:pt x="153" y="72"/>
                      <a:pt x="153" y="69"/>
                    </a:cubicBezTo>
                    <a:cubicBezTo>
                      <a:pt x="152" y="65"/>
                      <a:pt x="152" y="63"/>
                      <a:pt x="151" y="62"/>
                    </a:cubicBezTo>
                    <a:cubicBezTo>
                      <a:pt x="158" y="54"/>
                      <a:pt x="158" y="54"/>
                      <a:pt x="158" y="54"/>
                    </a:cubicBezTo>
                    <a:cubicBezTo>
                      <a:pt x="180" y="89"/>
                      <a:pt x="180" y="89"/>
                      <a:pt x="180" y="89"/>
                    </a:cubicBezTo>
                    <a:lnTo>
                      <a:pt x="173" y="97"/>
                    </a:lnTo>
                    <a:close/>
                  </a:path>
                </a:pathLst>
              </a:custGeom>
              <a:solidFill>
                <a:srgbClr val="898989"/>
              </a:solidFill>
              <a:ln>
                <a:noFill/>
              </a:ln>
            </p:spPr>
            <p:txBody>
              <a:bodyPr anchor="ctr"/>
              <a:lstStyle/>
              <a:p>
                <a:pPr algn="ctr"/>
                <a:endParaRPr/>
              </a:p>
            </p:txBody>
          </p:sp>
          <p:sp>
            <p:nvSpPr>
              <p:cNvPr id="15" name="iṣľíďê">
                <a:extLst>
                  <a:ext uri="{FF2B5EF4-FFF2-40B4-BE49-F238E27FC236}">
                    <a16:creationId xmlns:a16="http://schemas.microsoft.com/office/drawing/2014/main" id="{998E145D-E4DA-799E-DCF9-9F90F89E7478}"/>
                  </a:ext>
                </a:extLst>
              </p:cNvPr>
              <p:cNvSpPr/>
              <p:nvPr/>
            </p:nvSpPr>
            <p:spPr bwMode="auto">
              <a:xfrm>
                <a:off x="2403476" y="3760788"/>
                <a:ext cx="155575" cy="190500"/>
              </a:xfrm>
              <a:custGeom>
                <a:avLst/>
                <a:gdLst>
                  <a:gd name="T0" fmla="*/ 190 w 197"/>
                  <a:gd name="T1" fmla="*/ 97 h 243"/>
                  <a:gd name="T2" fmla="*/ 185 w 197"/>
                  <a:gd name="T3" fmla="*/ 94 h 243"/>
                  <a:gd name="T4" fmla="*/ 179 w 197"/>
                  <a:gd name="T5" fmla="*/ 93 h 243"/>
                  <a:gd name="T6" fmla="*/ 168 w 197"/>
                  <a:gd name="T7" fmla="*/ 101 h 243"/>
                  <a:gd name="T8" fmla="*/ 150 w 197"/>
                  <a:gd name="T9" fmla="*/ 121 h 243"/>
                  <a:gd name="T10" fmla="*/ 51 w 197"/>
                  <a:gd name="T11" fmla="*/ 243 h 243"/>
                  <a:gd name="T12" fmla="*/ 48 w 197"/>
                  <a:gd name="T13" fmla="*/ 238 h 243"/>
                  <a:gd name="T14" fmla="*/ 123 w 197"/>
                  <a:gd name="T15" fmla="*/ 52 h 243"/>
                  <a:gd name="T16" fmla="*/ 53 w 197"/>
                  <a:gd name="T17" fmla="*/ 138 h 243"/>
                  <a:gd name="T18" fmla="*/ 36 w 197"/>
                  <a:gd name="T19" fmla="*/ 161 h 243"/>
                  <a:gd name="T20" fmla="*/ 29 w 197"/>
                  <a:gd name="T21" fmla="*/ 175 h 243"/>
                  <a:gd name="T22" fmla="*/ 29 w 197"/>
                  <a:gd name="T23" fmla="*/ 185 h 243"/>
                  <a:gd name="T24" fmla="*/ 31 w 197"/>
                  <a:gd name="T25" fmla="*/ 193 h 243"/>
                  <a:gd name="T26" fmla="*/ 24 w 197"/>
                  <a:gd name="T27" fmla="*/ 201 h 243"/>
                  <a:gd name="T28" fmla="*/ 0 w 197"/>
                  <a:gd name="T29" fmla="*/ 168 h 243"/>
                  <a:gd name="T30" fmla="*/ 7 w 197"/>
                  <a:gd name="T31" fmla="*/ 159 h 243"/>
                  <a:gd name="T32" fmla="*/ 12 w 197"/>
                  <a:gd name="T33" fmla="*/ 162 h 243"/>
                  <a:gd name="T34" fmla="*/ 19 w 197"/>
                  <a:gd name="T35" fmla="*/ 163 h 243"/>
                  <a:gd name="T36" fmla="*/ 29 w 197"/>
                  <a:gd name="T37" fmla="*/ 156 h 243"/>
                  <a:gd name="T38" fmla="*/ 48 w 197"/>
                  <a:gd name="T39" fmla="*/ 134 h 243"/>
                  <a:gd name="T40" fmla="*/ 114 w 197"/>
                  <a:gd name="T41" fmla="*/ 52 h 243"/>
                  <a:gd name="T42" fmla="*/ 123 w 197"/>
                  <a:gd name="T43" fmla="*/ 40 h 243"/>
                  <a:gd name="T44" fmla="*/ 128 w 197"/>
                  <a:gd name="T45" fmla="*/ 29 h 243"/>
                  <a:gd name="T46" fmla="*/ 129 w 197"/>
                  <a:gd name="T47" fmla="*/ 17 h 243"/>
                  <a:gd name="T48" fmla="*/ 127 w 197"/>
                  <a:gd name="T49" fmla="*/ 8 h 243"/>
                  <a:gd name="T50" fmla="*/ 134 w 197"/>
                  <a:gd name="T51" fmla="*/ 0 h 243"/>
                  <a:gd name="T52" fmla="*/ 151 w 197"/>
                  <a:gd name="T53" fmla="*/ 24 h 243"/>
                  <a:gd name="T54" fmla="*/ 81 w 197"/>
                  <a:gd name="T55" fmla="*/ 196 h 243"/>
                  <a:gd name="T56" fmla="*/ 145 w 197"/>
                  <a:gd name="T57" fmla="*/ 117 h 243"/>
                  <a:gd name="T58" fmla="*/ 162 w 197"/>
                  <a:gd name="T59" fmla="*/ 94 h 243"/>
                  <a:gd name="T60" fmla="*/ 169 w 197"/>
                  <a:gd name="T61" fmla="*/ 81 h 243"/>
                  <a:gd name="T62" fmla="*/ 168 w 197"/>
                  <a:gd name="T63" fmla="*/ 71 h 243"/>
                  <a:gd name="T64" fmla="*/ 166 w 197"/>
                  <a:gd name="T65" fmla="*/ 63 h 243"/>
                  <a:gd name="T66" fmla="*/ 173 w 197"/>
                  <a:gd name="T67" fmla="*/ 55 h 243"/>
                  <a:gd name="T68" fmla="*/ 197 w 197"/>
                  <a:gd name="T69" fmla="*/ 88 h 243"/>
                  <a:gd name="T70" fmla="*/ 190 w 197"/>
                  <a:gd name="T71" fmla="*/ 9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243">
                    <a:moveTo>
                      <a:pt x="190" y="97"/>
                    </a:moveTo>
                    <a:cubicBezTo>
                      <a:pt x="189" y="96"/>
                      <a:pt x="188" y="95"/>
                      <a:pt x="185" y="94"/>
                    </a:cubicBezTo>
                    <a:cubicBezTo>
                      <a:pt x="182" y="93"/>
                      <a:pt x="180" y="92"/>
                      <a:pt x="179" y="93"/>
                    </a:cubicBezTo>
                    <a:cubicBezTo>
                      <a:pt x="176" y="93"/>
                      <a:pt x="172" y="96"/>
                      <a:pt x="168" y="101"/>
                    </a:cubicBezTo>
                    <a:cubicBezTo>
                      <a:pt x="163" y="106"/>
                      <a:pt x="157" y="113"/>
                      <a:pt x="150" y="121"/>
                    </a:cubicBezTo>
                    <a:cubicBezTo>
                      <a:pt x="51" y="243"/>
                      <a:pt x="51" y="243"/>
                      <a:pt x="51" y="243"/>
                    </a:cubicBezTo>
                    <a:cubicBezTo>
                      <a:pt x="48" y="238"/>
                      <a:pt x="48" y="238"/>
                      <a:pt x="48" y="238"/>
                    </a:cubicBezTo>
                    <a:cubicBezTo>
                      <a:pt x="123" y="52"/>
                      <a:pt x="123" y="52"/>
                      <a:pt x="123" y="52"/>
                    </a:cubicBezTo>
                    <a:cubicBezTo>
                      <a:pt x="53" y="138"/>
                      <a:pt x="53" y="138"/>
                      <a:pt x="53" y="138"/>
                    </a:cubicBezTo>
                    <a:cubicBezTo>
                      <a:pt x="45" y="148"/>
                      <a:pt x="40" y="155"/>
                      <a:pt x="36" y="161"/>
                    </a:cubicBezTo>
                    <a:cubicBezTo>
                      <a:pt x="32" y="167"/>
                      <a:pt x="30" y="171"/>
                      <a:pt x="29" y="175"/>
                    </a:cubicBezTo>
                    <a:cubicBezTo>
                      <a:pt x="28" y="177"/>
                      <a:pt x="28" y="181"/>
                      <a:pt x="29" y="185"/>
                    </a:cubicBezTo>
                    <a:cubicBezTo>
                      <a:pt x="30" y="189"/>
                      <a:pt x="30" y="192"/>
                      <a:pt x="31" y="193"/>
                    </a:cubicBezTo>
                    <a:cubicBezTo>
                      <a:pt x="24" y="201"/>
                      <a:pt x="24" y="201"/>
                      <a:pt x="24" y="201"/>
                    </a:cubicBezTo>
                    <a:cubicBezTo>
                      <a:pt x="0" y="168"/>
                      <a:pt x="0" y="168"/>
                      <a:pt x="0" y="168"/>
                    </a:cubicBezTo>
                    <a:cubicBezTo>
                      <a:pt x="7" y="159"/>
                      <a:pt x="7" y="159"/>
                      <a:pt x="7" y="159"/>
                    </a:cubicBezTo>
                    <a:cubicBezTo>
                      <a:pt x="8" y="160"/>
                      <a:pt x="10" y="161"/>
                      <a:pt x="12" y="162"/>
                    </a:cubicBezTo>
                    <a:cubicBezTo>
                      <a:pt x="15" y="163"/>
                      <a:pt x="17" y="164"/>
                      <a:pt x="19" y="163"/>
                    </a:cubicBezTo>
                    <a:cubicBezTo>
                      <a:pt x="21" y="162"/>
                      <a:pt x="25" y="160"/>
                      <a:pt x="29" y="156"/>
                    </a:cubicBezTo>
                    <a:cubicBezTo>
                      <a:pt x="33" y="152"/>
                      <a:pt x="39" y="145"/>
                      <a:pt x="48" y="134"/>
                    </a:cubicBezTo>
                    <a:cubicBezTo>
                      <a:pt x="114" y="52"/>
                      <a:pt x="114" y="52"/>
                      <a:pt x="114" y="52"/>
                    </a:cubicBezTo>
                    <a:cubicBezTo>
                      <a:pt x="117" y="48"/>
                      <a:pt x="120" y="44"/>
                      <a:pt x="123" y="40"/>
                    </a:cubicBezTo>
                    <a:cubicBezTo>
                      <a:pt x="125" y="36"/>
                      <a:pt x="127" y="32"/>
                      <a:pt x="128" y="29"/>
                    </a:cubicBezTo>
                    <a:cubicBezTo>
                      <a:pt x="129" y="25"/>
                      <a:pt x="129" y="21"/>
                      <a:pt x="129" y="17"/>
                    </a:cubicBezTo>
                    <a:cubicBezTo>
                      <a:pt x="129" y="13"/>
                      <a:pt x="128" y="10"/>
                      <a:pt x="127" y="8"/>
                    </a:cubicBezTo>
                    <a:cubicBezTo>
                      <a:pt x="134" y="0"/>
                      <a:pt x="134" y="0"/>
                      <a:pt x="134" y="0"/>
                    </a:cubicBezTo>
                    <a:cubicBezTo>
                      <a:pt x="151" y="24"/>
                      <a:pt x="151" y="24"/>
                      <a:pt x="151" y="24"/>
                    </a:cubicBezTo>
                    <a:cubicBezTo>
                      <a:pt x="81" y="196"/>
                      <a:pt x="81" y="196"/>
                      <a:pt x="81" y="196"/>
                    </a:cubicBezTo>
                    <a:cubicBezTo>
                      <a:pt x="145" y="117"/>
                      <a:pt x="145" y="117"/>
                      <a:pt x="145" y="117"/>
                    </a:cubicBezTo>
                    <a:cubicBezTo>
                      <a:pt x="153" y="108"/>
                      <a:pt x="158" y="100"/>
                      <a:pt x="162" y="94"/>
                    </a:cubicBezTo>
                    <a:cubicBezTo>
                      <a:pt x="166" y="88"/>
                      <a:pt x="168" y="84"/>
                      <a:pt x="169" y="81"/>
                    </a:cubicBezTo>
                    <a:cubicBezTo>
                      <a:pt x="169" y="78"/>
                      <a:pt x="169" y="75"/>
                      <a:pt x="168" y="71"/>
                    </a:cubicBezTo>
                    <a:cubicBezTo>
                      <a:pt x="168" y="68"/>
                      <a:pt x="167" y="65"/>
                      <a:pt x="166" y="63"/>
                    </a:cubicBezTo>
                    <a:cubicBezTo>
                      <a:pt x="173" y="55"/>
                      <a:pt x="173" y="55"/>
                      <a:pt x="173" y="55"/>
                    </a:cubicBezTo>
                    <a:cubicBezTo>
                      <a:pt x="197" y="88"/>
                      <a:pt x="197" y="88"/>
                      <a:pt x="197" y="88"/>
                    </a:cubicBezTo>
                    <a:lnTo>
                      <a:pt x="190" y="97"/>
                    </a:lnTo>
                    <a:close/>
                  </a:path>
                </a:pathLst>
              </a:custGeom>
              <a:solidFill>
                <a:srgbClr val="898989"/>
              </a:solidFill>
              <a:ln>
                <a:noFill/>
              </a:ln>
            </p:spPr>
            <p:txBody>
              <a:bodyPr anchor="ctr"/>
              <a:lstStyle/>
              <a:p>
                <a:pPr algn="ctr"/>
                <a:endParaRPr/>
              </a:p>
            </p:txBody>
          </p:sp>
          <p:sp>
            <p:nvSpPr>
              <p:cNvPr id="16" name="iŝḷíde">
                <a:extLst>
                  <a:ext uri="{FF2B5EF4-FFF2-40B4-BE49-F238E27FC236}">
                    <a16:creationId xmlns:a16="http://schemas.microsoft.com/office/drawing/2014/main" id="{E172B6BD-2888-FAE3-FF4F-832581C04D1A}"/>
                  </a:ext>
                </a:extLst>
              </p:cNvPr>
              <p:cNvSpPr/>
              <p:nvPr/>
            </p:nvSpPr>
            <p:spPr bwMode="auto">
              <a:xfrm>
                <a:off x="2476501" y="3825876"/>
                <a:ext cx="107950" cy="179388"/>
              </a:xfrm>
              <a:custGeom>
                <a:avLst/>
                <a:gdLst>
                  <a:gd name="T0" fmla="*/ 31 w 137"/>
                  <a:gd name="T1" fmla="*/ 228 h 228"/>
                  <a:gd name="T2" fmla="*/ 0 w 137"/>
                  <a:gd name="T3" fmla="*/ 199 h 228"/>
                  <a:gd name="T4" fmla="*/ 5 w 137"/>
                  <a:gd name="T5" fmla="*/ 189 h 228"/>
                  <a:gd name="T6" fmla="*/ 9 w 137"/>
                  <a:gd name="T7" fmla="*/ 191 h 228"/>
                  <a:gd name="T8" fmla="*/ 14 w 137"/>
                  <a:gd name="T9" fmla="*/ 193 h 228"/>
                  <a:gd name="T10" fmla="*/ 19 w 137"/>
                  <a:gd name="T11" fmla="*/ 190 h 228"/>
                  <a:gd name="T12" fmla="*/ 24 w 137"/>
                  <a:gd name="T13" fmla="*/ 182 h 228"/>
                  <a:gd name="T14" fmla="*/ 101 w 137"/>
                  <a:gd name="T15" fmla="*/ 38 h 228"/>
                  <a:gd name="T16" fmla="*/ 105 w 137"/>
                  <a:gd name="T17" fmla="*/ 30 h 228"/>
                  <a:gd name="T18" fmla="*/ 105 w 137"/>
                  <a:gd name="T19" fmla="*/ 22 h 228"/>
                  <a:gd name="T20" fmla="*/ 103 w 137"/>
                  <a:gd name="T21" fmla="*/ 15 h 228"/>
                  <a:gd name="T22" fmla="*/ 101 w 137"/>
                  <a:gd name="T23" fmla="*/ 10 h 228"/>
                  <a:gd name="T24" fmla="*/ 106 w 137"/>
                  <a:gd name="T25" fmla="*/ 0 h 228"/>
                  <a:gd name="T26" fmla="*/ 137 w 137"/>
                  <a:gd name="T27" fmla="*/ 29 h 228"/>
                  <a:gd name="T28" fmla="*/ 132 w 137"/>
                  <a:gd name="T29" fmla="*/ 39 h 228"/>
                  <a:gd name="T30" fmla="*/ 128 w 137"/>
                  <a:gd name="T31" fmla="*/ 37 h 228"/>
                  <a:gd name="T32" fmla="*/ 123 w 137"/>
                  <a:gd name="T33" fmla="*/ 36 h 228"/>
                  <a:gd name="T34" fmla="*/ 118 w 137"/>
                  <a:gd name="T35" fmla="*/ 39 h 228"/>
                  <a:gd name="T36" fmla="*/ 112 w 137"/>
                  <a:gd name="T37" fmla="*/ 47 h 228"/>
                  <a:gd name="T38" fmla="*/ 35 w 137"/>
                  <a:gd name="T39" fmla="*/ 190 h 228"/>
                  <a:gd name="T40" fmla="*/ 32 w 137"/>
                  <a:gd name="T41" fmla="*/ 199 h 228"/>
                  <a:gd name="T42" fmla="*/ 31 w 137"/>
                  <a:gd name="T43" fmla="*/ 207 h 228"/>
                  <a:gd name="T44" fmla="*/ 33 w 137"/>
                  <a:gd name="T45" fmla="*/ 213 h 228"/>
                  <a:gd name="T46" fmla="*/ 36 w 137"/>
                  <a:gd name="T47" fmla="*/ 218 h 228"/>
                  <a:gd name="T48" fmla="*/ 31 w 137"/>
                  <a:gd name="T4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28">
                    <a:moveTo>
                      <a:pt x="31" y="228"/>
                    </a:moveTo>
                    <a:cubicBezTo>
                      <a:pt x="0" y="199"/>
                      <a:pt x="0" y="199"/>
                      <a:pt x="0" y="199"/>
                    </a:cubicBezTo>
                    <a:cubicBezTo>
                      <a:pt x="5" y="189"/>
                      <a:pt x="5" y="189"/>
                      <a:pt x="5" y="189"/>
                    </a:cubicBezTo>
                    <a:cubicBezTo>
                      <a:pt x="6" y="189"/>
                      <a:pt x="7" y="190"/>
                      <a:pt x="9" y="191"/>
                    </a:cubicBezTo>
                    <a:cubicBezTo>
                      <a:pt x="11" y="193"/>
                      <a:pt x="13" y="193"/>
                      <a:pt x="14" y="193"/>
                    </a:cubicBezTo>
                    <a:cubicBezTo>
                      <a:pt x="15" y="193"/>
                      <a:pt x="17" y="192"/>
                      <a:pt x="19" y="190"/>
                    </a:cubicBezTo>
                    <a:cubicBezTo>
                      <a:pt x="20" y="189"/>
                      <a:pt x="22" y="186"/>
                      <a:pt x="24" y="182"/>
                    </a:cubicBezTo>
                    <a:cubicBezTo>
                      <a:pt x="101" y="38"/>
                      <a:pt x="101" y="38"/>
                      <a:pt x="101" y="38"/>
                    </a:cubicBezTo>
                    <a:cubicBezTo>
                      <a:pt x="103" y="35"/>
                      <a:pt x="104" y="32"/>
                      <a:pt x="105" y="30"/>
                    </a:cubicBezTo>
                    <a:cubicBezTo>
                      <a:pt x="106" y="27"/>
                      <a:pt x="106" y="24"/>
                      <a:pt x="105" y="22"/>
                    </a:cubicBezTo>
                    <a:cubicBezTo>
                      <a:pt x="105" y="20"/>
                      <a:pt x="104" y="18"/>
                      <a:pt x="103" y="15"/>
                    </a:cubicBezTo>
                    <a:cubicBezTo>
                      <a:pt x="103" y="13"/>
                      <a:pt x="102" y="11"/>
                      <a:pt x="101" y="10"/>
                    </a:cubicBezTo>
                    <a:cubicBezTo>
                      <a:pt x="106" y="0"/>
                      <a:pt x="106" y="0"/>
                      <a:pt x="106" y="0"/>
                    </a:cubicBezTo>
                    <a:cubicBezTo>
                      <a:pt x="137" y="29"/>
                      <a:pt x="137" y="29"/>
                      <a:pt x="137" y="29"/>
                    </a:cubicBezTo>
                    <a:cubicBezTo>
                      <a:pt x="132" y="39"/>
                      <a:pt x="132" y="39"/>
                      <a:pt x="132" y="39"/>
                    </a:cubicBezTo>
                    <a:cubicBezTo>
                      <a:pt x="131" y="38"/>
                      <a:pt x="130" y="37"/>
                      <a:pt x="128" y="37"/>
                    </a:cubicBezTo>
                    <a:cubicBezTo>
                      <a:pt x="126" y="36"/>
                      <a:pt x="125" y="36"/>
                      <a:pt x="123" y="36"/>
                    </a:cubicBezTo>
                    <a:cubicBezTo>
                      <a:pt x="121" y="36"/>
                      <a:pt x="119" y="37"/>
                      <a:pt x="118" y="39"/>
                    </a:cubicBezTo>
                    <a:cubicBezTo>
                      <a:pt x="116" y="41"/>
                      <a:pt x="114" y="44"/>
                      <a:pt x="112" y="47"/>
                    </a:cubicBezTo>
                    <a:cubicBezTo>
                      <a:pt x="35" y="190"/>
                      <a:pt x="35" y="190"/>
                      <a:pt x="35" y="190"/>
                    </a:cubicBezTo>
                    <a:cubicBezTo>
                      <a:pt x="34" y="193"/>
                      <a:pt x="33" y="196"/>
                      <a:pt x="32" y="199"/>
                    </a:cubicBezTo>
                    <a:cubicBezTo>
                      <a:pt x="31" y="202"/>
                      <a:pt x="31" y="205"/>
                      <a:pt x="31" y="207"/>
                    </a:cubicBezTo>
                    <a:cubicBezTo>
                      <a:pt x="31" y="209"/>
                      <a:pt x="32" y="210"/>
                      <a:pt x="33" y="213"/>
                    </a:cubicBezTo>
                    <a:cubicBezTo>
                      <a:pt x="34" y="215"/>
                      <a:pt x="35" y="217"/>
                      <a:pt x="36" y="218"/>
                    </a:cubicBezTo>
                    <a:lnTo>
                      <a:pt x="31" y="228"/>
                    </a:lnTo>
                    <a:close/>
                  </a:path>
                </a:pathLst>
              </a:custGeom>
              <a:solidFill>
                <a:srgbClr val="898989"/>
              </a:solidFill>
              <a:ln>
                <a:noFill/>
              </a:ln>
            </p:spPr>
            <p:txBody>
              <a:bodyPr anchor="ctr"/>
              <a:lstStyle/>
              <a:p>
                <a:pPr algn="ctr"/>
                <a:endParaRPr/>
              </a:p>
            </p:txBody>
          </p:sp>
          <p:sp>
            <p:nvSpPr>
              <p:cNvPr id="17" name="îṡḷíḍé">
                <a:extLst>
                  <a:ext uri="{FF2B5EF4-FFF2-40B4-BE49-F238E27FC236}">
                    <a16:creationId xmlns:a16="http://schemas.microsoft.com/office/drawing/2014/main" id="{4E9B3932-B217-608D-05D7-31741CECAFAF}"/>
                  </a:ext>
                </a:extLst>
              </p:cNvPr>
              <p:cNvSpPr/>
              <p:nvPr/>
            </p:nvSpPr>
            <p:spPr bwMode="auto">
              <a:xfrm>
                <a:off x="2533651" y="3856038"/>
                <a:ext cx="112713" cy="187325"/>
              </a:xfrm>
              <a:custGeom>
                <a:avLst/>
                <a:gdLst>
                  <a:gd name="T0" fmla="*/ 139 w 144"/>
                  <a:gd name="T1" fmla="*/ 75 h 237"/>
                  <a:gd name="T2" fmla="*/ 135 w 144"/>
                  <a:gd name="T3" fmla="*/ 73 h 237"/>
                  <a:gd name="T4" fmla="*/ 130 w 144"/>
                  <a:gd name="T5" fmla="*/ 74 h 237"/>
                  <a:gd name="T6" fmla="*/ 123 w 144"/>
                  <a:gd name="T7" fmla="*/ 80 h 237"/>
                  <a:gd name="T8" fmla="*/ 116 w 144"/>
                  <a:gd name="T9" fmla="*/ 89 h 237"/>
                  <a:gd name="T10" fmla="*/ 69 w 144"/>
                  <a:gd name="T11" fmla="*/ 150 h 237"/>
                  <a:gd name="T12" fmla="*/ 4 w 144"/>
                  <a:gd name="T13" fmla="*/ 237 h 237"/>
                  <a:gd name="T14" fmla="*/ 0 w 144"/>
                  <a:gd name="T15" fmla="*/ 234 h 237"/>
                  <a:gd name="T16" fmla="*/ 41 w 144"/>
                  <a:gd name="T17" fmla="*/ 116 h 237"/>
                  <a:gd name="T18" fmla="*/ 67 w 144"/>
                  <a:gd name="T19" fmla="*/ 39 h 237"/>
                  <a:gd name="T20" fmla="*/ 70 w 144"/>
                  <a:gd name="T21" fmla="*/ 30 h 237"/>
                  <a:gd name="T22" fmla="*/ 70 w 144"/>
                  <a:gd name="T23" fmla="*/ 21 h 237"/>
                  <a:gd name="T24" fmla="*/ 69 w 144"/>
                  <a:gd name="T25" fmla="*/ 15 h 237"/>
                  <a:gd name="T26" fmla="*/ 67 w 144"/>
                  <a:gd name="T27" fmla="*/ 11 h 237"/>
                  <a:gd name="T28" fmla="*/ 72 w 144"/>
                  <a:gd name="T29" fmla="*/ 0 h 237"/>
                  <a:gd name="T30" fmla="*/ 101 w 144"/>
                  <a:gd name="T31" fmla="*/ 26 h 237"/>
                  <a:gd name="T32" fmla="*/ 96 w 144"/>
                  <a:gd name="T33" fmla="*/ 37 h 237"/>
                  <a:gd name="T34" fmla="*/ 89 w 144"/>
                  <a:gd name="T35" fmla="*/ 33 h 237"/>
                  <a:gd name="T36" fmla="*/ 83 w 144"/>
                  <a:gd name="T37" fmla="*/ 36 h 237"/>
                  <a:gd name="T38" fmla="*/ 82 w 144"/>
                  <a:gd name="T39" fmla="*/ 40 h 237"/>
                  <a:gd name="T40" fmla="*/ 80 w 144"/>
                  <a:gd name="T41" fmla="*/ 44 h 237"/>
                  <a:gd name="T42" fmla="*/ 63 w 144"/>
                  <a:gd name="T43" fmla="*/ 94 h 237"/>
                  <a:gd name="T44" fmla="*/ 29 w 144"/>
                  <a:gd name="T45" fmla="*/ 194 h 237"/>
                  <a:gd name="T46" fmla="*/ 69 w 144"/>
                  <a:gd name="T47" fmla="*/ 140 h 237"/>
                  <a:gd name="T48" fmla="*/ 101 w 144"/>
                  <a:gd name="T49" fmla="*/ 97 h 237"/>
                  <a:gd name="T50" fmla="*/ 112 w 144"/>
                  <a:gd name="T51" fmla="*/ 81 h 237"/>
                  <a:gd name="T52" fmla="*/ 117 w 144"/>
                  <a:gd name="T53" fmla="*/ 73 h 237"/>
                  <a:gd name="T54" fmla="*/ 118 w 144"/>
                  <a:gd name="T55" fmla="*/ 67 h 237"/>
                  <a:gd name="T56" fmla="*/ 118 w 144"/>
                  <a:gd name="T57" fmla="*/ 60 h 237"/>
                  <a:gd name="T58" fmla="*/ 115 w 144"/>
                  <a:gd name="T59" fmla="*/ 55 h 237"/>
                  <a:gd name="T60" fmla="*/ 112 w 144"/>
                  <a:gd name="T61" fmla="*/ 51 h 237"/>
                  <a:gd name="T62" fmla="*/ 118 w 144"/>
                  <a:gd name="T63" fmla="*/ 41 h 237"/>
                  <a:gd name="T64" fmla="*/ 144 w 144"/>
                  <a:gd name="T65" fmla="*/ 64 h 237"/>
                  <a:gd name="T66" fmla="*/ 139 w 144"/>
                  <a:gd name="T67" fmla="*/ 7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237">
                    <a:moveTo>
                      <a:pt x="139" y="75"/>
                    </a:moveTo>
                    <a:cubicBezTo>
                      <a:pt x="138" y="74"/>
                      <a:pt x="137" y="73"/>
                      <a:pt x="135" y="73"/>
                    </a:cubicBezTo>
                    <a:cubicBezTo>
                      <a:pt x="133" y="73"/>
                      <a:pt x="131" y="74"/>
                      <a:pt x="130" y="74"/>
                    </a:cubicBezTo>
                    <a:cubicBezTo>
                      <a:pt x="128" y="75"/>
                      <a:pt x="126" y="77"/>
                      <a:pt x="123" y="80"/>
                    </a:cubicBezTo>
                    <a:cubicBezTo>
                      <a:pt x="121" y="82"/>
                      <a:pt x="118" y="85"/>
                      <a:pt x="116" y="89"/>
                    </a:cubicBezTo>
                    <a:cubicBezTo>
                      <a:pt x="106" y="102"/>
                      <a:pt x="90" y="122"/>
                      <a:pt x="69" y="150"/>
                    </a:cubicBezTo>
                    <a:cubicBezTo>
                      <a:pt x="49" y="178"/>
                      <a:pt x="27" y="207"/>
                      <a:pt x="4" y="237"/>
                    </a:cubicBezTo>
                    <a:cubicBezTo>
                      <a:pt x="0" y="234"/>
                      <a:pt x="0" y="234"/>
                      <a:pt x="0" y="234"/>
                    </a:cubicBezTo>
                    <a:cubicBezTo>
                      <a:pt x="14" y="193"/>
                      <a:pt x="28" y="154"/>
                      <a:pt x="41" y="116"/>
                    </a:cubicBezTo>
                    <a:cubicBezTo>
                      <a:pt x="54" y="78"/>
                      <a:pt x="63" y="52"/>
                      <a:pt x="67" y="39"/>
                    </a:cubicBezTo>
                    <a:cubicBezTo>
                      <a:pt x="68" y="36"/>
                      <a:pt x="69" y="32"/>
                      <a:pt x="70" y="30"/>
                    </a:cubicBezTo>
                    <a:cubicBezTo>
                      <a:pt x="70" y="27"/>
                      <a:pt x="70" y="24"/>
                      <a:pt x="70" y="21"/>
                    </a:cubicBezTo>
                    <a:cubicBezTo>
                      <a:pt x="70" y="19"/>
                      <a:pt x="70" y="16"/>
                      <a:pt x="69" y="15"/>
                    </a:cubicBezTo>
                    <a:cubicBezTo>
                      <a:pt x="68" y="13"/>
                      <a:pt x="68" y="12"/>
                      <a:pt x="67" y="11"/>
                    </a:cubicBezTo>
                    <a:cubicBezTo>
                      <a:pt x="72" y="0"/>
                      <a:pt x="72" y="0"/>
                      <a:pt x="72" y="0"/>
                    </a:cubicBezTo>
                    <a:cubicBezTo>
                      <a:pt x="101" y="26"/>
                      <a:pt x="101" y="26"/>
                      <a:pt x="101" y="26"/>
                    </a:cubicBezTo>
                    <a:cubicBezTo>
                      <a:pt x="96" y="37"/>
                      <a:pt x="96" y="37"/>
                      <a:pt x="96" y="37"/>
                    </a:cubicBezTo>
                    <a:cubicBezTo>
                      <a:pt x="93" y="35"/>
                      <a:pt x="91" y="33"/>
                      <a:pt x="89" y="33"/>
                    </a:cubicBezTo>
                    <a:cubicBezTo>
                      <a:pt x="86" y="33"/>
                      <a:pt x="85" y="34"/>
                      <a:pt x="83" y="36"/>
                    </a:cubicBezTo>
                    <a:cubicBezTo>
                      <a:pt x="83" y="37"/>
                      <a:pt x="82" y="39"/>
                      <a:pt x="82" y="40"/>
                    </a:cubicBezTo>
                    <a:cubicBezTo>
                      <a:pt x="81" y="42"/>
                      <a:pt x="81" y="43"/>
                      <a:pt x="80" y="44"/>
                    </a:cubicBezTo>
                    <a:cubicBezTo>
                      <a:pt x="77" y="54"/>
                      <a:pt x="71" y="71"/>
                      <a:pt x="63" y="94"/>
                    </a:cubicBezTo>
                    <a:cubicBezTo>
                      <a:pt x="55" y="118"/>
                      <a:pt x="43" y="151"/>
                      <a:pt x="29" y="194"/>
                    </a:cubicBezTo>
                    <a:cubicBezTo>
                      <a:pt x="40" y="179"/>
                      <a:pt x="54" y="161"/>
                      <a:pt x="69" y="140"/>
                    </a:cubicBezTo>
                    <a:cubicBezTo>
                      <a:pt x="85" y="119"/>
                      <a:pt x="95" y="105"/>
                      <a:pt x="101" y="97"/>
                    </a:cubicBezTo>
                    <a:cubicBezTo>
                      <a:pt x="107" y="89"/>
                      <a:pt x="110" y="84"/>
                      <a:pt x="112" y="81"/>
                    </a:cubicBezTo>
                    <a:cubicBezTo>
                      <a:pt x="114" y="78"/>
                      <a:pt x="115" y="75"/>
                      <a:pt x="117" y="73"/>
                    </a:cubicBezTo>
                    <a:cubicBezTo>
                      <a:pt x="118" y="71"/>
                      <a:pt x="118" y="69"/>
                      <a:pt x="118" y="67"/>
                    </a:cubicBezTo>
                    <a:cubicBezTo>
                      <a:pt x="118" y="65"/>
                      <a:pt x="118" y="62"/>
                      <a:pt x="118" y="60"/>
                    </a:cubicBezTo>
                    <a:cubicBezTo>
                      <a:pt x="117" y="59"/>
                      <a:pt x="116" y="57"/>
                      <a:pt x="115" y="55"/>
                    </a:cubicBezTo>
                    <a:cubicBezTo>
                      <a:pt x="114" y="54"/>
                      <a:pt x="113" y="52"/>
                      <a:pt x="112" y="51"/>
                    </a:cubicBezTo>
                    <a:cubicBezTo>
                      <a:pt x="118" y="41"/>
                      <a:pt x="118" y="41"/>
                      <a:pt x="118" y="41"/>
                    </a:cubicBezTo>
                    <a:cubicBezTo>
                      <a:pt x="144" y="64"/>
                      <a:pt x="144" y="64"/>
                      <a:pt x="144" y="64"/>
                    </a:cubicBezTo>
                    <a:lnTo>
                      <a:pt x="139" y="75"/>
                    </a:lnTo>
                    <a:close/>
                  </a:path>
                </a:pathLst>
              </a:custGeom>
              <a:solidFill>
                <a:srgbClr val="898989"/>
              </a:solidFill>
              <a:ln>
                <a:noFill/>
              </a:ln>
            </p:spPr>
            <p:txBody>
              <a:bodyPr anchor="ctr"/>
              <a:lstStyle/>
              <a:p>
                <a:pPr algn="ctr"/>
                <a:endParaRPr/>
              </a:p>
            </p:txBody>
          </p:sp>
          <p:sp>
            <p:nvSpPr>
              <p:cNvPr id="18" name="ïṡľîdè">
                <a:extLst>
                  <a:ext uri="{FF2B5EF4-FFF2-40B4-BE49-F238E27FC236}">
                    <a16:creationId xmlns:a16="http://schemas.microsoft.com/office/drawing/2014/main" id="{D0AC9AF8-7449-40C8-4722-C2F1AC0EFCBF}"/>
                  </a:ext>
                </a:extLst>
              </p:cNvPr>
              <p:cNvSpPr/>
              <p:nvPr/>
            </p:nvSpPr>
            <p:spPr bwMode="auto">
              <a:xfrm>
                <a:off x="2578101" y="3905251"/>
                <a:ext cx="119063" cy="201613"/>
              </a:xfrm>
              <a:custGeom>
                <a:avLst/>
                <a:gdLst>
                  <a:gd name="T0" fmla="*/ 90 w 152"/>
                  <a:gd name="T1" fmla="*/ 196 h 257"/>
                  <a:gd name="T2" fmla="*/ 61 w 152"/>
                  <a:gd name="T3" fmla="*/ 257 h 257"/>
                  <a:gd name="T4" fmla="*/ 0 w 152"/>
                  <a:gd name="T5" fmla="*/ 209 h 257"/>
                  <a:gd name="T6" fmla="*/ 5 w 152"/>
                  <a:gd name="T7" fmla="*/ 198 h 257"/>
                  <a:gd name="T8" fmla="*/ 9 w 152"/>
                  <a:gd name="T9" fmla="*/ 200 h 257"/>
                  <a:gd name="T10" fmla="*/ 14 w 152"/>
                  <a:gd name="T11" fmla="*/ 201 h 257"/>
                  <a:gd name="T12" fmla="*/ 19 w 152"/>
                  <a:gd name="T13" fmla="*/ 197 h 257"/>
                  <a:gd name="T14" fmla="*/ 23 w 152"/>
                  <a:gd name="T15" fmla="*/ 189 h 257"/>
                  <a:gd name="T16" fmla="*/ 92 w 152"/>
                  <a:gd name="T17" fmla="*/ 39 h 257"/>
                  <a:gd name="T18" fmla="*/ 95 w 152"/>
                  <a:gd name="T19" fmla="*/ 30 h 257"/>
                  <a:gd name="T20" fmla="*/ 95 w 152"/>
                  <a:gd name="T21" fmla="*/ 22 h 257"/>
                  <a:gd name="T22" fmla="*/ 93 w 152"/>
                  <a:gd name="T23" fmla="*/ 16 h 257"/>
                  <a:gd name="T24" fmla="*/ 90 w 152"/>
                  <a:gd name="T25" fmla="*/ 11 h 257"/>
                  <a:gd name="T26" fmla="*/ 95 w 152"/>
                  <a:gd name="T27" fmla="*/ 0 h 257"/>
                  <a:gd name="T28" fmla="*/ 152 w 152"/>
                  <a:gd name="T29" fmla="*/ 45 h 257"/>
                  <a:gd name="T30" fmla="*/ 129 w 152"/>
                  <a:gd name="T31" fmla="*/ 95 h 257"/>
                  <a:gd name="T32" fmla="*/ 125 w 152"/>
                  <a:gd name="T33" fmla="*/ 92 h 257"/>
                  <a:gd name="T34" fmla="*/ 131 w 152"/>
                  <a:gd name="T35" fmla="*/ 65 h 257"/>
                  <a:gd name="T36" fmla="*/ 131 w 152"/>
                  <a:gd name="T37" fmla="*/ 46 h 257"/>
                  <a:gd name="T38" fmla="*/ 128 w 152"/>
                  <a:gd name="T39" fmla="*/ 42 h 257"/>
                  <a:gd name="T40" fmla="*/ 123 w 152"/>
                  <a:gd name="T41" fmla="*/ 38 h 257"/>
                  <a:gd name="T42" fmla="*/ 111 w 152"/>
                  <a:gd name="T43" fmla="*/ 29 h 257"/>
                  <a:gd name="T44" fmla="*/ 73 w 152"/>
                  <a:gd name="T45" fmla="*/ 112 h 257"/>
                  <a:gd name="T46" fmla="*/ 82 w 152"/>
                  <a:gd name="T47" fmla="*/ 118 h 257"/>
                  <a:gd name="T48" fmla="*/ 88 w 152"/>
                  <a:gd name="T49" fmla="*/ 121 h 257"/>
                  <a:gd name="T50" fmla="*/ 95 w 152"/>
                  <a:gd name="T51" fmla="*/ 116 h 257"/>
                  <a:gd name="T52" fmla="*/ 102 w 152"/>
                  <a:gd name="T53" fmla="*/ 106 h 257"/>
                  <a:gd name="T54" fmla="*/ 109 w 152"/>
                  <a:gd name="T55" fmla="*/ 94 h 257"/>
                  <a:gd name="T56" fmla="*/ 113 w 152"/>
                  <a:gd name="T57" fmla="*/ 97 h 257"/>
                  <a:gd name="T58" fmla="*/ 76 w 152"/>
                  <a:gd name="T59" fmla="*/ 178 h 257"/>
                  <a:gd name="T60" fmla="*/ 72 w 152"/>
                  <a:gd name="T61" fmla="*/ 175 h 257"/>
                  <a:gd name="T62" fmla="*/ 78 w 152"/>
                  <a:gd name="T63" fmla="*/ 159 h 257"/>
                  <a:gd name="T64" fmla="*/ 81 w 152"/>
                  <a:gd name="T65" fmla="*/ 146 h 257"/>
                  <a:gd name="T66" fmla="*/ 81 w 152"/>
                  <a:gd name="T67" fmla="*/ 136 h 257"/>
                  <a:gd name="T68" fmla="*/ 76 w 152"/>
                  <a:gd name="T69" fmla="*/ 130 h 257"/>
                  <a:gd name="T70" fmla="*/ 68 w 152"/>
                  <a:gd name="T71" fmla="*/ 124 h 257"/>
                  <a:gd name="T72" fmla="*/ 39 w 152"/>
                  <a:gd name="T73" fmla="*/ 186 h 257"/>
                  <a:gd name="T74" fmla="*/ 33 w 152"/>
                  <a:gd name="T75" fmla="*/ 201 h 257"/>
                  <a:gd name="T76" fmla="*/ 31 w 152"/>
                  <a:gd name="T77" fmla="*/ 211 h 257"/>
                  <a:gd name="T78" fmla="*/ 33 w 152"/>
                  <a:gd name="T79" fmla="*/ 218 h 257"/>
                  <a:gd name="T80" fmla="*/ 39 w 152"/>
                  <a:gd name="T81" fmla="*/ 224 h 257"/>
                  <a:gd name="T82" fmla="*/ 44 w 152"/>
                  <a:gd name="T83" fmla="*/ 227 h 257"/>
                  <a:gd name="T84" fmla="*/ 49 w 152"/>
                  <a:gd name="T85" fmla="*/ 230 h 257"/>
                  <a:gd name="T86" fmla="*/ 54 w 152"/>
                  <a:gd name="T87" fmla="*/ 231 h 257"/>
                  <a:gd name="T88" fmla="*/ 59 w 152"/>
                  <a:gd name="T89" fmla="*/ 229 h 257"/>
                  <a:gd name="T90" fmla="*/ 73 w 152"/>
                  <a:gd name="T91" fmla="*/ 212 h 257"/>
                  <a:gd name="T92" fmla="*/ 86 w 152"/>
                  <a:gd name="T93" fmla="*/ 193 h 257"/>
                  <a:gd name="T94" fmla="*/ 90 w 152"/>
                  <a:gd name="T95" fmla="*/ 19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57">
                    <a:moveTo>
                      <a:pt x="90" y="196"/>
                    </a:moveTo>
                    <a:cubicBezTo>
                      <a:pt x="61" y="257"/>
                      <a:pt x="61" y="257"/>
                      <a:pt x="61" y="257"/>
                    </a:cubicBezTo>
                    <a:cubicBezTo>
                      <a:pt x="0" y="209"/>
                      <a:pt x="0" y="209"/>
                      <a:pt x="0" y="209"/>
                    </a:cubicBezTo>
                    <a:cubicBezTo>
                      <a:pt x="5" y="198"/>
                      <a:pt x="5" y="198"/>
                      <a:pt x="5" y="198"/>
                    </a:cubicBezTo>
                    <a:cubicBezTo>
                      <a:pt x="6" y="199"/>
                      <a:pt x="7" y="200"/>
                      <a:pt x="9" y="200"/>
                    </a:cubicBezTo>
                    <a:cubicBezTo>
                      <a:pt x="12" y="201"/>
                      <a:pt x="13" y="201"/>
                      <a:pt x="14" y="201"/>
                    </a:cubicBezTo>
                    <a:cubicBezTo>
                      <a:pt x="16" y="200"/>
                      <a:pt x="17" y="199"/>
                      <a:pt x="19" y="197"/>
                    </a:cubicBezTo>
                    <a:cubicBezTo>
                      <a:pt x="20" y="195"/>
                      <a:pt x="22" y="192"/>
                      <a:pt x="23" y="189"/>
                    </a:cubicBezTo>
                    <a:cubicBezTo>
                      <a:pt x="92" y="39"/>
                      <a:pt x="92" y="39"/>
                      <a:pt x="92" y="39"/>
                    </a:cubicBezTo>
                    <a:cubicBezTo>
                      <a:pt x="93" y="36"/>
                      <a:pt x="94" y="33"/>
                      <a:pt x="95" y="30"/>
                    </a:cubicBezTo>
                    <a:cubicBezTo>
                      <a:pt x="96" y="27"/>
                      <a:pt x="96" y="24"/>
                      <a:pt x="95" y="22"/>
                    </a:cubicBezTo>
                    <a:cubicBezTo>
                      <a:pt x="95" y="20"/>
                      <a:pt x="94" y="18"/>
                      <a:pt x="93" y="16"/>
                    </a:cubicBezTo>
                    <a:cubicBezTo>
                      <a:pt x="92" y="13"/>
                      <a:pt x="91" y="12"/>
                      <a:pt x="90" y="11"/>
                    </a:cubicBezTo>
                    <a:cubicBezTo>
                      <a:pt x="95" y="0"/>
                      <a:pt x="95" y="0"/>
                      <a:pt x="95" y="0"/>
                    </a:cubicBezTo>
                    <a:cubicBezTo>
                      <a:pt x="152" y="45"/>
                      <a:pt x="152" y="45"/>
                      <a:pt x="152" y="45"/>
                    </a:cubicBezTo>
                    <a:cubicBezTo>
                      <a:pt x="129" y="95"/>
                      <a:pt x="129" y="95"/>
                      <a:pt x="129" y="95"/>
                    </a:cubicBezTo>
                    <a:cubicBezTo>
                      <a:pt x="125" y="92"/>
                      <a:pt x="125" y="92"/>
                      <a:pt x="125" y="92"/>
                    </a:cubicBezTo>
                    <a:cubicBezTo>
                      <a:pt x="128" y="84"/>
                      <a:pt x="130" y="75"/>
                      <a:pt x="131" y="65"/>
                    </a:cubicBezTo>
                    <a:cubicBezTo>
                      <a:pt x="133" y="55"/>
                      <a:pt x="133" y="49"/>
                      <a:pt x="131" y="46"/>
                    </a:cubicBezTo>
                    <a:cubicBezTo>
                      <a:pt x="130" y="45"/>
                      <a:pt x="129" y="44"/>
                      <a:pt x="128" y="42"/>
                    </a:cubicBezTo>
                    <a:cubicBezTo>
                      <a:pt x="126" y="41"/>
                      <a:pt x="125" y="39"/>
                      <a:pt x="123" y="38"/>
                    </a:cubicBezTo>
                    <a:cubicBezTo>
                      <a:pt x="111" y="29"/>
                      <a:pt x="111" y="29"/>
                      <a:pt x="111" y="29"/>
                    </a:cubicBezTo>
                    <a:cubicBezTo>
                      <a:pt x="73" y="112"/>
                      <a:pt x="73" y="112"/>
                      <a:pt x="73" y="112"/>
                    </a:cubicBezTo>
                    <a:cubicBezTo>
                      <a:pt x="82" y="118"/>
                      <a:pt x="82" y="118"/>
                      <a:pt x="82" y="118"/>
                    </a:cubicBezTo>
                    <a:cubicBezTo>
                      <a:pt x="84" y="120"/>
                      <a:pt x="87" y="121"/>
                      <a:pt x="88" y="121"/>
                    </a:cubicBezTo>
                    <a:cubicBezTo>
                      <a:pt x="90" y="120"/>
                      <a:pt x="92" y="119"/>
                      <a:pt x="95" y="116"/>
                    </a:cubicBezTo>
                    <a:cubicBezTo>
                      <a:pt x="97" y="114"/>
                      <a:pt x="99" y="111"/>
                      <a:pt x="102" y="106"/>
                    </a:cubicBezTo>
                    <a:cubicBezTo>
                      <a:pt x="105" y="102"/>
                      <a:pt x="107" y="98"/>
                      <a:pt x="109" y="94"/>
                    </a:cubicBezTo>
                    <a:cubicBezTo>
                      <a:pt x="113" y="97"/>
                      <a:pt x="113" y="97"/>
                      <a:pt x="113" y="97"/>
                    </a:cubicBezTo>
                    <a:cubicBezTo>
                      <a:pt x="76" y="178"/>
                      <a:pt x="76" y="178"/>
                      <a:pt x="76" y="178"/>
                    </a:cubicBezTo>
                    <a:cubicBezTo>
                      <a:pt x="72" y="175"/>
                      <a:pt x="72" y="175"/>
                      <a:pt x="72" y="175"/>
                    </a:cubicBezTo>
                    <a:cubicBezTo>
                      <a:pt x="74" y="170"/>
                      <a:pt x="76" y="165"/>
                      <a:pt x="78" y="159"/>
                    </a:cubicBezTo>
                    <a:cubicBezTo>
                      <a:pt x="79" y="154"/>
                      <a:pt x="81" y="149"/>
                      <a:pt x="81" y="146"/>
                    </a:cubicBezTo>
                    <a:cubicBezTo>
                      <a:pt x="82" y="142"/>
                      <a:pt x="82" y="138"/>
                      <a:pt x="81" y="136"/>
                    </a:cubicBezTo>
                    <a:cubicBezTo>
                      <a:pt x="80" y="134"/>
                      <a:pt x="78" y="132"/>
                      <a:pt x="76" y="130"/>
                    </a:cubicBezTo>
                    <a:cubicBezTo>
                      <a:pt x="68" y="124"/>
                      <a:pt x="68" y="124"/>
                      <a:pt x="68" y="124"/>
                    </a:cubicBezTo>
                    <a:cubicBezTo>
                      <a:pt x="39" y="186"/>
                      <a:pt x="39" y="186"/>
                      <a:pt x="39" y="186"/>
                    </a:cubicBezTo>
                    <a:cubicBezTo>
                      <a:pt x="37" y="192"/>
                      <a:pt x="34" y="198"/>
                      <a:pt x="33" y="201"/>
                    </a:cubicBezTo>
                    <a:cubicBezTo>
                      <a:pt x="32" y="205"/>
                      <a:pt x="31" y="208"/>
                      <a:pt x="31" y="211"/>
                    </a:cubicBezTo>
                    <a:cubicBezTo>
                      <a:pt x="31" y="214"/>
                      <a:pt x="32" y="216"/>
                      <a:pt x="33" y="218"/>
                    </a:cubicBezTo>
                    <a:cubicBezTo>
                      <a:pt x="35" y="219"/>
                      <a:pt x="37" y="221"/>
                      <a:pt x="39" y="224"/>
                    </a:cubicBezTo>
                    <a:cubicBezTo>
                      <a:pt x="41" y="224"/>
                      <a:pt x="42" y="226"/>
                      <a:pt x="44" y="227"/>
                    </a:cubicBezTo>
                    <a:cubicBezTo>
                      <a:pt x="46" y="229"/>
                      <a:pt x="47" y="230"/>
                      <a:pt x="49" y="230"/>
                    </a:cubicBezTo>
                    <a:cubicBezTo>
                      <a:pt x="50" y="231"/>
                      <a:pt x="52" y="231"/>
                      <a:pt x="54" y="231"/>
                    </a:cubicBezTo>
                    <a:cubicBezTo>
                      <a:pt x="56" y="231"/>
                      <a:pt x="57" y="231"/>
                      <a:pt x="59" y="229"/>
                    </a:cubicBezTo>
                    <a:cubicBezTo>
                      <a:pt x="62" y="226"/>
                      <a:pt x="67" y="220"/>
                      <a:pt x="73" y="212"/>
                    </a:cubicBezTo>
                    <a:cubicBezTo>
                      <a:pt x="80" y="204"/>
                      <a:pt x="84" y="198"/>
                      <a:pt x="86" y="193"/>
                    </a:cubicBezTo>
                    <a:lnTo>
                      <a:pt x="90" y="196"/>
                    </a:lnTo>
                    <a:close/>
                  </a:path>
                </a:pathLst>
              </a:custGeom>
              <a:solidFill>
                <a:srgbClr val="898989"/>
              </a:solidFill>
              <a:ln>
                <a:noFill/>
              </a:ln>
            </p:spPr>
            <p:txBody>
              <a:bodyPr anchor="ctr"/>
              <a:lstStyle/>
              <a:p>
                <a:pPr algn="ctr"/>
                <a:endParaRPr/>
              </a:p>
            </p:txBody>
          </p:sp>
          <p:sp>
            <p:nvSpPr>
              <p:cNvPr id="19" name="íślîde">
                <a:extLst>
                  <a:ext uri="{FF2B5EF4-FFF2-40B4-BE49-F238E27FC236}">
                    <a16:creationId xmlns:a16="http://schemas.microsoft.com/office/drawing/2014/main" id="{0D10565F-66CD-E583-958C-CD7504450E18}"/>
                  </a:ext>
                </a:extLst>
              </p:cNvPr>
              <p:cNvSpPr/>
              <p:nvPr/>
            </p:nvSpPr>
            <p:spPr bwMode="auto">
              <a:xfrm>
                <a:off x="2633663" y="3940176"/>
                <a:ext cx="107950" cy="209550"/>
              </a:xfrm>
              <a:custGeom>
                <a:avLst/>
                <a:gdLst>
                  <a:gd name="T0" fmla="*/ 72 w 138"/>
                  <a:gd name="T1" fmla="*/ 266 h 266"/>
                  <a:gd name="T2" fmla="*/ 52 w 138"/>
                  <a:gd name="T3" fmla="*/ 251 h 266"/>
                  <a:gd name="T4" fmla="*/ 63 w 138"/>
                  <a:gd name="T5" fmla="*/ 190 h 266"/>
                  <a:gd name="T6" fmla="*/ 70 w 138"/>
                  <a:gd name="T7" fmla="*/ 137 h 266"/>
                  <a:gd name="T8" fmla="*/ 63 w 138"/>
                  <a:gd name="T9" fmla="*/ 132 h 266"/>
                  <a:gd name="T10" fmla="*/ 34 w 138"/>
                  <a:gd name="T11" fmla="*/ 199 h 266"/>
                  <a:gd name="T12" fmla="*/ 30 w 138"/>
                  <a:gd name="T13" fmla="*/ 208 h 266"/>
                  <a:gd name="T14" fmla="*/ 30 w 138"/>
                  <a:gd name="T15" fmla="*/ 216 h 266"/>
                  <a:gd name="T16" fmla="*/ 33 w 138"/>
                  <a:gd name="T17" fmla="*/ 220 h 266"/>
                  <a:gd name="T18" fmla="*/ 36 w 138"/>
                  <a:gd name="T19" fmla="*/ 224 h 266"/>
                  <a:gd name="T20" fmla="*/ 32 w 138"/>
                  <a:gd name="T21" fmla="*/ 235 h 266"/>
                  <a:gd name="T22" fmla="*/ 0 w 138"/>
                  <a:gd name="T23" fmla="*/ 212 h 266"/>
                  <a:gd name="T24" fmla="*/ 5 w 138"/>
                  <a:gd name="T25" fmla="*/ 201 h 266"/>
                  <a:gd name="T26" fmla="*/ 9 w 138"/>
                  <a:gd name="T27" fmla="*/ 203 h 266"/>
                  <a:gd name="T28" fmla="*/ 13 w 138"/>
                  <a:gd name="T29" fmla="*/ 203 h 266"/>
                  <a:gd name="T30" fmla="*/ 18 w 138"/>
                  <a:gd name="T31" fmla="*/ 199 h 266"/>
                  <a:gd name="T32" fmla="*/ 23 w 138"/>
                  <a:gd name="T33" fmla="*/ 190 h 266"/>
                  <a:gd name="T34" fmla="*/ 89 w 138"/>
                  <a:gd name="T35" fmla="*/ 38 h 266"/>
                  <a:gd name="T36" fmla="*/ 92 w 138"/>
                  <a:gd name="T37" fmla="*/ 28 h 266"/>
                  <a:gd name="T38" fmla="*/ 92 w 138"/>
                  <a:gd name="T39" fmla="*/ 20 h 266"/>
                  <a:gd name="T40" fmla="*/ 90 w 138"/>
                  <a:gd name="T41" fmla="*/ 15 h 266"/>
                  <a:gd name="T42" fmla="*/ 87 w 138"/>
                  <a:gd name="T43" fmla="*/ 11 h 266"/>
                  <a:gd name="T44" fmla="*/ 92 w 138"/>
                  <a:gd name="T45" fmla="*/ 0 h 266"/>
                  <a:gd name="T46" fmla="*/ 126 w 138"/>
                  <a:gd name="T47" fmla="*/ 26 h 266"/>
                  <a:gd name="T48" fmla="*/ 134 w 138"/>
                  <a:gd name="T49" fmla="*/ 35 h 266"/>
                  <a:gd name="T50" fmla="*/ 137 w 138"/>
                  <a:gd name="T51" fmla="*/ 50 h 266"/>
                  <a:gd name="T52" fmla="*/ 136 w 138"/>
                  <a:gd name="T53" fmla="*/ 69 h 266"/>
                  <a:gd name="T54" fmla="*/ 128 w 138"/>
                  <a:gd name="T55" fmla="*/ 94 h 266"/>
                  <a:gd name="T56" fmla="*/ 117 w 138"/>
                  <a:gd name="T57" fmla="*/ 114 h 266"/>
                  <a:gd name="T58" fmla="*/ 106 w 138"/>
                  <a:gd name="T59" fmla="*/ 128 h 266"/>
                  <a:gd name="T60" fmla="*/ 96 w 138"/>
                  <a:gd name="T61" fmla="*/ 135 h 266"/>
                  <a:gd name="T62" fmla="*/ 85 w 138"/>
                  <a:gd name="T63" fmla="*/ 137 h 266"/>
                  <a:gd name="T64" fmla="*/ 79 w 138"/>
                  <a:gd name="T65" fmla="*/ 179 h 266"/>
                  <a:gd name="T66" fmla="*/ 73 w 138"/>
                  <a:gd name="T67" fmla="*/ 220 h 266"/>
                  <a:gd name="T68" fmla="*/ 71 w 138"/>
                  <a:gd name="T69" fmla="*/ 236 h 266"/>
                  <a:gd name="T70" fmla="*/ 72 w 138"/>
                  <a:gd name="T71" fmla="*/ 246 h 266"/>
                  <a:gd name="T72" fmla="*/ 74 w 138"/>
                  <a:gd name="T73" fmla="*/ 251 h 266"/>
                  <a:gd name="T74" fmla="*/ 77 w 138"/>
                  <a:gd name="T75" fmla="*/ 255 h 266"/>
                  <a:gd name="T76" fmla="*/ 72 w 138"/>
                  <a:gd name="T77" fmla="*/ 266 h 266"/>
                  <a:gd name="T78" fmla="*/ 113 w 138"/>
                  <a:gd name="T79" fmla="*/ 88 h 266"/>
                  <a:gd name="T80" fmla="*/ 122 w 138"/>
                  <a:gd name="T81" fmla="*/ 54 h 266"/>
                  <a:gd name="T82" fmla="*/ 116 w 138"/>
                  <a:gd name="T83" fmla="*/ 35 h 266"/>
                  <a:gd name="T84" fmla="*/ 108 w 138"/>
                  <a:gd name="T85" fmla="*/ 28 h 266"/>
                  <a:gd name="T86" fmla="*/ 68 w 138"/>
                  <a:gd name="T87" fmla="*/ 119 h 266"/>
                  <a:gd name="T88" fmla="*/ 75 w 138"/>
                  <a:gd name="T89" fmla="*/ 124 h 266"/>
                  <a:gd name="T90" fmla="*/ 93 w 138"/>
                  <a:gd name="T91" fmla="*/ 120 h 266"/>
                  <a:gd name="T92" fmla="*/ 113 w 138"/>
                  <a:gd name="T93" fmla="*/ 8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266">
                    <a:moveTo>
                      <a:pt x="72" y="266"/>
                    </a:moveTo>
                    <a:cubicBezTo>
                      <a:pt x="52" y="251"/>
                      <a:pt x="52" y="251"/>
                      <a:pt x="52" y="251"/>
                    </a:cubicBezTo>
                    <a:cubicBezTo>
                      <a:pt x="57" y="228"/>
                      <a:pt x="60" y="208"/>
                      <a:pt x="63" y="190"/>
                    </a:cubicBezTo>
                    <a:cubicBezTo>
                      <a:pt x="65" y="173"/>
                      <a:pt x="68" y="156"/>
                      <a:pt x="70" y="137"/>
                    </a:cubicBezTo>
                    <a:cubicBezTo>
                      <a:pt x="63" y="132"/>
                      <a:pt x="63" y="132"/>
                      <a:pt x="63" y="132"/>
                    </a:cubicBezTo>
                    <a:cubicBezTo>
                      <a:pt x="34" y="199"/>
                      <a:pt x="34" y="199"/>
                      <a:pt x="34" y="199"/>
                    </a:cubicBezTo>
                    <a:cubicBezTo>
                      <a:pt x="32" y="202"/>
                      <a:pt x="31" y="205"/>
                      <a:pt x="30" y="208"/>
                    </a:cubicBezTo>
                    <a:cubicBezTo>
                      <a:pt x="30" y="211"/>
                      <a:pt x="30" y="214"/>
                      <a:pt x="30" y="216"/>
                    </a:cubicBezTo>
                    <a:cubicBezTo>
                      <a:pt x="31" y="217"/>
                      <a:pt x="31" y="219"/>
                      <a:pt x="33" y="220"/>
                    </a:cubicBezTo>
                    <a:cubicBezTo>
                      <a:pt x="34" y="222"/>
                      <a:pt x="35" y="224"/>
                      <a:pt x="36" y="224"/>
                    </a:cubicBezTo>
                    <a:cubicBezTo>
                      <a:pt x="32" y="235"/>
                      <a:pt x="32" y="235"/>
                      <a:pt x="32" y="235"/>
                    </a:cubicBezTo>
                    <a:cubicBezTo>
                      <a:pt x="0" y="212"/>
                      <a:pt x="0" y="212"/>
                      <a:pt x="0" y="212"/>
                    </a:cubicBezTo>
                    <a:cubicBezTo>
                      <a:pt x="5" y="201"/>
                      <a:pt x="5" y="201"/>
                      <a:pt x="5" y="201"/>
                    </a:cubicBezTo>
                    <a:cubicBezTo>
                      <a:pt x="6" y="201"/>
                      <a:pt x="7" y="202"/>
                      <a:pt x="9" y="203"/>
                    </a:cubicBezTo>
                    <a:cubicBezTo>
                      <a:pt x="11" y="203"/>
                      <a:pt x="12" y="204"/>
                      <a:pt x="13" y="203"/>
                    </a:cubicBezTo>
                    <a:cubicBezTo>
                      <a:pt x="15" y="203"/>
                      <a:pt x="16" y="201"/>
                      <a:pt x="18" y="199"/>
                    </a:cubicBezTo>
                    <a:cubicBezTo>
                      <a:pt x="19" y="197"/>
                      <a:pt x="21" y="194"/>
                      <a:pt x="23" y="190"/>
                    </a:cubicBezTo>
                    <a:cubicBezTo>
                      <a:pt x="89" y="38"/>
                      <a:pt x="89" y="38"/>
                      <a:pt x="89" y="38"/>
                    </a:cubicBezTo>
                    <a:cubicBezTo>
                      <a:pt x="90" y="34"/>
                      <a:pt x="91" y="31"/>
                      <a:pt x="92" y="28"/>
                    </a:cubicBezTo>
                    <a:cubicBezTo>
                      <a:pt x="93" y="25"/>
                      <a:pt x="93" y="22"/>
                      <a:pt x="92" y="20"/>
                    </a:cubicBezTo>
                    <a:cubicBezTo>
                      <a:pt x="92" y="18"/>
                      <a:pt x="91" y="17"/>
                      <a:pt x="90" y="15"/>
                    </a:cubicBezTo>
                    <a:cubicBezTo>
                      <a:pt x="89" y="13"/>
                      <a:pt x="88" y="12"/>
                      <a:pt x="87" y="11"/>
                    </a:cubicBezTo>
                    <a:cubicBezTo>
                      <a:pt x="92" y="0"/>
                      <a:pt x="92" y="0"/>
                      <a:pt x="92" y="0"/>
                    </a:cubicBezTo>
                    <a:cubicBezTo>
                      <a:pt x="126" y="26"/>
                      <a:pt x="126" y="26"/>
                      <a:pt x="126" y="26"/>
                    </a:cubicBezTo>
                    <a:cubicBezTo>
                      <a:pt x="129" y="28"/>
                      <a:pt x="132" y="31"/>
                      <a:pt x="134" y="35"/>
                    </a:cubicBezTo>
                    <a:cubicBezTo>
                      <a:pt x="135" y="39"/>
                      <a:pt x="137" y="44"/>
                      <a:pt x="137" y="50"/>
                    </a:cubicBezTo>
                    <a:cubicBezTo>
                      <a:pt x="138" y="55"/>
                      <a:pt x="137" y="62"/>
                      <a:pt x="136" y="69"/>
                    </a:cubicBezTo>
                    <a:cubicBezTo>
                      <a:pt x="134" y="77"/>
                      <a:pt x="131" y="85"/>
                      <a:pt x="128" y="94"/>
                    </a:cubicBezTo>
                    <a:cubicBezTo>
                      <a:pt x="124" y="102"/>
                      <a:pt x="120" y="109"/>
                      <a:pt x="117" y="114"/>
                    </a:cubicBezTo>
                    <a:cubicBezTo>
                      <a:pt x="113" y="120"/>
                      <a:pt x="110" y="124"/>
                      <a:pt x="106" y="128"/>
                    </a:cubicBezTo>
                    <a:cubicBezTo>
                      <a:pt x="103" y="131"/>
                      <a:pt x="99" y="133"/>
                      <a:pt x="96" y="135"/>
                    </a:cubicBezTo>
                    <a:cubicBezTo>
                      <a:pt x="92" y="136"/>
                      <a:pt x="88" y="137"/>
                      <a:pt x="85" y="137"/>
                    </a:cubicBezTo>
                    <a:cubicBezTo>
                      <a:pt x="83" y="154"/>
                      <a:pt x="81" y="168"/>
                      <a:pt x="79" y="179"/>
                    </a:cubicBezTo>
                    <a:cubicBezTo>
                      <a:pt x="77" y="190"/>
                      <a:pt x="75" y="204"/>
                      <a:pt x="73" y="220"/>
                    </a:cubicBezTo>
                    <a:cubicBezTo>
                      <a:pt x="72" y="227"/>
                      <a:pt x="71" y="232"/>
                      <a:pt x="71" y="236"/>
                    </a:cubicBezTo>
                    <a:cubicBezTo>
                      <a:pt x="71" y="240"/>
                      <a:pt x="72" y="243"/>
                      <a:pt x="72" y="246"/>
                    </a:cubicBezTo>
                    <a:cubicBezTo>
                      <a:pt x="72" y="248"/>
                      <a:pt x="73" y="250"/>
                      <a:pt x="74" y="251"/>
                    </a:cubicBezTo>
                    <a:cubicBezTo>
                      <a:pt x="75" y="253"/>
                      <a:pt x="76" y="254"/>
                      <a:pt x="77" y="255"/>
                    </a:cubicBezTo>
                    <a:cubicBezTo>
                      <a:pt x="72" y="266"/>
                      <a:pt x="72" y="266"/>
                      <a:pt x="72" y="266"/>
                    </a:cubicBezTo>
                    <a:close/>
                    <a:moveTo>
                      <a:pt x="113" y="88"/>
                    </a:moveTo>
                    <a:cubicBezTo>
                      <a:pt x="119" y="75"/>
                      <a:pt x="122" y="64"/>
                      <a:pt x="122" y="54"/>
                    </a:cubicBezTo>
                    <a:cubicBezTo>
                      <a:pt x="123" y="45"/>
                      <a:pt x="121" y="38"/>
                      <a:pt x="116" y="35"/>
                    </a:cubicBezTo>
                    <a:cubicBezTo>
                      <a:pt x="108" y="28"/>
                      <a:pt x="108" y="28"/>
                      <a:pt x="108" y="28"/>
                    </a:cubicBezTo>
                    <a:cubicBezTo>
                      <a:pt x="68" y="119"/>
                      <a:pt x="68" y="119"/>
                      <a:pt x="68" y="119"/>
                    </a:cubicBezTo>
                    <a:cubicBezTo>
                      <a:pt x="75" y="124"/>
                      <a:pt x="75" y="124"/>
                      <a:pt x="75" y="124"/>
                    </a:cubicBezTo>
                    <a:cubicBezTo>
                      <a:pt x="80" y="128"/>
                      <a:pt x="86" y="126"/>
                      <a:pt x="93" y="120"/>
                    </a:cubicBezTo>
                    <a:cubicBezTo>
                      <a:pt x="100" y="113"/>
                      <a:pt x="107" y="103"/>
                      <a:pt x="113" y="88"/>
                    </a:cubicBezTo>
                    <a:close/>
                  </a:path>
                </a:pathLst>
              </a:custGeom>
              <a:solidFill>
                <a:srgbClr val="898989"/>
              </a:solidFill>
              <a:ln>
                <a:noFill/>
              </a:ln>
            </p:spPr>
            <p:txBody>
              <a:bodyPr anchor="ctr"/>
              <a:lstStyle/>
              <a:p>
                <a:pPr algn="ctr"/>
                <a:endParaRPr/>
              </a:p>
            </p:txBody>
          </p:sp>
          <p:sp>
            <p:nvSpPr>
              <p:cNvPr id="20" name="iŝļîḍé">
                <a:extLst>
                  <a:ext uri="{FF2B5EF4-FFF2-40B4-BE49-F238E27FC236}">
                    <a16:creationId xmlns:a16="http://schemas.microsoft.com/office/drawing/2014/main" id="{51A4CB18-01D7-F6AE-D097-4F1C35E58574}"/>
                  </a:ext>
                </a:extLst>
              </p:cNvPr>
              <p:cNvSpPr/>
              <p:nvPr/>
            </p:nvSpPr>
            <p:spPr bwMode="auto">
              <a:xfrm>
                <a:off x="2703513" y="3976688"/>
                <a:ext cx="84138" cy="193675"/>
              </a:xfrm>
              <a:custGeom>
                <a:avLst/>
                <a:gdLst>
                  <a:gd name="T0" fmla="*/ 76 w 108"/>
                  <a:gd name="T1" fmla="*/ 142 h 247"/>
                  <a:gd name="T2" fmla="*/ 76 w 108"/>
                  <a:gd name="T3" fmla="*/ 162 h 247"/>
                  <a:gd name="T4" fmla="*/ 71 w 108"/>
                  <a:gd name="T5" fmla="*/ 185 h 247"/>
                  <a:gd name="T6" fmla="*/ 51 w 108"/>
                  <a:gd name="T7" fmla="*/ 232 h 247"/>
                  <a:gd name="T8" fmla="*/ 27 w 108"/>
                  <a:gd name="T9" fmla="*/ 244 h 247"/>
                  <a:gd name="T10" fmla="*/ 17 w 108"/>
                  <a:gd name="T11" fmla="*/ 234 h 247"/>
                  <a:gd name="T12" fmla="*/ 10 w 108"/>
                  <a:gd name="T13" fmla="*/ 219 h 247"/>
                  <a:gd name="T14" fmla="*/ 5 w 108"/>
                  <a:gd name="T15" fmla="*/ 229 h 247"/>
                  <a:gd name="T16" fmla="*/ 0 w 108"/>
                  <a:gd name="T17" fmla="*/ 228 h 247"/>
                  <a:gd name="T18" fmla="*/ 19 w 108"/>
                  <a:gd name="T19" fmla="*/ 148 h 247"/>
                  <a:gd name="T20" fmla="*/ 23 w 108"/>
                  <a:gd name="T21" fmla="*/ 150 h 247"/>
                  <a:gd name="T22" fmla="*/ 20 w 108"/>
                  <a:gd name="T23" fmla="*/ 178 h 247"/>
                  <a:gd name="T24" fmla="*/ 20 w 108"/>
                  <a:gd name="T25" fmla="*/ 202 h 247"/>
                  <a:gd name="T26" fmla="*/ 23 w 108"/>
                  <a:gd name="T27" fmla="*/ 220 h 247"/>
                  <a:gd name="T28" fmla="*/ 31 w 108"/>
                  <a:gd name="T29" fmla="*/ 230 h 247"/>
                  <a:gd name="T30" fmla="*/ 39 w 108"/>
                  <a:gd name="T31" fmla="*/ 230 h 247"/>
                  <a:gd name="T32" fmla="*/ 46 w 108"/>
                  <a:gd name="T33" fmla="*/ 223 h 247"/>
                  <a:gd name="T34" fmla="*/ 51 w 108"/>
                  <a:gd name="T35" fmla="*/ 212 h 247"/>
                  <a:gd name="T36" fmla="*/ 56 w 108"/>
                  <a:gd name="T37" fmla="*/ 196 h 247"/>
                  <a:gd name="T38" fmla="*/ 60 w 108"/>
                  <a:gd name="T39" fmla="*/ 169 h 247"/>
                  <a:gd name="T40" fmla="*/ 56 w 108"/>
                  <a:gd name="T41" fmla="*/ 147 h 247"/>
                  <a:gd name="T42" fmla="*/ 50 w 108"/>
                  <a:gd name="T43" fmla="*/ 134 h 247"/>
                  <a:gd name="T44" fmla="*/ 44 w 108"/>
                  <a:gd name="T45" fmla="*/ 121 h 247"/>
                  <a:gd name="T46" fmla="*/ 39 w 108"/>
                  <a:gd name="T47" fmla="*/ 93 h 247"/>
                  <a:gd name="T48" fmla="*/ 44 w 108"/>
                  <a:gd name="T49" fmla="*/ 54 h 247"/>
                  <a:gd name="T50" fmla="*/ 52 w 108"/>
                  <a:gd name="T51" fmla="*/ 30 h 247"/>
                  <a:gd name="T52" fmla="*/ 62 w 108"/>
                  <a:gd name="T53" fmla="*/ 12 h 247"/>
                  <a:gd name="T54" fmla="*/ 73 w 108"/>
                  <a:gd name="T55" fmla="*/ 2 h 247"/>
                  <a:gd name="T56" fmla="*/ 84 w 108"/>
                  <a:gd name="T57" fmla="*/ 1 h 247"/>
                  <a:gd name="T58" fmla="*/ 93 w 108"/>
                  <a:gd name="T59" fmla="*/ 11 h 247"/>
                  <a:gd name="T60" fmla="*/ 98 w 108"/>
                  <a:gd name="T61" fmla="*/ 25 h 247"/>
                  <a:gd name="T62" fmla="*/ 103 w 108"/>
                  <a:gd name="T63" fmla="*/ 15 h 247"/>
                  <a:gd name="T64" fmla="*/ 108 w 108"/>
                  <a:gd name="T65" fmla="*/ 17 h 247"/>
                  <a:gd name="T66" fmla="*/ 89 w 108"/>
                  <a:gd name="T67" fmla="*/ 94 h 247"/>
                  <a:gd name="T68" fmla="*/ 85 w 108"/>
                  <a:gd name="T69" fmla="*/ 92 h 247"/>
                  <a:gd name="T70" fmla="*/ 88 w 108"/>
                  <a:gd name="T71" fmla="*/ 66 h 247"/>
                  <a:gd name="T72" fmla="*/ 89 w 108"/>
                  <a:gd name="T73" fmla="*/ 42 h 247"/>
                  <a:gd name="T74" fmla="*/ 87 w 108"/>
                  <a:gd name="T75" fmla="*/ 25 h 247"/>
                  <a:gd name="T76" fmla="*/ 80 w 108"/>
                  <a:gd name="T77" fmla="*/ 15 h 247"/>
                  <a:gd name="T78" fmla="*/ 68 w 108"/>
                  <a:gd name="T79" fmla="*/ 21 h 247"/>
                  <a:gd name="T80" fmla="*/ 58 w 108"/>
                  <a:gd name="T81" fmla="*/ 44 h 247"/>
                  <a:gd name="T82" fmla="*/ 55 w 108"/>
                  <a:gd name="T83" fmla="*/ 70 h 247"/>
                  <a:gd name="T84" fmla="*/ 58 w 108"/>
                  <a:gd name="T85" fmla="*/ 89 h 247"/>
                  <a:gd name="T86" fmla="*/ 64 w 108"/>
                  <a:gd name="T87" fmla="*/ 103 h 247"/>
                  <a:gd name="T88" fmla="*/ 69 w 108"/>
                  <a:gd name="T89" fmla="*/ 115 h 247"/>
                  <a:gd name="T90" fmla="*/ 74 w 108"/>
                  <a:gd name="T91" fmla="*/ 127 h 247"/>
                  <a:gd name="T92" fmla="*/ 76 w 108"/>
                  <a:gd name="T93" fmla="*/ 14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7">
                    <a:moveTo>
                      <a:pt x="76" y="142"/>
                    </a:moveTo>
                    <a:cubicBezTo>
                      <a:pt x="76" y="148"/>
                      <a:pt x="76" y="155"/>
                      <a:pt x="76" y="162"/>
                    </a:cubicBezTo>
                    <a:cubicBezTo>
                      <a:pt x="75" y="168"/>
                      <a:pt x="73" y="176"/>
                      <a:pt x="71" y="185"/>
                    </a:cubicBezTo>
                    <a:cubicBezTo>
                      <a:pt x="66" y="205"/>
                      <a:pt x="60" y="221"/>
                      <a:pt x="51" y="232"/>
                    </a:cubicBezTo>
                    <a:cubicBezTo>
                      <a:pt x="43" y="243"/>
                      <a:pt x="34" y="247"/>
                      <a:pt x="27" y="244"/>
                    </a:cubicBezTo>
                    <a:cubicBezTo>
                      <a:pt x="23" y="242"/>
                      <a:pt x="20" y="239"/>
                      <a:pt x="17" y="234"/>
                    </a:cubicBezTo>
                    <a:cubicBezTo>
                      <a:pt x="14" y="229"/>
                      <a:pt x="12" y="224"/>
                      <a:pt x="10" y="219"/>
                    </a:cubicBezTo>
                    <a:cubicBezTo>
                      <a:pt x="5" y="229"/>
                      <a:pt x="5" y="229"/>
                      <a:pt x="5" y="229"/>
                    </a:cubicBezTo>
                    <a:cubicBezTo>
                      <a:pt x="0" y="228"/>
                      <a:pt x="0" y="228"/>
                      <a:pt x="0" y="228"/>
                    </a:cubicBezTo>
                    <a:cubicBezTo>
                      <a:pt x="19" y="148"/>
                      <a:pt x="19" y="148"/>
                      <a:pt x="19" y="148"/>
                    </a:cubicBezTo>
                    <a:cubicBezTo>
                      <a:pt x="23" y="150"/>
                      <a:pt x="23" y="150"/>
                      <a:pt x="23" y="150"/>
                    </a:cubicBezTo>
                    <a:cubicBezTo>
                      <a:pt x="22" y="160"/>
                      <a:pt x="21" y="169"/>
                      <a:pt x="20" y="178"/>
                    </a:cubicBezTo>
                    <a:cubicBezTo>
                      <a:pt x="20" y="186"/>
                      <a:pt x="20" y="194"/>
                      <a:pt x="20" y="202"/>
                    </a:cubicBezTo>
                    <a:cubicBezTo>
                      <a:pt x="20" y="209"/>
                      <a:pt x="22" y="215"/>
                      <a:pt x="23" y="220"/>
                    </a:cubicBezTo>
                    <a:cubicBezTo>
                      <a:pt x="25" y="225"/>
                      <a:pt x="28" y="228"/>
                      <a:pt x="31" y="230"/>
                    </a:cubicBezTo>
                    <a:cubicBezTo>
                      <a:pt x="34" y="231"/>
                      <a:pt x="36" y="231"/>
                      <a:pt x="39" y="230"/>
                    </a:cubicBezTo>
                    <a:cubicBezTo>
                      <a:pt x="41" y="229"/>
                      <a:pt x="43" y="226"/>
                      <a:pt x="46" y="223"/>
                    </a:cubicBezTo>
                    <a:cubicBezTo>
                      <a:pt x="48" y="220"/>
                      <a:pt x="50" y="217"/>
                      <a:pt x="51" y="212"/>
                    </a:cubicBezTo>
                    <a:cubicBezTo>
                      <a:pt x="53" y="207"/>
                      <a:pt x="55" y="202"/>
                      <a:pt x="56" y="196"/>
                    </a:cubicBezTo>
                    <a:cubicBezTo>
                      <a:pt x="58" y="186"/>
                      <a:pt x="60" y="177"/>
                      <a:pt x="60" y="169"/>
                    </a:cubicBezTo>
                    <a:cubicBezTo>
                      <a:pt x="60" y="160"/>
                      <a:pt x="59" y="153"/>
                      <a:pt x="56" y="147"/>
                    </a:cubicBezTo>
                    <a:cubicBezTo>
                      <a:pt x="54" y="143"/>
                      <a:pt x="52" y="139"/>
                      <a:pt x="50" y="134"/>
                    </a:cubicBezTo>
                    <a:cubicBezTo>
                      <a:pt x="47" y="129"/>
                      <a:pt x="45" y="125"/>
                      <a:pt x="44" y="121"/>
                    </a:cubicBezTo>
                    <a:cubicBezTo>
                      <a:pt x="41" y="113"/>
                      <a:pt x="39" y="104"/>
                      <a:pt x="39" y="93"/>
                    </a:cubicBezTo>
                    <a:cubicBezTo>
                      <a:pt x="38" y="83"/>
                      <a:pt x="40" y="70"/>
                      <a:pt x="44" y="54"/>
                    </a:cubicBezTo>
                    <a:cubicBezTo>
                      <a:pt x="46" y="46"/>
                      <a:pt x="49" y="38"/>
                      <a:pt x="52" y="30"/>
                    </a:cubicBezTo>
                    <a:cubicBezTo>
                      <a:pt x="55" y="23"/>
                      <a:pt x="58" y="17"/>
                      <a:pt x="62" y="12"/>
                    </a:cubicBezTo>
                    <a:cubicBezTo>
                      <a:pt x="66" y="8"/>
                      <a:pt x="69" y="4"/>
                      <a:pt x="73" y="2"/>
                    </a:cubicBezTo>
                    <a:cubicBezTo>
                      <a:pt x="77" y="0"/>
                      <a:pt x="80" y="0"/>
                      <a:pt x="84" y="1"/>
                    </a:cubicBezTo>
                    <a:cubicBezTo>
                      <a:pt x="88" y="3"/>
                      <a:pt x="90" y="6"/>
                      <a:pt x="93" y="11"/>
                    </a:cubicBezTo>
                    <a:cubicBezTo>
                      <a:pt x="95" y="15"/>
                      <a:pt x="97" y="20"/>
                      <a:pt x="98" y="25"/>
                    </a:cubicBezTo>
                    <a:cubicBezTo>
                      <a:pt x="103" y="15"/>
                      <a:pt x="103" y="15"/>
                      <a:pt x="103" y="15"/>
                    </a:cubicBezTo>
                    <a:cubicBezTo>
                      <a:pt x="108" y="17"/>
                      <a:pt x="108" y="17"/>
                      <a:pt x="108" y="17"/>
                    </a:cubicBezTo>
                    <a:cubicBezTo>
                      <a:pt x="89" y="94"/>
                      <a:pt x="89" y="94"/>
                      <a:pt x="89" y="94"/>
                    </a:cubicBezTo>
                    <a:cubicBezTo>
                      <a:pt x="85" y="92"/>
                      <a:pt x="85" y="92"/>
                      <a:pt x="85" y="92"/>
                    </a:cubicBezTo>
                    <a:cubicBezTo>
                      <a:pt x="86" y="83"/>
                      <a:pt x="87" y="74"/>
                      <a:pt x="88" y="66"/>
                    </a:cubicBezTo>
                    <a:cubicBezTo>
                      <a:pt x="89" y="57"/>
                      <a:pt x="89" y="49"/>
                      <a:pt x="89" y="42"/>
                    </a:cubicBezTo>
                    <a:cubicBezTo>
                      <a:pt x="89" y="35"/>
                      <a:pt x="88" y="29"/>
                      <a:pt x="87" y="25"/>
                    </a:cubicBezTo>
                    <a:cubicBezTo>
                      <a:pt x="85" y="20"/>
                      <a:pt x="83" y="17"/>
                      <a:pt x="80" y="15"/>
                    </a:cubicBezTo>
                    <a:cubicBezTo>
                      <a:pt x="76" y="14"/>
                      <a:pt x="72" y="16"/>
                      <a:pt x="68" y="21"/>
                    </a:cubicBezTo>
                    <a:cubicBezTo>
                      <a:pt x="64" y="27"/>
                      <a:pt x="60" y="35"/>
                      <a:pt x="58" y="44"/>
                    </a:cubicBezTo>
                    <a:cubicBezTo>
                      <a:pt x="56" y="54"/>
                      <a:pt x="55" y="63"/>
                      <a:pt x="55" y="70"/>
                    </a:cubicBezTo>
                    <a:cubicBezTo>
                      <a:pt x="55" y="77"/>
                      <a:pt x="56" y="84"/>
                      <a:pt x="58" y="89"/>
                    </a:cubicBezTo>
                    <a:cubicBezTo>
                      <a:pt x="60" y="94"/>
                      <a:pt x="62" y="99"/>
                      <a:pt x="64" y="103"/>
                    </a:cubicBezTo>
                    <a:cubicBezTo>
                      <a:pt x="66" y="106"/>
                      <a:pt x="68" y="111"/>
                      <a:pt x="69" y="115"/>
                    </a:cubicBezTo>
                    <a:cubicBezTo>
                      <a:pt x="71" y="119"/>
                      <a:pt x="72" y="123"/>
                      <a:pt x="74" y="127"/>
                    </a:cubicBezTo>
                    <a:cubicBezTo>
                      <a:pt x="75" y="132"/>
                      <a:pt x="76" y="137"/>
                      <a:pt x="76" y="142"/>
                    </a:cubicBezTo>
                    <a:close/>
                  </a:path>
                </a:pathLst>
              </a:custGeom>
              <a:solidFill>
                <a:srgbClr val="898989"/>
              </a:solidFill>
              <a:ln>
                <a:noFill/>
              </a:ln>
            </p:spPr>
            <p:txBody>
              <a:bodyPr anchor="ctr"/>
              <a:lstStyle/>
              <a:p>
                <a:pPr algn="ctr"/>
                <a:endParaRPr/>
              </a:p>
            </p:txBody>
          </p:sp>
          <p:sp>
            <p:nvSpPr>
              <p:cNvPr id="21" name="iṩḻíḋè">
                <a:extLst>
                  <a:ext uri="{FF2B5EF4-FFF2-40B4-BE49-F238E27FC236}">
                    <a16:creationId xmlns:a16="http://schemas.microsoft.com/office/drawing/2014/main" id="{ABDC94BA-0FCB-4B3D-6313-10552774A01B}"/>
                  </a:ext>
                </a:extLst>
              </p:cNvPr>
              <p:cNvSpPr/>
              <p:nvPr/>
            </p:nvSpPr>
            <p:spPr bwMode="auto">
              <a:xfrm>
                <a:off x="2749551" y="3994151"/>
                <a:ext cx="73025" cy="193675"/>
              </a:xfrm>
              <a:custGeom>
                <a:avLst/>
                <a:gdLst>
                  <a:gd name="T0" fmla="*/ 36 w 94"/>
                  <a:gd name="T1" fmla="*/ 247 h 247"/>
                  <a:gd name="T2" fmla="*/ 0 w 94"/>
                  <a:gd name="T3" fmla="*/ 231 h 247"/>
                  <a:gd name="T4" fmla="*/ 3 w 94"/>
                  <a:gd name="T5" fmla="*/ 219 h 247"/>
                  <a:gd name="T6" fmla="*/ 7 w 94"/>
                  <a:gd name="T7" fmla="*/ 220 h 247"/>
                  <a:gd name="T8" fmla="*/ 12 w 94"/>
                  <a:gd name="T9" fmla="*/ 220 h 247"/>
                  <a:gd name="T10" fmla="*/ 16 w 94"/>
                  <a:gd name="T11" fmla="*/ 215 h 247"/>
                  <a:gd name="T12" fmla="*/ 20 w 94"/>
                  <a:gd name="T13" fmla="*/ 206 h 247"/>
                  <a:gd name="T14" fmla="*/ 62 w 94"/>
                  <a:gd name="T15" fmla="*/ 38 h 247"/>
                  <a:gd name="T16" fmla="*/ 63 w 94"/>
                  <a:gd name="T17" fmla="*/ 29 h 247"/>
                  <a:gd name="T18" fmla="*/ 62 w 94"/>
                  <a:gd name="T19" fmla="*/ 21 h 247"/>
                  <a:gd name="T20" fmla="*/ 59 w 94"/>
                  <a:gd name="T21" fmla="*/ 15 h 247"/>
                  <a:gd name="T22" fmla="*/ 55 w 94"/>
                  <a:gd name="T23" fmla="*/ 11 h 247"/>
                  <a:gd name="T24" fmla="*/ 58 w 94"/>
                  <a:gd name="T25" fmla="*/ 0 h 247"/>
                  <a:gd name="T26" fmla="*/ 94 w 94"/>
                  <a:gd name="T27" fmla="*/ 16 h 247"/>
                  <a:gd name="T28" fmla="*/ 91 w 94"/>
                  <a:gd name="T29" fmla="*/ 27 h 247"/>
                  <a:gd name="T30" fmla="*/ 87 w 94"/>
                  <a:gd name="T31" fmla="*/ 27 h 247"/>
                  <a:gd name="T32" fmla="*/ 82 w 94"/>
                  <a:gd name="T33" fmla="*/ 28 h 247"/>
                  <a:gd name="T34" fmla="*/ 77 w 94"/>
                  <a:gd name="T35" fmla="*/ 33 h 247"/>
                  <a:gd name="T36" fmla="*/ 74 w 94"/>
                  <a:gd name="T37" fmla="*/ 42 h 247"/>
                  <a:gd name="T38" fmla="*/ 32 w 94"/>
                  <a:gd name="T39" fmla="*/ 209 h 247"/>
                  <a:gd name="T40" fmla="*/ 31 w 94"/>
                  <a:gd name="T41" fmla="*/ 219 h 247"/>
                  <a:gd name="T42" fmla="*/ 32 w 94"/>
                  <a:gd name="T43" fmla="*/ 227 h 247"/>
                  <a:gd name="T44" fmla="*/ 35 w 94"/>
                  <a:gd name="T45" fmla="*/ 231 h 247"/>
                  <a:gd name="T46" fmla="*/ 39 w 94"/>
                  <a:gd name="T47" fmla="*/ 235 h 247"/>
                  <a:gd name="T48" fmla="*/ 36 w 94"/>
                  <a:gd name="T49"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247">
                    <a:moveTo>
                      <a:pt x="36" y="247"/>
                    </a:moveTo>
                    <a:cubicBezTo>
                      <a:pt x="0" y="231"/>
                      <a:pt x="0" y="231"/>
                      <a:pt x="0" y="231"/>
                    </a:cubicBezTo>
                    <a:cubicBezTo>
                      <a:pt x="3" y="219"/>
                      <a:pt x="3" y="219"/>
                      <a:pt x="3" y="219"/>
                    </a:cubicBezTo>
                    <a:cubicBezTo>
                      <a:pt x="4" y="219"/>
                      <a:pt x="5" y="220"/>
                      <a:pt x="7" y="220"/>
                    </a:cubicBezTo>
                    <a:cubicBezTo>
                      <a:pt x="9" y="221"/>
                      <a:pt x="11" y="220"/>
                      <a:pt x="12" y="220"/>
                    </a:cubicBezTo>
                    <a:cubicBezTo>
                      <a:pt x="14" y="219"/>
                      <a:pt x="15" y="218"/>
                      <a:pt x="16" y="215"/>
                    </a:cubicBezTo>
                    <a:cubicBezTo>
                      <a:pt x="17" y="213"/>
                      <a:pt x="18" y="210"/>
                      <a:pt x="20" y="206"/>
                    </a:cubicBezTo>
                    <a:cubicBezTo>
                      <a:pt x="62" y="38"/>
                      <a:pt x="62" y="38"/>
                      <a:pt x="62" y="38"/>
                    </a:cubicBezTo>
                    <a:cubicBezTo>
                      <a:pt x="63" y="35"/>
                      <a:pt x="63" y="31"/>
                      <a:pt x="63" y="29"/>
                    </a:cubicBezTo>
                    <a:cubicBezTo>
                      <a:pt x="64" y="26"/>
                      <a:pt x="63" y="23"/>
                      <a:pt x="62" y="21"/>
                    </a:cubicBezTo>
                    <a:cubicBezTo>
                      <a:pt x="61" y="19"/>
                      <a:pt x="60" y="17"/>
                      <a:pt x="59" y="15"/>
                    </a:cubicBezTo>
                    <a:cubicBezTo>
                      <a:pt x="57" y="13"/>
                      <a:pt x="56" y="12"/>
                      <a:pt x="55" y="11"/>
                    </a:cubicBezTo>
                    <a:cubicBezTo>
                      <a:pt x="58" y="0"/>
                      <a:pt x="58" y="0"/>
                      <a:pt x="58" y="0"/>
                    </a:cubicBezTo>
                    <a:cubicBezTo>
                      <a:pt x="94" y="16"/>
                      <a:pt x="94" y="16"/>
                      <a:pt x="94" y="16"/>
                    </a:cubicBezTo>
                    <a:cubicBezTo>
                      <a:pt x="91" y="27"/>
                      <a:pt x="91" y="27"/>
                      <a:pt x="91" y="27"/>
                    </a:cubicBezTo>
                    <a:cubicBezTo>
                      <a:pt x="90" y="27"/>
                      <a:pt x="89" y="27"/>
                      <a:pt x="87" y="27"/>
                    </a:cubicBezTo>
                    <a:cubicBezTo>
                      <a:pt x="85" y="27"/>
                      <a:pt x="83" y="27"/>
                      <a:pt x="82" y="28"/>
                    </a:cubicBezTo>
                    <a:cubicBezTo>
                      <a:pt x="80" y="28"/>
                      <a:pt x="79" y="30"/>
                      <a:pt x="77" y="33"/>
                    </a:cubicBezTo>
                    <a:cubicBezTo>
                      <a:pt x="76" y="35"/>
                      <a:pt x="75" y="39"/>
                      <a:pt x="74" y="42"/>
                    </a:cubicBezTo>
                    <a:cubicBezTo>
                      <a:pt x="32" y="209"/>
                      <a:pt x="32" y="209"/>
                      <a:pt x="32" y="209"/>
                    </a:cubicBezTo>
                    <a:cubicBezTo>
                      <a:pt x="31" y="213"/>
                      <a:pt x="31" y="216"/>
                      <a:pt x="31" y="219"/>
                    </a:cubicBezTo>
                    <a:cubicBezTo>
                      <a:pt x="30" y="222"/>
                      <a:pt x="31" y="225"/>
                      <a:pt x="32" y="227"/>
                    </a:cubicBezTo>
                    <a:cubicBezTo>
                      <a:pt x="32" y="228"/>
                      <a:pt x="33" y="229"/>
                      <a:pt x="35" y="231"/>
                    </a:cubicBezTo>
                    <a:cubicBezTo>
                      <a:pt x="36" y="233"/>
                      <a:pt x="38" y="234"/>
                      <a:pt x="39" y="235"/>
                    </a:cubicBezTo>
                    <a:lnTo>
                      <a:pt x="36" y="247"/>
                    </a:lnTo>
                    <a:close/>
                  </a:path>
                </a:pathLst>
              </a:custGeom>
              <a:solidFill>
                <a:srgbClr val="898989"/>
              </a:solidFill>
              <a:ln>
                <a:noFill/>
              </a:ln>
            </p:spPr>
            <p:txBody>
              <a:bodyPr anchor="ctr"/>
              <a:lstStyle/>
              <a:p>
                <a:pPr algn="ctr"/>
                <a:endParaRPr/>
              </a:p>
            </p:txBody>
          </p:sp>
          <p:sp>
            <p:nvSpPr>
              <p:cNvPr id="22" name="iṥ1íďé">
                <a:extLst>
                  <a:ext uri="{FF2B5EF4-FFF2-40B4-BE49-F238E27FC236}">
                    <a16:creationId xmlns:a16="http://schemas.microsoft.com/office/drawing/2014/main" id="{52FC654C-FBAC-2B88-1C7B-B1DEDAEB7865}"/>
                  </a:ext>
                </a:extLst>
              </p:cNvPr>
              <p:cNvSpPr/>
              <p:nvPr/>
            </p:nvSpPr>
            <p:spPr bwMode="auto">
              <a:xfrm>
                <a:off x="2803526" y="4005263"/>
                <a:ext cx="80963" cy="200025"/>
              </a:xfrm>
              <a:custGeom>
                <a:avLst/>
                <a:gdLst>
                  <a:gd name="T0" fmla="*/ 90 w 103"/>
                  <a:gd name="T1" fmla="*/ 89 h 254"/>
                  <a:gd name="T2" fmla="*/ 86 w 103"/>
                  <a:gd name="T3" fmla="*/ 87 h 254"/>
                  <a:gd name="T4" fmla="*/ 87 w 103"/>
                  <a:gd name="T5" fmla="*/ 72 h 254"/>
                  <a:gd name="T6" fmla="*/ 87 w 103"/>
                  <a:gd name="T7" fmla="*/ 56 h 254"/>
                  <a:gd name="T8" fmla="*/ 86 w 103"/>
                  <a:gd name="T9" fmla="*/ 41 h 254"/>
                  <a:gd name="T10" fmla="*/ 83 w 103"/>
                  <a:gd name="T11" fmla="*/ 33 h 254"/>
                  <a:gd name="T12" fmla="*/ 79 w 103"/>
                  <a:gd name="T13" fmla="*/ 31 h 254"/>
                  <a:gd name="T14" fmla="*/ 74 w 103"/>
                  <a:gd name="T15" fmla="*/ 29 h 254"/>
                  <a:gd name="T16" fmla="*/ 71 w 103"/>
                  <a:gd name="T17" fmla="*/ 27 h 254"/>
                  <a:gd name="T18" fmla="*/ 33 w 103"/>
                  <a:gd name="T19" fmla="*/ 215 h 254"/>
                  <a:gd name="T20" fmla="*/ 31 w 103"/>
                  <a:gd name="T21" fmla="*/ 225 h 254"/>
                  <a:gd name="T22" fmla="*/ 33 w 103"/>
                  <a:gd name="T23" fmla="*/ 233 h 254"/>
                  <a:gd name="T24" fmla="*/ 36 w 103"/>
                  <a:gd name="T25" fmla="*/ 238 h 254"/>
                  <a:gd name="T26" fmla="*/ 41 w 103"/>
                  <a:gd name="T27" fmla="*/ 242 h 254"/>
                  <a:gd name="T28" fmla="*/ 39 w 103"/>
                  <a:gd name="T29" fmla="*/ 254 h 254"/>
                  <a:gd name="T30" fmla="*/ 0 w 103"/>
                  <a:gd name="T31" fmla="*/ 240 h 254"/>
                  <a:gd name="T32" fmla="*/ 2 w 103"/>
                  <a:gd name="T33" fmla="*/ 228 h 254"/>
                  <a:gd name="T34" fmla="*/ 8 w 103"/>
                  <a:gd name="T35" fmla="*/ 229 h 254"/>
                  <a:gd name="T36" fmla="*/ 13 w 103"/>
                  <a:gd name="T37" fmla="*/ 228 h 254"/>
                  <a:gd name="T38" fmla="*/ 17 w 103"/>
                  <a:gd name="T39" fmla="*/ 223 h 254"/>
                  <a:gd name="T40" fmla="*/ 20 w 103"/>
                  <a:gd name="T41" fmla="*/ 212 h 254"/>
                  <a:gd name="T42" fmla="*/ 58 w 103"/>
                  <a:gd name="T43" fmla="*/ 23 h 254"/>
                  <a:gd name="T44" fmla="*/ 55 w 103"/>
                  <a:gd name="T45" fmla="*/ 22 h 254"/>
                  <a:gd name="T46" fmla="*/ 50 w 103"/>
                  <a:gd name="T47" fmla="*/ 21 h 254"/>
                  <a:gd name="T48" fmla="*/ 45 w 103"/>
                  <a:gd name="T49" fmla="*/ 20 h 254"/>
                  <a:gd name="T50" fmla="*/ 40 w 103"/>
                  <a:gd name="T51" fmla="*/ 25 h 254"/>
                  <a:gd name="T52" fmla="*/ 33 w 103"/>
                  <a:gd name="T53" fmla="*/ 37 h 254"/>
                  <a:gd name="T54" fmla="*/ 27 w 103"/>
                  <a:gd name="T55" fmla="*/ 52 h 254"/>
                  <a:gd name="T56" fmla="*/ 22 w 103"/>
                  <a:gd name="T57" fmla="*/ 65 h 254"/>
                  <a:gd name="T58" fmla="*/ 18 w 103"/>
                  <a:gd name="T59" fmla="*/ 63 h 254"/>
                  <a:gd name="T60" fmla="*/ 31 w 103"/>
                  <a:gd name="T61" fmla="*/ 0 h 254"/>
                  <a:gd name="T62" fmla="*/ 103 w 103"/>
                  <a:gd name="T63" fmla="*/ 25 h 254"/>
                  <a:gd name="T64" fmla="*/ 90 w 103"/>
                  <a:gd name="T65" fmla="*/ 8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254">
                    <a:moveTo>
                      <a:pt x="90" y="89"/>
                    </a:moveTo>
                    <a:cubicBezTo>
                      <a:pt x="86" y="87"/>
                      <a:pt x="86" y="87"/>
                      <a:pt x="86" y="87"/>
                    </a:cubicBezTo>
                    <a:cubicBezTo>
                      <a:pt x="86" y="83"/>
                      <a:pt x="87" y="78"/>
                      <a:pt x="87" y="72"/>
                    </a:cubicBezTo>
                    <a:cubicBezTo>
                      <a:pt x="87" y="67"/>
                      <a:pt x="87" y="61"/>
                      <a:pt x="87" y="56"/>
                    </a:cubicBezTo>
                    <a:cubicBezTo>
                      <a:pt x="87" y="50"/>
                      <a:pt x="87" y="45"/>
                      <a:pt x="86" y="41"/>
                    </a:cubicBezTo>
                    <a:cubicBezTo>
                      <a:pt x="85" y="37"/>
                      <a:pt x="84" y="34"/>
                      <a:pt x="83" y="33"/>
                    </a:cubicBezTo>
                    <a:cubicBezTo>
                      <a:pt x="82" y="32"/>
                      <a:pt x="81" y="32"/>
                      <a:pt x="79" y="31"/>
                    </a:cubicBezTo>
                    <a:cubicBezTo>
                      <a:pt x="77" y="30"/>
                      <a:pt x="76" y="29"/>
                      <a:pt x="74" y="29"/>
                    </a:cubicBezTo>
                    <a:cubicBezTo>
                      <a:pt x="71" y="27"/>
                      <a:pt x="71" y="27"/>
                      <a:pt x="71" y="27"/>
                    </a:cubicBezTo>
                    <a:cubicBezTo>
                      <a:pt x="33" y="215"/>
                      <a:pt x="33" y="215"/>
                      <a:pt x="33" y="215"/>
                    </a:cubicBezTo>
                    <a:cubicBezTo>
                      <a:pt x="32" y="219"/>
                      <a:pt x="31" y="222"/>
                      <a:pt x="31" y="225"/>
                    </a:cubicBezTo>
                    <a:cubicBezTo>
                      <a:pt x="31" y="229"/>
                      <a:pt x="32" y="231"/>
                      <a:pt x="33" y="233"/>
                    </a:cubicBezTo>
                    <a:cubicBezTo>
                      <a:pt x="33" y="235"/>
                      <a:pt x="35" y="236"/>
                      <a:pt x="36" y="238"/>
                    </a:cubicBezTo>
                    <a:cubicBezTo>
                      <a:pt x="38" y="240"/>
                      <a:pt x="40" y="242"/>
                      <a:pt x="41" y="242"/>
                    </a:cubicBezTo>
                    <a:cubicBezTo>
                      <a:pt x="39" y="254"/>
                      <a:pt x="39" y="254"/>
                      <a:pt x="39" y="254"/>
                    </a:cubicBezTo>
                    <a:cubicBezTo>
                      <a:pt x="0" y="240"/>
                      <a:pt x="0" y="240"/>
                      <a:pt x="0" y="240"/>
                    </a:cubicBezTo>
                    <a:cubicBezTo>
                      <a:pt x="2" y="228"/>
                      <a:pt x="2" y="228"/>
                      <a:pt x="2" y="228"/>
                    </a:cubicBezTo>
                    <a:cubicBezTo>
                      <a:pt x="3" y="229"/>
                      <a:pt x="5" y="229"/>
                      <a:pt x="8" y="229"/>
                    </a:cubicBezTo>
                    <a:cubicBezTo>
                      <a:pt x="10" y="229"/>
                      <a:pt x="12" y="229"/>
                      <a:pt x="13" y="228"/>
                    </a:cubicBezTo>
                    <a:cubicBezTo>
                      <a:pt x="14" y="227"/>
                      <a:pt x="16" y="225"/>
                      <a:pt x="17" y="223"/>
                    </a:cubicBezTo>
                    <a:cubicBezTo>
                      <a:pt x="18" y="220"/>
                      <a:pt x="19" y="217"/>
                      <a:pt x="20" y="212"/>
                    </a:cubicBezTo>
                    <a:cubicBezTo>
                      <a:pt x="58" y="23"/>
                      <a:pt x="58" y="23"/>
                      <a:pt x="58" y="23"/>
                    </a:cubicBezTo>
                    <a:cubicBezTo>
                      <a:pt x="55" y="22"/>
                      <a:pt x="55" y="22"/>
                      <a:pt x="55" y="22"/>
                    </a:cubicBezTo>
                    <a:cubicBezTo>
                      <a:pt x="54" y="21"/>
                      <a:pt x="52" y="21"/>
                      <a:pt x="50" y="21"/>
                    </a:cubicBezTo>
                    <a:cubicBezTo>
                      <a:pt x="49" y="20"/>
                      <a:pt x="47" y="20"/>
                      <a:pt x="45" y="20"/>
                    </a:cubicBezTo>
                    <a:cubicBezTo>
                      <a:pt x="44" y="20"/>
                      <a:pt x="42" y="21"/>
                      <a:pt x="40" y="25"/>
                    </a:cubicBezTo>
                    <a:cubicBezTo>
                      <a:pt x="38" y="28"/>
                      <a:pt x="35" y="32"/>
                      <a:pt x="33" y="37"/>
                    </a:cubicBezTo>
                    <a:cubicBezTo>
                      <a:pt x="31" y="41"/>
                      <a:pt x="29" y="46"/>
                      <a:pt x="27" y="52"/>
                    </a:cubicBezTo>
                    <a:cubicBezTo>
                      <a:pt x="25" y="57"/>
                      <a:pt x="23" y="61"/>
                      <a:pt x="22" y="65"/>
                    </a:cubicBezTo>
                    <a:cubicBezTo>
                      <a:pt x="18" y="63"/>
                      <a:pt x="18" y="63"/>
                      <a:pt x="18" y="63"/>
                    </a:cubicBezTo>
                    <a:cubicBezTo>
                      <a:pt x="31" y="0"/>
                      <a:pt x="31" y="0"/>
                      <a:pt x="31" y="0"/>
                    </a:cubicBezTo>
                    <a:cubicBezTo>
                      <a:pt x="103" y="25"/>
                      <a:pt x="103" y="25"/>
                      <a:pt x="103" y="25"/>
                    </a:cubicBezTo>
                    <a:lnTo>
                      <a:pt x="90" y="89"/>
                    </a:lnTo>
                    <a:close/>
                  </a:path>
                </a:pathLst>
              </a:custGeom>
              <a:solidFill>
                <a:srgbClr val="898989"/>
              </a:solidFill>
              <a:ln>
                <a:noFill/>
              </a:ln>
            </p:spPr>
            <p:txBody>
              <a:bodyPr anchor="ctr"/>
              <a:lstStyle/>
              <a:p>
                <a:pPr algn="ctr"/>
                <a:endParaRPr/>
              </a:p>
            </p:txBody>
          </p:sp>
          <p:sp>
            <p:nvSpPr>
              <p:cNvPr id="23" name="íṥḷíḑè">
                <a:extLst>
                  <a:ext uri="{FF2B5EF4-FFF2-40B4-BE49-F238E27FC236}">
                    <a16:creationId xmlns:a16="http://schemas.microsoft.com/office/drawing/2014/main" id="{A569D258-7D63-D9FE-C01E-35211B784972}"/>
                  </a:ext>
                </a:extLst>
              </p:cNvPr>
              <p:cNvSpPr/>
              <p:nvPr/>
            </p:nvSpPr>
            <p:spPr bwMode="auto">
              <a:xfrm>
                <a:off x="2876551" y="4029076"/>
                <a:ext cx="74613" cy="200025"/>
              </a:xfrm>
              <a:custGeom>
                <a:avLst/>
                <a:gdLst>
                  <a:gd name="T0" fmla="*/ 95 w 96"/>
                  <a:gd name="T1" fmla="*/ 33 h 254"/>
                  <a:gd name="T2" fmla="*/ 91 w 96"/>
                  <a:gd name="T3" fmla="*/ 34 h 254"/>
                  <a:gd name="T4" fmla="*/ 87 w 96"/>
                  <a:gd name="T5" fmla="*/ 37 h 254"/>
                  <a:gd name="T6" fmla="*/ 83 w 96"/>
                  <a:gd name="T7" fmla="*/ 43 h 254"/>
                  <a:gd name="T8" fmla="*/ 78 w 96"/>
                  <a:gd name="T9" fmla="*/ 53 h 254"/>
                  <a:gd name="T10" fmla="*/ 64 w 96"/>
                  <a:gd name="T11" fmla="*/ 89 h 254"/>
                  <a:gd name="T12" fmla="*/ 47 w 96"/>
                  <a:gd name="T13" fmla="*/ 134 h 254"/>
                  <a:gd name="T14" fmla="*/ 42 w 96"/>
                  <a:gd name="T15" fmla="*/ 151 h 254"/>
                  <a:gd name="T16" fmla="*/ 38 w 96"/>
                  <a:gd name="T17" fmla="*/ 170 h 254"/>
                  <a:gd name="T18" fmla="*/ 31 w 96"/>
                  <a:gd name="T19" fmla="*/ 215 h 254"/>
                  <a:gd name="T20" fmla="*/ 31 w 96"/>
                  <a:gd name="T21" fmla="*/ 226 h 254"/>
                  <a:gd name="T22" fmla="*/ 33 w 96"/>
                  <a:gd name="T23" fmla="*/ 234 h 254"/>
                  <a:gd name="T24" fmla="*/ 37 w 96"/>
                  <a:gd name="T25" fmla="*/ 238 h 254"/>
                  <a:gd name="T26" fmla="*/ 41 w 96"/>
                  <a:gd name="T27" fmla="*/ 242 h 254"/>
                  <a:gd name="T28" fmla="*/ 40 w 96"/>
                  <a:gd name="T29" fmla="*/ 254 h 254"/>
                  <a:gd name="T30" fmla="*/ 0 w 96"/>
                  <a:gd name="T31" fmla="*/ 244 h 254"/>
                  <a:gd name="T32" fmla="*/ 2 w 96"/>
                  <a:gd name="T33" fmla="*/ 232 h 254"/>
                  <a:gd name="T34" fmla="*/ 7 w 96"/>
                  <a:gd name="T35" fmla="*/ 232 h 254"/>
                  <a:gd name="T36" fmla="*/ 12 w 96"/>
                  <a:gd name="T37" fmla="*/ 230 h 254"/>
                  <a:gd name="T38" fmla="*/ 16 w 96"/>
                  <a:gd name="T39" fmla="*/ 224 h 254"/>
                  <a:gd name="T40" fmla="*/ 19 w 96"/>
                  <a:gd name="T41" fmla="*/ 214 h 254"/>
                  <a:gd name="T42" fmla="*/ 27 w 96"/>
                  <a:gd name="T43" fmla="*/ 156 h 254"/>
                  <a:gd name="T44" fmla="*/ 28 w 96"/>
                  <a:gd name="T45" fmla="*/ 146 h 254"/>
                  <a:gd name="T46" fmla="*/ 27 w 96"/>
                  <a:gd name="T47" fmla="*/ 129 h 254"/>
                  <a:gd name="T48" fmla="*/ 26 w 96"/>
                  <a:gd name="T49" fmla="*/ 85 h 254"/>
                  <a:gd name="T50" fmla="*/ 24 w 96"/>
                  <a:gd name="T51" fmla="*/ 44 h 254"/>
                  <a:gd name="T52" fmla="*/ 23 w 96"/>
                  <a:gd name="T53" fmla="*/ 29 h 254"/>
                  <a:gd name="T54" fmla="*/ 21 w 96"/>
                  <a:gd name="T55" fmla="*/ 19 h 254"/>
                  <a:gd name="T56" fmla="*/ 18 w 96"/>
                  <a:gd name="T57" fmla="*/ 15 h 254"/>
                  <a:gd name="T58" fmla="*/ 14 w 96"/>
                  <a:gd name="T59" fmla="*/ 12 h 254"/>
                  <a:gd name="T60" fmla="*/ 16 w 96"/>
                  <a:gd name="T61" fmla="*/ 0 h 254"/>
                  <a:gd name="T62" fmla="*/ 52 w 96"/>
                  <a:gd name="T63" fmla="*/ 9 h 254"/>
                  <a:gd name="T64" fmla="*/ 50 w 96"/>
                  <a:gd name="T65" fmla="*/ 21 h 254"/>
                  <a:gd name="T66" fmla="*/ 41 w 96"/>
                  <a:gd name="T67" fmla="*/ 21 h 254"/>
                  <a:gd name="T68" fmla="*/ 38 w 96"/>
                  <a:gd name="T69" fmla="*/ 26 h 254"/>
                  <a:gd name="T70" fmla="*/ 38 w 96"/>
                  <a:gd name="T71" fmla="*/ 30 h 254"/>
                  <a:gd name="T72" fmla="*/ 38 w 96"/>
                  <a:gd name="T73" fmla="*/ 37 h 254"/>
                  <a:gd name="T74" fmla="*/ 38 w 96"/>
                  <a:gd name="T75" fmla="*/ 47 h 254"/>
                  <a:gd name="T76" fmla="*/ 39 w 96"/>
                  <a:gd name="T77" fmla="*/ 58 h 254"/>
                  <a:gd name="T78" fmla="*/ 40 w 96"/>
                  <a:gd name="T79" fmla="*/ 90 h 254"/>
                  <a:gd name="T80" fmla="*/ 42 w 96"/>
                  <a:gd name="T81" fmla="*/ 130 h 254"/>
                  <a:gd name="T82" fmla="*/ 66 w 96"/>
                  <a:gd name="T83" fmla="*/ 68 h 254"/>
                  <a:gd name="T84" fmla="*/ 75 w 96"/>
                  <a:gd name="T85" fmla="*/ 41 h 254"/>
                  <a:gd name="T86" fmla="*/ 75 w 96"/>
                  <a:gd name="T87" fmla="*/ 34 h 254"/>
                  <a:gd name="T88" fmla="*/ 72 w 96"/>
                  <a:gd name="T89" fmla="*/ 30 h 254"/>
                  <a:gd name="T90" fmla="*/ 69 w 96"/>
                  <a:gd name="T91" fmla="*/ 27 h 254"/>
                  <a:gd name="T92" fmla="*/ 65 w 96"/>
                  <a:gd name="T93" fmla="*/ 25 h 254"/>
                  <a:gd name="T94" fmla="*/ 67 w 96"/>
                  <a:gd name="T95" fmla="*/ 13 h 254"/>
                  <a:gd name="T96" fmla="*/ 96 w 96"/>
                  <a:gd name="T97" fmla="*/ 21 h 254"/>
                  <a:gd name="T98" fmla="*/ 95 w 96"/>
                  <a:gd name="T99" fmla="*/ 3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254">
                    <a:moveTo>
                      <a:pt x="95" y="33"/>
                    </a:moveTo>
                    <a:cubicBezTo>
                      <a:pt x="94" y="33"/>
                      <a:pt x="93" y="33"/>
                      <a:pt x="91" y="34"/>
                    </a:cubicBezTo>
                    <a:cubicBezTo>
                      <a:pt x="89" y="35"/>
                      <a:pt x="88" y="36"/>
                      <a:pt x="87" y="37"/>
                    </a:cubicBezTo>
                    <a:cubicBezTo>
                      <a:pt x="85" y="40"/>
                      <a:pt x="84" y="41"/>
                      <a:pt x="83" y="43"/>
                    </a:cubicBezTo>
                    <a:cubicBezTo>
                      <a:pt x="82" y="44"/>
                      <a:pt x="81" y="48"/>
                      <a:pt x="78" y="53"/>
                    </a:cubicBezTo>
                    <a:cubicBezTo>
                      <a:pt x="73" y="65"/>
                      <a:pt x="69" y="77"/>
                      <a:pt x="64" y="89"/>
                    </a:cubicBezTo>
                    <a:cubicBezTo>
                      <a:pt x="60" y="101"/>
                      <a:pt x="54" y="116"/>
                      <a:pt x="47" y="134"/>
                    </a:cubicBezTo>
                    <a:cubicBezTo>
                      <a:pt x="45" y="141"/>
                      <a:pt x="43" y="147"/>
                      <a:pt x="42" y="151"/>
                    </a:cubicBezTo>
                    <a:cubicBezTo>
                      <a:pt x="41" y="155"/>
                      <a:pt x="40" y="161"/>
                      <a:pt x="38" y="170"/>
                    </a:cubicBezTo>
                    <a:cubicBezTo>
                      <a:pt x="31" y="215"/>
                      <a:pt x="31" y="215"/>
                      <a:pt x="31" y="215"/>
                    </a:cubicBezTo>
                    <a:cubicBezTo>
                      <a:pt x="31" y="219"/>
                      <a:pt x="31" y="223"/>
                      <a:pt x="31" y="226"/>
                    </a:cubicBezTo>
                    <a:cubicBezTo>
                      <a:pt x="31" y="229"/>
                      <a:pt x="32" y="232"/>
                      <a:pt x="33" y="234"/>
                    </a:cubicBezTo>
                    <a:cubicBezTo>
                      <a:pt x="33" y="235"/>
                      <a:pt x="35" y="236"/>
                      <a:pt x="37" y="238"/>
                    </a:cubicBezTo>
                    <a:cubicBezTo>
                      <a:pt x="38" y="240"/>
                      <a:pt x="40" y="241"/>
                      <a:pt x="41" y="242"/>
                    </a:cubicBezTo>
                    <a:cubicBezTo>
                      <a:pt x="40" y="254"/>
                      <a:pt x="40" y="254"/>
                      <a:pt x="40" y="254"/>
                    </a:cubicBezTo>
                    <a:cubicBezTo>
                      <a:pt x="0" y="244"/>
                      <a:pt x="0" y="244"/>
                      <a:pt x="0" y="244"/>
                    </a:cubicBezTo>
                    <a:cubicBezTo>
                      <a:pt x="2" y="232"/>
                      <a:pt x="2" y="232"/>
                      <a:pt x="2" y="232"/>
                    </a:cubicBezTo>
                    <a:cubicBezTo>
                      <a:pt x="3" y="232"/>
                      <a:pt x="5" y="232"/>
                      <a:pt x="7" y="232"/>
                    </a:cubicBezTo>
                    <a:cubicBezTo>
                      <a:pt x="10" y="232"/>
                      <a:pt x="11" y="231"/>
                      <a:pt x="12" y="230"/>
                    </a:cubicBezTo>
                    <a:cubicBezTo>
                      <a:pt x="14" y="229"/>
                      <a:pt x="15" y="227"/>
                      <a:pt x="16" y="224"/>
                    </a:cubicBezTo>
                    <a:cubicBezTo>
                      <a:pt x="17" y="222"/>
                      <a:pt x="18" y="218"/>
                      <a:pt x="19" y="214"/>
                    </a:cubicBezTo>
                    <a:cubicBezTo>
                      <a:pt x="27" y="156"/>
                      <a:pt x="27" y="156"/>
                      <a:pt x="27" y="156"/>
                    </a:cubicBezTo>
                    <a:cubicBezTo>
                      <a:pt x="28" y="154"/>
                      <a:pt x="28" y="151"/>
                      <a:pt x="28" y="146"/>
                    </a:cubicBezTo>
                    <a:cubicBezTo>
                      <a:pt x="28" y="141"/>
                      <a:pt x="27" y="135"/>
                      <a:pt x="27" y="129"/>
                    </a:cubicBezTo>
                    <a:cubicBezTo>
                      <a:pt x="27" y="115"/>
                      <a:pt x="26" y="101"/>
                      <a:pt x="26" y="85"/>
                    </a:cubicBezTo>
                    <a:cubicBezTo>
                      <a:pt x="25" y="69"/>
                      <a:pt x="25" y="55"/>
                      <a:pt x="24" y="44"/>
                    </a:cubicBezTo>
                    <a:cubicBezTo>
                      <a:pt x="24" y="37"/>
                      <a:pt x="23" y="32"/>
                      <a:pt x="23" y="29"/>
                    </a:cubicBezTo>
                    <a:cubicBezTo>
                      <a:pt x="22" y="25"/>
                      <a:pt x="22" y="22"/>
                      <a:pt x="21" y="19"/>
                    </a:cubicBezTo>
                    <a:cubicBezTo>
                      <a:pt x="20" y="17"/>
                      <a:pt x="19" y="16"/>
                      <a:pt x="18" y="15"/>
                    </a:cubicBezTo>
                    <a:cubicBezTo>
                      <a:pt x="17" y="13"/>
                      <a:pt x="16" y="12"/>
                      <a:pt x="14" y="12"/>
                    </a:cubicBezTo>
                    <a:cubicBezTo>
                      <a:pt x="16" y="0"/>
                      <a:pt x="16" y="0"/>
                      <a:pt x="16" y="0"/>
                    </a:cubicBezTo>
                    <a:cubicBezTo>
                      <a:pt x="52" y="9"/>
                      <a:pt x="52" y="9"/>
                      <a:pt x="52" y="9"/>
                    </a:cubicBezTo>
                    <a:cubicBezTo>
                      <a:pt x="50" y="21"/>
                      <a:pt x="50" y="21"/>
                      <a:pt x="50" y="21"/>
                    </a:cubicBezTo>
                    <a:cubicBezTo>
                      <a:pt x="46" y="20"/>
                      <a:pt x="43" y="20"/>
                      <a:pt x="41" y="21"/>
                    </a:cubicBezTo>
                    <a:cubicBezTo>
                      <a:pt x="39" y="22"/>
                      <a:pt x="38" y="24"/>
                      <a:pt x="38" y="26"/>
                    </a:cubicBezTo>
                    <a:cubicBezTo>
                      <a:pt x="38" y="27"/>
                      <a:pt x="38" y="28"/>
                      <a:pt x="38" y="30"/>
                    </a:cubicBezTo>
                    <a:cubicBezTo>
                      <a:pt x="38" y="32"/>
                      <a:pt x="38" y="34"/>
                      <a:pt x="38" y="37"/>
                    </a:cubicBezTo>
                    <a:cubicBezTo>
                      <a:pt x="38" y="40"/>
                      <a:pt x="38" y="43"/>
                      <a:pt x="38" y="47"/>
                    </a:cubicBezTo>
                    <a:cubicBezTo>
                      <a:pt x="38" y="51"/>
                      <a:pt x="38" y="55"/>
                      <a:pt x="39" y="58"/>
                    </a:cubicBezTo>
                    <a:cubicBezTo>
                      <a:pt x="39" y="69"/>
                      <a:pt x="39" y="79"/>
                      <a:pt x="40" y="90"/>
                    </a:cubicBezTo>
                    <a:cubicBezTo>
                      <a:pt x="40" y="100"/>
                      <a:pt x="41" y="114"/>
                      <a:pt x="42" y="130"/>
                    </a:cubicBezTo>
                    <a:cubicBezTo>
                      <a:pt x="52" y="104"/>
                      <a:pt x="60" y="83"/>
                      <a:pt x="66" y="68"/>
                    </a:cubicBezTo>
                    <a:cubicBezTo>
                      <a:pt x="71" y="53"/>
                      <a:pt x="74" y="44"/>
                      <a:pt x="75" y="41"/>
                    </a:cubicBezTo>
                    <a:cubicBezTo>
                      <a:pt x="75" y="38"/>
                      <a:pt x="75" y="36"/>
                      <a:pt x="75" y="34"/>
                    </a:cubicBezTo>
                    <a:cubicBezTo>
                      <a:pt x="74" y="32"/>
                      <a:pt x="73" y="31"/>
                      <a:pt x="72" y="30"/>
                    </a:cubicBezTo>
                    <a:cubicBezTo>
                      <a:pt x="72" y="29"/>
                      <a:pt x="70" y="28"/>
                      <a:pt x="69" y="27"/>
                    </a:cubicBezTo>
                    <a:cubicBezTo>
                      <a:pt x="68" y="26"/>
                      <a:pt x="67" y="26"/>
                      <a:pt x="65" y="25"/>
                    </a:cubicBezTo>
                    <a:cubicBezTo>
                      <a:pt x="67" y="13"/>
                      <a:pt x="67" y="13"/>
                      <a:pt x="67" y="13"/>
                    </a:cubicBezTo>
                    <a:cubicBezTo>
                      <a:pt x="96" y="21"/>
                      <a:pt x="96" y="21"/>
                      <a:pt x="96" y="21"/>
                    </a:cubicBezTo>
                    <a:lnTo>
                      <a:pt x="95" y="33"/>
                    </a:lnTo>
                    <a:close/>
                  </a:path>
                </a:pathLst>
              </a:custGeom>
              <a:solidFill>
                <a:srgbClr val="898989"/>
              </a:solidFill>
              <a:ln>
                <a:noFill/>
              </a:ln>
            </p:spPr>
            <p:txBody>
              <a:bodyPr anchor="ctr"/>
              <a:lstStyle/>
              <a:p>
                <a:pPr algn="ctr"/>
                <a:endParaRPr/>
              </a:p>
            </p:txBody>
          </p:sp>
          <p:sp>
            <p:nvSpPr>
              <p:cNvPr id="24" name="iṡļiďé">
                <a:extLst>
                  <a:ext uri="{FF2B5EF4-FFF2-40B4-BE49-F238E27FC236}">
                    <a16:creationId xmlns:a16="http://schemas.microsoft.com/office/drawing/2014/main" id="{4A86628F-1C7E-2A74-D1FF-654CA3FA52C2}"/>
                  </a:ext>
                </a:extLst>
              </p:cNvPr>
              <p:cNvSpPr/>
              <p:nvPr/>
            </p:nvSpPr>
            <p:spPr bwMode="auto">
              <a:xfrm>
                <a:off x="2973388" y="4051301"/>
                <a:ext cx="65088" cy="200025"/>
              </a:xfrm>
              <a:custGeom>
                <a:avLst/>
                <a:gdLst>
                  <a:gd name="T0" fmla="*/ 74 w 83"/>
                  <a:gd name="T1" fmla="*/ 37 h 255"/>
                  <a:gd name="T2" fmla="*/ 81 w 83"/>
                  <a:gd name="T3" fmla="*/ 78 h 255"/>
                  <a:gd name="T4" fmla="*/ 82 w 83"/>
                  <a:gd name="T5" fmla="*/ 131 h 255"/>
                  <a:gd name="T6" fmla="*/ 77 w 83"/>
                  <a:gd name="T7" fmla="*/ 183 h 255"/>
                  <a:gd name="T8" fmla="*/ 66 w 83"/>
                  <a:gd name="T9" fmla="*/ 222 h 255"/>
                  <a:gd name="T10" fmla="*/ 52 w 83"/>
                  <a:gd name="T11" fmla="*/ 247 h 255"/>
                  <a:gd name="T12" fmla="*/ 36 w 83"/>
                  <a:gd name="T13" fmla="*/ 254 h 255"/>
                  <a:gd name="T14" fmla="*/ 20 w 83"/>
                  <a:gd name="T15" fmla="*/ 244 h 255"/>
                  <a:gd name="T16" fmla="*/ 8 w 83"/>
                  <a:gd name="T17" fmla="*/ 216 h 255"/>
                  <a:gd name="T18" fmla="*/ 1 w 83"/>
                  <a:gd name="T19" fmla="*/ 175 h 255"/>
                  <a:gd name="T20" fmla="*/ 0 w 83"/>
                  <a:gd name="T21" fmla="*/ 124 h 255"/>
                  <a:gd name="T22" fmla="*/ 6 w 83"/>
                  <a:gd name="T23" fmla="*/ 72 h 255"/>
                  <a:gd name="T24" fmla="*/ 17 w 83"/>
                  <a:gd name="T25" fmla="*/ 33 h 255"/>
                  <a:gd name="T26" fmla="*/ 31 w 83"/>
                  <a:gd name="T27" fmla="*/ 8 h 255"/>
                  <a:gd name="T28" fmla="*/ 47 w 83"/>
                  <a:gd name="T29" fmla="*/ 0 h 255"/>
                  <a:gd name="T30" fmla="*/ 62 w 83"/>
                  <a:gd name="T31" fmla="*/ 10 h 255"/>
                  <a:gd name="T32" fmla="*/ 74 w 83"/>
                  <a:gd name="T33" fmla="*/ 37 h 255"/>
                  <a:gd name="T34" fmla="*/ 58 w 83"/>
                  <a:gd name="T35" fmla="*/ 208 h 255"/>
                  <a:gd name="T36" fmla="*/ 64 w 83"/>
                  <a:gd name="T37" fmla="*/ 173 h 255"/>
                  <a:gd name="T38" fmla="*/ 68 w 83"/>
                  <a:gd name="T39" fmla="*/ 130 h 255"/>
                  <a:gd name="T40" fmla="*/ 68 w 83"/>
                  <a:gd name="T41" fmla="*/ 84 h 255"/>
                  <a:gd name="T42" fmla="*/ 65 w 83"/>
                  <a:gd name="T43" fmla="*/ 48 h 255"/>
                  <a:gd name="T44" fmla="*/ 57 w 83"/>
                  <a:gd name="T45" fmla="*/ 24 h 255"/>
                  <a:gd name="T46" fmla="*/ 46 w 83"/>
                  <a:gd name="T47" fmla="*/ 15 h 255"/>
                  <a:gd name="T48" fmla="*/ 34 w 83"/>
                  <a:gd name="T49" fmla="*/ 24 h 255"/>
                  <a:gd name="T50" fmla="*/ 24 w 83"/>
                  <a:gd name="T51" fmla="*/ 48 h 255"/>
                  <a:gd name="T52" fmla="*/ 18 w 83"/>
                  <a:gd name="T53" fmla="*/ 83 h 255"/>
                  <a:gd name="T54" fmla="*/ 15 w 83"/>
                  <a:gd name="T55" fmla="*/ 126 h 255"/>
                  <a:gd name="T56" fmla="*/ 14 w 83"/>
                  <a:gd name="T57" fmla="*/ 170 h 255"/>
                  <a:gd name="T58" fmla="*/ 18 w 83"/>
                  <a:gd name="T59" fmla="*/ 206 h 255"/>
                  <a:gd name="T60" fmla="*/ 25 w 83"/>
                  <a:gd name="T61" fmla="*/ 230 h 255"/>
                  <a:gd name="T62" fmla="*/ 36 w 83"/>
                  <a:gd name="T63" fmla="*/ 239 h 255"/>
                  <a:gd name="T64" fmla="*/ 48 w 83"/>
                  <a:gd name="T65" fmla="*/ 232 h 255"/>
                  <a:gd name="T66" fmla="*/ 58 w 83"/>
                  <a:gd name="T67" fmla="*/ 20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255">
                    <a:moveTo>
                      <a:pt x="74" y="37"/>
                    </a:moveTo>
                    <a:cubicBezTo>
                      <a:pt x="78" y="48"/>
                      <a:pt x="80" y="62"/>
                      <a:pt x="81" y="78"/>
                    </a:cubicBezTo>
                    <a:cubicBezTo>
                      <a:pt x="83" y="94"/>
                      <a:pt x="83" y="112"/>
                      <a:pt x="82" y="131"/>
                    </a:cubicBezTo>
                    <a:cubicBezTo>
                      <a:pt x="81" y="150"/>
                      <a:pt x="79" y="167"/>
                      <a:pt x="77" y="183"/>
                    </a:cubicBezTo>
                    <a:cubicBezTo>
                      <a:pt x="74" y="199"/>
                      <a:pt x="70" y="212"/>
                      <a:pt x="66" y="222"/>
                    </a:cubicBezTo>
                    <a:cubicBezTo>
                      <a:pt x="62" y="233"/>
                      <a:pt x="57" y="241"/>
                      <a:pt x="52" y="247"/>
                    </a:cubicBezTo>
                    <a:cubicBezTo>
                      <a:pt x="47" y="252"/>
                      <a:pt x="41" y="255"/>
                      <a:pt x="36" y="254"/>
                    </a:cubicBezTo>
                    <a:cubicBezTo>
                      <a:pt x="30" y="254"/>
                      <a:pt x="24" y="250"/>
                      <a:pt x="20" y="244"/>
                    </a:cubicBezTo>
                    <a:cubicBezTo>
                      <a:pt x="15" y="237"/>
                      <a:pt x="11" y="228"/>
                      <a:pt x="8" y="216"/>
                    </a:cubicBezTo>
                    <a:cubicBezTo>
                      <a:pt x="5" y="205"/>
                      <a:pt x="3" y="191"/>
                      <a:pt x="1" y="175"/>
                    </a:cubicBezTo>
                    <a:cubicBezTo>
                      <a:pt x="0" y="159"/>
                      <a:pt x="0" y="142"/>
                      <a:pt x="0" y="124"/>
                    </a:cubicBezTo>
                    <a:cubicBezTo>
                      <a:pt x="1" y="105"/>
                      <a:pt x="3" y="87"/>
                      <a:pt x="6" y="72"/>
                    </a:cubicBezTo>
                    <a:cubicBezTo>
                      <a:pt x="9" y="57"/>
                      <a:pt x="12" y="44"/>
                      <a:pt x="17" y="33"/>
                    </a:cubicBezTo>
                    <a:cubicBezTo>
                      <a:pt x="21" y="22"/>
                      <a:pt x="26" y="13"/>
                      <a:pt x="31" y="8"/>
                    </a:cubicBezTo>
                    <a:cubicBezTo>
                      <a:pt x="36" y="2"/>
                      <a:pt x="41" y="0"/>
                      <a:pt x="47" y="0"/>
                    </a:cubicBezTo>
                    <a:cubicBezTo>
                      <a:pt x="53" y="1"/>
                      <a:pt x="58" y="4"/>
                      <a:pt x="62" y="10"/>
                    </a:cubicBezTo>
                    <a:cubicBezTo>
                      <a:pt x="67" y="17"/>
                      <a:pt x="71" y="26"/>
                      <a:pt x="74" y="37"/>
                    </a:cubicBezTo>
                    <a:close/>
                    <a:moveTo>
                      <a:pt x="58" y="208"/>
                    </a:moveTo>
                    <a:cubicBezTo>
                      <a:pt x="60" y="198"/>
                      <a:pt x="63" y="186"/>
                      <a:pt x="64" y="173"/>
                    </a:cubicBezTo>
                    <a:cubicBezTo>
                      <a:pt x="66" y="160"/>
                      <a:pt x="67" y="146"/>
                      <a:pt x="68" y="130"/>
                    </a:cubicBezTo>
                    <a:cubicBezTo>
                      <a:pt x="68" y="113"/>
                      <a:pt x="68" y="98"/>
                      <a:pt x="68" y="84"/>
                    </a:cubicBezTo>
                    <a:cubicBezTo>
                      <a:pt x="67" y="70"/>
                      <a:pt x="66" y="58"/>
                      <a:pt x="65" y="48"/>
                    </a:cubicBezTo>
                    <a:cubicBezTo>
                      <a:pt x="63" y="38"/>
                      <a:pt x="60" y="30"/>
                      <a:pt x="57" y="24"/>
                    </a:cubicBezTo>
                    <a:cubicBezTo>
                      <a:pt x="54" y="19"/>
                      <a:pt x="50" y="16"/>
                      <a:pt x="46" y="15"/>
                    </a:cubicBezTo>
                    <a:cubicBezTo>
                      <a:pt x="41" y="15"/>
                      <a:pt x="37" y="18"/>
                      <a:pt x="34" y="24"/>
                    </a:cubicBezTo>
                    <a:cubicBezTo>
                      <a:pt x="30" y="30"/>
                      <a:pt x="27" y="38"/>
                      <a:pt x="24" y="48"/>
                    </a:cubicBezTo>
                    <a:cubicBezTo>
                      <a:pt x="22" y="58"/>
                      <a:pt x="20" y="70"/>
                      <a:pt x="18" y="83"/>
                    </a:cubicBezTo>
                    <a:cubicBezTo>
                      <a:pt x="17" y="97"/>
                      <a:pt x="16" y="111"/>
                      <a:pt x="15" y="126"/>
                    </a:cubicBezTo>
                    <a:cubicBezTo>
                      <a:pt x="14" y="142"/>
                      <a:pt x="14" y="157"/>
                      <a:pt x="14" y="170"/>
                    </a:cubicBezTo>
                    <a:cubicBezTo>
                      <a:pt x="15" y="183"/>
                      <a:pt x="16" y="195"/>
                      <a:pt x="18" y="206"/>
                    </a:cubicBezTo>
                    <a:cubicBezTo>
                      <a:pt x="20" y="216"/>
                      <a:pt x="22" y="224"/>
                      <a:pt x="25" y="230"/>
                    </a:cubicBezTo>
                    <a:cubicBezTo>
                      <a:pt x="28" y="236"/>
                      <a:pt x="32" y="239"/>
                      <a:pt x="36" y="239"/>
                    </a:cubicBezTo>
                    <a:cubicBezTo>
                      <a:pt x="41" y="240"/>
                      <a:pt x="45" y="237"/>
                      <a:pt x="48" y="232"/>
                    </a:cubicBezTo>
                    <a:cubicBezTo>
                      <a:pt x="52" y="226"/>
                      <a:pt x="55" y="218"/>
                      <a:pt x="58" y="208"/>
                    </a:cubicBezTo>
                    <a:close/>
                  </a:path>
                </a:pathLst>
              </a:custGeom>
              <a:solidFill>
                <a:srgbClr val="898989"/>
              </a:solidFill>
              <a:ln>
                <a:noFill/>
              </a:ln>
            </p:spPr>
            <p:txBody>
              <a:bodyPr anchor="ctr"/>
              <a:lstStyle/>
              <a:p>
                <a:pPr algn="ctr"/>
                <a:endParaRPr/>
              </a:p>
            </p:txBody>
          </p:sp>
          <p:sp>
            <p:nvSpPr>
              <p:cNvPr id="25" name="îṥļîḍè">
                <a:extLst>
                  <a:ext uri="{FF2B5EF4-FFF2-40B4-BE49-F238E27FC236}">
                    <a16:creationId xmlns:a16="http://schemas.microsoft.com/office/drawing/2014/main" id="{69E6C0B4-05C3-3AA8-07B8-24893A9055A5}"/>
                  </a:ext>
                </a:extLst>
              </p:cNvPr>
              <p:cNvSpPr/>
              <p:nvPr/>
            </p:nvSpPr>
            <p:spPr bwMode="auto">
              <a:xfrm>
                <a:off x="3033713" y="4057651"/>
                <a:ext cx="52388" cy="190500"/>
              </a:xfrm>
              <a:custGeom>
                <a:avLst/>
                <a:gdLst>
                  <a:gd name="T0" fmla="*/ 67 w 67"/>
                  <a:gd name="T1" fmla="*/ 61 h 243"/>
                  <a:gd name="T2" fmla="*/ 62 w 67"/>
                  <a:gd name="T3" fmla="*/ 61 h 243"/>
                  <a:gd name="T4" fmla="*/ 57 w 67"/>
                  <a:gd name="T5" fmla="*/ 32 h 243"/>
                  <a:gd name="T6" fmla="*/ 50 w 67"/>
                  <a:gd name="T7" fmla="*/ 15 h 243"/>
                  <a:gd name="T8" fmla="*/ 45 w 67"/>
                  <a:gd name="T9" fmla="*/ 14 h 243"/>
                  <a:gd name="T10" fmla="*/ 39 w 67"/>
                  <a:gd name="T11" fmla="*/ 14 h 243"/>
                  <a:gd name="T12" fmla="*/ 25 w 67"/>
                  <a:gd name="T13" fmla="*/ 14 h 243"/>
                  <a:gd name="T14" fmla="*/ 25 w 67"/>
                  <a:gd name="T15" fmla="*/ 111 h 243"/>
                  <a:gd name="T16" fmla="*/ 35 w 67"/>
                  <a:gd name="T17" fmla="*/ 111 h 243"/>
                  <a:gd name="T18" fmla="*/ 42 w 67"/>
                  <a:gd name="T19" fmla="*/ 109 h 243"/>
                  <a:gd name="T20" fmla="*/ 46 w 67"/>
                  <a:gd name="T21" fmla="*/ 101 h 243"/>
                  <a:gd name="T22" fmla="*/ 48 w 67"/>
                  <a:gd name="T23" fmla="*/ 89 h 243"/>
                  <a:gd name="T24" fmla="*/ 49 w 67"/>
                  <a:gd name="T25" fmla="*/ 72 h 243"/>
                  <a:gd name="T26" fmla="*/ 54 w 67"/>
                  <a:gd name="T27" fmla="*/ 72 h 243"/>
                  <a:gd name="T28" fmla="*/ 54 w 67"/>
                  <a:gd name="T29" fmla="*/ 167 h 243"/>
                  <a:gd name="T30" fmla="*/ 49 w 67"/>
                  <a:gd name="T31" fmla="*/ 167 h 243"/>
                  <a:gd name="T32" fmla="*/ 48 w 67"/>
                  <a:gd name="T33" fmla="*/ 150 h 243"/>
                  <a:gd name="T34" fmla="*/ 46 w 67"/>
                  <a:gd name="T35" fmla="*/ 136 h 243"/>
                  <a:gd name="T36" fmla="*/ 41 w 67"/>
                  <a:gd name="T37" fmla="*/ 128 h 243"/>
                  <a:gd name="T38" fmla="*/ 35 w 67"/>
                  <a:gd name="T39" fmla="*/ 125 h 243"/>
                  <a:gd name="T40" fmla="*/ 25 w 67"/>
                  <a:gd name="T41" fmla="*/ 125 h 243"/>
                  <a:gd name="T42" fmla="*/ 25 w 67"/>
                  <a:gd name="T43" fmla="*/ 209 h 243"/>
                  <a:gd name="T44" fmla="*/ 26 w 67"/>
                  <a:gd name="T45" fmla="*/ 219 h 243"/>
                  <a:gd name="T46" fmla="*/ 29 w 67"/>
                  <a:gd name="T47" fmla="*/ 226 h 243"/>
                  <a:gd name="T48" fmla="*/ 32 w 67"/>
                  <a:gd name="T49" fmla="*/ 229 h 243"/>
                  <a:gd name="T50" fmla="*/ 37 w 67"/>
                  <a:gd name="T51" fmla="*/ 231 h 243"/>
                  <a:gd name="T52" fmla="*/ 37 w 67"/>
                  <a:gd name="T53" fmla="*/ 243 h 243"/>
                  <a:gd name="T54" fmla="*/ 0 w 67"/>
                  <a:gd name="T55" fmla="*/ 243 h 243"/>
                  <a:gd name="T56" fmla="*/ 0 w 67"/>
                  <a:gd name="T57" fmla="*/ 231 h 243"/>
                  <a:gd name="T58" fmla="*/ 5 w 67"/>
                  <a:gd name="T59" fmla="*/ 230 h 243"/>
                  <a:gd name="T60" fmla="*/ 9 w 67"/>
                  <a:gd name="T61" fmla="*/ 228 h 243"/>
                  <a:gd name="T62" fmla="*/ 11 w 67"/>
                  <a:gd name="T63" fmla="*/ 221 h 243"/>
                  <a:gd name="T64" fmla="*/ 12 w 67"/>
                  <a:gd name="T65" fmla="*/ 211 h 243"/>
                  <a:gd name="T66" fmla="*/ 12 w 67"/>
                  <a:gd name="T67" fmla="*/ 36 h 243"/>
                  <a:gd name="T68" fmla="*/ 12 w 67"/>
                  <a:gd name="T69" fmla="*/ 26 h 243"/>
                  <a:gd name="T70" fmla="*/ 9 w 67"/>
                  <a:gd name="T71" fmla="*/ 18 h 243"/>
                  <a:gd name="T72" fmla="*/ 4 w 67"/>
                  <a:gd name="T73" fmla="*/ 15 h 243"/>
                  <a:gd name="T74" fmla="*/ 0 w 67"/>
                  <a:gd name="T75" fmla="*/ 12 h 243"/>
                  <a:gd name="T76" fmla="*/ 0 w 67"/>
                  <a:gd name="T77" fmla="*/ 0 h 243"/>
                  <a:gd name="T78" fmla="*/ 67 w 67"/>
                  <a:gd name="T79" fmla="*/ 0 h 243"/>
                  <a:gd name="T80" fmla="*/ 67 w 67"/>
                  <a:gd name="T81" fmla="*/ 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243">
                    <a:moveTo>
                      <a:pt x="67" y="61"/>
                    </a:moveTo>
                    <a:cubicBezTo>
                      <a:pt x="62" y="61"/>
                      <a:pt x="62" y="61"/>
                      <a:pt x="62" y="61"/>
                    </a:cubicBezTo>
                    <a:cubicBezTo>
                      <a:pt x="62" y="52"/>
                      <a:pt x="60" y="42"/>
                      <a:pt x="57" y="32"/>
                    </a:cubicBezTo>
                    <a:cubicBezTo>
                      <a:pt x="55" y="22"/>
                      <a:pt x="52" y="16"/>
                      <a:pt x="50" y="15"/>
                    </a:cubicBezTo>
                    <a:cubicBezTo>
                      <a:pt x="48" y="15"/>
                      <a:pt x="47" y="14"/>
                      <a:pt x="45" y="14"/>
                    </a:cubicBezTo>
                    <a:cubicBezTo>
                      <a:pt x="43" y="14"/>
                      <a:pt x="42" y="14"/>
                      <a:pt x="39" y="14"/>
                    </a:cubicBezTo>
                    <a:cubicBezTo>
                      <a:pt x="25" y="14"/>
                      <a:pt x="25" y="14"/>
                      <a:pt x="25" y="14"/>
                    </a:cubicBezTo>
                    <a:cubicBezTo>
                      <a:pt x="25" y="111"/>
                      <a:pt x="25" y="111"/>
                      <a:pt x="25" y="111"/>
                    </a:cubicBezTo>
                    <a:cubicBezTo>
                      <a:pt x="35" y="111"/>
                      <a:pt x="35" y="111"/>
                      <a:pt x="35" y="111"/>
                    </a:cubicBezTo>
                    <a:cubicBezTo>
                      <a:pt x="38" y="111"/>
                      <a:pt x="40" y="111"/>
                      <a:pt x="42" y="109"/>
                    </a:cubicBezTo>
                    <a:cubicBezTo>
                      <a:pt x="43" y="107"/>
                      <a:pt x="45" y="104"/>
                      <a:pt x="46" y="101"/>
                    </a:cubicBezTo>
                    <a:cubicBezTo>
                      <a:pt x="47" y="98"/>
                      <a:pt x="47" y="94"/>
                      <a:pt x="48" y="89"/>
                    </a:cubicBezTo>
                    <a:cubicBezTo>
                      <a:pt x="49" y="84"/>
                      <a:pt x="49" y="78"/>
                      <a:pt x="49" y="72"/>
                    </a:cubicBezTo>
                    <a:cubicBezTo>
                      <a:pt x="54" y="72"/>
                      <a:pt x="54" y="72"/>
                      <a:pt x="54" y="72"/>
                    </a:cubicBezTo>
                    <a:cubicBezTo>
                      <a:pt x="54" y="167"/>
                      <a:pt x="54" y="167"/>
                      <a:pt x="54" y="167"/>
                    </a:cubicBezTo>
                    <a:cubicBezTo>
                      <a:pt x="49" y="167"/>
                      <a:pt x="49" y="167"/>
                      <a:pt x="49" y="167"/>
                    </a:cubicBezTo>
                    <a:cubicBezTo>
                      <a:pt x="49" y="162"/>
                      <a:pt x="49" y="157"/>
                      <a:pt x="48" y="150"/>
                    </a:cubicBezTo>
                    <a:cubicBezTo>
                      <a:pt x="47" y="144"/>
                      <a:pt x="47" y="139"/>
                      <a:pt x="46" y="136"/>
                    </a:cubicBezTo>
                    <a:cubicBezTo>
                      <a:pt x="45" y="132"/>
                      <a:pt x="43" y="129"/>
                      <a:pt x="41" y="128"/>
                    </a:cubicBezTo>
                    <a:cubicBezTo>
                      <a:pt x="40" y="126"/>
                      <a:pt x="37" y="125"/>
                      <a:pt x="35" y="125"/>
                    </a:cubicBezTo>
                    <a:cubicBezTo>
                      <a:pt x="25" y="125"/>
                      <a:pt x="25" y="125"/>
                      <a:pt x="25" y="125"/>
                    </a:cubicBezTo>
                    <a:cubicBezTo>
                      <a:pt x="25" y="209"/>
                      <a:pt x="25" y="209"/>
                      <a:pt x="25" y="209"/>
                    </a:cubicBezTo>
                    <a:cubicBezTo>
                      <a:pt x="25" y="213"/>
                      <a:pt x="25" y="216"/>
                      <a:pt x="26" y="219"/>
                    </a:cubicBezTo>
                    <a:cubicBezTo>
                      <a:pt x="26" y="222"/>
                      <a:pt x="27" y="225"/>
                      <a:pt x="29" y="226"/>
                    </a:cubicBezTo>
                    <a:cubicBezTo>
                      <a:pt x="29" y="227"/>
                      <a:pt x="30" y="228"/>
                      <a:pt x="32" y="229"/>
                    </a:cubicBezTo>
                    <a:cubicBezTo>
                      <a:pt x="34" y="230"/>
                      <a:pt x="36" y="231"/>
                      <a:pt x="37" y="231"/>
                    </a:cubicBezTo>
                    <a:cubicBezTo>
                      <a:pt x="37" y="243"/>
                      <a:pt x="37" y="243"/>
                      <a:pt x="37" y="243"/>
                    </a:cubicBezTo>
                    <a:cubicBezTo>
                      <a:pt x="0" y="243"/>
                      <a:pt x="0" y="243"/>
                      <a:pt x="0" y="243"/>
                    </a:cubicBezTo>
                    <a:cubicBezTo>
                      <a:pt x="0" y="231"/>
                      <a:pt x="0" y="231"/>
                      <a:pt x="0" y="231"/>
                    </a:cubicBezTo>
                    <a:cubicBezTo>
                      <a:pt x="1" y="231"/>
                      <a:pt x="3" y="231"/>
                      <a:pt x="5" y="230"/>
                    </a:cubicBezTo>
                    <a:cubicBezTo>
                      <a:pt x="7" y="230"/>
                      <a:pt x="8" y="229"/>
                      <a:pt x="9" y="228"/>
                    </a:cubicBezTo>
                    <a:cubicBezTo>
                      <a:pt x="10" y="227"/>
                      <a:pt x="11" y="224"/>
                      <a:pt x="11" y="221"/>
                    </a:cubicBezTo>
                    <a:cubicBezTo>
                      <a:pt x="12" y="219"/>
                      <a:pt x="12" y="215"/>
                      <a:pt x="12" y="211"/>
                    </a:cubicBezTo>
                    <a:cubicBezTo>
                      <a:pt x="12" y="36"/>
                      <a:pt x="12" y="36"/>
                      <a:pt x="12" y="36"/>
                    </a:cubicBezTo>
                    <a:cubicBezTo>
                      <a:pt x="12" y="32"/>
                      <a:pt x="12" y="28"/>
                      <a:pt x="12" y="26"/>
                    </a:cubicBezTo>
                    <a:cubicBezTo>
                      <a:pt x="11" y="23"/>
                      <a:pt x="10" y="20"/>
                      <a:pt x="9" y="18"/>
                    </a:cubicBezTo>
                    <a:cubicBezTo>
                      <a:pt x="8" y="17"/>
                      <a:pt x="6" y="16"/>
                      <a:pt x="4" y="15"/>
                    </a:cubicBezTo>
                    <a:cubicBezTo>
                      <a:pt x="3" y="13"/>
                      <a:pt x="1" y="13"/>
                      <a:pt x="0" y="12"/>
                    </a:cubicBezTo>
                    <a:cubicBezTo>
                      <a:pt x="0" y="0"/>
                      <a:pt x="0" y="0"/>
                      <a:pt x="0" y="0"/>
                    </a:cubicBezTo>
                    <a:cubicBezTo>
                      <a:pt x="67" y="0"/>
                      <a:pt x="67" y="0"/>
                      <a:pt x="67" y="0"/>
                    </a:cubicBezTo>
                    <a:lnTo>
                      <a:pt x="67" y="61"/>
                    </a:lnTo>
                    <a:close/>
                  </a:path>
                </a:pathLst>
              </a:custGeom>
              <a:solidFill>
                <a:srgbClr val="898989"/>
              </a:solidFill>
              <a:ln>
                <a:noFill/>
              </a:ln>
            </p:spPr>
            <p:txBody>
              <a:bodyPr anchor="ctr"/>
              <a:lstStyle/>
              <a:p>
                <a:pPr algn="ctr"/>
                <a:endParaRPr/>
              </a:p>
            </p:txBody>
          </p:sp>
          <p:sp>
            <p:nvSpPr>
              <p:cNvPr id="26" name="îsḻiḍê">
                <a:extLst>
                  <a:ext uri="{FF2B5EF4-FFF2-40B4-BE49-F238E27FC236}">
                    <a16:creationId xmlns:a16="http://schemas.microsoft.com/office/drawing/2014/main" id="{A726C95A-A5FB-1C83-20D5-D929FCBEB054}"/>
                  </a:ext>
                </a:extLst>
              </p:cNvPr>
              <p:cNvSpPr/>
              <p:nvPr/>
            </p:nvSpPr>
            <p:spPr bwMode="auto">
              <a:xfrm>
                <a:off x="3124201" y="4059238"/>
                <a:ext cx="53975" cy="198438"/>
              </a:xfrm>
              <a:custGeom>
                <a:avLst/>
                <a:gdLst>
                  <a:gd name="T0" fmla="*/ 57 w 68"/>
                  <a:gd name="T1" fmla="*/ 132 h 252"/>
                  <a:gd name="T2" fmla="*/ 63 w 68"/>
                  <a:gd name="T3" fmla="*/ 150 h 252"/>
                  <a:gd name="T4" fmla="*/ 66 w 68"/>
                  <a:gd name="T5" fmla="*/ 174 h 252"/>
                  <a:gd name="T6" fmla="*/ 63 w 68"/>
                  <a:gd name="T7" fmla="*/ 228 h 252"/>
                  <a:gd name="T8" fmla="*/ 44 w 68"/>
                  <a:gd name="T9" fmla="*/ 252 h 252"/>
                  <a:gd name="T10" fmla="*/ 32 w 68"/>
                  <a:gd name="T11" fmla="*/ 248 h 252"/>
                  <a:gd name="T12" fmla="*/ 21 w 68"/>
                  <a:gd name="T13" fmla="*/ 238 h 252"/>
                  <a:gd name="T14" fmla="*/ 20 w 68"/>
                  <a:gd name="T15" fmla="*/ 251 h 252"/>
                  <a:gd name="T16" fmla="*/ 15 w 68"/>
                  <a:gd name="T17" fmla="*/ 251 h 252"/>
                  <a:gd name="T18" fmla="*/ 7 w 68"/>
                  <a:gd name="T19" fmla="*/ 169 h 252"/>
                  <a:gd name="T20" fmla="*/ 12 w 68"/>
                  <a:gd name="T21" fmla="*/ 168 h 252"/>
                  <a:gd name="T22" fmla="*/ 18 w 68"/>
                  <a:gd name="T23" fmla="*/ 195 h 252"/>
                  <a:gd name="T24" fmla="*/ 25 w 68"/>
                  <a:gd name="T25" fmla="*/ 217 h 252"/>
                  <a:gd name="T26" fmla="*/ 34 w 68"/>
                  <a:gd name="T27" fmla="*/ 232 h 252"/>
                  <a:gd name="T28" fmla="*/ 44 w 68"/>
                  <a:gd name="T29" fmla="*/ 237 h 252"/>
                  <a:gd name="T30" fmla="*/ 51 w 68"/>
                  <a:gd name="T31" fmla="*/ 233 h 252"/>
                  <a:gd name="T32" fmla="*/ 55 w 68"/>
                  <a:gd name="T33" fmla="*/ 223 h 252"/>
                  <a:gd name="T34" fmla="*/ 57 w 68"/>
                  <a:gd name="T35" fmla="*/ 210 h 252"/>
                  <a:gd name="T36" fmla="*/ 56 w 68"/>
                  <a:gd name="T37" fmla="*/ 192 h 252"/>
                  <a:gd name="T38" fmla="*/ 51 w 68"/>
                  <a:gd name="T39" fmla="*/ 165 h 252"/>
                  <a:gd name="T40" fmla="*/ 40 w 68"/>
                  <a:gd name="T41" fmla="*/ 148 h 252"/>
                  <a:gd name="T42" fmla="*/ 31 w 68"/>
                  <a:gd name="T43" fmla="*/ 139 h 252"/>
                  <a:gd name="T44" fmla="*/ 21 w 68"/>
                  <a:gd name="T45" fmla="*/ 131 h 252"/>
                  <a:gd name="T46" fmla="*/ 8 w 68"/>
                  <a:gd name="T47" fmla="*/ 108 h 252"/>
                  <a:gd name="T48" fmla="*/ 0 w 68"/>
                  <a:gd name="T49" fmla="*/ 70 h 252"/>
                  <a:gd name="T50" fmla="*/ 0 w 68"/>
                  <a:gd name="T51" fmla="*/ 44 h 252"/>
                  <a:gd name="T52" fmla="*/ 4 w 68"/>
                  <a:gd name="T53" fmla="*/ 22 h 252"/>
                  <a:gd name="T54" fmla="*/ 11 w 68"/>
                  <a:gd name="T55" fmla="*/ 7 h 252"/>
                  <a:gd name="T56" fmla="*/ 20 w 68"/>
                  <a:gd name="T57" fmla="*/ 0 h 252"/>
                  <a:gd name="T58" fmla="*/ 31 w 68"/>
                  <a:gd name="T59" fmla="*/ 4 h 252"/>
                  <a:gd name="T60" fmla="*/ 41 w 68"/>
                  <a:gd name="T61" fmla="*/ 14 h 252"/>
                  <a:gd name="T62" fmla="*/ 42 w 68"/>
                  <a:gd name="T63" fmla="*/ 2 h 252"/>
                  <a:gd name="T64" fmla="*/ 47 w 68"/>
                  <a:gd name="T65" fmla="*/ 2 h 252"/>
                  <a:gd name="T66" fmla="*/ 54 w 68"/>
                  <a:gd name="T67" fmla="*/ 82 h 252"/>
                  <a:gd name="T68" fmla="*/ 50 w 68"/>
                  <a:gd name="T69" fmla="*/ 82 h 252"/>
                  <a:gd name="T70" fmla="*/ 44 w 68"/>
                  <a:gd name="T71" fmla="*/ 57 h 252"/>
                  <a:gd name="T72" fmla="*/ 38 w 68"/>
                  <a:gd name="T73" fmla="*/ 34 h 252"/>
                  <a:gd name="T74" fmla="*/ 30 w 68"/>
                  <a:gd name="T75" fmla="*/ 20 h 252"/>
                  <a:gd name="T76" fmla="*/ 21 w 68"/>
                  <a:gd name="T77" fmla="*/ 15 h 252"/>
                  <a:gd name="T78" fmla="*/ 12 w 68"/>
                  <a:gd name="T79" fmla="*/ 27 h 252"/>
                  <a:gd name="T80" fmla="*/ 10 w 68"/>
                  <a:gd name="T81" fmla="*/ 53 h 252"/>
                  <a:gd name="T82" fmla="*/ 15 w 68"/>
                  <a:gd name="T83" fmla="*/ 78 h 252"/>
                  <a:gd name="T84" fmla="*/ 24 w 68"/>
                  <a:gd name="T85" fmla="*/ 94 h 252"/>
                  <a:gd name="T86" fmla="*/ 34 w 68"/>
                  <a:gd name="T87" fmla="*/ 103 h 252"/>
                  <a:gd name="T88" fmla="*/ 43 w 68"/>
                  <a:gd name="T89" fmla="*/ 111 h 252"/>
                  <a:gd name="T90" fmla="*/ 50 w 68"/>
                  <a:gd name="T91" fmla="*/ 120 h 252"/>
                  <a:gd name="T92" fmla="*/ 57 w 68"/>
                  <a:gd name="T9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252">
                    <a:moveTo>
                      <a:pt x="57" y="132"/>
                    </a:moveTo>
                    <a:cubicBezTo>
                      <a:pt x="60" y="138"/>
                      <a:pt x="61" y="144"/>
                      <a:pt x="63" y="150"/>
                    </a:cubicBezTo>
                    <a:cubicBezTo>
                      <a:pt x="64" y="157"/>
                      <a:pt x="65" y="165"/>
                      <a:pt x="66" y="174"/>
                    </a:cubicBezTo>
                    <a:cubicBezTo>
                      <a:pt x="68" y="195"/>
                      <a:pt x="67" y="213"/>
                      <a:pt x="63" y="228"/>
                    </a:cubicBezTo>
                    <a:cubicBezTo>
                      <a:pt x="58" y="243"/>
                      <a:pt x="52" y="250"/>
                      <a:pt x="44" y="252"/>
                    </a:cubicBezTo>
                    <a:cubicBezTo>
                      <a:pt x="40" y="252"/>
                      <a:pt x="36" y="251"/>
                      <a:pt x="32" y="248"/>
                    </a:cubicBezTo>
                    <a:cubicBezTo>
                      <a:pt x="28" y="246"/>
                      <a:pt x="24" y="242"/>
                      <a:pt x="21" y="238"/>
                    </a:cubicBezTo>
                    <a:cubicBezTo>
                      <a:pt x="20" y="251"/>
                      <a:pt x="20" y="251"/>
                      <a:pt x="20" y="251"/>
                    </a:cubicBezTo>
                    <a:cubicBezTo>
                      <a:pt x="15" y="251"/>
                      <a:pt x="15" y="251"/>
                      <a:pt x="15" y="251"/>
                    </a:cubicBezTo>
                    <a:cubicBezTo>
                      <a:pt x="7" y="169"/>
                      <a:pt x="7" y="169"/>
                      <a:pt x="7" y="169"/>
                    </a:cubicBezTo>
                    <a:cubicBezTo>
                      <a:pt x="12" y="168"/>
                      <a:pt x="12" y="168"/>
                      <a:pt x="12" y="168"/>
                    </a:cubicBezTo>
                    <a:cubicBezTo>
                      <a:pt x="14" y="178"/>
                      <a:pt x="16" y="187"/>
                      <a:pt x="18" y="195"/>
                    </a:cubicBezTo>
                    <a:cubicBezTo>
                      <a:pt x="20" y="203"/>
                      <a:pt x="22" y="211"/>
                      <a:pt x="25" y="217"/>
                    </a:cubicBezTo>
                    <a:cubicBezTo>
                      <a:pt x="28" y="224"/>
                      <a:pt x="31" y="229"/>
                      <a:pt x="34" y="232"/>
                    </a:cubicBezTo>
                    <a:cubicBezTo>
                      <a:pt x="37" y="236"/>
                      <a:pt x="40" y="237"/>
                      <a:pt x="44" y="237"/>
                    </a:cubicBezTo>
                    <a:cubicBezTo>
                      <a:pt x="47" y="236"/>
                      <a:pt x="49" y="235"/>
                      <a:pt x="51" y="233"/>
                    </a:cubicBezTo>
                    <a:cubicBezTo>
                      <a:pt x="53" y="230"/>
                      <a:pt x="54" y="227"/>
                      <a:pt x="55" y="223"/>
                    </a:cubicBezTo>
                    <a:cubicBezTo>
                      <a:pt x="56" y="219"/>
                      <a:pt x="56" y="215"/>
                      <a:pt x="57" y="210"/>
                    </a:cubicBezTo>
                    <a:cubicBezTo>
                      <a:pt x="57" y="204"/>
                      <a:pt x="57" y="199"/>
                      <a:pt x="56" y="192"/>
                    </a:cubicBezTo>
                    <a:cubicBezTo>
                      <a:pt x="55" y="182"/>
                      <a:pt x="53" y="173"/>
                      <a:pt x="51" y="165"/>
                    </a:cubicBezTo>
                    <a:cubicBezTo>
                      <a:pt x="48" y="157"/>
                      <a:pt x="45" y="152"/>
                      <a:pt x="40" y="148"/>
                    </a:cubicBezTo>
                    <a:cubicBezTo>
                      <a:pt x="38" y="145"/>
                      <a:pt x="34" y="142"/>
                      <a:pt x="31" y="139"/>
                    </a:cubicBezTo>
                    <a:cubicBezTo>
                      <a:pt x="27" y="136"/>
                      <a:pt x="24" y="133"/>
                      <a:pt x="21" y="131"/>
                    </a:cubicBezTo>
                    <a:cubicBezTo>
                      <a:pt x="16" y="125"/>
                      <a:pt x="11" y="118"/>
                      <a:pt x="8" y="108"/>
                    </a:cubicBezTo>
                    <a:cubicBezTo>
                      <a:pt x="4" y="99"/>
                      <a:pt x="2" y="86"/>
                      <a:pt x="0" y="70"/>
                    </a:cubicBezTo>
                    <a:cubicBezTo>
                      <a:pt x="0" y="61"/>
                      <a:pt x="0" y="52"/>
                      <a:pt x="0" y="44"/>
                    </a:cubicBezTo>
                    <a:cubicBezTo>
                      <a:pt x="1" y="36"/>
                      <a:pt x="2" y="28"/>
                      <a:pt x="4" y="22"/>
                    </a:cubicBezTo>
                    <a:cubicBezTo>
                      <a:pt x="6" y="16"/>
                      <a:pt x="8" y="11"/>
                      <a:pt x="11" y="7"/>
                    </a:cubicBezTo>
                    <a:cubicBezTo>
                      <a:pt x="14" y="3"/>
                      <a:pt x="17" y="1"/>
                      <a:pt x="20" y="0"/>
                    </a:cubicBezTo>
                    <a:cubicBezTo>
                      <a:pt x="24" y="0"/>
                      <a:pt x="28" y="1"/>
                      <a:pt x="31" y="4"/>
                    </a:cubicBezTo>
                    <a:cubicBezTo>
                      <a:pt x="35" y="7"/>
                      <a:pt x="38" y="10"/>
                      <a:pt x="41" y="14"/>
                    </a:cubicBezTo>
                    <a:cubicBezTo>
                      <a:pt x="42" y="2"/>
                      <a:pt x="42" y="2"/>
                      <a:pt x="42" y="2"/>
                    </a:cubicBezTo>
                    <a:cubicBezTo>
                      <a:pt x="47" y="2"/>
                      <a:pt x="47" y="2"/>
                      <a:pt x="47" y="2"/>
                    </a:cubicBezTo>
                    <a:cubicBezTo>
                      <a:pt x="54" y="82"/>
                      <a:pt x="54" y="82"/>
                      <a:pt x="54" y="82"/>
                    </a:cubicBezTo>
                    <a:cubicBezTo>
                      <a:pt x="50" y="82"/>
                      <a:pt x="50" y="82"/>
                      <a:pt x="50" y="82"/>
                    </a:cubicBezTo>
                    <a:cubicBezTo>
                      <a:pt x="48" y="73"/>
                      <a:pt x="46" y="65"/>
                      <a:pt x="44" y="57"/>
                    </a:cubicBezTo>
                    <a:cubicBezTo>
                      <a:pt x="42" y="48"/>
                      <a:pt x="40" y="41"/>
                      <a:pt x="38" y="34"/>
                    </a:cubicBezTo>
                    <a:cubicBezTo>
                      <a:pt x="36" y="28"/>
                      <a:pt x="33" y="23"/>
                      <a:pt x="30" y="20"/>
                    </a:cubicBezTo>
                    <a:cubicBezTo>
                      <a:pt x="28" y="16"/>
                      <a:pt x="24" y="15"/>
                      <a:pt x="21" y="15"/>
                    </a:cubicBezTo>
                    <a:cubicBezTo>
                      <a:pt x="17" y="16"/>
                      <a:pt x="14" y="20"/>
                      <a:pt x="12" y="27"/>
                    </a:cubicBezTo>
                    <a:cubicBezTo>
                      <a:pt x="10" y="34"/>
                      <a:pt x="9" y="43"/>
                      <a:pt x="10" y="53"/>
                    </a:cubicBezTo>
                    <a:cubicBezTo>
                      <a:pt x="11" y="63"/>
                      <a:pt x="13" y="72"/>
                      <a:pt x="15" y="78"/>
                    </a:cubicBezTo>
                    <a:cubicBezTo>
                      <a:pt x="17" y="85"/>
                      <a:pt x="20" y="90"/>
                      <a:pt x="24" y="94"/>
                    </a:cubicBezTo>
                    <a:cubicBezTo>
                      <a:pt x="27" y="98"/>
                      <a:pt x="31" y="101"/>
                      <a:pt x="34" y="103"/>
                    </a:cubicBezTo>
                    <a:cubicBezTo>
                      <a:pt x="37" y="106"/>
                      <a:pt x="40" y="108"/>
                      <a:pt x="43" y="111"/>
                    </a:cubicBezTo>
                    <a:cubicBezTo>
                      <a:pt x="45" y="114"/>
                      <a:pt x="48" y="117"/>
                      <a:pt x="50" y="120"/>
                    </a:cubicBezTo>
                    <a:cubicBezTo>
                      <a:pt x="53" y="124"/>
                      <a:pt x="55" y="128"/>
                      <a:pt x="57" y="132"/>
                    </a:cubicBezTo>
                    <a:close/>
                  </a:path>
                </a:pathLst>
              </a:custGeom>
              <a:solidFill>
                <a:srgbClr val="898989"/>
              </a:solidFill>
              <a:ln>
                <a:noFill/>
              </a:ln>
            </p:spPr>
            <p:txBody>
              <a:bodyPr anchor="ctr"/>
              <a:lstStyle/>
              <a:p>
                <a:pPr algn="ctr"/>
                <a:endParaRPr/>
              </a:p>
            </p:txBody>
          </p:sp>
          <p:sp>
            <p:nvSpPr>
              <p:cNvPr id="27" name="îṣ1iḍé">
                <a:extLst>
                  <a:ext uri="{FF2B5EF4-FFF2-40B4-BE49-F238E27FC236}">
                    <a16:creationId xmlns:a16="http://schemas.microsoft.com/office/drawing/2014/main" id="{0397EF3F-D712-B0D6-CE3B-16AD2B8F06E1}"/>
                  </a:ext>
                </a:extLst>
              </p:cNvPr>
              <p:cNvSpPr/>
              <p:nvPr/>
            </p:nvSpPr>
            <p:spPr bwMode="auto">
              <a:xfrm>
                <a:off x="3171826" y="4054476"/>
                <a:ext cx="65088" cy="198438"/>
              </a:xfrm>
              <a:custGeom>
                <a:avLst/>
                <a:gdLst>
                  <a:gd name="T0" fmla="*/ 60 w 84"/>
                  <a:gd name="T1" fmla="*/ 251 h 253"/>
                  <a:gd name="T2" fmla="*/ 44 w 84"/>
                  <a:gd name="T3" fmla="*/ 247 h 253"/>
                  <a:gd name="T4" fmla="*/ 29 w 84"/>
                  <a:gd name="T5" fmla="*/ 225 h 253"/>
                  <a:gd name="T6" fmla="*/ 15 w 84"/>
                  <a:gd name="T7" fmla="*/ 189 h 253"/>
                  <a:gd name="T8" fmla="*/ 4 w 84"/>
                  <a:gd name="T9" fmla="*/ 138 h 253"/>
                  <a:gd name="T10" fmla="*/ 0 w 84"/>
                  <a:gd name="T11" fmla="*/ 85 h 253"/>
                  <a:gd name="T12" fmla="*/ 3 w 84"/>
                  <a:gd name="T13" fmla="*/ 43 h 253"/>
                  <a:gd name="T14" fmla="*/ 12 w 84"/>
                  <a:gd name="T15" fmla="*/ 14 h 253"/>
                  <a:gd name="T16" fmla="*/ 26 w 84"/>
                  <a:gd name="T17" fmla="*/ 1 h 253"/>
                  <a:gd name="T18" fmla="*/ 38 w 84"/>
                  <a:gd name="T19" fmla="*/ 3 h 253"/>
                  <a:gd name="T20" fmla="*/ 49 w 84"/>
                  <a:gd name="T21" fmla="*/ 13 h 253"/>
                  <a:gd name="T22" fmla="*/ 50 w 84"/>
                  <a:gd name="T23" fmla="*/ 1 h 253"/>
                  <a:gd name="T24" fmla="*/ 55 w 84"/>
                  <a:gd name="T25" fmla="*/ 0 h 253"/>
                  <a:gd name="T26" fmla="*/ 68 w 84"/>
                  <a:gd name="T27" fmla="*/ 85 h 253"/>
                  <a:gd name="T28" fmla="*/ 63 w 84"/>
                  <a:gd name="T29" fmla="*/ 86 h 253"/>
                  <a:gd name="T30" fmla="*/ 56 w 84"/>
                  <a:gd name="T31" fmla="*/ 60 h 253"/>
                  <a:gd name="T32" fmla="*/ 48 w 84"/>
                  <a:gd name="T33" fmla="*/ 36 h 253"/>
                  <a:gd name="T34" fmla="*/ 39 w 84"/>
                  <a:gd name="T35" fmla="*/ 20 h 253"/>
                  <a:gd name="T36" fmla="*/ 29 w 84"/>
                  <a:gd name="T37" fmla="*/ 15 h 253"/>
                  <a:gd name="T38" fmla="*/ 19 w 84"/>
                  <a:gd name="T39" fmla="*/ 25 h 253"/>
                  <a:gd name="T40" fmla="*/ 14 w 84"/>
                  <a:gd name="T41" fmla="*/ 49 h 253"/>
                  <a:gd name="T42" fmla="*/ 13 w 84"/>
                  <a:gd name="T43" fmla="*/ 85 h 253"/>
                  <a:gd name="T44" fmla="*/ 18 w 84"/>
                  <a:gd name="T45" fmla="*/ 132 h 253"/>
                  <a:gd name="T46" fmla="*/ 26 w 84"/>
                  <a:gd name="T47" fmla="*/ 174 h 253"/>
                  <a:gd name="T48" fmla="*/ 37 w 84"/>
                  <a:gd name="T49" fmla="*/ 206 h 253"/>
                  <a:gd name="T50" fmla="*/ 49 w 84"/>
                  <a:gd name="T51" fmla="*/ 226 h 253"/>
                  <a:gd name="T52" fmla="*/ 62 w 84"/>
                  <a:gd name="T53" fmla="*/ 231 h 253"/>
                  <a:gd name="T54" fmla="*/ 70 w 84"/>
                  <a:gd name="T55" fmla="*/ 225 h 253"/>
                  <a:gd name="T56" fmla="*/ 75 w 84"/>
                  <a:gd name="T57" fmla="*/ 212 h 253"/>
                  <a:gd name="T58" fmla="*/ 78 w 84"/>
                  <a:gd name="T59" fmla="*/ 194 h 253"/>
                  <a:gd name="T60" fmla="*/ 79 w 84"/>
                  <a:gd name="T61" fmla="*/ 172 h 253"/>
                  <a:gd name="T62" fmla="*/ 84 w 84"/>
                  <a:gd name="T63" fmla="*/ 177 h 253"/>
                  <a:gd name="T64" fmla="*/ 78 w 84"/>
                  <a:gd name="T65" fmla="*/ 231 h 253"/>
                  <a:gd name="T66" fmla="*/ 60 w 84"/>
                  <a:gd name="T67" fmla="*/ 2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253">
                    <a:moveTo>
                      <a:pt x="60" y="251"/>
                    </a:moveTo>
                    <a:cubicBezTo>
                      <a:pt x="55" y="253"/>
                      <a:pt x="50" y="251"/>
                      <a:pt x="44" y="247"/>
                    </a:cubicBezTo>
                    <a:cubicBezTo>
                      <a:pt x="39" y="242"/>
                      <a:pt x="34" y="235"/>
                      <a:pt x="29" y="225"/>
                    </a:cubicBezTo>
                    <a:cubicBezTo>
                      <a:pt x="24" y="216"/>
                      <a:pt x="19" y="203"/>
                      <a:pt x="15" y="189"/>
                    </a:cubicBezTo>
                    <a:cubicBezTo>
                      <a:pt x="11" y="174"/>
                      <a:pt x="7" y="157"/>
                      <a:pt x="4" y="138"/>
                    </a:cubicBezTo>
                    <a:cubicBezTo>
                      <a:pt x="2" y="119"/>
                      <a:pt x="0" y="101"/>
                      <a:pt x="0" y="85"/>
                    </a:cubicBezTo>
                    <a:cubicBezTo>
                      <a:pt x="0" y="69"/>
                      <a:pt x="1" y="55"/>
                      <a:pt x="3" y="43"/>
                    </a:cubicBezTo>
                    <a:cubicBezTo>
                      <a:pt x="5" y="31"/>
                      <a:pt x="8" y="22"/>
                      <a:pt x="12" y="14"/>
                    </a:cubicBezTo>
                    <a:cubicBezTo>
                      <a:pt x="16" y="7"/>
                      <a:pt x="21" y="3"/>
                      <a:pt x="26" y="1"/>
                    </a:cubicBezTo>
                    <a:cubicBezTo>
                      <a:pt x="30" y="0"/>
                      <a:pt x="34" y="1"/>
                      <a:pt x="38" y="3"/>
                    </a:cubicBezTo>
                    <a:cubicBezTo>
                      <a:pt x="42" y="5"/>
                      <a:pt x="46" y="8"/>
                      <a:pt x="49" y="13"/>
                    </a:cubicBezTo>
                    <a:cubicBezTo>
                      <a:pt x="50" y="1"/>
                      <a:pt x="50" y="1"/>
                      <a:pt x="50" y="1"/>
                    </a:cubicBezTo>
                    <a:cubicBezTo>
                      <a:pt x="55" y="0"/>
                      <a:pt x="55" y="0"/>
                      <a:pt x="55" y="0"/>
                    </a:cubicBezTo>
                    <a:cubicBezTo>
                      <a:pt x="68" y="85"/>
                      <a:pt x="68" y="85"/>
                      <a:pt x="68" y="85"/>
                    </a:cubicBezTo>
                    <a:cubicBezTo>
                      <a:pt x="63" y="86"/>
                      <a:pt x="63" y="86"/>
                      <a:pt x="63" y="86"/>
                    </a:cubicBezTo>
                    <a:cubicBezTo>
                      <a:pt x="61" y="78"/>
                      <a:pt x="59" y="69"/>
                      <a:pt x="56" y="60"/>
                    </a:cubicBezTo>
                    <a:cubicBezTo>
                      <a:pt x="53" y="50"/>
                      <a:pt x="51" y="42"/>
                      <a:pt x="48" y="36"/>
                    </a:cubicBezTo>
                    <a:cubicBezTo>
                      <a:pt x="45" y="29"/>
                      <a:pt x="42" y="23"/>
                      <a:pt x="39" y="20"/>
                    </a:cubicBezTo>
                    <a:cubicBezTo>
                      <a:pt x="36" y="16"/>
                      <a:pt x="32" y="15"/>
                      <a:pt x="29" y="15"/>
                    </a:cubicBezTo>
                    <a:cubicBezTo>
                      <a:pt x="25" y="16"/>
                      <a:pt x="22" y="20"/>
                      <a:pt x="19" y="25"/>
                    </a:cubicBezTo>
                    <a:cubicBezTo>
                      <a:pt x="17" y="31"/>
                      <a:pt x="15" y="39"/>
                      <a:pt x="14" y="49"/>
                    </a:cubicBezTo>
                    <a:cubicBezTo>
                      <a:pt x="13" y="58"/>
                      <a:pt x="13" y="70"/>
                      <a:pt x="13" y="85"/>
                    </a:cubicBezTo>
                    <a:cubicBezTo>
                      <a:pt x="14" y="99"/>
                      <a:pt x="16" y="115"/>
                      <a:pt x="18" y="132"/>
                    </a:cubicBezTo>
                    <a:cubicBezTo>
                      <a:pt x="20" y="148"/>
                      <a:pt x="23" y="161"/>
                      <a:pt x="26" y="174"/>
                    </a:cubicBezTo>
                    <a:cubicBezTo>
                      <a:pt x="29" y="186"/>
                      <a:pt x="33" y="197"/>
                      <a:pt x="37" y="206"/>
                    </a:cubicBezTo>
                    <a:cubicBezTo>
                      <a:pt x="41" y="215"/>
                      <a:pt x="45" y="222"/>
                      <a:pt x="49" y="226"/>
                    </a:cubicBezTo>
                    <a:cubicBezTo>
                      <a:pt x="53" y="231"/>
                      <a:pt x="57" y="232"/>
                      <a:pt x="62" y="231"/>
                    </a:cubicBezTo>
                    <a:cubicBezTo>
                      <a:pt x="65" y="231"/>
                      <a:pt x="68" y="228"/>
                      <a:pt x="70" y="225"/>
                    </a:cubicBezTo>
                    <a:cubicBezTo>
                      <a:pt x="72" y="221"/>
                      <a:pt x="74" y="217"/>
                      <a:pt x="75" y="212"/>
                    </a:cubicBezTo>
                    <a:cubicBezTo>
                      <a:pt x="76" y="206"/>
                      <a:pt x="77" y="200"/>
                      <a:pt x="78" y="194"/>
                    </a:cubicBezTo>
                    <a:cubicBezTo>
                      <a:pt x="79" y="187"/>
                      <a:pt x="79" y="180"/>
                      <a:pt x="79" y="172"/>
                    </a:cubicBezTo>
                    <a:cubicBezTo>
                      <a:pt x="84" y="177"/>
                      <a:pt x="84" y="177"/>
                      <a:pt x="84" y="177"/>
                    </a:cubicBezTo>
                    <a:cubicBezTo>
                      <a:pt x="84" y="202"/>
                      <a:pt x="82" y="220"/>
                      <a:pt x="78" y="231"/>
                    </a:cubicBezTo>
                    <a:cubicBezTo>
                      <a:pt x="74" y="243"/>
                      <a:pt x="68" y="250"/>
                      <a:pt x="60" y="251"/>
                    </a:cubicBezTo>
                    <a:close/>
                  </a:path>
                </a:pathLst>
              </a:custGeom>
              <a:solidFill>
                <a:srgbClr val="898989"/>
              </a:solidFill>
              <a:ln>
                <a:noFill/>
              </a:ln>
            </p:spPr>
            <p:txBody>
              <a:bodyPr anchor="ctr"/>
              <a:lstStyle/>
              <a:p>
                <a:pPr algn="ctr"/>
                <a:endParaRPr/>
              </a:p>
            </p:txBody>
          </p:sp>
          <p:sp>
            <p:nvSpPr>
              <p:cNvPr id="28" name="íşľîḋé">
                <a:extLst>
                  <a:ext uri="{FF2B5EF4-FFF2-40B4-BE49-F238E27FC236}">
                    <a16:creationId xmlns:a16="http://schemas.microsoft.com/office/drawing/2014/main" id="{CFD73A0F-1F1E-6F36-0AE1-D9DBA27CEBBF}"/>
                  </a:ext>
                </a:extLst>
              </p:cNvPr>
              <p:cNvSpPr/>
              <p:nvPr/>
            </p:nvSpPr>
            <p:spPr bwMode="auto">
              <a:xfrm>
                <a:off x="3222626" y="4043363"/>
                <a:ext cx="57150" cy="195263"/>
              </a:xfrm>
              <a:custGeom>
                <a:avLst/>
                <a:gdLst>
                  <a:gd name="T0" fmla="*/ 73 w 73"/>
                  <a:gd name="T1" fmla="*/ 239 h 248"/>
                  <a:gd name="T2" fmla="*/ 35 w 73"/>
                  <a:gd name="T3" fmla="*/ 248 h 248"/>
                  <a:gd name="T4" fmla="*/ 33 w 73"/>
                  <a:gd name="T5" fmla="*/ 236 h 248"/>
                  <a:gd name="T6" fmla="*/ 38 w 73"/>
                  <a:gd name="T7" fmla="*/ 234 h 248"/>
                  <a:gd name="T8" fmla="*/ 42 w 73"/>
                  <a:gd name="T9" fmla="*/ 231 h 248"/>
                  <a:gd name="T10" fmla="*/ 44 w 73"/>
                  <a:gd name="T11" fmla="*/ 224 h 248"/>
                  <a:gd name="T12" fmla="*/ 43 w 73"/>
                  <a:gd name="T13" fmla="*/ 214 h 248"/>
                  <a:gd name="T14" fmla="*/ 18 w 73"/>
                  <a:gd name="T15" fmla="*/ 41 h 248"/>
                  <a:gd name="T16" fmla="*/ 16 w 73"/>
                  <a:gd name="T17" fmla="*/ 31 h 248"/>
                  <a:gd name="T18" fmla="*/ 12 w 73"/>
                  <a:gd name="T19" fmla="*/ 25 h 248"/>
                  <a:gd name="T20" fmla="*/ 7 w 73"/>
                  <a:gd name="T21" fmla="*/ 22 h 248"/>
                  <a:gd name="T22" fmla="*/ 2 w 73"/>
                  <a:gd name="T23" fmla="*/ 21 h 248"/>
                  <a:gd name="T24" fmla="*/ 0 w 73"/>
                  <a:gd name="T25" fmla="*/ 9 h 248"/>
                  <a:gd name="T26" fmla="*/ 38 w 73"/>
                  <a:gd name="T27" fmla="*/ 0 h 248"/>
                  <a:gd name="T28" fmla="*/ 40 w 73"/>
                  <a:gd name="T29" fmla="*/ 12 h 248"/>
                  <a:gd name="T30" fmla="*/ 35 w 73"/>
                  <a:gd name="T31" fmla="*/ 14 h 248"/>
                  <a:gd name="T32" fmla="*/ 31 w 73"/>
                  <a:gd name="T33" fmla="*/ 18 h 248"/>
                  <a:gd name="T34" fmla="*/ 29 w 73"/>
                  <a:gd name="T35" fmla="*/ 25 h 248"/>
                  <a:gd name="T36" fmla="*/ 30 w 73"/>
                  <a:gd name="T37" fmla="*/ 36 h 248"/>
                  <a:gd name="T38" fmla="*/ 55 w 73"/>
                  <a:gd name="T39" fmla="*/ 208 h 248"/>
                  <a:gd name="T40" fmla="*/ 58 w 73"/>
                  <a:gd name="T41" fmla="*/ 218 h 248"/>
                  <a:gd name="T42" fmla="*/ 61 w 73"/>
                  <a:gd name="T43" fmla="*/ 224 h 248"/>
                  <a:gd name="T44" fmla="*/ 66 w 73"/>
                  <a:gd name="T45" fmla="*/ 226 h 248"/>
                  <a:gd name="T46" fmla="*/ 71 w 73"/>
                  <a:gd name="T47" fmla="*/ 227 h 248"/>
                  <a:gd name="T48" fmla="*/ 73 w 73"/>
                  <a:gd name="T49"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248">
                    <a:moveTo>
                      <a:pt x="73" y="239"/>
                    </a:moveTo>
                    <a:cubicBezTo>
                      <a:pt x="35" y="248"/>
                      <a:pt x="35" y="248"/>
                      <a:pt x="35" y="248"/>
                    </a:cubicBezTo>
                    <a:cubicBezTo>
                      <a:pt x="33" y="236"/>
                      <a:pt x="33" y="236"/>
                      <a:pt x="33" y="236"/>
                    </a:cubicBezTo>
                    <a:cubicBezTo>
                      <a:pt x="34" y="236"/>
                      <a:pt x="36" y="235"/>
                      <a:pt x="38" y="234"/>
                    </a:cubicBezTo>
                    <a:cubicBezTo>
                      <a:pt x="40" y="233"/>
                      <a:pt x="41" y="232"/>
                      <a:pt x="42" y="231"/>
                    </a:cubicBezTo>
                    <a:cubicBezTo>
                      <a:pt x="43" y="229"/>
                      <a:pt x="43" y="227"/>
                      <a:pt x="44" y="224"/>
                    </a:cubicBezTo>
                    <a:cubicBezTo>
                      <a:pt x="44" y="222"/>
                      <a:pt x="44" y="218"/>
                      <a:pt x="43" y="214"/>
                    </a:cubicBezTo>
                    <a:cubicBezTo>
                      <a:pt x="18" y="41"/>
                      <a:pt x="18" y="41"/>
                      <a:pt x="18" y="41"/>
                    </a:cubicBezTo>
                    <a:cubicBezTo>
                      <a:pt x="17" y="37"/>
                      <a:pt x="17" y="33"/>
                      <a:pt x="16" y="31"/>
                    </a:cubicBezTo>
                    <a:cubicBezTo>
                      <a:pt x="15" y="28"/>
                      <a:pt x="14" y="26"/>
                      <a:pt x="12" y="25"/>
                    </a:cubicBezTo>
                    <a:cubicBezTo>
                      <a:pt x="10" y="24"/>
                      <a:pt x="9" y="23"/>
                      <a:pt x="7" y="22"/>
                    </a:cubicBezTo>
                    <a:cubicBezTo>
                      <a:pt x="5" y="22"/>
                      <a:pt x="3" y="21"/>
                      <a:pt x="2" y="21"/>
                    </a:cubicBezTo>
                    <a:cubicBezTo>
                      <a:pt x="0" y="9"/>
                      <a:pt x="0" y="9"/>
                      <a:pt x="0" y="9"/>
                    </a:cubicBezTo>
                    <a:cubicBezTo>
                      <a:pt x="38" y="0"/>
                      <a:pt x="38" y="0"/>
                      <a:pt x="38" y="0"/>
                    </a:cubicBezTo>
                    <a:cubicBezTo>
                      <a:pt x="40" y="12"/>
                      <a:pt x="40" y="12"/>
                      <a:pt x="40" y="12"/>
                    </a:cubicBezTo>
                    <a:cubicBezTo>
                      <a:pt x="38" y="12"/>
                      <a:pt x="37" y="13"/>
                      <a:pt x="35" y="14"/>
                    </a:cubicBezTo>
                    <a:cubicBezTo>
                      <a:pt x="34" y="15"/>
                      <a:pt x="33" y="17"/>
                      <a:pt x="31" y="18"/>
                    </a:cubicBezTo>
                    <a:cubicBezTo>
                      <a:pt x="30" y="20"/>
                      <a:pt x="29" y="22"/>
                      <a:pt x="29" y="25"/>
                    </a:cubicBezTo>
                    <a:cubicBezTo>
                      <a:pt x="29" y="29"/>
                      <a:pt x="30" y="32"/>
                      <a:pt x="30" y="36"/>
                    </a:cubicBezTo>
                    <a:cubicBezTo>
                      <a:pt x="55" y="208"/>
                      <a:pt x="55" y="208"/>
                      <a:pt x="55" y="208"/>
                    </a:cubicBezTo>
                    <a:cubicBezTo>
                      <a:pt x="56" y="212"/>
                      <a:pt x="57" y="215"/>
                      <a:pt x="58" y="218"/>
                    </a:cubicBezTo>
                    <a:cubicBezTo>
                      <a:pt x="59" y="221"/>
                      <a:pt x="60" y="223"/>
                      <a:pt x="61" y="224"/>
                    </a:cubicBezTo>
                    <a:cubicBezTo>
                      <a:pt x="62" y="225"/>
                      <a:pt x="64" y="226"/>
                      <a:pt x="66" y="226"/>
                    </a:cubicBezTo>
                    <a:cubicBezTo>
                      <a:pt x="68" y="227"/>
                      <a:pt x="70" y="227"/>
                      <a:pt x="71" y="227"/>
                    </a:cubicBezTo>
                    <a:lnTo>
                      <a:pt x="73" y="239"/>
                    </a:lnTo>
                    <a:close/>
                  </a:path>
                </a:pathLst>
              </a:custGeom>
              <a:solidFill>
                <a:srgbClr val="898989"/>
              </a:solidFill>
              <a:ln>
                <a:noFill/>
              </a:ln>
            </p:spPr>
            <p:txBody>
              <a:bodyPr anchor="ctr"/>
              <a:lstStyle/>
              <a:p>
                <a:pPr algn="ctr"/>
                <a:endParaRPr/>
              </a:p>
            </p:txBody>
          </p:sp>
          <p:sp>
            <p:nvSpPr>
              <p:cNvPr id="29" name="íṣ1iḍe">
                <a:extLst>
                  <a:ext uri="{FF2B5EF4-FFF2-40B4-BE49-F238E27FC236}">
                    <a16:creationId xmlns:a16="http://schemas.microsoft.com/office/drawing/2014/main" id="{22733060-DA88-55DE-05DC-7E0F7D2EE199}"/>
                  </a:ext>
                </a:extLst>
              </p:cNvPr>
              <p:cNvSpPr/>
              <p:nvPr/>
            </p:nvSpPr>
            <p:spPr bwMode="auto">
              <a:xfrm>
                <a:off x="3257551" y="4022726"/>
                <a:ext cx="88900" cy="201613"/>
              </a:xfrm>
              <a:custGeom>
                <a:avLst/>
                <a:gdLst>
                  <a:gd name="T0" fmla="*/ 102 w 114"/>
                  <a:gd name="T1" fmla="*/ 164 h 257"/>
                  <a:gd name="T2" fmla="*/ 114 w 114"/>
                  <a:gd name="T3" fmla="*/ 234 h 257"/>
                  <a:gd name="T4" fmla="*/ 45 w 114"/>
                  <a:gd name="T5" fmla="*/ 257 h 257"/>
                  <a:gd name="T6" fmla="*/ 43 w 114"/>
                  <a:gd name="T7" fmla="*/ 245 h 257"/>
                  <a:gd name="T8" fmla="*/ 47 w 114"/>
                  <a:gd name="T9" fmla="*/ 242 h 257"/>
                  <a:gd name="T10" fmla="*/ 50 w 114"/>
                  <a:gd name="T11" fmla="*/ 238 h 257"/>
                  <a:gd name="T12" fmla="*/ 52 w 114"/>
                  <a:gd name="T13" fmla="*/ 231 h 257"/>
                  <a:gd name="T14" fmla="*/ 51 w 114"/>
                  <a:gd name="T15" fmla="*/ 221 h 257"/>
                  <a:gd name="T16" fmla="*/ 19 w 114"/>
                  <a:gd name="T17" fmla="*/ 51 h 257"/>
                  <a:gd name="T18" fmla="*/ 16 w 114"/>
                  <a:gd name="T19" fmla="*/ 42 h 257"/>
                  <a:gd name="T20" fmla="*/ 12 w 114"/>
                  <a:gd name="T21" fmla="*/ 36 h 257"/>
                  <a:gd name="T22" fmla="*/ 7 w 114"/>
                  <a:gd name="T23" fmla="*/ 33 h 257"/>
                  <a:gd name="T24" fmla="*/ 2 w 114"/>
                  <a:gd name="T25" fmla="*/ 33 h 257"/>
                  <a:gd name="T26" fmla="*/ 0 w 114"/>
                  <a:gd name="T27" fmla="*/ 21 h 257"/>
                  <a:gd name="T28" fmla="*/ 64 w 114"/>
                  <a:gd name="T29" fmla="*/ 0 h 257"/>
                  <a:gd name="T30" fmla="*/ 75 w 114"/>
                  <a:gd name="T31" fmla="*/ 57 h 257"/>
                  <a:gd name="T32" fmla="*/ 71 w 114"/>
                  <a:gd name="T33" fmla="*/ 58 h 257"/>
                  <a:gd name="T34" fmla="*/ 61 w 114"/>
                  <a:gd name="T35" fmla="*/ 33 h 257"/>
                  <a:gd name="T36" fmla="*/ 50 w 114"/>
                  <a:gd name="T37" fmla="*/ 20 h 257"/>
                  <a:gd name="T38" fmla="*/ 46 w 114"/>
                  <a:gd name="T39" fmla="*/ 20 h 257"/>
                  <a:gd name="T40" fmla="*/ 40 w 114"/>
                  <a:gd name="T41" fmla="*/ 22 h 257"/>
                  <a:gd name="T42" fmla="*/ 27 w 114"/>
                  <a:gd name="T43" fmla="*/ 26 h 257"/>
                  <a:gd name="T44" fmla="*/ 45 w 114"/>
                  <a:gd name="T45" fmla="*/ 120 h 257"/>
                  <a:gd name="T46" fmla="*/ 54 w 114"/>
                  <a:gd name="T47" fmla="*/ 117 h 257"/>
                  <a:gd name="T48" fmla="*/ 60 w 114"/>
                  <a:gd name="T49" fmla="*/ 112 h 257"/>
                  <a:gd name="T50" fmla="*/ 62 w 114"/>
                  <a:gd name="T51" fmla="*/ 103 h 257"/>
                  <a:gd name="T52" fmla="*/ 62 w 114"/>
                  <a:gd name="T53" fmla="*/ 89 h 257"/>
                  <a:gd name="T54" fmla="*/ 60 w 114"/>
                  <a:gd name="T55" fmla="*/ 74 h 257"/>
                  <a:gd name="T56" fmla="*/ 65 w 114"/>
                  <a:gd name="T57" fmla="*/ 72 h 257"/>
                  <a:gd name="T58" fmla="*/ 82 w 114"/>
                  <a:gd name="T59" fmla="*/ 165 h 257"/>
                  <a:gd name="T60" fmla="*/ 78 w 114"/>
                  <a:gd name="T61" fmla="*/ 166 h 257"/>
                  <a:gd name="T62" fmla="*/ 73 w 114"/>
                  <a:gd name="T63" fmla="*/ 149 h 257"/>
                  <a:gd name="T64" fmla="*/ 69 w 114"/>
                  <a:gd name="T65" fmla="*/ 137 h 257"/>
                  <a:gd name="T66" fmla="*/ 63 w 114"/>
                  <a:gd name="T67" fmla="*/ 130 h 257"/>
                  <a:gd name="T68" fmla="*/ 57 w 114"/>
                  <a:gd name="T69" fmla="*/ 130 h 257"/>
                  <a:gd name="T70" fmla="*/ 47 w 114"/>
                  <a:gd name="T71" fmla="*/ 133 h 257"/>
                  <a:gd name="T72" fmla="*/ 61 w 114"/>
                  <a:gd name="T73" fmla="*/ 204 h 257"/>
                  <a:gd name="T74" fmla="*/ 64 w 114"/>
                  <a:gd name="T75" fmla="*/ 221 h 257"/>
                  <a:gd name="T76" fmla="*/ 68 w 114"/>
                  <a:gd name="T77" fmla="*/ 229 h 257"/>
                  <a:gd name="T78" fmla="*/ 73 w 114"/>
                  <a:gd name="T79" fmla="*/ 232 h 257"/>
                  <a:gd name="T80" fmla="*/ 81 w 114"/>
                  <a:gd name="T81" fmla="*/ 231 h 257"/>
                  <a:gd name="T82" fmla="*/ 86 w 114"/>
                  <a:gd name="T83" fmla="*/ 229 h 257"/>
                  <a:gd name="T84" fmla="*/ 91 w 114"/>
                  <a:gd name="T85" fmla="*/ 226 h 257"/>
                  <a:gd name="T86" fmla="*/ 95 w 114"/>
                  <a:gd name="T87" fmla="*/ 223 h 257"/>
                  <a:gd name="T88" fmla="*/ 97 w 114"/>
                  <a:gd name="T89" fmla="*/ 217 h 257"/>
                  <a:gd name="T90" fmla="*/ 99 w 114"/>
                  <a:gd name="T91" fmla="*/ 191 h 257"/>
                  <a:gd name="T92" fmla="*/ 98 w 114"/>
                  <a:gd name="T93" fmla="*/ 166 h 257"/>
                  <a:gd name="T94" fmla="*/ 102 w 114"/>
                  <a:gd name="T95" fmla="*/ 1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57">
                    <a:moveTo>
                      <a:pt x="102" y="164"/>
                    </a:moveTo>
                    <a:cubicBezTo>
                      <a:pt x="114" y="234"/>
                      <a:pt x="114" y="234"/>
                      <a:pt x="114" y="234"/>
                    </a:cubicBezTo>
                    <a:cubicBezTo>
                      <a:pt x="45" y="257"/>
                      <a:pt x="45" y="257"/>
                      <a:pt x="45" y="257"/>
                    </a:cubicBezTo>
                    <a:cubicBezTo>
                      <a:pt x="43" y="245"/>
                      <a:pt x="43" y="245"/>
                      <a:pt x="43" y="245"/>
                    </a:cubicBezTo>
                    <a:cubicBezTo>
                      <a:pt x="44" y="244"/>
                      <a:pt x="45" y="243"/>
                      <a:pt x="47" y="242"/>
                    </a:cubicBezTo>
                    <a:cubicBezTo>
                      <a:pt x="49" y="241"/>
                      <a:pt x="50" y="239"/>
                      <a:pt x="50" y="238"/>
                    </a:cubicBezTo>
                    <a:cubicBezTo>
                      <a:pt x="51" y="236"/>
                      <a:pt x="52" y="234"/>
                      <a:pt x="52" y="231"/>
                    </a:cubicBezTo>
                    <a:cubicBezTo>
                      <a:pt x="52" y="228"/>
                      <a:pt x="51" y="225"/>
                      <a:pt x="51" y="221"/>
                    </a:cubicBezTo>
                    <a:cubicBezTo>
                      <a:pt x="19" y="51"/>
                      <a:pt x="19" y="51"/>
                      <a:pt x="19" y="51"/>
                    </a:cubicBezTo>
                    <a:cubicBezTo>
                      <a:pt x="18" y="48"/>
                      <a:pt x="17" y="44"/>
                      <a:pt x="16" y="42"/>
                    </a:cubicBezTo>
                    <a:cubicBezTo>
                      <a:pt x="15" y="39"/>
                      <a:pt x="14" y="37"/>
                      <a:pt x="12" y="36"/>
                    </a:cubicBezTo>
                    <a:cubicBezTo>
                      <a:pt x="11" y="35"/>
                      <a:pt x="9" y="34"/>
                      <a:pt x="7" y="33"/>
                    </a:cubicBezTo>
                    <a:cubicBezTo>
                      <a:pt x="5" y="33"/>
                      <a:pt x="4" y="33"/>
                      <a:pt x="2" y="33"/>
                    </a:cubicBezTo>
                    <a:cubicBezTo>
                      <a:pt x="0" y="21"/>
                      <a:pt x="0" y="21"/>
                      <a:pt x="0" y="21"/>
                    </a:cubicBezTo>
                    <a:cubicBezTo>
                      <a:pt x="64" y="0"/>
                      <a:pt x="64" y="0"/>
                      <a:pt x="64" y="0"/>
                    </a:cubicBezTo>
                    <a:cubicBezTo>
                      <a:pt x="75" y="57"/>
                      <a:pt x="75" y="57"/>
                      <a:pt x="75" y="57"/>
                    </a:cubicBezTo>
                    <a:cubicBezTo>
                      <a:pt x="71" y="58"/>
                      <a:pt x="71" y="58"/>
                      <a:pt x="71" y="58"/>
                    </a:cubicBezTo>
                    <a:cubicBezTo>
                      <a:pt x="68" y="50"/>
                      <a:pt x="65" y="42"/>
                      <a:pt x="61" y="33"/>
                    </a:cubicBezTo>
                    <a:cubicBezTo>
                      <a:pt x="56" y="24"/>
                      <a:pt x="53" y="20"/>
                      <a:pt x="50" y="20"/>
                    </a:cubicBezTo>
                    <a:cubicBezTo>
                      <a:pt x="49" y="20"/>
                      <a:pt x="47" y="20"/>
                      <a:pt x="46" y="20"/>
                    </a:cubicBezTo>
                    <a:cubicBezTo>
                      <a:pt x="44" y="21"/>
                      <a:pt x="42" y="21"/>
                      <a:pt x="40" y="22"/>
                    </a:cubicBezTo>
                    <a:cubicBezTo>
                      <a:pt x="27" y="26"/>
                      <a:pt x="27" y="26"/>
                      <a:pt x="27" y="26"/>
                    </a:cubicBezTo>
                    <a:cubicBezTo>
                      <a:pt x="45" y="120"/>
                      <a:pt x="45" y="120"/>
                      <a:pt x="45" y="120"/>
                    </a:cubicBezTo>
                    <a:cubicBezTo>
                      <a:pt x="54" y="117"/>
                      <a:pt x="54" y="117"/>
                      <a:pt x="54" y="117"/>
                    </a:cubicBezTo>
                    <a:cubicBezTo>
                      <a:pt x="57" y="116"/>
                      <a:pt x="59" y="114"/>
                      <a:pt x="60" y="112"/>
                    </a:cubicBezTo>
                    <a:cubicBezTo>
                      <a:pt x="61" y="110"/>
                      <a:pt x="62" y="107"/>
                      <a:pt x="62" y="103"/>
                    </a:cubicBezTo>
                    <a:cubicBezTo>
                      <a:pt x="62" y="99"/>
                      <a:pt x="62" y="95"/>
                      <a:pt x="62" y="89"/>
                    </a:cubicBezTo>
                    <a:cubicBezTo>
                      <a:pt x="62" y="84"/>
                      <a:pt x="61" y="79"/>
                      <a:pt x="60" y="74"/>
                    </a:cubicBezTo>
                    <a:cubicBezTo>
                      <a:pt x="65" y="72"/>
                      <a:pt x="65" y="72"/>
                      <a:pt x="65" y="72"/>
                    </a:cubicBezTo>
                    <a:cubicBezTo>
                      <a:pt x="82" y="165"/>
                      <a:pt x="82" y="165"/>
                      <a:pt x="82" y="165"/>
                    </a:cubicBezTo>
                    <a:cubicBezTo>
                      <a:pt x="78" y="166"/>
                      <a:pt x="78" y="166"/>
                      <a:pt x="78" y="166"/>
                    </a:cubicBezTo>
                    <a:cubicBezTo>
                      <a:pt x="77" y="161"/>
                      <a:pt x="75" y="155"/>
                      <a:pt x="73" y="149"/>
                    </a:cubicBezTo>
                    <a:cubicBezTo>
                      <a:pt x="71" y="144"/>
                      <a:pt x="70" y="140"/>
                      <a:pt x="69" y="137"/>
                    </a:cubicBezTo>
                    <a:cubicBezTo>
                      <a:pt x="67" y="133"/>
                      <a:pt x="65" y="131"/>
                      <a:pt x="63" y="130"/>
                    </a:cubicBezTo>
                    <a:cubicBezTo>
                      <a:pt x="61" y="129"/>
                      <a:pt x="59" y="129"/>
                      <a:pt x="57" y="130"/>
                    </a:cubicBezTo>
                    <a:cubicBezTo>
                      <a:pt x="47" y="133"/>
                      <a:pt x="47" y="133"/>
                      <a:pt x="47" y="133"/>
                    </a:cubicBezTo>
                    <a:cubicBezTo>
                      <a:pt x="61" y="204"/>
                      <a:pt x="61" y="204"/>
                      <a:pt x="61" y="204"/>
                    </a:cubicBezTo>
                    <a:cubicBezTo>
                      <a:pt x="62" y="211"/>
                      <a:pt x="63" y="217"/>
                      <a:pt x="64" y="221"/>
                    </a:cubicBezTo>
                    <a:cubicBezTo>
                      <a:pt x="65" y="225"/>
                      <a:pt x="67" y="228"/>
                      <a:pt x="68" y="229"/>
                    </a:cubicBezTo>
                    <a:cubicBezTo>
                      <a:pt x="70" y="231"/>
                      <a:pt x="71" y="232"/>
                      <a:pt x="73" y="232"/>
                    </a:cubicBezTo>
                    <a:cubicBezTo>
                      <a:pt x="75" y="232"/>
                      <a:pt x="77" y="232"/>
                      <a:pt x="81" y="231"/>
                    </a:cubicBezTo>
                    <a:cubicBezTo>
                      <a:pt x="82" y="230"/>
                      <a:pt x="84" y="230"/>
                      <a:pt x="86" y="229"/>
                    </a:cubicBezTo>
                    <a:cubicBezTo>
                      <a:pt x="88" y="228"/>
                      <a:pt x="90" y="227"/>
                      <a:pt x="91" y="226"/>
                    </a:cubicBezTo>
                    <a:cubicBezTo>
                      <a:pt x="92" y="226"/>
                      <a:pt x="94" y="224"/>
                      <a:pt x="95" y="223"/>
                    </a:cubicBezTo>
                    <a:cubicBezTo>
                      <a:pt x="96" y="221"/>
                      <a:pt x="97" y="219"/>
                      <a:pt x="97" y="217"/>
                    </a:cubicBezTo>
                    <a:cubicBezTo>
                      <a:pt x="98" y="211"/>
                      <a:pt x="99" y="202"/>
                      <a:pt x="99" y="191"/>
                    </a:cubicBezTo>
                    <a:cubicBezTo>
                      <a:pt x="98" y="179"/>
                      <a:pt x="98" y="171"/>
                      <a:pt x="98" y="166"/>
                    </a:cubicBezTo>
                    <a:lnTo>
                      <a:pt x="102" y="164"/>
                    </a:lnTo>
                    <a:close/>
                  </a:path>
                </a:pathLst>
              </a:custGeom>
              <a:solidFill>
                <a:srgbClr val="898989"/>
              </a:solidFill>
              <a:ln>
                <a:noFill/>
              </a:ln>
            </p:spPr>
            <p:txBody>
              <a:bodyPr anchor="ctr"/>
              <a:lstStyle/>
              <a:p>
                <a:pPr algn="ctr"/>
                <a:endParaRPr/>
              </a:p>
            </p:txBody>
          </p:sp>
          <p:sp>
            <p:nvSpPr>
              <p:cNvPr id="30" name="işľíḑê">
                <a:extLst>
                  <a:ext uri="{FF2B5EF4-FFF2-40B4-BE49-F238E27FC236}">
                    <a16:creationId xmlns:a16="http://schemas.microsoft.com/office/drawing/2014/main" id="{94A8F04B-6BA3-1007-A685-86B999DAEDCC}"/>
                  </a:ext>
                </a:extLst>
              </p:cNvPr>
              <p:cNvSpPr/>
              <p:nvPr/>
            </p:nvSpPr>
            <p:spPr bwMode="auto">
              <a:xfrm>
                <a:off x="3314701" y="4000501"/>
                <a:ext cx="95250" cy="207963"/>
              </a:xfrm>
              <a:custGeom>
                <a:avLst/>
                <a:gdLst>
                  <a:gd name="T0" fmla="*/ 91 w 123"/>
                  <a:gd name="T1" fmla="*/ 12 h 265"/>
                  <a:gd name="T2" fmla="*/ 86 w 123"/>
                  <a:gd name="T3" fmla="*/ 16 h 265"/>
                  <a:gd name="T4" fmla="*/ 83 w 123"/>
                  <a:gd name="T5" fmla="*/ 23 h 265"/>
                  <a:gd name="T6" fmla="*/ 83 w 123"/>
                  <a:gd name="T7" fmla="*/ 40 h 265"/>
                  <a:gd name="T8" fmla="*/ 88 w 123"/>
                  <a:gd name="T9" fmla="*/ 70 h 265"/>
                  <a:gd name="T10" fmla="*/ 123 w 123"/>
                  <a:gd name="T11" fmla="*/ 242 h 265"/>
                  <a:gd name="T12" fmla="*/ 118 w 123"/>
                  <a:gd name="T13" fmla="*/ 243 h 265"/>
                  <a:gd name="T14" fmla="*/ 29 w 123"/>
                  <a:gd name="T15" fmla="*/ 69 h 265"/>
                  <a:gd name="T16" fmla="*/ 54 w 123"/>
                  <a:gd name="T17" fmla="*/ 190 h 265"/>
                  <a:gd name="T18" fmla="*/ 61 w 123"/>
                  <a:gd name="T19" fmla="*/ 221 h 265"/>
                  <a:gd name="T20" fmla="*/ 67 w 123"/>
                  <a:gd name="T21" fmla="*/ 236 h 265"/>
                  <a:gd name="T22" fmla="*/ 74 w 123"/>
                  <a:gd name="T23" fmla="*/ 240 h 265"/>
                  <a:gd name="T24" fmla="*/ 80 w 123"/>
                  <a:gd name="T25" fmla="*/ 242 h 265"/>
                  <a:gd name="T26" fmla="*/ 83 w 123"/>
                  <a:gd name="T27" fmla="*/ 254 h 265"/>
                  <a:gd name="T28" fmla="*/ 49 w 123"/>
                  <a:gd name="T29" fmla="*/ 265 h 265"/>
                  <a:gd name="T30" fmla="*/ 46 w 123"/>
                  <a:gd name="T31" fmla="*/ 254 h 265"/>
                  <a:gd name="T32" fmla="*/ 51 w 123"/>
                  <a:gd name="T33" fmla="*/ 249 h 265"/>
                  <a:gd name="T34" fmla="*/ 55 w 123"/>
                  <a:gd name="T35" fmla="*/ 242 h 265"/>
                  <a:gd name="T36" fmla="*/ 55 w 123"/>
                  <a:gd name="T37" fmla="*/ 227 h 265"/>
                  <a:gd name="T38" fmla="*/ 49 w 123"/>
                  <a:gd name="T39" fmla="*/ 194 h 265"/>
                  <a:gd name="T40" fmla="*/ 25 w 123"/>
                  <a:gd name="T41" fmla="*/ 78 h 265"/>
                  <a:gd name="T42" fmla="*/ 21 w 123"/>
                  <a:gd name="T43" fmla="*/ 63 h 265"/>
                  <a:gd name="T44" fmla="*/ 16 w 123"/>
                  <a:gd name="T45" fmla="*/ 52 h 265"/>
                  <a:gd name="T46" fmla="*/ 9 w 123"/>
                  <a:gd name="T47" fmla="*/ 45 h 265"/>
                  <a:gd name="T48" fmla="*/ 2 w 123"/>
                  <a:gd name="T49" fmla="*/ 43 h 265"/>
                  <a:gd name="T50" fmla="*/ 0 w 123"/>
                  <a:gd name="T51" fmla="*/ 31 h 265"/>
                  <a:gd name="T52" fmla="*/ 23 w 123"/>
                  <a:gd name="T53" fmla="*/ 23 h 265"/>
                  <a:gd name="T54" fmla="*/ 106 w 123"/>
                  <a:gd name="T55" fmla="*/ 186 h 265"/>
                  <a:gd name="T56" fmla="*/ 83 w 123"/>
                  <a:gd name="T57" fmla="*/ 74 h 265"/>
                  <a:gd name="T58" fmla="*/ 76 w 123"/>
                  <a:gd name="T59" fmla="*/ 43 h 265"/>
                  <a:gd name="T60" fmla="*/ 70 w 123"/>
                  <a:gd name="T61" fmla="*/ 29 h 265"/>
                  <a:gd name="T62" fmla="*/ 64 w 123"/>
                  <a:gd name="T63" fmla="*/ 25 h 265"/>
                  <a:gd name="T64" fmla="*/ 57 w 123"/>
                  <a:gd name="T65" fmla="*/ 23 h 265"/>
                  <a:gd name="T66" fmla="*/ 55 w 123"/>
                  <a:gd name="T67" fmla="*/ 12 h 265"/>
                  <a:gd name="T68" fmla="*/ 89 w 123"/>
                  <a:gd name="T69" fmla="*/ 0 h 265"/>
                  <a:gd name="T70" fmla="*/ 91 w 123"/>
                  <a:gd name="T71"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65">
                    <a:moveTo>
                      <a:pt x="91" y="12"/>
                    </a:moveTo>
                    <a:cubicBezTo>
                      <a:pt x="90" y="12"/>
                      <a:pt x="88" y="14"/>
                      <a:pt x="86" y="16"/>
                    </a:cubicBezTo>
                    <a:cubicBezTo>
                      <a:pt x="85" y="18"/>
                      <a:pt x="83" y="21"/>
                      <a:pt x="83" y="23"/>
                    </a:cubicBezTo>
                    <a:cubicBezTo>
                      <a:pt x="82" y="26"/>
                      <a:pt x="82" y="32"/>
                      <a:pt x="83" y="40"/>
                    </a:cubicBezTo>
                    <a:cubicBezTo>
                      <a:pt x="84" y="48"/>
                      <a:pt x="86" y="58"/>
                      <a:pt x="88" y="70"/>
                    </a:cubicBezTo>
                    <a:cubicBezTo>
                      <a:pt x="123" y="242"/>
                      <a:pt x="123" y="242"/>
                      <a:pt x="123" y="242"/>
                    </a:cubicBezTo>
                    <a:cubicBezTo>
                      <a:pt x="118" y="243"/>
                      <a:pt x="118" y="243"/>
                      <a:pt x="118" y="243"/>
                    </a:cubicBezTo>
                    <a:cubicBezTo>
                      <a:pt x="29" y="69"/>
                      <a:pt x="29" y="69"/>
                      <a:pt x="29" y="69"/>
                    </a:cubicBezTo>
                    <a:cubicBezTo>
                      <a:pt x="54" y="190"/>
                      <a:pt x="54" y="190"/>
                      <a:pt x="54" y="190"/>
                    </a:cubicBezTo>
                    <a:cubicBezTo>
                      <a:pt x="57" y="204"/>
                      <a:pt x="59" y="214"/>
                      <a:pt x="61" y="221"/>
                    </a:cubicBezTo>
                    <a:cubicBezTo>
                      <a:pt x="63" y="228"/>
                      <a:pt x="65" y="233"/>
                      <a:pt x="67" y="236"/>
                    </a:cubicBezTo>
                    <a:cubicBezTo>
                      <a:pt x="69" y="238"/>
                      <a:pt x="71" y="239"/>
                      <a:pt x="74" y="240"/>
                    </a:cubicBezTo>
                    <a:cubicBezTo>
                      <a:pt x="77" y="242"/>
                      <a:pt x="79" y="242"/>
                      <a:pt x="80" y="242"/>
                    </a:cubicBezTo>
                    <a:cubicBezTo>
                      <a:pt x="83" y="254"/>
                      <a:pt x="83" y="254"/>
                      <a:pt x="83" y="254"/>
                    </a:cubicBezTo>
                    <a:cubicBezTo>
                      <a:pt x="49" y="265"/>
                      <a:pt x="49" y="265"/>
                      <a:pt x="49" y="265"/>
                    </a:cubicBezTo>
                    <a:cubicBezTo>
                      <a:pt x="46" y="254"/>
                      <a:pt x="46" y="254"/>
                      <a:pt x="46" y="254"/>
                    </a:cubicBezTo>
                    <a:cubicBezTo>
                      <a:pt x="47" y="253"/>
                      <a:pt x="49" y="251"/>
                      <a:pt x="51" y="249"/>
                    </a:cubicBezTo>
                    <a:cubicBezTo>
                      <a:pt x="53" y="246"/>
                      <a:pt x="54" y="244"/>
                      <a:pt x="55" y="242"/>
                    </a:cubicBezTo>
                    <a:cubicBezTo>
                      <a:pt x="55" y="238"/>
                      <a:pt x="55" y="233"/>
                      <a:pt x="55" y="227"/>
                    </a:cubicBezTo>
                    <a:cubicBezTo>
                      <a:pt x="54" y="220"/>
                      <a:pt x="52" y="209"/>
                      <a:pt x="49" y="194"/>
                    </a:cubicBezTo>
                    <a:cubicBezTo>
                      <a:pt x="25" y="78"/>
                      <a:pt x="25" y="78"/>
                      <a:pt x="25" y="78"/>
                    </a:cubicBezTo>
                    <a:cubicBezTo>
                      <a:pt x="24" y="73"/>
                      <a:pt x="23" y="68"/>
                      <a:pt x="21" y="63"/>
                    </a:cubicBezTo>
                    <a:cubicBezTo>
                      <a:pt x="20" y="58"/>
                      <a:pt x="18" y="55"/>
                      <a:pt x="16" y="52"/>
                    </a:cubicBezTo>
                    <a:cubicBezTo>
                      <a:pt x="14" y="49"/>
                      <a:pt x="12" y="47"/>
                      <a:pt x="9" y="45"/>
                    </a:cubicBezTo>
                    <a:cubicBezTo>
                      <a:pt x="6" y="43"/>
                      <a:pt x="4" y="43"/>
                      <a:pt x="2" y="43"/>
                    </a:cubicBezTo>
                    <a:cubicBezTo>
                      <a:pt x="0" y="31"/>
                      <a:pt x="0" y="31"/>
                      <a:pt x="0" y="31"/>
                    </a:cubicBezTo>
                    <a:cubicBezTo>
                      <a:pt x="23" y="23"/>
                      <a:pt x="23" y="23"/>
                      <a:pt x="23" y="23"/>
                    </a:cubicBezTo>
                    <a:cubicBezTo>
                      <a:pt x="106" y="186"/>
                      <a:pt x="106" y="186"/>
                      <a:pt x="106" y="186"/>
                    </a:cubicBezTo>
                    <a:cubicBezTo>
                      <a:pt x="83" y="74"/>
                      <a:pt x="83" y="74"/>
                      <a:pt x="83" y="74"/>
                    </a:cubicBezTo>
                    <a:cubicBezTo>
                      <a:pt x="80" y="60"/>
                      <a:pt x="78" y="50"/>
                      <a:pt x="76" y="43"/>
                    </a:cubicBezTo>
                    <a:cubicBezTo>
                      <a:pt x="74" y="36"/>
                      <a:pt x="72" y="31"/>
                      <a:pt x="70" y="29"/>
                    </a:cubicBezTo>
                    <a:cubicBezTo>
                      <a:pt x="69" y="27"/>
                      <a:pt x="67" y="26"/>
                      <a:pt x="64" y="25"/>
                    </a:cubicBezTo>
                    <a:cubicBezTo>
                      <a:pt x="61" y="24"/>
                      <a:pt x="59" y="23"/>
                      <a:pt x="57" y="23"/>
                    </a:cubicBezTo>
                    <a:cubicBezTo>
                      <a:pt x="55" y="12"/>
                      <a:pt x="55" y="12"/>
                      <a:pt x="55" y="12"/>
                    </a:cubicBezTo>
                    <a:cubicBezTo>
                      <a:pt x="89" y="0"/>
                      <a:pt x="89" y="0"/>
                      <a:pt x="89" y="0"/>
                    </a:cubicBezTo>
                    <a:lnTo>
                      <a:pt x="91" y="12"/>
                    </a:lnTo>
                    <a:close/>
                  </a:path>
                </a:pathLst>
              </a:custGeom>
              <a:solidFill>
                <a:srgbClr val="898989"/>
              </a:solidFill>
              <a:ln>
                <a:noFill/>
              </a:ln>
            </p:spPr>
            <p:txBody>
              <a:bodyPr anchor="ctr"/>
              <a:lstStyle/>
              <a:p>
                <a:pPr algn="ctr"/>
                <a:endParaRPr/>
              </a:p>
            </p:txBody>
          </p:sp>
          <p:sp>
            <p:nvSpPr>
              <p:cNvPr id="31" name="îṥ1îďê">
                <a:extLst>
                  <a:ext uri="{FF2B5EF4-FFF2-40B4-BE49-F238E27FC236}">
                    <a16:creationId xmlns:a16="http://schemas.microsoft.com/office/drawing/2014/main" id="{E372F54C-F813-0CD5-40AA-233311B34050}"/>
                  </a:ext>
                </a:extLst>
              </p:cNvPr>
              <p:cNvSpPr/>
              <p:nvPr/>
            </p:nvSpPr>
            <p:spPr bwMode="auto">
              <a:xfrm>
                <a:off x="3392488" y="3979863"/>
                <a:ext cx="76200" cy="198438"/>
              </a:xfrm>
              <a:custGeom>
                <a:avLst/>
                <a:gdLst>
                  <a:gd name="T0" fmla="*/ 77 w 97"/>
                  <a:gd name="T1" fmla="*/ 249 h 251"/>
                  <a:gd name="T2" fmla="*/ 61 w 97"/>
                  <a:gd name="T3" fmla="*/ 246 h 251"/>
                  <a:gd name="T4" fmla="*/ 44 w 97"/>
                  <a:gd name="T5" fmla="*/ 228 h 251"/>
                  <a:gd name="T6" fmla="*/ 27 w 97"/>
                  <a:gd name="T7" fmla="*/ 194 h 251"/>
                  <a:gd name="T8" fmla="*/ 12 w 97"/>
                  <a:gd name="T9" fmla="*/ 145 h 251"/>
                  <a:gd name="T10" fmla="*/ 2 w 97"/>
                  <a:gd name="T11" fmla="*/ 94 h 251"/>
                  <a:gd name="T12" fmla="*/ 1 w 97"/>
                  <a:gd name="T13" fmla="*/ 51 h 251"/>
                  <a:gd name="T14" fmla="*/ 7 w 97"/>
                  <a:gd name="T15" fmla="*/ 21 h 251"/>
                  <a:gd name="T16" fmla="*/ 20 w 97"/>
                  <a:gd name="T17" fmla="*/ 6 h 251"/>
                  <a:gd name="T18" fmla="*/ 32 w 97"/>
                  <a:gd name="T19" fmla="*/ 6 h 251"/>
                  <a:gd name="T20" fmla="*/ 44 w 97"/>
                  <a:gd name="T21" fmla="*/ 14 h 251"/>
                  <a:gd name="T22" fmla="*/ 44 w 97"/>
                  <a:gd name="T23" fmla="*/ 2 h 251"/>
                  <a:gd name="T24" fmla="*/ 49 w 97"/>
                  <a:gd name="T25" fmla="*/ 0 h 251"/>
                  <a:gd name="T26" fmla="*/ 69 w 97"/>
                  <a:gd name="T27" fmla="*/ 82 h 251"/>
                  <a:gd name="T28" fmla="*/ 64 w 97"/>
                  <a:gd name="T29" fmla="*/ 84 h 251"/>
                  <a:gd name="T30" fmla="*/ 55 w 97"/>
                  <a:gd name="T31" fmla="*/ 59 h 251"/>
                  <a:gd name="T32" fmla="*/ 45 w 97"/>
                  <a:gd name="T33" fmla="*/ 37 h 251"/>
                  <a:gd name="T34" fmla="*/ 34 w 97"/>
                  <a:gd name="T35" fmla="*/ 22 h 251"/>
                  <a:gd name="T36" fmla="*/ 24 w 97"/>
                  <a:gd name="T37" fmla="*/ 19 h 251"/>
                  <a:gd name="T38" fmla="*/ 16 w 97"/>
                  <a:gd name="T39" fmla="*/ 31 h 251"/>
                  <a:gd name="T40" fmla="*/ 12 w 97"/>
                  <a:gd name="T41" fmla="*/ 55 h 251"/>
                  <a:gd name="T42" fmla="*/ 15 w 97"/>
                  <a:gd name="T43" fmla="*/ 91 h 251"/>
                  <a:gd name="T44" fmla="*/ 25 w 97"/>
                  <a:gd name="T45" fmla="*/ 137 h 251"/>
                  <a:gd name="T46" fmla="*/ 37 w 97"/>
                  <a:gd name="T47" fmla="*/ 177 h 251"/>
                  <a:gd name="T48" fmla="*/ 50 w 97"/>
                  <a:gd name="T49" fmla="*/ 207 h 251"/>
                  <a:gd name="T50" fmla="*/ 64 w 97"/>
                  <a:gd name="T51" fmla="*/ 225 h 251"/>
                  <a:gd name="T52" fmla="*/ 77 w 97"/>
                  <a:gd name="T53" fmla="*/ 228 h 251"/>
                  <a:gd name="T54" fmla="*/ 85 w 97"/>
                  <a:gd name="T55" fmla="*/ 221 h 251"/>
                  <a:gd name="T56" fmla="*/ 89 w 97"/>
                  <a:gd name="T57" fmla="*/ 207 h 251"/>
                  <a:gd name="T58" fmla="*/ 90 w 97"/>
                  <a:gd name="T59" fmla="*/ 188 h 251"/>
                  <a:gd name="T60" fmla="*/ 88 w 97"/>
                  <a:gd name="T61" fmla="*/ 167 h 251"/>
                  <a:gd name="T62" fmla="*/ 94 w 97"/>
                  <a:gd name="T63" fmla="*/ 171 h 251"/>
                  <a:gd name="T64" fmla="*/ 93 w 97"/>
                  <a:gd name="T65" fmla="*/ 226 h 251"/>
                  <a:gd name="T66" fmla="*/ 77 w 97"/>
                  <a:gd name="T67" fmla="*/ 24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251">
                    <a:moveTo>
                      <a:pt x="77" y="249"/>
                    </a:moveTo>
                    <a:cubicBezTo>
                      <a:pt x="73" y="251"/>
                      <a:pt x="67" y="250"/>
                      <a:pt x="61" y="246"/>
                    </a:cubicBezTo>
                    <a:cubicBezTo>
                      <a:pt x="56" y="243"/>
                      <a:pt x="50" y="237"/>
                      <a:pt x="44" y="228"/>
                    </a:cubicBezTo>
                    <a:cubicBezTo>
                      <a:pt x="38" y="219"/>
                      <a:pt x="32" y="208"/>
                      <a:pt x="27" y="194"/>
                    </a:cubicBezTo>
                    <a:cubicBezTo>
                      <a:pt x="21" y="180"/>
                      <a:pt x="16" y="164"/>
                      <a:pt x="12" y="145"/>
                    </a:cubicBezTo>
                    <a:cubicBezTo>
                      <a:pt x="7" y="127"/>
                      <a:pt x="4" y="110"/>
                      <a:pt x="2" y="94"/>
                    </a:cubicBezTo>
                    <a:cubicBezTo>
                      <a:pt x="1" y="78"/>
                      <a:pt x="0" y="64"/>
                      <a:pt x="1" y="51"/>
                    </a:cubicBezTo>
                    <a:cubicBezTo>
                      <a:pt x="2" y="39"/>
                      <a:pt x="4" y="29"/>
                      <a:pt x="7" y="21"/>
                    </a:cubicBezTo>
                    <a:cubicBezTo>
                      <a:pt x="11" y="13"/>
                      <a:pt x="15" y="8"/>
                      <a:pt x="20" y="6"/>
                    </a:cubicBezTo>
                    <a:cubicBezTo>
                      <a:pt x="24" y="4"/>
                      <a:pt x="28" y="4"/>
                      <a:pt x="32" y="6"/>
                    </a:cubicBezTo>
                    <a:cubicBezTo>
                      <a:pt x="36" y="7"/>
                      <a:pt x="40" y="10"/>
                      <a:pt x="44" y="14"/>
                    </a:cubicBezTo>
                    <a:cubicBezTo>
                      <a:pt x="44" y="2"/>
                      <a:pt x="44" y="2"/>
                      <a:pt x="44" y="2"/>
                    </a:cubicBezTo>
                    <a:cubicBezTo>
                      <a:pt x="49" y="0"/>
                      <a:pt x="49" y="0"/>
                      <a:pt x="49" y="0"/>
                    </a:cubicBezTo>
                    <a:cubicBezTo>
                      <a:pt x="69" y="82"/>
                      <a:pt x="69" y="82"/>
                      <a:pt x="69" y="82"/>
                    </a:cubicBezTo>
                    <a:cubicBezTo>
                      <a:pt x="64" y="84"/>
                      <a:pt x="64" y="84"/>
                      <a:pt x="64" y="84"/>
                    </a:cubicBezTo>
                    <a:cubicBezTo>
                      <a:pt x="62" y="76"/>
                      <a:pt x="59" y="68"/>
                      <a:pt x="55" y="59"/>
                    </a:cubicBezTo>
                    <a:cubicBezTo>
                      <a:pt x="52" y="50"/>
                      <a:pt x="48" y="43"/>
                      <a:pt x="45" y="37"/>
                    </a:cubicBezTo>
                    <a:cubicBezTo>
                      <a:pt x="42" y="30"/>
                      <a:pt x="38" y="25"/>
                      <a:pt x="34" y="22"/>
                    </a:cubicBezTo>
                    <a:cubicBezTo>
                      <a:pt x="31" y="19"/>
                      <a:pt x="28" y="18"/>
                      <a:pt x="24" y="19"/>
                    </a:cubicBezTo>
                    <a:cubicBezTo>
                      <a:pt x="21" y="21"/>
                      <a:pt x="18" y="25"/>
                      <a:pt x="16" y="31"/>
                    </a:cubicBezTo>
                    <a:cubicBezTo>
                      <a:pt x="14" y="37"/>
                      <a:pt x="13" y="45"/>
                      <a:pt x="12" y="55"/>
                    </a:cubicBezTo>
                    <a:cubicBezTo>
                      <a:pt x="12" y="65"/>
                      <a:pt x="13" y="77"/>
                      <a:pt x="15" y="91"/>
                    </a:cubicBezTo>
                    <a:cubicBezTo>
                      <a:pt x="18" y="105"/>
                      <a:pt x="21" y="120"/>
                      <a:pt x="25" y="137"/>
                    </a:cubicBezTo>
                    <a:cubicBezTo>
                      <a:pt x="28" y="152"/>
                      <a:pt x="32" y="165"/>
                      <a:pt x="37" y="177"/>
                    </a:cubicBezTo>
                    <a:cubicBezTo>
                      <a:pt x="41" y="189"/>
                      <a:pt x="45" y="199"/>
                      <a:pt x="50" y="207"/>
                    </a:cubicBezTo>
                    <a:cubicBezTo>
                      <a:pt x="55" y="215"/>
                      <a:pt x="59" y="221"/>
                      <a:pt x="64" y="225"/>
                    </a:cubicBezTo>
                    <a:cubicBezTo>
                      <a:pt x="69" y="229"/>
                      <a:pt x="73" y="230"/>
                      <a:pt x="77" y="228"/>
                    </a:cubicBezTo>
                    <a:cubicBezTo>
                      <a:pt x="80" y="227"/>
                      <a:pt x="83" y="224"/>
                      <a:pt x="85" y="221"/>
                    </a:cubicBezTo>
                    <a:cubicBezTo>
                      <a:pt x="87" y="217"/>
                      <a:pt x="88" y="212"/>
                      <a:pt x="89" y="207"/>
                    </a:cubicBezTo>
                    <a:cubicBezTo>
                      <a:pt x="89" y="201"/>
                      <a:pt x="90" y="195"/>
                      <a:pt x="90" y="188"/>
                    </a:cubicBezTo>
                    <a:cubicBezTo>
                      <a:pt x="90" y="182"/>
                      <a:pt x="89" y="174"/>
                      <a:pt x="88" y="167"/>
                    </a:cubicBezTo>
                    <a:cubicBezTo>
                      <a:pt x="94" y="171"/>
                      <a:pt x="94" y="171"/>
                      <a:pt x="94" y="171"/>
                    </a:cubicBezTo>
                    <a:cubicBezTo>
                      <a:pt x="97" y="195"/>
                      <a:pt x="96" y="213"/>
                      <a:pt x="93" y="226"/>
                    </a:cubicBezTo>
                    <a:cubicBezTo>
                      <a:pt x="90" y="238"/>
                      <a:pt x="85" y="245"/>
                      <a:pt x="77" y="249"/>
                    </a:cubicBezTo>
                    <a:close/>
                  </a:path>
                </a:pathLst>
              </a:custGeom>
              <a:solidFill>
                <a:srgbClr val="898989"/>
              </a:solidFill>
              <a:ln>
                <a:noFill/>
              </a:ln>
            </p:spPr>
            <p:txBody>
              <a:bodyPr anchor="ctr"/>
              <a:lstStyle/>
              <a:p>
                <a:pPr algn="ctr"/>
                <a:endParaRPr/>
              </a:p>
            </p:txBody>
          </p:sp>
          <p:sp>
            <p:nvSpPr>
              <p:cNvPr id="32" name="îś1îḓe">
                <a:extLst>
                  <a:ext uri="{FF2B5EF4-FFF2-40B4-BE49-F238E27FC236}">
                    <a16:creationId xmlns:a16="http://schemas.microsoft.com/office/drawing/2014/main" id="{3B224382-108C-3744-5D8C-03374E5C4AE1}"/>
                  </a:ext>
                </a:extLst>
              </p:cNvPr>
              <p:cNvSpPr/>
              <p:nvPr/>
            </p:nvSpPr>
            <p:spPr bwMode="auto">
              <a:xfrm>
                <a:off x="3438526" y="3952876"/>
                <a:ext cx="103188" cy="203200"/>
              </a:xfrm>
              <a:custGeom>
                <a:avLst/>
                <a:gdLst>
                  <a:gd name="T0" fmla="*/ 115 w 133"/>
                  <a:gd name="T1" fmla="*/ 156 h 258"/>
                  <a:gd name="T2" fmla="*/ 133 w 133"/>
                  <a:gd name="T3" fmla="*/ 224 h 258"/>
                  <a:gd name="T4" fmla="*/ 67 w 133"/>
                  <a:gd name="T5" fmla="*/ 258 h 258"/>
                  <a:gd name="T6" fmla="*/ 64 w 133"/>
                  <a:gd name="T7" fmla="*/ 246 h 258"/>
                  <a:gd name="T8" fmla="*/ 68 w 133"/>
                  <a:gd name="T9" fmla="*/ 243 h 258"/>
                  <a:gd name="T10" fmla="*/ 71 w 133"/>
                  <a:gd name="T11" fmla="*/ 239 h 258"/>
                  <a:gd name="T12" fmla="*/ 71 w 133"/>
                  <a:gd name="T13" fmla="*/ 231 h 258"/>
                  <a:gd name="T14" fmla="*/ 69 w 133"/>
                  <a:gd name="T15" fmla="*/ 221 h 258"/>
                  <a:gd name="T16" fmla="*/ 21 w 133"/>
                  <a:gd name="T17" fmla="*/ 58 h 258"/>
                  <a:gd name="T18" fmla="*/ 18 w 133"/>
                  <a:gd name="T19" fmla="*/ 49 h 258"/>
                  <a:gd name="T20" fmla="*/ 13 w 133"/>
                  <a:gd name="T21" fmla="*/ 44 h 258"/>
                  <a:gd name="T22" fmla="*/ 8 w 133"/>
                  <a:gd name="T23" fmla="*/ 42 h 258"/>
                  <a:gd name="T24" fmla="*/ 3 w 133"/>
                  <a:gd name="T25" fmla="*/ 43 h 258"/>
                  <a:gd name="T26" fmla="*/ 0 w 133"/>
                  <a:gd name="T27" fmla="*/ 31 h 258"/>
                  <a:gd name="T28" fmla="*/ 61 w 133"/>
                  <a:gd name="T29" fmla="*/ 0 h 258"/>
                  <a:gd name="T30" fmla="*/ 78 w 133"/>
                  <a:gd name="T31" fmla="*/ 54 h 258"/>
                  <a:gd name="T32" fmla="*/ 73 w 133"/>
                  <a:gd name="T33" fmla="*/ 56 h 258"/>
                  <a:gd name="T34" fmla="*/ 61 w 133"/>
                  <a:gd name="T35" fmla="*/ 33 h 258"/>
                  <a:gd name="T36" fmla="*/ 49 w 133"/>
                  <a:gd name="T37" fmla="*/ 22 h 258"/>
                  <a:gd name="T38" fmla="*/ 45 w 133"/>
                  <a:gd name="T39" fmla="*/ 23 h 258"/>
                  <a:gd name="T40" fmla="*/ 39 w 133"/>
                  <a:gd name="T41" fmla="*/ 25 h 258"/>
                  <a:gd name="T42" fmla="*/ 27 w 133"/>
                  <a:gd name="T43" fmla="*/ 32 h 258"/>
                  <a:gd name="T44" fmla="*/ 54 w 133"/>
                  <a:gd name="T45" fmla="*/ 122 h 258"/>
                  <a:gd name="T46" fmla="*/ 63 w 133"/>
                  <a:gd name="T47" fmla="*/ 117 h 258"/>
                  <a:gd name="T48" fmla="*/ 68 w 133"/>
                  <a:gd name="T49" fmla="*/ 112 h 258"/>
                  <a:gd name="T50" fmla="*/ 69 w 133"/>
                  <a:gd name="T51" fmla="*/ 102 h 258"/>
                  <a:gd name="T52" fmla="*/ 68 w 133"/>
                  <a:gd name="T53" fmla="*/ 89 h 258"/>
                  <a:gd name="T54" fmla="*/ 65 w 133"/>
                  <a:gd name="T55" fmla="*/ 74 h 258"/>
                  <a:gd name="T56" fmla="*/ 69 w 133"/>
                  <a:gd name="T57" fmla="*/ 71 h 258"/>
                  <a:gd name="T58" fmla="*/ 95 w 133"/>
                  <a:gd name="T59" fmla="*/ 160 h 258"/>
                  <a:gd name="T60" fmla="*/ 91 w 133"/>
                  <a:gd name="T61" fmla="*/ 162 h 258"/>
                  <a:gd name="T62" fmla="*/ 85 w 133"/>
                  <a:gd name="T63" fmla="*/ 147 h 258"/>
                  <a:gd name="T64" fmla="*/ 79 w 133"/>
                  <a:gd name="T65" fmla="*/ 135 h 258"/>
                  <a:gd name="T66" fmla="*/ 73 w 133"/>
                  <a:gd name="T67" fmla="*/ 129 h 258"/>
                  <a:gd name="T68" fmla="*/ 66 w 133"/>
                  <a:gd name="T69" fmla="*/ 130 h 258"/>
                  <a:gd name="T70" fmla="*/ 57 w 133"/>
                  <a:gd name="T71" fmla="*/ 135 h 258"/>
                  <a:gd name="T72" fmla="*/ 78 w 133"/>
                  <a:gd name="T73" fmla="*/ 203 h 258"/>
                  <a:gd name="T74" fmla="*/ 83 w 133"/>
                  <a:gd name="T75" fmla="*/ 219 h 258"/>
                  <a:gd name="T76" fmla="*/ 87 w 133"/>
                  <a:gd name="T77" fmla="*/ 227 h 258"/>
                  <a:gd name="T78" fmla="*/ 93 w 133"/>
                  <a:gd name="T79" fmla="*/ 228 h 258"/>
                  <a:gd name="T80" fmla="*/ 100 w 133"/>
                  <a:gd name="T81" fmla="*/ 226 h 258"/>
                  <a:gd name="T82" fmla="*/ 105 w 133"/>
                  <a:gd name="T83" fmla="*/ 223 h 258"/>
                  <a:gd name="T84" fmla="*/ 110 w 133"/>
                  <a:gd name="T85" fmla="*/ 220 h 258"/>
                  <a:gd name="T86" fmla="*/ 114 w 133"/>
                  <a:gd name="T87" fmla="*/ 215 h 258"/>
                  <a:gd name="T88" fmla="*/ 115 w 133"/>
                  <a:gd name="T89" fmla="*/ 209 h 258"/>
                  <a:gd name="T90" fmla="*/ 114 w 133"/>
                  <a:gd name="T91" fmla="*/ 183 h 258"/>
                  <a:gd name="T92" fmla="*/ 111 w 133"/>
                  <a:gd name="T93" fmla="*/ 158 h 258"/>
                  <a:gd name="T94" fmla="*/ 115 w 133"/>
                  <a:gd name="T95" fmla="*/ 1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258">
                    <a:moveTo>
                      <a:pt x="115" y="156"/>
                    </a:moveTo>
                    <a:cubicBezTo>
                      <a:pt x="133" y="224"/>
                      <a:pt x="133" y="224"/>
                      <a:pt x="133" y="224"/>
                    </a:cubicBezTo>
                    <a:cubicBezTo>
                      <a:pt x="67" y="258"/>
                      <a:pt x="67" y="258"/>
                      <a:pt x="67" y="258"/>
                    </a:cubicBezTo>
                    <a:cubicBezTo>
                      <a:pt x="64" y="246"/>
                      <a:pt x="64" y="246"/>
                      <a:pt x="64" y="246"/>
                    </a:cubicBezTo>
                    <a:cubicBezTo>
                      <a:pt x="65" y="245"/>
                      <a:pt x="66" y="244"/>
                      <a:pt x="68" y="243"/>
                    </a:cubicBezTo>
                    <a:cubicBezTo>
                      <a:pt x="69" y="241"/>
                      <a:pt x="70" y="240"/>
                      <a:pt x="71" y="239"/>
                    </a:cubicBezTo>
                    <a:cubicBezTo>
                      <a:pt x="72" y="236"/>
                      <a:pt x="72" y="234"/>
                      <a:pt x="71" y="231"/>
                    </a:cubicBezTo>
                    <a:cubicBezTo>
                      <a:pt x="71" y="228"/>
                      <a:pt x="70" y="225"/>
                      <a:pt x="69" y="221"/>
                    </a:cubicBezTo>
                    <a:cubicBezTo>
                      <a:pt x="21" y="58"/>
                      <a:pt x="21" y="58"/>
                      <a:pt x="21" y="58"/>
                    </a:cubicBezTo>
                    <a:cubicBezTo>
                      <a:pt x="20" y="55"/>
                      <a:pt x="19" y="52"/>
                      <a:pt x="18" y="49"/>
                    </a:cubicBezTo>
                    <a:cubicBezTo>
                      <a:pt x="16" y="47"/>
                      <a:pt x="15" y="45"/>
                      <a:pt x="13" y="44"/>
                    </a:cubicBezTo>
                    <a:cubicBezTo>
                      <a:pt x="12" y="43"/>
                      <a:pt x="10" y="43"/>
                      <a:pt x="8" y="42"/>
                    </a:cubicBezTo>
                    <a:cubicBezTo>
                      <a:pt x="6" y="42"/>
                      <a:pt x="4" y="42"/>
                      <a:pt x="3" y="43"/>
                    </a:cubicBezTo>
                    <a:cubicBezTo>
                      <a:pt x="0" y="31"/>
                      <a:pt x="0" y="31"/>
                      <a:pt x="0" y="31"/>
                    </a:cubicBezTo>
                    <a:cubicBezTo>
                      <a:pt x="61" y="0"/>
                      <a:pt x="61" y="0"/>
                      <a:pt x="61" y="0"/>
                    </a:cubicBezTo>
                    <a:cubicBezTo>
                      <a:pt x="78" y="54"/>
                      <a:pt x="78" y="54"/>
                      <a:pt x="78" y="54"/>
                    </a:cubicBezTo>
                    <a:cubicBezTo>
                      <a:pt x="73" y="56"/>
                      <a:pt x="73" y="56"/>
                      <a:pt x="73" y="56"/>
                    </a:cubicBezTo>
                    <a:cubicBezTo>
                      <a:pt x="70" y="49"/>
                      <a:pt x="66" y="41"/>
                      <a:pt x="61" y="33"/>
                    </a:cubicBezTo>
                    <a:cubicBezTo>
                      <a:pt x="56" y="25"/>
                      <a:pt x="52" y="22"/>
                      <a:pt x="49" y="22"/>
                    </a:cubicBezTo>
                    <a:cubicBezTo>
                      <a:pt x="48" y="22"/>
                      <a:pt x="47" y="22"/>
                      <a:pt x="45" y="23"/>
                    </a:cubicBezTo>
                    <a:cubicBezTo>
                      <a:pt x="43" y="24"/>
                      <a:pt x="41" y="24"/>
                      <a:pt x="39" y="25"/>
                    </a:cubicBezTo>
                    <a:cubicBezTo>
                      <a:pt x="27" y="32"/>
                      <a:pt x="27" y="32"/>
                      <a:pt x="27" y="32"/>
                    </a:cubicBezTo>
                    <a:cubicBezTo>
                      <a:pt x="54" y="122"/>
                      <a:pt x="54" y="122"/>
                      <a:pt x="54" y="122"/>
                    </a:cubicBezTo>
                    <a:cubicBezTo>
                      <a:pt x="63" y="117"/>
                      <a:pt x="63" y="117"/>
                      <a:pt x="63" y="117"/>
                    </a:cubicBezTo>
                    <a:cubicBezTo>
                      <a:pt x="65" y="116"/>
                      <a:pt x="67" y="114"/>
                      <a:pt x="68" y="112"/>
                    </a:cubicBezTo>
                    <a:cubicBezTo>
                      <a:pt x="69" y="110"/>
                      <a:pt x="69" y="106"/>
                      <a:pt x="69" y="102"/>
                    </a:cubicBezTo>
                    <a:cubicBezTo>
                      <a:pt x="69" y="99"/>
                      <a:pt x="69" y="94"/>
                      <a:pt x="68" y="89"/>
                    </a:cubicBezTo>
                    <a:cubicBezTo>
                      <a:pt x="67" y="83"/>
                      <a:pt x="66" y="78"/>
                      <a:pt x="65" y="74"/>
                    </a:cubicBezTo>
                    <a:cubicBezTo>
                      <a:pt x="69" y="71"/>
                      <a:pt x="69" y="71"/>
                      <a:pt x="69" y="71"/>
                    </a:cubicBezTo>
                    <a:cubicBezTo>
                      <a:pt x="95" y="160"/>
                      <a:pt x="95" y="160"/>
                      <a:pt x="95" y="160"/>
                    </a:cubicBezTo>
                    <a:cubicBezTo>
                      <a:pt x="91" y="162"/>
                      <a:pt x="91" y="162"/>
                      <a:pt x="91" y="162"/>
                    </a:cubicBezTo>
                    <a:cubicBezTo>
                      <a:pt x="89" y="157"/>
                      <a:pt x="87" y="152"/>
                      <a:pt x="85" y="147"/>
                    </a:cubicBezTo>
                    <a:cubicBezTo>
                      <a:pt x="83" y="141"/>
                      <a:pt x="81" y="137"/>
                      <a:pt x="79" y="135"/>
                    </a:cubicBezTo>
                    <a:cubicBezTo>
                      <a:pt x="77" y="132"/>
                      <a:pt x="75" y="130"/>
                      <a:pt x="73" y="129"/>
                    </a:cubicBezTo>
                    <a:cubicBezTo>
                      <a:pt x="71" y="129"/>
                      <a:pt x="69" y="129"/>
                      <a:pt x="66" y="130"/>
                    </a:cubicBezTo>
                    <a:cubicBezTo>
                      <a:pt x="57" y="135"/>
                      <a:pt x="57" y="135"/>
                      <a:pt x="57" y="135"/>
                    </a:cubicBezTo>
                    <a:cubicBezTo>
                      <a:pt x="78" y="203"/>
                      <a:pt x="78" y="203"/>
                      <a:pt x="78" y="203"/>
                    </a:cubicBezTo>
                    <a:cubicBezTo>
                      <a:pt x="80" y="210"/>
                      <a:pt x="81" y="215"/>
                      <a:pt x="83" y="219"/>
                    </a:cubicBezTo>
                    <a:cubicBezTo>
                      <a:pt x="84" y="222"/>
                      <a:pt x="86" y="225"/>
                      <a:pt x="87" y="227"/>
                    </a:cubicBezTo>
                    <a:cubicBezTo>
                      <a:pt x="89" y="228"/>
                      <a:pt x="91" y="229"/>
                      <a:pt x="93" y="228"/>
                    </a:cubicBezTo>
                    <a:cubicBezTo>
                      <a:pt x="94" y="228"/>
                      <a:pt x="97" y="227"/>
                      <a:pt x="100" y="226"/>
                    </a:cubicBezTo>
                    <a:cubicBezTo>
                      <a:pt x="101" y="225"/>
                      <a:pt x="103" y="224"/>
                      <a:pt x="105" y="223"/>
                    </a:cubicBezTo>
                    <a:cubicBezTo>
                      <a:pt x="107" y="222"/>
                      <a:pt x="109" y="221"/>
                      <a:pt x="110" y="220"/>
                    </a:cubicBezTo>
                    <a:cubicBezTo>
                      <a:pt x="111" y="219"/>
                      <a:pt x="112" y="217"/>
                      <a:pt x="114" y="215"/>
                    </a:cubicBezTo>
                    <a:cubicBezTo>
                      <a:pt x="115" y="213"/>
                      <a:pt x="115" y="211"/>
                      <a:pt x="115" y="209"/>
                    </a:cubicBezTo>
                    <a:cubicBezTo>
                      <a:pt x="116" y="203"/>
                      <a:pt x="115" y="194"/>
                      <a:pt x="114" y="183"/>
                    </a:cubicBezTo>
                    <a:cubicBezTo>
                      <a:pt x="113" y="172"/>
                      <a:pt x="112" y="164"/>
                      <a:pt x="111" y="158"/>
                    </a:cubicBezTo>
                    <a:lnTo>
                      <a:pt x="115" y="156"/>
                    </a:lnTo>
                    <a:close/>
                  </a:path>
                </a:pathLst>
              </a:custGeom>
              <a:solidFill>
                <a:srgbClr val="898989"/>
              </a:solidFill>
              <a:ln>
                <a:noFill/>
              </a:ln>
            </p:spPr>
            <p:txBody>
              <a:bodyPr anchor="ctr"/>
              <a:lstStyle/>
              <a:p>
                <a:pPr algn="ctr"/>
                <a:endParaRPr/>
              </a:p>
            </p:txBody>
          </p:sp>
          <p:sp>
            <p:nvSpPr>
              <p:cNvPr id="33" name="íşḻiḓe">
                <a:extLst>
                  <a:ext uri="{FF2B5EF4-FFF2-40B4-BE49-F238E27FC236}">
                    <a16:creationId xmlns:a16="http://schemas.microsoft.com/office/drawing/2014/main" id="{761338A2-44B4-68AE-3C58-B3EF7E883E45}"/>
                  </a:ext>
                </a:extLst>
              </p:cNvPr>
              <p:cNvSpPr/>
              <p:nvPr/>
            </p:nvSpPr>
            <p:spPr bwMode="auto">
              <a:xfrm>
                <a:off x="3540126" y="3905251"/>
                <a:ext cx="101600" cy="193675"/>
              </a:xfrm>
              <a:custGeom>
                <a:avLst/>
                <a:gdLst>
                  <a:gd name="T0" fmla="*/ 131 w 131"/>
                  <a:gd name="T1" fmla="*/ 189 h 245"/>
                  <a:gd name="T2" fmla="*/ 100 w 131"/>
                  <a:gd name="T3" fmla="*/ 212 h 245"/>
                  <a:gd name="T4" fmla="*/ 96 w 131"/>
                  <a:gd name="T5" fmla="*/ 201 h 245"/>
                  <a:gd name="T6" fmla="*/ 101 w 131"/>
                  <a:gd name="T7" fmla="*/ 193 h 245"/>
                  <a:gd name="T8" fmla="*/ 101 w 131"/>
                  <a:gd name="T9" fmla="*/ 186 h 245"/>
                  <a:gd name="T10" fmla="*/ 100 w 131"/>
                  <a:gd name="T11" fmla="*/ 182 h 245"/>
                  <a:gd name="T12" fmla="*/ 98 w 131"/>
                  <a:gd name="T13" fmla="*/ 179 h 245"/>
                  <a:gd name="T14" fmla="*/ 72 w 131"/>
                  <a:gd name="T15" fmla="*/ 136 h 245"/>
                  <a:gd name="T16" fmla="*/ 46 w 131"/>
                  <a:gd name="T17" fmla="*/ 155 h 245"/>
                  <a:gd name="T18" fmla="*/ 51 w 131"/>
                  <a:gd name="T19" fmla="*/ 175 h 245"/>
                  <a:gd name="T20" fmla="*/ 55 w 131"/>
                  <a:gd name="T21" fmla="*/ 191 h 245"/>
                  <a:gd name="T22" fmla="*/ 59 w 131"/>
                  <a:gd name="T23" fmla="*/ 202 h 245"/>
                  <a:gd name="T24" fmla="*/ 61 w 131"/>
                  <a:gd name="T25" fmla="*/ 209 h 245"/>
                  <a:gd name="T26" fmla="*/ 69 w 131"/>
                  <a:gd name="T27" fmla="*/ 216 h 245"/>
                  <a:gd name="T28" fmla="*/ 78 w 131"/>
                  <a:gd name="T29" fmla="*/ 214 h 245"/>
                  <a:gd name="T30" fmla="*/ 82 w 131"/>
                  <a:gd name="T31" fmla="*/ 225 h 245"/>
                  <a:gd name="T32" fmla="*/ 54 w 131"/>
                  <a:gd name="T33" fmla="*/ 245 h 245"/>
                  <a:gd name="T34" fmla="*/ 50 w 131"/>
                  <a:gd name="T35" fmla="*/ 235 h 245"/>
                  <a:gd name="T36" fmla="*/ 52 w 131"/>
                  <a:gd name="T37" fmla="*/ 230 h 245"/>
                  <a:gd name="T38" fmla="*/ 54 w 131"/>
                  <a:gd name="T39" fmla="*/ 224 h 245"/>
                  <a:gd name="T40" fmla="*/ 54 w 131"/>
                  <a:gd name="T41" fmla="*/ 213 h 245"/>
                  <a:gd name="T42" fmla="*/ 51 w 131"/>
                  <a:gd name="T43" fmla="*/ 199 h 245"/>
                  <a:gd name="T44" fmla="*/ 25 w 131"/>
                  <a:gd name="T45" fmla="*/ 101 h 245"/>
                  <a:gd name="T46" fmla="*/ 0 w 131"/>
                  <a:gd name="T47" fmla="*/ 3 h 245"/>
                  <a:gd name="T48" fmla="*/ 4 w 131"/>
                  <a:gd name="T49" fmla="*/ 0 h 245"/>
                  <a:gd name="T50" fmla="*/ 106 w 131"/>
                  <a:gd name="T51" fmla="*/ 165 h 245"/>
                  <a:gd name="T52" fmla="*/ 112 w 131"/>
                  <a:gd name="T53" fmla="*/ 173 h 245"/>
                  <a:gd name="T54" fmla="*/ 118 w 131"/>
                  <a:gd name="T55" fmla="*/ 178 h 245"/>
                  <a:gd name="T56" fmla="*/ 123 w 131"/>
                  <a:gd name="T57" fmla="*/ 179 h 245"/>
                  <a:gd name="T58" fmla="*/ 127 w 131"/>
                  <a:gd name="T59" fmla="*/ 178 h 245"/>
                  <a:gd name="T60" fmla="*/ 131 w 131"/>
                  <a:gd name="T61" fmla="*/ 189 h 245"/>
                  <a:gd name="T62" fmla="*/ 64 w 131"/>
                  <a:gd name="T63" fmla="*/ 124 h 245"/>
                  <a:gd name="T64" fmla="*/ 18 w 131"/>
                  <a:gd name="T65" fmla="*/ 50 h 245"/>
                  <a:gd name="T66" fmla="*/ 42 w 131"/>
                  <a:gd name="T67" fmla="*/ 141 h 245"/>
                  <a:gd name="T68" fmla="*/ 64 w 131"/>
                  <a:gd name="T69" fmla="*/ 1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45">
                    <a:moveTo>
                      <a:pt x="131" y="189"/>
                    </a:moveTo>
                    <a:cubicBezTo>
                      <a:pt x="100" y="212"/>
                      <a:pt x="100" y="212"/>
                      <a:pt x="100" y="212"/>
                    </a:cubicBezTo>
                    <a:cubicBezTo>
                      <a:pt x="96" y="201"/>
                      <a:pt x="96" y="201"/>
                      <a:pt x="96" y="201"/>
                    </a:cubicBezTo>
                    <a:cubicBezTo>
                      <a:pt x="98" y="199"/>
                      <a:pt x="100" y="196"/>
                      <a:pt x="101" y="193"/>
                    </a:cubicBezTo>
                    <a:cubicBezTo>
                      <a:pt x="102" y="190"/>
                      <a:pt x="102" y="188"/>
                      <a:pt x="101" y="186"/>
                    </a:cubicBezTo>
                    <a:cubicBezTo>
                      <a:pt x="101" y="185"/>
                      <a:pt x="101" y="184"/>
                      <a:pt x="100" y="182"/>
                    </a:cubicBezTo>
                    <a:cubicBezTo>
                      <a:pt x="99" y="181"/>
                      <a:pt x="99" y="180"/>
                      <a:pt x="98" y="179"/>
                    </a:cubicBezTo>
                    <a:cubicBezTo>
                      <a:pt x="72" y="136"/>
                      <a:pt x="72" y="136"/>
                      <a:pt x="72" y="136"/>
                    </a:cubicBezTo>
                    <a:cubicBezTo>
                      <a:pt x="46" y="155"/>
                      <a:pt x="46" y="155"/>
                      <a:pt x="46" y="155"/>
                    </a:cubicBezTo>
                    <a:cubicBezTo>
                      <a:pt x="48" y="163"/>
                      <a:pt x="49" y="170"/>
                      <a:pt x="51" y="175"/>
                    </a:cubicBezTo>
                    <a:cubicBezTo>
                      <a:pt x="53" y="181"/>
                      <a:pt x="54" y="186"/>
                      <a:pt x="55" y="191"/>
                    </a:cubicBezTo>
                    <a:cubicBezTo>
                      <a:pt x="57" y="196"/>
                      <a:pt x="58" y="199"/>
                      <a:pt x="59" y="202"/>
                    </a:cubicBezTo>
                    <a:cubicBezTo>
                      <a:pt x="60" y="205"/>
                      <a:pt x="61" y="207"/>
                      <a:pt x="61" y="209"/>
                    </a:cubicBezTo>
                    <a:cubicBezTo>
                      <a:pt x="63" y="213"/>
                      <a:pt x="66" y="215"/>
                      <a:pt x="69" y="216"/>
                    </a:cubicBezTo>
                    <a:cubicBezTo>
                      <a:pt x="72" y="216"/>
                      <a:pt x="75" y="216"/>
                      <a:pt x="78" y="214"/>
                    </a:cubicBezTo>
                    <a:cubicBezTo>
                      <a:pt x="82" y="225"/>
                      <a:pt x="82" y="225"/>
                      <a:pt x="82" y="225"/>
                    </a:cubicBezTo>
                    <a:cubicBezTo>
                      <a:pt x="54" y="245"/>
                      <a:pt x="54" y="245"/>
                      <a:pt x="54" y="245"/>
                    </a:cubicBezTo>
                    <a:cubicBezTo>
                      <a:pt x="50" y="235"/>
                      <a:pt x="50" y="235"/>
                      <a:pt x="50" y="235"/>
                    </a:cubicBezTo>
                    <a:cubicBezTo>
                      <a:pt x="51" y="234"/>
                      <a:pt x="51" y="232"/>
                      <a:pt x="52" y="230"/>
                    </a:cubicBezTo>
                    <a:cubicBezTo>
                      <a:pt x="53" y="229"/>
                      <a:pt x="54" y="226"/>
                      <a:pt x="54" y="224"/>
                    </a:cubicBezTo>
                    <a:cubicBezTo>
                      <a:pt x="54" y="220"/>
                      <a:pt x="54" y="217"/>
                      <a:pt x="54" y="213"/>
                    </a:cubicBezTo>
                    <a:cubicBezTo>
                      <a:pt x="53" y="210"/>
                      <a:pt x="52" y="205"/>
                      <a:pt x="51" y="199"/>
                    </a:cubicBezTo>
                    <a:cubicBezTo>
                      <a:pt x="43" y="170"/>
                      <a:pt x="35" y="137"/>
                      <a:pt x="25" y="101"/>
                    </a:cubicBezTo>
                    <a:cubicBezTo>
                      <a:pt x="16" y="64"/>
                      <a:pt x="7" y="32"/>
                      <a:pt x="0" y="3"/>
                    </a:cubicBezTo>
                    <a:cubicBezTo>
                      <a:pt x="4" y="0"/>
                      <a:pt x="4" y="0"/>
                      <a:pt x="4" y="0"/>
                    </a:cubicBezTo>
                    <a:cubicBezTo>
                      <a:pt x="106" y="165"/>
                      <a:pt x="106" y="165"/>
                      <a:pt x="106" y="165"/>
                    </a:cubicBezTo>
                    <a:cubicBezTo>
                      <a:pt x="109" y="168"/>
                      <a:pt x="111" y="171"/>
                      <a:pt x="112" y="173"/>
                    </a:cubicBezTo>
                    <a:cubicBezTo>
                      <a:pt x="114" y="175"/>
                      <a:pt x="116" y="177"/>
                      <a:pt x="118" y="178"/>
                    </a:cubicBezTo>
                    <a:cubicBezTo>
                      <a:pt x="119" y="179"/>
                      <a:pt x="121" y="179"/>
                      <a:pt x="123" y="179"/>
                    </a:cubicBezTo>
                    <a:cubicBezTo>
                      <a:pt x="124" y="179"/>
                      <a:pt x="126" y="179"/>
                      <a:pt x="127" y="178"/>
                    </a:cubicBezTo>
                    <a:cubicBezTo>
                      <a:pt x="131" y="189"/>
                      <a:pt x="131" y="189"/>
                      <a:pt x="131" y="189"/>
                    </a:cubicBezTo>
                    <a:close/>
                    <a:moveTo>
                      <a:pt x="64" y="124"/>
                    </a:moveTo>
                    <a:cubicBezTo>
                      <a:pt x="18" y="50"/>
                      <a:pt x="18" y="50"/>
                      <a:pt x="18" y="50"/>
                    </a:cubicBezTo>
                    <a:cubicBezTo>
                      <a:pt x="42" y="141"/>
                      <a:pt x="42" y="141"/>
                      <a:pt x="42" y="141"/>
                    </a:cubicBezTo>
                    <a:lnTo>
                      <a:pt x="64" y="124"/>
                    </a:lnTo>
                    <a:close/>
                  </a:path>
                </a:pathLst>
              </a:custGeom>
              <a:solidFill>
                <a:srgbClr val="898989"/>
              </a:solidFill>
              <a:ln>
                <a:noFill/>
              </a:ln>
            </p:spPr>
            <p:txBody>
              <a:bodyPr anchor="ctr"/>
              <a:lstStyle/>
              <a:p>
                <a:pPr algn="ctr"/>
                <a:endParaRPr/>
              </a:p>
            </p:txBody>
          </p:sp>
          <p:sp>
            <p:nvSpPr>
              <p:cNvPr id="34" name="iSliḋê">
                <a:extLst>
                  <a:ext uri="{FF2B5EF4-FFF2-40B4-BE49-F238E27FC236}">
                    <a16:creationId xmlns:a16="http://schemas.microsoft.com/office/drawing/2014/main" id="{AF14015C-902F-F12A-4DCB-986D7B13DDB4}"/>
                  </a:ext>
                </a:extLst>
              </p:cNvPr>
              <p:cNvSpPr/>
              <p:nvPr/>
            </p:nvSpPr>
            <p:spPr bwMode="auto">
              <a:xfrm>
                <a:off x="3557588" y="3838576"/>
                <a:ext cx="133350" cy="211138"/>
              </a:xfrm>
              <a:custGeom>
                <a:avLst/>
                <a:gdLst>
                  <a:gd name="T0" fmla="*/ 81 w 170"/>
                  <a:gd name="T1" fmla="*/ 10 h 268"/>
                  <a:gd name="T2" fmla="*/ 78 w 170"/>
                  <a:gd name="T3" fmla="*/ 16 h 268"/>
                  <a:gd name="T4" fmla="*/ 76 w 170"/>
                  <a:gd name="T5" fmla="*/ 24 h 268"/>
                  <a:gd name="T6" fmla="*/ 81 w 170"/>
                  <a:gd name="T7" fmla="*/ 40 h 268"/>
                  <a:gd name="T8" fmla="*/ 94 w 170"/>
                  <a:gd name="T9" fmla="*/ 66 h 268"/>
                  <a:gd name="T10" fmla="*/ 170 w 170"/>
                  <a:gd name="T11" fmla="*/ 213 h 268"/>
                  <a:gd name="T12" fmla="*/ 166 w 170"/>
                  <a:gd name="T13" fmla="*/ 217 h 268"/>
                  <a:gd name="T14" fmla="*/ 38 w 170"/>
                  <a:gd name="T15" fmla="*/ 91 h 268"/>
                  <a:gd name="T16" fmla="*/ 92 w 170"/>
                  <a:gd name="T17" fmla="*/ 195 h 268"/>
                  <a:gd name="T18" fmla="*/ 106 w 170"/>
                  <a:gd name="T19" fmla="*/ 221 h 268"/>
                  <a:gd name="T20" fmla="*/ 116 w 170"/>
                  <a:gd name="T21" fmla="*/ 232 h 268"/>
                  <a:gd name="T22" fmla="*/ 123 w 170"/>
                  <a:gd name="T23" fmla="*/ 233 h 268"/>
                  <a:gd name="T24" fmla="*/ 129 w 170"/>
                  <a:gd name="T25" fmla="*/ 232 h 268"/>
                  <a:gd name="T26" fmla="*/ 135 w 170"/>
                  <a:gd name="T27" fmla="*/ 242 h 268"/>
                  <a:gd name="T28" fmla="*/ 106 w 170"/>
                  <a:gd name="T29" fmla="*/ 268 h 268"/>
                  <a:gd name="T30" fmla="*/ 101 w 170"/>
                  <a:gd name="T31" fmla="*/ 258 h 268"/>
                  <a:gd name="T32" fmla="*/ 104 w 170"/>
                  <a:gd name="T33" fmla="*/ 251 h 268"/>
                  <a:gd name="T34" fmla="*/ 105 w 170"/>
                  <a:gd name="T35" fmla="*/ 243 h 268"/>
                  <a:gd name="T36" fmla="*/ 101 w 170"/>
                  <a:gd name="T37" fmla="*/ 229 h 268"/>
                  <a:gd name="T38" fmla="*/ 88 w 170"/>
                  <a:gd name="T39" fmla="*/ 200 h 268"/>
                  <a:gd name="T40" fmla="*/ 36 w 170"/>
                  <a:gd name="T41" fmla="*/ 102 h 268"/>
                  <a:gd name="T42" fmla="*/ 29 w 170"/>
                  <a:gd name="T43" fmla="*/ 89 h 268"/>
                  <a:gd name="T44" fmla="*/ 21 w 170"/>
                  <a:gd name="T45" fmla="*/ 81 h 268"/>
                  <a:gd name="T46" fmla="*/ 12 w 170"/>
                  <a:gd name="T47" fmla="*/ 78 h 268"/>
                  <a:gd name="T48" fmla="*/ 5 w 170"/>
                  <a:gd name="T49" fmla="*/ 79 h 268"/>
                  <a:gd name="T50" fmla="*/ 0 w 170"/>
                  <a:gd name="T51" fmla="*/ 69 h 268"/>
                  <a:gd name="T52" fmla="*/ 20 w 170"/>
                  <a:gd name="T53" fmla="*/ 50 h 268"/>
                  <a:gd name="T54" fmla="*/ 139 w 170"/>
                  <a:gd name="T55" fmla="*/ 168 h 268"/>
                  <a:gd name="T56" fmla="*/ 90 w 170"/>
                  <a:gd name="T57" fmla="*/ 72 h 268"/>
                  <a:gd name="T58" fmla="*/ 75 w 170"/>
                  <a:gd name="T59" fmla="*/ 46 h 268"/>
                  <a:gd name="T60" fmla="*/ 66 w 170"/>
                  <a:gd name="T61" fmla="*/ 36 h 268"/>
                  <a:gd name="T62" fmla="*/ 59 w 170"/>
                  <a:gd name="T63" fmla="*/ 34 h 268"/>
                  <a:gd name="T64" fmla="*/ 53 w 170"/>
                  <a:gd name="T65" fmla="*/ 36 h 268"/>
                  <a:gd name="T66" fmla="*/ 47 w 170"/>
                  <a:gd name="T67" fmla="*/ 26 h 268"/>
                  <a:gd name="T68" fmla="*/ 76 w 170"/>
                  <a:gd name="T69" fmla="*/ 0 h 268"/>
                  <a:gd name="T70" fmla="*/ 81 w 170"/>
                  <a:gd name="T71" fmla="*/ 1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268">
                    <a:moveTo>
                      <a:pt x="81" y="10"/>
                    </a:moveTo>
                    <a:cubicBezTo>
                      <a:pt x="80" y="11"/>
                      <a:pt x="79" y="13"/>
                      <a:pt x="78" y="16"/>
                    </a:cubicBezTo>
                    <a:cubicBezTo>
                      <a:pt x="77" y="19"/>
                      <a:pt x="76" y="22"/>
                      <a:pt x="76" y="24"/>
                    </a:cubicBezTo>
                    <a:cubicBezTo>
                      <a:pt x="76" y="28"/>
                      <a:pt x="78" y="33"/>
                      <a:pt x="81" y="40"/>
                    </a:cubicBezTo>
                    <a:cubicBezTo>
                      <a:pt x="84" y="47"/>
                      <a:pt x="88" y="56"/>
                      <a:pt x="94" y="66"/>
                    </a:cubicBezTo>
                    <a:cubicBezTo>
                      <a:pt x="170" y="213"/>
                      <a:pt x="170" y="213"/>
                      <a:pt x="170" y="213"/>
                    </a:cubicBezTo>
                    <a:cubicBezTo>
                      <a:pt x="166" y="217"/>
                      <a:pt x="166" y="217"/>
                      <a:pt x="166" y="217"/>
                    </a:cubicBezTo>
                    <a:cubicBezTo>
                      <a:pt x="38" y="91"/>
                      <a:pt x="38" y="91"/>
                      <a:pt x="38" y="91"/>
                    </a:cubicBezTo>
                    <a:cubicBezTo>
                      <a:pt x="92" y="195"/>
                      <a:pt x="92" y="195"/>
                      <a:pt x="92" y="195"/>
                    </a:cubicBezTo>
                    <a:cubicBezTo>
                      <a:pt x="98" y="206"/>
                      <a:pt x="103" y="215"/>
                      <a:pt x="106" y="221"/>
                    </a:cubicBezTo>
                    <a:cubicBezTo>
                      <a:pt x="110" y="226"/>
                      <a:pt x="113" y="230"/>
                      <a:pt x="116" y="232"/>
                    </a:cubicBezTo>
                    <a:cubicBezTo>
                      <a:pt x="117" y="233"/>
                      <a:pt x="120" y="234"/>
                      <a:pt x="123" y="233"/>
                    </a:cubicBezTo>
                    <a:cubicBezTo>
                      <a:pt x="127" y="233"/>
                      <a:pt x="129" y="232"/>
                      <a:pt x="129" y="232"/>
                    </a:cubicBezTo>
                    <a:cubicBezTo>
                      <a:pt x="135" y="242"/>
                      <a:pt x="135" y="242"/>
                      <a:pt x="135" y="242"/>
                    </a:cubicBezTo>
                    <a:cubicBezTo>
                      <a:pt x="106" y="268"/>
                      <a:pt x="106" y="268"/>
                      <a:pt x="106" y="268"/>
                    </a:cubicBezTo>
                    <a:cubicBezTo>
                      <a:pt x="101" y="258"/>
                      <a:pt x="101" y="258"/>
                      <a:pt x="101" y="258"/>
                    </a:cubicBezTo>
                    <a:cubicBezTo>
                      <a:pt x="101" y="257"/>
                      <a:pt x="102" y="255"/>
                      <a:pt x="104" y="251"/>
                    </a:cubicBezTo>
                    <a:cubicBezTo>
                      <a:pt x="105" y="248"/>
                      <a:pt x="106" y="245"/>
                      <a:pt x="105" y="243"/>
                    </a:cubicBezTo>
                    <a:cubicBezTo>
                      <a:pt x="105" y="239"/>
                      <a:pt x="104" y="235"/>
                      <a:pt x="101" y="229"/>
                    </a:cubicBezTo>
                    <a:cubicBezTo>
                      <a:pt x="99" y="223"/>
                      <a:pt x="94" y="214"/>
                      <a:pt x="88" y="200"/>
                    </a:cubicBezTo>
                    <a:cubicBezTo>
                      <a:pt x="36" y="102"/>
                      <a:pt x="36" y="102"/>
                      <a:pt x="36" y="102"/>
                    </a:cubicBezTo>
                    <a:cubicBezTo>
                      <a:pt x="34" y="97"/>
                      <a:pt x="31" y="93"/>
                      <a:pt x="29" y="89"/>
                    </a:cubicBezTo>
                    <a:cubicBezTo>
                      <a:pt x="26" y="86"/>
                      <a:pt x="23" y="83"/>
                      <a:pt x="21" y="81"/>
                    </a:cubicBezTo>
                    <a:cubicBezTo>
                      <a:pt x="18" y="79"/>
                      <a:pt x="15" y="78"/>
                      <a:pt x="12" y="78"/>
                    </a:cubicBezTo>
                    <a:cubicBezTo>
                      <a:pt x="9" y="77"/>
                      <a:pt x="7" y="78"/>
                      <a:pt x="5" y="79"/>
                    </a:cubicBezTo>
                    <a:cubicBezTo>
                      <a:pt x="0" y="69"/>
                      <a:pt x="0" y="69"/>
                      <a:pt x="0" y="69"/>
                    </a:cubicBezTo>
                    <a:cubicBezTo>
                      <a:pt x="20" y="50"/>
                      <a:pt x="20" y="50"/>
                      <a:pt x="20" y="50"/>
                    </a:cubicBezTo>
                    <a:cubicBezTo>
                      <a:pt x="139" y="168"/>
                      <a:pt x="139" y="168"/>
                      <a:pt x="139" y="168"/>
                    </a:cubicBezTo>
                    <a:cubicBezTo>
                      <a:pt x="90" y="72"/>
                      <a:pt x="90" y="72"/>
                      <a:pt x="90" y="72"/>
                    </a:cubicBezTo>
                    <a:cubicBezTo>
                      <a:pt x="84" y="61"/>
                      <a:pt x="79" y="52"/>
                      <a:pt x="75" y="46"/>
                    </a:cubicBezTo>
                    <a:cubicBezTo>
                      <a:pt x="71" y="40"/>
                      <a:pt x="68" y="37"/>
                      <a:pt x="66" y="36"/>
                    </a:cubicBezTo>
                    <a:cubicBezTo>
                      <a:pt x="64" y="35"/>
                      <a:pt x="62" y="34"/>
                      <a:pt x="59" y="34"/>
                    </a:cubicBezTo>
                    <a:cubicBezTo>
                      <a:pt x="56" y="35"/>
                      <a:pt x="54" y="35"/>
                      <a:pt x="53" y="36"/>
                    </a:cubicBezTo>
                    <a:cubicBezTo>
                      <a:pt x="47" y="26"/>
                      <a:pt x="47" y="26"/>
                      <a:pt x="47" y="26"/>
                    </a:cubicBezTo>
                    <a:cubicBezTo>
                      <a:pt x="76" y="0"/>
                      <a:pt x="76" y="0"/>
                      <a:pt x="76" y="0"/>
                    </a:cubicBezTo>
                    <a:lnTo>
                      <a:pt x="81" y="10"/>
                    </a:lnTo>
                    <a:close/>
                  </a:path>
                </a:pathLst>
              </a:custGeom>
              <a:solidFill>
                <a:srgbClr val="898989"/>
              </a:solidFill>
              <a:ln>
                <a:noFill/>
              </a:ln>
            </p:spPr>
            <p:txBody>
              <a:bodyPr anchor="ctr"/>
              <a:lstStyle/>
              <a:p>
                <a:pPr algn="ctr"/>
                <a:endParaRPr/>
              </a:p>
            </p:txBody>
          </p:sp>
          <p:sp>
            <p:nvSpPr>
              <p:cNvPr id="35" name="íṡļïďè">
                <a:extLst>
                  <a:ext uri="{FF2B5EF4-FFF2-40B4-BE49-F238E27FC236}">
                    <a16:creationId xmlns:a16="http://schemas.microsoft.com/office/drawing/2014/main" id="{6FC820C3-06C2-2717-0635-54854F27196D}"/>
                  </a:ext>
                </a:extLst>
              </p:cNvPr>
              <p:cNvSpPr/>
              <p:nvPr/>
            </p:nvSpPr>
            <p:spPr bwMode="auto">
              <a:xfrm>
                <a:off x="3624263" y="3802063"/>
                <a:ext cx="112713" cy="185738"/>
              </a:xfrm>
              <a:custGeom>
                <a:avLst/>
                <a:gdLst>
                  <a:gd name="T0" fmla="*/ 119 w 144"/>
                  <a:gd name="T1" fmla="*/ 77 h 236"/>
                  <a:gd name="T2" fmla="*/ 137 w 144"/>
                  <a:gd name="T3" fmla="*/ 125 h 236"/>
                  <a:gd name="T4" fmla="*/ 144 w 144"/>
                  <a:gd name="T5" fmla="*/ 164 h 236"/>
                  <a:gd name="T6" fmla="*/ 140 w 144"/>
                  <a:gd name="T7" fmla="*/ 193 h 236"/>
                  <a:gd name="T8" fmla="*/ 129 w 144"/>
                  <a:gd name="T9" fmla="*/ 211 h 236"/>
                  <a:gd name="T10" fmla="*/ 99 w 144"/>
                  <a:gd name="T11" fmla="*/ 236 h 236"/>
                  <a:gd name="T12" fmla="*/ 94 w 144"/>
                  <a:gd name="T13" fmla="*/ 226 h 236"/>
                  <a:gd name="T14" fmla="*/ 98 w 144"/>
                  <a:gd name="T15" fmla="*/ 222 h 236"/>
                  <a:gd name="T16" fmla="*/ 100 w 144"/>
                  <a:gd name="T17" fmla="*/ 218 h 236"/>
                  <a:gd name="T18" fmla="*/ 99 w 144"/>
                  <a:gd name="T19" fmla="*/ 210 h 236"/>
                  <a:gd name="T20" fmla="*/ 96 w 144"/>
                  <a:gd name="T21" fmla="*/ 201 h 236"/>
                  <a:gd name="T22" fmla="*/ 24 w 144"/>
                  <a:gd name="T23" fmla="*/ 53 h 236"/>
                  <a:gd name="T24" fmla="*/ 19 w 144"/>
                  <a:gd name="T25" fmla="*/ 45 h 236"/>
                  <a:gd name="T26" fmla="*/ 14 w 144"/>
                  <a:gd name="T27" fmla="*/ 41 h 236"/>
                  <a:gd name="T28" fmla="*/ 9 w 144"/>
                  <a:gd name="T29" fmla="*/ 40 h 236"/>
                  <a:gd name="T30" fmla="*/ 5 w 144"/>
                  <a:gd name="T31" fmla="*/ 42 h 236"/>
                  <a:gd name="T32" fmla="*/ 0 w 144"/>
                  <a:gd name="T33" fmla="*/ 31 h 236"/>
                  <a:gd name="T34" fmla="*/ 31 w 144"/>
                  <a:gd name="T35" fmla="*/ 5 h 236"/>
                  <a:gd name="T36" fmla="*/ 47 w 144"/>
                  <a:gd name="T37" fmla="*/ 0 h 236"/>
                  <a:gd name="T38" fmla="*/ 65 w 144"/>
                  <a:gd name="T39" fmla="*/ 6 h 236"/>
                  <a:gd name="T40" fmla="*/ 91 w 144"/>
                  <a:gd name="T41" fmla="*/ 31 h 236"/>
                  <a:gd name="T42" fmla="*/ 119 w 144"/>
                  <a:gd name="T43" fmla="*/ 77 h 236"/>
                  <a:gd name="T44" fmla="*/ 106 w 144"/>
                  <a:gd name="T45" fmla="*/ 87 h 236"/>
                  <a:gd name="T46" fmla="*/ 86 w 144"/>
                  <a:gd name="T47" fmla="*/ 52 h 236"/>
                  <a:gd name="T48" fmla="*/ 67 w 144"/>
                  <a:gd name="T49" fmla="*/ 27 h 236"/>
                  <a:gd name="T50" fmla="*/ 49 w 144"/>
                  <a:gd name="T51" fmla="*/ 16 h 236"/>
                  <a:gd name="T52" fmla="*/ 34 w 144"/>
                  <a:gd name="T53" fmla="*/ 19 h 236"/>
                  <a:gd name="T54" fmla="*/ 30 w 144"/>
                  <a:gd name="T55" fmla="*/ 23 h 236"/>
                  <a:gd name="T56" fmla="*/ 26 w 144"/>
                  <a:gd name="T57" fmla="*/ 27 h 236"/>
                  <a:gd name="T58" fmla="*/ 103 w 144"/>
                  <a:gd name="T59" fmla="*/ 184 h 236"/>
                  <a:gd name="T60" fmla="*/ 114 w 144"/>
                  <a:gd name="T61" fmla="*/ 200 h 236"/>
                  <a:gd name="T62" fmla="*/ 125 w 144"/>
                  <a:gd name="T63" fmla="*/ 198 h 236"/>
                  <a:gd name="T64" fmla="*/ 133 w 144"/>
                  <a:gd name="T65" fmla="*/ 182 h 236"/>
                  <a:gd name="T66" fmla="*/ 132 w 144"/>
                  <a:gd name="T67" fmla="*/ 157 h 236"/>
                  <a:gd name="T68" fmla="*/ 123 w 144"/>
                  <a:gd name="T69" fmla="*/ 125 h 236"/>
                  <a:gd name="T70" fmla="*/ 106 w 144"/>
                  <a:gd name="T71" fmla="*/ 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236">
                    <a:moveTo>
                      <a:pt x="119" y="77"/>
                    </a:moveTo>
                    <a:cubicBezTo>
                      <a:pt x="127" y="94"/>
                      <a:pt x="134" y="110"/>
                      <a:pt x="137" y="125"/>
                    </a:cubicBezTo>
                    <a:cubicBezTo>
                      <a:pt x="141" y="140"/>
                      <a:pt x="144" y="153"/>
                      <a:pt x="144" y="164"/>
                    </a:cubicBezTo>
                    <a:cubicBezTo>
                      <a:pt x="144" y="176"/>
                      <a:pt x="143" y="185"/>
                      <a:pt x="140" y="193"/>
                    </a:cubicBezTo>
                    <a:cubicBezTo>
                      <a:pt x="138" y="201"/>
                      <a:pt x="134" y="207"/>
                      <a:pt x="129" y="211"/>
                    </a:cubicBezTo>
                    <a:cubicBezTo>
                      <a:pt x="99" y="236"/>
                      <a:pt x="99" y="236"/>
                      <a:pt x="99" y="236"/>
                    </a:cubicBezTo>
                    <a:cubicBezTo>
                      <a:pt x="94" y="226"/>
                      <a:pt x="94" y="226"/>
                      <a:pt x="94" y="226"/>
                    </a:cubicBezTo>
                    <a:cubicBezTo>
                      <a:pt x="95" y="225"/>
                      <a:pt x="96" y="224"/>
                      <a:pt x="98" y="222"/>
                    </a:cubicBezTo>
                    <a:cubicBezTo>
                      <a:pt x="99" y="220"/>
                      <a:pt x="100" y="219"/>
                      <a:pt x="100" y="218"/>
                    </a:cubicBezTo>
                    <a:cubicBezTo>
                      <a:pt x="100" y="215"/>
                      <a:pt x="100" y="213"/>
                      <a:pt x="99" y="210"/>
                    </a:cubicBezTo>
                    <a:cubicBezTo>
                      <a:pt x="99" y="207"/>
                      <a:pt x="97" y="204"/>
                      <a:pt x="96" y="201"/>
                    </a:cubicBezTo>
                    <a:cubicBezTo>
                      <a:pt x="24" y="53"/>
                      <a:pt x="24" y="53"/>
                      <a:pt x="24" y="53"/>
                    </a:cubicBezTo>
                    <a:cubicBezTo>
                      <a:pt x="22" y="50"/>
                      <a:pt x="21" y="47"/>
                      <a:pt x="19" y="45"/>
                    </a:cubicBezTo>
                    <a:cubicBezTo>
                      <a:pt x="17" y="43"/>
                      <a:pt x="15" y="41"/>
                      <a:pt x="14" y="41"/>
                    </a:cubicBezTo>
                    <a:cubicBezTo>
                      <a:pt x="12" y="40"/>
                      <a:pt x="10" y="40"/>
                      <a:pt x="9" y="40"/>
                    </a:cubicBezTo>
                    <a:cubicBezTo>
                      <a:pt x="7" y="41"/>
                      <a:pt x="6" y="41"/>
                      <a:pt x="5" y="42"/>
                    </a:cubicBezTo>
                    <a:cubicBezTo>
                      <a:pt x="0" y="31"/>
                      <a:pt x="0" y="31"/>
                      <a:pt x="0" y="31"/>
                    </a:cubicBezTo>
                    <a:cubicBezTo>
                      <a:pt x="31" y="5"/>
                      <a:pt x="31" y="5"/>
                      <a:pt x="31" y="5"/>
                    </a:cubicBezTo>
                    <a:cubicBezTo>
                      <a:pt x="36" y="1"/>
                      <a:pt x="41" y="0"/>
                      <a:pt x="47" y="0"/>
                    </a:cubicBezTo>
                    <a:cubicBezTo>
                      <a:pt x="53" y="0"/>
                      <a:pt x="59" y="2"/>
                      <a:pt x="65" y="6"/>
                    </a:cubicBezTo>
                    <a:cubicBezTo>
                      <a:pt x="74" y="11"/>
                      <a:pt x="82" y="19"/>
                      <a:pt x="91" y="31"/>
                    </a:cubicBezTo>
                    <a:cubicBezTo>
                      <a:pt x="101" y="43"/>
                      <a:pt x="110" y="58"/>
                      <a:pt x="119" y="77"/>
                    </a:cubicBezTo>
                    <a:close/>
                    <a:moveTo>
                      <a:pt x="106" y="87"/>
                    </a:moveTo>
                    <a:cubicBezTo>
                      <a:pt x="100" y="74"/>
                      <a:pt x="93" y="62"/>
                      <a:pt x="86" y="52"/>
                    </a:cubicBezTo>
                    <a:cubicBezTo>
                      <a:pt x="80" y="42"/>
                      <a:pt x="73" y="34"/>
                      <a:pt x="67" y="27"/>
                    </a:cubicBezTo>
                    <a:cubicBezTo>
                      <a:pt x="60" y="21"/>
                      <a:pt x="55" y="18"/>
                      <a:pt x="49" y="16"/>
                    </a:cubicBezTo>
                    <a:cubicBezTo>
                      <a:pt x="43" y="14"/>
                      <a:pt x="38" y="15"/>
                      <a:pt x="34" y="19"/>
                    </a:cubicBezTo>
                    <a:cubicBezTo>
                      <a:pt x="33" y="20"/>
                      <a:pt x="31" y="21"/>
                      <a:pt x="30" y="23"/>
                    </a:cubicBezTo>
                    <a:cubicBezTo>
                      <a:pt x="28" y="25"/>
                      <a:pt x="27" y="26"/>
                      <a:pt x="26" y="27"/>
                    </a:cubicBezTo>
                    <a:cubicBezTo>
                      <a:pt x="103" y="184"/>
                      <a:pt x="103" y="184"/>
                      <a:pt x="103" y="184"/>
                    </a:cubicBezTo>
                    <a:cubicBezTo>
                      <a:pt x="107" y="193"/>
                      <a:pt x="111" y="198"/>
                      <a:pt x="114" y="200"/>
                    </a:cubicBezTo>
                    <a:cubicBezTo>
                      <a:pt x="118" y="202"/>
                      <a:pt x="121" y="201"/>
                      <a:pt x="125" y="198"/>
                    </a:cubicBezTo>
                    <a:cubicBezTo>
                      <a:pt x="129" y="194"/>
                      <a:pt x="132" y="189"/>
                      <a:pt x="133" y="182"/>
                    </a:cubicBezTo>
                    <a:cubicBezTo>
                      <a:pt x="134" y="175"/>
                      <a:pt x="134" y="167"/>
                      <a:pt x="132" y="157"/>
                    </a:cubicBezTo>
                    <a:cubicBezTo>
                      <a:pt x="130" y="148"/>
                      <a:pt x="127" y="137"/>
                      <a:pt x="123" y="125"/>
                    </a:cubicBezTo>
                    <a:cubicBezTo>
                      <a:pt x="119" y="114"/>
                      <a:pt x="113" y="101"/>
                      <a:pt x="106" y="87"/>
                    </a:cubicBezTo>
                    <a:close/>
                  </a:path>
                </a:pathLst>
              </a:custGeom>
              <a:solidFill>
                <a:srgbClr val="898989"/>
              </a:solidFill>
              <a:ln>
                <a:noFill/>
              </a:ln>
            </p:spPr>
            <p:txBody>
              <a:bodyPr anchor="ctr"/>
              <a:lstStyle/>
              <a:p>
                <a:pPr algn="ctr"/>
                <a:endParaRPr/>
              </a:p>
            </p:txBody>
          </p:sp>
          <p:sp>
            <p:nvSpPr>
              <p:cNvPr id="36" name="íṡ1íḍê">
                <a:extLst>
                  <a:ext uri="{FF2B5EF4-FFF2-40B4-BE49-F238E27FC236}">
                    <a16:creationId xmlns:a16="http://schemas.microsoft.com/office/drawing/2014/main" id="{EB1CD5DC-F417-0B16-2FE4-B07535D2A659}"/>
                  </a:ext>
                </a:extLst>
              </p:cNvPr>
              <p:cNvSpPr/>
              <p:nvPr/>
            </p:nvSpPr>
            <p:spPr bwMode="auto">
              <a:xfrm>
                <a:off x="3683001" y="3697288"/>
                <a:ext cx="142875" cy="160338"/>
              </a:xfrm>
              <a:custGeom>
                <a:avLst/>
                <a:gdLst>
                  <a:gd name="T0" fmla="*/ 84 w 183"/>
                  <a:gd name="T1" fmla="*/ 39 h 204"/>
                  <a:gd name="T2" fmla="*/ 82 w 183"/>
                  <a:gd name="T3" fmla="*/ 43 h 204"/>
                  <a:gd name="T4" fmla="*/ 72 w 183"/>
                  <a:gd name="T5" fmla="*/ 37 h 204"/>
                  <a:gd name="T6" fmla="*/ 60 w 183"/>
                  <a:gd name="T7" fmla="*/ 31 h 204"/>
                  <a:gd name="T8" fmla="*/ 49 w 183"/>
                  <a:gd name="T9" fmla="*/ 27 h 204"/>
                  <a:gd name="T10" fmla="*/ 43 w 183"/>
                  <a:gd name="T11" fmla="*/ 27 h 204"/>
                  <a:gd name="T12" fmla="*/ 39 w 183"/>
                  <a:gd name="T13" fmla="*/ 32 h 204"/>
                  <a:gd name="T14" fmla="*/ 36 w 183"/>
                  <a:gd name="T15" fmla="*/ 37 h 204"/>
                  <a:gd name="T16" fmla="*/ 34 w 183"/>
                  <a:gd name="T17" fmla="*/ 41 h 204"/>
                  <a:gd name="T18" fmla="*/ 154 w 183"/>
                  <a:gd name="T19" fmla="*/ 155 h 204"/>
                  <a:gd name="T20" fmla="*/ 161 w 183"/>
                  <a:gd name="T21" fmla="*/ 160 h 204"/>
                  <a:gd name="T22" fmla="*/ 167 w 183"/>
                  <a:gd name="T23" fmla="*/ 161 h 204"/>
                  <a:gd name="T24" fmla="*/ 171 w 183"/>
                  <a:gd name="T25" fmla="*/ 158 h 204"/>
                  <a:gd name="T26" fmla="*/ 176 w 183"/>
                  <a:gd name="T27" fmla="*/ 153 h 204"/>
                  <a:gd name="T28" fmla="*/ 183 w 183"/>
                  <a:gd name="T29" fmla="*/ 161 h 204"/>
                  <a:gd name="T30" fmla="*/ 160 w 183"/>
                  <a:gd name="T31" fmla="*/ 204 h 204"/>
                  <a:gd name="T32" fmla="*/ 152 w 183"/>
                  <a:gd name="T33" fmla="*/ 196 h 204"/>
                  <a:gd name="T34" fmla="*/ 155 w 183"/>
                  <a:gd name="T35" fmla="*/ 190 h 204"/>
                  <a:gd name="T36" fmla="*/ 156 w 183"/>
                  <a:gd name="T37" fmla="*/ 184 h 204"/>
                  <a:gd name="T38" fmla="*/ 154 w 183"/>
                  <a:gd name="T39" fmla="*/ 177 h 204"/>
                  <a:gd name="T40" fmla="*/ 147 w 183"/>
                  <a:gd name="T41" fmla="*/ 169 h 204"/>
                  <a:gd name="T42" fmla="*/ 26 w 183"/>
                  <a:gd name="T43" fmla="*/ 55 h 204"/>
                  <a:gd name="T44" fmla="*/ 24 w 183"/>
                  <a:gd name="T45" fmla="*/ 58 h 204"/>
                  <a:gd name="T46" fmla="*/ 22 w 183"/>
                  <a:gd name="T47" fmla="*/ 63 h 204"/>
                  <a:gd name="T48" fmla="*/ 19 w 183"/>
                  <a:gd name="T49" fmla="*/ 70 h 204"/>
                  <a:gd name="T50" fmla="*/ 21 w 183"/>
                  <a:gd name="T51" fmla="*/ 78 h 204"/>
                  <a:gd name="T52" fmla="*/ 27 w 183"/>
                  <a:gd name="T53" fmla="*/ 90 h 204"/>
                  <a:gd name="T54" fmla="*/ 36 w 183"/>
                  <a:gd name="T55" fmla="*/ 103 h 204"/>
                  <a:gd name="T56" fmla="*/ 43 w 183"/>
                  <a:gd name="T57" fmla="*/ 114 h 204"/>
                  <a:gd name="T58" fmla="*/ 41 w 183"/>
                  <a:gd name="T59" fmla="*/ 118 h 204"/>
                  <a:gd name="T60" fmla="*/ 0 w 183"/>
                  <a:gd name="T61" fmla="*/ 80 h 204"/>
                  <a:gd name="T62" fmla="*/ 44 w 183"/>
                  <a:gd name="T63" fmla="*/ 0 h 204"/>
                  <a:gd name="T64" fmla="*/ 84 w 183"/>
                  <a:gd name="T65"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204">
                    <a:moveTo>
                      <a:pt x="84" y="39"/>
                    </a:moveTo>
                    <a:cubicBezTo>
                      <a:pt x="82" y="43"/>
                      <a:pt x="82" y="43"/>
                      <a:pt x="82" y="43"/>
                    </a:cubicBezTo>
                    <a:cubicBezTo>
                      <a:pt x="79" y="41"/>
                      <a:pt x="76" y="39"/>
                      <a:pt x="72" y="37"/>
                    </a:cubicBezTo>
                    <a:cubicBezTo>
                      <a:pt x="68" y="35"/>
                      <a:pt x="64" y="33"/>
                      <a:pt x="60" y="31"/>
                    </a:cubicBezTo>
                    <a:cubicBezTo>
                      <a:pt x="56" y="29"/>
                      <a:pt x="52" y="28"/>
                      <a:pt x="49" y="27"/>
                    </a:cubicBezTo>
                    <a:cubicBezTo>
                      <a:pt x="46" y="26"/>
                      <a:pt x="44" y="26"/>
                      <a:pt x="43" y="27"/>
                    </a:cubicBezTo>
                    <a:cubicBezTo>
                      <a:pt x="42" y="29"/>
                      <a:pt x="40" y="30"/>
                      <a:pt x="39" y="32"/>
                    </a:cubicBezTo>
                    <a:cubicBezTo>
                      <a:pt x="38" y="34"/>
                      <a:pt x="37" y="36"/>
                      <a:pt x="36" y="37"/>
                    </a:cubicBezTo>
                    <a:cubicBezTo>
                      <a:pt x="34" y="41"/>
                      <a:pt x="34" y="41"/>
                      <a:pt x="34" y="41"/>
                    </a:cubicBezTo>
                    <a:cubicBezTo>
                      <a:pt x="154" y="155"/>
                      <a:pt x="154" y="155"/>
                      <a:pt x="154" y="155"/>
                    </a:cubicBezTo>
                    <a:cubicBezTo>
                      <a:pt x="156" y="157"/>
                      <a:pt x="158" y="158"/>
                      <a:pt x="161" y="160"/>
                    </a:cubicBezTo>
                    <a:cubicBezTo>
                      <a:pt x="163" y="161"/>
                      <a:pt x="165" y="161"/>
                      <a:pt x="167" y="161"/>
                    </a:cubicBezTo>
                    <a:cubicBezTo>
                      <a:pt x="168" y="161"/>
                      <a:pt x="169" y="160"/>
                      <a:pt x="171" y="158"/>
                    </a:cubicBezTo>
                    <a:cubicBezTo>
                      <a:pt x="174" y="156"/>
                      <a:pt x="175" y="155"/>
                      <a:pt x="176" y="153"/>
                    </a:cubicBezTo>
                    <a:cubicBezTo>
                      <a:pt x="183" y="161"/>
                      <a:pt x="183" y="161"/>
                      <a:pt x="183" y="161"/>
                    </a:cubicBezTo>
                    <a:cubicBezTo>
                      <a:pt x="160" y="204"/>
                      <a:pt x="160" y="204"/>
                      <a:pt x="160" y="204"/>
                    </a:cubicBezTo>
                    <a:cubicBezTo>
                      <a:pt x="152" y="196"/>
                      <a:pt x="152" y="196"/>
                      <a:pt x="152" y="196"/>
                    </a:cubicBezTo>
                    <a:cubicBezTo>
                      <a:pt x="153" y="195"/>
                      <a:pt x="154" y="193"/>
                      <a:pt x="155" y="190"/>
                    </a:cubicBezTo>
                    <a:cubicBezTo>
                      <a:pt x="156" y="187"/>
                      <a:pt x="156" y="185"/>
                      <a:pt x="156" y="184"/>
                    </a:cubicBezTo>
                    <a:cubicBezTo>
                      <a:pt x="156" y="181"/>
                      <a:pt x="155" y="179"/>
                      <a:pt x="154" y="177"/>
                    </a:cubicBezTo>
                    <a:cubicBezTo>
                      <a:pt x="152" y="174"/>
                      <a:pt x="150" y="172"/>
                      <a:pt x="147" y="169"/>
                    </a:cubicBezTo>
                    <a:cubicBezTo>
                      <a:pt x="26" y="55"/>
                      <a:pt x="26" y="55"/>
                      <a:pt x="26" y="55"/>
                    </a:cubicBezTo>
                    <a:cubicBezTo>
                      <a:pt x="24" y="58"/>
                      <a:pt x="24" y="58"/>
                      <a:pt x="24" y="58"/>
                    </a:cubicBezTo>
                    <a:cubicBezTo>
                      <a:pt x="24" y="60"/>
                      <a:pt x="23" y="61"/>
                      <a:pt x="22" y="63"/>
                    </a:cubicBezTo>
                    <a:cubicBezTo>
                      <a:pt x="21" y="66"/>
                      <a:pt x="20" y="68"/>
                      <a:pt x="19" y="70"/>
                    </a:cubicBezTo>
                    <a:cubicBezTo>
                      <a:pt x="19" y="71"/>
                      <a:pt x="19" y="74"/>
                      <a:pt x="21" y="78"/>
                    </a:cubicBezTo>
                    <a:cubicBezTo>
                      <a:pt x="23" y="82"/>
                      <a:pt x="25" y="86"/>
                      <a:pt x="27" y="90"/>
                    </a:cubicBezTo>
                    <a:cubicBezTo>
                      <a:pt x="30" y="95"/>
                      <a:pt x="33" y="99"/>
                      <a:pt x="36" y="103"/>
                    </a:cubicBezTo>
                    <a:cubicBezTo>
                      <a:pt x="39" y="108"/>
                      <a:pt x="41" y="111"/>
                      <a:pt x="43" y="114"/>
                    </a:cubicBezTo>
                    <a:cubicBezTo>
                      <a:pt x="41" y="118"/>
                      <a:pt x="41" y="118"/>
                      <a:pt x="41" y="118"/>
                    </a:cubicBezTo>
                    <a:cubicBezTo>
                      <a:pt x="0" y="80"/>
                      <a:pt x="0" y="80"/>
                      <a:pt x="0" y="80"/>
                    </a:cubicBezTo>
                    <a:cubicBezTo>
                      <a:pt x="44" y="0"/>
                      <a:pt x="44" y="0"/>
                      <a:pt x="44" y="0"/>
                    </a:cubicBezTo>
                    <a:lnTo>
                      <a:pt x="84" y="39"/>
                    </a:lnTo>
                    <a:close/>
                  </a:path>
                </a:pathLst>
              </a:custGeom>
              <a:solidFill>
                <a:srgbClr val="898989"/>
              </a:solidFill>
              <a:ln>
                <a:noFill/>
              </a:ln>
            </p:spPr>
            <p:txBody>
              <a:bodyPr anchor="ctr"/>
              <a:lstStyle/>
              <a:p>
                <a:pPr algn="ctr"/>
                <a:endParaRPr/>
              </a:p>
            </p:txBody>
          </p:sp>
          <p:sp>
            <p:nvSpPr>
              <p:cNvPr id="37" name="íṥ1îdê">
                <a:extLst>
                  <a:ext uri="{FF2B5EF4-FFF2-40B4-BE49-F238E27FC236}">
                    <a16:creationId xmlns:a16="http://schemas.microsoft.com/office/drawing/2014/main" id="{A621FF89-0B4B-6561-2E36-D944426C874F}"/>
                  </a:ext>
                </a:extLst>
              </p:cNvPr>
              <p:cNvSpPr/>
              <p:nvPr/>
            </p:nvSpPr>
            <p:spPr bwMode="auto">
              <a:xfrm>
                <a:off x="3717926" y="3638551"/>
                <a:ext cx="152400" cy="160338"/>
              </a:xfrm>
              <a:custGeom>
                <a:avLst/>
                <a:gdLst>
                  <a:gd name="T0" fmla="*/ 149 w 194"/>
                  <a:gd name="T1" fmla="*/ 85 h 203"/>
                  <a:gd name="T2" fmla="*/ 194 w 194"/>
                  <a:gd name="T3" fmla="*/ 125 h 203"/>
                  <a:gd name="T4" fmla="*/ 156 w 194"/>
                  <a:gd name="T5" fmla="*/ 203 h 203"/>
                  <a:gd name="T6" fmla="*/ 148 w 194"/>
                  <a:gd name="T7" fmla="*/ 197 h 203"/>
                  <a:gd name="T8" fmla="*/ 150 w 194"/>
                  <a:gd name="T9" fmla="*/ 191 h 203"/>
                  <a:gd name="T10" fmla="*/ 150 w 194"/>
                  <a:gd name="T11" fmla="*/ 185 h 203"/>
                  <a:gd name="T12" fmla="*/ 148 w 194"/>
                  <a:gd name="T13" fmla="*/ 179 h 203"/>
                  <a:gd name="T14" fmla="*/ 141 w 194"/>
                  <a:gd name="T15" fmla="*/ 172 h 203"/>
                  <a:gd name="T16" fmla="*/ 29 w 194"/>
                  <a:gd name="T17" fmla="*/ 79 h 203"/>
                  <a:gd name="T18" fmla="*/ 22 w 194"/>
                  <a:gd name="T19" fmla="*/ 74 h 203"/>
                  <a:gd name="T20" fmla="*/ 16 w 194"/>
                  <a:gd name="T21" fmla="*/ 73 h 203"/>
                  <a:gd name="T22" fmla="*/ 11 w 194"/>
                  <a:gd name="T23" fmla="*/ 76 h 203"/>
                  <a:gd name="T24" fmla="*/ 8 w 194"/>
                  <a:gd name="T25" fmla="*/ 80 h 203"/>
                  <a:gd name="T26" fmla="*/ 0 w 194"/>
                  <a:gd name="T27" fmla="*/ 73 h 203"/>
                  <a:gd name="T28" fmla="*/ 35 w 194"/>
                  <a:gd name="T29" fmla="*/ 0 h 203"/>
                  <a:gd name="T30" fmla="*/ 73 w 194"/>
                  <a:gd name="T31" fmla="*/ 31 h 203"/>
                  <a:gd name="T32" fmla="*/ 70 w 194"/>
                  <a:gd name="T33" fmla="*/ 36 h 203"/>
                  <a:gd name="T34" fmla="*/ 50 w 194"/>
                  <a:gd name="T35" fmla="*/ 27 h 203"/>
                  <a:gd name="T36" fmla="*/ 36 w 194"/>
                  <a:gd name="T37" fmla="*/ 27 h 203"/>
                  <a:gd name="T38" fmla="*/ 32 w 194"/>
                  <a:gd name="T39" fmla="*/ 32 h 203"/>
                  <a:gd name="T40" fmla="*/ 29 w 194"/>
                  <a:gd name="T41" fmla="*/ 38 h 203"/>
                  <a:gd name="T42" fmla="*/ 22 w 194"/>
                  <a:gd name="T43" fmla="*/ 53 h 203"/>
                  <a:gd name="T44" fmla="*/ 84 w 194"/>
                  <a:gd name="T45" fmla="*/ 105 h 203"/>
                  <a:gd name="T46" fmla="*/ 89 w 194"/>
                  <a:gd name="T47" fmla="*/ 94 h 203"/>
                  <a:gd name="T48" fmla="*/ 91 w 194"/>
                  <a:gd name="T49" fmla="*/ 85 h 203"/>
                  <a:gd name="T50" fmla="*/ 88 w 194"/>
                  <a:gd name="T51" fmla="*/ 76 h 203"/>
                  <a:gd name="T52" fmla="*/ 81 w 194"/>
                  <a:gd name="T53" fmla="*/ 67 h 203"/>
                  <a:gd name="T54" fmla="*/ 71 w 194"/>
                  <a:gd name="T55" fmla="*/ 57 h 203"/>
                  <a:gd name="T56" fmla="*/ 74 w 194"/>
                  <a:gd name="T57" fmla="*/ 52 h 203"/>
                  <a:gd name="T58" fmla="*/ 135 w 194"/>
                  <a:gd name="T59" fmla="*/ 103 h 203"/>
                  <a:gd name="T60" fmla="*/ 132 w 194"/>
                  <a:gd name="T61" fmla="*/ 108 h 203"/>
                  <a:gd name="T62" fmla="*/ 120 w 194"/>
                  <a:gd name="T63" fmla="*/ 100 h 203"/>
                  <a:gd name="T64" fmla="*/ 111 w 194"/>
                  <a:gd name="T65" fmla="*/ 95 h 203"/>
                  <a:gd name="T66" fmla="*/ 103 w 194"/>
                  <a:gd name="T67" fmla="*/ 95 h 203"/>
                  <a:gd name="T68" fmla="*/ 98 w 194"/>
                  <a:gd name="T69" fmla="*/ 101 h 203"/>
                  <a:gd name="T70" fmla="*/ 93 w 194"/>
                  <a:gd name="T71" fmla="*/ 112 h 203"/>
                  <a:gd name="T72" fmla="*/ 140 w 194"/>
                  <a:gd name="T73" fmla="*/ 151 h 203"/>
                  <a:gd name="T74" fmla="*/ 151 w 194"/>
                  <a:gd name="T75" fmla="*/ 160 h 203"/>
                  <a:gd name="T76" fmla="*/ 158 w 194"/>
                  <a:gd name="T77" fmla="*/ 163 h 203"/>
                  <a:gd name="T78" fmla="*/ 163 w 194"/>
                  <a:gd name="T79" fmla="*/ 160 h 203"/>
                  <a:gd name="T80" fmla="*/ 168 w 194"/>
                  <a:gd name="T81" fmla="*/ 152 h 203"/>
                  <a:gd name="T82" fmla="*/ 171 w 194"/>
                  <a:gd name="T83" fmla="*/ 146 h 203"/>
                  <a:gd name="T84" fmla="*/ 173 w 194"/>
                  <a:gd name="T85" fmla="*/ 140 h 203"/>
                  <a:gd name="T86" fmla="*/ 174 w 194"/>
                  <a:gd name="T87" fmla="*/ 133 h 203"/>
                  <a:gd name="T88" fmla="*/ 173 w 194"/>
                  <a:gd name="T89" fmla="*/ 127 h 203"/>
                  <a:gd name="T90" fmla="*/ 160 w 194"/>
                  <a:gd name="T91" fmla="*/ 107 h 203"/>
                  <a:gd name="T92" fmla="*/ 146 w 194"/>
                  <a:gd name="T93" fmla="*/ 89 h 203"/>
                  <a:gd name="T94" fmla="*/ 149 w 194"/>
                  <a:gd name="T95"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03">
                    <a:moveTo>
                      <a:pt x="149" y="85"/>
                    </a:moveTo>
                    <a:cubicBezTo>
                      <a:pt x="194" y="125"/>
                      <a:pt x="194" y="125"/>
                      <a:pt x="194" y="125"/>
                    </a:cubicBezTo>
                    <a:cubicBezTo>
                      <a:pt x="156" y="203"/>
                      <a:pt x="156" y="203"/>
                      <a:pt x="156" y="203"/>
                    </a:cubicBezTo>
                    <a:cubicBezTo>
                      <a:pt x="148" y="197"/>
                      <a:pt x="148" y="197"/>
                      <a:pt x="148" y="197"/>
                    </a:cubicBezTo>
                    <a:cubicBezTo>
                      <a:pt x="149" y="195"/>
                      <a:pt x="149" y="193"/>
                      <a:pt x="150" y="191"/>
                    </a:cubicBezTo>
                    <a:cubicBezTo>
                      <a:pt x="150" y="188"/>
                      <a:pt x="151" y="186"/>
                      <a:pt x="150" y="185"/>
                    </a:cubicBezTo>
                    <a:cubicBezTo>
                      <a:pt x="150" y="183"/>
                      <a:pt x="149" y="181"/>
                      <a:pt x="148" y="179"/>
                    </a:cubicBezTo>
                    <a:cubicBezTo>
                      <a:pt x="146" y="177"/>
                      <a:pt x="144" y="175"/>
                      <a:pt x="141" y="172"/>
                    </a:cubicBezTo>
                    <a:cubicBezTo>
                      <a:pt x="29" y="79"/>
                      <a:pt x="29" y="79"/>
                      <a:pt x="29" y="79"/>
                    </a:cubicBezTo>
                    <a:cubicBezTo>
                      <a:pt x="27" y="77"/>
                      <a:pt x="24" y="75"/>
                      <a:pt x="22" y="74"/>
                    </a:cubicBezTo>
                    <a:cubicBezTo>
                      <a:pt x="20" y="73"/>
                      <a:pt x="18" y="73"/>
                      <a:pt x="16" y="73"/>
                    </a:cubicBezTo>
                    <a:cubicBezTo>
                      <a:pt x="15" y="74"/>
                      <a:pt x="13" y="75"/>
                      <a:pt x="11" y="76"/>
                    </a:cubicBezTo>
                    <a:cubicBezTo>
                      <a:pt x="10" y="78"/>
                      <a:pt x="8" y="79"/>
                      <a:pt x="8" y="80"/>
                    </a:cubicBezTo>
                    <a:cubicBezTo>
                      <a:pt x="0" y="73"/>
                      <a:pt x="0" y="73"/>
                      <a:pt x="0" y="73"/>
                    </a:cubicBezTo>
                    <a:cubicBezTo>
                      <a:pt x="35" y="0"/>
                      <a:pt x="35" y="0"/>
                      <a:pt x="35" y="0"/>
                    </a:cubicBezTo>
                    <a:cubicBezTo>
                      <a:pt x="73" y="31"/>
                      <a:pt x="73" y="31"/>
                      <a:pt x="73" y="31"/>
                    </a:cubicBezTo>
                    <a:cubicBezTo>
                      <a:pt x="70" y="36"/>
                      <a:pt x="70" y="36"/>
                      <a:pt x="70" y="36"/>
                    </a:cubicBezTo>
                    <a:cubicBezTo>
                      <a:pt x="64" y="33"/>
                      <a:pt x="58" y="30"/>
                      <a:pt x="50" y="27"/>
                    </a:cubicBezTo>
                    <a:cubicBezTo>
                      <a:pt x="42" y="25"/>
                      <a:pt x="37" y="25"/>
                      <a:pt x="36" y="27"/>
                    </a:cubicBezTo>
                    <a:cubicBezTo>
                      <a:pt x="35" y="28"/>
                      <a:pt x="34" y="30"/>
                      <a:pt x="32" y="32"/>
                    </a:cubicBezTo>
                    <a:cubicBezTo>
                      <a:pt x="31" y="33"/>
                      <a:pt x="30" y="36"/>
                      <a:pt x="29" y="38"/>
                    </a:cubicBezTo>
                    <a:cubicBezTo>
                      <a:pt x="22" y="53"/>
                      <a:pt x="22" y="53"/>
                      <a:pt x="22" y="53"/>
                    </a:cubicBezTo>
                    <a:cubicBezTo>
                      <a:pt x="84" y="105"/>
                      <a:pt x="84" y="105"/>
                      <a:pt x="84" y="105"/>
                    </a:cubicBezTo>
                    <a:cubicBezTo>
                      <a:pt x="89" y="94"/>
                      <a:pt x="89" y="94"/>
                      <a:pt x="89" y="94"/>
                    </a:cubicBezTo>
                    <a:cubicBezTo>
                      <a:pt x="91" y="91"/>
                      <a:pt x="91" y="88"/>
                      <a:pt x="91" y="85"/>
                    </a:cubicBezTo>
                    <a:cubicBezTo>
                      <a:pt x="91" y="83"/>
                      <a:pt x="90" y="80"/>
                      <a:pt x="88" y="76"/>
                    </a:cubicBezTo>
                    <a:cubicBezTo>
                      <a:pt x="86" y="74"/>
                      <a:pt x="84" y="71"/>
                      <a:pt x="81" y="67"/>
                    </a:cubicBezTo>
                    <a:cubicBezTo>
                      <a:pt x="77" y="63"/>
                      <a:pt x="74" y="60"/>
                      <a:pt x="71" y="57"/>
                    </a:cubicBezTo>
                    <a:cubicBezTo>
                      <a:pt x="74" y="52"/>
                      <a:pt x="74" y="52"/>
                      <a:pt x="74" y="52"/>
                    </a:cubicBezTo>
                    <a:cubicBezTo>
                      <a:pt x="135" y="103"/>
                      <a:pt x="135" y="103"/>
                      <a:pt x="135" y="103"/>
                    </a:cubicBezTo>
                    <a:cubicBezTo>
                      <a:pt x="132" y="108"/>
                      <a:pt x="132" y="108"/>
                      <a:pt x="132" y="108"/>
                    </a:cubicBezTo>
                    <a:cubicBezTo>
                      <a:pt x="129" y="105"/>
                      <a:pt x="125" y="103"/>
                      <a:pt x="120" y="100"/>
                    </a:cubicBezTo>
                    <a:cubicBezTo>
                      <a:pt x="116" y="98"/>
                      <a:pt x="113" y="96"/>
                      <a:pt x="111" y="95"/>
                    </a:cubicBezTo>
                    <a:cubicBezTo>
                      <a:pt x="107" y="94"/>
                      <a:pt x="104" y="94"/>
                      <a:pt x="103" y="95"/>
                    </a:cubicBezTo>
                    <a:cubicBezTo>
                      <a:pt x="101" y="96"/>
                      <a:pt x="99" y="98"/>
                      <a:pt x="98" y="101"/>
                    </a:cubicBezTo>
                    <a:cubicBezTo>
                      <a:pt x="93" y="112"/>
                      <a:pt x="93" y="112"/>
                      <a:pt x="93" y="112"/>
                    </a:cubicBezTo>
                    <a:cubicBezTo>
                      <a:pt x="140" y="151"/>
                      <a:pt x="140" y="151"/>
                      <a:pt x="140" y="151"/>
                    </a:cubicBezTo>
                    <a:cubicBezTo>
                      <a:pt x="144" y="155"/>
                      <a:pt x="148" y="158"/>
                      <a:pt x="151" y="160"/>
                    </a:cubicBezTo>
                    <a:cubicBezTo>
                      <a:pt x="154" y="162"/>
                      <a:pt x="156" y="163"/>
                      <a:pt x="158" y="163"/>
                    </a:cubicBezTo>
                    <a:cubicBezTo>
                      <a:pt x="160" y="163"/>
                      <a:pt x="162" y="162"/>
                      <a:pt x="163" y="160"/>
                    </a:cubicBezTo>
                    <a:cubicBezTo>
                      <a:pt x="165" y="158"/>
                      <a:pt x="166" y="156"/>
                      <a:pt x="168" y="152"/>
                    </a:cubicBezTo>
                    <a:cubicBezTo>
                      <a:pt x="169" y="151"/>
                      <a:pt x="170" y="149"/>
                      <a:pt x="171" y="146"/>
                    </a:cubicBezTo>
                    <a:cubicBezTo>
                      <a:pt x="172" y="144"/>
                      <a:pt x="173" y="142"/>
                      <a:pt x="173" y="140"/>
                    </a:cubicBezTo>
                    <a:cubicBezTo>
                      <a:pt x="174" y="138"/>
                      <a:pt x="174" y="136"/>
                      <a:pt x="174" y="133"/>
                    </a:cubicBezTo>
                    <a:cubicBezTo>
                      <a:pt x="174" y="131"/>
                      <a:pt x="174" y="129"/>
                      <a:pt x="173" y="127"/>
                    </a:cubicBezTo>
                    <a:cubicBezTo>
                      <a:pt x="170" y="122"/>
                      <a:pt x="166" y="115"/>
                      <a:pt x="160" y="107"/>
                    </a:cubicBezTo>
                    <a:cubicBezTo>
                      <a:pt x="154" y="99"/>
                      <a:pt x="149" y="93"/>
                      <a:pt x="146" y="89"/>
                    </a:cubicBezTo>
                    <a:lnTo>
                      <a:pt x="149" y="85"/>
                    </a:lnTo>
                    <a:close/>
                  </a:path>
                </a:pathLst>
              </a:custGeom>
              <a:solidFill>
                <a:srgbClr val="898989"/>
              </a:solidFill>
              <a:ln>
                <a:noFill/>
              </a:ln>
            </p:spPr>
            <p:txBody>
              <a:bodyPr anchor="ctr"/>
              <a:lstStyle/>
              <a:p>
                <a:pPr algn="ctr"/>
                <a:endParaRPr/>
              </a:p>
            </p:txBody>
          </p:sp>
          <p:sp>
            <p:nvSpPr>
              <p:cNvPr id="38" name="íṧḻïďé">
                <a:extLst>
                  <a:ext uri="{FF2B5EF4-FFF2-40B4-BE49-F238E27FC236}">
                    <a16:creationId xmlns:a16="http://schemas.microsoft.com/office/drawing/2014/main" id="{15D0F97D-764C-DC67-1957-1F58A7978FF0}"/>
                  </a:ext>
                </a:extLst>
              </p:cNvPr>
              <p:cNvSpPr/>
              <p:nvPr/>
            </p:nvSpPr>
            <p:spPr bwMode="auto">
              <a:xfrm>
                <a:off x="3756026" y="3581401"/>
                <a:ext cx="144463" cy="115888"/>
              </a:xfrm>
              <a:custGeom>
                <a:avLst/>
                <a:gdLst>
                  <a:gd name="T0" fmla="*/ 182 w 184"/>
                  <a:gd name="T1" fmla="*/ 126 h 148"/>
                  <a:gd name="T2" fmla="*/ 170 w 184"/>
                  <a:gd name="T3" fmla="*/ 141 h 148"/>
                  <a:gd name="T4" fmla="*/ 148 w 184"/>
                  <a:gd name="T5" fmla="*/ 147 h 148"/>
                  <a:gd name="T6" fmla="*/ 117 w 184"/>
                  <a:gd name="T7" fmla="*/ 144 h 148"/>
                  <a:gd name="T8" fmla="*/ 79 w 184"/>
                  <a:gd name="T9" fmla="*/ 129 h 148"/>
                  <a:gd name="T10" fmla="*/ 43 w 184"/>
                  <a:gd name="T11" fmla="*/ 107 h 148"/>
                  <a:gd name="T12" fmla="*/ 17 w 184"/>
                  <a:gd name="T13" fmla="*/ 81 h 148"/>
                  <a:gd name="T14" fmla="*/ 3 w 184"/>
                  <a:gd name="T15" fmla="*/ 56 h 148"/>
                  <a:gd name="T16" fmla="*/ 2 w 184"/>
                  <a:gd name="T17" fmla="*/ 33 h 148"/>
                  <a:gd name="T18" fmla="*/ 9 w 184"/>
                  <a:gd name="T19" fmla="*/ 21 h 148"/>
                  <a:gd name="T20" fmla="*/ 21 w 184"/>
                  <a:gd name="T21" fmla="*/ 13 h 148"/>
                  <a:gd name="T22" fmla="*/ 14 w 184"/>
                  <a:gd name="T23" fmla="*/ 6 h 148"/>
                  <a:gd name="T24" fmla="*/ 16 w 184"/>
                  <a:gd name="T25" fmla="*/ 0 h 148"/>
                  <a:gd name="T26" fmla="*/ 77 w 184"/>
                  <a:gd name="T27" fmla="*/ 30 h 148"/>
                  <a:gd name="T28" fmla="*/ 76 w 184"/>
                  <a:gd name="T29" fmla="*/ 36 h 148"/>
                  <a:gd name="T30" fmla="*/ 55 w 184"/>
                  <a:gd name="T31" fmla="*/ 30 h 148"/>
                  <a:gd name="T32" fmla="*/ 36 w 184"/>
                  <a:gd name="T33" fmla="*/ 27 h 148"/>
                  <a:gd name="T34" fmla="*/ 20 w 184"/>
                  <a:gd name="T35" fmla="*/ 29 h 148"/>
                  <a:gd name="T36" fmla="*/ 12 w 184"/>
                  <a:gd name="T37" fmla="*/ 38 h 148"/>
                  <a:gd name="T38" fmla="*/ 14 w 184"/>
                  <a:gd name="T39" fmla="*/ 54 h 148"/>
                  <a:gd name="T40" fmla="*/ 26 w 184"/>
                  <a:gd name="T41" fmla="*/ 72 h 148"/>
                  <a:gd name="T42" fmla="*/ 49 w 184"/>
                  <a:gd name="T43" fmla="*/ 91 h 148"/>
                  <a:gd name="T44" fmla="*/ 83 w 184"/>
                  <a:gd name="T45" fmla="*/ 111 h 148"/>
                  <a:gd name="T46" fmla="*/ 114 w 184"/>
                  <a:gd name="T47" fmla="*/ 123 h 148"/>
                  <a:gd name="T48" fmla="*/ 140 w 184"/>
                  <a:gd name="T49" fmla="*/ 128 h 148"/>
                  <a:gd name="T50" fmla="*/ 159 w 184"/>
                  <a:gd name="T51" fmla="*/ 125 h 148"/>
                  <a:gd name="T52" fmla="*/ 169 w 184"/>
                  <a:gd name="T53" fmla="*/ 114 h 148"/>
                  <a:gd name="T54" fmla="*/ 170 w 184"/>
                  <a:gd name="T55" fmla="*/ 101 h 148"/>
                  <a:gd name="T56" fmla="*/ 164 w 184"/>
                  <a:gd name="T57" fmla="*/ 88 h 148"/>
                  <a:gd name="T58" fmla="*/ 154 w 184"/>
                  <a:gd name="T59" fmla="*/ 76 h 148"/>
                  <a:gd name="T60" fmla="*/ 140 w 184"/>
                  <a:gd name="T61" fmla="*/ 64 h 148"/>
                  <a:gd name="T62" fmla="*/ 146 w 184"/>
                  <a:gd name="T63" fmla="*/ 60 h 148"/>
                  <a:gd name="T64" fmla="*/ 178 w 184"/>
                  <a:gd name="T65" fmla="*/ 95 h 148"/>
                  <a:gd name="T66" fmla="*/ 182 w 184"/>
                  <a:gd name="T67"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48">
                    <a:moveTo>
                      <a:pt x="182" y="126"/>
                    </a:moveTo>
                    <a:cubicBezTo>
                      <a:pt x="180" y="132"/>
                      <a:pt x="176" y="137"/>
                      <a:pt x="170" y="141"/>
                    </a:cubicBezTo>
                    <a:cubicBezTo>
                      <a:pt x="165" y="145"/>
                      <a:pt x="157" y="147"/>
                      <a:pt x="148" y="147"/>
                    </a:cubicBezTo>
                    <a:cubicBezTo>
                      <a:pt x="139" y="148"/>
                      <a:pt x="129" y="147"/>
                      <a:pt x="117" y="144"/>
                    </a:cubicBezTo>
                    <a:cubicBezTo>
                      <a:pt x="106" y="141"/>
                      <a:pt x="93" y="136"/>
                      <a:pt x="79" y="129"/>
                    </a:cubicBezTo>
                    <a:cubicBezTo>
                      <a:pt x="65" y="122"/>
                      <a:pt x="53" y="115"/>
                      <a:pt x="43" y="107"/>
                    </a:cubicBezTo>
                    <a:cubicBezTo>
                      <a:pt x="32" y="98"/>
                      <a:pt x="24" y="90"/>
                      <a:pt x="17" y="81"/>
                    </a:cubicBezTo>
                    <a:cubicBezTo>
                      <a:pt x="10" y="73"/>
                      <a:pt x="5" y="64"/>
                      <a:pt x="3" y="56"/>
                    </a:cubicBezTo>
                    <a:cubicBezTo>
                      <a:pt x="0" y="48"/>
                      <a:pt x="0" y="40"/>
                      <a:pt x="2" y="33"/>
                    </a:cubicBezTo>
                    <a:cubicBezTo>
                      <a:pt x="3" y="28"/>
                      <a:pt x="6" y="24"/>
                      <a:pt x="9" y="21"/>
                    </a:cubicBezTo>
                    <a:cubicBezTo>
                      <a:pt x="12" y="18"/>
                      <a:pt x="17" y="15"/>
                      <a:pt x="21" y="13"/>
                    </a:cubicBezTo>
                    <a:cubicBezTo>
                      <a:pt x="14" y="6"/>
                      <a:pt x="14" y="6"/>
                      <a:pt x="14" y="6"/>
                    </a:cubicBezTo>
                    <a:cubicBezTo>
                      <a:pt x="16" y="0"/>
                      <a:pt x="16" y="0"/>
                      <a:pt x="16" y="0"/>
                    </a:cubicBezTo>
                    <a:cubicBezTo>
                      <a:pt x="77" y="30"/>
                      <a:pt x="77" y="30"/>
                      <a:pt x="77" y="30"/>
                    </a:cubicBezTo>
                    <a:cubicBezTo>
                      <a:pt x="76" y="36"/>
                      <a:pt x="76" y="36"/>
                      <a:pt x="76" y="36"/>
                    </a:cubicBezTo>
                    <a:cubicBezTo>
                      <a:pt x="70" y="34"/>
                      <a:pt x="63" y="32"/>
                      <a:pt x="55" y="30"/>
                    </a:cubicBezTo>
                    <a:cubicBezTo>
                      <a:pt x="48" y="28"/>
                      <a:pt x="41" y="27"/>
                      <a:pt x="36" y="27"/>
                    </a:cubicBezTo>
                    <a:cubicBezTo>
                      <a:pt x="30" y="26"/>
                      <a:pt x="24" y="27"/>
                      <a:pt x="20" y="29"/>
                    </a:cubicBezTo>
                    <a:cubicBezTo>
                      <a:pt x="16" y="30"/>
                      <a:pt x="14" y="33"/>
                      <a:pt x="12" y="38"/>
                    </a:cubicBezTo>
                    <a:cubicBezTo>
                      <a:pt x="11" y="42"/>
                      <a:pt x="12" y="48"/>
                      <a:pt x="14" y="54"/>
                    </a:cubicBezTo>
                    <a:cubicBezTo>
                      <a:pt x="16" y="59"/>
                      <a:pt x="20" y="66"/>
                      <a:pt x="26" y="72"/>
                    </a:cubicBezTo>
                    <a:cubicBezTo>
                      <a:pt x="32" y="78"/>
                      <a:pt x="40" y="85"/>
                      <a:pt x="49" y="91"/>
                    </a:cubicBezTo>
                    <a:cubicBezTo>
                      <a:pt x="59" y="98"/>
                      <a:pt x="70" y="104"/>
                      <a:pt x="83" y="111"/>
                    </a:cubicBezTo>
                    <a:cubicBezTo>
                      <a:pt x="94" y="116"/>
                      <a:pt x="104" y="120"/>
                      <a:pt x="114" y="123"/>
                    </a:cubicBezTo>
                    <a:cubicBezTo>
                      <a:pt x="123" y="126"/>
                      <a:pt x="132" y="128"/>
                      <a:pt x="140" y="128"/>
                    </a:cubicBezTo>
                    <a:cubicBezTo>
                      <a:pt x="148" y="129"/>
                      <a:pt x="154" y="127"/>
                      <a:pt x="159" y="125"/>
                    </a:cubicBezTo>
                    <a:cubicBezTo>
                      <a:pt x="165" y="123"/>
                      <a:pt x="168" y="119"/>
                      <a:pt x="169" y="114"/>
                    </a:cubicBezTo>
                    <a:cubicBezTo>
                      <a:pt x="171" y="110"/>
                      <a:pt x="171" y="105"/>
                      <a:pt x="170" y="101"/>
                    </a:cubicBezTo>
                    <a:cubicBezTo>
                      <a:pt x="168" y="97"/>
                      <a:pt x="167" y="92"/>
                      <a:pt x="164" y="88"/>
                    </a:cubicBezTo>
                    <a:cubicBezTo>
                      <a:pt x="161" y="84"/>
                      <a:pt x="158" y="80"/>
                      <a:pt x="154" y="76"/>
                    </a:cubicBezTo>
                    <a:cubicBezTo>
                      <a:pt x="150" y="71"/>
                      <a:pt x="145" y="67"/>
                      <a:pt x="140" y="64"/>
                    </a:cubicBezTo>
                    <a:cubicBezTo>
                      <a:pt x="146" y="60"/>
                      <a:pt x="146" y="60"/>
                      <a:pt x="146" y="60"/>
                    </a:cubicBezTo>
                    <a:cubicBezTo>
                      <a:pt x="162" y="73"/>
                      <a:pt x="172" y="85"/>
                      <a:pt x="178" y="95"/>
                    </a:cubicBezTo>
                    <a:cubicBezTo>
                      <a:pt x="183" y="106"/>
                      <a:pt x="184" y="116"/>
                      <a:pt x="182" y="126"/>
                    </a:cubicBezTo>
                    <a:close/>
                  </a:path>
                </a:pathLst>
              </a:custGeom>
              <a:solidFill>
                <a:srgbClr val="898989"/>
              </a:solidFill>
              <a:ln>
                <a:noFill/>
              </a:ln>
            </p:spPr>
            <p:txBody>
              <a:bodyPr anchor="ctr"/>
              <a:lstStyle/>
              <a:p>
                <a:pPr algn="ctr"/>
                <a:endParaRPr/>
              </a:p>
            </p:txBody>
          </p:sp>
          <p:sp>
            <p:nvSpPr>
              <p:cNvPr id="39" name="iSlídè">
                <a:extLst>
                  <a:ext uri="{FF2B5EF4-FFF2-40B4-BE49-F238E27FC236}">
                    <a16:creationId xmlns:a16="http://schemas.microsoft.com/office/drawing/2014/main" id="{071DD0B2-3CE3-1410-3A45-65937979F0EF}"/>
                  </a:ext>
                </a:extLst>
              </p:cNvPr>
              <p:cNvSpPr/>
              <p:nvPr/>
            </p:nvSpPr>
            <p:spPr bwMode="auto">
              <a:xfrm>
                <a:off x="3767138" y="3487738"/>
                <a:ext cx="155575" cy="131763"/>
              </a:xfrm>
              <a:custGeom>
                <a:avLst/>
                <a:gdLst>
                  <a:gd name="T0" fmla="*/ 199 w 199"/>
                  <a:gd name="T1" fmla="*/ 54 h 167"/>
                  <a:gd name="T2" fmla="*/ 191 w 199"/>
                  <a:gd name="T3" fmla="*/ 99 h 167"/>
                  <a:gd name="T4" fmla="*/ 182 w 199"/>
                  <a:gd name="T5" fmla="*/ 97 h 167"/>
                  <a:gd name="T6" fmla="*/ 183 w 199"/>
                  <a:gd name="T7" fmla="*/ 91 h 167"/>
                  <a:gd name="T8" fmla="*/ 182 w 199"/>
                  <a:gd name="T9" fmla="*/ 86 h 167"/>
                  <a:gd name="T10" fmla="*/ 178 w 199"/>
                  <a:gd name="T11" fmla="*/ 81 h 167"/>
                  <a:gd name="T12" fmla="*/ 170 w 199"/>
                  <a:gd name="T13" fmla="*/ 77 h 167"/>
                  <a:gd name="T14" fmla="*/ 106 w 199"/>
                  <a:gd name="T15" fmla="*/ 58 h 167"/>
                  <a:gd name="T16" fmla="*/ 97 w 199"/>
                  <a:gd name="T17" fmla="*/ 109 h 167"/>
                  <a:gd name="T18" fmla="*/ 160 w 199"/>
                  <a:gd name="T19" fmla="*/ 128 h 167"/>
                  <a:gd name="T20" fmla="*/ 167 w 199"/>
                  <a:gd name="T21" fmla="*/ 130 h 167"/>
                  <a:gd name="T22" fmla="*/ 173 w 199"/>
                  <a:gd name="T23" fmla="*/ 128 h 167"/>
                  <a:gd name="T24" fmla="*/ 176 w 199"/>
                  <a:gd name="T25" fmla="*/ 124 h 167"/>
                  <a:gd name="T26" fmla="*/ 178 w 199"/>
                  <a:gd name="T27" fmla="*/ 119 h 167"/>
                  <a:gd name="T28" fmla="*/ 187 w 199"/>
                  <a:gd name="T29" fmla="*/ 122 h 167"/>
                  <a:gd name="T30" fmla="*/ 180 w 199"/>
                  <a:gd name="T31" fmla="*/ 167 h 167"/>
                  <a:gd name="T32" fmla="*/ 171 w 199"/>
                  <a:gd name="T33" fmla="*/ 164 h 167"/>
                  <a:gd name="T34" fmla="*/ 171 w 199"/>
                  <a:gd name="T35" fmla="*/ 159 h 167"/>
                  <a:gd name="T36" fmla="*/ 170 w 199"/>
                  <a:gd name="T37" fmla="*/ 154 h 167"/>
                  <a:gd name="T38" fmla="*/ 166 w 199"/>
                  <a:gd name="T39" fmla="*/ 149 h 167"/>
                  <a:gd name="T40" fmla="*/ 158 w 199"/>
                  <a:gd name="T41" fmla="*/ 145 h 167"/>
                  <a:gd name="T42" fmla="*/ 28 w 199"/>
                  <a:gd name="T43" fmla="*/ 106 h 167"/>
                  <a:gd name="T44" fmla="*/ 21 w 199"/>
                  <a:gd name="T45" fmla="*/ 105 h 167"/>
                  <a:gd name="T46" fmla="*/ 15 w 199"/>
                  <a:gd name="T47" fmla="*/ 107 h 167"/>
                  <a:gd name="T48" fmla="*/ 11 w 199"/>
                  <a:gd name="T49" fmla="*/ 111 h 167"/>
                  <a:gd name="T50" fmla="*/ 9 w 199"/>
                  <a:gd name="T51" fmla="*/ 115 h 167"/>
                  <a:gd name="T52" fmla="*/ 0 w 199"/>
                  <a:gd name="T53" fmla="*/ 113 h 167"/>
                  <a:gd name="T54" fmla="*/ 7 w 199"/>
                  <a:gd name="T55" fmla="*/ 67 h 167"/>
                  <a:gd name="T56" fmla="*/ 16 w 199"/>
                  <a:gd name="T57" fmla="*/ 70 h 167"/>
                  <a:gd name="T58" fmla="*/ 17 w 199"/>
                  <a:gd name="T59" fmla="*/ 76 h 167"/>
                  <a:gd name="T60" fmla="*/ 18 w 199"/>
                  <a:gd name="T61" fmla="*/ 81 h 167"/>
                  <a:gd name="T62" fmla="*/ 22 w 199"/>
                  <a:gd name="T63" fmla="*/ 86 h 167"/>
                  <a:gd name="T64" fmla="*/ 30 w 199"/>
                  <a:gd name="T65" fmla="*/ 89 h 167"/>
                  <a:gd name="T66" fmla="*/ 86 w 199"/>
                  <a:gd name="T67" fmla="*/ 106 h 167"/>
                  <a:gd name="T68" fmla="*/ 95 w 199"/>
                  <a:gd name="T69" fmla="*/ 55 h 167"/>
                  <a:gd name="T70" fmla="*/ 40 w 199"/>
                  <a:gd name="T71" fmla="*/ 38 h 167"/>
                  <a:gd name="T72" fmla="*/ 32 w 199"/>
                  <a:gd name="T73" fmla="*/ 37 h 167"/>
                  <a:gd name="T74" fmla="*/ 27 w 199"/>
                  <a:gd name="T75" fmla="*/ 39 h 167"/>
                  <a:gd name="T76" fmla="*/ 23 w 199"/>
                  <a:gd name="T77" fmla="*/ 43 h 167"/>
                  <a:gd name="T78" fmla="*/ 20 w 199"/>
                  <a:gd name="T79" fmla="*/ 48 h 167"/>
                  <a:gd name="T80" fmla="*/ 11 w 199"/>
                  <a:gd name="T81" fmla="*/ 45 h 167"/>
                  <a:gd name="T82" fmla="*/ 19 w 199"/>
                  <a:gd name="T83" fmla="*/ 0 h 167"/>
                  <a:gd name="T84" fmla="*/ 28 w 199"/>
                  <a:gd name="T85" fmla="*/ 2 h 167"/>
                  <a:gd name="T86" fmla="*/ 29 w 199"/>
                  <a:gd name="T87" fmla="*/ 8 h 167"/>
                  <a:gd name="T88" fmla="*/ 30 w 199"/>
                  <a:gd name="T89" fmla="*/ 13 h 167"/>
                  <a:gd name="T90" fmla="*/ 34 w 199"/>
                  <a:gd name="T91" fmla="*/ 18 h 167"/>
                  <a:gd name="T92" fmla="*/ 42 w 199"/>
                  <a:gd name="T93" fmla="*/ 21 h 167"/>
                  <a:gd name="T94" fmla="*/ 171 w 199"/>
                  <a:gd name="T95" fmla="*/ 61 h 167"/>
                  <a:gd name="T96" fmla="*/ 179 w 199"/>
                  <a:gd name="T97" fmla="*/ 62 h 167"/>
                  <a:gd name="T98" fmla="*/ 185 w 199"/>
                  <a:gd name="T99" fmla="*/ 60 h 167"/>
                  <a:gd name="T100" fmla="*/ 188 w 199"/>
                  <a:gd name="T101" fmla="*/ 56 h 167"/>
                  <a:gd name="T102" fmla="*/ 190 w 199"/>
                  <a:gd name="T103" fmla="*/ 51 h 167"/>
                  <a:gd name="T104" fmla="*/ 199 w 199"/>
                  <a:gd name="T105"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67">
                    <a:moveTo>
                      <a:pt x="199" y="54"/>
                    </a:moveTo>
                    <a:cubicBezTo>
                      <a:pt x="191" y="99"/>
                      <a:pt x="191" y="99"/>
                      <a:pt x="191" y="99"/>
                    </a:cubicBezTo>
                    <a:cubicBezTo>
                      <a:pt x="182" y="97"/>
                      <a:pt x="182" y="97"/>
                      <a:pt x="182" y="97"/>
                    </a:cubicBezTo>
                    <a:cubicBezTo>
                      <a:pt x="182" y="95"/>
                      <a:pt x="182" y="93"/>
                      <a:pt x="183" y="91"/>
                    </a:cubicBezTo>
                    <a:cubicBezTo>
                      <a:pt x="183" y="89"/>
                      <a:pt x="182" y="87"/>
                      <a:pt x="182" y="86"/>
                    </a:cubicBezTo>
                    <a:cubicBezTo>
                      <a:pt x="181" y="84"/>
                      <a:pt x="180" y="82"/>
                      <a:pt x="178" y="81"/>
                    </a:cubicBezTo>
                    <a:cubicBezTo>
                      <a:pt x="176" y="80"/>
                      <a:pt x="173" y="78"/>
                      <a:pt x="170" y="77"/>
                    </a:cubicBezTo>
                    <a:cubicBezTo>
                      <a:pt x="106" y="58"/>
                      <a:pt x="106" y="58"/>
                      <a:pt x="106" y="58"/>
                    </a:cubicBezTo>
                    <a:cubicBezTo>
                      <a:pt x="97" y="109"/>
                      <a:pt x="97" y="109"/>
                      <a:pt x="97" y="109"/>
                    </a:cubicBezTo>
                    <a:cubicBezTo>
                      <a:pt x="160" y="128"/>
                      <a:pt x="160" y="128"/>
                      <a:pt x="160" y="128"/>
                    </a:cubicBezTo>
                    <a:cubicBezTo>
                      <a:pt x="163" y="129"/>
                      <a:pt x="165" y="130"/>
                      <a:pt x="167" y="130"/>
                    </a:cubicBezTo>
                    <a:cubicBezTo>
                      <a:pt x="169" y="130"/>
                      <a:pt x="171" y="129"/>
                      <a:pt x="173" y="128"/>
                    </a:cubicBezTo>
                    <a:cubicBezTo>
                      <a:pt x="174" y="127"/>
                      <a:pt x="175" y="126"/>
                      <a:pt x="176" y="124"/>
                    </a:cubicBezTo>
                    <a:cubicBezTo>
                      <a:pt x="177" y="122"/>
                      <a:pt x="178" y="120"/>
                      <a:pt x="178" y="119"/>
                    </a:cubicBezTo>
                    <a:cubicBezTo>
                      <a:pt x="187" y="122"/>
                      <a:pt x="187" y="122"/>
                      <a:pt x="187" y="122"/>
                    </a:cubicBezTo>
                    <a:cubicBezTo>
                      <a:pt x="180" y="167"/>
                      <a:pt x="180" y="167"/>
                      <a:pt x="180" y="167"/>
                    </a:cubicBezTo>
                    <a:cubicBezTo>
                      <a:pt x="171" y="164"/>
                      <a:pt x="171" y="164"/>
                      <a:pt x="171" y="164"/>
                    </a:cubicBezTo>
                    <a:cubicBezTo>
                      <a:pt x="171" y="163"/>
                      <a:pt x="171" y="161"/>
                      <a:pt x="171" y="159"/>
                    </a:cubicBezTo>
                    <a:cubicBezTo>
                      <a:pt x="171" y="156"/>
                      <a:pt x="171" y="155"/>
                      <a:pt x="170" y="154"/>
                    </a:cubicBezTo>
                    <a:cubicBezTo>
                      <a:pt x="169" y="152"/>
                      <a:pt x="168" y="150"/>
                      <a:pt x="166" y="149"/>
                    </a:cubicBezTo>
                    <a:cubicBezTo>
                      <a:pt x="164" y="147"/>
                      <a:pt x="161" y="146"/>
                      <a:pt x="158" y="145"/>
                    </a:cubicBezTo>
                    <a:cubicBezTo>
                      <a:pt x="28" y="106"/>
                      <a:pt x="28" y="106"/>
                      <a:pt x="28" y="106"/>
                    </a:cubicBezTo>
                    <a:cubicBezTo>
                      <a:pt x="26" y="105"/>
                      <a:pt x="23" y="105"/>
                      <a:pt x="21" y="105"/>
                    </a:cubicBezTo>
                    <a:cubicBezTo>
                      <a:pt x="18" y="105"/>
                      <a:pt x="16" y="105"/>
                      <a:pt x="15" y="107"/>
                    </a:cubicBezTo>
                    <a:cubicBezTo>
                      <a:pt x="13" y="108"/>
                      <a:pt x="12" y="109"/>
                      <a:pt x="11" y="111"/>
                    </a:cubicBezTo>
                    <a:cubicBezTo>
                      <a:pt x="10" y="113"/>
                      <a:pt x="9" y="114"/>
                      <a:pt x="9" y="115"/>
                    </a:cubicBezTo>
                    <a:cubicBezTo>
                      <a:pt x="0" y="113"/>
                      <a:pt x="0" y="113"/>
                      <a:pt x="0" y="113"/>
                    </a:cubicBezTo>
                    <a:cubicBezTo>
                      <a:pt x="7" y="67"/>
                      <a:pt x="7" y="67"/>
                      <a:pt x="7" y="67"/>
                    </a:cubicBezTo>
                    <a:cubicBezTo>
                      <a:pt x="16" y="70"/>
                      <a:pt x="16" y="70"/>
                      <a:pt x="16" y="70"/>
                    </a:cubicBezTo>
                    <a:cubicBezTo>
                      <a:pt x="16" y="72"/>
                      <a:pt x="16" y="73"/>
                      <a:pt x="17" y="76"/>
                    </a:cubicBezTo>
                    <a:cubicBezTo>
                      <a:pt x="17" y="78"/>
                      <a:pt x="17" y="80"/>
                      <a:pt x="18" y="81"/>
                    </a:cubicBezTo>
                    <a:cubicBezTo>
                      <a:pt x="19" y="83"/>
                      <a:pt x="20" y="85"/>
                      <a:pt x="22" y="86"/>
                    </a:cubicBezTo>
                    <a:cubicBezTo>
                      <a:pt x="25" y="87"/>
                      <a:pt x="27" y="88"/>
                      <a:pt x="30" y="89"/>
                    </a:cubicBezTo>
                    <a:cubicBezTo>
                      <a:pt x="86" y="106"/>
                      <a:pt x="86" y="106"/>
                      <a:pt x="86" y="106"/>
                    </a:cubicBezTo>
                    <a:cubicBezTo>
                      <a:pt x="95" y="55"/>
                      <a:pt x="95" y="55"/>
                      <a:pt x="95" y="55"/>
                    </a:cubicBezTo>
                    <a:cubicBezTo>
                      <a:pt x="40" y="38"/>
                      <a:pt x="40" y="38"/>
                      <a:pt x="40" y="38"/>
                    </a:cubicBezTo>
                    <a:cubicBezTo>
                      <a:pt x="37" y="37"/>
                      <a:pt x="35" y="37"/>
                      <a:pt x="32" y="37"/>
                    </a:cubicBezTo>
                    <a:cubicBezTo>
                      <a:pt x="30" y="37"/>
                      <a:pt x="28" y="38"/>
                      <a:pt x="27" y="39"/>
                    </a:cubicBezTo>
                    <a:cubicBezTo>
                      <a:pt x="25" y="40"/>
                      <a:pt x="24" y="41"/>
                      <a:pt x="23" y="43"/>
                    </a:cubicBezTo>
                    <a:cubicBezTo>
                      <a:pt x="22" y="45"/>
                      <a:pt x="21" y="46"/>
                      <a:pt x="20" y="48"/>
                    </a:cubicBezTo>
                    <a:cubicBezTo>
                      <a:pt x="11" y="45"/>
                      <a:pt x="11" y="45"/>
                      <a:pt x="11" y="45"/>
                    </a:cubicBezTo>
                    <a:cubicBezTo>
                      <a:pt x="19" y="0"/>
                      <a:pt x="19" y="0"/>
                      <a:pt x="19" y="0"/>
                    </a:cubicBezTo>
                    <a:cubicBezTo>
                      <a:pt x="28" y="2"/>
                      <a:pt x="28" y="2"/>
                      <a:pt x="28" y="2"/>
                    </a:cubicBezTo>
                    <a:cubicBezTo>
                      <a:pt x="28" y="4"/>
                      <a:pt x="28" y="6"/>
                      <a:pt x="29" y="8"/>
                    </a:cubicBezTo>
                    <a:cubicBezTo>
                      <a:pt x="29" y="10"/>
                      <a:pt x="29" y="12"/>
                      <a:pt x="30" y="13"/>
                    </a:cubicBezTo>
                    <a:cubicBezTo>
                      <a:pt x="30" y="15"/>
                      <a:pt x="32" y="17"/>
                      <a:pt x="34" y="18"/>
                    </a:cubicBezTo>
                    <a:cubicBezTo>
                      <a:pt x="36" y="19"/>
                      <a:pt x="39" y="21"/>
                      <a:pt x="42" y="21"/>
                    </a:cubicBezTo>
                    <a:cubicBezTo>
                      <a:pt x="171" y="61"/>
                      <a:pt x="171" y="61"/>
                      <a:pt x="171" y="61"/>
                    </a:cubicBezTo>
                    <a:cubicBezTo>
                      <a:pt x="174" y="62"/>
                      <a:pt x="177" y="62"/>
                      <a:pt x="179" y="62"/>
                    </a:cubicBezTo>
                    <a:cubicBezTo>
                      <a:pt x="181" y="62"/>
                      <a:pt x="183" y="61"/>
                      <a:pt x="185" y="60"/>
                    </a:cubicBezTo>
                    <a:cubicBezTo>
                      <a:pt x="186" y="59"/>
                      <a:pt x="187" y="58"/>
                      <a:pt x="188" y="56"/>
                    </a:cubicBezTo>
                    <a:cubicBezTo>
                      <a:pt x="189" y="54"/>
                      <a:pt x="190" y="52"/>
                      <a:pt x="190" y="51"/>
                    </a:cubicBezTo>
                    <a:lnTo>
                      <a:pt x="199" y="54"/>
                    </a:lnTo>
                    <a:close/>
                  </a:path>
                </a:pathLst>
              </a:custGeom>
              <a:solidFill>
                <a:srgbClr val="898989"/>
              </a:solidFill>
              <a:ln>
                <a:noFill/>
              </a:ln>
            </p:spPr>
            <p:txBody>
              <a:bodyPr anchor="ctr"/>
              <a:lstStyle/>
              <a:p>
                <a:pPr algn="ctr"/>
                <a:endParaRPr/>
              </a:p>
            </p:txBody>
          </p:sp>
          <p:sp>
            <p:nvSpPr>
              <p:cNvPr id="40" name="îṣľíḋé">
                <a:extLst>
                  <a:ext uri="{FF2B5EF4-FFF2-40B4-BE49-F238E27FC236}">
                    <a16:creationId xmlns:a16="http://schemas.microsoft.com/office/drawing/2014/main" id="{BECC03FF-D446-CE4F-1120-C7325031115A}"/>
                  </a:ext>
                </a:extLst>
              </p:cNvPr>
              <p:cNvSpPr/>
              <p:nvPr/>
            </p:nvSpPr>
            <p:spPr bwMode="auto">
              <a:xfrm>
                <a:off x="3783013" y="3394076"/>
                <a:ext cx="147638" cy="96838"/>
              </a:xfrm>
              <a:custGeom>
                <a:avLst/>
                <a:gdLst>
                  <a:gd name="T0" fmla="*/ 11 w 188"/>
                  <a:gd name="T1" fmla="*/ 0 h 124"/>
                  <a:gd name="T2" fmla="*/ 13 w 188"/>
                  <a:gd name="T3" fmla="*/ 7 h 124"/>
                  <a:gd name="T4" fmla="*/ 17 w 188"/>
                  <a:gd name="T5" fmla="*/ 14 h 124"/>
                  <a:gd name="T6" fmla="*/ 29 w 188"/>
                  <a:gd name="T7" fmla="*/ 18 h 124"/>
                  <a:gd name="T8" fmla="*/ 53 w 188"/>
                  <a:gd name="T9" fmla="*/ 20 h 124"/>
                  <a:gd name="T10" fmla="*/ 188 w 188"/>
                  <a:gd name="T11" fmla="*/ 23 h 124"/>
                  <a:gd name="T12" fmla="*/ 188 w 188"/>
                  <a:gd name="T13" fmla="*/ 30 h 124"/>
                  <a:gd name="T14" fmla="*/ 36 w 188"/>
                  <a:gd name="T15" fmla="*/ 94 h 124"/>
                  <a:gd name="T16" fmla="*/ 131 w 188"/>
                  <a:gd name="T17" fmla="*/ 96 h 124"/>
                  <a:gd name="T18" fmla="*/ 156 w 188"/>
                  <a:gd name="T19" fmla="*/ 96 h 124"/>
                  <a:gd name="T20" fmla="*/ 168 w 188"/>
                  <a:gd name="T21" fmla="*/ 92 h 124"/>
                  <a:gd name="T22" fmla="*/ 173 w 188"/>
                  <a:gd name="T23" fmla="*/ 85 h 124"/>
                  <a:gd name="T24" fmla="*/ 176 w 188"/>
                  <a:gd name="T25" fmla="*/ 77 h 124"/>
                  <a:gd name="T26" fmla="*/ 185 w 188"/>
                  <a:gd name="T27" fmla="*/ 78 h 124"/>
                  <a:gd name="T28" fmla="*/ 185 w 188"/>
                  <a:gd name="T29" fmla="*/ 124 h 124"/>
                  <a:gd name="T30" fmla="*/ 176 w 188"/>
                  <a:gd name="T31" fmla="*/ 123 h 124"/>
                  <a:gd name="T32" fmla="*/ 173 w 188"/>
                  <a:gd name="T33" fmla="*/ 116 h 124"/>
                  <a:gd name="T34" fmla="*/ 169 w 188"/>
                  <a:gd name="T35" fmla="*/ 110 h 124"/>
                  <a:gd name="T36" fmla="*/ 158 w 188"/>
                  <a:gd name="T37" fmla="*/ 106 h 124"/>
                  <a:gd name="T38" fmla="*/ 132 w 188"/>
                  <a:gd name="T39" fmla="*/ 104 h 124"/>
                  <a:gd name="T40" fmla="*/ 42 w 188"/>
                  <a:gd name="T41" fmla="*/ 102 h 124"/>
                  <a:gd name="T42" fmla="*/ 29 w 188"/>
                  <a:gd name="T43" fmla="*/ 103 h 124"/>
                  <a:gd name="T44" fmla="*/ 20 w 188"/>
                  <a:gd name="T45" fmla="*/ 106 h 124"/>
                  <a:gd name="T46" fmla="*/ 13 w 188"/>
                  <a:gd name="T47" fmla="*/ 113 h 124"/>
                  <a:gd name="T48" fmla="*/ 9 w 188"/>
                  <a:gd name="T49" fmla="*/ 121 h 124"/>
                  <a:gd name="T50" fmla="*/ 0 w 188"/>
                  <a:gd name="T51" fmla="*/ 121 h 124"/>
                  <a:gd name="T52" fmla="*/ 1 w 188"/>
                  <a:gd name="T53" fmla="*/ 89 h 124"/>
                  <a:gd name="T54" fmla="*/ 142 w 188"/>
                  <a:gd name="T55" fmla="*/ 29 h 124"/>
                  <a:gd name="T56" fmla="*/ 54 w 188"/>
                  <a:gd name="T57" fmla="*/ 27 h 124"/>
                  <a:gd name="T58" fmla="*/ 30 w 188"/>
                  <a:gd name="T59" fmla="*/ 28 h 124"/>
                  <a:gd name="T60" fmla="*/ 18 w 188"/>
                  <a:gd name="T61" fmla="*/ 31 h 124"/>
                  <a:gd name="T62" fmla="*/ 13 w 188"/>
                  <a:gd name="T63" fmla="*/ 38 h 124"/>
                  <a:gd name="T64" fmla="*/ 10 w 188"/>
                  <a:gd name="T65" fmla="*/ 46 h 124"/>
                  <a:gd name="T66" fmla="*/ 1 w 188"/>
                  <a:gd name="T67" fmla="*/ 46 h 124"/>
                  <a:gd name="T68" fmla="*/ 2 w 188"/>
                  <a:gd name="T69" fmla="*/ 0 h 124"/>
                  <a:gd name="T70" fmla="*/ 11 w 188"/>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 h="124">
                    <a:moveTo>
                      <a:pt x="11" y="0"/>
                    </a:moveTo>
                    <a:cubicBezTo>
                      <a:pt x="11" y="2"/>
                      <a:pt x="12" y="4"/>
                      <a:pt x="13" y="7"/>
                    </a:cubicBezTo>
                    <a:cubicBezTo>
                      <a:pt x="14" y="10"/>
                      <a:pt x="16" y="12"/>
                      <a:pt x="17" y="14"/>
                    </a:cubicBezTo>
                    <a:cubicBezTo>
                      <a:pt x="19" y="16"/>
                      <a:pt x="23" y="17"/>
                      <a:pt x="29" y="18"/>
                    </a:cubicBezTo>
                    <a:cubicBezTo>
                      <a:pt x="36" y="19"/>
                      <a:pt x="43" y="19"/>
                      <a:pt x="53" y="20"/>
                    </a:cubicBezTo>
                    <a:cubicBezTo>
                      <a:pt x="188" y="23"/>
                      <a:pt x="188" y="23"/>
                      <a:pt x="188" y="23"/>
                    </a:cubicBezTo>
                    <a:cubicBezTo>
                      <a:pt x="188" y="30"/>
                      <a:pt x="188" y="30"/>
                      <a:pt x="188" y="30"/>
                    </a:cubicBezTo>
                    <a:cubicBezTo>
                      <a:pt x="36" y="94"/>
                      <a:pt x="36" y="94"/>
                      <a:pt x="36" y="94"/>
                    </a:cubicBezTo>
                    <a:cubicBezTo>
                      <a:pt x="131" y="96"/>
                      <a:pt x="131" y="96"/>
                      <a:pt x="131" y="96"/>
                    </a:cubicBezTo>
                    <a:cubicBezTo>
                      <a:pt x="142" y="97"/>
                      <a:pt x="150" y="96"/>
                      <a:pt x="156" y="96"/>
                    </a:cubicBezTo>
                    <a:cubicBezTo>
                      <a:pt x="161" y="95"/>
                      <a:pt x="166" y="94"/>
                      <a:pt x="168" y="92"/>
                    </a:cubicBezTo>
                    <a:cubicBezTo>
                      <a:pt x="170" y="91"/>
                      <a:pt x="172" y="89"/>
                      <a:pt x="173" y="85"/>
                    </a:cubicBezTo>
                    <a:cubicBezTo>
                      <a:pt x="175" y="81"/>
                      <a:pt x="176" y="79"/>
                      <a:pt x="176" y="77"/>
                    </a:cubicBezTo>
                    <a:cubicBezTo>
                      <a:pt x="185" y="78"/>
                      <a:pt x="185" y="78"/>
                      <a:pt x="185" y="78"/>
                    </a:cubicBezTo>
                    <a:cubicBezTo>
                      <a:pt x="185" y="124"/>
                      <a:pt x="185" y="124"/>
                      <a:pt x="185" y="124"/>
                    </a:cubicBezTo>
                    <a:cubicBezTo>
                      <a:pt x="176" y="123"/>
                      <a:pt x="176" y="123"/>
                      <a:pt x="176" y="123"/>
                    </a:cubicBezTo>
                    <a:cubicBezTo>
                      <a:pt x="175" y="122"/>
                      <a:pt x="175" y="120"/>
                      <a:pt x="173" y="116"/>
                    </a:cubicBezTo>
                    <a:cubicBezTo>
                      <a:pt x="172" y="113"/>
                      <a:pt x="170" y="111"/>
                      <a:pt x="169" y="110"/>
                    </a:cubicBezTo>
                    <a:cubicBezTo>
                      <a:pt x="167" y="108"/>
                      <a:pt x="163" y="107"/>
                      <a:pt x="158" y="106"/>
                    </a:cubicBezTo>
                    <a:cubicBezTo>
                      <a:pt x="153" y="105"/>
                      <a:pt x="145" y="104"/>
                      <a:pt x="132" y="104"/>
                    </a:cubicBezTo>
                    <a:cubicBezTo>
                      <a:pt x="42" y="102"/>
                      <a:pt x="42" y="102"/>
                      <a:pt x="42" y="102"/>
                    </a:cubicBezTo>
                    <a:cubicBezTo>
                      <a:pt x="38" y="102"/>
                      <a:pt x="34" y="102"/>
                      <a:pt x="29" y="103"/>
                    </a:cubicBezTo>
                    <a:cubicBezTo>
                      <a:pt x="25" y="103"/>
                      <a:pt x="22" y="105"/>
                      <a:pt x="20" y="106"/>
                    </a:cubicBezTo>
                    <a:cubicBezTo>
                      <a:pt x="17" y="108"/>
                      <a:pt x="15" y="110"/>
                      <a:pt x="13" y="113"/>
                    </a:cubicBezTo>
                    <a:cubicBezTo>
                      <a:pt x="11" y="117"/>
                      <a:pt x="10" y="119"/>
                      <a:pt x="9" y="121"/>
                    </a:cubicBezTo>
                    <a:cubicBezTo>
                      <a:pt x="0" y="121"/>
                      <a:pt x="0" y="121"/>
                      <a:pt x="0" y="121"/>
                    </a:cubicBezTo>
                    <a:cubicBezTo>
                      <a:pt x="1" y="89"/>
                      <a:pt x="1" y="89"/>
                      <a:pt x="1" y="89"/>
                    </a:cubicBezTo>
                    <a:cubicBezTo>
                      <a:pt x="142" y="29"/>
                      <a:pt x="142" y="29"/>
                      <a:pt x="142" y="29"/>
                    </a:cubicBezTo>
                    <a:cubicBezTo>
                      <a:pt x="54" y="27"/>
                      <a:pt x="54" y="27"/>
                      <a:pt x="54" y="27"/>
                    </a:cubicBezTo>
                    <a:cubicBezTo>
                      <a:pt x="44" y="27"/>
                      <a:pt x="35" y="27"/>
                      <a:pt x="30" y="28"/>
                    </a:cubicBezTo>
                    <a:cubicBezTo>
                      <a:pt x="24" y="29"/>
                      <a:pt x="20" y="30"/>
                      <a:pt x="18" y="31"/>
                    </a:cubicBezTo>
                    <a:cubicBezTo>
                      <a:pt x="16" y="33"/>
                      <a:pt x="15" y="35"/>
                      <a:pt x="13" y="38"/>
                    </a:cubicBezTo>
                    <a:cubicBezTo>
                      <a:pt x="11" y="42"/>
                      <a:pt x="11" y="44"/>
                      <a:pt x="10" y="46"/>
                    </a:cubicBezTo>
                    <a:cubicBezTo>
                      <a:pt x="1" y="46"/>
                      <a:pt x="1" y="46"/>
                      <a:pt x="1" y="46"/>
                    </a:cubicBezTo>
                    <a:cubicBezTo>
                      <a:pt x="2" y="0"/>
                      <a:pt x="2" y="0"/>
                      <a:pt x="2" y="0"/>
                    </a:cubicBezTo>
                    <a:lnTo>
                      <a:pt x="11" y="0"/>
                    </a:lnTo>
                    <a:close/>
                  </a:path>
                </a:pathLst>
              </a:custGeom>
              <a:solidFill>
                <a:srgbClr val="898989"/>
              </a:solidFill>
              <a:ln>
                <a:noFill/>
              </a:ln>
            </p:spPr>
            <p:txBody>
              <a:bodyPr anchor="ctr"/>
              <a:lstStyle/>
              <a:p>
                <a:pPr algn="ctr"/>
                <a:endParaRPr/>
              </a:p>
            </p:txBody>
          </p:sp>
          <p:sp>
            <p:nvSpPr>
              <p:cNvPr id="41" name="iṧľîḋè">
                <a:extLst>
                  <a:ext uri="{FF2B5EF4-FFF2-40B4-BE49-F238E27FC236}">
                    <a16:creationId xmlns:a16="http://schemas.microsoft.com/office/drawing/2014/main" id="{BE99B741-A0AA-806F-B4EB-1407250DC3C8}"/>
                  </a:ext>
                </a:extLst>
              </p:cNvPr>
              <p:cNvSpPr/>
              <p:nvPr/>
            </p:nvSpPr>
            <p:spPr bwMode="auto">
              <a:xfrm>
                <a:off x="3779838" y="3303588"/>
                <a:ext cx="152400" cy="88900"/>
              </a:xfrm>
              <a:custGeom>
                <a:avLst/>
                <a:gdLst>
                  <a:gd name="T0" fmla="*/ 23 w 194"/>
                  <a:gd name="T1" fmla="*/ 30 h 113"/>
                  <a:gd name="T2" fmla="*/ 53 w 194"/>
                  <a:gd name="T3" fmla="*/ 13 h 113"/>
                  <a:gd name="T4" fmla="*/ 92 w 194"/>
                  <a:gd name="T5" fmla="*/ 3 h 113"/>
                  <a:gd name="T6" fmla="*/ 132 w 194"/>
                  <a:gd name="T7" fmla="*/ 1 h 113"/>
                  <a:gd name="T8" fmla="*/ 164 w 194"/>
                  <a:gd name="T9" fmla="*/ 8 h 113"/>
                  <a:gd name="T10" fmla="*/ 184 w 194"/>
                  <a:gd name="T11" fmla="*/ 22 h 113"/>
                  <a:gd name="T12" fmla="*/ 193 w 194"/>
                  <a:gd name="T13" fmla="*/ 42 h 113"/>
                  <a:gd name="T14" fmla="*/ 188 w 194"/>
                  <a:gd name="T15" fmla="*/ 64 h 113"/>
                  <a:gd name="T16" fmla="*/ 169 w 194"/>
                  <a:gd name="T17" fmla="*/ 84 h 113"/>
                  <a:gd name="T18" fmla="*/ 140 w 194"/>
                  <a:gd name="T19" fmla="*/ 100 h 113"/>
                  <a:gd name="T20" fmla="*/ 102 w 194"/>
                  <a:gd name="T21" fmla="*/ 110 h 113"/>
                  <a:gd name="T22" fmla="*/ 61 w 194"/>
                  <a:gd name="T23" fmla="*/ 112 h 113"/>
                  <a:gd name="T24" fmla="*/ 30 w 194"/>
                  <a:gd name="T25" fmla="*/ 105 h 113"/>
                  <a:gd name="T26" fmla="*/ 9 w 194"/>
                  <a:gd name="T27" fmla="*/ 91 h 113"/>
                  <a:gd name="T28" fmla="*/ 1 w 194"/>
                  <a:gd name="T29" fmla="*/ 72 h 113"/>
                  <a:gd name="T30" fmla="*/ 6 w 194"/>
                  <a:gd name="T31" fmla="*/ 50 h 113"/>
                  <a:gd name="T32" fmla="*/ 23 w 194"/>
                  <a:gd name="T33" fmla="*/ 30 h 113"/>
                  <a:gd name="T34" fmla="*/ 154 w 194"/>
                  <a:gd name="T35" fmla="*/ 21 h 113"/>
                  <a:gd name="T36" fmla="*/ 127 w 194"/>
                  <a:gd name="T37" fmla="*/ 19 h 113"/>
                  <a:gd name="T38" fmla="*/ 94 w 194"/>
                  <a:gd name="T39" fmla="*/ 22 h 113"/>
                  <a:gd name="T40" fmla="*/ 59 w 194"/>
                  <a:gd name="T41" fmla="*/ 30 h 113"/>
                  <a:gd name="T42" fmla="*/ 33 w 194"/>
                  <a:gd name="T43" fmla="*/ 40 h 113"/>
                  <a:gd name="T44" fmla="*/ 17 w 194"/>
                  <a:gd name="T45" fmla="*/ 54 h 113"/>
                  <a:gd name="T46" fmla="*/ 12 w 194"/>
                  <a:gd name="T47" fmla="*/ 70 h 113"/>
                  <a:gd name="T48" fmla="*/ 21 w 194"/>
                  <a:gd name="T49" fmla="*/ 85 h 113"/>
                  <a:gd name="T50" fmla="*/ 41 w 194"/>
                  <a:gd name="T51" fmla="*/ 92 h 113"/>
                  <a:gd name="T52" fmla="*/ 68 w 194"/>
                  <a:gd name="T53" fmla="*/ 94 h 113"/>
                  <a:gd name="T54" fmla="*/ 100 w 194"/>
                  <a:gd name="T55" fmla="*/ 91 h 113"/>
                  <a:gd name="T56" fmla="*/ 133 w 194"/>
                  <a:gd name="T57" fmla="*/ 84 h 113"/>
                  <a:gd name="T58" fmla="*/ 159 w 194"/>
                  <a:gd name="T59" fmla="*/ 73 h 113"/>
                  <a:gd name="T60" fmla="*/ 176 w 194"/>
                  <a:gd name="T61" fmla="*/ 60 h 113"/>
                  <a:gd name="T62" fmla="*/ 181 w 194"/>
                  <a:gd name="T63" fmla="*/ 44 h 113"/>
                  <a:gd name="T64" fmla="*/ 173 w 194"/>
                  <a:gd name="T65" fmla="*/ 29 h 113"/>
                  <a:gd name="T66" fmla="*/ 154 w 194"/>
                  <a:gd name="T6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113">
                    <a:moveTo>
                      <a:pt x="23" y="30"/>
                    </a:moveTo>
                    <a:cubicBezTo>
                      <a:pt x="31" y="23"/>
                      <a:pt x="41" y="18"/>
                      <a:pt x="53" y="13"/>
                    </a:cubicBezTo>
                    <a:cubicBezTo>
                      <a:pt x="65" y="9"/>
                      <a:pt x="78" y="5"/>
                      <a:pt x="92" y="3"/>
                    </a:cubicBezTo>
                    <a:cubicBezTo>
                      <a:pt x="107" y="1"/>
                      <a:pt x="120" y="0"/>
                      <a:pt x="132" y="1"/>
                    </a:cubicBezTo>
                    <a:cubicBezTo>
                      <a:pt x="144" y="2"/>
                      <a:pt x="155" y="5"/>
                      <a:pt x="164" y="8"/>
                    </a:cubicBezTo>
                    <a:cubicBezTo>
                      <a:pt x="172" y="12"/>
                      <a:pt x="179" y="17"/>
                      <a:pt x="184" y="22"/>
                    </a:cubicBezTo>
                    <a:cubicBezTo>
                      <a:pt x="189" y="28"/>
                      <a:pt x="192" y="34"/>
                      <a:pt x="193" y="42"/>
                    </a:cubicBezTo>
                    <a:cubicBezTo>
                      <a:pt x="194" y="50"/>
                      <a:pt x="192" y="57"/>
                      <a:pt x="188" y="64"/>
                    </a:cubicBezTo>
                    <a:cubicBezTo>
                      <a:pt x="183" y="72"/>
                      <a:pt x="177" y="78"/>
                      <a:pt x="169" y="84"/>
                    </a:cubicBezTo>
                    <a:cubicBezTo>
                      <a:pt x="161" y="90"/>
                      <a:pt x="151" y="96"/>
                      <a:pt x="140" y="100"/>
                    </a:cubicBezTo>
                    <a:cubicBezTo>
                      <a:pt x="128" y="105"/>
                      <a:pt x="115" y="108"/>
                      <a:pt x="102" y="110"/>
                    </a:cubicBezTo>
                    <a:cubicBezTo>
                      <a:pt x="87" y="112"/>
                      <a:pt x="73" y="113"/>
                      <a:pt x="61" y="112"/>
                    </a:cubicBezTo>
                    <a:cubicBezTo>
                      <a:pt x="49" y="111"/>
                      <a:pt x="39" y="109"/>
                      <a:pt x="30" y="105"/>
                    </a:cubicBezTo>
                    <a:cubicBezTo>
                      <a:pt x="21" y="101"/>
                      <a:pt x="14" y="97"/>
                      <a:pt x="9" y="91"/>
                    </a:cubicBezTo>
                    <a:cubicBezTo>
                      <a:pt x="4" y="85"/>
                      <a:pt x="1" y="79"/>
                      <a:pt x="1" y="72"/>
                    </a:cubicBezTo>
                    <a:cubicBezTo>
                      <a:pt x="0" y="64"/>
                      <a:pt x="2" y="57"/>
                      <a:pt x="6" y="50"/>
                    </a:cubicBezTo>
                    <a:cubicBezTo>
                      <a:pt x="10" y="42"/>
                      <a:pt x="15" y="36"/>
                      <a:pt x="23" y="30"/>
                    </a:cubicBezTo>
                    <a:close/>
                    <a:moveTo>
                      <a:pt x="154" y="21"/>
                    </a:moveTo>
                    <a:cubicBezTo>
                      <a:pt x="146" y="20"/>
                      <a:pt x="137" y="19"/>
                      <a:pt x="127" y="19"/>
                    </a:cubicBezTo>
                    <a:cubicBezTo>
                      <a:pt x="117" y="19"/>
                      <a:pt x="106" y="20"/>
                      <a:pt x="94" y="22"/>
                    </a:cubicBezTo>
                    <a:cubicBezTo>
                      <a:pt x="81" y="24"/>
                      <a:pt x="70" y="27"/>
                      <a:pt x="59" y="30"/>
                    </a:cubicBezTo>
                    <a:cubicBezTo>
                      <a:pt x="49" y="33"/>
                      <a:pt x="40" y="36"/>
                      <a:pt x="33" y="40"/>
                    </a:cubicBezTo>
                    <a:cubicBezTo>
                      <a:pt x="26" y="44"/>
                      <a:pt x="21" y="49"/>
                      <a:pt x="17" y="54"/>
                    </a:cubicBezTo>
                    <a:cubicBezTo>
                      <a:pt x="13" y="59"/>
                      <a:pt x="12" y="64"/>
                      <a:pt x="12" y="70"/>
                    </a:cubicBezTo>
                    <a:cubicBezTo>
                      <a:pt x="13" y="76"/>
                      <a:pt x="16" y="81"/>
                      <a:pt x="21" y="85"/>
                    </a:cubicBezTo>
                    <a:cubicBezTo>
                      <a:pt x="26" y="88"/>
                      <a:pt x="32" y="91"/>
                      <a:pt x="41" y="92"/>
                    </a:cubicBezTo>
                    <a:cubicBezTo>
                      <a:pt x="48" y="94"/>
                      <a:pt x="57" y="94"/>
                      <a:pt x="68" y="94"/>
                    </a:cubicBezTo>
                    <a:cubicBezTo>
                      <a:pt x="78" y="94"/>
                      <a:pt x="89" y="93"/>
                      <a:pt x="100" y="91"/>
                    </a:cubicBezTo>
                    <a:cubicBezTo>
                      <a:pt x="112" y="89"/>
                      <a:pt x="124" y="87"/>
                      <a:pt x="133" y="84"/>
                    </a:cubicBezTo>
                    <a:cubicBezTo>
                      <a:pt x="143" y="81"/>
                      <a:pt x="152" y="78"/>
                      <a:pt x="159" y="73"/>
                    </a:cubicBezTo>
                    <a:cubicBezTo>
                      <a:pt x="167" y="69"/>
                      <a:pt x="172" y="65"/>
                      <a:pt x="176" y="60"/>
                    </a:cubicBezTo>
                    <a:cubicBezTo>
                      <a:pt x="180" y="55"/>
                      <a:pt x="182" y="50"/>
                      <a:pt x="181" y="44"/>
                    </a:cubicBezTo>
                    <a:cubicBezTo>
                      <a:pt x="181" y="38"/>
                      <a:pt x="178" y="33"/>
                      <a:pt x="173" y="29"/>
                    </a:cubicBezTo>
                    <a:cubicBezTo>
                      <a:pt x="169" y="26"/>
                      <a:pt x="162" y="23"/>
                      <a:pt x="154" y="21"/>
                    </a:cubicBezTo>
                    <a:close/>
                  </a:path>
                </a:pathLst>
              </a:custGeom>
              <a:solidFill>
                <a:srgbClr val="898989"/>
              </a:solidFill>
              <a:ln>
                <a:noFill/>
              </a:ln>
            </p:spPr>
            <p:txBody>
              <a:bodyPr anchor="ctr"/>
              <a:lstStyle/>
              <a:p>
                <a:pPr algn="ctr"/>
                <a:endParaRPr/>
              </a:p>
            </p:txBody>
          </p:sp>
          <p:sp>
            <p:nvSpPr>
              <p:cNvPr id="42" name="ïSļiḓe">
                <a:extLst>
                  <a:ext uri="{FF2B5EF4-FFF2-40B4-BE49-F238E27FC236}">
                    <a16:creationId xmlns:a16="http://schemas.microsoft.com/office/drawing/2014/main" id="{53AA99F7-5526-BBDD-3423-37D128DD3F10}"/>
                  </a:ext>
                </a:extLst>
              </p:cNvPr>
              <p:cNvSpPr/>
              <p:nvPr/>
            </p:nvSpPr>
            <p:spPr bwMode="auto">
              <a:xfrm>
                <a:off x="3770313" y="3214688"/>
                <a:ext cx="147638" cy="112713"/>
              </a:xfrm>
              <a:custGeom>
                <a:avLst/>
                <a:gdLst>
                  <a:gd name="T0" fmla="*/ 118 w 188"/>
                  <a:gd name="T1" fmla="*/ 15 h 143"/>
                  <a:gd name="T2" fmla="*/ 172 w 188"/>
                  <a:gd name="T3" fmla="*/ 0 h 143"/>
                  <a:gd name="T4" fmla="*/ 188 w 188"/>
                  <a:gd name="T5" fmla="*/ 86 h 143"/>
                  <a:gd name="T6" fmla="*/ 179 w 188"/>
                  <a:gd name="T7" fmla="*/ 88 h 143"/>
                  <a:gd name="T8" fmla="*/ 177 w 188"/>
                  <a:gd name="T9" fmla="*/ 83 h 143"/>
                  <a:gd name="T10" fmla="*/ 174 w 188"/>
                  <a:gd name="T11" fmla="*/ 79 h 143"/>
                  <a:gd name="T12" fmla="*/ 169 w 188"/>
                  <a:gd name="T13" fmla="*/ 77 h 143"/>
                  <a:gd name="T14" fmla="*/ 161 w 188"/>
                  <a:gd name="T15" fmla="*/ 79 h 143"/>
                  <a:gd name="T16" fmla="*/ 32 w 188"/>
                  <a:gd name="T17" fmla="*/ 120 h 143"/>
                  <a:gd name="T18" fmla="*/ 25 w 188"/>
                  <a:gd name="T19" fmla="*/ 123 h 143"/>
                  <a:gd name="T20" fmla="*/ 20 w 188"/>
                  <a:gd name="T21" fmla="*/ 128 h 143"/>
                  <a:gd name="T22" fmla="*/ 18 w 188"/>
                  <a:gd name="T23" fmla="*/ 134 h 143"/>
                  <a:gd name="T24" fmla="*/ 17 w 188"/>
                  <a:gd name="T25" fmla="*/ 140 h 143"/>
                  <a:gd name="T26" fmla="*/ 8 w 188"/>
                  <a:gd name="T27" fmla="*/ 143 h 143"/>
                  <a:gd name="T28" fmla="*/ 0 w 188"/>
                  <a:gd name="T29" fmla="*/ 97 h 143"/>
                  <a:gd name="T30" fmla="*/ 9 w 188"/>
                  <a:gd name="T31" fmla="*/ 94 h 143"/>
                  <a:gd name="T32" fmla="*/ 11 w 188"/>
                  <a:gd name="T33" fmla="*/ 99 h 143"/>
                  <a:gd name="T34" fmla="*/ 14 w 188"/>
                  <a:gd name="T35" fmla="*/ 104 h 143"/>
                  <a:gd name="T36" fmla="*/ 20 w 188"/>
                  <a:gd name="T37" fmla="*/ 106 h 143"/>
                  <a:gd name="T38" fmla="*/ 28 w 188"/>
                  <a:gd name="T39" fmla="*/ 104 h 143"/>
                  <a:gd name="T40" fmla="*/ 149 w 188"/>
                  <a:gd name="T41" fmla="*/ 65 h 143"/>
                  <a:gd name="T42" fmla="*/ 161 w 188"/>
                  <a:gd name="T43" fmla="*/ 61 h 143"/>
                  <a:gd name="T44" fmla="*/ 168 w 188"/>
                  <a:gd name="T45" fmla="*/ 56 h 143"/>
                  <a:gd name="T46" fmla="*/ 170 w 188"/>
                  <a:gd name="T47" fmla="*/ 50 h 143"/>
                  <a:gd name="T48" fmla="*/ 169 w 188"/>
                  <a:gd name="T49" fmla="*/ 40 h 143"/>
                  <a:gd name="T50" fmla="*/ 168 w 188"/>
                  <a:gd name="T51" fmla="*/ 34 h 143"/>
                  <a:gd name="T52" fmla="*/ 166 w 188"/>
                  <a:gd name="T53" fmla="*/ 29 h 143"/>
                  <a:gd name="T54" fmla="*/ 163 w 188"/>
                  <a:gd name="T55" fmla="*/ 24 h 143"/>
                  <a:gd name="T56" fmla="*/ 159 w 188"/>
                  <a:gd name="T57" fmla="*/ 22 h 143"/>
                  <a:gd name="T58" fmla="*/ 140 w 188"/>
                  <a:gd name="T59" fmla="*/ 20 h 143"/>
                  <a:gd name="T60" fmla="*/ 119 w 188"/>
                  <a:gd name="T61" fmla="*/ 21 h 143"/>
                  <a:gd name="T62" fmla="*/ 118 w 188"/>
                  <a:gd name="T63"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3">
                    <a:moveTo>
                      <a:pt x="118" y="15"/>
                    </a:moveTo>
                    <a:cubicBezTo>
                      <a:pt x="172" y="0"/>
                      <a:pt x="172" y="0"/>
                      <a:pt x="172" y="0"/>
                    </a:cubicBezTo>
                    <a:cubicBezTo>
                      <a:pt x="188" y="86"/>
                      <a:pt x="188" y="86"/>
                      <a:pt x="188" y="86"/>
                    </a:cubicBezTo>
                    <a:cubicBezTo>
                      <a:pt x="179" y="88"/>
                      <a:pt x="179" y="88"/>
                      <a:pt x="179" y="88"/>
                    </a:cubicBezTo>
                    <a:cubicBezTo>
                      <a:pt x="179" y="87"/>
                      <a:pt x="178" y="86"/>
                      <a:pt x="177" y="83"/>
                    </a:cubicBezTo>
                    <a:cubicBezTo>
                      <a:pt x="176" y="81"/>
                      <a:pt x="175" y="80"/>
                      <a:pt x="174" y="79"/>
                    </a:cubicBezTo>
                    <a:cubicBezTo>
                      <a:pt x="173" y="78"/>
                      <a:pt x="171" y="77"/>
                      <a:pt x="169" y="77"/>
                    </a:cubicBezTo>
                    <a:cubicBezTo>
                      <a:pt x="167" y="77"/>
                      <a:pt x="164" y="78"/>
                      <a:pt x="161" y="79"/>
                    </a:cubicBezTo>
                    <a:cubicBezTo>
                      <a:pt x="32" y="120"/>
                      <a:pt x="32" y="120"/>
                      <a:pt x="32" y="120"/>
                    </a:cubicBezTo>
                    <a:cubicBezTo>
                      <a:pt x="29" y="121"/>
                      <a:pt x="27" y="122"/>
                      <a:pt x="25" y="123"/>
                    </a:cubicBezTo>
                    <a:cubicBezTo>
                      <a:pt x="23" y="125"/>
                      <a:pt x="21" y="126"/>
                      <a:pt x="20" y="128"/>
                    </a:cubicBezTo>
                    <a:cubicBezTo>
                      <a:pt x="19" y="130"/>
                      <a:pt x="19" y="132"/>
                      <a:pt x="18" y="134"/>
                    </a:cubicBezTo>
                    <a:cubicBezTo>
                      <a:pt x="18" y="137"/>
                      <a:pt x="17" y="139"/>
                      <a:pt x="17" y="140"/>
                    </a:cubicBezTo>
                    <a:cubicBezTo>
                      <a:pt x="8" y="143"/>
                      <a:pt x="8" y="143"/>
                      <a:pt x="8" y="143"/>
                    </a:cubicBezTo>
                    <a:cubicBezTo>
                      <a:pt x="0" y="97"/>
                      <a:pt x="0" y="97"/>
                      <a:pt x="0" y="97"/>
                    </a:cubicBezTo>
                    <a:cubicBezTo>
                      <a:pt x="9" y="94"/>
                      <a:pt x="9" y="94"/>
                      <a:pt x="9" y="94"/>
                    </a:cubicBezTo>
                    <a:cubicBezTo>
                      <a:pt x="9" y="96"/>
                      <a:pt x="10" y="97"/>
                      <a:pt x="11" y="99"/>
                    </a:cubicBezTo>
                    <a:cubicBezTo>
                      <a:pt x="12" y="101"/>
                      <a:pt x="13" y="103"/>
                      <a:pt x="14" y="104"/>
                    </a:cubicBezTo>
                    <a:cubicBezTo>
                      <a:pt x="15" y="105"/>
                      <a:pt x="17" y="106"/>
                      <a:pt x="20" y="106"/>
                    </a:cubicBezTo>
                    <a:cubicBezTo>
                      <a:pt x="23" y="105"/>
                      <a:pt x="25" y="105"/>
                      <a:pt x="28" y="104"/>
                    </a:cubicBezTo>
                    <a:cubicBezTo>
                      <a:pt x="149" y="65"/>
                      <a:pt x="149" y="65"/>
                      <a:pt x="149" y="65"/>
                    </a:cubicBezTo>
                    <a:cubicBezTo>
                      <a:pt x="154" y="64"/>
                      <a:pt x="158" y="62"/>
                      <a:pt x="161" y="61"/>
                    </a:cubicBezTo>
                    <a:cubicBezTo>
                      <a:pt x="164" y="59"/>
                      <a:pt x="167" y="58"/>
                      <a:pt x="168" y="56"/>
                    </a:cubicBezTo>
                    <a:cubicBezTo>
                      <a:pt x="169" y="54"/>
                      <a:pt x="170" y="52"/>
                      <a:pt x="170" y="50"/>
                    </a:cubicBezTo>
                    <a:cubicBezTo>
                      <a:pt x="170" y="47"/>
                      <a:pt x="170" y="44"/>
                      <a:pt x="169" y="40"/>
                    </a:cubicBezTo>
                    <a:cubicBezTo>
                      <a:pt x="169" y="38"/>
                      <a:pt x="168" y="36"/>
                      <a:pt x="168" y="34"/>
                    </a:cubicBezTo>
                    <a:cubicBezTo>
                      <a:pt x="167" y="32"/>
                      <a:pt x="166" y="30"/>
                      <a:pt x="166" y="29"/>
                    </a:cubicBezTo>
                    <a:cubicBezTo>
                      <a:pt x="165" y="27"/>
                      <a:pt x="164" y="25"/>
                      <a:pt x="163" y="24"/>
                    </a:cubicBezTo>
                    <a:cubicBezTo>
                      <a:pt x="161" y="23"/>
                      <a:pt x="160" y="22"/>
                      <a:pt x="159" y="22"/>
                    </a:cubicBezTo>
                    <a:cubicBezTo>
                      <a:pt x="154" y="21"/>
                      <a:pt x="148" y="21"/>
                      <a:pt x="140" y="20"/>
                    </a:cubicBezTo>
                    <a:cubicBezTo>
                      <a:pt x="131" y="20"/>
                      <a:pt x="124" y="20"/>
                      <a:pt x="119" y="21"/>
                    </a:cubicBezTo>
                    <a:lnTo>
                      <a:pt x="118" y="15"/>
                    </a:lnTo>
                    <a:close/>
                  </a:path>
                </a:pathLst>
              </a:custGeom>
              <a:solidFill>
                <a:srgbClr val="898989"/>
              </a:solidFill>
              <a:ln>
                <a:noFill/>
              </a:ln>
            </p:spPr>
            <p:txBody>
              <a:bodyPr anchor="ctr"/>
              <a:lstStyle/>
              <a:p>
                <a:pPr algn="ctr"/>
                <a:endParaRPr/>
              </a:p>
            </p:txBody>
          </p:sp>
          <p:sp>
            <p:nvSpPr>
              <p:cNvPr id="43" name="ïṥḻíḑè">
                <a:extLst>
                  <a:ext uri="{FF2B5EF4-FFF2-40B4-BE49-F238E27FC236}">
                    <a16:creationId xmlns:a16="http://schemas.microsoft.com/office/drawing/2014/main" id="{4D02DD4A-7081-AD2C-4944-57A6A318254B}"/>
                  </a:ext>
                </a:extLst>
              </p:cNvPr>
              <p:cNvSpPr/>
              <p:nvPr/>
            </p:nvSpPr>
            <p:spPr bwMode="auto">
              <a:xfrm>
                <a:off x="3744913" y="3141663"/>
                <a:ext cx="144463" cy="112713"/>
              </a:xfrm>
              <a:custGeom>
                <a:avLst/>
                <a:gdLst>
                  <a:gd name="T0" fmla="*/ 15 w 183"/>
                  <a:gd name="T1" fmla="*/ 72 h 142"/>
                  <a:gd name="T2" fmla="*/ 40 w 183"/>
                  <a:gd name="T3" fmla="*/ 46 h 142"/>
                  <a:gd name="T4" fmla="*/ 76 w 183"/>
                  <a:gd name="T5" fmla="*/ 21 h 142"/>
                  <a:gd name="T6" fmla="*/ 114 w 183"/>
                  <a:gd name="T7" fmla="*/ 5 h 142"/>
                  <a:gd name="T8" fmla="*/ 146 w 183"/>
                  <a:gd name="T9" fmla="*/ 0 h 142"/>
                  <a:gd name="T10" fmla="*/ 169 w 183"/>
                  <a:gd name="T11" fmla="*/ 6 h 142"/>
                  <a:gd name="T12" fmla="*/ 181 w 183"/>
                  <a:gd name="T13" fmla="*/ 22 h 142"/>
                  <a:gd name="T14" fmla="*/ 181 w 183"/>
                  <a:gd name="T15" fmla="*/ 46 h 142"/>
                  <a:gd name="T16" fmla="*/ 167 w 183"/>
                  <a:gd name="T17" fmla="*/ 72 h 142"/>
                  <a:gd name="T18" fmla="*/ 142 w 183"/>
                  <a:gd name="T19" fmla="*/ 98 h 142"/>
                  <a:gd name="T20" fmla="*/ 108 w 183"/>
                  <a:gd name="T21" fmla="*/ 121 h 142"/>
                  <a:gd name="T22" fmla="*/ 69 w 183"/>
                  <a:gd name="T23" fmla="*/ 137 h 142"/>
                  <a:gd name="T24" fmla="*/ 38 w 183"/>
                  <a:gd name="T25" fmla="*/ 142 h 142"/>
                  <a:gd name="T26" fmla="*/ 15 w 183"/>
                  <a:gd name="T27" fmla="*/ 136 h 142"/>
                  <a:gd name="T28" fmla="*/ 2 w 183"/>
                  <a:gd name="T29" fmla="*/ 120 h 142"/>
                  <a:gd name="T30" fmla="*/ 3 w 183"/>
                  <a:gd name="T31" fmla="*/ 98 h 142"/>
                  <a:gd name="T32" fmla="*/ 15 w 183"/>
                  <a:gd name="T33" fmla="*/ 72 h 142"/>
                  <a:gd name="T34" fmla="*/ 140 w 183"/>
                  <a:gd name="T35" fmla="*/ 16 h 142"/>
                  <a:gd name="T36" fmla="*/ 113 w 183"/>
                  <a:gd name="T37" fmla="*/ 24 h 142"/>
                  <a:gd name="T38" fmla="*/ 82 w 183"/>
                  <a:gd name="T39" fmla="*/ 39 h 142"/>
                  <a:gd name="T40" fmla="*/ 50 w 183"/>
                  <a:gd name="T41" fmla="*/ 59 h 142"/>
                  <a:gd name="T42" fmla="*/ 27 w 183"/>
                  <a:gd name="T43" fmla="*/ 79 h 142"/>
                  <a:gd name="T44" fmla="*/ 14 w 183"/>
                  <a:gd name="T45" fmla="*/ 98 h 142"/>
                  <a:gd name="T46" fmla="*/ 13 w 183"/>
                  <a:gd name="T47" fmla="*/ 115 h 142"/>
                  <a:gd name="T48" fmla="*/ 24 w 183"/>
                  <a:gd name="T49" fmla="*/ 126 h 142"/>
                  <a:gd name="T50" fmla="*/ 45 w 183"/>
                  <a:gd name="T51" fmla="*/ 126 h 142"/>
                  <a:gd name="T52" fmla="*/ 72 w 183"/>
                  <a:gd name="T53" fmla="*/ 118 h 142"/>
                  <a:gd name="T54" fmla="*/ 102 w 183"/>
                  <a:gd name="T55" fmla="*/ 103 h 142"/>
                  <a:gd name="T56" fmla="*/ 133 w 183"/>
                  <a:gd name="T57" fmla="*/ 84 h 142"/>
                  <a:gd name="T58" fmla="*/ 155 w 183"/>
                  <a:gd name="T59" fmla="*/ 65 h 142"/>
                  <a:gd name="T60" fmla="*/ 169 w 183"/>
                  <a:gd name="T61" fmla="*/ 46 h 142"/>
                  <a:gd name="T62" fmla="*/ 170 w 183"/>
                  <a:gd name="T63" fmla="*/ 28 h 142"/>
                  <a:gd name="T64" fmla="*/ 160 w 183"/>
                  <a:gd name="T65" fmla="*/ 17 h 142"/>
                  <a:gd name="T66" fmla="*/ 140 w 183"/>
                  <a:gd name="T67"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42">
                    <a:moveTo>
                      <a:pt x="15" y="72"/>
                    </a:moveTo>
                    <a:cubicBezTo>
                      <a:pt x="22" y="63"/>
                      <a:pt x="30" y="54"/>
                      <a:pt x="40" y="46"/>
                    </a:cubicBezTo>
                    <a:cubicBezTo>
                      <a:pt x="51" y="37"/>
                      <a:pt x="63" y="29"/>
                      <a:pt x="76" y="21"/>
                    </a:cubicBezTo>
                    <a:cubicBezTo>
                      <a:pt x="90" y="14"/>
                      <a:pt x="102" y="9"/>
                      <a:pt x="114" y="5"/>
                    </a:cubicBezTo>
                    <a:cubicBezTo>
                      <a:pt x="126" y="2"/>
                      <a:pt x="137" y="0"/>
                      <a:pt x="146" y="0"/>
                    </a:cubicBezTo>
                    <a:cubicBezTo>
                      <a:pt x="155" y="1"/>
                      <a:pt x="163" y="3"/>
                      <a:pt x="169" y="6"/>
                    </a:cubicBezTo>
                    <a:cubicBezTo>
                      <a:pt x="175" y="10"/>
                      <a:pt x="179" y="15"/>
                      <a:pt x="181" y="22"/>
                    </a:cubicBezTo>
                    <a:cubicBezTo>
                      <a:pt x="183" y="29"/>
                      <a:pt x="183" y="37"/>
                      <a:pt x="181" y="46"/>
                    </a:cubicBezTo>
                    <a:cubicBezTo>
                      <a:pt x="178" y="54"/>
                      <a:pt x="174" y="63"/>
                      <a:pt x="167" y="72"/>
                    </a:cubicBezTo>
                    <a:cubicBezTo>
                      <a:pt x="161" y="80"/>
                      <a:pt x="152" y="89"/>
                      <a:pt x="142" y="98"/>
                    </a:cubicBezTo>
                    <a:cubicBezTo>
                      <a:pt x="132" y="106"/>
                      <a:pt x="120" y="114"/>
                      <a:pt x="108" y="121"/>
                    </a:cubicBezTo>
                    <a:cubicBezTo>
                      <a:pt x="94" y="129"/>
                      <a:pt x="81" y="134"/>
                      <a:pt x="69" y="137"/>
                    </a:cubicBezTo>
                    <a:cubicBezTo>
                      <a:pt x="58" y="141"/>
                      <a:pt x="47" y="142"/>
                      <a:pt x="38" y="142"/>
                    </a:cubicBezTo>
                    <a:cubicBezTo>
                      <a:pt x="28" y="142"/>
                      <a:pt x="21" y="140"/>
                      <a:pt x="15" y="136"/>
                    </a:cubicBezTo>
                    <a:cubicBezTo>
                      <a:pt x="9" y="132"/>
                      <a:pt x="4" y="127"/>
                      <a:pt x="2" y="120"/>
                    </a:cubicBezTo>
                    <a:cubicBezTo>
                      <a:pt x="0" y="114"/>
                      <a:pt x="0" y="106"/>
                      <a:pt x="3" y="98"/>
                    </a:cubicBezTo>
                    <a:cubicBezTo>
                      <a:pt x="5" y="89"/>
                      <a:pt x="9" y="81"/>
                      <a:pt x="15" y="72"/>
                    </a:cubicBezTo>
                    <a:close/>
                    <a:moveTo>
                      <a:pt x="140" y="16"/>
                    </a:moveTo>
                    <a:cubicBezTo>
                      <a:pt x="132" y="18"/>
                      <a:pt x="123" y="20"/>
                      <a:pt x="113" y="24"/>
                    </a:cubicBezTo>
                    <a:cubicBezTo>
                      <a:pt x="103" y="28"/>
                      <a:pt x="93" y="33"/>
                      <a:pt x="82" y="39"/>
                    </a:cubicBezTo>
                    <a:cubicBezTo>
                      <a:pt x="70" y="46"/>
                      <a:pt x="59" y="52"/>
                      <a:pt x="50" y="59"/>
                    </a:cubicBezTo>
                    <a:cubicBezTo>
                      <a:pt x="41" y="66"/>
                      <a:pt x="33" y="72"/>
                      <a:pt x="27" y="79"/>
                    </a:cubicBezTo>
                    <a:cubicBezTo>
                      <a:pt x="21" y="85"/>
                      <a:pt x="17" y="91"/>
                      <a:pt x="14" y="98"/>
                    </a:cubicBezTo>
                    <a:cubicBezTo>
                      <a:pt x="12" y="104"/>
                      <a:pt x="11" y="109"/>
                      <a:pt x="13" y="115"/>
                    </a:cubicBezTo>
                    <a:cubicBezTo>
                      <a:pt x="15" y="120"/>
                      <a:pt x="19" y="124"/>
                      <a:pt x="24" y="126"/>
                    </a:cubicBezTo>
                    <a:cubicBezTo>
                      <a:pt x="30" y="127"/>
                      <a:pt x="37" y="128"/>
                      <a:pt x="45" y="126"/>
                    </a:cubicBezTo>
                    <a:cubicBezTo>
                      <a:pt x="53" y="125"/>
                      <a:pt x="62" y="122"/>
                      <a:pt x="72" y="118"/>
                    </a:cubicBezTo>
                    <a:cubicBezTo>
                      <a:pt x="82" y="114"/>
                      <a:pt x="92" y="109"/>
                      <a:pt x="102" y="103"/>
                    </a:cubicBezTo>
                    <a:cubicBezTo>
                      <a:pt x="114" y="97"/>
                      <a:pt x="124" y="91"/>
                      <a:pt x="133" y="84"/>
                    </a:cubicBezTo>
                    <a:cubicBezTo>
                      <a:pt x="142" y="78"/>
                      <a:pt x="149" y="71"/>
                      <a:pt x="155" y="65"/>
                    </a:cubicBezTo>
                    <a:cubicBezTo>
                      <a:pt x="162" y="58"/>
                      <a:pt x="166" y="52"/>
                      <a:pt x="169" y="46"/>
                    </a:cubicBezTo>
                    <a:cubicBezTo>
                      <a:pt x="172" y="39"/>
                      <a:pt x="172" y="34"/>
                      <a:pt x="170" y="28"/>
                    </a:cubicBezTo>
                    <a:cubicBezTo>
                      <a:pt x="169" y="23"/>
                      <a:pt x="165" y="19"/>
                      <a:pt x="160" y="17"/>
                    </a:cubicBezTo>
                    <a:cubicBezTo>
                      <a:pt x="154" y="15"/>
                      <a:pt x="148" y="15"/>
                      <a:pt x="140" y="16"/>
                    </a:cubicBezTo>
                    <a:close/>
                  </a:path>
                </a:pathLst>
              </a:custGeom>
              <a:solidFill>
                <a:srgbClr val="898989"/>
              </a:solidFill>
              <a:ln>
                <a:noFill/>
              </a:ln>
            </p:spPr>
            <p:txBody>
              <a:bodyPr anchor="ctr"/>
              <a:lstStyle/>
              <a:p>
                <a:pPr algn="ctr"/>
                <a:endParaRPr/>
              </a:p>
            </p:txBody>
          </p:sp>
          <p:sp>
            <p:nvSpPr>
              <p:cNvPr id="44" name="ïṩľiḓê">
                <a:extLst>
                  <a:ext uri="{FF2B5EF4-FFF2-40B4-BE49-F238E27FC236}">
                    <a16:creationId xmlns:a16="http://schemas.microsoft.com/office/drawing/2014/main" id="{18D96A63-6B7A-B497-70BE-A2460AC60821}"/>
                  </a:ext>
                </a:extLst>
              </p:cNvPr>
              <p:cNvSpPr/>
              <p:nvPr/>
            </p:nvSpPr>
            <p:spPr bwMode="auto">
              <a:xfrm>
                <a:off x="3713163" y="3041651"/>
                <a:ext cx="139700" cy="138113"/>
              </a:xfrm>
              <a:custGeom>
                <a:avLst/>
                <a:gdLst>
                  <a:gd name="T0" fmla="*/ 87 w 179"/>
                  <a:gd name="T1" fmla="*/ 32 h 175"/>
                  <a:gd name="T2" fmla="*/ 90 w 179"/>
                  <a:gd name="T3" fmla="*/ 35 h 175"/>
                  <a:gd name="T4" fmla="*/ 94 w 179"/>
                  <a:gd name="T5" fmla="*/ 38 h 175"/>
                  <a:gd name="T6" fmla="*/ 100 w 179"/>
                  <a:gd name="T7" fmla="*/ 37 h 175"/>
                  <a:gd name="T8" fmla="*/ 107 w 179"/>
                  <a:gd name="T9" fmla="*/ 32 h 175"/>
                  <a:gd name="T10" fmla="*/ 119 w 179"/>
                  <a:gd name="T11" fmla="*/ 22 h 175"/>
                  <a:gd name="T12" fmla="*/ 137 w 179"/>
                  <a:gd name="T13" fmla="*/ 6 h 175"/>
                  <a:gd name="T14" fmla="*/ 145 w 179"/>
                  <a:gd name="T15" fmla="*/ 0 h 175"/>
                  <a:gd name="T16" fmla="*/ 163 w 179"/>
                  <a:gd name="T17" fmla="*/ 9 h 175"/>
                  <a:gd name="T18" fmla="*/ 175 w 179"/>
                  <a:gd name="T19" fmla="*/ 23 h 175"/>
                  <a:gd name="T20" fmla="*/ 178 w 179"/>
                  <a:gd name="T21" fmla="*/ 45 h 175"/>
                  <a:gd name="T22" fmla="*/ 169 w 179"/>
                  <a:gd name="T23" fmla="*/ 73 h 175"/>
                  <a:gd name="T24" fmla="*/ 149 w 179"/>
                  <a:gd name="T25" fmla="*/ 105 h 175"/>
                  <a:gd name="T26" fmla="*/ 118 w 179"/>
                  <a:gd name="T27" fmla="*/ 137 h 175"/>
                  <a:gd name="T28" fmla="*/ 83 w 179"/>
                  <a:gd name="T29" fmla="*/ 161 h 175"/>
                  <a:gd name="T30" fmla="*/ 52 w 179"/>
                  <a:gd name="T31" fmla="*/ 173 h 175"/>
                  <a:gd name="T32" fmla="*/ 27 w 179"/>
                  <a:gd name="T33" fmla="*/ 173 h 175"/>
                  <a:gd name="T34" fmla="*/ 12 w 179"/>
                  <a:gd name="T35" fmla="*/ 159 h 175"/>
                  <a:gd name="T36" fmla="*/ 9 w 179"/>
                  <a:gd name="T37" fmla="*/ 143 h 175"/>
                  <a:gd name="T38" fmla="*/ 11 w 179"/>
                  <a:gd name="T39" fmla="*/ 126 h 175"/>
                  <a:gd name="T40" fmla="*/ 2 w 179"/>
                  <a:gd name="T41" fmla="*/ 129 h 175"/>
                  <a:gd name="T42" fmla="*/ 0 w 179"/>
                  <a:gd name="T43" fmla="*/ 124 h 175"/>
                  <a:gd name="T44" fmla="*/ 54 w 179"/>
                  <a:gd name="T45" fmla="*/ 77 h 175"/>
                  <a:gd name="T46" fmla="*/ 56 w 179"/>
                  <a:gd name="T47" fmla="*/ 83 h 175"/>
                  <a:gd name="T48" fmla="*/ 40 w 179"/>
                  <a:gd name="T49" fmla="*/ 101 h 175"/>
                  <a:gd name="T50" fmla="*/ 27 w 179"/>
                  <a:gd name="T51" fmla="*/ 120 h 175"/>
                  <a:gd name="T52" fmla="*/ 20 w 179"/>
                  <a:gd name="T53" fmla="*/ 137 h 175"/>
                  <a:gd name="T54" fmla="*/ 22 w 179"/>
                  <a:gd name="T55" fmla="*/ 152 h 175"/>
                  <a:gd name="T56" fmla="*/ 33 w 179"/>
                  <a:gd name="T57" fmla="*/ 160 h 175"/>
                  <a:gd name="T58" fmla="*/ 52 w 179"/>
                  <a:gd name="T59" fmla="*/ 158 h 175"/>
                  <a:gd name="T60" fmla="*/ 77 w 179"/>
                  <a:gd name="T61" fmla="*/ 145 h 175"/>
                  <a:gd name="T62" fmla="*/ 109 w 179"/>
                  <a:gd name="T63" fmla="*/ 122 h 175"/>
                  <a:gd name="T64" fmla="*/ 135 w 179"/>
                  <a:gd name="T65" fmla="*/ 96 h 175"/>
                  <a:gd name="T66" fmla="*/ 155 w 179"/>
                  <a:gd name="T67" fmla="*/ 70 h 175"/>
                  <a:gd name="T68" fmla="*/ 165 w 179"/>
                  <a:gd name="T69" fmla="*/ 47 h 175"/>
                  <a:gd name="T70" fmla="*/ 164 w 179"/>
                  <a:gd name="T71" fmla="*/ 28 h 175"/>
                  <a:gd name="T72" fmla="*/ 156 w 179"/>
                  <a:gd name="T73" fmla="*/ 20 h 175"/>
                  <a:gd name="T74" fmla="*/ 146 w 179"/>
                  <a:gd name="T75" fmla="*/ 19 h 175"/>
                  <a:gd name="T76" fmla="*/ 134 w 179"/>
                  <a:gd name="T77" fmla="*/ 28 h 175"/>
                  <a:gd name="T78" fmla="*/ 125 w 179"/>
                  <a:gd name="T79" fmla="*/ 36 h 175"/>
                  <a:gd name="T80" fmla="*/ 116 w 179"/>
                  <a:gd name="T81" fmla="*/ 43 h 175"/>
                  <a:gd name="T82" fmla="*/ 108 w 179"/>
                  <a:gd name="T83" fmla="*/ 51 h 175"/>
                  <a:gd name="T84" fmla="*/ 105 w 179"/>
                  <a:gd name="T85" fmla="*/ 59 h 175"/>
                  <a:gd name="T86" fmla="*/ 105 w 179"/>
                  <a:gd name="T87" fmla="*/ 67 h 175"/>
                  <a:gd name="T88" fmla="*/ 107 w 179"/>
                  <a:gd name="T89" fmla="*/ 73 h 175"/>
                  <a:gd name="T90" fmla="*/ 99 w 179"/>
                  <a:gd name="T91" fmla="*/ 80 h 175"/>
                  <a:gd name="T92" fmla="*/ 79 w 179"/>
                  <a:gd name="T93" fmla="*/ 39 h 175"/>
                  <a:gd name="T94" fmla="*/ 87 w 179"/>
                  <a:gd name="T95" fmla="*/ 3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175">
                    <a:moveTo>
                      <a:pt x="87" y="32"/>
                    </a:moveTo>
                    <a:cubicBezTo>
                      <a:pt x="87" y="33"/>
                      <a:pt x="88" y="34"/>
                      <a:pt x="90" y="35"/>
                    </a:cubicBezTo>
                    <a:cubicBezTo>
                      <a:pt x="91" y="37"/>
                      <a:pt x="92" y="38"/>
                      <a:pt x="94" y="38"/>
                    </a:cubicBezTo>
                    <a:cubicBezTo>
                      <a:pt x="96" y="38"/>
                      <a:pt x="98" y="38"/>
                      <a:pt x="100" y="37"/>
                    </a:cubicBezTo>
                    <a:cubicBezTo>
                      <a:pt x="102" y="36"/>
                      <a:pt x="105" y="34"/>
                      <a:pt x="107" y="32"/>
                    </a:cubicBezTo>
                    <a:cubicBezTo>
                      <a:pt x="119" y="22"/>
                      <a:pt x="119" y="22"/>
                      <a:pt x="119" y="22"/>
                    </a:cubicBezTo>
                    <a:cubicBezTo>
                      <a:pt x="128" y="14"/>
                      <a:pt x="134" y="9"/>
                      <a:pt x="137" y="6"/>
                    </a:cubicBezTo>
                    <a:cubicBezTo>
                      <a:pt x="140" y="4"/>
                      <a:pt x="143" y="2"/>
                      <a:pt x="145" y="0"/>
                    </a:cubicBezTo>
                    <a:cubicBezTo>
                      <a:pt x="152" y="2"/>
                      <a:pt x="158" y="5"/>
                      <a:pt x="163" y="9"/>
                    </a:cubicBezTo>
                    <a:cubicBezTo>
                      <a:pt x="168" y="13"/>
                      <a:pt x="172" y="17"/>
                      <a:pt x="175" y="23"/>
                    </a:cubicBezTo>
                    <a:cubicBezTo>
                      <a:pt x="178" y="29"/>
                      <a:pt x="179" y="36"/>
                      <a:pt x="178" y="45"/>
                    </a:cubicBezTo>
                    <a:cubicBezTo>
                      <a:pt x="177" y="54"/>
                      <a:pt x="174" y="63"/>
                      <a:pt x="169" y="73"/>
                    </a:cubicBezTo>
                    <a:cubicBezTo>
                      <a:pt x="165" y="83"/>
                      <a:pt x="158" y="94"/>
                      <a:pt x="149" y="105"/>
                    </a:cubicBezTo>
                    <a:cubicBezTo>
                      <a:pt x="140" y="116"/>
                      <a:pt x="130" y="126"/>
                      <a:pt x="118" y="137"/>
                    </a:cubicBezTo>
                    <a:cubicBezTo>
                      <a:pt x="106" y="147"/>
                      <a:pt x="94" y="155"/>
                      <a:pt x="83" y="161"/>
                    </a:cubicBezTo>
                    <a:cubicBezTo>
                      <a:pt x="72" y="167"/>
                      <a:pt x="61" y="171"/>
                      <a:pt x="52" y="173"/>
                    </a:cubicBezTo>
                    <a:cubicBezTo>
                      <a:pt x="43" y="175"/>
                      <a:pt x="34" y="175"/>
                      <a:pt x="27" y="173"/>
                    </a:cubicBezTo>
                    <a:cubicBezTo>
                      <a:pt x="21" y="170"/>
                      <a:pt x="15" y="166"/>
                      <a:pt x="12" y="159"/>
                    </a:cubicBezTo>
                    <a:cubicBezTo>
                      <a:pt x="10" y="154"/>
                      <a:pt x="8" y="148"/>
                      <a:pt x="9" y="143"/>
                    </a:cubicBezTo>
                    <a:cubicBezTo>
                      <a:pt x="9" y="137"/>
                      <a:pt x="10" y="131"/>
                      <a:pt x="11" y="126"/>
                    </a:cubicBezTo>
                    <a:cubicBezTo>
                      <a:pt x="2" y="129"/>
                      <a:pt x="2" y="129"/>
                      <a:pt x="2" y="129"/>
                    </a:cubicBezTo>
                    <a:cubicBezTo>
                      <a:pt x="0" y="124"/>
                      <a:pt x="0" y="124"/>
                      <a:pt x="0" y="124"/>
                    </a:cubicBezTo>
                    <a:cubicBezTo>
                      <a:pt x="54" y="77"/>
                      <a:pt x="54" y="77"/>
                      <a:pt x="54" y="77"/>
                    </a:cubicBezTo>
                    <a:cubicBezTo>
                      <a:pt x="56" y="83"/>
                      <a:pt x="56" y="83"/>
                      <a:pt x="56" y="83"/>
                    </a:cubicBezTo>
                    <a:cubicBezTo>
                      <a:pt x="51" y="89"/>
                      <a:pt x="46" y="95"/>
                      <a:pt x="40" y="101"/>
                    </a:cubicBezTo>
                    <a:cubicBezTo>
                      <a:pt x="35" y="108"/>
                      <a:pt x="31" y="114"/>
                      <a:pt x="27" y="120"/>
                    </a:cubicBezTo>
                    <a:cubicBezTo>
                      <a:pt x="24" y="126"/>
                      <a:pt x="22" y="132"/>
                      <a:pt x="20" y="137"/>
                    </a:cubicBezTo>
                    <a:cubicBezTo>
                      <a:pt x="19" y="142"/>
                      <a:pt x="20" y="147"/>
                      <a:pt x="22" y="152"/>
                    </a:cubicBezTo>
                    <a:cubicBezTo>
                      <a:pt x="24" y="156"/>
                      <a:pt x="28" y="159"/>
                      <a:pt x="33" y="160"/>
                    </a:cubicBezTo>
                    <a:cubicBezTo>
                      <a:pt x="38" y="161"/>
                      <a:pt x="44" y="161"/>
                      <a:pt x="52" y="158"/>
                    </a:cubicBezTo>
                    <a:cubicBezTo>
                      <a:pt x="59" y="156"/>
                      <a:pt x="68" y="151"/>
                      <a:pt x="77" y="145"/>
                    </a:cubicBezTo>
                    <a:cubicBezTo>
                      <a:pt x="87" y="139"/>
                      <a:pt x="98" y="131"/>
                      <a:pt x="109" y="122"/>
                    </a:cubicBezTo>
                    <a:cubicBezTo>
                      <a:pt x="119" y="113"/>
                      <a:pt x="127" y="105"/>
                      <a:pt x="135" y="96"/>
                    </a:cubicBezTo>
                    <a:cubicBezTo>
                      <a:pt x="143" y="87"/>
                      <a:pt x="150" y="78"/>
                      <a:pt x="155" y="70"/>
                    </a:cubicBezTo>
                    <a:cubicBezTo>
                      <a:pt x="160" y="62"/>
                      <a:pt x="164" y="54"/>
                      <a:pt x="165" y="47"/>
                    </a:cubicBezTo>
                    <a:cubicBezTo>
                      <a:pt x="167" y="40"/>
                      <a:pt x="166" y="33"/>
                      <a:pt x="164" y="28"/>
                    </a:cubicBezTo>
                    <a:cubicBezTo>
                      <a:pt x="162" y="24"/>
                      <a:pt x="159" y="22"/>
                      <a:pt x="156" y="20"/>
                    </a:cubicBezTo>
                    <a:cubicBezTo>
                      <a:pt x="152" y="18"/>
                      <a:pt x="149" y="18"/>
                      <a:pt x="146" y="19"/>
                    </a:cubicBezTo>
                    <a:cubicBezTo>
                      <a:pt x="142" y="21"/>
                      <a:pt x="138" y="24"/>
                      <a:pt x="134" y="28"/>
                    </a:cubicBezTo>
                    <a:cubicBezTo>
                      <a:pt x="131" y="31"/>
                      <a:pt x="127" y="34"/>
                      <a:pt x="125" y="36"/>
                    </a:cubicBezTo>
                    <a:cubicBezTo>
                      <a:pt x="116" y="43"/>
                      <a:pt x="116" y="43"/>
                      <a:pt x="116" y="43"/>
                    </a:cubicBezTo>
                    <a:cubicBezTo>
                      <a:pt x="113" y="46"/>
                      <a:pt x="110" y="48"/>
                      <a:pt x="108" y="51"/>
                    </a:cubicBezTo>
                    <a:cubicBezTo>
                      <a:pt x="106" y="54"/>
                      <a:pt x="105" y="56"/>
                      <a:pt x="105" y="59"/>
                    </a:cubicBezTo>
                    <a:cubicBezTo>
                      <a:pt x="104" y="61"/>
                      <a:pt x="104" y="64"/>
                      <a:pt x="105" y="67"/>
                    </a:cubicBezTo>
                    <a:cubicBezTo>
                      <a:pt x="106" y="70"/>
                      <a:pt x="106" y="72"/>
                      <a:pt x="107" y="73"/>
                    </a:cubicBezTo>
                    <a:cubicBezTo>
                      <a:pt x="99" y="80"/>
                      <a:pt x="99" y="80"/>
                      <a:pt x="99" y="80"/>
                    </a:cubicBezTo>
                    <a:cubicBezTo>
                      <a:pt x="79" y="39"/>
                      <a:pt x="79" y="39"/>
                      <a:pt x="79" y="39"/>
                    </a:cubicBezTo>
                    <a:lnTo>
                      <a:pt x="87" y="32"/>
                    </a:lnTo>
                    <a:close/>
                  </a:path>
                </a:pathLst>
              </a:custGeom>
              <a:solidFill>
                <a:srgbClr val="898989"/>
              </a:solidFill>
              <a:ln>
                <a:noFill/>
              </a:ln>
            </p:spPr>
            <p:txBody>
              <a:bodyPr anchor="ctr"/>
              <a:lstStyle/>
              <a:p>
                <a:pPr algn="ctr"/>
                <a:endParaRPr/>
              </a:p>
            </p:txBody>
          </p:sp>
          <p:sp>
            <p:nvSpPr>
              <p:cNvPr id="45" name="íşlîḓê">
                <a:extLst>
                  <a:ext uri="{FF2B5EF4-FFF2-40B4-BE49-F238E27FC236}">
                    <a16:creationId xmlns:a16="http://schemas.microsoft.com/office/drawing/2014/main" id="{6F5582E9-0D22-3587-018C-5F7D55AF8B58}"/>
                  </a:ext>
                </a:extLst>
              </p:cNvPr>
              <p:cNvSpPr/>
              <p:nvPr/>
            </p:nvSpPr>
            <p:spPr bwMode="auto">
              <a:xfrm>
                <a:off x="3665538" y="2970213"/>
                <a:ext cx="142875" cy="166688"/>
              </a:xfrm>
              <a:custGeom>
                <a:avLst/>
                <a:gdLst>
                  <a:gd name="T0" fmla="*/ 7 w 182"/>
                  <a:gd name="T1" fmla="*/ 122 h 213"/>
                  <a:gd name="T2" fmla="*/ 10 w 182"/>
                  <a:gd name="T3" fmla="*/ 124 h 213"/>
                  <a:gd name="T4" fmla="*/ 15 w 182"/>
                  <a:gd name="T5" fmla="*/ 124 h 213"/>
                  <a:gd name="T6" fmla="*/ 20 w 182"/>
                  <a:gd name="T7" fmla="*/ 124 h 213"/>
                  <a:gd name="T8" fmla="*/ 29 w 182"/>
                  <a:gd name="T9" fmla="*/ 120 h 213"/>
                  <a:gd name="T10" fmla="*/ 57 w 182"/>
                  <a:gd name="T11" fmla="*/ 105 h 213"/>
                  <a:gd name="T12" fmla="*/ 93 w 182"/>
                  <a:gd name="T13" fmla="*/ 84 h 213"/>
                  <a:gd name="T14" fmla="*/ 105 w 182"/>
                  <a:gd name="T15" fmla="*/ 76 h 213"/>
                  <a:gd name="T16" fmla="*/ 117 w 182"/>
                  <a:gd name="T17" fmla="*/ 65 h 213"/>
                  <a:gd name="T18" fmla="*/ 145 w 182"/>
                  <a:gd name="T19" fmla="*/ 36 h 213"/>
                  <a:gd name="T20" fmla="*/ 150 w 182"/>
                  <a:gd name="T21" fmla="*/ 28 h 213"/>
                  <a:gd name="T22" fmla="*/ 153 w 182"/>
                  <a:gd name="T23" fmla="*/ 21 h 213"/>
                  <a:gd name="T24" fmla="*/ 152 w 182"/>
                  <a:gd name="T25" fmla="*/ 14 h 213"/>
                  <a:gd name="T26" fmla="*/ 150 w 182"/>
                  <a:gd name="T27" fmla="*/ 7 h 213"/>
                  <a:gd name="T28" fmla="*/ 157 w 182"/>
                  <a:gd name="T29" fmla="*/ 0 h 213"/>
                  <a:gd name="T30" fmla="*/ 182 w 182"/>
                  <a:gd name="T31" fmla="*/ 41 h 213"/>
                  <a:gd name="T32" fmla="*/ 175 w 182"/>
                  <a:gd name="T33" fmla="*/ 48 h 213"/>
                  <a:gd name="T34" fmla="*/ 171 w 182"/>
                  <a:gd name="T35" fmla="*/ 44 h 213"/>
                  <a:gd name="T36" fmla="*/ 167 w 182"/>
                  <a:gd name="T37" fmla="*/ 41 h 213"/>
                  <a:gd name="T38" fmla="*/ 161 w 182"/>
                  <a:gd name="T39" fmla="*/ 42 h 213"/>
                  <a:gd name="T40" fmla="*/ 154 w 182"/>
                  <a:gd name="T41" fmla="*/ 48 h 213"/>
                  <a:gd name="T42" fmla="*/ 119 w 182"/>
                  <a:gd name="T43" fmla="*/ 85 h 213"/>
                  <a:gd name="T44" fmla="*/ 113 w 182"/>
                  <a:gd name="T45" fmla="*/ 92 h 213"/>
                  <a:gd name="T46" fmla="*/ 105 w 182"/>
                  <a:gd name="T47" fmla="*/ 105 h 213"/>
                  <a:gd name="T48" fmla="*/ 85 w 182"/>
                  <a:gd name="T49" fmla="*/ 140 h 213"/>
                  <a:gd name="T50" fmla="*/ 66 w 182"/>
                  <a:gd name="T51" fmla="*/ 173 h 213"/>
                  <a:gd name="T52" fmla="*/ 60 w 182"/>
                  <a:gd name="T53" fmla="*/ 186 h 213"/>
                  <a:gd name="T54" fmla="*/ 57 w 182"/>
                  <a:gd name="T55" fmla="*/ 195 h 213"/>
                  <a:gd name="T56" fmla="*/ 57 w 182"/>
                  <a:gd name="T57" fmla="*/ 201 h 213"/>
                  <a:gd name="T58" fmla="*/ 58 w 182"/>
                  <a:gd name="T59" fmla="*/ 206 h 213"/>
                  <a:gd name="T60" fmla="*/ 51 w 182"/>
                  <a:gd name="T61" fmla="*/ 213 h 213"/>
                  <a:gd name="T62" fmla="*/ 28 w 182"/>
                  <a:gd name="T63" fmla="*/ 176 h 213"/>
                  <a:gd name="T64" fmla="*/ 35 w 182"/>
                  <a:gd name="T65" fmla="*/ 168 h 213"/>
                  <a:gd name="T66" fmla="*/ 42 w 182"/>
                  <a:gd name="T67" fmla="*/ 176 h 213"/>
                  <a:gd name="T68" fmla="*/ 47 w 182"/>
                  <a:gd name="T69" fmla="*/ 175 h 213"/>
                  <a:gd name="T70" fmla="*/ 49 w 182"/>
                  <a:gd name="T71" fmla="*/ 172 h 213"/>
                  <a:gd name="T72" fmla="*/ 52 w 182"/>
                  <a:gd name="T73" fmla="*/ 167 h 213"/>
                  <a:gd name="T74" fmla="*/ 57 w 182"/>
                  <a:gd name="T75" fmla="*/ 159 h 213"/>
                  <a:gd name="T76" fmla="*/ 62 w 182"/>
                  <a:gd name="T77" fmla="*/ 150 h 213"/>
                  <a:gd name="T78" fmla="*/ 77 w 182"/>
                  <a:gd name="T79" fmla="*/ 125 h 213"/>
                  <a:gd name="T80" fmla="*/ 95 w 182"/>
                  <a:gd name="T81" fmla="*/ 92 h 213"/>
                  <a:gd name="T82" fmla="*/ 46 w 182"/>
                  <a:gd name="T83" fmla="*/ 120 h 213"/>
                  <a:gd name="T84" fmla="*/ 26 w 182"/>
                  <a:gd name="T85" fmla="*/ 133 h 213"/>
                  <a:gd name="T86" fmla="*/ 23 w 182"/>
                  <a:gd name="T87" fmla="*/ 138 h 213"/>
                  <a:gd name="T88" fmla="*/ 22 w 182"/>
                  <a:gd name="T89" fmla="*/ 143 h 213"/>
                  <a:gd name="T90" fmla="*/ 24 w 182"/>
                  <a:gd name="T91" fmla="*/ 148 h 213"/>
                  <a:gd name="T92" fmla="*/ 25 w 182"/>
                  <a:gd name="T93" fmla="*/ 152 h 213"/>
                  <a:gd name="T94" fmla="*/ 18 w 182"/>
                  <a:gd name="T95" fmla="*/ 160 h 213"/>
                  <a:gd name="T96" fmla="*/ 0 w 182"/>
                  <a:gd name="T97" fmla="*/ 129 h 213"/>
                  <a:gd name="T98" fmla="*/ 7 w 182"/>
                  <a:gd name="T99" fmla="*/ 1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2" h="213">
                    <a:moveTo>
                      <a:pt x="7" y="122"/>
                    </a:moveTo>
                    <a:cubicBezTo>
                      <a:pt x="7" y="123"/>
                      <a:pt x="8" y="123"/>
                      <a:pt x="10" y="124"/>
                    </a:cubicBezTo>
                    <a:cubicBezTo>
                      <a:pt x="12" y="124"/>
                      <a:pt x="13" y="125"/>
                      <a:pt x="15" y="124"/>
                    </a:cubicBezTo>
                    <a:cubicBezTo>
                      <a:pt x="17" y="124"/>
                      <a:pt x="19" y="124"/>
                      <a:pt x="20" y="124"/>
                    </a:cubicBezTo>
                    <a:cubicBezTo>
                      <a:pt x="22" y="123"/>
                      <a:pt x="25" y="122"/>
                      <a:pt x="29" y="120"/>
                    </a:cubicBezTo>
                    <a:cubicBezTo>
                      <a:pt x="39" y="115"/>
                      <a:pt x="48" y="110"/>
                      <a:pt x="57" y="105"/>
                    </a:cubicBezTo>
                    <a:cubicBezTo>
                      <a:pt x="67" y="99"/>
                      <a:pt x="79" y="93"/>
                      <a:pt x="93" y="84"/>
                    </a:cubicBezTo>
                    <a:cubicBezTo>
                      <a:pt x="98" y="81"/>
                      <a:pt x="102" y="79"/>
                      <a:pt x="105" y="76"/>
                    </a:cubicBezTo>
                    <a:cubicBezTo>
                      <a:pt x="108" y="74"/>
                      <a:pt x="112" y="70"/>
                      <a:pt x="117" y="65"/>
                    </a:cubicBezTo>
                    <a:cubicBezTo>
                      <a:pt x="145" y="36"/>
                      <a:pt x="145" y="36"/>
                      <a:pt x="145" y="36"/>
                    </a:cubicBezTo>
                    <a:cubicBezTo>
                      <a:pt x="147" y="33"/>
                      <a:pt x="149" y="31"/>
                      <a:pt x="150" y="28"/>
                    </a:cubicBezTo>
                    <a:cubicBezTo>
                      <a:pt x="152" y="26"/>
                      <a:pt x="153" y="23"/>
                      <a:pt x="153" y="21"/>
                    </a:cubicBezTo>
                    <a:cubicBezTo>
                      <a:pt x="153" y="19"/>
                      <a:pt x="153" y="17"/>
                      <a:pt x="152" y="14"/>
                    </a:cubicBezTo>
                    <a:cubicBezTo>
                      <a:pt x="151" y="11"/>
                      <a:pt x="151" y="9"/>
                      <a:pt x="150" y="7"/>
                    </a:cubicBezTo>
                    <a:cubicBezTo>
                      <a:pt x="157" y="0"/>
                      <a:pt x="157" y="0"/>
                      <a:pt x="157" y="0"/>
                    </a:cubicBezTo>
                    <a:cubicBezTo>
                      <a:pt x="182" y="41"/>
                      <a:pt x="182" y="41"/>
                      <a:pt x="182" y="41"/>
                    </a:cubicBezTo>
                    <a:cubicBezTo>
                      <a:pt x="175" y="48"/>
                      <a:pt x="175" y="48"/>
                      <a:pt x="175" y="48"/>
                    </a:cubicBezTo>
                    <a:cubicBezTo>
                      <a:pt x="174" y="47"/>
                      <a:pt x="173" y="46"/>
                      <a:pt x="171" y="44"/>
                    </a:cubicBezTo>
                    <a:cubicBezTo>
                      <a:pt x="169" y="42"/>
                      <a:pt x="168" y="41"/>
                      <a:pt x="167" y="41"/>
                    </a:cubicBezTo>
                    <a:cubicBezTo>
                      <a:pt x="165" y="40"/>
                      <a:pt x="163" y="41"/>
                      <a:pt x="161" y="42"/>
                    </a:cubicBezTo>
                    <a:cubicBezTo>
                      <a:pt x="159" y="43"/>
                      <a:pt x="156" y="45"/>
                      <a:pt x="154" y="48"/>
                    </a:cubicBezTo>
                    <a:cubicBezTo>
                      <a:pt x="119" y="85"/>
                      <a:pt x="119" y="85"/>
                      <a:pt x="119" y="85"/>
                    </a:cubicBezTo>
                    <a:cubicBezTo>
                      <a:pt x="117" y="86"/>
                      <a:pt x="116" y="89"/>
                      <a:pt x="113" y="92"/>
                    </a:cubicBezTo>
                    <a:cubicBezTo>
                      <a:pt x="111" y="96"/>
                      <a:pt x="108" y="101"/>
                      <a:pt x="105" y="105"/>
                    </a:cubicBezTo>
                    <a:cubicBezTo>
                      <a:pt x="99" y="116"/>
                      <a:pt x="92" y="128"/>
                      <a:pt x="85" y="140"/>
                    </a:cubicBezTo>
                    <a:cubicBezTo>
                      <a:pt x="78" y="153"/>
                      <a:pt x="71" y="164"/>
                      <a:pt x="66" y="173"/>
                    </a:cubicBezTo>
                    <a:cubicBezTo>
                      <a:pt x="63" y="178"/>
                      <a:pt x="61" y="183"/>
                      <a:pt x="60" y="186"/>
                    </a:cubicBezTo>
                    <a:cubicBezTo>
                      <a:pt x="58" y="189"/>
                      <a:pt x="57" y="192"/>
                      <a:pt x="57" y="195"/>
                    </a:cubicBezTo>
                    <a:cubicBezTo>
                      <a:pt x="56" y="197"/>
                      <a:pt x="56" y="199"/>
                      <a:pt x="57" y="201"/>
                    </a:cubicBezTo>
                    <a:cubicBezTo>
                      <a:pt x="57" y="203"/>
                      <a:pt x="57" y="204"/>
                      <a:pt x="58" y="206"/>
                    </a:cubicBezTo>
                    <a:cubicBezTo>
                      <a:pt x="51" y="213"/>
                      <a:pt x="51" y="213"/>
                      <a:pt x="51" y="213"/>
                    </a:cubicBezTo>
                    <a:cubicBezTo>
                      <a:pt x="28" y="176"/>
                      <a:pt x="28" y="176"/>
                      <a:pt x="28" y="176"/>
                    </a:cubicBezTo>
                    <a:cubicBezTo>
                      <a:pt x="35" y="168"/>
                      <a:pt x="35" y="168"/>
                      <a:pt x="35" y="168"/>
                    </a:cubicBezTo>
                    <a:cubicBezTo>
                      <a:pt x="38" y="172"/>
                      <a:pt x="40" y="175"/>
                      <a:pt x="42" y="176"/>
                    </a:cubicBezTo>
                    <a:cubicBezTo>
                      <a:pt x="44" y="177"/>
                      <a:pt x="45" y="176"/>
                      <a:pt x="47" y="175"/>
                    </a:cubicBezTo>
                    <a:cubicBezTo>
                      <a:pt x="47" y="174"/>
                      <a:pt x="48" y="173"/>
                      <a:pt x="49" y="172"/>
                    </a:cubicBezTo>
                    <a:cubicBezTo>
                      <a:pt x="50" y="171"/>
                      <a:pt x="51" y="169"/>
                      <a:pt x="52" y="167"/>
                    </a:cubicBezTo>
                    <a:cubicBezTo>
                      <a:pt x="54" y="165"/>
                      <a:pt x="55" y="162"/>
                      <a:pt x="57" y="159"/>
                    </a:cubicBezTo>
                    <a:cubicBezTo>
                      <a:pt x="59" y="156"/>
                      <a:pt x="61" y="153"/>
                      <a:pt x="62" y="150"/>
                    </a:cubicBezTo>
                    <a:cubicBezTo>
                      <a:pt x="67" y="141"/>
                      <a:pt x="72" y="133"/>
                      <a:pt x="77" y="125"/>
                    </a:cubicBezTo>
                    <a:cubicBezTo>
                      <a:pt x="81" y="116"/>
                      <a:pt x="88" y="106"/>
                      <a:pt x="95" y="92"/>
                    </a:cubicBezTo>
                    <a:cubicBezTo>
                      <a:pt x="74" y="104"/>
                      <a:pt x="58" y="113"/>
                      <a:pt x="46" y="120"/>
                    </a:cubicBezTo>
                    <a:cubicBezTo>
                      <a:pt x="35" y="126"/>
                      <a:pt x="28" y="131"/>
                      <a:pt x="26" y="133"/>
                    </a:cubicBezTo>
                    <a:cubicBezTo>
                      <a:pt x="24" y="134"/>
                      <a:pt x="23" y="136"/>
                      <a:pt x="23" y="138"/>
                    </a:cubicBezTo>
                    <a:cubicBezTo>
                      <a:pt x="22" y="139"/>
                      <a:pt x="22" y="141"/>
                      <a:pt x="22" y="143"/>
                    </a:cubicBezTo>
                    <a:cubicBezTo>
                      <a:pt x="22" y="145"/>
                      <a:pt x="23" y="146"/>
                      <a:pt x="24" y="148"/>
                    </a:cubicBezTo>
                    <a:cubicBezTo>
                      <a:pt x="24" y="149"/>
                      <a:pt x="25" y="151"/>
                      <a:pt x="25" y="152"/>
                    </a:cubicBezTo>
                    <a:cubicBezTo>
                      <a:pt x="18" y="160"/>
                      <a:pt x="18" y="160"/>
                      <a:pt x="18" y="160"/>
                    </a:cubicBezTo>
                    <a:cubicBezTo>
                      <a:pt x="0" y="129"/>
                      <a:pt x="0" y="129"/>
                      <a:pt x="0" y="129"/>
                    </a:cubicBezTo>
                    <a:lnTo>
                      <a:pt x="7" y="122"/>
                    </a:lnTo>
                    <a:close/>
                  </a:path>
                </a:pathLst>
              </a:custGeom>
              <a:solidFill>
                <a:srgbClr val="898989"/>
              </a:solidFill>
              <a:ln>
                <a:noFill/>
              </a:ln>
            </p:spPr>
            <p:txBody>
              <a:bodyPr anchor="ctr"/>
              <a:lstStyle/>
              <a:p>
                <a:pPr algn="ctr"/>
                <a:endParaRPr/>
              </a:p>
            </p:txBody>
          </p:sp>
          <p:sp>
            <p:nvSpPr>
              <p:cNvPr id="46" name="íşlîḍè">
                <a:extLst>
                  <a:ext uri="{FF2B5EF4-FFF2-40B4-BE49-F238E27FC236}">
                    <a16:creationId xmlns:a16="http://schemas.microsoft.com/office/drawing/2014/main" id="{1A6287E5-277D-7DBA-2C81-B7CB2B5C5E61}"/>
                  </a:ext>
                </a:extLst>
              </p:cNvPr>
              <p:cNvSpPr/>
              <p:nvPr/>
            </p:nvSpPr>
            <p:spPr bwMode="auto">
              <a:xfrm>
                <a:off x="2770188" y="3314701"/>
                <a:ext cx="93663" cy="185738"/>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7" name="îšļîďê">
                <a:extLst>
                  <a:ext uri="{FF2B5EF4-FFF2-40B4-BE49-F238E27FC236}">
                    <a16:creationId xmlns:a16="http://schemas.microsoft.com/office/drawing/2014/main" id="{C27476D1-0986-3C70-CD34-B2979BAF3449}"/>
                  </a:ext>
                </a:extLst>
              </p:cNvPr>
              <p:cNvSpPr/>
              <p:nvPr/>
            </p:nvSpPr>
            <p:spPr bwMode="auto">
              <a:xfrm>
                <a:off x="2841626" y="3314701"/>
                <a:ext cx="100013" cy="185738"/>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8" name="ïSľïḑé">
                <a:extLst>
                  <a:ext uri="{FF2B5EF4-FFF2-40B4-BE49-F238E27FC236}">
                    <a16:creationId xmlns:a16="http://schemas.microsoft.com/office/drawing/2014/main" id="{22A156CF-8EC3-A53A-C7BF-5D4645C4BDD5}"/>
                  </a:ext>
                </a:extLst>
              </p:cNvPr>
              <p:cNvSpPr/>
              <p:nvPr/>
            </p:nvSpPr>
            <p:spPr bwMode="auto">
              <a:xfrm>
                <a:off x="2825751" y="3427413"/>
                <a:ext cx="39688" cy="23813"/>
              </a:xfrm>
              <a:prstGeom prst="rect">
                <a:avLst/>
              </a:prstGeom>
              <a:grpFill/>
              <a:ln>
                <a:noFill/>
              </a:ln>
            </p:spPr>
            <p:txBody>
              <a:bodyPr anchor="ctr"/>
              <a:lstStyle/>
              <a:p>
                <a:pPr algn="ctr"/>
                <a:endParaRPr/>
              </a:p>
            </p:txBody>
          </p:sp>
          <p:sp>
            <p:nvSpPr>
              <p:cNvPr id="49" name="í$ḻïḍê">
                <a:extLst>
                  <a:ext uri="{FF2B5EF4-FFF2-40B4-BE49-F238E27FC236}">
                    <a16:creationId xmlns:a16="http://schemas.microsoft.com/office/drawing/2014/main" id="{71455A86-A0C7-16B3-5C8A-2DEC47B4A2BA}"/>
                  </a:ext>
                </a:extLst>
              </p:cNvPr>
              <p:cNvSpPr/>
              <p:nvPr/>
            </p:nvSpPr>
            <p:spPr bwMode="auto">
              <a:xfrm>
                <a:off x="2916238" y="3314701"/>
                <a:ext cx="95250" cy="185738"/>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50" name="is1íḋe">
                <a:extLst>
                  <a:ext uri="{FF2B5EF4-FFF2-40B4-BE49-F238E27FC236}">
                    <a16:creationId xmlns:a16="http://schemas.microsoft.com/office/drawing/2014/main" id="{28C48834-3185-8BFC-CB43-0BA550012497}"/>
                  </a:ext>
                </a:extLst>
              </p:cNvPr>
              <p:cNvSpPr/>
              <p:nvPr/>
            </p:nvSpPr>
            <p:spPr bwMode="auto">
              <a:xfrm>
                <a:off x="2987676" y="3314701"/>
                <a:ext cx="93663" cy="185738"/>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1" name="iṩlîḓé">
                <a:extLst>
                  <a:ext uri="{FF2B5EF4-FFF2-40B4-BE49-F238E27FC236}">
                    <a16:creationId xmlns:a16="http://schemas.microsoft.com/office/drawing/2014/main" id="{F037EC46-DA20-6452-5727-F9BEA63B9D46}"/>
                  </a:ext>
                </a:extLst>
              </p:cNvPr>
              <p:cNvSpPr/>
              <p:nvPr/>
            </p:nvSpPr>
            <p:spPr bwMode="auto">
              <a:xfrm>
                <a:off x="2965451" y="3475038"/>
                <a:ext cx="39688" cy="25400"/>
              </a:xfrm>
              <a:prstGeom prst="rect">
                <a:avLst/>
              </a:prstGeom>
              <a:grpFill/>
              <a:ln>
                <a:noFill/>
              </a:ln>
            </p:spPr>
            <p:txBody>
              <a:bodyPr anchor="ctr"/>
              <a:lstStyle/>
              <a:p>
                <a:pPr algn="ctr"/>
                <a:endParaRPr/>
              </a:p>
            </p:txBody>
          </p:sp>
          <p:sp>
            <p:nvSpPr>
              <p:cNvPr id="52" name="ïṩ1îḑê">
                <a:extLst>
                  <a:ext uri="{FF2B5EF4-FFF2-40B4-BE49-F238E27FC236}">
                    <a16:creationId xmlns:a16="http://schemas.microsoft.com/office/drawing/2014/main" id="{5106DBEB-B712-ED50-CF70-CA812797D350}"/>
                  </a:ext>
                </a:extLst>
              </p:cNvPr>
              <p:cNvSpPr/>
              <p:nvPr/>
            </p:nvSpPr>
            <p:spPr bwMode="auto">
              <a:xfrm>
                <a:off x="2700338" y="3032126"/>
                <a:ext cx="776288" cy="519113"/>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3" name="ïṡľîdé">
                <a:extLst>
                  <a:ext uri="{FF2B5EF4-FFF2-40B4-BE49-F238E27FC236}">
                    <a16:creationId xmlns:a16="http://schemas.microsoft.com/office/drawing/2014/main" id="{9A04BD94-B66E-9B5E-9416-8FC7A0028B2D}"/>
                  </a:ext>
                </a:extLst>
              </p:cNvPr>
              <p:cNvSpPr/>
              <p:nvPr/>
            </p:nvSpPr>
            <p:spPr bwMode="auto">
              <a:xfrm>
                <a:off x="3200401" y="3295651"/>
                <a:ext cx="111125" cy="250825"/>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sp>
            <p:nvSpPr>
              <p:cNvPr id="54" name="îśľîdé">
                <a:extLst>
                  <a:ext uri="{FF2B5EF4-FFF2-40B4-BE49-F238E27FC236}">
                    <a16:creationId xmlns:a16="http://schemas.microsoft.com/office/drawing/2014/main" id="{71E083F3-8F90-2855-3947-F92C91B1854B}"/>
                  </a:ext>
                </a:extLst>
              </p:cNvPr>
              <p:cNvSpPr/>
              <p:nvPr/>
            </p:nvSpPr>
            <p:spPr bwMode="auto">
              <a:xfrm>
                <a:off x="3097213" y="2620963"/>
                <a:ext cx="166688" cy="196850"/>
              </a:xfrm>
              <a:custGeom>
                <a:avLst/>
                <a:gdLst>
                  <a:gd name="T0" fmla="*/ 55 w 212"/>
                  <a:gd name="T1" fmla="*/ 251 h 251"/>
                  <a:gd name="T2" fmla="*/ 38 w 212"/>
                  <a:gd name="T3" fmla="*/ 231 h 251"/>
                  <a:gd name="T4" fmla="*/ 23 w 212"/>
                  <a:gd name="T5" fmla="*/ 219 h 251"/>
                  <a:gd name="T6" fmla="*/ 50 w 212"/>
                  <a:gd name="T7" fmla="*/ 216 h 251"/>
                  <a:gd name="T8" fmla="*/ 58 w 212"/>
                  <a:gd name="T9" fmla="*/ 153 h 251"/>
                  <a:gd name="T10" fmla="*/ 61 w 212"/>
                  <a:gd name="T11" fmla="*/ 136 h 251"/>
                  <a:gd name="T12" fmla="*/ 59 w 212"/>
                  <a:gd name="T13" fmla="*/ 133 h 251"/>
                  <a:gd name="T14" fmla="*/ 13 w 212"/>
                  <a:gd name="T15" fmla="*/ 197 h 251"/>
                  <a:gd name="T16" fmla="*/ 13 w 212"/>
                  <a:gd name="T17" fmla="*/ 195 h 251"/>
                  <a:gd name="T18" fmla="*/ 0 w 212"/>
                  <a:gd name="T19" fmla="*/ 178 h 251"/>
                  <a:gd name="T20" fmla="*/ 26 w 212"/>
                  <a:gd name="T21" fmla="*/ 154 h 251"/>
                  <a:gd name="T22" fmla="*/ 61 w 212"/>
                  <a:gd name="T23" fmla="*/ 114 h 251"/>
                  <a:gd name="T24" fmla="*/ 68 w 212"/>
                  <a:gd name="T25" fmla="*/ 80 h 251"/>
                  <a:gd name="T26" fmla="*/ 67 w 212"/>
                  <a:gd name="T27" fmla="*/ 79 h 251"/>
                  <a:gd name="T28" fmla="*/ 64 w 212"/>
                  <a:gd name="T29" fmla="*/ 84 h 251"/>
                  <a:gd name="T30" fmla="*/ 48 w 212"/>
                  <a:gd name="T31" fmla="*/ 60 h 251"/>
                  <a:gd name="T32" fmla="*/ 66 w 212"/>
                  <a:gd name="T33" fmla="*/ 54 h 251"/>
                  <a:gd name="T34" fmla="*/ 76 w 212"/>
                  <a:gd name="T35" fmla="*/ 45 h 251"/>
                  <a:gd name="T36" fmla="*/ 84 w 212"/>
                  <a:gd name="T37" fmla="*/ 6 h 251"/>
                  <a:gd name="T38" fmla="*/ 101 w 212"/>
                  <a:gd name="T39" fmla="*/ 11 h 251"/>
                  <a:gd name="T40" fmla="*/ 109 w 212"/>
                  <a:gd name="T41" fmla="*/ 24 h 251"/>
                  <a:gd name="T42" fmla="*/ 107 w 212"/>
                  <a:gd name="T43" fmla="*/ 31 h 251"/>
                  <a:gd name="T44" fmla="*/ 116 w 212"/>
                  <a:gd name="T45" fmla="*/ 46 h 251"/>
                  <a:gd name="T46" fmla="*/ 86 w 212"/>
                  <a:gd name="T47" fmla="*/ 97 h 251"/>
                  <a:gd name="T48" fmla="*/ 71 w 212"/>
                  <a:gd name="T49" fmla="*/ 216 h 251"/>
                  <a:gd name="T50" fmla="*/ 108 w 212"/>
                  <a:gd name="T51" fmla="*/ 198 h 251"/>
                  <a:gd name="T52" fmla="*/ 120 w 212"/>
                  <a:gd name="T53" fmla="*/ 172 h 251"/>
                  <a:gd name="T54" fmla="*/ 109 w 212"/>
                  <a:gd name="T55" fmla="*/ 138 h 251"/>
                  <a:gd name="T56" fmla="*/ 128 w 212"/>
                  <a:gd name="T57" fmla="*/ 153 h 251"/>
                  <a:gd name="T58" fmla="*/ 133 w 212"/>
                  <a:gd name="T59" fmla="*/ 154 h 251"/>
                  <a:gd name="T60" fmla="*/ 142 w 212"/>
                  <a:gd name="T61" fmla="*/ 130 h 251"/>
                  <a:gd name="T62" fmla="*/ 126 w 212"/>
                  <a:gd name="T63" fmla="*/ 131 h 251"/>
                  <a:gd name="T64" fmla="*/ 123 w 212"/>
                  <a:gd name="T65" fmla="*/ 118 h 251"/>
                  <a:gd name="T66" fmla="*/ 137 w 212"/>
                  <a:gd name="T67" fmla="*/ 76 h 251"/>
                  <a:gd name="T68" fmla="*/ 108 w 212"/>
                  <a:gd name="T69" fmla="*/ 92 h 251"/>
                  <a:gd name="T70" fmla="*/ 100 w 212"/>
                  <a:gd name="T71" fmla="*/ 89 h 251"/>
                  <a:gd name="T72" fmla="*/ 100 w 212"/>
                  <a:gd name="T73" fmla="*/ 86 h 251"/>
                  <a:gd name="T74" fmla="*/ 96 w 212"/>
                  <a:gd name="T75" fmla="*/ 83 h 251"/>
                  <a:gd name="T76" fmla="*/ 96 w 212"/>
                  <a:gd name="T77" fmla="*/ 80 h 251"/>
                  <a:gd name="T78" fmla="*/ 139 w 212"/>
                  <a:gd name="T79" fmla="*/ 51 h 251"/>
                  <a:gd name="T80" fmla="*/ 157 w 212"/>
                  <a:gd name="T81" fmla="*/ 0 h 251"/>
                  <a:gd name="T82" fmla="*/ 179 w 212"/>
                  <a:gd name="T83" fmla="*/ 16 h 251"/>
                  <a:gd name="T84" fmla="*/ 180 w 212"/>
                  <a:gd name="T85" fmla="*/ 27 h 251"/>
                  <a:gd name="T86" fmla="*/ 186 w 212"/>
                  <a:gd name="T87" fmla="*/ 34 h 251"/>
                  <a:gd name="T88" fmla="*/ 189 w 212"/>
                  <a:gd name="T89" fmla="*/ 35 h 251"/>
                  <a:gd name="T90" fmla="*/ 190 w 212"/>
                  <a:gd name="T91" fmla="*/ 43 h 251"/>
                  <a:gd name="T92" fmla="*/ 176 w 212"/>
                  <a:gd name="T93" fmla="*/ 51 h 251"/>
                  <a:gd name="T94" fmla="*/ 176 w 212"/>
                  <a:gd name="T95" fmla="*/ 54 h 251"/>
                  <a:gd name="T96" fmla="*/ 170 w 212"/>
                  <a:gd name="T97" fmla="*/ 56 h 251"/>
                  <a:gd name="T98" fmla="*/ 148 w 212"/>
                  <a:gd name="T99" fmla="*/ 113 h 251"/>
                  <a:gd name="T100" fmla="*/ 165 w 212"/>
                  <a:gd name="T101" fmla="*/ 138 h 251"/>
                  <a:gd name="T102" fmla="*/ 147 w 212"/>
                  <a:gd name="T103" fmla="*/ 174 h 251"/>
                  <a:gd name="T104" fmla="*/ 169 w 212"/>
                  <a:gd name="T105" fmla="*/ 200 h 251"/>
                  <a:gd name="T106" fmla="*/ 211 w 212"/>
                  <a:gd name="T107" fmla="*/ 211 h 251"/>
                  <a:gd name="T108" fmla="*/ 212 w 212"/>
                  <a:gd name="T109" fmla="*/ 215 h 251"/>
                  <a:gd name="T110" fmla="*/ 151 w 212"/>
                  <a:gd name="T111" fmla="*/ 234 h 251"/>
                  <a:gd name="T112" fmla="*/ 131 w 212"/>
                  <a:gd name="T113" fmla="*/ 196 h 251"/>
                  <a:gd name="T114" fmla="*/ 78 w 212"/>
                  <a:gd name="T115" fmla="*/ 241 h 251"/>
                  <a:gd name="T116" fmla="*/ 70 w 212"/>
                  <a:gd name="T117" fmla="*/ 231 h 251"/>
                  <a:gd name="T118" fmla="*/ 55 w 212"/>
                  <a:gd name="T1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1">
                    <a:moveTo>
                      <a:pt x="55" y="251"/>
                    </a:moveTo>
                    <a:cubicBezTo>
                      <a:pt x="49" y="241"/>
                      <a:pt x="45" y="236"/>
                      <a:pt x="38" y="231"/>
                    </a:cubicBezTo>
                    <a:cubicBezTo>
                      <a:pt x="35" y="221"/>
                      <a:pt x="26" y="223"/>
                      <a:pt x="23" y="219"/>
                    </a:cubicBezTo>
                    <a:cubicBezTo>
                      <a:pt x="23" y="210"/>
                      <a:pt x="40" y="220"/>
                      <a:pt x="50" y="216"/>
                    </a:cubicBezTo>
                    <a:cubicBezTo>
                      <a:pt x="51" y="212"/>
                      <a:pt x="51" y="212"/>
                      <a:pt x="58" y="153"/>
                    </a:cubicBezTo>
                    <a:cubicBezTo>
                      <a:pt x="59" y="147"/>
                      <a:pt x="60" y="141"/>
                      <a:pt x="61" y="136"/>
                    </a:cubicBezTo>
                    <a:cubicBezTo>
                      <a:pt x="60" y="135"/>
                      <a:pt x="60" y="134"/>
                      <a:pt x="59" y="133"/>
                    </a:cubicBezTo>
                    <a:cubicBezTo>
                      <a:pt x="53" y="145"/>
                      <a:pt x="26" y="199"/>
                      <a:pt x="13" y="197"/>
                    </a:cubicBezTo>
                    <a:cubicBezTo>
                      <a:pt x="13" y="196"/>
                      <a:pt x="13" y="195"/>
                      <a:pt x="13" y="195"/>
                    </a:cubicBezTo>
                    <a:cubicBezTo>
                      <a:pt x="5" y="192"/>
                      <a:pt x="0" y="184"/>
                      <a:pt x="0" y="178"/>
                    </a:cubicBezTo>
                    <a:cubicBezTo>
                      <a:pt x="6" y="171"/>
                      <a:pt x="23" y="166"/>
                      <a:pt x="26" y="154"/>
                    </a:cubicBezTo>
                    <a:cubicBezTo>
                      <a:pt x="37" y="143"/>
                      <a:pt x="49" y="120"/>
                      <a:pt x="61" y="114"/>
                    </a:cubicBezTo>
                    <a:cubicBezTo>
                      <a:pt x="65" y="101"/>
                      <a:pt x="66" y="92"/>
                      <a:pt x="68" y="80"/>
                    </a:cubicBezTo>
                    <a:cubicBezTo>
                      <a:pt x="68" y="80"/>
                      <a:pt x="67" y="79"/>
                      <a:pt x="67" y="79"/>
                    </a:cubicBezTo>
                    <a:cubicBezTo>
                      <a:pt x="65" y="81"/>
                      <a:pt x="65" y="81"/>
                      <a:pt x="64" y="84"/>
                    </a:cubicBezTo>
                    <a:cubicBezTo>
                      <a:pt x="57" y="82"/>
                      <a:pt x="46" y="67"/>
                      <a:pt x="48" y="60"/>
                    </a:cubicBezTo>
                    <a:cubicBezTo>
                      <a:pt x="63" y="54"/>
                      <a:pt x="63" y="54"/>
                      <a:pt x="66" y="54"/>
                    </a:cubicBezTo>
                    <a:cubicBezTo>
                      <a:pt x="69" y="48"/>
                      <a:pt x="73" y="50"/>
                      <a:pt x="76" y="45"/>
                    </a:cubicBezTo>
                    <a:cubicBezTo>
                      <a:pt x="79" y="32"/>
                      <a:pt x="82" y="19"/>
                      <a:pt x="84" y="6"/>
                    </a:cubicBezTo>
                    <a:cubicBezTo>
                      <a:pt x="91" y="0"/>
                      <a:pt x="92" y="2"/>
                      <a:pt x="101" y="11"/>
                    </a:cubicBezTo>
                    <a:cubicBezTo>
                      <a:pt x="102" y="14"/>
                      <a:pt x="104" y="21"/>
                      <a:pt x="109" y="24"/>
                    </a:cubicBezTo>
                    <a:cubicBezTo>
                      <a:pt x="109" y="26"/>
                      <a:pt x="108" y="29"/>
                      <a:pt x="107" y="31"/>
                    </a:cubicBezTo>
                    <a:cubicBezTo>
                      <a:pt x="114" y="33"/>
                      <a:pt x="115" y="32"/>
                      <a:pt x="116" y="46"/>
                    </a:cubicBezTo>
                    <a:cubicBezTo>
                      <a:pt x="93" y="68"/>
                      <a:pt x="95" y="61"/>
                      <a:pt x="86" y="97"/>
                    </a:cubicBezTo>
                    <a:cubicBezTo>
                      <a:pt x="80" y="134"/>
                      <a:pt x="75" y="175"/>
                      <a:pt x="71" y="216"/>
                    </a:cubicBezTo>
                    <a:cubicBezTo>
                      <a:pt x="78" y="233"/>
                      <a:pt x="102" y="203"/>
                      <a:pt x="108" y="198"/>
                    </a:cubicBezTo>
                    <a:cubicBezTo>
                      <a:pt x="114" y="189"/>
                      <a:pt x="119" y="182"/>
                      <a:pt x="120" y="172"/>
                    </a:cubicBezTo>
                    <a:cubicBezTo>
                      <a:pt x="114" y="160"/>
                      <a:pt x="109" y="149"/>
                      <a:pt x="109" y="138"/>
                    </a:cubicBezTo>
                    <a:cubicBezTo>
                      <a:pt x="115" y="140"/>
                      <a:pt x="124" y="142"/>
                      <a:pt x="128" y="153"/>
                    </a:cubicBezTo>
                    <a:cubicBezTo>
                      <a:pt x="130" y="153"/>
                      <a:pt x="131" y="154"/>
                      <a:pt x="133" y="154"/>
                    </a:cubicBezTo>
                    <a:cubicBezTo>
                      <a:pt x="141" y="135"/>
                      <a:pt x="141" y="135"/>
                      <a:pt x="142" y="130"/>
                    </a:cubicBezTo>
                    <a:cubicBezTo>
                      <a:pt x="136" y="129"/>
                      <a:pt x="130" y="132"/>
                      <a:pt x="126" y="131"/>
                    </a:cubicBezTo>
                    <a:cubicBezTo>
                      <a:pt x="124" y="124"/>
                      <a:pt x="122" y="123"/>
                      <a:pt x="123" y="118"/>
                    </a:cubicBezTo>
                    <a:cubicBezTo>
                      <a:pt x="128" y="115"/>
                      <a:pt x="136" y="79"/>
                      <a:pt x="137" y="76"/>
                    </a:cubicBezTo>
                    <a:cubicBezTo>
                      <a:pt x="128" y="75"/>
                      <a:pt x="121" y="94"/>
                      <a:pt x="108" y="92"/>
                    </a:cubicBezTo>
                    <a:cubicBezTo>
                      <a:pt x="108" y="91"/>
                      <a:pt x="108" y="91"/>
                      <a:pt x="100" y="89"/>
                    </a:cubicBezTo>
                    <a:cubicBezTo>
                      <a:pt x="100" y="88"/>
                      <a:pt x="100" y="87"/>
                      <a:pt x="100" y="86"/>
                    </a:cubicBezTo>
                    <a:cubicBezTo>
                      <a:pt x="99" y="85"/>
                      <a:pt x="97" y="84"/>
                      <a:pt x="96" y="83"/>
                    </a:cubicBezTo>
                    <a:cubicBezTo>
                      <a:pt x="96" y="82"/>
                      <a:pt x="96" y="81"/>
                      <a:pt x="96" y="80"/>
                    </a:cubicBezTo>
                    <a:cubicBezTo>
                      <a:pt x="109" y="71"/>
                      <a:pt x="127" y="63"/>
                      <a:pt x="139" y="51"/>
                    </a:cubicBezTo>
                    <a:cubicBezTo>
                      <a:pt x="151" y="49"/>
                      <a:pt x="156" y="12"/>
                      <a:pt x="157" y="0"/>
                    </a:cubicBezTo>
                    <a:cubicBezTo>
                      <a:pt x="166" y="2"/>
                      <a:pt x="169" y="10"/>
                      <a:pt x="179" y="16"/>
                    </a:cubicBezTo>
                    <a:cubicBezTo>
                      <a:pt x="179" y="20"/>
                      <a:pt x="180" y="23"/>
                      <a:pt x="180" y="27"/>
                    </a:cubicBezTo>
                    <a:cubicBezTo>
                      <a:pt x="183" y="28"/>
                      <a:pt x="185" y="28"/>
                      <a:pt x="186" y="34"/>
                    </a:cubicBezTo>
                    <a:cubicBezTo>
                      <a:pt x="187" y="35"/>
                      <a:pt x="188" y="35"/>
                      <a:pt x="189" y="35"/>
                    </a:cubicBezTo>
                    <a:cubicBezTo>
                      <a:pt x="189" y="38"/>
                      <a:pt x="189" y="40"/>
                      <a:pt x="190" y="43"/>
                    </a:cubicBezTo>
                    <a:cubicBezTo>
                      <a:pt x="185" y="46"/>
                      <a:pt x="182" y="49"/>
                      <a:pt x="176" y="51"/>
                    </a:cubicBezTo>
                    <a:cubicBezTo>
                      <a:pt x="176" y="52"/>
                      <a:pt x="176" y="53"/>
                      <a:pt x="176" y="54"/>
                    </a:cubicBezTo>
                    <a:cubicBezTo>
                      <a:pt x="174" y="55"/>
                      <a:pt x="172" y="55"/>
                      <a:pt x="170" y="56"/>
                    </a:cubicBezTo>
                    <a:cubicBezTo>
                      <a:pt x="159" y="75"/>
                      <a:pt x="152" y="88"/>
                      <a:pt x="148" y="113"/>
                    </a:cubicBezTo>
                    <a:cubicBezTo>
                      <a:pt x="163" y="117"/>
                      <a:pt x="167" y="115"/>
                      <a:pt x="165" y="138"/>
                    </a:cubicBezTo>
                    <a:cubicBezTo>
                      <a:pt x="158" y="146"/>
                      <a:pt x="149" y="161"/>
                      <a:pt x="147" y="174"/>
                    </a:cubicBezTo>
                    <a:cubicBezTo>
                      <a:pt x="155" y="182"/>
                      <a:pt x="162" y="191"/>
                      <a:pt x="169" y="200"/>
                    </a:cubicBezTo>
                    <a:cubicBezTo>
                      <a:pt x="181" y="208"/>
                      <a:pt x="197" y="209"/>
                      <a:pt x="211" y="211"/>
                    </a:cubicBezTo>
                    <a:cubicBezTo>
                      <a:pt x="212" y="213"/>
                      <a:pt x="212" y="213"/>
                      <a:pt x="212" y="215"/>
                    </a:cubicBezTo>
                    <a:cubicBezTo>
                      <a:pt x="195" y="228"/>
                      <a:pt x="170" y="236"/>
                      <a:pt x="151" y="234"/>
                    </a:cubicBezTo>
                    <a:cubicBezTo>
                      <a:pt x="143" y="220"/>
                      <a:pt x="139" y="207"/>
                      <a:pt x="131" y="196"/>
                    </a:cubicBezTo>
                    <a:cubicBezTo>
                      <a:pt x="120" y="211"/>
                      <a:pt x="95" y="241"/>
                      <a:pt x="78" y="241"/>
                    </a:cubicBezTo>
                    <a:cubicBezTo>
                      <a:pt x="75" y="235"/>
                      <a:pt x="72" y="232"/>
                      <a:pt x="70" y="231"/>
                    </a:cubicBezTo>
                    <a:cubicBezTo>
                      <a:pt x="68" y="241"/>
                      <a:pt x="64" y="248"/>
                      <a:pt x="55" y="251"/>
                    </a:cubicBezTo>
                    <a:close/>
                  </a:path>
                </a:pathLst>
              </a:custGeom>
              <a:solidFill>
                <a:srgbClr val="E60012"/>
              </a:solidFill>
              <a:ln>
                <a:noFill/>
              </a:ln>
            </p:spPr>
            <p:txBody>
              <a:bodyPr anchor="ctr"/>
              <a:lstStyle/>
              <a:p>
                <a:pPr algn="ctr"/>
                <a:endParaRPr/>
              </a:p>
            </p:txBody>
          </p:sp>
          <p:sp>
            <p:nvSpPr>
              <p:cNvPr id="55" name="ïṩļíḑè">
                <a:extLst>
                  <a:ext uri="{FF2B5EF4-FFF2-40B4-BE49-F238E27FC236}">
                    <a16:creationId xmlns:a16="http://schemas.microsoft.com/office/drawing/2014/main" id="{BEE7F097-5952-CD9B-D80A-FE68FF90E8B9}"/>
                  </a:ext>
                </a:extLst>
              </p:cNvPr>
              <p:cNvSpPr/>
              <p:nvPr/>
            </p:nvSpPr>
            <p:spPr bwMode="auto">
              <a:xfrm>
                <a:off x="3298826" y="2668588"/>
                <a:ext cx="149225" cy="203200"/>
              </a:xfrm>
              <a:custGeom>
                <a:avLst/>
                <a:gdLst>
                  <a:gd name="T0" fmla="*/ 2 w 190"/>
                  <a:gd name="T1" fmla="*/ 167 h 259"/>
                  <a:gd name="T2" fmla="*/ 86 w 190"/>
                  <a:gd name="T3" fmla="*/ 136 h 259"/>
                  <a:gd name="T4" fmla="*/ 44 w 190"/>
                  <a:gd name="T5" fmla="*/ 140 h 259"/>
                  <a:gd name="T6" fmla="*/ 55 w 190"/>
                  <a:gd name="T7" fmla="*/ 107 h 259"/>
                  <a:gd name="T8" fmla="*/ 132 w 190"/>
                  <a:gd name="T9" fmla="*/ 66 h 259"/>
                  <a:gd name="T10" fmla="*/ 164 w 190"/>
                  <a:gd name="T11" fmla="*/ 3 h 259"/>
                  <a:gd name="T12" fmla="*/ 143 w 190"/>
                  <a:gd name="T13" fmla="*/ 105 h 259"/>
                  <a:gd name="T14" fmla="*/ 149 w 190"/>
                  <a:gd name="T15" fmla="*/ 129 h 259"/>
                  <a:gd name="T16" fmla="*/ 110 w 190"/>
                  <a:gd name="T17" fmla="*/ 151 h 259"/>
                  <a:gd name="T18" fmla="*/ 43 w 190"/>
                  <a:gd name="T19" fmla="*/ 191 h 259"/>
                  <a:gd name="T20" fmla="*/ 22 w 190"/>
                  <a:gd name="T21" fmla="*/ 185 h 259"/>
                  <a:gd name="T22" fmla="*/ 121 w 190"/>
                  <a:gd name="T23" fmla="*/ 249 h 259"/>
                  <a:gd name="T24" fmla="*/ 133 w 190"/>
                  <a:gd name="T25" fmla="*/ 251 h 259"/>
                  <a:gd name="T26" fmla="*/ 163 w 190"/>
                  <a:gd name="T27" fmla="*/ 256 h 259"/>
                  <a:gd name="T28" fmla="*/ 168 w 190"/>
                  <a:gd name="T29" fmla="*/ 257 h 259"/>
                  <a:gd name="T30" fmla="*/ 155 w 190"/>
                  <a:gd name="T31" fmla="*/ 237 h 259"/>
                  <a:gd name="T32" fmla="*/ 139 w 190"/>
                  <a:gd name="T33" fmla="*/ 206 h 259"/>
                  <a:gd name="T34" fmla="*/ 139 w 190"/>
                  <a:gd name="T35" fmla="*/ 203 h 259"/>
                  <a:gd name="T36" fmla="*/ 137 w 190"/>
                  <a:gd name="T37" fmla="*/ 200 h 259"/>
                  <a:gd name="T38" fmla="*/ 136 w 190"/>
                  <a:gd name="T39" fmla="*/ 197 h 259"/>
                  <a:gd name="T40" fmla="*/ 136 w 190"/>
                  <a:gd name="T41" fmla="*/ 193 h 259"/>
                  <a:gd name="T42" fmla="*/ 135 w 190"/>
                  <a:gd name="T43" fmla="*/ 189 h 259"/>
                  <a:gd name="T44" fmla="*/ 132 w 190"/>
                  <a:gd name="T45" fmla="*/ 167 h 259"/>
                  <a:gd name="T46" fmla="*/ 131 w 190"/>
                  <a:gd name="T47" fmla="*/ 158 h 259"/>
                  <a:gd name="T48" fmla="*/ 130 w 190"/>
                  <a:gd name="T49" fmla="*/ 150 h 259"/>
                  <a:gd name="T50" fmla="*/ 129 w 190"/>
                  <a:gd name="T51" fmla="*/ 148 h 259"/>
                  <a:gd name="T52" fmla="*/ 125 w 190"/>
                  <a:gd name="T53" fmla="*/ 147 h 259"/>
                  <a:gd name="T54" fmla="*/ 121 w 190"/>
                  <a:gd name="T55" fmla="*/ 153 h 259"/>
                  <a:gd name="T56" fmla="*/ 116 w 190"/>
                  <a:gd name="T57" fmla="*/ 221 h 259"/>
                  <a:gd name="T58" fmla="*/ 114 w 190"/>
                  <a:gd name="T59" fmla="*/ 229 h 259"/>
                  <a:gd name="T60" fmla="*/ 119 w 190"/>
                  <a:gd name="T61" fmla="*/ 243 h 259"/>
                  <a:gd name="T62" fmla="*/ 121 w 190"/>
                  <a:gd name="T63" fmla="*/ 24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259">
                    <a:moveTo>
                      <a:pt x="0" y="171"/>
                    </a:moveTo>
                    <a:cubicBezTo>
                      <a:pt x="1" y="169"/>
                      <a:pt x="1" y="168"/>
                      <a:pt x="2" y="167"/>
                    </a:cubicBezTo>
                    <a:cubicBezTo>
                      <a:pt x="7" y="167"/>
                      <a:pt x="7" y="167"/>
                      <a:pt x="9" y="166"/>
                    </a:cubicBezTo>
                    <a:cubicBezTo>
                      <a:pt x="28" y="173"/>
                      <a:pt x="81" y="166"/>
                      <a:pt x="86" y="136"/>
                    </a:cubicBezTo>
                    <a:cubicBezTo>
                      <a:pt x="72" y="139"/>
                      <a:pt x="58" y="142"/>
                      <a:pt x="45" y="143"/>
                    </a:cubicBezTo>
                    <a:cubicBezTo>
                      <a:pt x="45" y="142"/>
                      <a:pt x="45" y="141"/>
                      <a:pt x="44" y="140"/>
                    </a:cubicBezTo>
                    <a:cubicBezTo>
                      <a:pt x="37" y="130"/>
                      <a:pt x="28" y="108"/>
                      <a:pt x="31" y="98"/>
                    </a:cubicBezTo>
                    <a:cubicBezTo>
                      <a:pt x="36" y="96"/>
                      <a:pt x="48" y="103"/>
                      <a:pt x="55" y="107"/>
                    </a:cubicBezTo>
                    <a:cubicBezTo>
                      <a:pt x="66" y="109"/>
                      <a:pt x="100" y="112"/>
                      <a:pt x="110" y="105"/>
                    </a:cubicBezTo>
                    <a:cubicBezTo>
                      <a:pt x="125" y="80"/>
                      <a:pt x="131" y="66"/>
                      <a:pt x="132" y="66"/>
                    </a:cubicBezTo>
                    <a:cubicBezTo>
                      <a:pt x="142" y="44"/>
                      <a:pt x="148" y="21"/>
                      <a:pt x="156" y="2"/>
                    </a:cubicBezTo>
                    <a:cubicBezTo>
                      <a:pt x="160" y="0"/>
                      <a:pt x="159" y="1"/>
                      <a:pt x="164" y="3"/>
                    </a:cubicBezTo>
                    <a:cubicBezTo>
                      <a:pt x="161" y="9"/>
                      <a:pt x="182" y="37"/>
                      <a:pt x="173" y="57"/>
                    </a:cubicBezTo>
                    <a:cubicBezTo>
                      <a:pt x="167" y="59"/>
                      <a:pt x="148" y="93"/>
                      <a:pt x="143" y="105"/>
                    </a:cubicBezTo>
                    <a:cubicBezTo>
                      <a:pt x="154" y="120"/>
                      <a:pt x="179" y="85"/>
                      <a:pt x="190" y="124"/>
                    </a:cubicBezTo>
                    <a:cubicBezTo>
                      <a:pt x="185" y="135"/>
                      <a:pt x="159" y="125"/>
                      <a:pt x="149" y="129"/>
                    </a:cubicBezTo>
                    <a:cubicBezTo>
                      <a:pt x="143" y="127"/>
                      <a:pt x="132" y="132"/>
                      <a:pt x="128" y="129"/>
                    </a:cubicBezTo>
                    <a:cubicBezTo>
                      <a:pt x="120" y="136"/>
                      <a:pt x="117" y="140"/>
                      <a:pt x="110" y="151"/>
                    </a:cubicBezTo>
                    <a:cubicBezTo>
                      <a:pt x="110" y="150"/>
                      <a:pt x="109" y="150"/>
                      <a:pt x="108" y="150"/>
                    </a:cubicBezTo>
                    <a:cubicBezTo>
                      <a:pt x="93" y="175"/>
                      <a:pt x="67" y="188"/>
                      <a:pt x="43" y="191"/>
                    </a:cubicBezTo>
                    <a:cubicBezTo>
                      <a:pt x="43" y="192"/>
                      <a:pt x="42" y="192"/>
                      <a:pt x="42" y="194"/>
                    </a:cubicBezTo>
                    <a:cubicBezTo>
                      <a:pt x="37" y="190"/>
                      <a:pt x="36" y="191"/>
                      <a:pt x="22" y="185"/>
                    </a:cubicBezTo>
                    <a:cubicBezTo>
                      <a:pt x="15" y="180"/>
                      <a:pt x="8" y="176"/>
                      <a:pt x="0" y="171"/>
                    </a:cubicBezTo>
                    <a:close/>
                    <a:moveTo>
                      <a:pt x="121" y="249"/>
                    </a:moveTo>
                    <a:cubicBezTo>
                      <a:pt x="125" y="250"/>
                      <a:pt x="129" y="252"/>
                      <a:pt x="132" y="253"/>
                    </a:cubicBezTo>
                    <a:cubicBezTo>
                      <a:pt x="133" y="252"/>
                      <a:pt x="133" y="252"/>
                      <a:pt x="133" y="251"/>
                    </a:cubicBezTo>
                    <a:cubicBezTo>
                      <a:pt x="138" y="253"/>
                      <a:pt x="151" y="255"/>
                      <a:pt x="163" y="258"/>
                    </a:cubicBezTo>
                    <a:cubicBezTo>
                      <a:pt x="163" y="257"/>
                      <a:pt x="163" y="257"/>
                      <a:pt x="163" y="256"/>
                    </a:cubicBezTo>
                    <a:cubicBezTo>
                      <a:pt x="164" y="257"/>
                      <a:pt x="166" y="258"/>
                      <a:pt x="167" y="259"/>
                    </a:cubicBezTo>
                    <a:cubicBezTo>
                      <a:pt x="168" y="258"/>
                      <a:pt x="168" y="257"/>
                      <a:pt x="168" y="257"/>
                    </a:cubicBezTo>
                    <a:cubicBezTo>
                      <a:pt x="169" y="257"/>
                      <a:pt x="169" y="258"/>
                      <a:pt x="170" y="258"/>
                    </a:cubicBezTo>
                    <a:cubicBezTo>
                      <a:pt x="174" y="246"/>
                      <a:pt x="160" y="241"/>
                      <a:pt x="155" y="237"/>
                    </a:cubicBezTo>
                    <a:cubicBezTo>
                      <a:pt x="144" y="221"/>
                      <a:pt x="144" y="221"/>
                      <a:pt x="138" y="208"/>
                    </a:cubicBezTo>
                    <a:cubicBezTo>
                      <a:pt x="139" y="208"/>
                      <a:pt x="139" y="207"/>
                      <a:pt x="139" y="206"/>
                    </a:cubicBezTo>
                    <a:cubicBezTo>
                      <a:pt x="139" y="206"/>
                      <a:pt x="138" y="206"/>
                      <a:pt x="138" y="205"/>
                    </a:cubicBezTo>
                    <a:cubicBezTo>
                      <a:pt x="138" y="205"/>
                      <a:pt x="138" y="204"/>
                      <a:pt x="139" y="203"/>
                    </a:cubicBezTo>
                    <a:cubicBezTo>
                      <a:pt x="138" y="203"/>
                      <a:pt x="137" y="202"/>
                      <a:pt x="136" y="202"/>
                    </a:cubicBezTo>
                    <a:cubicBezTo>
                      <a:pt x="137" y="201"/>
                      <a:pt x="137" y="200"/>
                      <a:pt x="137" y="200"/>
                    </a:cubicBezTo>
                    <a:cubicBezTo>
                      <a:pt x="136" y="199"/>
                      <a:pt x="136" y="199"/>
                      <a:pt x="136" y="198"/>
                    </a:cubicBezTo>
                    <a:cubicBezTo>
                      <a:pt x="136" y="198"/>
                      <a:pt x="136" y="197"/>
                      <a:pt x="136" y="197"/>
                    </a:cubicBezTo>
                    <a:cubicBezTo>
                      <a:pt x="136" y="196"/>
                      <a:pt x="135" y="196"/>
                      <a:pt x="135" y="195"/>
                    </a:cubicBezTo>
                    <a:cubicBezTo>
                      <a:pt x="135" y="194"/>
                      <a:pt x="135" y="194"/>
                      <a:pt x="136" y="193"/>
                    </a:cubicBezTo>
                    <a:cubicBezTo>
                      <a:pt x="135" y="193"/>
                      <a:pt x="135" y="193"/>
                      <a:pt x="134" y="192"/>
                    </a:cubicBezTo>
                    <a:cubicBezTo>
                      <a:pt x="135" y="191"/>
                      <a:pt x="135" y="190"/>
                      <a:pt x="135" y="189"/>
                    </a:cubicBezTo>
                    <a:cubicBezTo>
                      <a:pt x="133" y="184"/>
                      <a:pt x="133" y="179"/>
                      <a:pt x="131" y="178"/>
                    </a:cubicBezTo>
                    <a:cubicBezTo>
                      <a:pt x="131" y="174"/>
                      <a:pt x="131" y="170"/>
                      <a:pt x="132" y="167"/>
                    </a:cubicBezTo>
                    <a:cubicBezTo>
                      <a:pt x="131" y="166"/>
                      <a:pt x="131" y="166"/>
                      <a:pt x="130" y="166"/>
                    </a:cubicBezTo>
                    <a:cubicBezTo>
                      <a:pt x="131" y="163"/>
                      <a:pt x="131" y="161"/>
                      <a:pt x="131" y="158"/>
                    </a:cubicBezTo>
                    <a:cubicBezTo>
                      <a:pt x="130" y="158"/>
                      <a:pt x="130" y="157"/>
                      <a:pt x="129" y="157"/>
                    </a:cubicBezTo>
                    <a:cubicBezTo>
                      <a:pt x="129" y="154"/>
                      <a:pt x="129" y="152"/>
                      <a:pt x="130" y="150"/>
                    </a:cubicBezTo>
                    <a:cubicBezTo>
                      <a:pt x="129" y="150"/>
                      <a:pt x="129" y="150"/>
                      <a:pt x="128" y="149"/>
                    </a:cubicBezTo>
                    <a:cubicBezTo>
                      <a:pt x="128" y="149"/>
                      <a:pt x="129" y="148"/>
                      <a:pt x="129" y="148"/>
                    </a:cubicBezTo>
                    <a:cubicBezTo>
                      <a:pt x="128" y="147"/>
                      <a:pt x="127" y="146"/>
                      <a:pt x="126" y="145"/>
                    </a:cubicBezTo>
                    <a:cubicBezTo>
                      <a:pt x="126" y="146"/>
                      <a:pt x="125" y="146"/>
                      <a:pt x="125" y="147"/>
                    </a:cubicBezTo>
                    <a:cubicBezTo>
                      <a:pt x="125" y="147"/>
                      <a:pt x="124" y="146"/>
                      <a:pt x="124" y="146"/>
                    </a:cubicBezTo>
                    <a:cubicBezTo>
                      <a:pt x="123" y="148"/>
                      <a:pt x="122" y="151"/>
                      <a:pt x="121" y="153"/>
                    </a:cubicBezTo>
                    <a:cubicBezTo>
                      <a:pt x="121" y="154"/>
                      <a:pt x="121" y="154"/>
                      <a:pt x="122" y="154"/>
                    </a:cubicBezTo>
                    <a:cubicBezTo>
                      <a:pt x="119" y="174"/>
                      <a:pt x="118" y="198"/>
                      <a:pt x="116" y="221"/>
                    </a:cubicBezTo>
                    <a:cubicBezTo>
                      <a:pt x="116" y="222"/>
                      <a:pt x="117" y="222"/>
                      <a:pt x="117" y="222"/>
                    </a:cubicBezTo>
                    <a:cubicBezTo>
                      <a:pt x="116" y="224"/>
                      <a:pt x="115" y="227"/>
                      <a:pt x="114" y="229"/>
                    </a:cubicBezTo>
                    <a:cubicBezTo>
                      <a:pt x="115" y="230"/>
                      <a:pt x="115" y="230"/>
                      <a:pt x="116" y="230"/>
                    </a:cubicBezTo>
                    <a:cubicBezTo>
                      <a:pt x="114" y="235"/>
                      <a:pt x="114" y="237"/>
                      <a:pt x="119" y="243"/>
                    </a:cubicBezTo>
                    <a:cubicBezTo>
                      <a:pt x="118" y="244"/>
                      <a:pt x="118" y="244"/>
                      <a:pt x="118" y="245"/>
                    </a:cubicBezTo>
                    <a:cubicBezTo>
                      <a:pt x="119" y="246"/>
                      <a:pt x="120" y="248"/>
                      <a:pt x="121" y="249"/>
                    </a:cubicBezTo>
                    <a:close/>
                  </a:path>
                </a:pathLst>
              </a:custGeom>
              <a:solidFill>
                <a:srgbClr val="E60012"/>
              </a:solidFill>
              <a:ln>
                <a:noFill/>
              </a:ln>
            </p:spPr>
            <p:txBody>
              <a:bodyPr anchor="ctr"/>
              <a:lstStyle/>
              <a:p>
                <a:pPr algn="ctr"/>
                <a:endParaRPr/>
              </a:p>
            </p:txBody>
          </p:sp>
          <p:sp>
            <p:nvSpPr>
              <p:cNvPr id="56" name="i$ļíḍé">
                <a:extLst>
                  <a:ext uri="{FF2B5EF4-FFF2-40B4-BE49-F238E27FC236}">
                    <a16:creationId xmlns:a16="http://schemas.microsoft.com/office/drawing/2014/main" id="{D06AE0A4-026B-868B-916C-8BBC16EE4642}"/>
                  </a:ext>
                </a:extLst>
              </p:cNvPr>
              <p:cNvSpPr/>
              <p:nvPr/>
            </p:nvSpPr>
            <p:spPr bwMode="auto">
              <a:xfrm>
                <a:off x="2711451" y="2667001"/>
                <a:ext cx="95250" cy="222250"/>
              </a:xfrm>
              <a:custGeom>
                <a:avLst/>
                <a:gdLst>
                  <a:gd name="T0" fmla="*/ 111 w 121"/>
                  <a:gd name="T1" fmla="*/ 283 h 283"/>
                  <a:gd name="T2" fmla="*/ 94 w 121"/>
                  <a:gd name="T3" fmla="*/ 268 h 283"/>
                  <a:gd name="T4" fmla="*/ 82 w 121"/>
                  <a:gd name="T5" fmla="*/ 222 h 283"/>
                  <a:gd name="T6" fmla="*/ 55 w 121"/>
                  <a:gd name="T7" fmla="*/ 124 h 283"/>
                  <a:gd name="T8" fmla="*/ 39 w 121"/>
                  <a:gd name="T9" fmla="*/ 173 h 283"/>
                  <a:gd name="T10" fmla="*/ 6 w 121"/>
                  <a:gd name="T11" fmla="*/ 177 h 283"/>
                  <a:gd name="T12" fmla="*/ 2 w 121"/>
                  <a:gd name="T13" fmla="*/ 108 h 283"/>
                  <a:gd name="T14" fmla="*/ 6 w 121"/>
                  <a:gd name="T15" fmla="*/ 106 h 283"/>
                  <a:gd name="T16" fmla="*/ 16 w 121"/>
                  <a:gd name="T17" fmla="*/ 116 h 283"/>
                  <a:gd name="T18" fmla="*/ 29 w 121"/>
                  <a:gd name="T19" fmla="*/ 139 h 283"/>
                  <a:gd name="T20" fmla="*/ 49 w 121"/>
                  <a:gd name="T21" fmla="*/ 102 h 283"/>
                  <a:gd name="T22" fmla="*/ 21 w 121"/>
                  <a:gd name="T23" fmla="*/ 39 h 283"/>
                  <a:gd name="T24" fmla="*/ 17 w 121"/>
                  <a:gd name="T25" fmla="*/ 28 h 283"/>
                  <a:gd name="T26" fmla="*/ 49 w 121"/>
                  <a:gd name="T27" fmla="*/ 12 h 283"/>
                  <a:gd name="T28" fmla="*/ 63 w 121"/>
                  <a:gd name="T29" fmla="*/ 63 h 283"/>
                  <a:gd name="T30" fmla="*/ 87 w 121"/>
                  <a:gd name="T31" fmla="*/ 24 h 283"/>
                  <a:gd name="T32" fmla="*/ 117 w 121"/>
                  <a:gd name="T33" fmla="*/ 8 h 283"/>
                  <a:gd name="T34" fmla="*/ 121 w 121"/>
                  <a:gd name="T35" fmla="*/ 20 h 283"/>
                  <a:gd name="T36" fmla="*/ 119 w 121"/>
                  <a:gd name="T37" fmla="*/ 21 h 283"/>
                  <a:gd name="T38" fmla="*/ 120 w 121"/>
                  <a:gd name="T39" fmla="*/ 26 h 283"/>
                  <a:gd name="T40" fmla="*/ 99 w 121"/>
                  <a:gd name="T41" fmla="*/ 87 h 283"/>
                  <a:gd name="T42" fmla="*/ 108 w 121"/>
                  <a:gd name="T43" fmla="*/ 88 h 283"/>
                  <a:gd name="T44" fmla="*/ 112 w 121"/>
                  <a:gd name="T45" fmla="*/ 92 h 283"/>
                  <a:gd name="T46" fmla="*/ 82 w 121"/>
                  <a:gd name="T47" fmla="*/ 137 h 283"/>
                  <a:gd name="T48" fmla="*/ 98 w 121"/>
                  <a:gd name="T49" fmla="*/ 195 h 283"/>
                  <a:gd name="T50" fmla="*/ 120 w 121"/>
                  <a:gd name="T51" fmla="*/ 266 h 283"/>
                  <a:gd name="T52" fmla="*/ 118 w 121"/>
                  <a:gd name="T53" fmla="*/ 278 h 283"/>
                  <a:gd name="T54" fmla="*/ 111 w 121"/>
                  <a:gd name="T55" fmla="*/ 283 h 283"/>
                  <a:gd name="T56" fmla="*/ 77 w 121"/>
                  <a:gd name="T57" fmla="*/ 119 h 283"/>
                  <a:gd name="T58" fmla="*/ 88 w 121"/>
                  <a:gd name="T59" fmla="*/ 93 h 283"/>
                  <a:gd name="T60" fmla="*/ 85 w 121"/>
                  <a:gd name="T61" fmla="*/ 74 h 283"/>
                  <a:gd name="T62" fmla="*/ 87 w 121"/>
                  <a:gd name="T63" fmla="*/ 72 h 283"/>
                  <a:gd name="T64" fmla="*/ 84 w 121"/>
                  <a:gd name="T65" fmla="*/ 59 h 283"/>
                  <a:gd name="T66" fmla="*/ 71 w 121"/>
                  <a:gd name="T67" fmla="*/ 80 h 283"/>
                  <a:gd name="T68" fmla="*/ 77 w 121"/>
                  <a:gd name="T69" fmla="*/ 1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283">
                    <a:moveTo>
                      <a:pt x="111" y="283"/>
                    </a:moveTo>
                    <a:cubicBezTo>
                      <a:pt x="108" y="277"/>
                      <a:pt x="94" y="268"/>
                      <a:pt x="94" y="268"/>
                    </a:cubicBezTo>
                    <a:cubicBezTo>
                      <a:pt x="89" y="256"/>
                      <a:pt x="81" y="234"/>
                      <a:pt x="82" y="222"/>
                    </a:cubicBezTo>
                    <a:cubicBezTo>
                      <a:pt x="74" y="188"/>
                      <a:pt x="64" y="156"/>
                      <a:pt x="55" y="124"/>
                    </a:cubicBezTo>
                    <a:cubicBezTo>
                      <a:pt x="48" y="127"/>
                      <a:pt x="41" y="164"/>
                      <a:pt x="39" y="173"/>
                    </a:cubicBezTo>
                    <a:cubicBezTo>
                      <a:pt x="38" y="194"/>
                      <a:pt x="12" y="185"/>
                      <a:pt x="6" y="177"/>
                    </a:cubicBezTo>
                    <a:cubicBezTo>
                      <a:pt x="0" y="157"/>
                      <a:pt x="1" y="126"/>
                      <a:pt x="2" y="108"/>
                    </a:cubicBezTo>
                    <a:cubicBezTo>
                      <a:pt x="3" y="107"/>
                      <a:pt x="4" y="107"/>
                      <a:pt x="6" y="106"/>
                    </a:cubicBezTo>
                    <a:cubicBezTo>
                      <a:pt x="7" y="109"/>
                      <a:pt x="12" y="111"/>
                      <a:pt x="16" y="116"/>
                    </a:cubicBezTo>
                    <a:cubicBezTo>
                      <a:pt x="20" y="124"/>
                      <a:pt x="25" y="131"/>
                      <a:pt x="29" y="139"/>
                    </a:cubicBezTo>
                    <a:cubicBezTo>
                      <a:pt x="42" y="132"/>
                      <a:pt x="38" y="112"/>
                      <a:pt x="49" y="102"/>
                    </a:cubicBezTo>
                    <a:cubicBezTo>
                      <a:pt x="46" y="77"/>
                      <a:pt x="33" y="54"/>
                      <a:pt x="21" y="39"/>
                    </a:cubicBezTo>
                    <a:cubicBezTo>
                      <a:pt x="20" y="35"/>
                      <a:pt x="18" y="31"/>
                      <a:pt x="17" y="28"/>
                    </a:cubicBezTo>
                    <a:cubicBezTo>
                      <a:pt x="23" y="5"/>
                      <a:pt x="28" y="0"/>
                      <a:pt x="49" y="12"/>
                    </a:cubicBezTo>
                    <a:cubicBezTo>
                      <a:pt x="54" y="28"/>
                      <a:pt x="57" y="45"/>
                      <a:pt x="63" y="63"/>
                    </a:cubicBezTo>
                    <a:cubicBezTo>
                      <a:pt x="70" y="59"/>
                      <a:pt x="78" y="31"/>
                      <a:pt x="87" y="24"/>
                    </a:cubicBezTo>
                    <a:cubicBezTo>
                      <a:pt x="89" y="11"/>
                      <a:pt x="106" y="3"/>
                      <a:pt x="117" y="8"/>
                    </a:cubicBezTo>
                    <a:cubicBezTo>
                      <a:pt x="118" y="12"/>
                      <a:pt x="119" y="16"/>
                      <a:pt x="121" y="20"/>
                    </a:cubicBezTo>
                    <a:cubicBezTo>
                      <a:pt x="120" y="21"/>
                      <a:pt x="119" y="21"/>
                      <a:pt x="119" y="21"/>
                    </a:cubicBezTo>
                    <a:cubicBezTo>
                      <a:pt x="119" y="23"/>
                      <a:pt x="119" y="24"/>
                      <a:pt x="120" y="26"/>
                    </a:cubicBezTo>
                    <a:cubicBezTo>
                      <a:pt x="106" y="43"/>
                      <a:pt x="93" y="60"/>
                      <a:pt x="99" y="87"/>
                    </a:cubicBezTo>
                    <a:cubicBezTo>
                      <a:pt x="105" y="88"/>
                      <a:pt x="105" y="88"/>
                      <a:pt x="108" y="88"/>
                    </a:cubicBezTo>
                    <a:cubicBezTo>
                      <a:pt x="108" y="90"/>
                      <a:pt x="108" y="90"/>
                      <a:pt x="112" y="92"/>
                    </a:cubicBezTo>
                    <a:cubicBezTo>
                      <a:pt x="116" y="105"/>
                      <a:pt x="92" y="132"/>
                      <a:pt x="82" y="137"/>
                    </a:cubicBezTo>
                    <a:cubicBezTo>
                      <a:pt x="79" y="147"/>
                      <a:pt x="92" y="179"/>
                      <a:pt x="98" y="195"/>
                    </a:cubicBezTo>
                    <a:cubicBezTo>
                      <a:pt x="99" y="196"/>
                      <a:pt x="99" y="196"/>
                      <a:pt x="120" y="266"/>
                    </a:cubicBezTo>
                    <a:cubicBezTo>
                      <a:pt x="119" y="269"/>
                      <a:pt x="119" y="273"/>
                      <a:pt x="118" y="278"/>
                    </a:cubicBezTo>
                    <a:cubicBezTo>
                      <a:pt x="116" y="280"/>
                      <a:pt x="113" y="282"/>
                      <a:pt x="111" y="283"/>
                    </a:cubicBezTo>
                    <a:close/>
                    <a:moveTo>
                      <a:pt x="77" y="119"/>
                    </a:moveTo>
                    <a:cubicBezTo>
                      <a:pt x="83" y="111"/>
                      <a:pt x="88" y="105"/>
                      <a:pt x="88" y="93"/>
                    </a:cubicBezTo>
                    <a:cubicBezTo>
                      <a:pt x="86" y="85"/>
                      <a:pt x="86" y="78"/>
                      <a:pt x="85" y="74"/>
                    </a:cubicBezTo>
                    <a:cubicBezTo>
                      <a:pt x="86" y="73"/>
                      <a:pt x="86" y="73"/>
                      <a:pt x="87" y="72"/>
                    </a:cubicBezTo>
                    <a:cubicBezTo>
                      <a:pt x="86" y="68"/>
                      <a:pt x="85" y="64"/>
                      <a:pt x="84" y="59"/>
                    </a:cubicBezTo>
                    <a:cubicBezTo>
                      <a:pt x="77" y="61"/>
                      <a:pt x="70" y="73"/>
                      <a:pt x="71" y="80"/>
                    </a:cubicBezTo>
                    <a:cubicBezTo>
                      <a:pt x="64" y="87"/>
                      <a:pt x="70" y="111"/>
                      <a:pt x="77" y="119"/>
                    </a:cubicBezTo>
                    <a:close/>
                  </a:path>
                </a:pathLst>
              </a:custGeom>
              <a:solidFill>
                <a:srgbClr val="E60012"/>
              </a:solidFill>
              <a:ln>
                <a:noFill/>
              </a:ln>
            </p:spPr>
            <p:txBody>
              <a:bodyPr anchor="ctr"/>
              <a:lstStyle/>
              <a:p>
                <a:pPr algn="ctr"/>
                <a:endParaRPr/>
              </a:p>
            </p:txBody>
          </p:sp>
          <p:sp>
            <p:nvSpPr>
              <p:cNvPr id="57" name="î$lîde">
                <a:extLst>
                  <a:ext uri="{FF2B5EF4-FFF2-40B4-BE49-F238E27FC236}">
                    <a16:creationId xmlns:a16="http://schemas.microsoft.com/office/drawing/2014/main" id="{51F4B292-52ED-42BA-AD9B-EF96AEDDEB21}"/>
                  </a:ext>
                </a:extLst>
              </p:cNvPr>
              <p:cNvSpPr/>
              <p:nvPr/>
            </p:nvSpPr>
            <p:spPr bwMode="auto">
              <a:xfrm>
                <a:off x="3482976" y="2732088"/>
                <a:ext cx="207963" cy="249238"/>
              </a:xfrm>
              <a:custGeom>
                <a:avLst/>
                <a:gdLst>
                  <a:gd name="T0" fmla="*/ 28 w 264"/>
                  <a:gd name="T1" fmla="*/ 281 h 318"/>
                  <a:gd name="T2" fmla="*/ 19 w 264"/>
                  <a:gd name="T3" fmla="*/ 256 h 318"/>
                  <a:gd name="T4" fmla="*/ 52 w 264"/>
                  <a:gd name="T5" fmla="*/ 278 h 318"/>
                  <a:gd name="T6" fmla="*/ 65 w 264"/>
                  <a:gd name="T7" fmla="*/ 263 h 318"/>
                  <a:gd name="T8" fmla="*/ 98 w 264"/>
                  <a:gd name="T9" fmla="*/ 206 h 318"/>
                  <a:gd name="T10" fmla="*/ 43 w 264"/>
                  <a:gd name="T11" fmla="*/ 204 h 318"/>
                  <a:gd name="T12" fmla="*/ 5 w 264"/>
                  <a:gd name="T13" fmla="*/ 157 h 318"/>
                  <a:gd name="T14" fmla="*/ 76 w 264"/>
                  <a:gd name="T15" fmla="*/ 181 h 318"/>
                  <a:gd name="T16" fmla="*/ 147 w 264"/>
                  <a:gd name="T17" fmla="*/ 171 h 318"/>
                  <a:gd name="T18" fmla="*/ 130 w 264"/>
                  <a:gd name="T19" fmla="*/ 162 h 318"/>
                  <a:gd name="T20" fmla="*/ 89 w 264"/>
                  <a:gd name="T21" fmla="*/ 132 h 318"/>
                  <a:gd name="T22" fmla="*/ 221 w 264"/>
                  <a:gd name="T23" fmla="*/ 130 h 318"/>
                  <a:gd name="T24" fmla="*/ 169 w 264"/>
                  <a:gd name="T25" fmla="*/ 147 h 318"/>
                  <a:gd name="T26" fmla="*/ 151 w 264"/>
                  <a:gd name="T27" fmla="*/ 99 h 318"/>
                  <a:gd name="T28" fmla="*/ 141 w 264"/>
                  <a:gd name="T29" fmla="*/ 82 h 318"/>
                  <a:gd name="T30" fmla="*/ 113 w 264"/>
                  <a:gd name="T31" fmla="*/ 100 h 318"/>
                  <a:gd name="T32" fmla="*/ 96 w 264"/>
                  <a:gd name="T33" fmla="*/ 114 h 318"/>
                  <a:gd name="T34" fmla="*/ 105 w 264"/>
                  <a:gd name="T35" fmla="*/ 48 h 318"/>
                  <a:gd name="T36" fmla="*/ 116 w 264"/>
                  <a:gd name="T37" fmla="*/ 67 h 318"/>
                  <a:gd name="T38" fmla="*/ 126 w 264"/>
                  <a:gd name="T39" fmla="*/ 3 h 318"/>
                  <a:gd name="T40" fmla="*/ 131 w 264"/>
                  <a:gd name="T41" fmla="*/ 0 h 318"/>
                  <a:gd name="T42" fmla="*/ 143 w 264"/>
                  <a:gd name="T43" fmla="*/ 73 h 318"/>
                  <a:gd name="T44" fmla="*/ 162 w 264"/>
                  <a:gd name="T45" fmla="*/ 41 h 318"/>
                  <a:gd name="T46" fmla="*/ 184 w 264"/>
                  <a:gd name="T47" fmla="*/ 63 h 318"/>
                  <a:gd name="T48" fmla="*/ 207 w 264"/>
                  <a:gd name="T49" fmla="*/ 88 h 318"/>
                  <a:gd name="T50" fmla="*/ 188 w 264"/>
                  <a:gd name="T51" fmla="*/ 95 h 318"/>
                  <a:gd name="T52" fmla="*/ 253 w 264"/>
                  <a:gd name="T53" fmla="*/ 154 h 318"/>
                  <a:gd name="T54" fmla="*/ 181 w 264"/>
                  <a:gd name="T55" fmla="*/ 165 h 318"/>
                  <a:gd name="T56" fmla="*/ 164 w 264"/>
                  <a:gd name="T57" fmla="*/ 196 h 318"/>
                  <a:gd name="T58" fmla="*/ 143 w 264"/>
                  <a:gd name="T59" fmla="*/ 198 h 318"/>
                  <a:gd name="T60" fmla="*/ 159 w 264"/>
                  <a:gd name="T61" fmla="*/ 248 h 318"/>
                  <a:gd name="T62" fmla="*/ 124 w 264"/>
                  <a:gd name="T63" fmla="*/ 238 h 318"/>
                  <a:gd name="T64" fmla="*/ 121 w 264"/>
                  <a:gd name="T65" fmla="*/ 212 h 318"/>
                  <a:gd name="T66" fmla="*/ 50 w 264"/>
                  <a:gd name="T67" fmla="*/ 318 h 318"/>
                  <a:gd name="T68" fmla="*/ 158 w 264"/>
                  <a:gd name="T69" fmla="*/ 127 h 318"/>
                  <a:gd name="T70" fmla="*/ 173 w 264"/>
                  <a:gd name="T71" fmla="*/ 116 h 318"/>
                  <a:gd name="T72" fmla="*/ 158 w 264"/>
                  <a:gd name="T73" fmla="*/ 12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318">
                    <a:moveTo>
                      <a:pt x="42" y="316"/>
                    </a:moveTo>
                    <a:cubicBezTo>
                      <a:pt x="41" y="304"/>
                      <a:pt x="27" y="292"/>
                      <a:pt x="28" y="281"/>
                    </a:cubicBezTo>
                    <a:cubicBezTo>
                      <a:pt x="23" y="275"/>
                      <a:pt x="20" y="263"/>
                      <a:pt x="16" y="258"/>
                    </a:cubicBezTo>
                    <a:cubicBezTo>
                      <a:pt x="17" y="258"/>
                      <a:pt x="18" y="257"/>
                      <a:pt x="19" y="256"/>
                    </a:cubicBezTo>
                    <a:cubicBezTo>
                      <a:pt x="25" y="262"/>
                      <a:pt x="30" y="267"/>
                      <a:pt x="36" y="273"/>
                    </a:cubicBezTo>
                    <a:cubicBezTo>
                      <a:pt x="39" y="272"/>
                      <a:pt x="44" y="282"/>
                      <a:pt x="52" y="278"/>
                    </a:cubicBezTo>
                    <a:cubicBezTo>
                      <a:pt x="56" y="273"/>
                      <a:pt x="59" y="268"/>
                      <a:pt x="63" y="263"/>
                    </a:cubicBezTo>
                    <a:cubicBezTo>
                      <a:pt x="64" y="262"/>
                      <a:pt x="64" y="263"/>
                      <a:pt x="65" y="263"/>
                    </a:cubicBezTo>
                    <a:cubicBezTo>
                      <a:pt x="65" y="262"/>
                      <a:pt x="65" y="261"/>
                      <a:pt x="65" y="261"/>
                    </a:cubicBezTo>
                    <a:cubicBezTo>
                      <a:pt x="74" y="246"/>
                      <a:pt x="94" y="221"/>
                      <a:pt x="98" y="206"/>
                    </a:cubicBezTo>
                    <a:cubicBezTo>
                      <a:pt x="90" y="197"/>
                      <a:pt x="51" y="201"/>
                      <a:pt x="45" y="206"/>
                    </a:cubicBezTo>
                    <a:cubicBezTo>
                      <a:pt x="45" y="205"/>
                      <a:pt x="44" y="205"/>
                      <a:pt x="43" y="204"/>
                    </a:cubicBezTo>
                    <a:cubicBezTo>
                      <a:pt x="28" y="208"/>
                      <a:pt x="28" y="208"/>
                      <a:pt x="22" y="208"/>
                    </a:cubicBezTo>
                    <a:cubicBezTo>
                      <a:pt x="7" y="201"/>
                      <a:pt x="0" y="168"/>
                      <a:pt x="5" y="157"/>
                    </a:cubicBezTo>
                    <a:cubicBezTo>
                      <a:pt x="8" y="156"/>
                      <a:pt x="8" y="156"/>
                      <a:pt x="23" y="165"/>
                    </a:cubicBezTo>
                    <a:cubicBezTo>
                      <a:pt x="35" y="168"/>
                      <a:pt x="64" y="172"/>
                      <a:pt x="76" y="181"/>
                    </a:cubicBezTo>
                    <a:cubicBezTo>
                      <a:pt x="79" y="177"/>
                      <a:pt x="111" y="191"/>
                      <a:pt x="120" y="189"/>
                    </a:cubicBezTo>
                    <a:cubicBezTo>
                      <a:pt x="129" y="184"/>
                      <a:pt x="142" y="178"/>
                      <a:pt x="147" y="171"/>
                    </a:cubicBezTo>
                    <a:cubicBezTo>
                      <a:pt x="146" y="163"/>
                      <a:pt x="134" y="162"/>
                      <a:pt x="131" y="160"/>
                    </a:cubicBezTo>
                    <a:cubicBezTo>
                      <a:pt x="131" y="161"/>
                      <a:pt x="130" y="162"/>
                      <a:pt x="130" y="162"/>
                    </a:cubicBezTo>
                    <a:cubicBezTo>
                      <a:pt x="117" y="155"/>
                      <a:pt x="89" y="159"/>
                      <a:pt x="86" y="136"/>
                    </a:cubicBezTo>
                    <a:cubicBezTo>
                      <a:pt x="87" y="135"/>
                      <a:pt x="88" y="133"/>
                      <a:pt x="89" y="132"/>
                    </a:cubicBezTo>
                    <a:cubicBezTo>
                      <a:pt x="138" y="150"/>
                      <a:pt x="143" y="151"/>
                      <a:pt x="162" y="158"/>
                    </a:cubicBezTo>
                    <a:cubicBezTo>
                      <a:pt x="181" y="156"/>
                      <a:pt x="208" y="145"/>
                      <a:pt x="221" y="130"/>
                    </a:cubicBezTo>
                    <a:cubicBezTo>
                      <a:pt x="220" y="117"/>
                      <a:pt x="192" y="104"/>
                      <a:pt x="186" y="112"/>
                    </a:cubicBezTo>
                    <a:cubicBezTo>
                      <a:pt x="187" y="128"/>
                      <a:pt x="178" y="137"/>
                      <a:pt x="169" y="147"/>
                    </a:cubicBezTo>
                    <a:cubicBezTo>
                      <a:pt x="150" y="149"/>
                      <a:pt x="144" y="140"/>
                      <a:pt x="137" y="120"/>
                    </a:cubicBezTo>
                    <a:cubicBezTo>
                      <a:pt x="141" y="113"/>
                      <a:pt x="146" y="106"/>
                      <a:pt x="151" y="99"/>
                    </a:cubicBezTo>
                    <a:cubicBezTo>
                      <a:pt x="163" y="93"/>
                      <a:pt x="163" y="93"/>
                      <a:pt x="164" y="90"/>
                    </a:cubicBezTo>
                    <a:cubicBezTo>
                      <a:pt x="157" y="80"/>
                      <a:pt x="149" y="83"/>
                      <a:pt x="141" y="82"/>
                    </a:cubicBezTo>
                    <a:cubicBezTo>
                      <a:pt x="133" y="90"/>
                      <a:pt x="134" y="109"/>
                      <a:pt x="124" y="123"/>
                    </a:cubicBezTo>
                    <a:cubicBezTo>
                      <a:pt x="113" y="127"/>
                      <a:pt x="111" y="106"/>
                      <a:pt x="113" y="100"/>
                    </a:cubicBezTo>
                    <a:cubicBezTo>
                      <a:pt x="112" y="98"/>
                      <a:pt x="110" y="97"/>
                      <a:pt x="109" y="95"/>
                    </a:cubicBezTo>
                    <a:cubicBezTo>
                      <a:pt x="105" y="101"/>
                      <a:pt x="102" y="108"/>
                      <a:pt x="96" y="114"/>
                    </a:cubicBezTo>
                    <a:cubicBezTo>
                      <a:pt x="93" y="110"/>
                      <a:pt x="92" y="107"/>
                      <a:pt x="92" y="104"/>
                    </a:cubicBezTo>
                    <a:cubicBezTo>
                      <a:pt x="96" y="85"/>
                      <a:pt x="101" y="66"/>
                      <a:pt x="105" y="48"/>
                    </a:cubicBezTo>
                    <a:cubicBezTo>
                      <a:pt x="102" y="38"/>
                      <a:pt x="104" y="33"/>
                      <a:pt x="107" y="28"/>
                    </a:cubicBezTo>
                    <a:cubicBezTo>
                      <a:pt x="115" y="37"/>
                      <a:pt x="118" y="50"/>
                      <a:pt x="116" y="67"/>
                    </a:cubicBezTo>
                    <a:cubicBezTo>
                      <a:pt x="117" y="68"/>
                      <a:pt x="118" y="70"/>
                      <a:pt x="119" y="71"/>
                    </a:cubicBezTo>
                    <a:cubicBezTo>
                      <a:pt x="129" y="50"/>
                      <a:pt x="128" y="23"/>
                      <a:pt x="126" y="3"/>
                    </a:cubicBezTo>
                    <a:cubicBezTo>
                      <a:pt x="126" y="2"/>
                      <a:pt x="127" y="1"/>
                      <a:pt x="128" y="0"/>
                    </a:cubicBezTo>
                    <a:cubicBezTo>
                      <a:pt x="129" y="0"/>
                      <a:pt x="130" y="0"/>
                      <a:pt x="131" y="0"/>
                    </a:cubicBezTo>
                    <a:cubicBezTo>
                      <a:pt x="140" y="10"/>
                      <a:pt x="143" y="37"/>
                      <a:pt x="140" y="57"/>
                    </a:cubicBezTo>
                    <a:cubicBezTo>
                      <a:pt x="140" y="65"/>
                      <a:pt x="137" y="64"/>
                      <a:pt x="143" y="73"/>
                    </a:cubicBezTo>
                    <a:cubicBezTo>
                      <a:pt x="150" y="75"/>
                      <a:pt x="156" y="75"/>
                      <a:pt x="161" y="68"/>
                    </a:cubicBezTo>
                    <a:cubicBezTo>
                      <a:pt x="161" y="55"/>
                      <a:pt x="156" y="49"/>
                      <a:pt x="162" y="41"/>
                    </a:cubicBezTo>
                    <a:cubicBezTo>
                      <a:pt x="166" y="45"/>
                      <a:pt x="169" y="49"/>
                      <a:pt x="173" y="53"/>
                    </a:cubicBezTo>
                    <a:cubicBezTo>
                      <a:pt x="173" y="57"/>
                      <a:pt x="180" y="63"/>
                      <a:pt x="184" y="63"/>
                    </a:cubicBezTo>
                    <a:cubicBezTo>
                      <a:pt x="193" y="57"/>
                      <a:pt x="196" y="52"/>
                      <a:pt x="204" y="49"/>
                    </a:cubicBezTo>
                    <a:cubicBezTo>
                      <a:pt x="210" y="59"/>
                      <a:pt x="216" y="74"/>
                      <a:pt x="207" y="88"/>
                    </a:cubicBezTo>
                    <a:cubicBezTo>
                      <a:pt x="200" y="90"/>
                      <a:pt x="192" y="90"/>
                      <a:pt x="189" y="91"/>
                    </a:cubicBezTo>
                    <a:cubicBezTo>
                      <a:pt x="189" y="92"/>
                      <a:pt x="189" y="94"/>
                      <a:pt x="188" y="95"/>
                    </a:cubicBezTo>
                    <a:cubicBezTo>
                      <a:pt x="192" y="99"/>
                      <a:pt x="195" y="98"/>
                      <a:pt x="199" y="97"/>
                    </a:cubicBezTo>
                    <a:cubicBezTo>
                      <a:pt x="221" y="104"/>
                      <a:pt x="264" y="104"/>
                      <a:pt x="253" y="154"/>
                    </a:cubicBezTo>
                    <a:cubicBezTo>
                      <a:pt x="249" y="162"/>
                      <a:pt x="249" y="169"/>
                      <a:pt x="238" y="171"/>
                    </a:cubicBezTo>
                    <a:cubicBezTo>
                      <a:pt x="221" y="166"/>
                      <a:pt x="197" y="154"/>
                      <a:pt x="181" y="165"/>
                    </a:cubicBezTo>
                    <a:cubicBezTo>
                      <a:pt x="181" y="176"/>
                      <a:pt x="191" y="196"/>
                      <a:pt x="175" y="198"/>
                    </a:cubicBezTo>
                    <a:cubicBezTo>
                      <a:pt x="171" y="197"/>
                      <a:pt x="168" y="196"/>
                      <a:pt x="164" y="196"/>
                    </a:cubicBezTo>
                    <a:cubicBezTo>
                      <a:pt x="163" y="197"/>
                      <a:pt x="163" y="198"/>
                      <a:pt x="162" y="198"/>
                    </a:cubicBezTo>
                    <a:cubicBezTo>
                      <a:pt x="157" y="193"/>
                      <a:pt x="149" y="195"/>
                      <a:pt x="143" y="198"/>
                    </a:cubicBezTo>
                    <a:cubicBezTo>
                      <a:pt x="143" y="199"/>
                      <a:pt x="143" y="201"/>
                      <a:pt x="143" y="202"/>
                    </a:cubicBezTo>
                    <a:cubicBezTo>
                      <a:pt x="153" y="211"/>
                      <a:pt x="168" y="230"/>
                      <a:pt x="159" y="248"/>
                    </a:cubicBezTo>
                    <a:cubicBezTo>
                      <a:pt x="149" y="248"/>
                      <a:pt x="142" y="244"/>
                      <a:pt x="133" y="240"/>
                    </a:cubicBezTo>
                    <a:cubicBezTo>
                      <a:pt x="130" y="242"/>
                      <a:pt x="125" y="240"/>
                      <a:pt x="124" y="238"/>
                    </a:cubicBezTo>
                    <a:cubicBezTo>
                      <a:pt x="129" y="231"/>
                      <a:pt x="132" y="223"/>
                      <a:pt x="134" y="218"/>
                    </a:cubicBezTo>
                    <a:cubicBezTo>
                      <a:pt x="127" y="211"/>
                      <a:pt x="127" y="212"/>
                      <a:pt x="121" y="212"/>
                    </a:cubicBezTo>
                    <a:cubicBezTo>
                      <a:pt x="109" y="231"/>
                      <a:pt x="97" y="250"/>
                      <a:pt x="84" y="269"/>
                    </a:cubicBezTo>
                    <a:cubicBezTo>
                      <a:pt x="78" y="281"/>
                      <a:pt x="64" y="314"/>
                      <a:pt x="50" y="318"/>
                    </a:cubicBezTo>
                    <a:cubicBezTo>
                      <a:pt x="44" y="315"/>
                      <a:pt x="44" y="315"/>
                      <a:pt x="42" y="316"/>
                    </a:cubicBezTo>
                    <a:close/>
                    <a:moveTo>
                      <a:pt x="158" y="127"/>
                    </a:moveTo>
                    <a:cubicBezTo>
                      <a:pt x="164" y="133"/>
                      <a:pt x="164" y="133"/>
                      <a:pt x="165" y="133"/>
                    </a:cubicBezTo>
                    <a:cubicBezTo>
                      <a:pt x="169" y="126"/>
                      <a:pt x="171" y="120"/>
                      <a:pt x="173" y="116"/>
                    </a:cubicBezTo>
                    <a:cubicBezTo>
                      <a:pt x="164" y="104"/>
                      <a:pt x="164" y="108"/>
                      <a:pt x="156" y="119"/>
                    </a:cubicBezTo>
                    <a:cubicBezTo>
                      <a:pt x="157" y="122"/>
                      <a:pt x="157" y="124"/>
                      <a:pt x="158" y="127"/>
                    </a:cubicBezTo>
                    <a:close/>
                  </a:path>
                </a:pathLst>
              </a:custGeom>
              <a:solidFill>
                <a:srgbClr val="E60012"/>
              </a:solidFill>
              <a:ln>
                <a:noFill/>
              </a:ln>
            </p:spPr>
            <p:txBody>
              <a:bodyPr anchor="ctr"/>
              <a:lstStyle/>
              <a:p>
                <a:pPr algn="ctr"/>
                <a:endParaRPr/>
              </a:p>
            </p:txBody>
          </p:sp>
          <p:sp>
            <p:nvSpPr>
              <p:cNvPr id="58" name="íṧļide">
                <a:extLst>
                  <a:ext uri="{FF2B5EF4-FFF2-40B4-BE49-F238E27FC236}">
                    <a16:creationId xmlns:a16="http://schemas.microsoft.com/office/drawing/2014/main" id="{251228CC-FD5A-AADC-9813-5910A63B9EF9}"/>
                  </a:ext>
                </a:extLst>
              </p:cNvPr>
              <p:cNvSpPr/>
              <p:nvPr/>
            </p:nvSpPr>
            <p:spPr bwMode="auto">
              <a:xfrm>
                <a:off x="2887663" y="2605088"/>
                <a:ext cx="152400" cy="233363"/>
              </a:xfrm>
              <a:custGeom>
                <a:avLst/>
                <a:gdLst>
                  <a:gd name="T0" fmla="*/ 148 w 194"/>
                  <a:gd name="T1" fmla="*/ 226 h 299"/>
                  <a:gd name="T2" fmla="*/ 145 w 194"/>
                  <a:gd name="T3" fmla="*/ 175 h 299"/>
                  <a:gd name="T4" fmla="*/ 127 w 194"/>
                  <a:gd name="T5" fmla="*/ 196 h 299"/>
                  <a:gd name="T6" fmla="*/ 116 w 194"/>
                  <a:gd name="T7" fmla="*/ 175 h 299"/>
                  <a:gd name="T8" fmla="*/ 87 w 194"/>
                  <a:gd name="T9" fmla="*/ 56 h 299"/>
                  <a:gd name="T10" fmla="*/ 116 w 194"/>
                  <a:gd name="T11" fmla="*/ 122 h 299"/>
                  <a:gd name="T12" fmla="*/ 126 w 194"/>
                  <a:gd name="T13" fmla="*/ 164 h 299"/>
                  <a:gd name="T14" fmla="*/ 129 w 194"/>
                  <a:gd name="T15" fmla="*/ 43 h 299"/>
                  <a:gd name="T16" fmla="*/ 157 w 194"/>
                  <a:gd name="T17" fmla="*/ 43 h 299"/>
                  <a:gd name="T18" fmla="*/ 170 w 194"/>
                  <a:gd name="T19" fmla="*/ 77 h 299"/>
                  <a:gd name="T20" fmla="*/ 177 w 194"/>
                  <a:gd name="T21" fmla="*/ 95 h 299"/>
                  <a:gd name="T22" fmla="*/ 173 w 194"/>
                  <a:gd name="T23" fmla="*/ 274 h 299"/>
                  <a:gd name="T24" fmla="*/ 78 w 194"/>
                  <a:gd name="T25" fmla="*/ 242 h 299"/>
                  <a:gd name="T26" fmla="*/ 80 w 194"/>
                  <a:gd name="T27" fmla="*/ 196 h 299"/>
                  <a:gd name="T28" fmla="*/ 96 w 194"/>
                  <a:gd name="T29" fmla="*/ 156 h 299"/>
                  <a:gd name="T30" fmla="*/ 78 w 194"/>
                  <a:gd name="T31" fmla="*/ 164 h 299"/>
                  <a:gd name="T32" fmla="*/ 85 w 194"/>
                  <a:gd name="T33" fmla="*/ 100 h 299"/>
                  <a:gd name="T34" fmla="*/ 58 w 194"/>
                  <a:gd name="T35" fmla="*/ 90 h 299"/>
                  <a:gd name="T36" fmla="*/ 3 w 194"/>
                  <a:gd name="T37" fmla="*/ 174 h 299"/>
                  <a:gd name="T38" fmla="*/ 25 w 194"/>
                  <a:gd name="T39" fmla="*/ 185 h 299"/>
                  <a:gd name="T40" fmla="*/ 62 w 194"/>
                  <a:gd name="T41" fmla="*/ 197 h 299"/>
                  <a:gd name="T42" fmla="*/ 54 w 194"/>
                  <a:gd name="T43" fmla="*/ 185 h 299"/>
                  <a:gd name="T44" fmla="*/ 37 w 194"/>
                  <a:gd name="T45" fmla="*/ 216 h 299"/>
                  <a:gd name="T46" fmla="*/ 48 w 194"/>
                  <a:gd name="T47" fmla="*/ 245 h 299"/>
                  <a:gd name="T48" fmla="*/ 68 w 194"/>
                  <a:gd name="T49" fmla="*/ 238 h 299"/>
                  <a:gd name="T50" fmla="*/ 17 w 194"/>
                  <a:gd name="T51" fmla="*/ 96 h 299"/>
                  <a:gd name="T52" fmla="*/ 61 w 194"/>
                  <a:gd name="T53" fmla="*/ 59 h 299"/>
                  <a:gd name="T54" fmla="*/ 79 w 194"/>
                  <a:gd name="T55" fmla="*/ 14 h 299"/>
                  <a:gd name="T56" fmla="*/ 31 w 194"/>
                  <a:gd name="T57" fmla="*/ 70 h 299"/>
                  <a:gd name="T58" fmla="*/ 24 w 194"/>
                  <a:gd name="T59" fmla="*/ 84 h 299"/>
                  <a:gd name="T60" fmla="*/ 21 w 194"/>
                  <a:gd name="T61" fmla="*/ 90 h 299"/>
                  <a:gd name="T62" fmla="*/ 20 w 194"/>
                  <a:gd name="T63" fmla="*/ 93 h 299"/>
                  <a:gd name="T64" fmla="*/ 17 w 194"/>
                  <a:gd name="T65" fmla="*/ 9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299">
                    <a:moveTo>
                      <a:pt x="161" y="299"/>
                    </a:moveTo>
                    <a:cubicBezTo>
                      <a:pt x="152" y="275"/>
                      <a:pt x="152" y="251"/>
                      <a:pt x="148" y="226"/>
                    </a:cubicBezTo>
                    <a:cubicBezTo>
                      <a:pt x="149" y="225"/>
                      <a:pt x="150" y="225"/>
                      <a:pt x="151" y="225"/>
                    </a:cubicBezTo>
                    <a:cubicBezTo>
                      <a:pt x="149" y="208"/>
                      <a:pt x="147" y="192"/>
                      <a:pt x="145" y="175"/>
                    </a:cubicBezTo>
                    <a:cubicBezTo>
                      <a:pt x="144" y="175"/>
                      <a:pt x="143" y="175"/>
                      <a:pt x="143" y="175"/>
                    </a:cubicBezTo>
                    <a:cubicBezTo>
                      <a:pt x="137" y="180"/>
                      <a:pt x="132" y="190"/>
                      <a:pt x="127" y="196"/>
                    </a:cubicBezTo>
                    <a:cubicBezTo>
                      <a:pt x="122" y="197"/>
                      <a:pt x="118" y="198"/>
                      <a:pt x="115" y="199"/>
                    </a:cubicBezTo>
                    <a:cubicBezTo>
                      <a:pt x="110" y="194"/>
                      <a:pt x="115" y="178"/>
                      <a:pt x="116" y="175"/>
                    </a:cubicBezTo>
                    <a:cubicBezTo>
                      <a:pt x="117" y="148"/>
                      <a:pt x="106" y="130"/>
                      <a:pt x="108" y="106"/>
                    </a:cubicBezTo>
                    <a:cubicBezTo>
                      <a:pt x="105" y="83"/>
                      <a:pt x="85" y="80"/>
                      <a:pt x="87" y="56"/>
                    </a:cubicBezTo>
                    <a:cubicBezTo>
                      <a:pt x="96" y="50"/>
                      <a:pt x="102" y="60"/>
                      <a:pt x="112" y="69"/>
                    </a:cubicBezTo>
                    <a:cubicBezTo>
                      <a:pt x="118" y="85"/>
                      <a:pt x="114" y="104"/>
                      <a:pt x="116" y="122"/>
                    </a:cubicBezTo>
                    <a:cubicBezTo>
                      <a:pt x="121" y="129"/>
                      <a:pt x="127" y="138"/>
                      <a:pt x="128" y="153"/>
                    </a:cubicBezTo>
                    <a:cubicBezTo>
                      <a:pt x="126" y="158"/>
                      <a:pt x="126" y="158"/>
                      <a:pt x="126" y="164"/>
                    </a:cubicBezTo>
                    <a:cubicBezTo>
                      <a:pt x="132" y="163"/>
                      <a:pt x="137" y="154"/>
                      <a:pt x="141" y="148"/>
                    </a:cubicBezTo>
                    <a:cubicBezTo>
                      <a:pt x="138" y="112"/>
                      <a:pt x="134" y="75"/>
                      <a:pt x="129" y="43"/>
                    </a:cubicBezTo>
                    <a:cubicBezTo>
                      <a:pt x="123" y="40"/>
                      <a:pt x="122" y="15"/>
                      <a:pt x="125" y="11"/>
                    </a:cubicBezTo>
                    <a:cubicBezTo>
                      <a:pt x="146" y="7"/>
                      <a:pt x="151" y="16"/>
                      <a:pt x="157" y="43"/>
                    </a:cubicBezTo>
                    <a:cubicBezTo>
                      <a:pt x="157" y="60"/>
                      <a:pt x="152" y="101"/>
                      <a:pt x="159" y="114"/>
                    </a:cubicBezTo>
                    <a:cubicBezTo>
                      <a:pt x="166" y="113"/>
                      <a:pt x="169" y="84"/>
                      <a:pt x="170" y="77"/>
                    </a:cubicBezTo>
                    <a:cubicBezTo>
                      <a:pt x="170" y="77"/>
                      <a:pt x="171" y="77"/>
                      <a:pt x="172" y="77"/>
                    </a:cubicBezTo>
                    <a:cubicBezTo>
                      <a:pt x="173" y="87"/>
                      <a:pt x="174" y="86"/>
                      <a:pt x="177" y="95"/>
                    </a:cubicBezTo>
                    <a:cubicBezTo>
                      <a:pt x="194" y="102"/>
                      <a:pt x="170" y="135"/>
                      <a:pt x="164" y="142"/>
                    </a:cubicBezTo>
                    <a:cubicBezTo>
                      <a:pt x="162" y="183"/>
                      <a:pt x="172" y="229"/>
                      <a:pt x="173" y="274"/>
                    </a:cubicBezTo>
                    <a:cubicBezTo>
                      <a:pt x="172" y="286"/>
                      <a:pt x="169" y="295"/>
                      <a:pt x="161" y="299"/>
                    </a:cubicBezTo>
                    <a:close/>
                    <a:moveTo>
                      <a:pt x="78" y="242"/>
                    </a:moveTo>
                    <a:cubicBezTo>
                      <a:pt x="81" y="240"/>
                      <a:pt x="83" y="238"/>
                      <a:pt x="86" y="236"/>
                    </a:cubicBezTo>
                    <a:cubicBezTo>
                      <a:pt x="84" y="222"/>
                      <a:pt x="82" y="209"/>
                      <a:pt x="80" y="196"/>
                    </a:cubicBezTo>
                    <a:cubicBezTo>
                      <a:pt x="82" y="182"/>
                      <a:pt x="90" y="168"/>
                      <a:pt x="94" y="156"/>
                    </a:cubicBezTo>
                    <a:cubicBezTo>
                      <a:pt x="95" y="156"/>
                      <a:pt x="96" y="156"/>
                      <a:pt x="96" y="156"/>
                    </a:cubicBezTo>
                    <a:cubicBezTo>
                      <a:pt x="96" y="147"/>
                      <a:pt x="101" y="138"/>
                      <a:pt x="100" y="129"/>
                    </a:cubicBezTo>
                    <a:cubicBezTo>
                      <a:pt x="93" y="133"/>
                      <a:pt x="86" y="164"/>
                      <a:pt x="78" y="164"/>
                    </a:cubicBezTo>
                    <a:cubicBezTo>
                      <a:pt x="75" y="138"/>
                      <a:pt x="79" y="129"/>
                      <a:pt x="85" y="107"/>
                    </a:cubicBezTo>
                    <a:cubicBezTo>
                      <a:pt x="85" y="105"/>
                      <a:pt x="85" y="103"/>
                      <a:pt x="85" y="100"/>
                    </a:cubicBezTo>
                    <a:cubicBezTo>
                      <a:pt x="74" y="90"/>
                      <a:pt x="75" y="82"/>
                      <a:pt x="61" y="85"/>
                    </a:cubicBezTo>
                    <a:cubicBezTo>
                      <a:pt x="60" y="87"/>
                      <a:pt x="59" y="89"/>
                      <a:pt x="58" y="90"/>
                    </a:cubicBezTo>
                    <a:cubicBezTo>
                      <a:pt x="57" y="120"/>
                      <a:pt x="39" y="129"/>
                      <a:pt x="26" y="149"/>
                    </a:cubicBezTo>
                    <a:cubicBezTo>
                      <a:pt x="23" y="153"/>
                      <a:pt x="5" y="169"/>
                      <a:pt x="3" y="174"/>
                    </a:cubicBezTo>
                    <a:cubicBezTo>
                      <a:pt x="2" y="175"/>
                      <a:pt x="1" y="175"/>
                      <a:pt x="0" y="175"/>
                    </a:cubicBezTo>
                    <a:cubicBezTo>
                      <a:pt x="2" y="185"/>
                      <a:pt x="14" y="187"/>
                      <a:pt x="25" y="185"/>
                    </a:cubicBezTo>
                    <a:cubicBezTo>
                      <a:pt x="36" y="172"/>
                      <a:pt x="44" y="151"/>
                      <a:pt x="56" y="137"/>
                    </a:cubicBezTo>
                    <a:cubicBezTo>
                      <a:pt x="59" y="155"/>
                      <a:pt x="60" y="176"/>
                      <a:pt x="62" y="197"/>
                    </a:cubicBezTo>
                    <a:cubicBezTo>
                      <a:pt x="60" y="199"/>
                      <a:pt x="58" y="200"/>
                      <a:pt x="56" y="201"/>
                    </a:cubicBezTo>
                    <a:cubicBezTo>
                      <a:pt x="55" y="196"/>
                      <a:pt x="54" y="191"/>
                      <a:pt x="54" y="185"/>
                    </a:cubicBezTo>
                    <a:cubicBezTo>
                      <a:pt x="52" y="185"/>
                      <a:pt x="51" y="185"/>
                      <a:pt x="50" y="186"/>
                    </a:cubicBezTo>
                    <a:cubicBezTo>
                      <a:pt x="45" y="196"/>
                      <a:pt x="41" y="206"/>
                      <a:pt x="37" y="216"/>
                    </a:cubicBezTo>
                    <a:cubicBezTo>
                      <a:pt x="37" y="223"/>
                      <a:pt x="37" y="240"/>
                      <a:pt x="43" y="247"/>
                    </a:cubicBezTo>
                    <a:cubicBezTo>
                      <a:pt x="44" y="246"/>
                      <a:pt x="46" y="245"/>
                      <a:pt x="48" y="245"/>
                    </a:cubicBezTo>
                    <a:cubicBezTo>
                      <a:pt x="54" y="239"/>
                      <a:pt x="57" y="221"/>
                      <a:pt x="65" y="223"/>
                    </a:cubicBezTo>
                    <a:cubicBezTo>
                      <a:pt x="66" y="228"/>
                      <a:pt x="67" y="233"/>
                      <a:pt x="68" y="238"/>
                    </a:cubicBezTo>
                    <a:cubicBezTo>
                      <a:pt x="72" y="239"/>
                      <a:pt x="75" y="241"/>
                      <a:pt x="78" y="242"/>
                    </a:cubicBezTo>
                    <a:close/>
                    <a:moveTo>
                      <a:pt x="17" y="96"/>
                    </a:moveTo>
                    <a:cubicBezTo>
                      <a:pt x="20" y="95"/>
                      <a:pt x="31" y="90"/>
                      <a:pt x="32" y="85"/>
                    </a:cubicBezTo>
                    <a:cubicBezTo>
                      <a:pt x="42" y="76"/>
                      <a:pt x="51" y="67"/>
                      <a:pt x="61" y="59"/>
                    </a:cubicBezTo>
                    <a:cubicBezTo>
                      <a:pt x="79" y="52"/>
                      <a:pt x="79" y="51"/>
                      <a:pt x="83" y="49"/>
                    </a:cubicBezTo>
                    <a:cubicBezTo>
                      <a:pt x="87" y="35"/>
                      <a:pt x="84" y="23"/>
                      <a:pt x="79" y="14"/>
                    </a:cubicBezTo>
                    <a:cubicBezTo>
                      <a:pt x="71" y="12"/>
                      <a:pt x="68" y="0"/>
                      <a:pt x="68" y="19"/>
                    </a:cubicBezTo>
                    <a:cubicBezTo>
                      <a:pt x="55" y="34"/>
                      <a:pt x="42" y="52"/>
                      <a:pt x="31" y="70"/>
                    </a:cubicBezTo>
                    <a:cubicBezTo>
                      <a:pt x="30" y="74"/>
                      <a:pt x="27" y="78"/>
                      <a:pt x="24" y="82"/>
                    </a:cubicBezTo>
                    <a:cubicBezTo>
                      <a:pt x="24" y="82"/>
                      <a:pt x="24" y="83"/>
                      <a:pt x="24" y="84"/>
                    </a:cubicBezTo>
                    <a:cubicBezTo>
                      <a:pt x="23" y="84"/>
                      <a:pt x="23" y="84"/>
                      <a:pt x="22" y="84"/>
                    </a:cubicBezTo>
                    <a:cubicBezTo>
                      <a:pt x="22" y="86"/>
                      <a:pt x="21" y="88"/>
                      <a:pt x="21" y="90"/>
                    </a:cubicBezTo>
                    <a:cubicBezTo>
                      <a:pt x="20" y="91"/>
                      <a:pt x="20" y="91"/>
                      <a:pt x="19" y="91"/>
                    </a:cubicBezTo>
                    <a:cubicBezTo>
                      <a:pt x="19" y="91"/>
                      <a:pt x="19" y="92"/>
                      <a:pt x="20" y="93"/>
                    </a:cubicBezTo>
                    <a:cubicBezTo>
                      <a:pt x="19" y="93"/>
                      <a:pt x="18" y="93"/>
                      <a:pt x="17" y="93"/>
                    </a:cubicBezTo>
                    <a:cubicBezTo>
                      <a:pt x="17" y="94"/>
                      <a:pt x="17" y="95"/>
                      <a:pt x="17" y="96"/>
                    </a:cubicBezTo>
                    <a:close/>
                  </a:path>
                </a:pathLst>
              </a:custGeom>
              <a:solidFill>
                <a:srgbClr val="E60012"/>
              </a:solidFill>
              <a:ln>
                <a:noFill/>
              </a:ln>
            </p:spPr>
            <p:txBody>
              <a:bodyPr anchor="ctr"/>
              <a:lstStyle/>
              <a:p>
                <a:pPr algn="ctr"/>
                <a:endParaRPr/>
              </a:p>
            </p:txBody>
          </p:sp>
          <p:sp>
            <p:nvSpPr>
              <p:cNvPr id="59" name="íṩḻíḓe">
                <a:extLst>
                  <a:ext uri="{FF2B5EF4-FFF2-40B4-BE49-F238E27FC236}">
                    <a16:creationId xmlns:a16="http://schemas.microsoft.com/office/drawing/2014/main" id="{704F7999-833C-11E3-61C8-4D0DB50FDF6B}"/>
                  </a:ext>
                </a:extLst>
              </p:cNvPr>
              <p:cNvSpPr/>
              <p:nvPr/>
            </p:nvSpPr>
            <p:spPr bwMode="auto">
              <a:xfrm>
                <a:off x="2519363" y="2747963"/>
                <a:ext cx="141288" cy="239713"/>
              </a:xfrm>
              <a:custGeom>
                <a:avLst/>
                <a:gdLst>
                  <a:gd name="T0" fmla="*/ 160 w 179"/>
                  <a:gd name="T1" fmla="*/ 305 h 307"/>
                  <a:gd name="T2" fmla="*/ 144 w 179"/>
                  <a:gd name="T3" fmla="*/ 283 h 307"/>
                  <a:gd name="T4" fmla="*/ 126 w 179"/>
                  <a:gd name="T5" fmla="*/ 244 h 307"/>
                  <a:gd name="T6" fmla="*/ 122 w 179"/>
                  <a:gd name="T7" fmla="*/ 242 h 307"/>
                  <a:gd name="T8" fmla="*/ 121 w 179"/>
                  <a:gd name="T9" fmla="*/ 235 h 307"/>
                  <a:gd name="T10" fmla="*/ 97 w 179"/>
                  <a:gd name="T11" fmla="*/ 281 h 307"/>
                  <a:gd name="T12" fmla="*/ 72 w 179"/>
                  <a:gd name="T13" fmla="*/ 294 h 307"/>
                  <a:gd name="T14" fmla="*/ 93 w 179"/>
                  <a:gd name="T15" fmla="*/ 185 h 307"/>
                  <a:gd name="T16" fmla="*/ 45 w 179"/>
                  <a:gd name="T17" fmla="*/ 279 h 307"/>
                  <a:gd name="T18" fmla="*/ 34 w 179"/>
                  <a:gd name="T19" fmla="*/ 281 h 307"/>
                  <a:gd name="T20" fmla="*/ 17 w 179"/>
                  <a:gd name="T21" fmla="*/ 275 h 307"/>
                  <a:gd name="T22" fmla="*/ 46 w 179"/>
                  <a:gd name="T23" fmla="*/ 232 h 307"/>
                  <a:gd name="T24" fmla="*/ 74 w 179"/>
                  <a:gd name="T25" fmla="*/ 155 h 307"/>
                  <a:gd name="T26" fmla="*/ 49 w 179"/>
                  <a:gd name="T27" fmla="*/ 197 h 307"/>
                  <a:gd name="T28" fmla="*/ 35 w 179"/>
                  <a:gd name="T29" fmla="*/ 194 h 307"/>
                  <a:gd name="T30" fmla="*/ 19 w 179"/>
                  <a:gd name="T31" fmla="*/ 158 h 307"/>
                  <a:gd name="T32" fmla="*/ 54 w 179"/>
                  <a:gd name="T33" fmla="*/ 153 h 307"/>
                  <a:gd name="T34" fmla="*/ 57 w 179"/>
                  <a:gd name="T35" fmla="*/ 143 h 307"/>
                  <a:gd name="T36" fmla="*/ 53 w 179"/>
                  <a:gd name="T37" fmla="*/ 118 h 307"/>
                  <a:gd name="T38" fmla="*/ 64 w 179"/>
                  <a:gd name="T39" fmla="*/ 90 h 307"/>
                  <a:gd name="T40" fmla="*/ 0 w 179"/>
                  <a:gd name="T41" fmla="*/ 131 h 307"/>
                  <a:gd name="T42" fmla="*/ 24 w 179"/>
                  <a:gd name="T43" fmla="*/ 66 h 307"/>
                  <a:gd name="T44" fmla="*/ 36 w 179"/>
                  <a:gd name="T45" fmla="*/ 43 h 307"/>
                  <a:gd name="T46" fmla="*/ 57 w 179"/>
                  <a:gd name="T47" fmla="*/ 40 h 307"/>
                  <a:gd name="T48" fmla="*/ 93 w 179"/>
                  <a:gd name="T49" fmla="*/ 34 h 307"/>
                  <a:gd name="T50" fmla="*/ 73 w 179"/>
                  <a:gd name="T51" fmla="*/ 107 h 307"/>
                  <a:gd name="T52" fmla="*/ 88 w 179"/>
                  <a:gd name="T53" fmla="*/ 59 h 307"/>
                  <a:gd name="T54" fmla="*/ 119 w 179"/>
                  <a:gd name="T55" fmla="*/ 61 h 307"/>
                  <a:gd name="T56" fmla="*/ 111 w 179"/>
                  <a:gd name="T57" fmla="*/ 115 h 307"/>
                  <a:gd name="T58" fmla="*/ 154 w 179"/>
                  <a:gd name="T59" fmla="*/ 87 h 307"/>
                  <a:gd name="T60" fmla="*/ 155 w 179"/>
                  <a:gd name="T61" fmla="*/ 158 h 307"/>
                  <a:gd name="T62" fmla="*/ 146 w 179"/>
                  <a:gd name="T63" fmla="*/ 228 h 307"/>
                  <a:gd name="T64" fmla="*/ 89 w 179"/>
                  <a:gd name="T65" fmla="*/ 260 h 307"/>
                  <a:gd name="T66" fmla="*/ 105 w 179"/>
                  <a:gd name="T67" fmla="*/ 205 h 307"/>
                  <a:gd name="T68" fmla="*/ 88 w 179"/>
                  <a:gd name="T69" fmla="*/ 252 h 307"/>
                  <a:gd name="T70" fmla="*/ 89 w 179"/>
                  <a:gd name="T71" fmla="*/ 260 h 307"/>
                  <a:gd name="T72" fmla="*/ 133 w 179"/>
                  <a:gd name="T73" fmla="*/ 179 h 307"/>
                  <a:gd name="T74" fmla="*/ 118 w 179"/>
                  <a:gd name="T75" fmla="*/ 173 h 307"/>
                  <a:gd name="T76" fmla="*/ 115 w 179"/>
                  <a:gd name="T77" fmla="*/ 159 h 307"/>
                  <a:gd name="T78" fmla="*/ 106 w 179"/>
                  <a:gd name="T79" fmla="*/ 155 h 307"/>
                  <a:gd name="T80" fmla="*/ 102 w 179"/>
                  <a:gd name="T81" fmla="*/ 143 h 307"/>
                  <a:gd name="T82" fmla="*/ 87 w 179"/>
                  <a:gd name="T83" fmla="*/ 112 h 307"/>
                  <a:gd name="T84" fmla="*/ 74 w 179"/>
                  <a:gd name="T85" fmla="*/ 47 h 307"/>
                  <a:gd name="T86" fmla="*/ 78 w 179"/>
                  <a:gd name="T87" fmla="*/ 36 h 307"/>
                  <a:gd name="T88" fmla="*/ 73 w 179"/>
                  <a:gd name="T89" fmla="*/ 23 h 307"/>
                  <a:gd name="T90" fmla="*/ 71 w 179"/>
                  <a:gd name="T91" fmla="*/ 47 h 307"/>
                  <a:gd name="T92" fmla="*/ 74 w 179"/>
                  <a:gd name="T93" fmla="*/ 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307">
                    <a:moveTo>
                      <a:pt x="168" y="307"/>
                    </a:moveTo>
                    <a:cubicBezTo>
                      <a:pt x="165" y="306"/>
                      <a:pt x="165" y="306"/>
                      <a:pt x="160" y="305"/>
                    </a:cubicBezTo>
                    <a:cubicBezTo>
                      <a:pt x="155" y="297"/>
                      <a:pt x="150" y="289"/>
                      <a:pt x="146" y="281"/>
                    </a:cubicBezTo>
                    <a:cubicBezTo>
                      <a:pt x="145" y="282"/>
                      <a:pt x="144" y="282"/>
                      <a:pt x="144" y="283"/>
                    </a:cubicBezTo>
                    <a:cubicBezTo>
                      <a:pt x="138" y="268"/>
                      <a:pt x="133" y="261"/>
                      <a:pt x="127" y="250"/>
                    </a:cubicBezTo>
                    <a:cubicBezTo>
                      <a:pt x="128" y="248"/>
                      <a:pt x="126" y="245"/>
                      <a:pt x="126" y="244"/>
                    </a:cubicBezTo>
                    <a:cubicBezTo>
                      <a:pt x="125" y="245"/>
                      <a:pt x="125" y="245"/>
                      <a:pt x="124" y="246"/>
                    </a:cubicBezTo>
                    <a:cubicBezTo>
                      <a:pt x="123" y="245"/>
                      <a:pt x="123" y="243"/>
                      <a:pt x="122" y="242"/>
                    </a:cubicBezTo>
                    <a:cubicBezTo>
                      <a:pt x="122" y="241"/>
                      <a:pt x="123" y="240"/>
                      <a:pt x="123" y="240"/>
                    </a:cubicBezTo>
                    <a:cubicBezTo>
                      <a:pt x="122" y="238"/>
                      <a:pt x="121" y="237"/>
                      <a:pt x="121" y="235"/>
                    </a:cubicBezTo>
                    <a:cubicBezTo>
                      <a:pt x="110" y="247"/>
                      <a:pt x="103" y="266"/>
                      <a:pt x="95" y="279"/>
                    </a:cubicBezTo>
                    <a:cubicBezTo>
                      <a:pt x="96" y="280"/>
                      <a:pt x="96" y="280"/>
                      <a:pt x="97" y="281"/>
                    </a:cubicBezTo>
                    <a:cubicBezTo>
                      <a:pt x="87" y="292"/>
                      <a:pt x="85" y="298"/>
                      <a:pt x="75" y="300"/>
                    </a:cubicBezTo>
                    <a:cubicBezTo>
                      <a:pt x="74" y="298"/>
                      <a:pt x="73" y="296"/>
                      <a:pt x="72" y="294"/>
                    </a:cubicBezTo>
                    <a:cubicBezTo>
                      <a:pt x="76" y="268"/>
                      <a:pt x="83" y="226"/>
                      <a:pt x="96" y="208"/>
                    </a:cubicBezTo>
                    <a:cubicBezTo>
                      <a:pt x="99" y="196"/>
                      <a:pt x="97" y="193"/>
                      <a:pt x="93" y="185"/>
                    </a:cubicBezTo>
                    <a:cubicBezTo>
                      <a:pt x="81" y="196"/>
                      <a:pt x="77" y="216"/>
                      <a:pt x="69" y="230"/>
                    </a:cubicBezTo>
                    <a:cubicBezTo>
                      <a:pt x="70" y="242"/>
                      <a:pt x="52" y="271"/>
                      <a:pt x="45" y="279"/>
                    </a:cubicBezTo>
                    <a:cubicBezTo>
                      <a:pt x="42" y="280"/>
                      <a:pt x="38" y="281"/>
                      <a:pt x="35" y="282"/>
                    </a:cubicBezTo>
                    <a:cubicBezTo>
                      <a:pt x="35" y="282"/>
                      <a:pt x="34" y="282"/>
                      <a:pt x="34" y="281"/>
                    </a:cubicBezTo>
                    <a:cubicBezTo>
                      <a:pt x="28" y="284"/>
                      <a:pt x="25" y="283"/>
                      <a:pt x="22" y="283"/>
                    </a:cubicBezTo>
                    <a:cubicBezTo>
                      <a:pt x="20" y="280"/>
                      <a:pt x="19" y="278"/>
                      <a:pt x="17" y="275"/>
                    </a:cubicBezTo>
                    <a:cubicBezTo>
                      <a:pt x="41" y="243"/>
                      <a:pt x="42" y="240"/>
                      <a:pt x="47" y="235"/>
                    </a:cubicBezTo>
                    <a:cubicBezTo>
                      <a:pt x="47" y="234"/>
                      <a:pt x="46" y="233"/>
                      <a:pt x="46" y="232"/>
                    </a:cubicBezTo>
                    <a:cubicBezTo>
                      <a:pt x="58" y="223"/>
                      <a:pt x="74" y="191"/>
                      <a:pt x="84" y="175"/>
                    </a:cubicBezTo>
                    <a:cubicBezTo>
                      <a:pt x="76" y="158"/>
                      <a:pt x="76" y="158"/>
                      <a:pt x="74" y="155"/>
                    </a:cubicBezTo>
                    <a:cubicBezTo>
                      <a:pt x="67" y="166"/>
                      <a:pt x="67" y="170"/>
                      <a:pt x="68" y="184"/>
                    </a:cubicBezTo>
                    <a:cubicBezTo>
                      <a:pt x="61" y="203"/>
                      <a:pt x="63" y="200"/>
                      <a:pt x="49" y="197"/>
                    </a:cubicBezTo>
                    <a:cubicBezTo>
                      <a:pt x="48" y="198"/>
                      <a:pt x="47" y="198"/>
                      <a:pt x="46" y="199"/>
                    </a:cubicBezTo>
                    <a:cubicBezTo>
                      <a:pt x="43" y="193"/>
                      <a:pt x="36" y="200"/>
                      <a:pt x="35" y="194"/>
                    </a:cubicBezTo>
                    <a:cubicBezTo>
                      <a:pt x="36" y="191"/>
                      <a:pt x="36" y="191"/>
                      <a:pt x="39" y="187"/>
                    </a:cubicBezTo>
                    <a:cubicBezTo>
                      <a:pt x="36" y="173"/>
                      <a:pt x="22" y="167"/>
                      <a:pt x="19" y="158"/>
                    </a:cubicBezTo>
                    <a:cubicBezTo>
                      <a:pt x="26" y="151"/>
                      <a:pt x="39" y="154"/>
                      <a:pt x="51" y="157"/>
                    </a:cubicBezTo>
                    <a:cubicBezTo>
                      <a:pt x="52" y="156"/>
                      <a:pt x="53" y="154"/>
                      <a:pt x="54" y="153"/>
                    </a:cubicBezTo>
                    <a:cubicBezTo>
                      <a:pt x="54" y="151"/>
                      <a:pt x="54" y="149"/>
                      <a:pt x="54" y="147"/>
                    </a:cubicBezTo>
                    <a:cubicBezTo>
                      <a:pt x="55" y="145"/>
                      <a:pt x="56" y="144"/>
                      <a:pt x="57" y="143"/>
                    </a:cubicBezTo>
                    <a:cubicBezTo>
                      <a:pt x="61" y="145"/>
                      <a:pt x="63" y="145"/>
                      <a:pt x="67" y="142"/>
                    </a:cubicBezTo>
                    <a:cubicBezTo>
                      <a:pt x="62" y="134"/>
                      <a:pt x="58" y="126"/>
                      <a:pt x="53" y="118"/>
                    </a:cubicBezTo>
                    <a:cubicBezTo>
                      <a:pt x="56" y="109"/>
                      <a:pt x="57" y="112"/>
                      <a:pt x="65" y="107"/>
                    </a:cubicBezTo>
                    <a:cubicBezTo>
                      <a:pt x="64" y="101"/>
                      <a:pt x="64" y="96"/>
                      <a:pt x="64" y="90"/>
                    </a:cubicBezTo>
                    <a:cubicBezTo>
                      <a:pt x="57" y="83"/>
                      <a:pt x="31" y="133"/>
                      <a:pt x="29" y="135"/>
                    </a:cubicBezTo>
                    <a:cubicBezTo>
                      <a:pt x="17" y="147"/>
                      <a:pt x="8" y="144"/>
                      <a:pt x="0" y="131"/>
                    </a:cubicBezTo>
                    <a:cubicBezTo>
                      <a:pt x="5" y="118"/>
                      <a:pt x="50" y="88"/>
                      <a:pt x="47" y="79"/>
                    </a:cubicBezTo>
                    <a:cubicBezTo>
                      <a:pt x="37" y="77"/>
                      <a:pt x="30" y="71"/>
                      <a:pt x="24" y="66"/>
                    </a:cubicBezTo>
                    <a:cubicBezTo>
                      <a:pt x="13" y="62"/>
                      <a:pt x="5" y="61"/>
                      <a:pt x="1" y="50"/>
                    </a:cubicBezTo>
                    <a:cubicBezTo>
                      <a:pt x="8" y="41"/>
                      <a:pt x="26" y="35"/>
                      <a:pt x="36" y="43"/>
                    </a:cubicBezTo>
                    <a:cubicBezTo>
                      <a:pt x="49" y="73"/>
                      <a:pt x="49" y="74"/>
                      <a:pt x="50" y="77"/>
                    </a:cubicBezTo>
                    <a:cubicBezTo>
                      <a:pt x="65" y="64"/>
                      <a:pt x="58" y="63"/>
                      <a:pt x="57" y="40"/>
                    </a:cubicBezTo>
                    <a:cubicBezTo>
                      <a:pt x="52" y="28"/>
                      <a:pt x="50" y="5"/>
                      <a:pt x="63" y="2"/>
                    </a:cubicBezTo>
                    <a:cubicBezTo>
                      <a:pt x="77" y="10"/>
                      <a:pt x="94" y="0"/>
                      <a:pt x="93" y="34"/>
                    </a:cubicBezTo>
                    <a:cubicBezTo>
                      <a:pt x="85" y="49"/>
                      <a:pt x="81" y="61"/>
                      <a:pt x="73" y="73"/>
                    </a:cubicBezTo>
                    <a:cubicBezTo>
                      <a:pt x="71" y="81"/>
                      <a:pt x="69" y="98"/>
                      <a:pt x="73" y="107"/>
                    </a:cubicBezTo>
                    <a:cubicBezTo>
                      <a:pt x="85" y="102"/>
                      <a:pt x="87" y="122"/>
                      <a:pt x="95" y="88"/>
                    </a:cubicBezTo>
                    <a:cubicBezTo>
                      <a:pt x="92" y="80"/>
                      <a:pt x="87" y="64"/>
                      <a:pt x="88" y="59"/>
                    </a:cubicBezTo>
                    <a:cubicBezTo>
                      <a:pt x="92" y="57"/>
                      <a:pt x="96" y="55"/>
                      <a:pt x="103" y="59"/>
                    </a:cubicBezTo>
                    <a:cubicBezTo>
                      <a:pt x="107" y="58"/>
                      <a:pt x="113" y="54"/>
                      <a:pt x="119" y="61"/>
                    </a:cubicBezTo>
                    <a:cubicBezTo>
                      <a:pt x="119" y="69"/>
                      <a:pt x="113" y="83"/>
                      <a:pt x="111" y="90"/>
                    </a:cubicBezTo>
                    <a:cubicBezTo>
                      <a:pt x="111" y="98"/>
                      <a:pt x="111" y="107"/>
                      <a:pt x="111" y="115"/>
                    </a:cubicBezTo>
                    <a:cubicBezTo>
                      <a:pt x="112" y="116"/>
                      <a:pt x="113" y="116"/>
                      <a:pt x="114" y="117"/>
                    </a:cubicBezTo>
                    <a:cubicBezTo>
                      <a:pt x="122" y="98"/>
                      <a:pt x="133" y="49"/>
                      <a:pt x="154" y="87"/>
                    </a:cubicBezTo>
                    <a:cubicBezTo>
                      <a:pt x="147" y="98"/>
                      <a:pt x="123" y="152"/>
                      <a:pt x="124" y="157"/>
                    </a:cubicBezTo>
                    <a:cubicBezTo>
                      <a:pt x="129" y="161"/>
                      <a:pt x="144" y="157"/>
                      <a:pt x="155" y="158"/>
                    </a:cubicBezTo>
                    <a:cubicBezTo>
                      <a:pt x="157" y="176"/>
                      <a:pt x="141" y="190"/>
                      <a:pt x="136" y="206"/>
                    </a:cubicBezTo>
                    <a:cubicBezTo>
                      <a:pt x="139" y="213"/>
                      <a:pt x="142" y="221"/>
                      <a:pt x="146" y="228"/>
                    </a:cubicBezTo>
                    <a:cubicBezTo>
                      <a:pt x="156" y="246"/>
                      <a:pt x="179" y="280"/>
                      <a:pt x="168" y="307"/>
                    </a:cubicBezTo>
                    <a:close/>
                    <a:moveTo>
                      <a:pt x="89" y="260"/>
                    </a:moveTo>
                    <a:cubicBezTo>
                      <a:pt x="95" y="252"/>
                      <a:pt x="107" y="227"/>
                      <a:pt x="111" y="216"/>
                    </a:cubicBezTo>
                    <a:cubicBezTo>
                      <a:pt x="109" y="212"/>
                      <a:pt x="107" y="209"/>
                      <a:pt x="105" y="205"/>
                    </a:cubicBezTo>
                    <a:cubicBezTo>
                      <a:pt x="98" y="219"/>
                      <a:pt x="93" y="236"/>
                      <a:pt x="87" y="249"/>
                    </a:cubicBezTo>
                    <a:cubicBezTo>
                      <a:pt x="87" y="250"/>
                      <a:pt x="87" y="251"/>
                      <a:pt x="88" y="252"/>
                    </a:cubicBezTo>
                    <a:cubicBezTo>
                      <a:pt x="87" y="254"/>
                      <a:pt x="87" y="255"/>
                      <a:pt x="86" y="257"/>
                    </a:cubicBezTo>
                    <a:cubicBezTo>
                      <a:pt x="87" y="258"/>
                      <a:pt x="88" y="259"/>
                      <a:pt x="89" y="260"/>
                    </a:cubicBezTo>
                    <a:close/>
                    <a:moveTo>
                      <a:pt x="128" y="188"/>
                    </a:moveTo>
                    <a:cubicBezTo>
                      <a:pt x="130" y="185"/>
                      <a:pt x="131" y="182"/>
                      <a:pt x="133" y="179"/>
                    </a:cubicBezTo>
                    <a:cubicBezTo>
                      <a:pt x="128" y="173"/>
                      <a:pt x="124" y="172"/>
                      <a:pt x="121" y="170"/>
                    </a:cubicBezTo>
                    <a:cubicBezTo>
                      <a:pt x="120" y="171"/>
                      <a:pt x="119" y="172"/>
                      <a:pt x="118" y="173"/>
                    </a:cubicBezTo>
                    <a:cubicBezTo>
                      <a:pt x="118" y="179"/>
                      <a:pt x="121" y="185"/>
                      <a:pt x="128" y="188"/>
                    </a:cubicBezTo>
                    <a:close/>
                    <a:moveTo>
                      <a:pt x="115" y="159"/>
                    </a:moveTo>
                    <a:cubicBezTo>
                      <a:pt x="120" y="149"/>
                      <a:pt x="130" y="128"/>
                      <a:pt x="128" y="116"/>
                    </a:cubicBezTo>
                    <a:cubicBezTo>
                      <a:pt x="118" y="127"/>
                      <a:pt x="112" y="142"/>
                      <a:pt x="106" y="155"/>
                    </a:cubicBezTo>
                    <a:cubicBezTo>
                      <a:pt x="109" y="159"/>
                      <a:pt x="108" y="159"/>
                      <a:pt x="115" y="159"/>
                    </a:cubicBezTo>
                    <a:close/>
                    <a:moveTo>
                      <a:pt x="102" y="143"/>
                    </a:moveTo>
                    <a:cubicBezTo>
                      <a:pt x="105" y="137"/>
                      <a:pt x="107" y="133"/>
                      <a:pt x="107" y="125"/>
                    </a:cubicBezTo>
                    <a:cubicBezTo>
                      <a:pt x="97" y="102"/>
                      <a:pt x="101" y="103"/>
                      <a:pt x="87" y="112"/>
                    </a:cubicBezTo>
                    <a:cubicBezTo>
                      <a:pt x="87" y="122"/>
                      <a:pt x="93" y="137"/>
                      <a:pt x="102" y="143"/>
                    </a:cubicBezTo>
                    <a:close/>
                    <a:moveTo>
                      <a:pt x="74" y="47"/>
                    </a:moveTo>
                    <a:cubicBezTo>
                      <a:pt x="76" y="44"/>
                      <a:pt x="78" y="42"/>
                      <a:pt x="80" y="39"/>
                    </a:cubicBezTo>
                    <a:cubicBezTo>
                      <a:pt x="79" y="38"/>
                      <a:pt x="79" y="37"/>
                      <a:pt x="78" y="36"/>
                    </a:cubicBezTo>
                    <a:cubicBezTo>
                      <a:pt x="79" y="35"/>
                      <a:pt x="79" y="34"/>
                      <a:pt x="80" y="32"/>
                    </a:cubicBezTo>
                    <a:cubicBezTo>
                      <a:pt x="77" y="27"/>
                      <a:pt x="75" y="25"/>
                      <a:pt x="73" y="23"/>
                    </a:cubicBezTo>
                    <a:cubicBezTo>
                      <a:pt x="71" y="25"/>
                      <a:pt x="70" y="26"/>
                      <a:pt x="69" y="27"/>
                    </a:cubicBezTo>
                    <a:cubicBezTo>
                      <a:pt x="69" y="33"/>
                      <a:pt x="68" y="41"/>
                      <a:pt x="71" y="47"/>
                    </a:cubicBezTo>
                    <a:cubicBezTo>
                      <a:pt x="72" y="47"/>
                      <a:pt x="72" y="46"/>
                      <a:pt x="73" y="46"/>
                    </a:cubicBezTo>
                    <a:cubicBezTo>
                      <a:pt x="73" y="46"/>
                      <a:pt x="73" y="47"/>
                      <a:pt x="74" y="47"/>
                    </a:cubicBezTo>
                    <a:close/>
                  </a:path>
                </a:pathLst>
              </a:custGeom>
              <a:solidFill>
                <a:srgbClr val="E60012"/>
              </a:solidFill>
              <a:ln>
                <a:noFill/>
              </a:ln>
            </p:spPr>
            <p:txBody>
              <a:bodyPr anchor="ctr"/>
              <a:lstStyle/>
              <a:p>
                <a:pPr algn="ctr"/>
                <a:endParaRPr/>
              </a:p>
            </p:txBody>
          </p:sp>
          <p:sp>
            <p:nvSpPr>
              <p:cNvPr id="60" name="îsļíḑe">
                <a:extLst>
                  <a:ext uri="{FF2B5EF4-FFF2-40B4-BE49-F238E27FC236}">
                    <a16:creationId xmlns:a16="http://schemas.microsoft.com/office/drawing/2014/main" id="{FDAE6FCB-8522-7702-6379-5C5A25F8139A}"/>
                  </a:ext>
                </a:extLst>
              </p:cNvPr>
              <p:cNvSpPr/>
              <p:nvPr/>
            </p:nvSpPr>
            <p:spPr bwMode="auto">
              <a:xfrm>
                <a:off x="2944813" y="3798888"/>
                <a:ext cx="292100" cy="53975"/>
              </a:xfrm>
              <a:custGeom>
                <a:avLst/>
                <a:gdLst>
                  <a:gd name="T0" fmla="*/ 30 w 374"/>
                  <a:gd name="T1" fmla="*/ 68 h 70"/>
                  <a:gd name="T2" fmla="*/ 6 w 374"/>
                  <a:gd name="T3" fmla="*/ 68 h 70"/>
                  <a:gd name="T4" fmla="*/ 14 w 374"/>
                  <a:gd name="T5" fmla="*/ 25 h 70"/>
                  <a:gd name="T6" fmla="*/ 33 w 374"/>
                  <a:gd name="T7" fmla="*/ 1 h 70"/>
                  <a:gd name="T8" fmla="*/ 39 w 374"/>
                  <a:gd name="T9" fmla="*/ 1 h 70"/>
                  <a:gd name="T10" fmla="*/ 85 w 374"/>
                  <a:gd name="T11" fmla="*/ 46 h 70"/>
                  <a:gd name="T12" fmla="*/ 78 w 374"/>
                  <a:gd name="T13" fmla="*/ 68 h 70"/>
                  <a:gd name="T14" fmla="*/ 57 w 374"/>
                  <a:gd name="T15" fmla="*/ 63 h 70"/>
                  <a:gd name="T16" fmla="*/ 55 w 374"/>
                  <a:gd name="T17" fmla="*/ 1 h 70"/>
                  <a:gd name="T18" fmla="*/ 69 w 374"/>
                  <a:gd name="T19" fmla="*/ 57 h 70"/>
                  <a:gd name="T20" fmla="*/ 72 w 374"/>
                  <a:gd name="T21" fmla="*/ 51 h 70"/>
                  <a:gd name="T22" fmla="*/ 121 w 374"/>
                  <a:gd name="T23" fmla="*/ 1 h 70"/>
                  <a:gd name="T24" fmla="*/ 108 w 374"/>
                  <a:gd name="T25" fmla="*/ 40 h 70"/>
                  <a:gd name="T26" fmla="*/ 91 w 374"/>
                  <a:gd name="T27" fmla="*/ 68 h 70"/>
                  <a:gd name="T28" fmla="*/ 104 w 374"/>
                  <a:gd name="T29" fmla="*/ 25 h 70"/>
                  <a:gd name="T30" fmla="*/ 121 w 374"/>
                  <a:gd name="T31" fmla="*/ 1 h 70"/>
                  <a:gd name="T32" fmla="*/ 144 w 374"/>
                  <a:gd name="T33" fmla="*/ 68 h 70"/>
                  <a:gd name="T34" fmla="*/ 138 w 374"/>
                  <a:gd name="T35" fmla="*/ 68 h 70"/>
                  <a:gd name="T36" fmla="*/ 150 w 374"/>
                  <a:gd name="T37" fmla="*/ 1 h 70"/>
                  <a:gd name="T38" fmla="*/ 139 w 374"/>
                  <a:gd name="T39" fmla="*/ 44 h 70"/>
                  <a:gd name="T40" fmla="*/ 190 w 374"/>
                  <a:gd name="T41" fmla="*/ 68 h 70"/>
                  <a:gd name="T42" fmla="*/ 172 w 374"/>
                  <a:gd name="T43" fmla="*/ 68 h 70"/>
                  <a:gd name="T44" fmla="*/ 172 w 374"/>
                  <a:gd name="T45" fmla="*/ 1 h 70"/>
                  <a:gd name="T46" fmla="*/ 190 w 374"/>
                  <a:gd name="T47" fmla="*/ 1 h 70"/>
                  <a:gd name="T48" fmla="*/ 234 w 374"/>
                  <a:gd name="T49" fmla="*/ 19 h 70"/>
                  <a:gd name="T50" fmla="*/ 230 w 374"/>
                  <a:gd name="T51" fmla="*/ 13 h 70"/>
                  <a:gd name="T52" fmla="*/ 230 w 374"/>
                  <a:gd name="T53" fmla="*/ 57 h 70"/>
                  <a:gd name="T54" fmla="*/ 234 w 374"/>
                  <a:gd name="T55" fmla="*/ 50 h 70"/>
                  <a:gd name="T56" fmla="*/ 247 w 374"/>
                  <a:gd name="T57" fmla="*/ 44 h 70"/>
                  <a:gd name="T58" fmla="*/ 232 w 374"/>
                  <a:gd name="T59" fmla="*/ 70 h 70"/>
                  <a:gd name="T60" fmla="*/ 216 w 374"/>
                  <a:gd name="T61" fmla="*/ 45 h 70"/>
                  <a:gd name="T62" fmla="*/ 219 w 374"/>
                  <a:gd name="T63" fmla="*/ 7 h 70"/>
                  <a:gd name="T64" fmla="*/ 241 w 374"/>
                  <a:gd name="T65" fmla="*/ 3 h 70"/>
                  <a:gd name="T66" fmla="*/ 247 w 374"/>
                  <a:gd name="T67" fmla="*/ 31 h 70"/>
                  <a:gd name="T68" fmla="*/ 270 w 374"/>
                  <a:gd name="T69" fmla="*/ 68 h 70"/>
                  <a:gd name="T70" fmla="*/ 266 w 374"/>
                  <a:gd name="T71" fmla="*/ 68 h 70"/>
                  <a:gd name="T72" fmla="*/ 266 w 374"/>
                  <a:gd name="T73" fmla="*/ 1 h 70"/>
                  <a:gd name="T74" fmla="*/ 270 w 374"/>
                  <a:gd name="T75" fmla="*/ 1 h 70"/>
                  <a:gd name="T76" fmla="*/ 302 w 374"/>
                  <a:gd name="T77" fmla="*/ 68 h 70"/>
                  <a:gd name="T78" fmla="*/ 302 w 374"/>
                  <a:gd name="T79" fmla="*/ 1 h 70"/>
                  <a:gd name="T80" fmla="*/ 326 w 374"/>
                  <a:gd name="T81" fmla="*/ 68 h 70"/>
                  <a:gd name="T82" fmla="*/ 308 w 374"/>
                  <a:gd name="T83" fmla="*/ 68 h 70"/>
                  <a:gd name="T84" fmla="*/ 326 w 374"/>
                  <a:gd name="T85" fmla="*/ 32 h 70"/>
                  <a:gd name="T86" fmla="*/ 366 w 374"/>
                  <a:gd name="T87" fmla="*/ 1 h 70"/>
                  <a:gd name="T88" fmla="*/ 360 w 374"/>
                  <a:gd name="T89" fmla="*/ 56 h 70"/>
                  <a:gd name="T90" fmla="*/ 340 w 374"/>
                  <a:gd name="T91" fmla="*/ 68 h 70"/>
                  <a:gd name="T92" fmla="*/ 359 w 374"/>
                  <a:gd name="T93" fmla="*/ 44 h 70"/>
                  <a:gd name="T94" fmla="*/ 359 w 374"/>
                  <a:gd name="T9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 h="70">
                    <a:moveTo>
                      <a:pt x="52" y="1"/>
                    </a:moveTo>
                    <a:cubicBezTo>
                      <a:pt x="46" y="68"/>
                      <a:pt x="46" y="68"/>
                      <a:pt x="46" y="68"/>
                    </a:cubicBezTo>
                    <a:cubicBezTo>
                      <a:pt x="30" y="68"/>
                      <a:pt x="30" y="68"/>
                      <a:pt x="30" y="68"/>
                    </a:cubicBezTo>
                    <a:cubicBezTo>
                      <a:pt x="28" y="58"/>
                      <a:pt x="27" y="46"/>
                      <a:pt x="26" y="33"/>
                    </a:cubicBezTo>
                    <a:cubicBezTo>
                      <a:pt x="25" y="39"/>
                      <a:pt x="24" y="51"/>
                      <a:pt x="22" y="68"/>
                    </a:cubicBezTo>
                    <a:cubicBezTo>
                      <a:pt x="6" y="68"/>
                      <a:pt x="6" y="68"/>
                      <a:pt x="6" y="68"/>
                    </a:cubicBezTo>
                    <a:cubicBezTo>
                      <a:pt x="0" y="1"/>
                      <a:pt x="0" y="1"/>
                      <a:pt x="0" y="1"/>
                    </a:cubicBezTo>
                    <a:cubicBezTo>
                      <a:pt x="12" y="1"/>
                      <a:pt x="12" y="1"/>
                      <a:pt x="12" y="1"/>
                    </a:cubicBezTo>
                    <a:cubicBezTo>
                      <a:pt x="14" y="25"/>
                      <a:pt x="14" y="25"/>
                      <a:pt x="14" y="25"/>
                    </a:cubicBezTo>
                    <a:cubicBezTo>
                      <a:pt x="15" y="47"/>
                      <a:pt x="15" y="47"/>
                      <a:pt x="15" y="47"/>
                    </a:cubicBezTo>
                    <a:cubicBezTo>
                      <a:pt x="16" y="36"/>
                      <a:pt x="17" y="20"/>
                      <a:pt x="19" y="1"/>
                    </a:cubicBezTo>
                    <a:cubicBezTo>
                      <a:pt x="33" y="1"/>
                      <a:pt x="33" y="1"/>
                      <a:pt x="33" y="1"/>
                    </a:cubicBezTo>
                    <a:cubicBezTo>
                      <a:pt x="33" y="3"/>
                      <a:pt x="33" y="11"/>
                      <a:pt x="34" y="24"/>
                    </a:cubicBezTo>
                    <a:cubicBezTo>
                      <a:pt x="35" y="49"/>
                      <a:pt x="35" y="49"/>
                      <a:pt x="35" y="49"/>
                    </a:cubicBezTo>
                    <a:cubicBezTo>
                      <a:pt x="36" y="33"/>
                      <a:pt x="37" y="17"/>
                      <a:pt x="39" y="1"/>
                    </a:cubicBezTo>
                    <a:cubicBezTo>
                      <a:pt x="52" y="1"/>
                      <a:pt x="52" y="1"/>
                      <a:pt x="52" y="1"/>
                    </a:cubicBezTo>
                    <a:close/>
                    <a:moveTo>
                      <a:pt x="85" y="1"/>
                    </a:moveTo>
                    <a:cubicBezTo>
                      <a:pt x="85" y="46"/>
                      <a:pt x="85" y="46"/>
                      <a:pt x="85" y="46"/>
                    </a:cubicBezTo>
                    <a:cubicBezTo>
                      <a:pt x="85" y="51"/>
                      <a:pt x="85" y="55"/>
                      <a:pt x="85" y="57"/>
                    </a:cubicBezTo>
                    <a:cubicBezTo>
                      <a:pt x="85" y="59"/>
                      <a:pt x="84" y="61"/>
                      <a:pt x="83" y="63"/>
                    </a:cubicBezTo>
                    <a:cubicBezTo>
                      <a:pt x="81" y="65"/>
                      <a:pt x="80" y="67"/>
                      <a:pt x="78" y="68"/>
                    </a:cubicBezTo>
                    <a:cubicBezTo>
                      <a:pt x="76" y="69"/>
                      <a:pt x="73" y="70"/>
                      <a:pt x="71" y="70"/>
                    </a:cubicBezTo>
                    <a:cubicBezTo>
                      <a:pt x="68" y="70"/>
                      <a:pt x="65" y="69"/>
                      <a:pt x="63" y="68"/>
                    </a:cubicBezTo>
                    <a:cubicBezTo>
                      <a:pt x="60" y="66"/>
                      <a:pt x="59" y="65"/>
                      <a:pt x="57" y="63"/>
                    </a:cubicBezTo>
                    <a:cubicBezTo>
                      <a:pt x="56" y="60"/>
                      <a:pt x="56" y="58"/>
                      <a:pt x="55" y="56"/>
                    </a:cubicBezTo>
                    <a:cubicBezTo>
                      <a:pt x="55" y="54"/>
                      <a:pt x="55" y="49"/>
                      <a:pt x="55" y="41"/>
                    </a:cubicBezTo>
                    <a:cubicBezTo>
                      <a:pt x="55" y="1"/>
                      <a:pt x="55" y="1"/>
                      <a:pt x="55" y="1"/>
                    </a:cubicBezTo>
                    <a:cubicBezTo>
                      <a:pt x="68" y="1"/>
                      <a:pt x="68" y="1"/>
                      <a:pt x="68" y="1"/>
                    </a:cubicBezTo>
                    <a:cubicBezTo>
                      <a:pt x="68" y="52"/>
                      <a:pt x="68" y="52"/>
                      <a:pt x="68" y="52"/>
                    </a:cubicBezTo>
                    <a:cubicBezTo>
                      <a:pt x="68" y="54"/>
                      <a:pt x="68" y="56"/>
                      <a:pt x="69" y="57"/>
                    </a:cubicBezTo>
                    <a:cubicBezTo>
                      <a:pt x="69" y="58"/>
                      <a:pt x="69" y="58"/>
                      <a:pt x="70" y="58"/>
                    </a:cubicBezTo>
                    <a:cubicBezTo>
                      <a:pt x="71" y="58"/>
                      <a:pt x="71" y="58"/>
                      <a:pt x="72" y="57"/>
                    </a:cubicBezTo>
                    <a:cubicBezTo>
                      <a:pt x="72" y="56"/>
                      <a:pt x="72" y="54"/>
                      <a:pt x="72" y="51"/>
                    </a:cubicBezTo>
                    <a:cubicBezTo>
                      <a:pt x="72" y="1"/>
                      <a:pt x="72" y="1"/>
                      <a:pt x="72" y="1"/>
                    </a:cubicBezTo>
                    <a:cubicBezTo>
                      <a:pt x="85" y="1"/>
                      <a:pt x="85" y="1"/>
                      <a:pt x="85" y="1"/>
                    </a:cubicBezTo>
                    <a:close/>
                    <a:moveTo>
                      <a:pt x="121" y="1"/>
                    </a:moveTo>
                    <a:cubicBezTo>
                      <a:pt x="121" y="68"/>
                      <a:pt x="121" y="68"/>
                      <a:pt x="121" y="68"/>
                    </a:cubicBezTo>
                    <a:cubicBezTo>
                      <a:pt x="108" y="68"/>
                      <a:pt x="108" y="68"/>
                      <a:pt x="108" y="68"/>
                    </a:cubicBezTo>
                    <a:cubicBezTo>
                      <a:pt x="108" y="40"/>
                      <a:pt x="108" y="40"/>
                      <a:pt x="108" y="40"/>
                    </a:cubicBezTo>
                    <a:cubicBezTo>
                      <a:pt x="104" y="40"/>
                      <a:pt x="104" y="40"/>
                      <a:pt x="104" y="40"/>
                    </a:cubicBezTo>
                    <a:cubicBezTo>
                      <a:pt x="104" y="68"/>
                      <a:pt x="104" y="68"/>
                      <a:pt x="104" y="68"/>
                    </a:cubicBezTo>
                    <a:cubicBezTo>
                      <a:pt x="91" y="68"/>
                      <a:pt x="91" y="68"/>
                      <a:pt x="91" y="68"/>
                    </a:cubicBezTo>
                    <a:cubicBezTo>
                      <a:pt x="91" y="1"/>
                      <a:pt x="91" y="1"/>
                      <a:pt x="91" y="1"/>
                    </a:cubicBezTo>
                    <a:cubicBezTo>
                      <a:pt x="104" y="1"/>
                      <a:pt x="104" y="1"/>
                      <a:pt x="104" y="1"/>
                    </a:cubicBezTo>
                    <a:cubicBezTo>
                      <a:pt x="104" y="25"/>
                      <a:pt x="104" y="25"/>
                      <a:pt x="104" y="25"/>
                    </a:cubicBezTo>
                    <a:cubicBezTo>
                      <a:pt x="108" y="25"/>
                      <a:pt x="108" y="25"/>
                      <a:pt x="108" y="25"/>
                    </a:cubicBezTo>
                    <a:cubicBezTo>
                      <a:pt x="108" y="1"/>
                      <a:pt x="108" y="1"/>
                      <a:pt x="108" y="1"/>
                    </a:cubicBezTo>
                    <a:cubicBezTo>
                      <a:pt x="121" y="1"/>
                      <a:pt x="121" y="1"/>
                      <a:pt x="121" y="1"/>
                    </a:cubicBezTo>
                    <a:close/>
                    <a:moveTo>
                      <a:pt x="150" y="1"/>
                    </a:moveTo>
                    <a:cubicBezTo>
                      <a:pt x="158" y="68"/>
                      <a:pt x="158" y="68"/>
                      <a:pt x="158" y="68"/>
                    </a:cubicBezTo>
                    <a:cubicBezTo>
                      <a:pt x="144" y="68"/>
                      <a:pt x="144" y="68"/>
                      <a:pt x="144" y="68"/>
                    </a:cubicBezTo>
                    <a:cubicBezTo>
                      <a:pt x="143" y="56"/>
                      <a:pt x="143" y="56"/>
                      <a:pt x="143" y="56"/>
                    </a:cubicBezTo>
                    <a:cubicBezTo>
                      <a:pt x="139" y="56"/>
                      <a:pt x="139" y="56"/>
                      <a:pt x="139" y="56"/>
                    </a:cubicBezTo>
                    <a:cubicBezTo>
                      <a:pt x="138" y="68"/>
                      <a:pt x="138" y="68"/>
                      <a:pt x="138" y="68"/>
                    </a:cubicBezTo>
                    <a:cubicBezTo>
                      <a:pt x="124" y="68"/>
                      <a:pt x="124" y="68"/>
                      <a:pt x="124" y="68"/>
                    </a:cubicBezTo>
                    <a:cubicBezTo>
                      <a:pt x="131" y="1"/>
                      <a:pt x="131" y="1"/>
                      <a:pt x="131" y="1"/>
                    </a:cubicBezTo>
                    <a:cubicBezTo>
                      <a:pt x="150" y="1"/>
                      <a:pt x="150" y="1"/>
                      <a:pt x="150" y="1"/>
                    </a:cubicBezTo>
                    <a:close/>
                    <a:moveTo>
                      <a:pt x="143" y="44"/>
                    </a:moveTo>
                    <a:cubicBezTo>
                      <a:pt x="142" y="37"/>
                      <a:pt x="142" y="28"/>
                      <a:pt x="141" y="16"/>
                    </a:cubicBezTo>
                    <a:cubicBezTo>
                      <a:pt x="140" y="29"/>
                      <a:pt x="139" y="39"/>
                      <a:pt x="139" y="44"/>
                    </a:cubicBezTo>
                    <a:cubicBezTo>
                      <a:pt x="143" y="44"/>
                      <a:pt x="143" y="44"/>
                      <a:pt x="143" y="44"/>
                    </a:cubicBezTo>
                    <a:close/>
                    <a:moveTo>
                      <a:pt x="190" y="1"/>
                    </a:moveTo>
                    <a:cubicBezTo>
                      <a:pt x="190" y="68"/>
                      <a:pt x="190" y="68"/>
                      <a:pt x="190" y="68"/>
                    </a:cubicBezTo>
                    <a:cubicBezTo>
                      <a:pt x="178" y="68"/>
                      <a:pt x="178" y="68"/>
                      <a:pt x="178" y="68"/>
                    </a:cubicBezTo>
                    <a:cubicBezTo>
                      <a:pt x="172" y="38"/>
                      <a:pt x="172" y="38"/>
                      <a:pt x="172" y="38"/>
                    </a:cubicBezTo>
                    <a:cubicBezTo>
                      <a:pt x="172" y="68"/>
                      <a:pt x="172" y="68"/>
                      <a:pt x="172" y="68"/>
                    </a:cubicBezTo>
                    <a:cubicBezTo>
                      <a:pt x="161" y="68"/>
                      <a:pt x="161" y="68"/>
                      <a:pt x="161" y="68"/>
                    </a:cubicBezTo>
                    <a:cubicBezTo>
                      <a:pt x="161" y="1"/>
                      <a:pt x="161" y="1"/>
                      <a:pt x="161" y="1"/>
                    </a:cubicBezTo>
                    <a:cubicBezTo>
                      <a:pt x="172" y="1"/>
                      <a:pt x="172" y="1"/>
                      <a:pt x="172" y="1"/>
                    </a:cubicBezTo>
                    <a:cubicBezTo>
                      <a:pt x="179" y="32"/>
                      <a:pt x="179" y="32"/>
                      <a:pt x="179" y="32"/>
                    </a:cubicBezTo>
                    <a:cubicBezTo>
                      <a:pt x="179" y="1"/>
                      <a:pt x="179" y="1"/>
                      <a:pt x="179" y="1"/>
                    </a:cubicBezTo>
                    <a:cubicBezTo>
                      <a:pt x="190" y="1"/>
                      <a:pt x="190" y="1"/>
                      <a:pt x="190" y="1"/>
                    </a:cubicBezTo>
                    <a:close/>
                    <a:moveTo>
                      <a:pt x="247" y="31"/>
                    </a:moveTo>
                    <a:cubicBezTo>
                      <a:pt x="234" y="31"/>
                      <a:pt x="234" y="31"/>
                      <a:pt x="234" y="31"/>
                    </a:cubicBezTo>
                    <a:cubicBezTo>
                      <a:pt x="234" y="19"/>
                      <a:pt x="234" y="19"/>
                      <a:pt x="234" y="19"/>
                    </a:cubicBezTo>
                    <a:cubicBezTo>
                      <a:pt x="234" y="16"/>
                      <a:pt x="234" y="13"/>
                      <a:pt x="234" y="13"/>
                    </a:cubicBezTo>
                    <a:cubicBezTo>
                      <a:pt x="233" y="12"/>
                      <a:pt x="233" y="11"/>
                      <a:pt x="232" y="11"/>
                    </a:cubicBezTo>
                    <a:cubicBezTo>
                      <a:pt x="231" y="11"/>
                      <a:pt x="230" y="12"/>
                      <a:pt x="230" y="13"/>
                    </a:cubicBezTo>
                    <a:cubicBezTo>
                      <a:pt x="229" y="14"/>
                      <a:pt x="229" y="16"/>
                      <a:pt x="229" y="20"/>
                    </a:cubicBezTo>
                    <a:cubicBezTo>
                      <a:pt x="229" y="51"/>
                      <a:pt x="229" y="51"/>
                      <a:pt x="229" y="51"/>
                    </a:cubicBezTo>
                    <a:cubicBezTo>
                      <a:pt x="229" y="54"/>
                      <a:pt x="229" y="56"/>
                      <a:pt x="230" y="57"/>
                    </a:cubicBezTo>
                    <a:cubicBezTo>
                      <a:pt x="230" y="58"/>
                      <a:pt x="231" y="58"/>
                      <a:pt x="232" y="58"/>
                    </a:cubicBezTo>
                    <a:cubicBezTo>
                      <a:pt x="233" y="58"/>
                      <a:pt x="233" y="58"/>
                      <a:pt x="234" y="57"/>
                    </a:cubicBezTo>
                    <a:cubicBezTo>
                      <a:pt x="234" y="56"/>
                      <a:pt x="234" y="54"/>
                      <a:pt x="234" y="50"/>
                    </a:cubicBezTo>
                    <a:cubicBezTo>
                      <a:pt x="234" y="42"/>
                      <a:pt x="234" y="42"/>
                      <a:pt x="234" y="42"/>
                    </a:cubicBezTo>
                    <a:cubicBezTo>
                      <a:pt x="247" y="42"/>
                      <a:pt x="247" y="42"/>
                      <a:pt x="247" y="42"/>
                    </a:cubicBezTo>
                    <a:cubicBezTo>
                      <a:pt x="247" y="44"/>
                      <a:pt x="247" y="44"/>
                      <a:pt x="247" y="44"/>
                    </a:cubicBezTo>
                    <a:cubicBezTo>
                      <a:pt x="247" y="51"/>
                      <a:pt x="247" y="56"/>
                      <a:pt x="246" y="59"/>
                    </a:cubicBezTo>
                    <a:cubicBezTo>
                      <a:pt x="245" y="62"/>
                      <a:pt x="244" y="64"/>
                      <a:pt x="241" y="66"/>
                    </a:cubicBezTo>
                    <a:cubicBezTo>
                      <a:pt x="239" y="69"/>
                      <a:pt x="235" y="70"/>
                      <a:pt x="232" y="70"/>
                    </a:cubicBezTo>
                    <a:cubicBezTo>
                      <a:pt x="228" y="70"/>
                      <a:pt x="225" y="69"/>
                      <a:pt x="222" y="67"/>
                    </a:cubicBezTo>
                    <a:cubicBezTo>
                      <a:pt x="220" y="65"/>
                      <a:pt x="218" y="63"/>
                      <a:pt x="217" y="59"/>
                    </a:cubicBezTo>
                    <a:cubicBezTo>
                      <a:pt x="216" y="56"/>
                      <a:pt x="216" y="51"/>
                      <a:pt x="216" y="45"/>
                    </a:cubicBezTo>
                    <a:cubicBezTo>
                      <a:pt x="216" y="25"/>
                      <a:pt x="216" y="25"/>
                      <a:pt x="216" y="25"/>
                    </a:cubicBezTo>
                    <a:cubicBezTo>
                      <a:pt x="216" y="20"/>
                      <a:pt x="216" y="17"/>
                      <a:pt x="216" y="14"/>
                    </a:cubicBezTo>
                    <a:cubicBezTo>
                      <a:pt x="217" y="12"/>
                      <a:pt x="217" y="9"/>
                      <a:pt x="219" y="7"/>
                    </a:cubicBezTo>
                    <a:cubicBezTo>
                      <a:pt x="220" y="5"/>
                      <a:pt x="222" y="3"/>
                      <a:pt x="224" y="2"/>
                    </a:cubicBezTo>
                    <a:cubicBezTo>
                      <a:pt x="226" y="1"/>
                      <a:pt x="229" y="0"/>
                      <a:pt x="231" y="0"/>
                    </a:cubicBezTo>
                    <a:cubicBezTo>
                      <a:pt x="235" y="0"/>
                      <a:pt x="238" y="1"/>
                      <a:pt x="241" y="3"/>
                    </a:cubicBezTo>
                    <a:cubicBezTo>
                      <a:pt x="244" y="5"/>
                      <a:pt x="245" y="7"/>
                      <a:pt x="246" y="10"/>
                    </a:cubicBezTo>
                    <a:cubicBezTo>
                      <a:pt x="247" y="13"/>
                      <a:pt x="247" y="18"/>
                      <a:pt x="247" y="24"/>
                    </a:cubicBezTo>
                    <a:cubicBezTo>
                      <a:pt x="247" y="31"/>
                      <a:pt x="247" y="31"/>
                      <a:pt x="247" y="31"/>
                    </a:cubicBezTo>
                    <a:close/>
                    <a:moveTo>
                      <a:pt x="283" y="1"/>
                    </a:moveTo>
                    <a:cubicBezTo>
                      <a:pt x="283" y="68"/>
                      <a:pt x="283" y="68"/>
                      <a:pt x="283" y="68"/>
                    </a:cubicBezTo>
                    <a:cubicBezTo>
                      <a:pt x="270" y="68"/>
                      <a:pt x="270" y="68"/>
                      <a:pt x="270" y="68"/>
                    </a:cubicBezTo>
                    <a:cubicBezTo>
                      <a:pt x="270" y="40"/>
                      <a:pt x="270" y="40"/>
                      <a:pt x="270" y="40"/>
                    </a:cubicBezTo>
                    <a:cubicBezTo>
                      <a:pt x="266" y="40"/>
                      <a:pt x="266" y="40"/>
                      <a:pt x="266" y="40"/>
                    </a:cubicBezTo>
                    <a:cubicBezTo>
                      <a:pt x="266" y="68"/>
                      <a:pt x="266" y="68"/>
                      <a:pt x="266" y="68"/>
                    </a:cubicBezTo>
                    <a:cubicBezTo>
                      <a:pt x="253" y="68"/>
                      <a:pt x="253" y="68"/>
                      <a:pt x="253" y="68"/>
                    </a:cubicBezTo>
                    <a:cubicBezTo>
                      <a:pt x="253" y="1"/>
                      <a:pt x="253" y="1"/>
                      <a:pt x="253" y="1"/>
                    </a:cubicBezTo>
                    <a:cubicBezTo>
                      <a:pt x="266" y="1"/>
                      <a:pt x="266" y="1"/>
                      <a:pt x="266" y="1"/>
                    </a:cubicBezTo>
                    <a:cubicBezTo>
                      <a:pt x="266" y="25"/>
                      <a:pt x="266" y="25"/>
                      <a:pt x="266" y="25"/>
                    </a:cubicBezTo>
                    <a:cubicBezTo>
                      <a:pt x="270" y="25"/>
                      <a:pt x="270" y="25"/>
                      <a:pt x="270" y="25"/>
                    </a:cubicBezTo>
                    <a:cubicBezTo>
                      <a:pt x="270" y="1"/>
                      <a:pt x="270" y="1"/>
                      <a:pt x="270" y="1"/>
                    </a:cubicBezTo>
                    <a:cubicBezTo>
                      <a:pt x="283" y="1"/>
                      <a:pt x="283" y="1"/>
                      <a:pt x="283" y="1"/>
                    </a:cubicBezTo>
                    <a:close/>
                    <a:moveTo>
                      <a:pt x="302" y="1"/>
                    </a:moveTo>
                    <a:cubicBezTo>
                      <a:pt x="302" y="68"/>
                      <a:pt x="302" y="68"/>
                      <a:pt x="302" y="68"/>
                    </a:cubicBezTo>
                    <a:cubicBezTo>
                      <a:pt x="289" y="68"/>
                      <a:pt x="289" y="68"/>
                      <a:pt x="289" y="68"/>
                    </a:cubicBezTo>
                    <a:cubicBezTo>
                      <a:pt x="289" y="1"/>
                      <a:pt x="289" y="1"/>
                      <a:pt x="289" y="1"/>
                    </a:cubicBezTo>
                    <a:cubicBezTo>
                      <a:pt x="302" y="1"/>
                      <a:pt x="302" y="1"/>
                      <a:pt x="302" y="1"/>
                    </a:cubicBezTo>
                    <a:close/>
                    <a:moveTo>
                      <a:pt x="337" y="1"/>
                    </a:moveTo>
                    <a:cubicBezTo>
                      <a:pt x="337" y="68"/>
                      <a:pt x="337" y="68"/>
                      <a:pt x="337" y="68"/>
                    </a:cubicBezTo>
                    <a:cubicBezTo>
                      <a:pt x="326" y="68"/>
                      <a:pt x="326" y="68"/>
                      <a:pt x="326" y="68"/>
                    </a:cubicBezTo>
                    <a:cubicBezTo>
                      <a:pt x="319" y="38"/>
                      <a:pt x="319" y="38"/>
                      <a:pt x="319" y="38"/>
                    </a:cubicBezTo>
                    <a:cubicBezTo>
                      <a:pt x="319" y="68"/>
                      <a:pt x="319" y="68"/>
                      <a:pt x="319" y="68"/>
                    </a:cubicBezTo>
                    <a:cubicBezTo>
                      <a:pt x="308" y="68"/>
                      <a:pt x="308" y="68"/>
                      <a:pt x="308" y="68"/>
                    </a:cubicBezTo>
                    <a:cubicBezTo>
                      <a:pt x="308" y="1"/>
                      <a:pt x="308" y="1"/>
                      <a:pt x="308" y="1"/>
                    </a:cubicBezTo>
                    <a:cubicBezTo>
                      <a:pt x="319" y="1"/>
                      <a:pt x="319" y="1"/>
                      <a:pt x="319" y="1"/>
                    </a:cubicBezTo>
                    <a:cubicBezTo>
                      <a:pt x="326" y="32"/>
                      <a:pt x="326" y="32"/>
                      <a:pt x="326" y="32"/>
                    </a:cubicBezTo>
                    <a:cubicBezTo>
                      <a:pt x="326" y="1"/>
                      <a:pt x="326" y="1"/>
                      <a:pt x="326" y="1"/>
                    </a:cubicBezTo>
                    <a:cubicBezTo>
                      <a:pt x="337" y="1"/>
                      <a:pt x="337" y="1"/>
                      <a:pt x="337" y="1"/>
                    </a:cubicBezTo>
                    <a:close/>
                    <a:moveTo>
                      <a:pt x="366" y="1"/>
                    </a:moveTo>
                    <a:cubicBezTo>
                      <a:pt x="374" y="68"/>
                      <a:pt x="374" y="68"/>
                      <a:pt x="374" y="68"/>
                    </a:cubicBezTo>
                    <a:cubicBezTo>
                      <a:pt x="360" y="68"/>
                      <a:pt x="360" y="68"/>
                      <a:pt x="360" y="68"/>
                    </a:cubicBezTo>
                    <a:cubicBezTo>
                      <a:pt x="360" y="56"/>
                      <a:pt x="360" y="56"/>
                      <a:pt x="360" y="56"/>
                    </a:cubicBezTo>
                    <a:cubicBezTo>
                      <a:pt x="355" y="56"/>
                      <a:pt x="355" y="56"/>
                      <a:pt x="355" y="56"/>
                    </a:cubicBezTo>
                    <a:cubicBezTo>
                      <a:pt x="354" y="68"/>
                      <a:pt x="354" y="68"/>
                      <a:pt x="354" y="68"/>
                    </a:cubicBezTo>
                    <a:cubicBezTo>
                      <a:pt x="340" y="68"/>
                      <a:pt x="340" y="68"/>
                      <a:pt x="340" y="68"/>
                    </a:cubicBezTo>
                    <a:cubicBezTo>
                      <a:pt x="347" y="1"/>
                      <a:pt x="347" y="1"/>
                      <a:pt x="347" y="1"/>
                    </a:cubicBezTo>
                    <a:cubicBezTo>
                      <a:pt x="366" y="1"/>
                      <a:pt x="366" y="1"/>
                      <a:pt x="366" y="1"/>
                    </a:cubicBezTo>
                    <a:close/>
                    <a:moveTo>
                      <a:pt x="359" y="44"/>
                    </a:moveTo>
                    <a:cubicBezTo>
                      <a:pt x="359" y="37"/>
                      <a:pt x="358" y="28"/>
                      <a:pt x="357" y="16"/>
                    </a:cubicBezTo>
                    <a:cubicBezTo>
                      <a:pt x="356" y="29"/>
                      <a:pt x="355" y="39"/>
                      <a:pt x="355" y="44"/>
                    </a:cubicBezTo>
                    <a:lnTo>
                      <a:pt x="359" y="44"/>
                    </a:lnTo>
                    <a:close/>
                  </a:path>
                </a:pathLst>
              </a:custGeom>
              <a:grpFill/>
              <a:ln>
                <a:noFill/>
              </a:ln>
            </p:spPr>
            <p:txBody>
              <a:bodyPr anchor="ctr"/>
              <a:lstStyle/>
              <a:p>
                <a:pPr algn="ctr"/>
                <a:endParaRPr/>
              </a:p>
            </p:txBody>
          </p:sp>
          <p:sp>
            <p:nvSpPr>
              <p:cNvPr id="61" name="ïṩľíḓè">
                <a:extLst>
                  <a:ext uri="{FF2B5EF4-FFF2-40B4-BE49-F238E27FC236}">
                    <a16:creationId xmlns:a16="http://schemas.microsoft.com/office/drawing/2014/main" id="{EECE6965-14D9-1D9C-0F69-AE3A3FE173F4}"/>
                  </a:ext>
                </a:extLst>
              </p:cNvPr>
              <p:cNvSpPr/>
              <p:nvPr/>
            </p:nvSpPr>
            <p:spPr bwMode="auto">
              <a:xfrm>
                <a:off x="2601913" y="3629026"/>
                <a:ext cx="976313" cy="134938"/>
              </a:xfrm>
              <a:custGeom>
                <a:avLst/>
                <a:gdLst>
                  <a:gd name="T0" fmla="*/ 1245 w 1245"/>
                  <a:gd name="T1" fmla="*/ 0 h 173"/>
                  <a:gd name="T2" fmla="*/ 1149 w 1245"/>
                  <a:gd name="T3" fmla="*/ 173 h 173"/>
                  <a:gd name="T4" fmla="*/ 96 w 1245"/>
                  <a:gd name="T5" fmla="*/ 173 h 173"/>
                  <a:gd name="T6" fmla="*/ 0 w 1245"/>
                  <a:gd name="T7" fmla="*/ 0 h 173"/>
                  <a:gd name="T8" fmla="*/ 1245 w 1245"/>
                  <a:gd name="T9" fmla="*/ 0 h 173"/>
                </a:gdLst>
                <a:ahLst/>
                <a:cxnLst>
                  <a:cxn ang="0">
                    <a:pos x="T0" y="T1"/>
                  </a:cxn>
                  <a:cxn ang="0">
                    <a:pos x="T2" y="T3"/>
                  </a:cxn>
                  <a:cxn ang="0">
                    <a:pos x="T4" y="T5"/>
                  </a:cxn>
                  <a:cxn ang="0">
                    <a:pos x="T6" y="T7"/>
                  </a:cxn>
                  <a:cxn ang="0">
                    <a:pos x="T8" y="T9"/>
                  </a:cxn>
                </a:cxnLst>
                <a:rect l="0" t="0" r="r" b="b"/>
                <a:pathLst>
                  <a:path w="1245" h="173">
                    <a:moveTo>
                      <a:pt x="1245" y="0"/>
                    </a:moveTo>
                    <a:cubicBezTo>
                      <a:pt x="1221" y="63"/>
                      <a:pt x="1189" y="121"/>
                      <a:pt x="1149" y="173"/>
                    </a:cubicBezTo>
                    <a:cubicBezTo>
                      <a:pt x="96" y="173"/>
                      <a:pt x="96" y="173"/>
                      <a:pt x="96" y="173"/>
                    </a:cubicBezTo>
                    <a:cubicBezTo>
                      <a:pt x="57" y="121"/>
                      <a:pt x="24" y="63"/>
                      <a:pt x="0" y="0"/>
                    </a:cubicBezTo>
                    <a:lnTo>
                      <a:pt x="1245" y="0"/>
                    </a:lnTo>
                    <a:close/>
                  </a:path>
                </a:pathLst>
              </a:custGeom>
              <a:noFill/>
              <a:ln>
                <a:solidFill>
                  <a:schemeClr val="accent1"/>
                </a:solidFill>
              </a:ln>
            </p:spPr>
            <p:txBody>
              <a:bodyPr anchor="ctr"/>
              <a:lstStyle/>
              <a:p>
                <a:pPr algn="ctr"/>
                <a:endParaRPr/>
              </a:p>
            </p:txBody>
          </p:sp>
          <p:sp>
            <p:nvSpPr>
              <p:cNvPr id="62" name="ïŝļíḑè">
                <a:extLst>
                  <a:ext uri="{FF2B5EF4-FFF2-40B4-BE49-F238E27FC236}">
                    <a16:creationId xmlns:a16="http://schemas.microsoft.com/office/drawing/2014/main" id="{F757DDC0-4410-BB40-F780-D207D83AEF35}"/>
                  </a:ext>
                </a:extLst>
              </p:cNvPr>
              <p:cNvSpPr/>
              <p:nvPr/>
            </p:nvSpPr>
            <p:spPr bwMode="auto">
              <a:xfrm>
                <a:off x="2709863" y="3643313"/>
                <a:ext cx="493713" cy="95250"/>
              </a:xfrm>
              <a:custGeom>
                <a:avLst/>
                <a:gdLst>
                  <a:gd name="T0" fmla="*/ 11 w 630"/>
                  <a:gd name="T1" fmla="*/ 33 h 121"/>
                  <a:gd name="T2" fmla="*/ 35 w 630"/>
                  <a:gd name="T3" fmla="*/ 100 h 121"/>
                  <a:gd name="T4" fmla="*/ 72 w 630"/>
                  <a:gd name="T5" fmla="*/ 56 h 121"/>
                  <a:gd name="T6" fmla="*/ 62 w 630"/>
                  <a:gd name="T7" fmla="*/ 38 h 121"/>
                  <a:gd name="T8" fmla="*/ 58 w 630"/>
                  <a:gd name="T9" fmla="*/ 98 h 121"/>
                  <a:gd name="T10" fmla="*/ 75 w 630"/>
                  <a:gd name="T11" fmla="*/ 18 h 121"/>
                  <a:gd name="T12" fmla="*/ 31 w 630"/>
                  <a:gd name="T13" fmla="*/ 52 h 121"/>
                  <a:gd name="T14" fmla="*/ 34 w 630"/>
                  <a:gd name="T15" fmla="*/ 67 h 121"/>
                  <a:gd name="T16" fmla="*/ 171 w 630"/>
                  <a:gd name="T17" fmla="*/ 39 h 121"/>
                  <a:gd name="T18" fmla="*/ 186 w 630"/>
                  <a:gd name="T19" fmla="*/ 68 h 121"/>
                  <a:gd name="T20" fmla="*/ 191 w 630"/>
                  <a:gd name="T21" fmla="*/ 41 h 121"/>
                  <a:gd name="T22" fmla="*/ 194 w 630"/>
                  <a:gd name="T23" fmla="*/ 24 h 121"/>
                  <a:gd name="T24" fmla="*/ 151 w 630"/>
                  <a:gd name="T25" fmla="*/ 30 h 121"/>
                  <a:gd name="T26" fmla="*/ 131 w 630"/>
                  <a:gd name="T27" fmla="*/ 64 h 121"/>
                  <a:gd name="T28" fmla="*/ 140 w 630"/>
                  <a:gd name="T29" fmla="*/ 64 h 121"/>
                  <a:gd name="T30" fmla="*/ 134 w 630"/>
                  <a:gd name="T31" fmla="*/ 113 h 121"/>
                  <a:gd name="T32" fmla="*/ 187 w 630"/>
                  <a:gd name="T33" fmla="*/ 61 h 121"/>
                  <a:gd name="T34" fmla="*/ 174 w 630"/>
                  <a:gd name="T35" fmla="*/ 53 h 121"/>
                  <a:gd name="T36" fmla="*/ 170 w 630"/>
                  <a:gd name="T37" fmla="*/ 62 h 121"/>
                  <a:gd name="T38" fmla="*/ 166 w 630"/>
                  <a:gd name="T39" fmla="*/ 77 h 121"/>
                  <a:gd name="T40" fmla="*/ 179 w 630"/>
                  <a:gd name="T41" fmla="*/ 113 h 121"/>
                  <a:gd name="T42" fmla="*/ 223 w 630"/>
                  <a:gd name="T43" fmla="*/ 91 h 121"/>
                  <a:gd name="T44" fmla="*/ 186 w 630"/>
                  <a:gd name="T45" fmla="*/ 88 h 121"/>
                  <a:gd name="T46" fmla="*/ 173 w 630"/>
                  <a:gd name="T47" fmla="*/ 86 h 121"/>
                  <a:gd name="T48" fmla="*/ 271 w 630"/>
                  <a:gd name="T49" fmla="*/ 25 h 121"/>
                  <a:gd name="T50" fmla="*/ 251 w 630"/>
                  <a:gd name="T51" fmla="*/ 92 h 121"/>
                  <a:gd name="T52" fmla="*/ 306 w 630"/>
                  <a:gd name="T53" fmla="*/ 49 h 121"/>
                  <a:gd name="T54" fmla="*/ 297 w 630"/>
                  <a:gd name="T55" fmla="*/ 23 h 121"/>
                  <a:gd name="T56" fmla="*/ 317 w 630"/>
                  <a:gd name="T57" fmla="*/ 7 h 121"/>
                  <a:gd name="T58" fmla="*/ 279 w 630"/>
                  <a:gd name="T59" fmla="*/ 8 h 121"/>
                  <a:gd name="T60" fmla="*/ 287 w 630"/>
                  <a:gd name="T61" fmla="*/ 34 h 121"/>
                  <a:gd name="T62" fmla="*/ 293 w 630"/>
                  <a:gd name="T63" fmla="*/ 40 h 121"/>
                  <a:gd name="T64" fmla="*/ 316 w 630"/>
                  <a:gd name="T65" fmla="*/ 58 h 121"/>
                  <a:gd name="T66" fmla="*/ 332 w 630"/>
                  <a:gd name="T67" fmla="*/ 76 h 121"/>
                  <a:gd name="T68" fmla="*/ 308 w 630"/>
                  <a:gd name="T69" fmla="*/ 109 h 121"/>
                  <a:gd name="T70" fmla="*/ 296 w 630"/>
                  <a:gd name="T71" fmla="*/ 107 h 121"/>
                  <a:gd name="T72" fmla="*/ 263 w 630"/>
                  <a:gd name="T73" fmla="*/ 86 h 121"/>
                  <a:gd name="T74" fmla="*/ 305 w 630"/>
                  <a:gd name="T75" fmla="*/ 65 h 121"/>
                  <a:gd name="T76" fmla="*/ 377 w 630"/>
                  <a:gd name="T77" fmla="*/ 46 h 121"/>
                  <a:gd name="T78" fmla="*/ 419 w 630"/>
                  <a:gd name="T79" fmla="*/ 47 h 121"/>
                  <a:gd name="T80" fmla="*/ 418 w 630"/>
                  <a:gd name="T81" fmla="*/ 56 h 121"/>
                  <a:gd name="T82" fmla="*/ 370 w 630"/>
                  <a:gd name="T83" fmla="*/ 84 h 121"/>
                  <a:gd name="T84" fmla="*/ 388 w 630"/>
                  <a:gd name="T85" fmla="*/ 105 h 121"/>
                  <a:gd name="T86" fmla="*/ 415 w 630"/>
                  <a:gd name="T87" fmla="*/ 108 h 121"/>
                  <a:gd name="T88" fmla="*/ 438 w 630"/>
                  <a:gd name="T89" fmla="*/ 69 h 121"/>
                  <a:gd name="T90" fmla="*/ 449 w 630"/>
                  <a:gd name="T91" fmla="*/ 56 h 121"/>
                  <a:gd name="T92" fmla="*/ 423 w 630"/>
                  <a:gd name="T93" fmla="*/ 29 h 121"/>
                  <a:gd name="T94" fmla="*/ 408 w 630"/>
                  <a:gd name="T95" fmla="*/ 22 h 121"/>
                  <a:gd name="T96" fmla="*/ 408 w 630"/>
                  <a:gd name="T97" fmla="*/ 22 h 121"/>
                  <a:gd name="T98" fmla="*/ 373 w 630"/>
                  <a:gd name="T99" fmla="*/ 63 h 121"/>
                  <a:gd name="T100" fmla="*/ 541 w 630"/>
                  <a:gd name="T101" fmla="*/ 44 h 121"/>
                  <a:gd name="T102" fmla="*/ 566 w 630"/>
                  <a:gd name="T103" fmla="*/ 83 h 121"/>
                  <a:gd name="T104" fmla="*/ 576 w 630"/>
                  <a:gd name="T105" fmla="*/ 102 h 121"/>
                  <a:gd name="T106" fmla="*/ 630 w 630"/>
                  <a:gd name="T107" fmla="*/ 101 h 121"/>
                  <a:gd name="T108" fmla="*/ 604 w 630"/>
                  <a:gd name="T109" fmla="*/ 55 h 121"/>
                  <a:gd name="T110" fmla="*/ 585 w 630"/>
                  <a:gd name="T111" fmla="*/ 45 h 121"/>
                  <a:gd name="T112" fmla="*/ 577 w 630"/>
                  <a:gd name="T113" fmla="*/ 15 h 121"/>
                  <a:gd name="T114" fmla="*/ 594 w 630"/>
                  <a:gd name="T115" fmla="*/ 29 h 121"/>
                  <a:gd name="T116" fmla="*/ 542 w 630"/>
                  <a:gd name="T117" fmla="*/ 72 h 121"/>
                  <a:gd name="T118" fmla="*/ 542 w 630"/>
                  <a:gd name="T119" fmla="*/ 72 h 121"/>
                  <a:gd name="T120" fmla="*/ 526 w 630"/>
                  <a:gd name="T121" fmla="*/ 9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0" h="121">
                    <a:moveTo>
                      <a:pt x="43" y="91"/>
                    </a:moveTo>
                    <a:cubicBezTo>
                      <a:pt x="44" y="89"/>
                      <a:pt x="44" y="84"/>
                      <a:pt x="43" y="77"/>
                    </a:cubicBezTo>
                    <a:cubicBezTo>
                      <a:pt x="42" y="64"/>
                      <a:pt x="42" y="53"/>
                      <a:pt x="43" y="44"/>
                    </a:cubicBezTo>
                    <a:cubicBezTo>
                      <a:pt x="43" y="37"/>
                      <a:pt x="45" y="32"/>
                      <a:pt x="48" y="28"/>
                    </a:cubicBezTo>
                    <a:cubicBezTo>
                      <a:pt x="49" y="26"/>
                      <a:pt x="47" y="24"/>
                      <a:pt x="43" y="23"/>
                    </a:cubicBezTo>
                    <a:cubicBezTo>
                      <a:pt x="38" y="22"/>
                      <a:pt x="33" y="23"/>
                      <a:pt x="30" y="24"/>
                    </a:cubicBezTo>
                    <a:cubicBezTo>
                      <a:pt x="25" y="27"/>
                      <a:pt x="20" y="28"/>
                      <a:pt x="15" y="29"/>
                    </a:cubicBezTo>
                    <a:cubicBezTo>
                      <a:pt x="13" y="30"/>
                      <a:pt x="11" y="31"/>
                      <a:pt x="11" y="33"/>
                    </a:cubicBezTo>
                    <a:cubicBezTo>
                      <a:pt x="12" y="35"/>
                      <a:pt x="12" y="43"/>
                      <a:pt x="11" y="59"/>
                    </a:cubicBezTo>
                    <a:cubicBezTo>
                      <a:pt x="11" y="65"/>
                      <a:pt x="11" y="68"/>
                      <a:pt x="11" y="70"/>
                    </a:cubicBezTo>
                    <a:cubicBezTo>
                      <a:pt x="11" y="75"/>
                      <a:pt x="7" y="79"/>
                      <a:pt x="0" y="84"/>
                    </a:cubicBezTo>
                    <a:cubicBezTo>
                      <a:pt x="1" y="87"/>
                      <a:pt x="3" y="90"/>
                      <a:pt x="8" y="91"/>
                    </a:cubicBezTo>
                    <a:cubicBezTo>
                      <a:pt x="11" y="86"/>
                      <a:pt x="15" y="82"/>
                      <a:pt x="22" y="77"/>
                    </a:cubicBezTo>
                    <a:cubicBezTo>
                      <a:pt x="25" y="81"/>
                      <a:pt x="30" y="86"/>
                      <a:pt x="37" y="90"/>
                    </a:cubicBezTo>
                    <a:cubicBezTo>
                      <a:pt x="40" y="91"/>
                      <a:pt x="41" y="92"/>
                      <a:pt x="42" y="93"/>
                    </a:cubicBezTo>
                    <a:cubicBezTo>
                      <a:pt x="40" y="95"/>
                      <a:pt x="38" y="97"/>
                      <a:pt x="35" y="100"/>
                    </a:cubicBezTo>
                    <a:cubicBezTo>
                      <a:pt x="32" y="103"/>
                      <a:pt x="30" y="105"/>
                      <a:pt x="29" y="107"/>
                    </a:cubicBezTo>
                    <a:cubicBezTo>
                      <a:pt x="30" y="108"/>
                      <a:pt x="33" y="107"/>
                      <a:pt x="40" y="104"/>
                    </a:cubicBezTo>
                    <a:cubicBezTo>
                      <a:pt x="44" y="102"/>
                      <a:pt x="46" y="100"/>
                      <a:pt x="46" y="99"/>
                    </a:cubicBezTo>
                    <a:cubicBezTo>
                      <a:pt x="46" y="96"/>
                      <a:pt x="47" y="92"/>
                      <a:pt x="50" y="88"/>
                    </a:cubicBezTo>
                    <a:cubicBezTo>
                      <a:pt x="53" y="84"/>
                      <a:pt x="55" y="79"/>
                      <a:pt x="57" y="74"/>
                    </a:cubicBezTo>
                    <a:cubicBezTo>
                      <a:pt x="59" y="69"/>
                      <a:pt x="64" y="66"/>
                      <a:pt x="73" y="64"/>
                    </a:cubicBezTo>
                    <a:cubicBezTo>
                      <a:pt x="73" y="64"/>
                      <a:pt x="73" y="62"/>
                      <a:pt x="73" y="60"/>
                    </a:cubicBezTo>
                    <a:cubicBezTo>
                      <a:pt x="73" y="57"/>
                      <a:pt x="73" y="56"/>
                      <a:pt x="72" y="56"/>
                    </a:cubicBezTo>
                    <a:cubicBezTo>
                      <a:pt x="70" y="56"/>
                      <a:pt x="68" y="56"/>
                      <a:pt x="66" y="57"/>
                    </a:cubicBezTo>
                    <a:cubicBezTo>
                      <a:pt x="64" y="57"/>
                      <a:pt x="61" y="57"/>
                      <a:pt x="60" y="58"/>
                    </a:cubicBezTo>
                    <a:cubicBezTo>
                      <a:pt x="60" y="53"/>
                      <a:pt x="61" y="50"/>
                      <a:pt x="62" y="48"/>
                    </a:cubicBezTo>
                    <a:cubicBezTo>
                      <a:pt x="63" y="47"/>
                      <a:pt x="66" y="45"/>
                      <a:pt x="70" y="42"/>
                    </a:cubicBezTo>
                    <a:cubicBezTo>
                      <a:pt x="71" y="41"/>
                      <a:pt x="71" y="41"/>
                      <a:pt x="72" y="41"/>
                    </a:cubicBezTo>
                    <a:cubicBezTo>
                      <a:pt x="73" y="40"/>
                      <a:pt x="73" y="39"/>
                      <a:pt x="72" y="37"/>
                    </a:cubicBezTo>
                    <a:cubicBezTo>
                      <a:pt x="71" y="36"/>
                      <a:pt x="69" y="36"/>
                      <a:pt x="68" y="36"/>
                    </a:cubicBezTo>
                    <a:cubicBezTo>
                      <a:pt x="67" y="36"/>
                      <a:pt x="66" y="37"/>
                      <a:pt x="62" y="38"/>
                    </a:cubicBezTo>
                    <a:cubicBezTo>
                      <a:pt x="63" y="37"/>
                      <a:pt x="63" y="34"/>
                      <a:pt x="62" y="30"/>
                    </a:cubicBezTo>
                    <a:cubicBezTo>
                      <a:pt x="62" y="26"/>
                      <a:pt x="65" y="24"/>
                      <a:pt x="72" y="24"/>
                    </a:cubicBezTo>
                    <a:cubicBezTo>
                      <a:pt x="75" y="24"/>
                      <a:pt x="77" y="27"/>
                      <a:pt x="77" y="32"/>
                    </a:cubicBezTo>
                    <a:cubicBezTo>
                      <a:pt x="77" y="47"/>
                      <a:pt x="78" y="61"/>
                      <a:pt x="78" y="74"/>
                    </a:cubicBezTo>
                    <a:cubicBezTo>
                      <a:pt x="78" y="86"/>
                      <a:pt x="78" y="93"/>
                      <a:pt x="78" y="98"/>
                    </a:cubicBezTo>
                    <a:cubicBezTo>
                      <a:pt x="78" y="99"/>
                      <a:pt x="76" y="100"/>
                      <a:pt x="74" y="100"/>
                    </a:cubicBezTo>
                    <a:cubicBezTo>
                      <a:pt x="71" y="100"/>
                      <a:pt x="67" y="99"/>
                      <a:pt x="62" y="99"/>
                    </a:cubicBezTo>
                    <a:cubicBezTo>
                      <a:pt x="59" y="98"/>
                      <a:pt x="58" y="98"/>
                      <a:pt x="58" y="98"/>
                    </a:cubicBezTo>
                    <a:cubicBezTo>
                      <a:pt x="68" y="107"/>
                      <a:pt x="79" y="112"/>
                      <a:pt x="90" y="113"/>
                    </a:cubicBezTo>
                    <a:cubicBezTo>
                      <a:pt x="88" y="109"/>
                      <a:pt x="88" y="96"/>
                      <a:pt x="88" y="75"/>
                    </a:cubicBezTo>
                    <a:cubicBezTo>
                      <a:pt x="88" y="69"/>
                      <a:pt x="88" y="65"/>
                      <a:pt x="88" y="62"/>
                    </a:cubicBezTo>
                    <a:cubicBezTo>
                      <a:pt x="88" y="62"/>
                      <a:pt x="88" y="60"/>
                      <a:pt x="88" y="56"/>
                    </a:cubicBezTo>
                    <a:cubicBezTo>
                      <a:pt x="87" y="49"/>
                      <a:pt x="87" y="43"/>
                      <a:pt x="87" y="40"/>
                    </a:cubicBezTo>
                    <a:cubicBezTo>
                      <a:pt x="87" y="33"/>
                      <a:pt x="88" y="28"/>
                      <a:pt x="91" y="23"/>
                    </a:cubicBezTo>
                    <a:cubicBezTo>
                      <a:pt x="92" y="21"/>
                      <a:pt x="91" y="19"/>
                      <a:pt x="87" y="18"/>
                    </a:cubicBezTo>
                    <a:cubicBezTo>
                      <a:pt x="83" y="16"/>
                      <a:pt x="79" y="16"/>
                      <a:pt x="75" y="18"/>
                    </a:cubicBezTo>
                    <a:cubicBezTo>
                      <a:pt x="70" y="20"/>
                      <a:pt x="64" y="21"/>
                      <a:pt x="56" y="22"/>
                    </a:cubicBezTo>
                    <a:cubicBezTo>
                      <a:pt x="54" y="22"/>
                      <a:pt x="54" y="23"/>
                      <a:pt x="54" y="24"/>
                    </a:cubicBezTo>
                    <a:cubicBezTo>
                      <a:pt x="54" y="54"/>
                      <a:pt x="50" y="76"/>
                      <a:pt x="43" y="91"/>
                    </a:cubicBezTo>
                    <a:close/>
                    <a:moveTo>
                      <a:pt x="32" y="60"/>
                    </a:moveTo>
                    <a:cubicBezTo>
                      <a:pt x="27" y="64"/>
                      <a:pt x="23" y="66"/>
                      <a:pt x="20" y="68"/>
                    </a:cubicBezTo>
                    <a:cubicBezTo>
                      <a:pt x="20" y="64"/>
                      <a:pt x="20" y="61"/>
                      <a:pt x="21" y="60"/>
                    </a:cubicBezTo>
                    <a:cubicBezTo>
                      <a:pt x="21" y="58"/>
                      <a:pt x="23" y="57"/>
                      <a:pt x="27" y="56"/>
                    </a:cubicBezTo>
                    <a:cubicBezTo>
                      <a:pt x="29" y="55"/>
                      <a:pt x="31" y="53"/>
                      <a:pt x="31" y="52"/>
                    </a:cubicBezTo>
                    <a:cubicBezTo>
                      <a:pt x="32" y="49"/>
                      <a:pt x="29" y="46"/>
                      <a:pt x="23" y="43"/>
                    </a:cubicBezTo>
                    <a:cubicBezTo>
                      <a:pt x="23" y="41"/>
                      <a:pt x="23" y="38"/>
                      <a:pt x="24" y="35"/>
                    </a:cubicBezTo>
                    <a:cubicBezTo>
                      <a:pt x="25" y="32"/>
                      <a:pt x="28" y="31"/>
                      <a:pt x="32" y="32"/>
                    </a:cubicBezTo>
                    <a:cubicBezTo>
                      <a:pt x="34" y="32"/>
                      <a:pt x="34" y="36"/>
                      <a:pt x="34" y="43"/>
                    </a:cubicBezTo>
                    <a:cubicBezTo>
                      <a:pt x="34" y="44"/>
                      <a:pt x="34" y="46"/>
                      <a:pt x="34" y="48"/>
                    </a:cubicBezTo>
                    <a:cubicBezTo>
                      <a:pt x="35" y="56"/>
                      <a:pt x="34" y="60"/>
                      <a:pt x="32" y="60"/>
                    </a:cubicBezTo>
                    <a:close/>
                    <a:moveTo>
                      <a:pt x="23" y="77"/>
                    </a:moveTo>
                    <a:cubicBezTo>
                      <a:pt x="28" y="73"/>
                      <a:pt x="32" y="69"/>
                      <a:pt x="34" y="67"/>
                    </a:cubicBezTo>
                    <a:cubicBezTo>
                      <a:pt x="34" y="72"/>
                      <a:pt x="34" y="76"/>
                      <a:pt x="34" y="79"/>
                    </a:cubicBezTo>
                    <a:cubicBezTo>
                      <a:pt x="34" y="80"/>
                      <a:pt x="32" y="80"/>
                      <a:pt x="30" y="79"/>
                    </a:cubicBezTo>
                    <a:cubicBezTo>
                      <a:pt x="27" y="79"/>
                      <a:pt x="25" y="78"/>
                      <a:pt x="23" y="77"/>
                    </a:cubicBezTo>
                    <a:close/>
                    <a:moveTo>
                      <a:pt x="172" y="29"/>
                    </a:moveTo>
                    <a:cubicBezTo>
                      <a:pt x="171" y="29"/>
                      <a:pt x="169" y="30"/>
                      <a:pt x="165" y="31"/>
                    </a:cubicBezTo>
                    <a:cubicBezTo>
                      <a:pt x="159" y="33"/>
                      <a:pt x="155" y="34"/>
                      <a:pt x="153" y="35"/>
                    </a:cubicBezTo>
                    <a:cubicBezTo>
                      <a:pt x="154" y="38"/>
                      <a:pt x="155" y="41"/>
                      <a:pt x="158" y="44"/>
                    </a:cubicBezTo>
                    <a:cubicBezTo>
                      <a:pt x="162" y="41"/>
                      <a:pt x="167" y="39"/>
                      <a:pt x="171" y="39"/>
                    </a:cubicBezTo>
                    <a:cubicBezTo>
                      <a:pt x="171" y="42"/>
                      <a:pt x="171" y="43"/>
                      <a:pt x="171" y="44"/>
                    </a:cubicBezTo>
                    <a:cubicBezTo>
                      <a:pt x="170" y="45"/>
                      <a:pt x="165" y="47"/>
                      <a:pt x="156" y="50"/>
                    </a:cubicBezTo>
                    <a:cubicBezTo>
                      <a:pt x="154" y="51"/>
                      <a:pt x="153" y="52"/>
                      <a:pt x="153" y="53"/>
                    </a:cubicBezTo>
                    <a:cubicBezTo>
                      <a:pt x="153" y="54"/>
                      <a:pt x="154" y="57"/>
                      <a:pt x="155" y="61"/>
                    </a:cubicBezTo>
                    <a:cubicBezTo>
                      <a:pt x="157" y="64"/>
                      <a:pt x="159" y="67"/>
                      <a:pt x="162" y="71"/>
                    </a:cubicBezTo>
                    <a:cubicBezTo>
                      <a:pt x="163" y="72"/>
                      <a:pt x="164" y="72"/>
                      <a:pt x="164" y="73"/>
                    </a:cubicBezTo>
                    <a:cubicBezTo>
                      <a:pt x="165" y="74"/>
                      <a:pt x="166" y="74"/>
                      <a:pt x="167" y="74"/>
                    </a:cubicBezTo>
                    <a:cubicBezTo>
                      <a:pt x="175" y="69"/>
                      <a:pt x="181" y="67"/>
                      <a:pt x="186" y="68"/>
                    </a:cubicBezTo>
                    <a:cubicBezTo>
                      <a:pt x="187" y="68"/>
                      <a:pt x="188" y="69"/>
                      <a:pt x="189" y="71"/>
                    </a:cubicBezTo>
                    <a:cubicBezTo>
                      <a:pt x="190" y="72"/>
                      <a:pt x="191" y="72"/>
                      <a:pt x="192" y="73"/>
                    </a:cubicBezTo>
                    <a:cubicBezTo>
                      <a:pt x="193" y="73"/>
                      <a:pt x="195" y="72"/>
                      <a:pt x="196" y="71"/>
                    </a:cubicBezTo>
                    <a:cubicBezTo>
                      <a:pt x="199" y="67"/>
                      <a:pt x="201" y="64"/>
                      <a:pt x="202" y="62"/>
                    </a:cubicBezTo>
                    <a:cubicBezTo>
                      <a:pt x="202" y="61"/>
                      <a:pt x="202" y="60"/>
                      <a:pt x="203" y="60"/>
                    </a:cubicBezTo>
                    <a:cubicBezTo>
                      <a:pt x="203" y="59"/>
                      <a:pt x="204" y="58"/>
                      <a:pt x="205" y="56"/>
                    </a:cubicBezTo>
                    <a:cubicBezTo>
                      <a:pt x="208" y="51"/>
                      <a:pt x="209" y="48"/>
                      <a:pt x="209" y="47"/>
                    </a:cubicBezTo>
                    <a:cubicBezTo>
                      <a:pt x="208" y="44"/>
                      <a:pt x="202" y="42"/>
                      <a:pt x="191" y="41"/>
                    </a:cubicBezTo>
                    <a:cubicBezTo>
                      <a:pt x="190" y="41"/>
                      <a:pt x="189" y="41"/>
                      <a:pt x="187" y="41"/>
                    </a:cubicBezTo>
                    <a:cubicBezTo>
                      <a:pt x="185" y="41"/>
                      <a:pt x="182" y="42"/>
                      <a:pt x="180" y="42"/>
                    </a:cubicBezTo>
                    <a:cubicBezTo>
                      <a:pt x="179" y="42"/>
                      <a:pt x="179" y="42"/>
                      <a:pt x="179" y="41"/>
                    </a:cubicBezTo>
                    <a:cubicBezTo>
                      <a:pt x="179" y="39"/>
                      <a:pt x="179" y="38"/>
                      <a:pt x="179" y="38"/>
                    </a:cubicBezTo>
                    <a:cubicBezTo>
                      <a:pt x="183" y="35"/>
                      <a:pt x="191" y="34"/>
                      <a:pt x="201" y="35"/>
                    </a:cubicBezTo>
                    <a:cubicBezTo>
                      <a:pt x="201" y="35"/>
                      <a:pt x="202" y="34"/>
                      <a:pt x="202" y="32"/>
                    </a:cubicBezTo>
                    <a:cubicBezTo>
                      <a:pt x="201" y="28"/>
                      <a:pt x="199" y="25"/>
                      <a:pt x="198" y="23"/>
                    </a:cubicBezTo>
                    <a:cubicBezTo>
                      <a:pt x="197" y="23"/>
                      <a:pt x="196" y="23"/>
                      <a:pt x="194" y="24"/>
                    </a:cubicBezTo>
                    <a:cubicBezTo>
                      <a:pt x="190" y="26"/>
                      <a:pt x="185" y="27"/>
                      <a:pt x="181" y="28"/>
                    </a:cubicBezTo>
                    <a:cubicBezTo>
                      <a:pt x="181" y="27"/>
                      <a:pt x="181" y="26"/>
                      <a:pt x="182" y="24"/>
                    </a:cubicBezTo>
                    <a:cubicBezTo>
                      <a:pt x="182" y="23"/>
                      <a:pt x="182" y="22"/>
                      <a:pt x="182" y="21"/>
                    </a:cubicBezTo>
                    <a:cubicBezTo>
                      <a:pt x="182" y="16"/>
                      <a:pt x="184" y="13"/>
                      <a:pt x="187" y="11"/>
                    </a:cubicBezTo>
                    <a:cubicBezTo>
                      <a:pt x="187" y="11"/>
                      <a:pt x="187" y="10"/>
                      <a:pt x="187" y="10"/>
                    </a:cubicBezTo>
                    <a:cubicBezTo>
                      <a:pt x="184" y="7"/>
                      <a:pt x="180" y="6"/>
                      <a:pt x="175" y="7"/>
                    </a:cubicBezTo>
                    <a:cubicBezTo>
                      <a:pt x="172" y="29"/>
                      <a:pt x="172" y="29"/>
                      <a:pt x="172" y="29"/>
                    </a:cubicBezTo>
                    <a:close/>
                    <a:moveTo>
                      <a:pt x="151" y="30"/>
                    </a:moveTo>
                    <a:cubicBezTo>
                      <a:pt x="151" y="26"/>
                      <a:pt x="148" y="22"/>
                      <a:pt x="143" y="19"/>
                    </a:cubicBezTo>
                    <a:cubicBezTo>
                      <a:pt x="137" y="31"/>
                      <a:pt x="133" y="39"/>
                      <a:pt x="131" y="44"/>
                    </a:cubicBezTo>
                    <a:cubicBezTo>
                      <a:pt x="130" y="46"/>
                      <a:pt x="130" y="47"/>
                      <a:pt x="131" y="48"/>
                    </a:cubicBezTo>
                    <a:cubicBezTo>
                      <a:pt x="132" y="48"/>
                      <a:pt x="133" y="47"/>
                      <a:pt x="136" y="46"/>
                    </a:cubicBezTo>
                    <a:cubicBezTo>
                      <a:pt x="140" y="43"/>
                      <a:pt x="145" y="37"/>
                      <a:pt x="151" y="30"/>
                    </a:cubicBezTo>
                    <a:close/>
                    <a:moveTo>
                      <a:pt x="116" y="87"/>
                    </a:moveTo>
                    <a:cubicBezTo>
                      <a:pt x="117" y="85"/>
                      <a:pt x="118" y="84"/>
                      <a:pt x="117" y="85"/>
                    </a:cubicBezTo>
                    <a:cubicBezTo>
                      <a:pt x="124" y="76"/>
                      <a:pt x="128" y="69"/>
                      <a:pt x="131" y="64"/>
                    </a:cubicBezTo>
                    <a:cubicBezTo>
                      <a:pt x="134" y="59"/>
                      <a:pt x="137" y="54"/>
                      <a:pt x="140" y="49"/>
                    </a:cubicBezTo>
                    <a:cubicBezTo>
                      <a:pt x="140" y="49"/>
                      <a:pt x="140" y="49"/>
                      <a:pt x="140" y="48"/>
                    </a:cubicBezTo>
                    <a:cubicBezTo>
                      <a:pt x="142" y="44"/>
                      <a:pt x="144" y="42"/>
                      <a:pt x="146" y="42"/>
                    </a:cubicBezTo>
                    <a:cubicBezTo>
                      <a:pt x="149" y="43"/>
                      <a:pt x="150" y="45"/>
                      <a:pt x="151" y="49"/>
                    </a:cubicBezTo>
                    <a:cubicBezTo>
                      <a:pt x="151" y="50"/>
                      <a:pt x="150" y="50"/>
                      <a:pt x="149" y="51"/>
                    </a:cubicBezTo>
                    <a:cubicBezTo>
                      <a:pt x="149" y="52"/>
                      <a:pt x="149" y="53"/>
                      <a:pt x="148" y="53"/>
                    </a:cubicBezTo>
                    <a:cubicBezTo>
                      <a:pt x="143" y="59"/>
                      <a:pt x="141" y="62"/>
                      <a:pt x="140" y="64"/>
                    </a:cubicBezTo>
                    <a:cubicBezTo>
                      <a:pt x="140" y="64"/>
                      <a:pt x="140" y="64"/>
                      <a:pt x="140" y="64"/>
                    </a:cubicBezTo>
                    <a:cubicBezTo>
                      <a:pt x="138" y="66"/>
                      <a:pt x="137" y="68"/>
                      <a:pt x="138" y="70"/>
                    </a:cubicBezTo>
                    <a:cubicBezTo>
                      <a:pt x="138" y="71"/>
                      <a:pt x="139" y="71"/>
                      <a:pt x="142" y="72"/>
                    </a:cubicBezTo>
                    <a:cubicBezTo>
                      <a:pt x="144" y="72"/>
                      <a:pt x="145" y="73"/>
                      <a:pt x="145" y="75"/>
                    </a:cubicBezTo>
                    <a:cubicBezTo>
                      <a:pt x="146" y="76"/>
                      <a:pt x="145" y="78"/>
                      <a:pt x="144" y="81"/>
                    </a:cubicBezTo>
                    <a:cubicBezTo>
                      <a:pt x="142" y="87"/>
                      <a:pt x="141" y="95"/>
                      <a:pt x="141" y="104"/>
                    </a:cubicBezTo>
                    <a:cubicBezTo>
                      <a:pt x="141" y="104"/>
                      <a:pt x="141" y="105"/>
                      <a:pt x="141" y="106"/>
                    </a:cubicBezTo>
                    <a:cubicBezTo>
                      <a:pt x="142" y="111"/>
                      <a:pt x="142" y="114"/>
                      <a:pt x="141" y="115"/>
                    </a:cubicBezTo>
                    <a:cubicBezTo>
                      <a:pt x="138" y="116"/>
                      <a:pt x="135" y="115"/>
                      <a:pt x="134" y="113"/>
                    </a:cubicBezTo>
                    <a:cubicBezTo>
                      <a:pt x="135" y="107"/>
                      <a:pt x="135" y="98"/>
                      <a:pt x="134" y="85"/>
                    </a:cubicBezTo>
                    <a:cubicBezTo>
                      <a:pt x="134" y="83"/>
                      <a:pt x="133" y="81"/>
                      <a:pt x="132" y="81"/>
                    </a:cubicBezTo>
                    <a:cubicBezTo>
                      <a:pt x="132" y="82"/>
                      <a:pt x="131" y="82"/>
                      <a:pt x="129" y="84"/>
                    </a:cubicBezTo>
                    <a:cubicBezTo>
                      <a:pt x="124" y="88"/>
                      <a:pt x="120" y="91"/>
                      <a:pt x="117" y="91"/>
                    </a:cubicBezTo>
                    <a:cubicBezTo>
                      <a:pt x="116" y="92"/>
                      <a:pt x="115" y="91"/>
                      <a:pt x="115" y="90"/>
                    </a:cubicBezTo>
                    <a:cubicBezTo>
                      <a:pt x="115" y="89"/>
                      <a:pt x="115" y="88"/>
                      <a:pt x="116" y="87"/>
                    </a:cubicBezTo>
                    <a:close/>
                    <a:moveTo>
                      <a:pt x="190" y="61"/>
                    </a:moveTo>
                    <a:cubicBezTo>
                      <a:pt x="189" y="61"/>
                      <a:pt x="188" y="61"/>
                      <a:pt x="187" y="61"/>
                    </a:cubicBezTo>
                    <a:cubicBezTo>
                      <a:pt x="188" y="61"/>
                      <a:pt x="187" y="61"/>
                      <a:pt x="186" y="60"/>
                    </a:cubicBezTo>
                    <a:cubicBezTo>
                      <a:pt x="186" y="58"/>
                      <a:pt x="187" y="54"/>
                      <a:pt x="188" y="49"/>
                    </a:cubicBezTo>
                    <a:cubicBezTo>
                      <a:pt x="189" y="48"/>
                      <a:pt x="190" y="48"/>
                      <a:pt x="191" y="48"/>
                    </a:cubicBezTo>
                    <a:cubicBezTo>
                      <a:pt x="192" y="47"/>
                      <a:pt x="193" y="48"/>
                      <a:pt x="193" y="49"/>
                    </a:cubicBezTo>
                    <a:cubicBezTo>
                      <a:pt x="194" y="50"/>
                      <a:pt x="194" y="51"/>
                      <a:pt x="194" y="54"/>
                    </a:cubicBezTo>
                    <a:cubicBezTo>
                      <a:pt x="193" y="60"/>
                      <a:pt x="191" y="62"/>
                      <a:pt x="190" y="61"/>
                    </a:cubicBezTo>
                    <a:close/>
                    <a:moveTo>
                      <a:pt x="176" y="62"/>
                    </a:moveTo>
                    <a:cubicBezTo>
                      <a:pt x="175" y="61"/>
                      <a:pt x="175" y="58"/>
                      <a:pt x="174" y="53"/>
                    </a:cubicBezTo>
                    <a:cubicBezTo>
                      <a:pt x="174" y="51"/>
                      <a:pt x="175" y="50"/>
                      <a:pt x="178" y="50"/>
                    </a:cubicBezTo>
                    <a:cubicBezTo>
                      <a:pt x="179" y="50"/>
                      <a:pt x="179" y="51"/>
                      <a:pt x="179" y="54"/>
                    </a:cubicBezTo>
                    <a:cubicBezTo>
                      <a:pt x="179" y="59"/>
                      <a:pt x="178" y="62"/>
                      <a:pt x="176" y="62"/>
                    </a:cubicBezTo>
                    <a:close/>
                    <a:moveTo>
                      <a:pt x="165" y="64"/>
                    </a:moveTo>
                    <a:cubicBezTo>
                      <a:pt x="164" y="63"/>
                      <a:pt x="163" y="61"/>
                      <a:pt x="162" y="59"/>
                    </a:cubicBezTo>
                    <a:cubicBezTo>
                      <a:pt x="161" y="57"/>
                      <a:pt x="162" y="56"/>
                      <a:pt x="165" y="55"/>
                    </a:cubicBezTo>
                    <a:cubicBezTo>
                      <a:pt x="166" y="54"/>
                      <a:pt x="167" y="55"/>
                      <a:pt x="168" y="57"/>
                    </a:cubicBezTo>
                    <a:cubicBezTo>
                      <a:pt x="170" y="58"/>
                      <a:pt x="170" y="60"/>
                      <a:pt x="170" y="62"/>
                    </a:cubicBezTo>
                    <a:cubicBezTo>
                      <a:pt x="169" y="64"/>
                      <a:pt x="167" y="64"/>
                      <a:pt x="165" y="64"/>
                    </a:cubicBezTo>
                    <a:close/>
                    <a:moveTo>
                      <a:pt x="145" y="103"/>
                    </a:moveTo>
                    <a:cubicBezTo>
                      <a:pt x="147" y="100"/>
                      <a:pt x="151" y="94"/>
                      <a:pt x="157" y="87"/>
                    </a:cubicBezTo>
                    <a:cubicBezTo>
                      <a:pt x="157" y="88"/>
                      <a:pt x="157" y="87"/>
                      <a:pt x="158" y="86"/>
                    </a:cubicBezTo>
                    <a:cubicBezTo>
                      <a:pt x="158" y="85"/>
                      <a:pt x="158" y="84"/>
                      <a:pt x="157" y="83"/>
                    </a:cubicBezTo>
                    <a:cubicBezTo>
                      <a:pt x="156" y="82"/>
                      <a:pt x="156" y="81"/>
                      <a:pt x="156" y="80"/>
                    </a:cubicBezTo>
                    <a:cubicBezTo>
                      <a:pt x="156" y="79"/>
                      <a:pt x="156" y="78"/>
                      <a:pt x="157" y="78"/>
                    </a:cubicBezTo>
                    <a:cubicBezTo>
                      <a:pt x="158" y="78"/>
                      <a:pt x="161" y="78"/>
                      <a:pt x="166" y="77"/>
                    </a:cubicBezTo>
                    <a:cubicBezTo>
                      <a:pt x="178" y="74"/>
                      <a:pt x="185" y="73"/>
                      <a:pt x="188" y="73"/>
                    </a:cubicBezTo>
                    <a:cubicBezTo>
                      <a:pt x="190" y="74"/>
                      <a:pt x="191" y="76"/>
                      <a:pt x="193" y="79"/>
                    </a:cubicBezTo>
                    <a:cubicBezTo>
                      <a:pt x="193" y="80"/>
                      <a:pt x="191" y="81"/>
                      <a:pt x="189" y="81"/>
                    </a:cubicBezTo>
                    <a:cubicBezTo>
                      <a:pt x="188" y="81"/>
                      <a:pt x="188" y="82"/>
                      <a:pt x="187" y="82"/>
                    </a:cubicBezTo>
                    <a:cubicBezTo>
                      <a:pt x="193" y="86"/>
                      <a:pt x="199" y="92"/>
                      <a:pt x="204" y="101"/>
                    </a:cubicBezTo>
                    <a:cubicBezTo>
                      <a:pt x="208" y="107"/>
                      <a:pt x="209" y="111"/>
                      <a:pt x="209" y="113"/>
                    </a:cubicBezTo>
                    <a:cubicBezTo>
                      <a:pt x="209" y="115"/>
                      <a:pt x="207" y="116"/>
                      <a:pt x="203" y="116"/>
                    </a:cubicBezTo>
                    <a:cubicBezTo>
                      <a:pt x="200" y="116"/>
                      <a:pt x="192" y="115"/>
                      <a:pt x="179" y="113"/>
                    </a:cubicBezTo>
                    <a:cubicBezTo>
                      <a:pt x="175" y="112"/>
                      <a:pt x="171" y="112"/>
                      <a:pt x="169" y="112"/>
                    </a:cubicBezTo>
                    <a:cubicBezTo>
                      <a:pt x="168" y="112"/>
                      <a:pt x="166" y="109"/>
                      <a:pt x="165" y="105"/>
                    </a:cubicBezTo>
                    <a:cubicBezTo>
                      <a:pt x="165" y="104"/>
                      <a:pt x="165" y="102"/>
                      <a:pt x="165" y="99"/>
                    </a:cubicBezTo>
                    <a:cubicBezTo>
                      <a:pt x="164" y="94"/>
                      <a:pt x="163" y="91"/>
                      <a:pt x="163" y="89"/>
                    </a:cubicBezTo>
                    <a:cubicBezTo>
                      <a:pt x="160" y="92"/>
                      <a:pt x="157" y="99"/>
                      <a:pt x="155" y="108"/>
                    </a:cubicBezTo>
                    <a:cubicBezTo>
                      <a:pt x="149" y="107"/>
                      <a:pt x="145" y="105"/>
                      <a:pt x="145" y="103"/>
                    </a:cubicBezTo>
                    <a:close/>
                    <a:moveTo>
                      <a:pt x="222" y="98"/>
                    </a:moveTo>
                    <a:cubicBezTo>
                      <a:pt x="223" y="98"/>
                      <a:pt x="223" y="95"/>
                      <a:pt x="223" y="91"/>
                    </a:cubicBezTo>
                    <a:cubicBezTo>
                      <a:pt x="223" y="86"/>
                      <a:pt x="222" y="84"/>
                      <a:pt x="220" y="84"/>
                    </a:cubicBezTo>
                    <a:cubicBezTo>
                      <a:pt x="212" y="82"/>
                      <a:pt x="205" y="81"/>
                      <a:pt x="200" y="81"/>
                    </a:cubicBezTo>
                    <a:cubicBezTo>
                      <a:pt x="198" y="81"/>
                      <a:pt x="197" y="81"/>
                      <a:pt x="197" y="82"/>
                    </a:cubicBezTo>
                    <a:cubicBezTo>
                      <a:pt x="197" y="82"/>
                      <a:pt x="198" y="83"/>
                      <a:pt x="200" y="85"/>
                    </a:cubicBezTo>
                    <a:cubicBezTo>
                      <a:pt x="201" y="85"/>
                      <a:pt x="202" y="85"/>
                      <a:pt x="203" y="86"/>
                    </a:cubicBezTo>
                    <a:cubicBezTo>
                      <a:pt x="212" y="93"/>
                      <a:pt x="218" y="97"/>
                      <a:pt x="222" y="98"/>
                    </a:cubicBezTo>
                    <a:close/>
                    <a:moveTo>
                      <a:pt x="182" y="88"/>
                    </a:moveTo>
                    <a:cubicBezTo>
                      <a:pt x="183" y="88"/>
                      <a:pt x="184" y="88"/>
                      <a:pt x="186" y="88"/>
                    </a:cubicBezTo>
                    <a:cubicBezTo>
                      <a:pt x="187" y="88"/>
                      <a:pt x="189" y="88"/>
                      <a:pt x="189" y="87"/>
                    </a:cubicBezTo>
                    <a:cubicBezTo>
                      <a:pt x="187" y="84"/>
                      <a:pt x="185" y="82"/>
                      <a:pt x="182" y="82"/>
                    </a:cubicBezTo>
                    <a:cubicBezTo>
                      <a:pt x="180" y="82"/>
                      <a:pt x="178" y="83"/>
                      <a:pt x="176" y="85"/>
                    </a:cubicBezTo>
                    <a:cubicBezTo>
                      <a:pt x="176" y="88"/>
                      <a:pt x="178" y="89"/>
                      <a:pt x="182" y="88"/>
                    </a:cubicBezTo>
                    <a:close/>
                    <a:moveTo>
                      <a:pt x="191" y="91"/>
                    </a:moveTo>
                    <a:cubicBezTo>
                      <a:pt x="188" y="93"/>
                      <a:pt x="185" y="95"/>
                      <a:pt x="183" y="98"/>
                    </a:cubicBezTo>
                    <a:cubicBezTo>
                      <a:pt x="181" y="100"/>
                      <a:pt x="179" y="100"/>
                      <a:pt x="177" y="98"/>
                    </a:cubicBezTo>
                    <a:cubicBezTo>
                      <a:pt x="175" y="94"/>
                      <a:pt x="174" y="90"/>
                      <a:pt x="173" y="86"/>
                    </a:cubicBezTo>
                    <a:cubicBezTo>
                      <a:pt x="171" y="85"/>
                      <a:pt x="170" y="85"/>
                      <a:pt x="168" y="88"/>
                    </a:cubicBezTo>
                    <a:cubicBezTo>
                      <a:pt x="168" y="89"/>
                      <a:pt x="168" y="91"/>
                      <a:pt x="168" y="92"/>
                    </a:cubicBezTo>
                    <a:cubicBezTo>
                      <a:pt x="168" y="99"/>
                      <a:pt x="170" y="104"/>
                      <a:pt x="174" y="105"/>
                    </a:cubicBezTo>
                    <a:cubicBezTo>
                      <a:pt x="179" y="106"/>
                      <a:pt x="184" y="107"/>
                      <a:pt x="189" y="107"/>
                    </a:cubicBezTo>
                    <a:cubicBezTo>
                      <a:pt x="193" y="107"/>
                      <a:pt x="196" y="105"/>
                      <a:pt x="195" y="101"/>
                    </a:cubicBezTo>
                    <a:cubicBezTo>
                      <a:pt x="195" y="97"/>
                      <a:pt x="193" y="94"/>
                      <a:pt x="191" y="91"/>
                    </a:cubicBezTo>
                    <a:close/>
                    <a:moveTo>
                      <a:pt x="272" y="7"/>
                    </a:moveTo>
                    <a:cubicBezTo>
                      <a:pt x="272" y="13"/>
                      <a:pt x="272" y="19"/>
                      <a:pt x="271" y="25"/>
                    </a:cubicBezTo>
                    <a:cubicBezTo>
                      <a:pt x="269" y="38"/>
                      <a:pt x="264" y="54"/>
                      <a:pt x="256" y="72"/>
                    </a:cubicBezTo>
                    <a:cubicBezTo>
                      <a:pt x="255" y="73"/>
                      <a:pt x="254" y="75"/>
                      <a:pt x="254" y="76"/>
                    </a:cubicBezTo>
                    <a:cubicBezTo>
                      <a:pt x="252" y="80"/>
                      <a:pt x="249" y="84"/>
                      <a:pt x="245" y="88"/>
                    </a:cubicBezTo>
                    <a:cubicBezTo>
                      <a:pt x="241" y="92"/>
                      <a:pt x="238" y="96"/>
                      <a:pt x="235" y="101"/>
                    </a:cubicBezTo>
                    <a:cubicBezTo>
                      <a:pt x="234" y="102"/>
                      <a:pt x="234" y="103"/>
                      <a:pt x="234" y="103"/>
                    </a:cubicBezTo>
                    <a:cubicBezTo>
                      <a:pt x="235" y="104"/>
                      <a:pt x="236" y="103"/>
                      <a:pt x="238" y="102"/>
                    </a:cubicBezTo>
                    <a:cubicBezTo>
                      <a:pt x="239" y="102"/>
                      <a:pt x="239" y="101"/>
                      <a:pt x="239" y="102"/>
                    </a:cubicBezTo>
                    <a:cubicBezTo>
                      <a:pt x="247" y="96"/>
                      <a:pt x="251" y="93"/>
                      <a:pt x="251" y="92"/>
                    </a:cubicBezTo>
                    <a:cubicBezTo>
                      <a:pt x="253" y="87"/>
                      <a:pt x="255" y="82"/>
                      <a:pt x="257" y="79"/>
                    </a:cubicBezTo>
                    <a:cubicBezTo>
                      <a:pt x="261" y="72"/>
                      <a:pt x="268" y="58"/>
                      <a:pt x="276" y="37"/>
                    </a:cubicBezTo>
                    <a:cubicBezTo>
                      <a:pt x="276" y="41"/>
                      <a:pt x="277" y="44"/>
                      <a:pt x="279" y="48"/>
                    </a:cubicBezTo>
                    <a:cubicBezTo>
                      <a:pt x="280" y="49"/>
                      <a:pt x="280" y="49"/>
                      <a:pt x="280" y="49"/>
                    </a:cubicBezTo>
                    <a:cubicBezTo>
                      <a:pt x="280" y="50"/>
                      <a:pt x="281" y="50"/>
                      <a:pt x="281" y="51"/>
                    </a:cubicBezTo>
                    <a:cubicBezTo>
                      <a:pt x="283" y="54"/>
                      <a:pt x="284" y="56"/>
                      <a:pt x="286" y="56"/>
                    </a:cubicBezTo>
                    <a:cubicBezTo>
                      <a:pt x="286" y="56"/>
                      <a:pt x="286" y="55"/>
                      <a:pt x="287" y="55"/>
                    </a:cubicBezTo>
                    <a:cubicBezTo>
                      <a:pt x="292" y="52"/>
                      <a:pt x="299" y="50"/>
                      <a:pt x="306" y="49"/>
                    </a:cubicBezTo>
                    <a:cubicBezTo>
                      <a:pt x="308" y="50"/>
                      <a:pt x="310" y="51"/>
                      <a:pt x="313" y="52"/>
                    </a:cubicBezTo>
                    <a:cubicBezTo>
                      <a:pt x="314" y="53"/>
                      <a:pt x="316" y="53"/>
                      <a:pt x="317" y="53"/>
                    </a:cubicBezTo>
                    <a:cubicBezTo>
                      <a:pt x="317" y="53"/>
                      <a:pt x="319" y="50"/>
                      <a:pt x="321" y="43"/>
                    </a:cubicBezTo>
                    <a:cubicBezTo>
                      <a:pt x="322" y="38"/>
                      <a:pt x="322" y="35"/>
                      <a:pt x="323" y="34"/>
                    </a:cubicBezTo>
                    <a:cubicBezTo>
                      <a:pt x="324" y="32"/>
                      <a:pt x="325" y="29"/>
                      <a:pt x="327" y="26"/>
                    </a:cubicBezTo>
                    <a:cubicBezTo>
                      <a:pt x="323" y="23"/>
                      <a:pt x="319" y="21"/>
                      <a:pt x="313" y="19"/>
                    </a:cubicBezTo>
                    <a:cubicBezTo>
                      <a:pt x="311" y="19"/>
                      <a:pt x="307" y="20"/>
                      <a:pt x="301" y="22"/>
                    </a:cubicBezTo>
                    <a:cubicBezTo>
                      <a:pt x="299" y="23"/>
                      <a:pt x="297" y="23"/>
                      <a:pt x="297" y="23"/>
                    </a:cubicBezTo>
                    <a:cubicBezTo>
                      <a:pt x="291" y="24"/>
                      <a:pt x="286" y="26"/>
                      <a:pt x="281" y="27"/>
                    </a:cubicBezTo>
                    <a:cubicBezTo>
                      <a:pt x="280" y="27"/>
                      <a:pt x="280" y="28"/>
                      <a:pt x="279" y="28"/>
                    </a:cubicBezTo>
                    <a:cubicBezTo>
                      <a:pt x="281" y="19"/>
                      <a:pt x="284" y="16"/>
                      <a:pt x="288" y="17"/>
                    </a:cubicBezTo>
                    <a:cubicBezTo>
                      <a:pt x="293" y="17"/>
                      <a:pt x="299" y="16"/>
                      <a:pt x="305" y="14"/>
                    </a:cubicBezTo>
                    <a:cubicBezTo>
                      <a:pt x="308" y="13"/>
                      <a:pt x="309" y="13"/>
                      <a:pt x="310" y="13"/>
                    </a:cubicBezTo>
                    <a:cubicBezTo>
                      <a:pt x="313" y="12"/>
                      <a:pt x="315" y="12"/>
                      <a:pt x="317" y="12"/>
                    </a:cubicBezTo>
                    <a:cubicBezTo>
                      <a:pt x="318" y="12"/>
                      <a:pt x="319" y="12"/>
                      <a:pt x="319" y="12"/>
                    </a:cubicBezTo>
                    <a:cubicBezTo>
                      <a:pt x="320" y="11"/>
                      <a:pt x="319" y="10"/>
                      <a:pt x="317" y="7"/>
                    </a:cubicBezTo>
                    <a:cubicBezTo>
                      <a:pt x="317" y="7"/>
                      <a:pt x="317" y="6"/>
                      <a:pt x="317" y="6"/>
                    </a:cubicBezTo>
                    <a:cubicBezTo>
                      <a:pt x="317" y="6"/>
                      <a:pt x="316" y="5"/>
                      <a:pt x="316" y="5"/>
                    </a:cubicBezTo>
                    <a:cubicBezTo>
                      <a:pt x="315" y="2"/>
                      <a:pt x="314" y="0"/>
                      <a:pt x="312" y="1"/>
                    </a:cubicBezTo>
                    <a:cubicBezTo>
                      <a:pt x="312" y="1"/>
                      <a:pt x="311" y="1"/>
                      <a:pt x="311" y="1"/>
                    </a:cubicBezTo>
                    <a:cubicBezTo>
                      <a:pt x="307" y="3"/>
                      <a:pt x="303" y="4"/>
                      <a:pt x="299" y="5"/>
                    </a:cubicBezTo>
                    <a:cubicBezTo>
                      <a:pt x="294" y="5"/>
                      <a:pt x="290" y="6"/>
                      <a:pt x="285" y="7"/>
                    </a:cubicBezTo>
                    <a:cubicBezTo>
                      <a:pt x="284" y="8"/>
                      <a:pt x="283" y="8"/>
                      <a:pt x="282" y="8"/>
                    </a:cubicBezTo>
                    <a:cubicBezTo>
                      <a:pt x="281" y="8"/>
                      <a:pt x="280" y="8"/>
                      <a:pt x="279" y="8"/>
                    </a:cubicBezTo>
                    <a:cubicBezTo>
                      <a:pt x="278" y="7"/>
                      <a:pt x="276" y="6"/>
                      <a:pt x="275" y="5"/>
                    </a:cubicBezTo>
                    <a:cubicBezTo>
                      <a:pt x="273" y="5"/>
                      <a:pt x="272" y="6"/>
                      <a:pt x="272" y="7"/>
                    </a:cubicBezTo>
                    <a:close/>
                    <a:moveTo>
                      <a:pt x="309" y="46"/>
                    </a:moveTo>
                    <a:cubicBezTo>
                      <a:pt x="308" y="43"/>
                      <a:pt x="307" y="42"/>
                      <a:pt x="306" y="43"/>
                    </a:cubicBezTo>
                    <a:cubicBezTo>
                      <a:pt x="305" y="43"/>
                      <a:pt x="304" y="43"/>
                      <a:pt x="303" y="44"/>
                    </a:cubicBezTo>
                    <a:cubicBezTo>
                      <a:pt x="295" y="46"/>
                      <a:pt x="291" y="47"/>
                      <a:pt x="290" y="46"/>
                    </a:cubicBezTo>
                    <a:cubicBezTo>
                      <a:pt x="288" y="46"/>
                      <a:pt x="288" y="44"/>
                      <a:pt x="287" y="42"/>
                    </a:cubicBezTo>
                    <a:cubicBezTo>
                      <a:pt x="287" y="39"/>
                      <a:pt x="287" y="36"/>
                      <a:pt x="287" y="34"/>
                    </a:cubicBezTo>
                    <a:cubicBezTo>
                      <a:pt x="288" y="32"/>
                      <a:pt x="291" y="31"/>
                      <a:pt x="295" y="30"/>
                    </a:cubicBezTo>
                    <a:cubicBezTo>
                      <a:pt x="301" y="27"/>
                      <a:pt x="307" y="25"/>
                      <a:pt x="310" y="25"/>
                    </a:cubicBezTo>
                    <a:cubicBezTo>
                      <a:pt x="312" y="25"/>
                      <a:pt x="313" y="27"/>
                      <a:pt x="313" y="30"/>
                    </a:cubicBezTo>
                    <a:cubicBezTo>
                      <a:pt x="313" y="37"/>
                      <a:pt x="311" y="43"/>
                      <a:pt x="309" y="46"/>
                    </a:cubicBezTo>
                    <a:close/>
                    <a:moveTo>
                      <a:pt x="305" y="32"/>
                    </a:moveTo>
                    <a:cubicBezTo>
                      <a:pt x="307" y="34"/>
                      <a:pt x="306" y="36"/>
                      <a:pt x="302" y="38"/>
                    </a:cubicBezTo>
                    <a:cubicBezTo>
                      <a:pt x="300" y="39"/>
                      <a:pt x="298" y="39"/>
                      <a:pt x="296" y="39"/>
                    </a:cubicBezTo>
                    <a:cubicBezTo>
                      <a:pt x="294" y="40"/>
                      <a:pt x="293" y="40"/>
                      <a:pt x="293" y="40"/>
                    </a:cubicBezTo>
                    <a:cubicBezTo>
                      <a:pt x="291" y="40"/>
                      <a:pt x="291" y="40"/>
                      <a:pt x="290" y="38"/>
                    </a:cubicBezTo>
                    <a:cubicBezTo>
                      <a:pt x="290" y="37"/>
                      <a:pt x="290" y="36"/>
                      <a:pt x="291" y="35"/>
                    </a:cubicBezTo>
                    <a:cubicBezTo>
                      <a:pt x="298" y="32"/>
                      <a:pt x="303" y="31"/>
                      <a:pt x="305" y="32"/>
                    </a:cubicBezTo>
                    <a:close/>
                    <a:moveTo>
                      <a:pt x="272" y="64"/>
                    </a:moveTo>
                    <a:cubicBezTo>
                      <a:pt x="273" y="64"/>
                      <a:pt x="275" y="64"/>
                      <a:pt x="277" y="63"/>
                    </a:cubicBezTo>
                    <a:cubicBezTo>
                      <a:pt x="278" y="63"/>
                      <a:pt x="288" y="60"/>
                      <a:pt x="304" y="55"/>
                    </a:cubicBezTo>
                    <a:cubicBezTo>
                      <a:pt x="306" y="54"/>
                      <a:pt x="308" y="54"/>
                      <a:pt x="310" y="55"/>
                    </a:cubicBezTo>
                    <a:cubicBezTo>
                      <a:pt x="311" y="56"/>
                      <a:pt x="314" y="57"/>
                      <a:pt x="316" y="58"/>
                    </a:cubicBezTo>
                    <a:cubicBezTo>
                      <a:pt x="318" y="58"/>
                      <a:pt x="319" y="59"/>
                      <a:pt x="320" y="60"/>
                    </a:cubicBezTo>
                    <a:cubicBezTo>
                      <a:pt x="322" y="61"/>
                      <a:pt x="323" y="62"/>
                      <a:pt x="322" y="63"/>
                    </a:cubicBezTo>
                    <a:cubicBezTo>
                      <a:pt x="322" y="64"/>
                      <a:pt x="321" y="64"/>
                      <a:pt x="319" y="65"/>
                    </a:cubicBezTo>
                    <a:cubicBezTo>
                      <a:pt x="314" y="67"/>
                      <a:pt x="310" y="69"/>
                      <a:pt x="308" y="71"/>
                    </a:cubicBezTo>
                    <a:cubicBezTo>
                      <a:pt x="309" y="72"/>
                      <a:pt x="309" y="73"/>
                      <a:pt x="309" y="74"/>
                    </a:cubicBezTo>
                    <a:cubicBezTo>
                      <a:pt x="309" y="75"/>
                      <a:pt x="310" y="75"/>
                      <a:pt x="312" y="75"/>
                    </a:cubicBezTo>
                    <a:cubicBezTo>
                      <a:pt x="315" y="75"/>
                      <a:pt x="319" y="75"/>
                      <a:pt x="325" y="76"/>
                    </a:cubicBezTo>
                    <a:cubicBezTo>
                      <a:pt x="329" y="76"/>
                      <a:pt x="331" y="76"/>
                      <a:pt x="332" y="76"/>
                    </a:cubicBezTo>
                    <a:cubicBezTo>
                      <a:pt x="334" y="76"/>
                      <a:pt x="336" y="77"/>
                      <a:pt x="338" y="80"/>
                    </a:cubicBezTo>
                    <a:cubicBezTo>
                      <a:pt x="338" y="80"/>
                      <a:pt x="338" y="81"/>
                      <a:pt x="338" y="81"/>
                    </a:cubicBezTo>
                    <a:cubicBezTo>
                      <a:pt x="341" y="86"/>
                      <a:pt x="342" y="89"/>
                      <a:pt x="340" y="88"/>
                    </a:cubicBezTo>
                    <a:cubicBezTo>
                      <a:pt x="339" y="88"/>
                      <a:pt x="338" y="88"/>
                      <a:pt x="337" y="87"/>
                    </a:cubicBezTo>
                    <a:cubicBezTo>
                      <a:pt x="332" y="85"/>
                      <a:pt x="326" y="84"/>
                      <a:pt x="322" y="84"/>
                    </a:cubicBezTo>
                    <a:cubicBezTo>
                      <a:pt x="316" y="83"/>
                      <a:pt x="312" y="83"/>
                      <a:pt x="311" y="84"/>
                    </a:cubicBezTo>
                    <a:cubicBezTo>
                      <a:pt x="310" y="84"/>
                      <a:pt x="310" y="85"/>
                      <a:pt x="309" y="88"/>
                    </a:cubicBezTo>
                    <a:cubicBezTo>
                      <a:pt x="310" y="93"/>
                      <a:pt x="309" y="100"/>
                      <a:pt x="308" y="109"/>
                    </a:cubicBezTo>
                    <a:cubicBezTo>
                      <a:pt x="307" y="114"/>
                      <a:pt x="307" y="117"/>
                      <a:pt x="306" y="119"/>
                    </a:cubicBezTo>
                    <a:cubicBezTo>
                      <a:pt x="306" y="120"/>
                      <a:pt x="305" y="120"/>
                      <a:pt x="303" y="120"/>
                    </a:cubicBezTo>
                    <a:cubicBezTo>
                      <a:pt x="302" y="119"/>
                      <a:pt x="301" y="119"/>
                      <a:pt x="300" y="119"/>
                    </a:cubicBezTo>
                    <a:cubicBezTo>
                      <a:pt x="298" y="118"/>
                      <a:pt x="295" y="117"/>
                      <a:pt x="292" y="116"/>
                    </a:cubicBezTo>
                    <a:cubicBezTo>
                      <a:pt x="284" y="113"/>
                      <a:pt x="278" y="110"/>
                      <a:pt x="276" y="106"/>
                    </a:cubicBezTo>
                    <a:cubicBezTo>
                      <a:pt x="275" y="104"/>
                      <a:pt x="275" y="104"/>
                      <a:pt x="275" y="103"/>
                    </a:cubicBezTo>
                    <a:cubicBezTo>
                      <a:pt x="275" y="103"/>
                      <a:pt x="276" y="103"/>
                      <a:pt x="277" y="104"/>
                    </a:cubicBezTo>
                    <a:cubicBezTo>
                      <a:pt x="284" y="107"/>
                      <a:pt x="290" y="108"/>
                      <a:pt x="296" y="107"/>
                    </a:cubicBezTo>
                    <a:cubicBezTo>
                      <a:pt x="296" y="107"/>
                      <a:pt x="296" y="107"/>
                      <a:pt x="296" y="107"/>
                    </a:cubicBezTo>
                    <a:cubicBezTo>
                      <a:pt x="298" y="107"/>
                      <a:pt x="299" y="100"/>
                      <a:pt x="299" y="87"/>
                    </a:cubicBezTo>
                    <a:cubicBezTo>
                      <a:pt x="299" y="86"/>
                      <a:pt x="298" y="85"/>
                      <a:pt x="297" y="86"/>
                    </a:cubicBezTo>
                    <a:cubicBezTo>
                      <a:pt x="296" y="87"/>
                      <a:pt x="293" y="87"/>
                      <a:pt x="290" y="88"/>
                    </a:cubicBezTo>
                    <a:cubicBezTo>
                      <a:pt x="283" y="89"/>
                      <a:pt x="276" y="90"/>
                      <a:pt x="270" y="93"/>
                    </a:cubicBezTo>
                    <a:cubicBezTo>
                      <a:pt x="270" y="93"/>
                      <a:pt x="269" y="93"/>
                      <a:pt x="269" y="94"/>
                    </a:cubicBezTo>
                    <a:cubicBezTo>
                      <a:pt x="267" y="95"/>
                      <a:pt x="266" y="95"/>
                      <a:pt x="265" y="94"/>
                    </a:cubicBezTo>
                    <a:cubicBezTo>
                      <a:pt x="264" y="92"/>
                      <a:pt x="263" y="89"/>
                      <a:pt x="263" y="86"/>
                    </a:cubicBezTo>
                    <a:cubicBezTo>
                      <a:pt x="263" y="86"/>
                      <a:pt x="263" y="86"/>
                      <a:pt x="263" y="86"/>
                    </a:cubicBezTo>
                    <a:cubicBezTo>
                      <a:pt x="266" y="86"/>
                      <a:pt x="268" y="86"/>
                      <a:pt x="272" y="85"/>
                    </a:cubicBezTo>
                    <a:cubicBezTo>
                      <a:pt x="273" y="84"/>
                      <a:pt x="276" y="84"/>
                      <a:pt x="281" y="83"/>
                    </a:cubicBezTo>
                    <a:cubicBezTo>
                      <a:pt x="283" y="83"/>
                      <a:pt x="285" y="82"/>
                      <a:pt x="285" y="82"/>
                    </a:cubicBezTo>
                    <a:cubicBezTo>
                      <a:pt x="289" y="81"/>
                      <a:pt x="293" y="80"/>
                      <a:pt x="297" y="78"/>
                    </a:cubicBezTo>
                    <a:cubicBezTo>
                      <a:pt x="298" y="77"/>
                      <a:pt x="298" y="75"/>
                      <a:pt x="297" y="73"/>
                    </a:cubicBezTo>
                    <a:cubicBezTo>
                      <a:pt x="295" y="71"/>
                      <a:pt x="294" y="70"/>
                      <a:pt x="296" y="68"/>
                    </a:cubicBezTo>
                    <a:cubicBezTo>
                      <a:pt x="299" y="67"/>
                      <a:pt x="302" y="66"/>
                      <a:pt x="305" y="65"/>
                    </a:cubicBezTo>
                    <a:cubicBezTo>
                      <a:pt x="307" y="64"/>
                      <a:pt x="308" y="62"/>
                      <a:pt x="307" y="61"/>
                    </a:cubicBezTo>
                    <a:cubicBezTo>
                      <a:pt x="306" y="59"/>
                      <a:pt x="305" y="59"/>
                      <a:pt x="303" y="60"/>
                    </a:cubicBezTo>
                    <a:cubicBezTo>
                      <a:pt x="295" y="62"/>
                      <a:pt x="287" y="66"/>
                      <a:pt x="280" y="72"/>
                    </a:cubicBezTo>
                    <a:cubicBezTo>
                      <a:pt x="279" y="73"/>
                      <a:pt x="278" y="74"/>
                      <a:pt x="277" y="74"/>
                    </a:cubicBezTo>
                    <a:cubicBezTo>
                      <a:pt x="275" y="74"/>
                      <a:pt x="273" y="70"/>
                      <a:pt x="272" y="64"/>
                    </a:cubicBezTo>
                    <a:close/>
                    <a:moveTo>
                      <a:pt x="388" y="41"/>
                    </a:moveTo>
                    <a:cubicBezTo>
                      <a:pt x="384" y="42"/>
                      <a:pt x="380" y="43"/>
                      <a:pt x="378" y="43"/>
                    </a:cubicBezTo>
                    <a:cubicBezTo>
                      <a:pt x="377" y="43"/>
                      <a:pt x="377" y="44"/>
                      <a:pt x="377" y="46"/>
                    </a:cubicBezTo>
                    <a:cubicBezTo>
                      <a:pt x="378" y="49"/>
                      <a:pt x="379" y="50"/>
                      <a:pt x="380" y="49"/>
                    </a:cubicBezTo>
                    <a:cubicBezTo>
                      <a:pt x="383" y="47"/>
                      <a:pt x="387" y="46"/>
                      <a:pt x="390" y="46"/>
                    </a:cubicBezTo>
                    <a:cubicBezTo>
                      <a:pt x="397" y="45"/>
                      <a:pt x="407" y="42"/>
                      <a:pt x="419" y="38"/>
                    </a:cubicBezTo>
                    <a:cubicBezTo>
                      <a:pt x="424" y="37"/>
                      <a:pt x="427" y="37"/>
                      <a:pt x="431" y="37"/>
                    </a:cubicBezTo>
                    <a:cubicBezTo>
                      <a:pt x="438" y="37"/>
                      <a:pt x="442" y="39"/>
                      <a:pt x="442" y="44"/>
                    </a:cubicBezTo>
                    <a:cubicBezTo>
                      <a:pt x="442" y="46"/>
                      <a:pt x="439" y="49"/>
                      <a:pt x="434" y="52"/>
                    </a:cubicBezTo>
                    <a:cubicBezTo>
                      <a:pt x="434" y="52"/>
                      <a:pt x="433" y="52"/>
                      <a:pt x="433" y="52"/>
                    </a:cubicBezTo>
                    <a:cubicBezTo>
                      <a:pt x="427" y="48"/>
                      <a:pt x="423" y="46"/>
                      <a:pt x="419" y="47"/>
                    </a:cubicBezTo>
                    <a:cubicBezTo>
                      <a:pt x="411" y="48"/>
                      <a:pt x="400" y="51"/>
                      <a:pt x="387" y="56"/>
                    </a:cubicBezTo>
                    <a:cubicBezTo>
                      <a:pt x="385" y="56"/>
                      <a:pt x="385" y="57"/>
                      <a:pt x="386" y="59"/>
                    </a:cubicBezTo>
                    <a:cubicBezTo>
                      <a:pt x="387" y="64"/>
                      <a:pt x="389" y="66"/>
                      <a:pt x="391" y="66"/>
                    </a:cubicBezTo>
                    <a:cubicBezTo>
                      <a:pt x="392" y="66"/>
                      <a:pt x="394" y="65"/>
                      <a:pt x="395" y="63"/>
                    </a:cubicBezTo>
                    <a:cubicBezTo>
                      <a:pt x="398" y="60"/>
                      <a:pt x="401" y="58"/>
                      <a:pt x="406" y="58"/>
                    </a:cubicBezTo>
                    <a:cubicBezTo>
                      <a:pt x="410" y="57"/>
                      <a:pt x="412" y="56"/>
                      <a:pt x="413" y="53"/>
                    </a:cubicBezTo>
                    <a:cubicBezTo>
                      <a:pt x="414" y="53"/>
                      <a:pt x="415" y="52"/>
                      <a:pt x="417" y="51"/>
                    </a:cubicBezTo>
                    <a:cubicBezTo>
                      <a:pt x="419" y="52"/>
                      <a:pt x="420" y="54"/>
                      <a:pt x="418" y="56"/>
                    </a:cubicBezTo>
                    <a:cubicBezTo>
                      <a:pt x="417" y="58"/>
                      <a:pt x="413" y="60"/>
                      <a:pt x="407" y="63"/>
                    </a:cubicBezTo>
                    <a:cubicBezTo>
                      <a:pt x="405" y="64"/>
                      <a:pt x="405" y="65"/>
                      <a:pt x="407" y="66"/>
                    </a:cubicBezTo>
                    <a:cubicBezTo>
                      <a:pt x="408" y="68"/>
                      <a:pt x="409" y="71"/>
                      <a:pt x="408" y="73"/>
                    </a:cubicBezTo>
                    <a:cubicBezTo>
                      <a:pt x="404" y="73"/>
                      <a:pt x="399" y="74"/>
                      <a:pt x="392" y="76"/>
                    </a:cubicBezTo>
                    <a:cubicBezTo>
                      <a:pt x="389" y="77"/>
                      <a:pt x="386" y="78"/>
                      <a:pt x="382" y="79"/>
                    </a:cubicBezTo>
                    <a:cubicBezTo>
                      <a:pt x="376" y="80"/>
                      <a:pt x="373" y="81"/>
                      <a:pt x="371" y="81"/>
                    </a:cubicBezTo>
                    <a:cubicBezTo>
                      <a:pt x="370" y="82"/>
                      <a:pt x="369" y="82"/>
                      <a:pt x="369" y="83"/>
                    </a:cubicBezTo>
                    <a:cubicBezTo>
                      <a:pt x="370" y="84"/>
                      <a:pt x="370" y="84"/>
                      <a:pt x="370" y="84"/>
                    </a:cubicBezTo>
                    <a:cubicBezTo>
                      <a:pt x="371" y="86"/>
                      <a:pt x="371" y="88"/>
                      <a:pt x="372" y="90"/>
                    </a:cubicBezTo>
                    <a:cubicBezTo>
                      <a:pt x="373" y="91"/>
                      <a:pt x="374" y="91"/>
                      <a:pt x="376" y="90"/>
                    </a:cubicBezTo>
                    <a:cubicBezTo>
                      <a:pt x="379" y="88"/>
                      <a:pt x="384" y="86"/>
                      <a:pt x="391" y="85"/>
                    </a:cubicBezTo>
                    <a:cubicBezTo>
                      <a:pt x="394" y="84"/>
                      <a:pt x="399" y="83"/>
                      <a:pt x="404" y="83"/>
                    </a:cubicBezTo>
                    <a:cubicBezTo>
                      <a:pt x="405" y="83"/>
                      <a:pt x="406" y="82"/>
                      <a:pt x="407" y="82"/>
                    </a:cubicBezTo>
                    <a:cubicBezTo>
                      <a:pt x="408" y="82"/>
                      <a:pt x="409" y="82"/>
                      <a:pt x="409" y="84"/>
                    </a:cubicBezTo>
                    <a:cubicBezTo>
                      <a:pt x="409" y="100"/>
                      <a:pt x="405" y="108"/>
                      <a:pt x="399" y="108"/>
                    </a:cubicBezTo>
                    <a:cubicBezTo>
                      <a:pt x="398" y="108"/>
                      <a:pt x="394" y="107"/>
                      <a:pt x="388" y="105"/>
                    </a:cubicBezTo>
                    <a:cubicBezTo>
                      <a:pt x="387" y="105"/>
                      <a:pt x="386" y="105"/>
                      <a:pt x="386" y="105"/>
                    </a:cubicBezTo>
                    <a:cubicBezTo>
                      <a:pt x="385" y="104"/>
                      <a:pt x="384" y="104"/>
                      <a:pt x="384" y="105"/>
                    </a:cubicBezTo>
                    <a:cubicBezTo>
                      <a:pt x="384" y="105"/>
                      <a:pt x="384" y="106"/>
                      <a:pt x="385" y="106"/>
                    </a:cubicBezTo>
                    <a:cubicBezTo>
                      <a:pt x="391" y="112"/>
                      <a:pt x="398" y="116"/>
                      <a:pt x="406" y="119"/>
                    </a:cubicBezTo>
                    <a:cubicBezTo>
                      <a:pt x="408" y="119"/>
                      <a:pt x="410" y="119"/>
                      <a:pt x="412" y="120"/>
                    </a:cubicBezTo>
                    <a:cubicBezTo>
                      <a:pt x="412" y="120"/>
                      <a:pt x="412" y="120"/>
                      <a:pt x="412" y="120"/>
                    </a:cubicBezTo>
                    <a:cubicBezTo>
                      <a:pt x="413" y="119"/>
                      <a:pt x="414" y="116"/>
                      <a:pt x="415" y="109"/>
                    </a:cubicBezTo>
                    <a:cubicBezTo>
                      <a:pt x="416" y="107"/>
                      <a:pt x="416" y="106"/>
                      <a:pt x="415" y="108"/>
                    </a:cubicBezTo>
                    <a:cubicBezTo>
                      <a:pt x="416" y="105"/>
                      <a:pt x="417" y="102"/>
                      <a:pt x="417" y="101"/>
                    </a:cubicBezTo>
                    <a:cubicBezTo>
                      <a:pt x="418" y="96"/>
                      <a:pt x="418" y="93"/>
                      <a:pt x="418" y="89"/>
                    </a:cubicBezTo>
                    <a:cubicBezTo>
                      <a:pt x="418" y="84"/>
                      <a:pt x="419" y="81"/>
                      <a:pt x="420" y="81"/>
                    </a:cubicBezTo>
                    <a:cubicBezTo>
                      <a:pt x="423" y="80"/>
                      <a:pt x="428" y="80"/>
                      <a:pt x="434" y="80"/>
                    </a:cubicBezTo>
                    <a:cubicBezTo>
                      <a:pt x="439" y="81"/>
                      <a:pt x="442" y="82"/>
                      <a:pt x="444" y="83"/>
                    </a:cubicBezTo>
                    <a:cubicBezTo>
                      <a:pt x="448" y="84"/>
                      <a:pt x="449" y="84"/>
                      <a:pt x="450" y="83"/>
                    </a:cubicBezTo>
                    <a:cubicBezTo>
                      <a:pt x="449" y="78"/>
                      <a:pt x="448" y="73"/>
                      <a:pt x="446" y="68"/>
                    </a:cubicBezTo>
                    <a:cubicBezTo>
                      <a:pt x="444" y="69"/>
                      <a:pt x="441" y="69"/>
                      <a:pt x="438" y="69"/>
                    </a:cubicBezTo>
                    <a:cubicBezTo>
                      <a:pt x="435" y="69"/>
                      <a:pt x="429" y="69"/>
                      <a:pt x="419" y="70"/>
                    </a:cubicBezTo>
                    <a:cubicBezTo>
                      <a:pt x="419" y="70"/>
                      <a:pt x="418" y="70"/>
                      <a:pt x="418" y="70"/>
                    </a:cubicBezTo>
                    <a:cubicBezTo>
                      <a:pt x="419" y="67"/>
                      <a:pt x="419" y="66"/>
                      <a:pt x="418" y="65"/>
                    </a:cubicBezTo>
                    <a:cubicBezTo>
                      <a:pt x="417" y="64"/>
                      <a:pt x="418" y="63"/>
                      <a:pt x="422" y="62"/>
                    </a:cubicBezTo>
                    <a:cubicBezTo>
                      <a:pt x="427" y="61"/>
                      <a:pt x="431" y="58"/>
                      <a:pt x="434" y="56"/>
                    </a:cubicBezTo>
                    <a:cubicBezTo>
                      <a:pt x="434" y="55"/>
                      <a:pt x="435" y="55"/>
                      <a:pt x="437" y="56"/>
                    </a:cubicBezTo>
                    <a:cubicBezTo>
                      <a:pt x="439" y="56"/>
                      <a:pt x="440" y="56"/>
                      <a:pt x="440" y="56"/>
                    </a:cubicBezTo>
                    <a:cubicBezTo>
                      <a:pt x="443" y="57"/>
                      <a:pt x="446" y="57"/>
                      <a:pt x="449" y="56"/>
                    </a:cubicBezTo>
                    <a:cubicBezTo>
                      <a:pt x="451" y="55"/>
                      <a:pt x="453" y="55"/>
                      <a:pt x="456" y="55"/>
                    </a:cubicBezTo>
                    <a:cubicBezTo>
                      <a:pt x="458" y="55"/>
                      <a:pt x="458" y="53"/>
                      <a:pt x="457" y="50"/>
                    </a:cubicBezTo>
                    <a:cubicBezTo>
                      <a:pt x="455" y="46"/>
                      <a:pt x="453" y="43"/>
                      <a:pt x="450" y="42"/>
                    </a:cubicBezTo>
                    <a:cubicBezTo>
                      <a:pt x="450" y="42"/>
                      <a:pt x="449" y="41"/>
                      <a:pt x="447" y="39"/>
                    </a:cubicBezTo>
                    <a:cubicBezTo>
                      <a:pt x="445" y="37"/>
                      <a:pt x="444" y="36"/>
                      <a:pt x="443" y="35"/>
                    </a:cubicBezTo>
                    <a:cubicBezTo>
                      <a:pt x="440" y="32"/>
                      <a:pt x="434" y="31"/>
                      <a:pt x="424" y="31"/>
                    </a:cubicBezTo>
                    <a:cubicBezTo>
                      <a:pt x="423" y="31"/>
                      <a:pt x="423" y="31"/>
                      <a:pt x="422" y="30"/>
                    </a:cubicBezTo>
                    <a:cubicBezTo>
                      <a:pt x="422" y="30"/>
                      <a:pt x="422" y="29"/>
                      <a:pt x="423" y="29"/>
                    </a:cubicBezTo>
                    <a:cubicBezTo>
                      <a:pt x="430" y="21"/>
                      <a:pt x="436" y="15"/>
                      <a:pt x="440" y="13"/>
                    </a:cubicBezTo>
                    <a:cubicBezTo>
                      <a:pt x="441" y="13"/>
                      <a:pt x="440" y="11"/>
                      <a:pt x="437" y="7"/>
                    </a:cubicBezTo>
                    <a:cubicBezTo>
                      <a:pt x="434" y="4"/>
                      <a:pt x="433" y="3"/>
                      <a:pt x="432" y="3"/>
                    </a:cubicBezTo>
                    <a:cubicBezTo>
                      <a:pt x="430" y="5"/>
                      <a:pt x="426" y="11"/>
                      <a:pt x="420" y="20"/>
                    </a:cubicBezTo>
                    <a:cubicBezTo>
                      <a:pt x="416" y="27"/>
                      <a:pt x="413" y="30"/>
                      <a:pt x="412" y="31"/>
                    </a:cubicBezTo>
                    <a:cubicBezTo>
                      <a:pt x="411" y="31"/>
                      <a:pt x="408" y="33"/>
                      <a:pt x="403" y="34"/>
                    </a:cubicBezTo>
                    <a:cubicBezTo>
                      <a:pt x="394" y="37"/>
                      <a:pt x="389" y="39"/>
                      <a:pt x="388" y="41"/>
                    </a:cubicBezTo>
                    <a:close/>
                    <a:moveTo>
                      <a:pt x="408" y="22"/>
                    </a:moveTo>
                    <a:cubicBezTo>
                      <a:pt x="406" y="22"/>
                      <a:pt x="404" y="21"/>
                      <a:pt x="401" y="19"/>
                    </a:cubicBezTo>
                    <a:cubicBezTo>
                      <a:pt x="398" y="14"/>
                      <a:pt x="397" y="12"/>
                      <a:pt x="399" y="10"/>
                    </a:cubicBezTo>
                    <a:cubicBezTo>
                      <a:pt x="401" y="10"/>
                      <a:pt x="402" y="9"/>
                      <a:pt x="404" y="9"/>
                    </a:cubicBezTo>
                    <a:cubicBezTo>
                      <a:pt x="405" y="9"/>
                      <a:pt x="406" y="8"/>
                      <a:pt x="407" y="8"/>
                    </a:cubicBezTo>
                    <a:cubicBezTo>
                      <a:pt x="408" y="7"/>
                      <a:pt x="410" y="7"/>
                      <a:pt x="413" y="6"/>
                    </a:cubicBezTo>
                    <a:cubicBezTo>
                      <a:pt x="416" y="6"/>
                      <a:pt x="417" y="7"/>
                      <a:pt x="416" y="7"/>
                    </a:cubicBezTo>
                    <a:cubicBezTo>
                      <a:pt x="413" y="12"/>
                      <a:pt x="411" y="16"/>
                      <a:pt x="410" y="19"/>
                    </a:cubicBezTo>
                    <a:cubicBezTo>
                      <a:pt x="410" y="22"/>
                      <a:pt x="409" y="23"/>
                      <a:pt x="408" y="22"/>
                    </a:cubicBezTo>
                    <a:close/>
                    <a:moveTo>
                      <a:pt x="395" y="31"/>
                    </a:moveTo>
                    <a:cubicBezTo>
                      <a:pt x="391" y="31"/>
                      <a:pt x="387" y="31"/>
                      <a:pt x="383" y="30"/>
                    </a:cubicBezTo>
                    <a:cubicBezTo>
                      <a:pt x="381" y="29"/>
                      <a:pt x="381" y="25"/>
                      <a:pt x="381" y="18"/>
                    </a:cubicBezTo>
                    <a:cubicBezTo>
                      <a:pt x="381" y="17"/>
                      <a:pt x="382" y="16"/>
                      <a:pt x="384" y="15"/>
                    </a:cubicBezTo>
                    <a:cubicBezTo>
                      <a:pt x="385" y="14"/>
                      <a:pt x="386" y="15"/>
                      <a:pt x="387" y="16"/>
                    </a:cubicBezTo>
                    <a:cubicBezTo>
                      <a:pt x="388" y="17"/>
                      <a:pt x="391" y="21"/>
                      <a:pt x="396" y="25"/>
                    </a:cubicBezTo>
                    <a:cubicBezTo>
                      <a:pt x="398" y="29"/>
                      <a:pt x="398" y="31"/>
                      <a:pt x="395" y="31"/>
                    </a:cubicBezTo>
                    <a:close/>
                    <a:moveTo>
                      <a:pt x="373" y="63"/>
                    </a:moveTo>
                    <a:cubicBezTo>
                      <a:pt x="373" y="65"/>
                      <a:pt x="372" y="66"/>
                      <a:pt x="370" y="65"/>
                    </a:cubicBezTo>
                    <a:cubicBezTo>
                      <a:pt x="363" y="64"/>
                      <a:pt x="359" y="62"/>
                      <a:pt x="358" y="59"/>
                    </a:cubicBezTo>
                    <a:cubicBezTo>
                      <a:pt x="361" y="54"/>
                      <a:pt x="365" y="50"/>
                      <a:pt x="371" y="48"/>
                    </a:cubicBezTo>
                    <a:cubicBezTo>
                      <a:pt x="372" y="47"/>
                      <a:pt x="373" y="47"/>
                      <a:pt x="373" y="48"/>
                    </a:cubicBezTo>
                    <a:cubicBezTo>
                      <a:pt x="374" y="48"/>
                      <a:pt x="374" y="49"/>
                      <a:pt x="373" y="50"/>
                    </a:cubicBezTo>
                    <a:cubicBezTo>
                      <a:pt x="372" y="52"/>
                      <a:pt x="372" y="57"/>
                      <a:pt x="373" y="63"/>
                    </a:cubicBezTo>
                    <a:close/>
                    <a:moveTo>
                      <a:pt x="564" y="39"/>
                    </a:moveTo>
                    <a:cubicBezTo>
                      <a:pt x="557" y="41"/>
                      <a:pt x="550" y="43"/>
                      <a:pt x="541" y="44"/>
                    </a:cubicBezTo>
                    <a:cubicBezTo>
                      <a:pt x="539" y="44"/>
                      <a:pt x="538" y="44"/>
                      <a:pt x="538" y="44"/>
                    </a:cubicBezTo>
                    <a:cubicBezTo>
                      <a:pt x="537" y="45"/>
                      <a:pt x="538" y="47"/>
                      <a:pt x="539" y="50"/>
                    </a:cubicBezTo>
                    <a:cubicBezTo>
                      <a:pt x="540" y="53"/>
                      <a:pt x="541" y="55"/>
                      <a:pt x="542" y="56"/>
                    </a:cubicBezTo>
                    <a:cubicBezTo>
                      <a:pt x="543" y="56"/>
                      <a:pt x="544" y="56"/>
                      <a:pt x="547" y="55"/>
                    </a:cubicBezTo>
                    <a:cubicBezTo>
                      <a:pt x="553" y="52"/>
                      <a:pt x="558" y="51"/>
                      <a:pt x="562" y="51"/>
                    </a:cubicBezTo>
                    <a:cubicBezTo>
                      <a:pt x="564" y="51"/>
                      <a:pt x="565" y="52"/>
                      <a:pt x="565" y="53"/>
                    </a:cubicBezTo>
                    <a:cubicBezTo>
                      <a:pt x="565" y="56"/>
                      <a:pt x="565" y="60"/>
                      <a:pt x="565" y="64"/>
                    </a:cubicBezTo>
                    <a:cubicBezTo>
                      <a:pt x="565" y="69"/>
                      <a:pt x="566" y="75"/>
                      <a:pt x="566" y="83"/>
                    </a:cubicBezTo>
                    <a:cubicBezTo>
                      <a:pt x="567" y="97"/>
                      <a:pt x="567" y="104"/>
                      <a:pt x="565" y="104"/>
                    </a:cubicBezTo>
                    <a:cubicBezTo>
                      <a:pt x="564" y="105"/>
                      <a:pt x="560" y="105"/>
                      <a:pt x="553" y="103"/>
                    </a:cubicBezTo>
                    <a:cubicBezTo>
                      <a:pt x="549" y="101"/>
                      <a:pt x="546" y="101"/>
                      <a:pt x="546" y="102"/>
                    </a:cubicBezTo>
                    <a:cubicBezTo>
                      <a:pt x="547" y="104"/>
                      <a:pt x="551" y="108"/>
                      <a:pt x="558" y="111"/>
                    </a:cubicBezTo>
                    <a:cubicBezTo>
                      <a:pt x="559" y="112"/>
                      <a:pt x="561" y="113"/>
                      <a:pt x="564" y="115"/>
                    </a:cubicBezTo>
                    <a:cubicBezTo>
                      <a:pt x="571" y="119"/>
                      <a:pt x="575" y="121"/>
                      <a:pt x="576" y="120"/>
                    </a:cubicBezTo>
                    <a:cubicBezTo>
                      <a:pt x="577" y="120"/>
                      <a:pt x="577" y="117"/>
                      <a:pt x="577" y="111"/>
                    </a:cubicBezTo>
                    <a:cubicBezTo>
                      <a:pt x="576" y="107"/>
                      <a:pt x="576" y="104"/>
                      <a:pt x="576" y="102"/>
                    </a:cubicBezTo>
                    <a:cubicBezTo>
                      <a:pt x="575" y="85"/>
                      <a:pt x="576" y="77"/>
                      <a:pt x="577" y="78"/>
                    </a:cubicBezTo>
                    <a:cubicBezTo>
                      <a:pt x="584" y="82"/>
                      <a:pt x="590" y="87"/>
                      <a:pt x="595" y="94"/>
                    </a:cubicBezTo>
                    <a:cubicBezTo>
                      <a:pt x="596" y="95"/>
                      <a:pt x="596" y="96"/>
                      <a:pt x="597" y="97"/>
                    </a:cubicBezTo>
                    <a:cubicBezTo>
                      <a:pt x="598" y="100"/>
                      <a:pt x="599" y="102"/>
                      <a:pt x="600" y="103"/>
                    </a:cubicBezTo>
                    <a:cubicBezTo>
                      <a:pt x="603" y="103"/>
                      <a:pt x="609" y="103"/>
                      <a:pt x="617" y="103"/>
                    </a:cubicBezTo>
                    <a:cubicBezTo>
                      <a:pt x="618" y="103"/>
                      <a:pt x="620" y="103"/>
                      <a:pt x="623" y="103"/>
                    </a:cubicBezTo>
                    <a:cubicBezTo>
                      <a:pt x="625" y="103"/>
                      <a:pt x="626" y="103"/>
                      <a:pt x="627" y="103"/>
                    </a:cubicBezTo>
                    <a:cubicBezTo>
                      <a:pt x="629" y="103"/>
                      <a:pt x="630" y="102"/>
                      <a:pt x="630" y="101"/>
                    </a:cubicBezTo>
                    <a:cubicBezTo>
                      <a:pt x="630" y="98"/>
                      <a:pt x="622" y="95"/>
                      <a:pt x="607" y="90"/>
                    </a:cubicBezTo>
                    <a:cubicBezTo>
                      <a:pt x="601" y="88"/>
                      <a:pt x="596" y="84"/>
                      <a:pt x="590" y="77"/>
                    </a:cubicBezTo>
                    <a:cubicBezTo>
                      <a:pt x="590" y="77"/>
                      <a:pt x="588" y="75"/>
                      <a:pt x="586" y="73"/>
                    </a:cubicBezTo>
                    <a:cubicBezTo>
                      <a:pt x="584" y="70"/>
                      <a:pt x="583" y="69"/>
                      <a:pt x="583" y="68"/>
                    </a:cubicBezTo>
                    <a:cubicBezTo>
                      <a:pt x="584" y="67"/>
                      <a:pt x="586" y="66"/>
                      <a:pt x="588" y="65"/>
                    </a:cubicBezTo>
                    <a:cubicBezTo>
                      <a:pt x="590" y="64"/>
                      <a:pt x="591" y="63"/>
                      <a:pt x="591" y="62"/>
                    </a:cubicBezTo>
                    <a:cubicBezTo>
                      <a:pt x="592" y="62"/>
                      <a:pt x="594" y="61"/>
                      <a:pt x="596" y="60"/>
                    </a:cubicBezTo>
                    <a:cubicBezTo>
                      <a:pt x="601" y="57"/>
                      <a:pt x="604" y="55"/>
                      <a:pt x="604" y="55"/>
                    </a:cubicBezTo>
                    <a:cubicBezTo>
                      <a:pt x="602" y="50"/>
                      <a:pt x="600" y="47"/>
                      <a:pt x="598" y="47"/>
                    </a:cubicBezTo>
                    <a:cubicBezTo>
                      <a:pt x="596" y="47"/>
                      <a:pt x="594" y="50"/>
                      <a:pt x="591" y="53"/>
                    </a:cubicBezTo>
                    <a:cubicBezTo>
                      <a:pt x="590" y="55"/>
                      <a:pt x="589" y="56"/>
                      <a:pt x="588" y="57"/>
                    </a:cubicBezTo>
                    <a:cubicBezTo>
                      <a:pt x="584" y="61"/>
                      <a:pt x="580" y="64"/>
                      <a:pt x="578" y="64"/>
                    </a:cubicBezTo>
                    <a:cubicBezTo>
                      <a:pt x="577" y="64"/>
                      <a:pt x="576" y="63"/>
                      <a:pt x="576" y="61"/>
                    </a:cubicBezTo>
                    <a:cubicBezTo>
                      <a:pt x="575" y="60"/>
                      <a:pt x="575" y="60"/>
                      <a:pt x="575" y="60"/>
                    </a:cubicBezTo>
                    <a:cubicBezTo>
                      <a:pt x="574" y="55"/>
                      <a:pt x="575" y="52"/>
                      <a:pt x="576" y="49"/>
                    </a:cubicBezTo>
                    <a:cubicBezTo>
                      <a:pt x="578" y="47"/>
                      <a:pt x="581" y="45"/>
                      <a:pt x="585" y="45"/>
                    </a:cubicBezTo>
                    <a:cubicBezTo>
                      <a:pt x="585" y="45"/>
                      <a:pt x="586" y="45"/>
                      <a:pt x="587" y="45"/>
                    </a:cubicBezTo>
                    <a:cubicBezTo>
                      <a:pt x="591" y="45"/>
                      <a:pt x="593" y="44"/>
                      <a:pt x="593" y="44"/>
                    </a:cubicBezTo>
                    <a:cubicBezTo>
                      <a:pt x="593" y="40"/>
                      <a:pt x="591" y="36"/>
                      <a:pt x="587" y="32"/>
                    </a:cubicBezTo>
                    <a:cubicBezTo>
                      <a:pt x="587" y="32"/>
                      <a:pt x="586" y="32"/>
                      <a:pt x="585" y="33"/>
                    </a:cubicBezTo>
                    <a:cubicBezTo>
                      <a:pt x="584" y="33"/>
                      <a:pt x="583" y="34"/>
                      <a:pt x="582" y="34"/>
                    </a:cubicBezTo>
                    <a:cubicBezTo>
                      <a:pt x="580" y="35"/>
                      <a:pt x="578" y="35"/>
                      <a:pt x="576" y="35"/>
                    </a:cubicBezTo>
                    <a:cubicBezTo>
                      <a:pt x="575" y="35"/>
                      <a:pt x="575" y="32"/>
                      <a:pt x="576" y="27"/>
                    </a:cubicBezTo>
                    <a:cubicBezTo>
                      <a:pt x="576" y="22"/>
                      <a:pt x="576" y="18"/>
                      <a:pt x="577" y="15"/>
                    </a:cubicBezTo>
                    <a:cubicBezTo>
                      <a:pt x="577" y="13"/>
                      <a:pt x="578" y="10"/>
                      <a:pt x="579" y="7"/>
                    </a:cubicBezTo>
                    <a:cubicBezTo>
                      <a:pt x="580" y="6"/>
                      <a:pt x="580" y="5"/>
                      <a:pt x="580" y="5"/>
                    </a:cubicBezTo>
                    <a:cubicBezTo>
                      <a:pt x="578" y="3"/>
                      <a:pt x="575" y="2"/>
                      <a:pt x="571" y="2"/>
                    </a:cubicBezTo>
                    <a:cubicBezTo>
                      <a:pt x="570" y="2"/>
                      <a:pt x="569" y="3"/>
                      <a:pt x="569" y="4"/>
                    </a:cubicBezTo>
                    <a:cubicBezTo>
                      <a:pt x="569" y="6"/>
                      <a:pt x="569" y="9"/>
                      <a:pt x="568" y="14"/>
                    </a:cubicBezTo>
                    <a:cubicBezTo>
                      <a:pt x="568" y="22"/>
                      <a:pt x="568" y="29"/>
                      <a:pt x="567" y="33"/>
                    </a:cubicBezTo>
                    <a:cubicBezTo>
                      <a:pt x="567" y="37"/>
                      <a:pt x="566" y="39"/>
                      <a:pt x="564" y="39"/>
                    </a:cubicBezTo>
                    <a:close/>
                    <a:moveTo>
                      <a:pt x="594" y="29"/>
                    </a:moveTo>
                    <a:cubicBezTo>
                      <a:pt x="593" y="27"/>
                      <a:pt x="593" y="25"/>
                      <a:pt x="593" y="21"/>
                    </a:cubicBezTo>
                    <a:cubicBezTo>
                      <a:pt x="594" y="17"/>
                      <a:pt x="595" y="14"/>
                      <a:pt x="596" y="14"/>
                    </a:cubicBezTo>
                    <a:cubicBezTo>
                      <a:pt x="597" y="14"/>
                      <a:pt x="598" y="14"/>
                      <a:pt x="599" y="16"/>
                    </a:cubicBezTo>
                    <a:cubicBezTo>
                      <a:pt x="600" y="17"/>
                      <a:pt x="602" y="19"/>
                      <a:pt x="603" y="20"/>
                    </a:cubicBezTo>
                    <a:cubicBezTo>
                      <a:pt x="608" y="24"/>
                      <a:pt x="611" y="27"/>
                      <a:pt x="610" y="31"/>
                    </a:cubicBezTo>
                    <a:cubicBezTo>
                      <a:pt x="609" y="32"/>
                      <a:pt x="606" y="32"/>
                      <a:pt x="601" y="32"/>
                    </a:cubicBezTo>
                    <a:cubicBezTo>
                      <a:pt x="597" y="31"/>
                      <a:pt x="595" y="30"/>
                      <a:pt x="594" y="29"/>
                    </a:cubicBezTo>
                    <a:close/>
                    <a:moveTo>
                      <a:pt x="542" y="72"/>
                    </a:moveTo>
                    <a:cubicBezTo>
                      <a:pt x="541" y="71"/>
                      <a:pt x="540" y="68"/>
                      <a:pt x="541" y="64"/>
                    </a:cubicBezTo>
                    <a:cubicBezTo>
                      <a:pt x="542" y="61"/>
                      <a:pt x="543" y="59"/>
                      <a:pt x="544" y="59"/>
                    </a:cubicBezTo>
                    <a:cubicBezTo>
                      <a:pt x="544" y="59"/>
                      <a:pt x="545" y="59"/>
                      <a:pt x="545" y="60"/>
                    </a:cubicBezTo>
                    <a:cubicBezTo>
                      <a:pt x="546" y="61"/>
                      <a:pt x="548" y="62"/>
                      <a:pt x="549" y="63"/>
                    </a:cubicBezTo>
                    <a:cubicBezTo>
                      <a:pt x="553" y="65"/>
                      <a:pt x="556" y="67"/>
                      <a:pt x="557" y="68"/>
                    </a:cubicBezTo>
                    <a:cubicBezTo>
                      <a:pt x="558" y="69"/>
                      <a:pt x="558" y="71"/>
                      <a:pt x="558" y="72"/>
                    </a:cubicBezTo>
                    <a:cubicBezTo>
                      <a:pt x="557" y="74"/>
                      <a:pt x="554" y="74"/>
                      <a:pt x="549" y="74"/>
                    </a:cubicBezTo>
                    <a:cubicBezTo>
                      <a:pt x="546" y="74"/>
                      <a:pt x="543" y="74"/>
                      <a:pt x="542" y="72"/>
                    </a:cubicBezTo>
                    <a:close/>
                    <a:moveTo>
                      <a:pt x="544" y="87"/>
                    </a:moveTo>
                    <a:cubicBezTo>
                      <a:pt x="546" y="85"/>
                      <a:pt x="550" y="82"/>
                      <a:pt x="557" y="77"/>
                    </a:cubicBezTo>
                    <a:cubicBezTo>
                      <a:pt x="561" y="75"/>
                      <a:pt x="563" y="73"/>
                      <a:pt x="563" y="73"/>
                    </a:cubicBezTo>
                    <a:cubicBezTo>
                      <a:pt x="563" y="74"/>
                      <a:pt x="563" y="76"/>
                      <a:pt x="561" y="79"/>
                    </a:cubicBezTo>
                    <a:cubicBezTo>
                      <a:pt x="550" y="90"/>
                      <a:pt x="543" y="97"/>
                      <a:pt x="539" y="102"/>
                    </a:cubicBezTo>
                    <a:cubicBezTo>
                      <a:pt x="539" y="103"/>
                      <a:pt x="538" y="103"/>
                      <a:pt x="538" y="104"/>
                    </a:cubicBezTo>
                    <a:cubicBezTo>
                      <a:pt x="536" y="106"/>
                      <a:pt x="535" y="108"/>
                      <a:pt x="534" y="108"/>
                    </a:cubicBezTo>
                    <a:cubicBezTo>
                      <a:pt x="531" y="106"/>
                      <a:pt x="528" y="102"/>
                      <a:pt x="526" y="96"/>
                    </a:cubicBezTo>
                    <a:cubicBezTo>
                      <a:pt x="526" y="96"/>
                      <a:pt x="528" y="95"/>
                      <a:pt x="532" y="93"/>
                    </a:cubicBezTo>
                    <a:cubicBezTo>
                      <a:pt x="537" y="90"/>
                      <a:pt x="541" y="88"/>
                      <a:pt x="544" y="87"/>
                    </a:cubicBezTo>
                    <a:close/>
                  </a:path>
                </a:pathLst>
              </a:custGeom>
              <a:grpFill/>
              <a:ln>
                <a:noFill/>
              </a:ln>
            </p:spPr>
            <p:txBody>
              <a:bodyPr anchor="ctr"/>
              <a:lstStyle/>
              <a:p>
                <a:pPr algn="ctr"/>
                <a:endParaRPr/>
              </a:p>
            </p:txBody>
          </p:sp>
          <p:sp>
            <p:nvSpPr>
              <p:cNvPr id="63" name="iŝḷïďé">
                <a:extLst>
                  <a:ext uri="{FF2B5EF4-FFF2-40B4-BE49-F238E27FC236}">
                    <a16:creationId xmlns:a16="http://schemas.microsoft.com/office/drawing/2014/main" id="{789D51AE-CC8D-5B3D-75E6-99609A34B7FD}"/>
                  </a:ext>
                </a:extLst>
              </p:cNvPr>
              <p:cNvSpPr/>
              <p:nvPr/>
            </p:nvSpPr>
            <p:spPr bwMode="auto">
              <a:xfrm>
                <a:off x="3214688" y="3644901"/>
                <a:ext cx="268288" cy="95250"/>
              </a:xfrm>
              <a:custGeom>
                <a:avLst/>
                <a:gdLst>
                  <a:gd name="T0" fmla="*/ 49 w 342"/>
                  <a:gd name="T1" fmla="*/ 45 h 121"/>
                  <a:gd name="T2" fmla="*/ 2 w 342"/>
                  <a:gd name="T3" fmla="*/ 66 h 121"/>
                  <a:gd name="T4" fmla="*/ 5 w 342"/>
                  <a:gd name="T5" fmla="*/ 97 h 121"/>
                  <a:gd name="T6" fmla="*/ 31 w 342"/>
                  <a:gd name="T7" fmla="*/ 85 h 121"/>
                  <a:gd name="T8" fmla="*/ 69 w 342"/>
                  <a:gd name="T9" fmla="*/ 107 h 121"/>
                  <a:gd name="T10" fmla="*/ 80 w 342"/>
                  <a:gd name="T11" fmla="*/ 101 h 121"/>
                  <a:gd name="T12" fmla="*/ 65 w 342"/>
                  <a:gd name="T13" fmla="*/ 75 h 121"/>
                  <a:gd name="T14" fmla="*/ 56 w 342"/>
                  <a:gd name="T15" fmla="*/ 68 h 121"/>
                  <a:gd name="T16" fmla="*/ 88 w 342"/>
                  <a:gd name="T17" fmla="*/ 62 h 121"/>
                  <a:gd name="T18" fmla="*/ 73 w 342"/>
                  <a:gd name="T19" fmla="*/ 12 h 121"/>
                  <a:gd name="T20" fmla="*/ 32 w 342"/>
                  <a:gd name="T21" fmla="*/ 14 h 121"/>
                  <a:gd name="T22" fmla="*/ 44 w 342"/>
                  <a:gd name="T23" fmla="*/ 39 h 121"/>
                  <a:gd name="T24" fmla="*/ 52 w 342"/>
                  <a:gd name="T25" fmla="*/ 22 h 121"/>
                  <a:gd name="T26" fmla="*/ 52 w 342"/>
                  <a:gd name="T27" fmla="*/ 14 h 121"/>
                  <a:gd name="T28" fmla="*/ 46 w 342"/>
                  <a:gd name="T29" fmla="*/ 77 h 121"/>
                  <a:gd name="T30" fmla="*/ 44 w 342"/>
                  <a:gd name="T31" fmla="*/ 65 h 121"/>
                  <a:gd name="T32" fmla="*/ 182 w 342"/>
                  <a:gd name="T33" fmla="*/ 95 h 121"/>
                  <a:gd name="T34" fmla="*/ 200 w 342"/>
                  <a:gd name="T35" fmla="*/ 109 h 121"/>
                  <a:gd name="T36" fmla="*/ 202 w 342"/>
                  <a:gd name="T37" fmla="*/ 11 h 121"/>
                  <a:gd name="T38" fmla="*/ 137 w 342"/>
                  <a:gd name="T39" fmla="*/ 61 h 121"/>
                  <a:gd name="T40" fmla="*/ 157 w 342"/>
                  <a:gd name="T41" fmla="*/ 35 h 121"/>
                  <a:gd name="T42" fmla="*/ 174 w 342"/>
                  <a:gd name="T43" fmla="*/ 30 h 121"/>
                  <a:gd name="T44" fmla="*/ 160 w 342"/>
                  <a:gd name="T45" fmla="*/ 18 h 121"/>
                  <a:gd name="T46" fmla="*/ 132 w 342"/>
                  <a:gd name="T47" fmla="*/ 52 h 121"/>
                  <a:gd name="T48" fmla="*/ 180 w 342"/>
                  <a:gd name="T49" fmla="*/ 39 h 121"/>
                  <a:gd name="T50" fmla="*/ 181 w 342"/>
                  <a:gd name="T51" fmla="*/ 70 h 121"/>
                  <a:gd name="T52" fmla="*/ 168 w 342"/>
                  <a:gd name="T53" fmla="*/ 51 h 121"/>
                  <a:gd name="T54" fmla="*/ 147 w 342"/>
                  <a:gd name="T55" fmla="*/ 74 h 121"/>
                  <a:gd name="T56" fmla="*/ 153 w 342"/>
                  <a:gd name="T57" fmla="*/ 92 h 121"/>
                  <a:gd name="T58" fmla="*/ 172 w 342"/>
                  <a:gd name="T59" fmla="*/ 101 h 121"/>
                  <a:gd name="T60" fmla="*/ 140 w 342"/>
                  <a:gd name="T61" fmla="*/ 63 h 121"/>
                  <a:gd name="T62" fmla="*/ 147 w 342"/>
                  <a:gd name="T63" fmla="*/ 57 h 121"/>
                  <a:gd name="T64" fmla="*/ 283 w 342"/>
                  <a:gd name="T65" fmla="*/ 11 h 121"/>
                  <a:gd name="T66" fmla="*/ 282 w 342"/>
                  <a:gd name="T67" fmla="*/ 20 h 121"/>
                  <a:gd name="T68" fmla="*/ 287 w 342"/>
                  <a:gd name="T69" fmla="*/ 34 h 121"/>
                  <a:gd name="T70" fmla="*/ 292 w 342"/>
                  <a:gd name="T71" fmla="*/ 28 h 121"/>
                  <a:gd name="T72" fmla="*/ 257 w 342"/>
                  <a:gd name="T73" fmla="*/ 40 h 121"/>
                  <a:gd name="T74" fmla="*/ 261 w 342"/>
                  <a:gd name="T75" fmla="*/ 50 h 121"/>
                  <a:gd name="T76" fmla="*/ 277 w 342"/>
                  <a:gd name="T77" fmla="*/ 36 h 121"/>
                  <a:gd name="T78" fmla="*/ 253 w 342"/>
                  <a:gd name="T79" fmla="*/ 57 h 121"/>
                  <a:gd name="T80" fmla="*/ 268 w 342"/>
                  <a:gd name="T81" fmla="*/ 62 h 121"/>
                  <a:gd name="T82" fmla="*/ 241 w 342"/>
                  <a:gd name="T83" fmla="*/ 75 h 121"/>
                  <a:gd name="T84" fmla="*/ 257 w 342"/>
                  <a:gd name="T85" fmla="*/ 77 h 121"/>
                  <a:gd name="T86" fmla="*/ 252 w 342"/>
                  <a:gd name="T87" fmla="*/ 101 h 121"/>
                  <a:gd name="T88" fmla="*/ 277 w 342"/>
                  <a:gd name="T89" fmla="*/ 105 h 121"/>
                  <a:gd name="T90" fmla="*/ 280 w 342"/>
                  <a:gd name="T91" fmla="*/ 76 h 121"/>
                  <a:gd name="T92" fmla="*/ 292 w 342"/>
                  <a:gd name="T93" fmla="*/ 67 h 121"/>
                  <a:gd name="T94" fmla="*/ 281 w 342"/>
                  <a:gd name="T95" fmla="*/ 58 h 121"/>
                  <a:gd name="T96" fmla="*/ 282 w 342"/>
                  <a:gd name="T97" fmla="*/ 48 h 121"/>
                  <a:gd name="T98" fmla="*/ 298 w 342"/>
                  <a:gd name="T99" fmla="*/ 78 h 121"/>
                  <a:gd name="T100" fmla="*/ 283 w 342"/>
                  <a:gd name="T101" fmla="*/ 93 h 121"/>
                  <a:gd name="T102" fmla="*/ 316 w 342"/>
                  <a:gd name="T103" fmla="*/ 29 h 121"/>
                  <a:gd name="T104" fmla="*/ 312 w 342"/>
                  <a:gd name="T105" fmla="*/ 40 h 121"/>
                  <a:gd name="T106" fmla="*/ 337 w 342"/>
                  <a:gd name="T107" fmla="*/ 46 h 121"/>
                  <a:gd name="T108" fmla="*/ 327 w 342"/>
                  <a:gd name="T109" fmla="*/ 60 h 121"/>
                  <a:gd name="T110" fmla="*/ 320 w 342"/>
                  <a:gd name="T111" fmla="*/ 107 h 121"/>
                  <a:gd name="T112" fmla="*/ 313 w 342"/>
                  <a:gd name="T113" fmla="*/ 105 h 121"/>
                  <a:gd name="T114" fmla="*/ 261 w 342"/>
                  <a:gd name="T115" fmla="*/ 77 h 121"/>
                  <a:gd name="T116" fmla="*/ 263 w 342"/>
                  <a:gd name="T117" fmla="*/ 9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121">
                    <a:moveTo>
                      <a:pt x="35" y="50"/>
                    </a:moveTo>
                    <a:cubicBezTo>
                      <a:pt x="36" y="51"/>
                      <a:pt x="37" y="51"/>
                      <a:pt x="39" y="50"/>
                    </a:cubicBezTo>
                    <a:cubicBezTo>
                      <a:pt x="40" y="49"/>
                      <a:pt x="40" y="49"/>
                      <a:pt x="41" y="49"/>
                    </a:cubicBezTo>
                    <a:cubicBezTo>
                      <a:pt x="41" y="49"/>
                      <a:pt x="42" y="49"/>
                      <a:pt x="42" y="48"/>
                    </a:cubicBezTo>
                    <a:cubicBezTo>
                      <a:pt x="46" y="46"/>
                      <a:pt x="48" y="45"/>
                      <a:pt x="49" y="45"/>
                    </a:cubicBezTo>
                    <a:cubicBezTo>
                      <a:pt x="50" y="45"/>
                      <a:pt x="53" y="47"/>
                      <a:pt x="56" y="50"/>
                    </a:cubicBezTo>
                    <a:cubicBezTo>
                      <a:pt x="57" y="51"/>
                      <a:pt x="58" y="52"/>
                      <a:pt x="58" y="52"/>
                    </a:cubicBezTo>
                    <a:cubicBezTo>
                      <a:pt x="31" y="58"/>
                      <a:pt x="13" y="62"/>
                      <a:pt x="6" y="65"/>
                    </a:cubicBezTo>
                    <a:cubicBezTo>
                      <a:pt x="6" y="65"/>
                      <a:pt x="5" y="65"/>
                      <a:pt x="5" y="65"/>
                    </a:cubicBezTo>
                    <a:cubicBezTo>
                      <a:pt x="3" y="65"/>
                      <a:pt x="3" y="65"/>
                      <a:pt x="2" y="66"/>
                    </a:cubicBezTo>
                    <a:cubicBezTo>
                      <a:pt x="3" y="69"/>
                      <a:pt x="4" y="72"/>
                      <a:pt x="7" y="74"/>
                    </a:cubicBezTo>
                    <a:cubicBezTo>
                      <a:pt x="7" y="74"/>
                      <a:pt x="8" y="74"/>
                      <a:pt x="9" y="73"/>
                    </a:cubicBezTo>
                    <a:cubicBezTo>
                      <a:pt x="11" y="72"/>
                      <a:pt x="13" y="70"/>
                      <a:pt x="14" y="70"/>
                    </a:cubicBezTo>
                    <a:cubicBezTo>
                      <a:pt x="18" y="69"/>
                      <a:pt x="24" y="68"/>
                      <a:pt x="31" y="67"/>
                    </a:cubicBezTo>
                    <a:cubicBezTo>
                      <a:pt x="29" y="80"/>
                      <a:pt x="21" y="90"/>
                      <a:pt x="5" y="97"/>
                    </a:cubicBezTo>
                    <a:cubicBezTo>
                      <a:pt x="2" y="98"/>
                      <a:pt x="0" y="100"/>
                      <a:pt x="0" y="100"/>
                    </a:cubicBezTo>
                    <a:cubicBezTo>
                      <a:pt x="1" y="101"/>
                      <a:pt x="3" y="102"/>
                      <a:pt x="7" y="101"/>
                    </a:cubicBezTo>
                    <a:cubicBezTo>
                      <a:pt x="15" y="100"/>
                      <a:pt x="21" y="98"/>
                      <a:pt x="24" y="96"/>
                    </a:cubicBezTo>
                    <a:cubicBezTo>
                      <a:pt x="24" y="96"/>
                      <a:pt x="24" y="95"/>
                      <a:pt x="24" y="94"/>
                    </a:cubicBezTo>
                    <a:cubicBezTo>
                      <a:pt x="25" y="88"/>
                      <a:pt x="27" y="86"/>
                      <a:pt x="31" y="85"/>
                    </a:cubicBezTo>
                    <a:cubicBezTo>
                      <a:pt x="32" y="85"/>
                      <a:pt x="33" y="86"/>
                      <a:pt x="35" y="87"/>
                    </a:cubicBezTo>
                    <a:cubicBezTo>
                      <a:pt x="36" y="87"/>
                      <a:pt x="36" y="87"/>
                      <a:pt x="36" y="87"/>
                    </a:cubicBezTo>
                    <a:cubicBezTo>
                      <a:pt x="40" y="90"/>
                      <a:pt x="44" y="92"/>
                      <a:pt x="49" y="94"/>
                    </a:cubicBezTo>
                    <a:cubicBezTo>
                      <a:pt x="55" y="96"/>
                      <a:pt x="58" y="97"/>
                      <a:pt x="58" y="97"/>
                    </a:cubicBezTo>
                    <a:cubicBezTo>
                      <a:pt x="65" y="100"/>
                      <a:pt x="69" y="103"/>
                      <a:pt x="69" y="107"/>
                    </a:cubicBezTo>
                    <a:cubicBezTo>
                      <a:pt x="69" y="111"/>
                      <a:pt x="71" y="113"/>
                      <a:pt x="75" y="114"/>
                    </a:cubicBezTo>
                    <a:cubicBezTo>
                      <a:pt x="87" y="116"/>
                      <a:pt x="98" y="116"/>
                      <a:pt x="105" y="114"/>
                    </a:cubicBezTo>
                    <a:cubicBezTo>
                      <a:pt x="108" y="113"/>
                      <a:pt x="110" y="113"/>
                      <a:pt x="109" y="112"/>
                    </a:cubicBezTo>
                    <a:cubicBezTo>
                      <a:pt x="109" y="111"/>
                      <a:pt x="108" y="110"/>
                      <a:pt x="104" y="108"/>
                    </a:cubicBezTo>
                    <a:cubicBezTo>
                      <a:pt x="99" y="106"/>
                      <a:pt x="91" y="104"/>
                      <a:pt x="80" y="101"/>
                    </a:cubicBezTo>
                    <a:cubicBezTo>
                      <a:pt x="76" y="100"/>
                      <a:pt x="73" y="99"/>
                      <a:pt x="72" y="99"/>
                    </a:cubicBezTo>
                    <a:cubicBezTo>
                      <a:pt x="72" y="98"/>
                      <a:pt x="69" y="97"/>
                      <a:pt x="64" y="94"/>
                    </a:cubicBezTo>
                    <a:cubicBezTo>
                      <a:pt x="59" y="91"/>
                      <a:pt x="56" y="89"/>
                      <a:pt x="54" y="88"/>
                    </a:cubicBezTo>
                    <a:cubicBezTo>
                      <a:pt x="54" y="84"/>
                      <a:pt x="55" y="81"/>
                      <a:pt x="57" y="79"/>
                    </a:cubicBezTo>
                    <a:cubicBezTo>
                      <a:pt x="60" y="77"/>
                      <a:pt x="62" y="76"/>
                      <a:pt x="65" y="75"/>
                    </a:cubicBezTo>
                    <a:cubicBezTo>
                      <a:pt x="66" y="75"/>
                      <a:pt x="67" y="75"/>
                      <a:pt x="69" y="76"/>
                    </a:cubicBezTo>
                    <a:cubicBezTo>
                      <a:pt x="70" y="76"/>
                      <a:pt x="70" y="76"/>
                      <a:pt x="71" y="76"/>
                    </a:cubicBezTo>
                    <a:cubicBezTo>
                      <a:pt x="71" y="75"/>
                      <a:pt x="71" y="74"/>
                      <a:pt x="71" y="73"/>
                    </a:cubicBezTo>
                    <a:cubicBezTo>
                      <a:pt x="70" y="70"/>
                      <a:pt x="69" y="68"/>
                      <a:pt x="69" y="68"/>
                    </a:cubicBezTo>
                    <a:cubicBezTo>
                      <a:pt x="67" y="67"/>
                      <a:pt x="63" y="67"/>
                      <a:pt x="56" y="68"/>
                    </a:cubicBezTo>
                    <a:cubicBezTo>
                      <a:pt x="56" y="66"/>
                      <a:pt x="56" y="65"/>
                      <a:pt x="56" y="63"/>
                    </a:cubicBezTo>
                    <a:cubicBezTo>
                      <a:pt x="56" y="63"/>
                      <a:pt x="57" y="63"/>
                      <a:pt x="57" y="63"/>
                    </a:cubicBezTo>
                    <a:cubicBezTo>
                      <a:pt x="67" y="61"/>
                      <a:pt x="73" y="60"/>
                      <a:pt x="77" y="61"/>
                    </a:cubicBezTo>
                    <a:cubicBezTo>
                      <a:pt x="78" y="61"/>
                      <a:pt x="80" y="61"/>
                      <a:pt x="82" y="62"/>
                    </a:cubicBezTo>
                    <a:cubicBezTo>
                      <a:pt x="85" y="63"/>
                      <a:pt x="88" y="63"/>
                      <a:pt x="88" y="62"/>
                    </a:cubicBezTo>
                    <a:cubicBezTo>
                      <a:pt x="89" y="62"/>
                      <a:pt x="89" y="59"/>
                      <a:pt x="88" y="56"/>
                    </a:cubicBezTo>
                    <a:cubicBezTo>
                      <a:pt x="86" y="51"/>
                      <a:pt x="85" y="49"/>
                      <a:pt x="83" y="49"/>
                    </a:cubicBezTo>
                    <a:cubicBezTo>
                      <a:pt x="83" y="49"/>
                      <a:pt x="81" y="49"/>
                      <a:pt x="77" y="49"/>
                    </a:cubicBezTo>
                    <a:cubicBezTo>
                      <a:pt x="74" y="50"/>
                      <a:pt x="71" y="51"/>
                      <a:pt x="68" y="51"/>
                    </a:cubicBezTo>
                    <a:cubicBezTo>
                      <a:pt x="70" y="31"/>
                      <a:pt x="71" y="18"/>
                      <a:pt x="73" y="12"/>
                    </a:cubicBezTo>
                    <a:cubicBezTo>
                      <a:pt x="73" y="12"/>
                      <a:pt x="74" y="11"/>
                      <a:pt x="74" y="11"/>
                    </a:cubicBezTo>
                    <a:cubicBezTo>
                      <a:pt x="73" y="10"/>
                      <a:pt x="71" y="9"/>
                      <a:pt x="68" y="8"/>
                    </a:cubicBezTo>
                    <a:cubicBezTo>
                      <a:pt x="63" y="7"/>
                      <a:pt x="56" y="8"/>
                      <a:pt x="49" y="10"/>
                    </a:cubicBezTo>
                    <a:cubicBezTo>
                      <a:pt x="42" y="12"/>
                      <a:pt x="37" y="13"/>
                      <a:pt x="33" y="13"/>
                    </a:cubicBezTo>
                    <a:cubicBezTo>
                      <a:pt x="32" y="13"/>
                      <a:pt x="32" y="13"/>
                      <a:pt x="32" y="14"/>
                    </a:cubicBezTo>
                    <a:cubicBezTo>
                      <a:pt x="31" y="31"/>
                      <a:pt x="32" y="43"/>
                      <a:pt x="35" y="50"/>
                    </a:cubicBezTo>
                    <a:close/>
                    <a:moveTo>
                      <a:pt x="57" y="44"/>
                    </a:moveTo>
                    <a:cubicBezTo>
                      <a:pt x="56" y="44"/>
                      <a:pt x="55" y="44"/>
                      <a:pt x="53" y="43"/>
                    </a:cubicBezTo>
                    <a:cubicBezTo>
                      <a:pt x="53" y="40"/>
                      <a:pt x="53" y="38"/>
                      <a:pt x="53" y="38"/>
                    </a:cubicBezTo>
                    <a:cubicBezTo>
                      <a:pt x="51" y="38"/>
                      <a:pt x="48" y="38"/>
                      <a:pt x="44" y="39"/>
                    </a:cubicBezTo>
                    <a:cubicBezTo>
                      <a:pt x="43" y="39"/>
                      <a:pt x="43" y="39"/>
                      <a:pt x="42" y="39"/>
                    </a:cubicBezTo>
                    <a:cubicBezTo>
                      <a:pt x="42" y="38"/>
                      <a:pt x="42" y="37"/>
                      <a:pt x="42" y="36"/>
                    </a:cubicBezTo>
                    <a:cubicBezTo>
                      <a:pt x="43" y="34"/>
                      <a:pt x="45" y="32"/>
                      <a:pt x="48" y="31"/>
                    </a:cubicBezTo>
                    <a:cubicBezTo>
                      <a:pt x="50" y="31"/>
                      <a:pt x="51" y="31"/>
                      <a:pt x="51" y="30"/>
                    </a:cubicBezTo>
                    <a:cubicBezTo>
                      <a:pt x="52" y="26"/>
                      <a:pt x="53" y="23"/>
                      <a:pt x="52" y="22"/>
                    </a:cubicBezTo>
                    <a:cubicBezTo>
                      <a:pt x="52" y="22"/>
                      <a:pt x="51" y="22"/>
                      <a:pt x="49" y="22"/>
                    </a:cubicBezTo>
                    <a:cubicBezTo>
                      <a:pt x="46" y="23"/>
                      <a:pt x="44" y="23"/>
                      <a:pt x="43" y="23"/>
                    </a:cubicBezTo>
                    <a:cubicBezTo>
                      <a:pt x="43" y="23"/>
                      <a:pt x="43" y="22"/>
                      <a:pt x="43" y="21"/>
                    </a:cubicBezTo>
                    <a:cubicBezTo>
                      <a:pt x="43" y="20"/>
                      <a:pt x="43" y="20"/>
                      <a:pt x="44" y="19"/>
                    </a:cubicBezTo>
                    <a:cubicBezTo>
                      <a:pt x="47" y="17"/>
                      <a:pt x="50" y="15"/>
                      <a:pt x="52" y="14"/>
                    </a:cubicBezTo>
                    <a:cubicBezTo>
                      <a:pt x="55" y="14"/>
                      <a:pt x="57" y="16"/>
                      <a:pt x="58" y="21"/>
                    </a:cubicBezTo>
                    <a:cubicBezTo>
                      <a:pt x="58" y="23"/>
                      <a:pt x="58" y="25"/>
                      <a:pt x="58" y="28"/>
                    </a:cubicBezTo>
                    <a:cubicBezTo>
                      <a:pt x="58" y="38"/>
                      <a:pt x="58" y="43"/>
                      <a:pt x="57" y="44"/>
                    </a:cubicBezTo>
                    <a:close/>
                    <a:moveTo>
                      <a:pt x="44" y="65"/>
                    </a:moveTo>
                    <a:cubicBezTo>
                      <a:pt x="47" y="67"/>
                      <a:pt x="47" y="71"/>
                      <a:pt x="46" y="77"/>
                    </a:cubicBezTo>
                    <a:cubicBezTo>
                      <a:pt x="46" y="79"/>
                      <a:pt x="46" y="80"/>
                      <a:pt x="46" y="82"/>
                    </a:cubicBezTo>
                    <a:cubicBezTo>
                      <a:pt x="43" y="80"/>
                      <a:pt x="40" y="78"/>
                      <a:pt x="37" y="75"/>
                    </a:cubicBezTo>
                    <a:cubicBezTo>
                      <a:pt x="37" y="74"/>
                      <a:pt x="37" y="74"/>
                      <a:pt x="37" y="73"/>
                    </a:cubicBezTo>
                    <a:cubicBezTo>
                      <a:pt x="38" y="69"/>
                      <a:pt x="39" y="66"/>
                      <a:pt x="40" y="65"/>
                    </a:cubicBezTo>
                    <a:cubicBezTo>
                      <a:pt x="44" y="65"/>
                      <a:pt x="44" y="65"/>
                      <a:pt x="44" y="65"/>
                    </a:cubicBezTo>
                    <a:close/>
                    <a:moveTo>
                      <a:pt x="198" y="13"/>
                    </a:moveTo>
                    <a:cubicBezTo>
                      <a:pt x="199" y="26"/>
                      <a:pt x="200" y="40"/>
                      <a:pt x="200" y="56"/>
                    </a:cubicBezTo>
                    <a:cubicBezTo>
                      <a:pt x="201" y="71"/>
                      <a:pt x="201" y="84"/>
                      <a:pt x="200" y="95"/>
                    </a:cubicBezTo>
                    <a:cubicBezTo>
                      <a:pt x="200" y="97"/>
                      <a:pt x="199" y="98"/>
                      <a:pt x="197" y="98"/>
                    </a:cubicBezTo>
                    <a:cubicBezTo>
                      <a:pt x="192" y="98"/>
                      <a:pt x="187" y="97"/>
                      <a:pt x="182" y="95"/>
                    </a:cubicBezTo>
                    <a:cubicBezTo>
                      <a:pt x="182" y="95"/>
                      <a:pt x="181" y="95"/>
                      <a:pt x="181" y="95"/>
                    </a:cubicBezTo>
                    <a:cubicBezTo>
                      <a:pt x="181" y="96"/>
                      <a:pt x="182" y="97"/>
                      <a:pt x="182" y="97"/>
                    </a:cubicBezTo>
                    <a:cubicBezTo>
                      <a:pt x="184" y="99"/>
                      <a:pt x="187" y="102"/>
                      <a:pt x="192" y="105"/>
                    </a:cubicBezTo>
                    <a:cubicBezTo>
                      <a:pt x="194" y="106"/>
                      <a:pt x="195" y="107"/>
                      <a:pt x="195" y="107"/>
                    </a:cubicBezTo>
                    <a:cubicBezTo>
                      <a:pt x="196" y="107"/>
                      <a:pt x="198" y="108"/>
                      <a:pt x="200" y="109"/>
                    </a:cubicBezTo>
                    <a:cubicBezTo>
                      <a:pt x="203" y="110"/>
                      <a:pt x="205" y="111"/>
                      <a:pt x="207" y="112"/>
                    </a:cubicBezTo>
                    <a:cubicBezTo>
                      <a:pt x="209" y="113"/>
                      <a:pt x="211" y="112"/>
                      <a:pt x="211" y="109"/>
                    </a:cubicBezTo>
                    <a:cubicBezTo>
                      <a:pt x="209" y="94"/>
                      <a:pt x="208" y="66"/>
                      <a:pt x="208" y="27"/>
                    </a:cubicBezTo>
                    <a:cubicBezTo>
                      <a:pt x="208" y="24"/>
                      <a:pt x="209" y="21"/>
                      <a:pt x="211" y="17"/>
                    </a:cubicBezTo>
                    <a:cubicBezTo>
                      <a:pt x="212" y="15"/>
                      <a:pt x="209" y="12"/>
                      <a:pt x="202" y="11"/>
                    </a:cubicBezTo>
                    <a:cubicBezTo>
                      <a:pt x="199" y="10"/>
                      <a:pt x="198" y="11"/>
                      <a:pt x="198" y="13"/>
                    </a:cubicBezTo>
                    <a:close/>
                    <a:moveTo>
                      <a:pt x="118" y="71"/>
                    </a:moveTo>
                    <a:cubicBezTo>
                      <a:pt x="117" y="72"/>
                      <a:pt x="117" y="73"/>
                      <a:pt x="117" y="73"/>
                    </a:cubicBezTo>
                    <a:cubicBezTo>
                      <a:pt x="117" y="74"/>
                      <a:pt x="118" y="74"/>
                      <a:pt x="119" y="73"/>
                    </a:cubicBezTo>
                    <a:cubicBezTo>
                      <a:pt x="125" y="72"/>
                      <a:pt x="131" y="68"/>
                      <a:pt x="137" y="61"/>
                    </a:cubicBezTo>
                    <a:cubicBezTo>
                      <a:pt x="138" y="61"/>
                      <a:pt x="138" y="59"/>
                      <a:pt x="137" y="56"/>
                    </a:cubicBezTo>
                    <a:cubicBezTo>
                      <a:pt x="136" y="55"/>
                      <a:pt x="138" y="52"/>
                      <a:pt x="143" y="45"/>
                    </a:cubicBezTo>
                    <a:cubicBezTo>
                      <a:pt x="147" y="38"/>
                      <a:pt x="151" y="34"/>
                      <a:pt x="153" y="33"/>
                    </a:cubicBezTo>
                    <a:cubicBezTo>
                      <a:pt x="154" y="32"/>
                      <a:pt x="155" y="33"/>
                      <a:pt x="157" y="34"/>
                    </a:cubicBezTo>
                    <a:cubicBezTo>
                      <a:pt x="157" y="35"/>
                      <a:pt x="158" y="35"/>
                      <a:pt x="157" y="35"/>
                    </a:cubicBezTo>
                    <a:cubicBezTo>
                      <a:pt x="160" y="38"/>
                      <a:pt x="162" y="39"/>
                      <a:pt x="164" y="39"/>
                    </a:cubicBezTo>
                    <a:cubicBezTo>
                      <a:pt x="166" y="39"/>
                      <a:pt x="167" y="38"/>
                      <a:pt x="169" y="36"/>
                    </a:cubicBezTo>
                    <a:cubicBezTo>
                      <a:pt x="169" y="36"/>
                      <a:pt x="169" y="35"/>
                      <a:pt x="169" y="35"/>
                    </a:cubicBezTo>
                    <a:cubicBezTo>
                      <a:pt x="170" y="35"/>
                      <a:pt x="170" y="35"/>
                      <a:pt x="171" y="34"/>
                    </a:cubicBezTo>
                    <a:cubicBezTo>
                      <a:pt x="173" y="32"/>
                      <a:pt x="174" y="31"/>
                      <a:pt x="174" y="30"/>
                    </a:cubicBezTo>
                    <a:cubicBezTo>
                      <a:pt x="175" y="29"/>
                      <a:pt x="174" y="29"/>
                      <a:pt x="171" y="28"/>
                    </a:cubicBezTo>
                    <a:cubicBezTo>
                      <a:pt x="164" y="28"/>
                      <a:pt x="159" y="28"/>
                      <a:pt x="156" y="27"/>
                    </a:cubicBezTo>
                    <a:cubicBezTo>
                      <a:pt x="156" y="26"/>
                      <a:pt x="156" y="26"/>
                      <a:pt x="156" y="25"/>
                    </a:cubicBezTo>
                    <a:cubicBezTo>
                      <a:pt x="158" y="23"/>
                      <a:pt x="159" y="22"/>
                      <a:pt x="160" y="20"/>
                    </a:cubicBezTo>
                    <a:cubicBezTo>
                      <a:pt x="161" y="20"/>
                      <a:pt x="161" y="19"/>
                      <a:pt x="160" y="18"/>
                    </a:cubicBezTo>
                    <a:cubicBezTo>
                      <a:pt x="160" y="18"/>
                      <a:pt x="160" y="18"/>
                      <a:pt x="160" y="18"/>
                    </a:cubicBezTo>
                    <a:cubicBezTo>
                      <a:pt x="155" y="13"/>
                      <a:pt x="152" y="12"/>
                      <a:pt x="150" y="15"/>
                    </a:cubicBezTo>
                    <a:cubicBezTo>
                      <a:pt x="150" y="16"/>
                      <a:pt x="149" y="19"/>
                      <a:pt x="147" y="22"/>
                    </a:cubicBezTo>
                    <a:cubicBezTo>
                      <a:pt x="146" y="24"/>
                      <a:pt x="146" y="26"/>
                      <a:pt x="145" y="27"/>
                    </a:cubicBezTo>
                    <a:cubicBezTo>
                      <a:pt x="138" y="41"/>
                      <a:pt x="134" y="49"/>
                      <a:pt x="132" y="52"/>
                    </a:cubicBezTo>
                    <a:cubicBezTo>
                      <a:pt x="125" y="60"/>
                      <a:pt x="120" y="66"/>
                      <a:pt x="118" y="71"/>
                    </a:cubicBezTo>
                    <a:close/>
                    <a:moveTo>
                      <a:pt x="181" y="70"/>
                    </a:moveTo>
                    <a:cubicBezTo>
                      <a:pt x="179" y="69"/>
                      <a:pt x="179" y="67"/>
                      <a:pt x="178" y="62"/>
                    </a:cubicBezTo>
                    <a:cubicBezTo>
                      <a:pt x="178" y="56"/>
                      <a:pt x="178" y="50"/>
                      <a:pt x="177" y="45"/>
                    </a:cubicBezTo>
                    <a:cubicBezTo>
                      <a:pt x="177" y="41"/>
                      <a:pt x="178" y="39"/>
                      <a:pt x="180" y="39"/>
                    </a:cubicBezTo>
                    <a:cubicBezTo>
                      <a:pt x="181" y="39"/>
                      <a:pt x="182" y="39"/>
                      <a:pt x="184" y="40"/>
                    </a:cubicBezTo>
                    <a:cubicBezTo>
                      <a:pt x="185" y="41"/>
                      <a:pt x="186" y="41"/>
                      <a:pt x="187" y="41"/>
                    </a:cubicBezTo>
                    <a:cubicBezTo>
                      <a:pt x="188" y="42"/>
                      <a:pt x="189" y="43"/>
                      <a:pt x="188" y="45"/>
                    </a:cubicBezTo>
                    <a:cubicBezTo>
                      <a:pt x="187" y="47"/>
                      <a:pt x="187" y="52"/>
                      <a:pt x="187" y="59"/>
                    </a:cubicBezTo>
                    <a:cubicBezTo>
                      <a:pt x="186" y="66"/>
                      <a:pt x="184" y="70"/>
                      <a:pt x="181" y="70"/>
                    </a:cubicBezTo>
                    <a:close/>
                    <a:moveTo>
                      <a:pt x="140" y="59"/>
                    </a:moveTo>
                    <a:cubicBezTo>
                      <a:pt x="139" y="57"/>
                      <a:pt x="142" y="54"/>
                      <a:pt x="146" y="51"/>
                    </a:cubicBezTo>
                    <a:cubicBezTo>
                      <a:pt x="150" y="49"/>
                      <a:pt x="154" y="48"/>
                      <a:pt x="157" y="47"/>
                    </a:cubicBezTo>
                    <a:cubicBezTo>
                      <a:pt x="161" y="47"/>
                      <a:pt x="165" y="48"/>
                      <a:pt x="167" y="49"/>
                    </a:cubicBezTo>
                    <a:cubicBezTo>
                      <a:pt x="169" y="50"/>
                      <a:pt x="169" y="51"/>
                      <a:pt x="168" y="51"/>
                    </a:cubicBezTo>
                    <a:cubicBezTo>
                      <a:pt x="166" y="55"/>
                      <a:pt x="164" y="60"/>
                      <a:pt x="164" y="68"/>
                    </a:cubicBezTo>
                    <a:cubicBezTo>
                      <a:pt x="164" y="71"/>
                      <a:pt x="164" y="74"/>
                      <a:pt x="163" y="76"/>
                    </a:cubicBezTo>
                    <a:cubicBezTo>
                      <a:pt x="162" y="78"/>
                      <a:pt x="162" y="78"/>
                      <a:pt x="161" y="78"/>
                    </a:cubicBezTo>
                    <a:cubicBezTo>
                      <a:pt x="158" y="78"/>
                      <a:pt x="156" y="76"/>
                      <a:pt x="152" y="74"/>
                    </a:cubicBezTo>
                    <a:cubicBezTo>
                      <a:pt x="151" y="74"/>
                      <a:pt x="150" y="74"/>
                      <a:pt x="147" y="74"/>
                    </a:cubicBezTo>
                    <a:cubicBezTo>
                      <a:pt x="149" y="74"/>
                      <a:pt x="148" y="74"/>
                      <a:pt x="146" y="73"/>
                    </a:cubicBezTo>
                    <a:cubicBezTo>
                      <a:pt x="145" y="73"/>
                      <a:pt x="144" y="74"/>
                      <a:pt x="144" y="77"/>
                    </a:cubicBezTo>
                    <a:cubicBezTo>
                      <a:pt x="144" y="84"/>
                      <a:pt x="145" y="89"/>
                      <a:pt x="146" y="90"/>
                    </a:cubicBezTo>
                    <a:cubicBezTo>
                      <a:pt x="148" y="91"/>
                      <a:pt x="150" y="92"/>
                      <a:pt x="152" y="92"/>
                    </a:cubicBezTo>
                    <a:cubicBezTo>
                      <a:pt x="152" y="92"/>
                      <a:pt x="153" y="92"/>
                      <a:pt x="153" y="92"/>
                    </a:cubicBezTo>
                    <a:cubicBezTo>
                      <a:pt x="157" y="92"/>
                      <a:pt x="160" y="91"/>
                      <a:pt x="161" y="89"/>
                    </a:cubicBezTo>
                    <a:cubicBezTo>
                      <a:pt x="163" y="87"/>
                      <a:pt x="164" y="84"/>
                      <a:pt x="165" y="78"/>
                    </a:cubicBezTo>
                    <a:cubicBezTo>
                      <a:pt x="165" y="77"/>
                      <a:pt x="166" y="77"/>
                      <a:pt x="167" y="78"/>
                    </a:cubicBezTo>
                    <a:cubicBezTo>
                      <a:pt x="169" y="83"/>
                      <a:pt x="171" y="89"/>
                      <a:pt x="172" y="96"/>
                    </a:cubicBezTo>
                    <a:cubicBezTo>
                      <a:pt x="173" y="99"/>
                      <a:pt x="173" y="100"/>
                      <a:pt x="172" y="101"/>
                    </a:cubicBezTo>
                    <a:cubicBezTo>
                      <a:pt x="170" y="101"/>
                      <a:pt x="167" y="102"/>
                      <a:pt x="162" y="102"/>
                    </a:cubicBezTo>
                    <a:cubicBezTo>
                      <a:pt x="154" y="102"/>
                      <a:pt x="148" y="102"/>
                      <a:pt x="145" y="101"/>
                    </a:cubicBezTo>
                    <a:cubicBezTo>
                      <a:pt x="142" y="98"/>
                      <a:pt x="141" y="95"/>
                      <a:pt x="140" y="90"/>
                    </a:cubicBezTo>
                    <a:cubicBezTo>
                      <a:pt x="139" y="85"/>
                      <a:pt x="138" y="79"/>
                      <a:pt x="139" y="74"/>
                    </a:cubicBezTo>
                    <a:cubicBezTo>
                      <a:pt x="139" y="71"/>
                      <a:pt x="140" y="67"/>
                      <a:pt x="140" y="63"/>
                    </a:cubicBezTo>
                    <a:cubicBezTo>
                      <a:pt x="140" y="61"/>
                      <a:pt x="140" y="60"/>
                      <a:pt x="140" y="59"/>
                    </a:cubicBezTo>
                    <a:close/>
                    <a:moveTo>
                      <a:pt x="156" y="67"/>
                    </a:moveTo>
                    <a:cubicBezTo>
                      <a:pt x="155" y="68"/>
                      <a:pt x="153" y="69"/>
                      <a:pt x="150" y="69"/>
                    </a:cubicBezTo>
                    <a:cubicBezTo>
                      <a:pt x="147" y="69"/>
                      <a:pt x="145" y="68"/>
                      <a:pt x="145" y="66"/>
                    </a:cubicBezTo>
                    <a:cubicBezTo>
                      <a:pt x="145" y="63"/>
                      <a:pt x="146" y="60"/>
                      <a:pt x="147" y="57"/>
                    </a:cubicBezTo>
                    <a:cubicBezTo>
                      <a:pt x="148" y="55"/>
                      <a:pt x="150" y="54"/>
                      <a:pt x="152" y="54"/>
                    </a:cubicBezTo>
                    <a:cubicBezTo>
                      <a:pt x="154" y="54"/>
                      <a:pt x="156" y="54"/>
                      <a:pt x="156" y="55"/>
                    </a:cubicBezTo>
                    <a:cubicBezTo>
                      <a:pt x="156" y="59"/>
                      <a:pt x="156" y="63"/>
                      <a:pt x="156" y="67"/>
                    </a:cubicBezTo>
                    <a:close/>
                    <a:moveTo>
                      <a:pt x="282" y="20"/>
                    </a:moveTo>
                    <a:cubicBezTo>
                      <a:pt x="286" y="20"/>
                      <a:pt x="286" y="17"/>
                      <a:pt x="283" y="11"/>
                    </a:cubicBezTo>
                    <a:cubicBezTo>
                      <a:pt x="283" y="10"/>
                      <a:pt x="282" y="8"/>
                      <a:pt x="281" y="6"/>
                    </a:cubicBezTo>
                    <a:cubicBezTo>
                      <a:pt x="280" y="4"/>
                      <a:pt x="280" y="3"/>
                      <a:pt x="280" y="1"/>
                    </a:cubicBezTo>
                    <a:cubicBezTo>
                      <a:pt x="279" y="0"/>
                      <a:pt x="278" y="1"/>
                      <a:pt x="276" y="2"/>
                    </a:cubicBezTo>
                    <a:cubicBezTo>
                      <a:pt x="273" y="6"/>
                      <a:pt x="272" y="10"/>
                      <a:pt x="272" y="13"/>
                    </a:cubicBezTo>
                    <a:cubicBezTo>
                      <a:pt x="273" y="16"/>
                      <a:pt x="276" y="19"/>
                      <a:pt x="282" y="20"/>
                    </a:cubicBezTo>
                    <a:close/>
                    <a:moveTo>
                      <a:pt x="282" y="48"/>
                    </a:moveTo>
                    <a:cubicBezTo>
                      <a:pt x="282" y="47"/>
                      <a:pt x="284" y="45"/>
                      <a:pt x="287" y="42"/>
                    </a:cubicBezTo>
                    <a:cubicBezTo>
                      <a:pt x="287" y="42"/>
                      <a:pt x="288" y="41"/>
                      <a:pt x="289" y="41"/>
                    </a:cubicBezTo>
                    <a:cubicBezTo>
                      <a:pt x="290" y="40"/>
                      <a:pt x="291" y="39"/>
                      <a:pt x="292" y="37"/>
                    </a:cubicBezTo>
                    <a:cubicBezTo>
                      <a:pt x="292" y="36"/>
                      <a:pt x="291" y="35"/>
                      <a:pt x="287" y="34"/>
                    </a:cubicBezTo>
                    <a:cubicBezTo>
                      <a:pt x="286" y="34"/>
                      <a:pt x="286" y="33"/>
                      <a:pt x="286" y="33"/>
                    </a:cubicBezTo>
                    <a:cubicBezTo>
                      <a:pt x="285" y="33"/>
                      <a:pt x="285" y="33"/>
                      <a:pt x="286" y="32"/>
                    </a:cubicBezTo>
                    <a:cubicBezTo>
                      <a:pt x="286" y="32"/>
                      <a:pt x="287" y="32"/>
                      <a:pt x="288" y="31"/>
                    </a:cubicBezTo>
                    <a:cubicBezTo>
                      <a:pt x="290" y="31"/>
                      <a:pt x="290" y="30"/>
                      <a:pt x="290" y="30"/>
                    </a:cubicBezTo>
                    <a:cubicBezTo>
                      <a:pt x="292" y="30"/>
                      <a:pt x="292" y="29"/>
                      <a:pt x="292" y="28"/>
                    </a:cubicBezTo>
                    <a:cubicBezTo>
                      <a:pt x="292" y="28"/>
                      <a:pt x="292" y="27"/>
                      <a:pt x="291" y="25"/>
                    </a:cubicBezTo>
                    <a:cubicBezTo>
                      <a:pt x="291" y="24"/>
                      <a:pt x="288" y="23"/>
                      <a:pt x="285" y="25"/>
                    </a:cubicBezTo>
                    <a:cubicBezTo>
                      <a:pt x="275" y="27"/>
                      <a:pt x="266" y="30"/>
                      <a:pt x="256" y="32"/>
                    </a:cubicBezTo>
                    <a:cubicBezTo>
                      <a:pt x="255" y="32"/>
                      <a:pt x="255" y="32"/>
                      <a:pt x="255" y="33"/>
                    </a:cubicBezTo>
                    <a:cubicBezTo>
                      <a:pt x="255" y="34"/>
                      <a:pt x="255" y="36"/>
                      <a:pt x="257" y="40"/>
                    </a:cubicBezTo>
                    <a:cubicBezTo>
                      <a:pt x="260" y="38"/>
                      <a:pt x="262" y="37"/>
                      <a:pt x="264" y="36"/>
                    </a:cubicBezTo>
                    <a:cubicBezTo>
                      <a:pt x="265" y="36"/>
                      <a:pt x="266" y="36"/>
                      <a:pt x="265" y="37"/>
                    </a:cubicBezTo>
                    <a:cubicBezTo>
                      <a:pt x="265" y="38"/>
                      <a:pt x="264" y="40"/>
                      <a:pt x="263" y="42"/>
                    </a:cubicBezTo>
                    <a:cubicBezTo>
                      <a:pt x="262" y="44"/>
                      <a:pt x="261" y="45"/>
                      <a:pt x="261" y="46"/>
                    </a:cubicBezTo>
                    <a:cubicBezTo>
                      <a:pt x="260" y="48"/>
                      <a:pt x="260" y="49"/>
                      <a:pt x="261" y="50"/>
                    </a:cubicBezTo>
                    <a:cubicBezTo>
                      <a:pt x="262" y="51"/>
                      <a:pt x="263" y="51"/>
                      <a:pt x="264" y="50"/>
                    </a:cubicBezTo>
                    <a:cubicBezTo>
                      <a:pt x="264" y="50"/>
                      <a:pt x="264" y="50"/>
                      <a:pt x="264" y="50"/>
                    </a:cubicBezTo>
                    <a:cubicBezTo>
                      <a:pt x="266" y="49"/>
                      <a:pt x="267" y="48"/>
                      <a:pt x="269" y="45"/>
                    </a:cubicBezTo>
                    <a:cubicBezTo>
                      <a:pt x="271" y="42"/>
                      <a:pt x="272" y="40"/>
                      <a:pt x="274" y="39"/>
                    </a:cubicBezTo>
                    <a:cubicBezTo>
                      <a:pt x="275" y="37"/>
                      <a:pt x="276" y="36"/>
                      <a:pt x="277" y="36"/>
                    </a:cubicBezTo>
                    <a:cubicBezTo>
                      <a:pt x="278" y="37"/>
                      <a:pt x="278" y="38"/>
                      <a:pt x="278" y="39"/>
                    </a:cubicBezTo>
                    <a:cubicBezTo>
                      <a:pt x="278" y="39"/>
                      <a:pt x="278" y="40"/>
                      <a:pt x="278" y="40"/>
                    </a:cubicBezTo>
                    <a:cubicBezTo>
                      <a:pt x="277" y="45"/>
                      <a:pt x="275" y="48"/>
                      <a:pt x="273" y="50"/>
                    </a:cubicBezTo>
                    <a:cubicBezTo>
                      <a:pt x="272" y="50"/>
                      <a:pt x="270" y="51"/>
                      <a:pt x="266" y="53"/>
                    </a:cubicBezTo>
                    <a:cubicBezTo>
                      <a:pt x="260" y="55"/>
                      <a:pt x="256" y="56"/>
                      <a:pt x="253" y="57"/>
                    </a:cubicBezTo>
                    <a:cubicBezTo>
                      <a:pt x="252" y="56"/>
                      <a:pt x="251" y="57"/>
                      <a:pt x="251" y="58"/>
                    </a:cubicBezTo>
                    <a:cubicBezTo>
                      <a:pt x="252" y="61"/>
                      <a:pt x="253" y="64"/>
                      <a:pt x="255" y="65"/>
                    </a:cubicBezTo>
                    <a:cubicBezTo>
                      <a:pt x="255" y="66"/>
                      <a:pt x="256" y="66"/>
                      <a:pt x="257" y="65"/>
                    </a:cubicBezTo>
                    <a:cubicBezTo>
                      <a:pt x="257" y="65"/>
                      <a:pt x="258" y="64"/>
                      <a:pt x="258" y="64"/>
                    </a:cubicBezTo>
                    <a:cubicBezTo>
                      <a:pt x="264" y="63"/>
                      <a:pt x="267" y="62"/>
                      <a:pt x="268" y="62"/>
                    </a:cubicBezTo>
                    <a:cubicBezTo>
                      <a:pt x="269" y="62"/>
                      <a:pt x="270" y="62"/>
                      <a:pt x="270" y="63"/>
                    </a:cubicBezTo>
                    <a:cubicBezTo>
                      <a:pt x="270" y="64"/>
                      <a:pt x="270" y="65"/>
                      <a:pt x="270" y="66"/>
                    </a:cubicBezTo>
                    <a:cubicBezTo>
                      <a:pt x="264" y="66"/>
                      <a:pt x="260" y="68"/>
                      <a:pt x="258" y="70"/>
                    </a:cubicBezTo>
                    <a:cubicBezTo>
                      <a:pt x="242" y="76"/>
                      <a:pt x="242" y="76"/>
                      <a:pt x="242" y="76"/>
                    </a:cubicBezTo>
                    <a:cubicBezTo>
                      <a:pt x="241" y="75"/>
                      <a:pt x="241" y="75"/>
                      <a:pt x="241" y="75"/>
                    </a:cubicBezTo>
                    <a:cubicBezTo>
                      <a:pt x="241" y="75"/>
                      <a:pt x="240" y="76"/>
                      <a:pt x="240" y="77"/>
                    </a:cubicBezTo>
                    <a:cubicBezTo>
                      <a:pt x="240" y="77"/>
                      <a:pt x="241" y="78"/>
                      <a:pt x="242" y="80"/>
                    </a:cubicBezTo>
                    <a:cubicBezTo>
                      <a:pt x="244" y="82"/>
                      <a:pt x="245" y="83"/>
                      <a:pt x="245" y="83"/>
                    </a:cubicBezTo>
                    <a:cubicBezTo>
                      <a:pt x="247" y="81"/>
                      <a:pt x="249" y="79"/>
                      <a:pt x="253" y="78"/>
                    </a:cubicBezTo>
                    <a:cubicBezTo>
                      <a:pt x="255" y="78"/>
                      <a:pt x="256" y="78"/>
                      <a:pt x="257" y="77"/>
                    </a:cubicBezTo>
                    <a:cubicBezTo>
                      <a:pt x="258" y="76"/>
                      <a:pt x="258" y="77"/>
                      <a:pt x="257" y="78"/>
                    </a:cubicBezTo>
                    <a:cubicBezTo>
                      <a:pt x="255" y="81"/>
                      <a:pt x="252" y="84"/>
                      <a:pt x="249" y="89"/>
                    </a:cubicBezTo>
                    <a:cubicBezTo>
                      <a:pt x="248" y="92"/>
                      <a:pt x="246" y="94"/>
                      <a:pt x="245" y="95"/>
                    </a:cubicBezTo>
                    <a:cubicBezTo>
                      <a:pt x="245" y="95"/>
                      <a:pt x="245" y="96"/>
                      <a:pt x="245" y="97"/>
                    </a:cubicBezTo>
                    <a:cubicBezTo>
                      <a:pt x="248" y="99"/>
                      <a:pt x="251" y="100"/>
                      <a:pt x="252" y="101"/>
                    </a:cubicBezTo>
                    <a:cubicBezTo>
                      <a:pt x="253" y="102"/>
                      <a:pt x="254" y="101"/>
                      <a:pt x="255" y="100"/>
                    </a:cubicBezTo>
                    <a:cubicBezTo>
                      <a:pt x="255" y="100"/>
                      <a:pt x="255" y="99"/>
                      <a:pt x="256" y="98"/>
                    </a:cubicBezTo>
                    <a:cubicBezTo>
                      <a:pt x="257" y="96"/>
                      <a:pt x="258" y="94"/>
                      <a:pt x="259" y="93"/>
                    </a:cubicBezTo>
                    <a:cubicBezTo>
                      <a:pt x="266" y="100"/>
                      <a:pt x="272" y="104"/>
                      <a:pt x="275" y="106"/>
                    </a:cubicBezTo>
                    <a:cubicBezTo>
                      <a:pt x="276" y="106"/>
                      <a:pt x="277" y="106"/>
                      <a:pt x="277" y="105"/>
                    </a:cubicBezTo>
                    <a:cubicBezTo>
                      <a:pt x="277" y="98"/>
                      <a:pt x="277" y="92"/>
                      <a:pt x="276" y="86"/>
                    </a:cubicBezTo>
                    <a:cubicBezTo>
                      <a:pt x="276" y="85"/>
                      <a:pt x="276" y="85"/>
                      <a:pt x="277" y="85"/>
                    </a:cubicBezTo>
                    <a:cubicBezTo>
                      <a:pt x="281" y="85"/>
                      <a:pt x="283" y="85"/>
                      <a:pt x="284" y="85"/>
                    </a:cubicBezTo>
                    <a:cubicBezTo>
                      <a:pt x="285" y="85"/>
                      <a:pt x="286" y="84"/>
                      <a:pt x="286" y="82"/>
                    </a:cubicBezTo>
                    <a:cubicBezTo>
                      <a:pt x="286" y="79"/>
                      <a:pt x="284" y="78"/>
                      <a:pt x="280" y="76"/>
                    </a:cubicBezTo>
                    <a:cubicBezTo>
                      <a:pt x="279" y="75"/>
                      <a:pt x="278" y="75"/>
                      <a:pt x="277" y="74"/>
                    </a:cubicBezTo>
                    <a:cubicBezTo>
                      <a:pt x="277" y="73"/>
                      <a:pt x="277" y="72"/>
                      <a:pt x="278" y="72"/>
                    </a:cubicBezTo>
                    <a:cubicBezTo>
                      <a:pt x="278" y="72"/>
                      <a:pt x="279" y="72"/>
                      <a:pt x="281" y="72"/>
                    </a:cubicBezTo>
                    <a:cubicBezTo>
                      <a:pt x="285" y="71"/>
                      <a:pt x="289" y="70"/>
                      <a:pt x="291" y="69"/>
                    </a:cubicBezTo>
                    <a:cubicBezTo>
                      <a:pt x="292" y="68"/>
                      <a:pt x="292" y="67"/>
                      <a:pt x="292" y="67"/>
                    </a:cubicBezTo>
                    <a:cubicBezTo>
                      <a:pt x="291" y="65"/>
                      <a:pt x="290" y="63"/>
                      <a:pt x="288" y="61"/>
                    </a:cubicBezTo>
                    <a:cubicBezTo>
                      <a:pt x="287" y="60"/>
                      <a:pt x="285" y="61"/>
                      <a:pt x="281" y="62"/>
                    </a:cubicBezTo>
                    <a:cubicBezTo>
                      <a:pt x="280" y="63"/>
                      <a:pt x="280" y="63"/>
                      <a:pt x="280" y="63"/>
                    </a:cubicBezTo>
                    <a:cubicBezTo>
                      <a:pt x="280" y="60"/>
                      <a:pt x="280" y="60"/>
                      <a:pt x="280" y="60"/>
                    </a:cubicBezTo>
                    <a:cubicBezTo>
                      <a:pt x="280" y="59"/>
                      <a:pt x="280" y="59"/>
                      <a:pt x="281" y="58"/>
                    </a:cubicBezTo>
                    <a:cubicBezTo>
                      <a:pt x="281" y="58"/>
                      <a:pt x="281" y="58"/>
                      <a:pt x="281" y="58"/>
                    </a:cubicBezTo>
                    <a:cubicBezTo>
                      <a:pt x="282" y="58"/>
                      <a:pt x="283" y="57"/>
                      <a:pt x="285" y="56"/>
                    </a:cubicBezTo>
                    <a:cubicBezTo>
                      <a:pt x="287" y="55"/>
                      <a:pt x="288" y="55"/>
                      <a:pt x="289" y="54"/>
                    </a:cubicBezTo>
                    <a:cubicBezTo>
                      <a:pt x="291" y="53"/>
                      <a:pt x="291" y="51"/>
                      <a:pt x="289" y="48"/>
                    </a:cubicBezTo>
                    <a:cubicBezTo>
                      <a:pt x="282" y="48"/>
                      <a:pt x="282" y="48"/>
                      <a:pt x="282" y="48"/>
                    </a:cubicBezTo>
                    <a:close/>
                    <a:moveTo>
                      <a:pt x="308" y="61"/>
                    </a:moveTo>
                    <a:cubicBezTo>
                      <a:pt x="302" y="64"/>
                      <a:pt x="302" y="64"/>
                      <a:pt x="302" y="64"/>
                    </a:cubicBezTo>
                    <a:cubicBezTo>
                      <a:pt x="301" y="66"/>
                      <a:pt x="301" y="68"/>
                      <a:pt x="300" y="71"/>
                    </a:cubicBezTo>
                    <a:cubicBezTo>
                      <a:pt x="299" y="74"/>
                      <a:pt x="298" y="76"/>
                      <a:pt x="298" y="77"/>
                    </a:cubicBezTo>
                    <a:cubicBezTo>
                      <a:pt x="298" y="77"/>
                      <a:pt x="298" y="78"/>
                      <a:pt x="298" y="78"/>
                    </a:cubicBezTo>
                    <a:cubicBezTo>
                      <a:pt x="299" y="80"/>
                      <a:pt x="299" y="81"/>
                      <a:pt x="299" y="82"/>
                    </a:cubicBezTo>
                    <a:cubicBezTo>
                      <a:pt x="297" y="86"/>
                      <a:pt x="293" y="90"/>
                      <a:pt x="287" y="93"/>
                    </a:cubicBezTo>
                    <a:cubicBezTo>
                      <a:pt x="287" y="93"/>
                      <a:pt x="287" y="93"/>
                      <a:pt x="286" y="93"/>
                    </a:cubicBezTo>
                    <a:cubicBezTo>
                      <a:pt x="283" y="95"/>
                      <a:pt x="282" y="95"/>
                      <a:pt x="282" y="94"/>
                    </a:cubicBezTo>
                    <a:cubicBezTo>
                      <a:pt x="282" y="94"/>
                      <a:pt x="282" y="94"/>
                      <a:pt x="283" y="93"/>
                    </a:cubicBezTo>
                    <a:cubicBezTo>
                      <a:pt x="289" y="84"/>
                      <a:pt x="293" y="75"/>
                      <a:pt x="295" y="66"/>
                    </a:cubicBezTo>
                    <a:cubicBezTo>
                      <a:pt x="297" y="58"/>
                      <a:pt x="298" y="48"/>
                      <a:pt x="297" y="36"/>
                    </a:cubicBezTo>
                    <a:cubicBezTo>
                      <a:pt x="297" y="35"/>
                      <a:pt x="298" y="34"/>
                      <a:pt x="299" y="34"/>
                    </a:cubicBezTo>
                    <a:cubicBezTo>
                      <a:pt x="302" y="33"/>
                      <a:pt x="306" y="31"/>
                      <a:pt x="312" y="30"/>
                    </a:cubicBezTo>
                    <a:cubicBezTo>
                      <a:pt x="314" y="29"/>
                      <a:pt x="315" y="29"/>
                      <a:pt x="316" y="29"/>
                    </a:cubicBezTo>
                    <a:cubicBezTo>
                      <a:pt x="320" y="27"/>
                      <a:pt x="323" y="25"/>
                      <a:pt x="325" y="23"/>
                    </a:cubicBezTo>
                    <a:cubicBezTo>
                      <a:pt x="328" y="26"/>
                      <a:pt x="329" y="30"/>
                      <a:pt x="329" y="33"/>
                    </a:cubicBezTo>
                    <a:cubicBezTo>
                      <a:pt x="329" y="34"/>
                      <a:pt x="328" y="34"/>
                      <a:pt x="326" y="35"/>
                    </a:cubicBezTo>
                    <a:cubicBezTo>
                      <a:pt x="325" y="36"/>
                      <a:pt x="324" y="36"/>
                      <a:pt x="324" y="36"/>
                    </a:cubicBezTo>
                    <a:cubicBezTo>
                      <a:pt x="323" y="37"/>
                      <a:pt x="318" y="39"/>
                      <a:pt x="312" y="40"/>
                    </a:cubicBezTo>
                    <a:cubicBezTo>
                      <a:pt x="309" y="40"/>
                      <a:pt x="307" y="41"/>
                      <a:pt x="307" y="41"/>
                    </a:cubicBezTo>
                    <a:cubicBezTo>
                      <a:pt x="305" y="46"/>
                      <a:pt x="303" y="50"/>
                      <a:pt x="303" y="53"/>
                    </a:cubicBezTo>
                    <a:cubicBezTo>
                      <a:pt x="303" y="54"/>
                      <a:pt x="304" y="54"/>
                      <a:pt x="305" y="54"/>
                    </a:cubicBezTo>
                    <a:cubicBezTo>
                      <a:pt x="315" y="51"/>
                      <a:pt x="325" y="48"/>
                      <a:pt x="335" y="46"/>
                    </a:cubicBezTo>
                    <a:cubicBezTo>
                      <a:pt x="336" y="45"/>
                      <a:pt x="337" y="46"/>
                      <a:pt x="337" y="46"/>
                    </a:cubicBezTo>
                    <a:cubicBezTo>
                      <a:pt x="339" y="50"/>
                      <a:pt x="341" y="54"/>
                      <a:pt x="342" y="58"/>
                    </a:cubicBezTo>
                    <a:cubicBezTo>
                      <a:pt x="342" y="59"/>
                      <a:pt x="342" y="60"/>
                      <a:pt x="341" y="61"/>
                    </a:cubicBezTo>
                    <a:cubicBezTo>
                      <a:pt x="340" y="60"/>
                      <a:pt x="339" y="60"/>
                      <a:pt x="338" y="60"/>
                    </a:cubicBezTo>
                    <a:cubicBezTo>
                      <a:pt x="337" y="61"/>
                      <a:pt x="336" y="61"/>
                      <a:pt x="336" y="61"/>
                    </a:cubicBezTo>
                    <a:cubicBezTo>
                      <a:pt x="333" y="60"/>
                      <a:pt x="330" y="60"/>
                      <a:pt x="327" y="60"/>
                    </a:cubicBezTo>
                    <a:cubicBezTo>
                      <a:pt x="325" y="60"/>
                      <a:pt x="324" y="60"/>
                      <a:pt x="324" y="60"/>
                    </a:cubicBezTo>
                    <a:cubicBezTo>
                      <a:pt x="322" y="71"/>
                      <a:pt x="321" y="82"/>
                      <a:pt x="322" y="92"/>
                    </a:cubicBezTo>
                    <a:cubicBezTo>
                      <a:pt x="322" y="94"/>
                      <a:pt x="322" y="95"/>
                      <a:pt x="322" y="95"/>
                    </a:cubicBezTo>
                    <a:cubicBezTo>
                      <a:pt x="322" y="96"/>
                      <a:pt x="321" y="97"/>
                      <a:pt x="321" y="100"/>
                    </a:cubicBezTo>
                    <a:cubicBezTo>
                      <a:pt x="320" y="103"/>
                      <a:pt x="320" y="106"/>
                      <a:pt x="320" y="107"/>
                    </a:cubicBezTo>
                    <a:cubicBezTo>
                      <a:pt x="320" y="109"/>
                      <a:pt x="320" y="111"/>
                      <a:pt x="321" y="115"/>
                    </a:cubicBezTo>
                    <a:cubicBezTo>
                      <a:pt x="321" y="117"/>
                      <a:pt x="322" y="118"/>
                      <a:pt x="322" y="119"/>
                    </a:cubicBezTo>
                    <a:cubicBezTo>
                      <a:pt x="322" y="120"/>
                      <a:pt x="321" y="121"/>
                      <a:pt x="320" y="121"/>
                    </a:cubicBezTo>
                    <a:cubicBezTo>
                      <a:pt x="317" y="121"/>
                      <a:pt x="315" y="121"/>
                      <a:pt x="314" y="120"/>
                    </a:cubicBezTo>
                    <a:cubicBezTo>
                      <a:pt x="314" y="116"/>
                      <a:pt x="313" y="111"/>
                      <a:pt x="313" y="105"/>
                    </a:cubicBezTo>
                    <a:cubicBezTo>
                      <a:pt x="313" y="100"/>
                      <a:pt x="313" y="94"/>
                      <a:pt x="313" y="88"/>
                    </a:cubicBezTo>
                    <a:cubicBezTo>
                      <a:pt x="313" y="83"/>
                      <a:pt x="313" y="76"/>
                      <a:pt x="312" y="66"/>
                    </a:cubicBezTo>
                    <a:cubicBezTo>
                      <a:pt x="312" y="62"/>
                      <a:pt x="310" y="60"/>
                      <a:pt x="308" y="61"/>
                    </a:cubicBezTo>
                    <a:close/>
                    <a:moveTo>
                      <a:pt x="260" y="90"/>
                    </a:moveTo>
                    <a:cubicBezTo>
                      <a:pt x="261" y="85"/>
                      <a:pt x="261" y="81"/>
                      <a:pt x="261" y="77"/>
                    </a:cubicBezTo>
                    <a:cubicBezTo>
                      <a:pt x="261" y="77"/>
                      <a:pt x="262" y="76"/>
                      <a:pt x="263" y="76"/>
                    </a:cubicBezTo>
                    <a:cubicBezTo>
                      <a:pt x="265" y="76"/>
                      <a:pt x="267" y="76"/>
                      <a:pt x="269" y="75"/>
                    </a:cubicBezTo>
                    <a:cubicBezTo>
                      <a:pt x="271" y="82"/>
                      <a:pt x="271" y="87"/>
                      <a:pt x="269" y="92"/>
                    </a:cubicBezTo>
                    <a:cubicBezTo>
                      <a:pt x="269" y="93"/>
                      <a:pt x="269" y="93"/>
                      <a:pt x="267" y="93"/>
                    </a:cubicBezTo>
                    <a:cubicBezTo>
                      <a:pt x="267" y="93"/>
                      <a:pt x="265" y="93"/>
                      <a:pt x="263" y="92"/>
                    </a:cubicBezTo>
                    <a:cubicBezTo>
                      <a:pt x="262" y="92"/>
                      <a:pt x="261" y="92"/>
                      <a:pt x="261" y="92"/>
                    </a:cubicBezTo>
                    <a:cubicBezTo>
                      <a:pt x="261" y="92"/>
                      <a:pt x="260" y="91"/>
                      <a:pt x="260" y="91"/>
                    </a:cubicBezTo>
                    <a:cubicBezTo>
                      <a:pt x="260" y="91"/>
                      <a:pt x="260" y="91"/>
                      <a:pt x="260" y="90"/>
                    </a:cubicBezTo>
                    <a:close/>
                  </a:path>
                </a:pathLst>
              </a:custGeom>
              <a:grpFill/>
              <a:ln>
                <a:noFill/>
              </a:ln>
            </p:spPr>
            <p:txBody>
              <a:bodyPr anchor="ctr"/>
              <a:lstStyle/>
              <a:p>
                <a:pPr algn="ctr"/>
                <a:endParaRPr/>
              </a:p>
            </p:txBody>
          </p:sp>
          <p:sp>
            <p:nvSpPr>
              <p:cNvPr id="64" name="îślïḓè">
                <a:extLst>
                  <a:ext uri="{FF2B5EF4-FFF2-40B4-BE49-F238E27FC236}">
                    <a16:creationId xmlns:a16="http://schemas.microsoft.com/office/drawing/2014/main" id="{8D17CE66-1830-DA61-2A66-2C8CA376EAAE}"/>
                  </a:ext>
                </a:extLst>
              </p:cNvPr>
              <p:cNvSpPr/>
              <p:nvPr/>
            </p:nvSpPr>
            <p:spPr bwMode="auto">
              <a:xfrm>
                <a:off x="2565401" y="2881313"/>
                <a:ext cx="1050925" cy="1093788"/>
              </a:xfrm>
              <a:prstGeom prst="ellipse">
                <a:avLst/>
              </a:prstGeom>
              <a:noFill/>
              <a:ln w="14288" cap="flat">
                <a:solidFill>
                  <a:schemeClr val="accent1"/>
                </a:solidFill>
                <a:prstDash val="solid"/>
                <a:round/>
                <a:headEnd/>
                <a:tailEnd/>
              </a:ln>
            </p:spPr>
            <p:txBody>
              <a:bodyPr anchor="ctr"/>
              <a:lstStyle/>
              <a:p>
                <a:pPr algn="ctr"/>
                <a:endParaRPr/>
              </a:p>
            </p:txBody>
          </p:sp>
          <p:sp>
            <p:nvSpPr>
              <p:cNvPr id="65" name="ïṡliḓe">
                <a:extLst>
                  <a:ext uri="{FF2B5EF4-FFF2-40B4-BE49-F238E27FC236}">
                    <a16:creationId xmlns:a16="http://schemas.microsoft.com/office/drawing/2014/main" id="{5E8A53DD-16A9-9858-A599-4C2F4856C3C2}"/>
                  </a:ext>
                </a:extLst>
              </p:cNvPr>
              <p:cNvSpPr/>
              <p:nvPr/>
            </p:nvSpPr>
            <p:spPr bwMode="auto">
              <a:xfrm>
                <a:off x="2451101" y="2881313"/>
                <a:ext cx="1277938" cy="1093788"/>
              </a:xfrm>
              <a:prstGeom prst="ellipse">
                <a:avLst/>
              </a:prstGeom>
              <a:noFill/>
              <a:ln w="15875" cap="flat">
                <a:solidFill>
                  <a:schemeClr val="accent1"/>
                </a:solidFill>
                <a:prstDash val="solid"/>
                <a:round/>
                <a:headEnd/>
                <a:tailEnd/>
              </a:ln>
            </p:spPr>
            <p:txBody>
              <a:bodyPr anchor="ctr"/>
              <a:lstStyle/>
              <a:p>
                <a:pPr algn="ctr"/>
                <a:endParaRPr/>
              </a:p>
            </p:txBody>
          </p:sp>
          <p:sp>
            <p:nvSpPr>
              <p:cNvPr id="66" name="íšḻíḋé">
                <a:extLst>
                  <a:ext uri="{FF2B5EF4-FFF2-40B4-BE49-F238E27FC236}">
                    <a16:creationId xmlns:a16="http://schemas.microsoft.com/office/drawing/2014/main" id="{4485DF09-EAA3-17E3-9BD2-78CCE4474746}"/>
                  </a:ext>
                </a:extLst>
              </p:cNvPr>
              <p:cNvSpPr/>
              <p:nvPr/>
            </p:nvSpPr>
            <p:spPr bwMode="auto">
              <a:xfrm>
                <a:off x="2727326" y="2957513"/>
                <a:ext cx="727075" cy="20638"/>
              </a:xfrm>
              <a:custGeom>
                <a:avLst/>
                <a:gdLst>
                  <a:gd name="T0" fmla="*/ 879 w 928"/>
                  <a:gd name="T1" fmla="*/ 0 h 27"/>
                  <a:gd name="T2" fmla="*/ 928 w 928"/>
                  <a:gd name="T3" fmla="*/ 27 h 27"/>
                  <a:gd name="T4" fmla="*/ 0 w 928"/>
                  <a:gd name="T5" fmla="*/ 27 h 27"/>
                  <a:gd name="T6" fmla="*/ 49 w 928"/>
                  <a:gd name="T7" fmla="*/ 0 h 27"/>
                  <a:gd name="T8" fmla="*/ 879 w 928"/>
                  <a:gd name="T9" fmla="*/ 0 h 27"/>
                </a:gdLst>
                <a:ahLst/>
                <a:cxnLst>
                  <a:cxn ang="0">
                    <a:pos x="T0" y="T1"/>
                  </a:cxn>
                  <a:cxn ang="0">
                    <a:pos x="T2" y="T3"/>
                  </a:cxn>
                  <a:cxn ang="0">
                    <a:pos x="T4" y="T5"/>
                  </a:cxn>
                  <a:cxn ang="0">
                    <a:pos x="T6" y="T7"/>
                  </a:cxn>
                  <a:cxn ang="0">
                    <a:pos x="T8" y="T9"/>
                  </a:cxn>
                </a:cxnLst>
                <a:rect l="0" t="0" r="r" b="b"/>
                <a:pathLst>
                  <a:path w="928" h="27">
                    <a:moveTo>
                      <a:pt x="879" y="0"/>
                    </a:moveTo>
                    <a:cubicBezTo>
                      <a:pt x="895" y="8"/>
                      <a:pt x="912" y="17"/>
                      <a:pt x="928" y="27"/>
                    </a:cubicBezTo>
                    <a:cubicBezTo>
                      <a:pt x="0" y="27"/>
                      <a:pt x="0" y="27"/>
                      <a:pt x="0" y="27"/>
                    </a:cubicBezTo>
                    <a:cubicBezTo>
                      <a:pt x="16" y="17"/>
                      <a:pt x="32" y="8"/>
                      <a:pt x="49" y="0"/>
                    </a:cubicBezTo>
                    <a:lnTo>
                      <a:pt x="879" y="0"/>
                    </a:lnTo>
                    <a:close/>
                  </a:path>
                </a:pathLst>
              </a:custGeom>
              <a:grpFill/>
              <a:ln>
                <a:noFill/>
              </a:ln>
            </p:spPr>
            <p:txBody>
              <a:bodyPr anchor="ctr"/>
              <a:lstStyle/>
              <a:p>
                <a:pPr algn="ctr"/>
                <a:endParaRPr/>
              </a:p>
            </p:txBody>
          </p:sp>
          <p:sp>
            <p:nvSpPr>
              <p:cNvPr id="67" name="îṡliḑè">
                <a:extLst>
                  <a:ext uri="{FF2B5EF4-FFF2-40B4-BE49-F238E27FC236}">
                    <a16:creationId xmlns:a16="http://schemas.microsoft.com/office/drawing/2014/main" id="{5C49F938-1392-124C-3998-FD2ABEC5A2F8}"/>
                  </a:ext>
                </a:extLst>
              </p:cNvPr>
              <p:cNvSpPr/>
              <p:nvPr/>
            </p:nvSpPr>
            <p:spPr bwMode="auto">
              <a:xfrm>
                <a:off x="2735263" y="3881438"/>
                <a:ext cx="711200" cy="22225"/>
              </a:xfrm>
              <a:custGeom>
                <a:avLst/>
                <a:gdLst>
                  <a:gd name="T0" fmla="*/ 908 w 908"/>
                  <a:gd name="T1" fmla="*/ 0 h 27"/>
                  <a:gd name="T2" fmla="*/ 857 w 908"/>
                  <a:gd name="T3" fmla="*/ 27 h 27"/>
                  <a:gd name="T4" fmla="*/ 51 w 908"/>
                  <a:gd name="T5" fmla="*/ 27 h 27"/>
                  <a:gd name="T6" fmla="*/ 0 w 908"/>
                  <a:gd name="T7" fmla="*/ 0 h 27"/>
                  <a:gd name="T8" fmla="*/ 908 w 908"/>
                  <a:gd name="T9" fmla="*/ 0 h 27"/>
                </a:gdLst>
                <a:ahLst/>
                <a:cxnLst>
                  <a:cxn ang="0">
                    <a:pos x="T0" y="T1"/>
                  </a:cxn>
                  <a:cxn ang="0">
                    <a:pos x="T2" y="T3"/>
                  </a:cxn>
                  <a:cxn ang="0">
                    <a:pos x="T4" y="T5"/>
                  </a:cxn>
                  <a:cxn ang="0">
                    <a:pos x="T6" y="T7"/>
                  </a:cxn>
                  <a:cxn ang="0">
                    <a:pos x="T8" y="T9"/>
                  </a:cxn>
                </a:cxnLst>
                <a:rect l="0" t="0" r="r" b="b"/>
                <a:pathLst>
                  <a:path w="908" h="27">
                    <a:moveTo>
                      <a:pt x="908" y="0"/>
                    </a:moveTo>
                    <a:cubicBezTo>
                      <a:pt x="891" y="9"/>
                      <a:pt x="874" y="18"/>
                      <a:pt x="857" y="27"/>
                    </a:cubicBezTo>
                    <a:cubicBezTo>
                      <a:pt x="51" y="27"/>
                      <a:pt x="51" y="27"/>
                      <a:pt x="51" y="27"/>
                    </a:cubicBezTo>
                    <a:cubicBezTo>
                      <a:pt x="33" y="18"/>
                      <a:pt x="16" y="9"/>
                      <a:pt x="0" y="0"/>
                    </a:cubicBezTo>
                    <a:lnTo>
                      <a:pt x="908" y="0"/>
                    </a:lnTo>
                    <a:close/>
                  </a:path>
                </a:pathLst>
              </a:custGeom>
              <a:grpFill/>
              <a:ln>
                <a:noFill/>
              </a:ln>
            </p:spPr>
            <p:txBody>
              <a:bodyPr anchor="ctr"/>
              <a:lstStyle/>
              <a:p>
                <a:pPr algn="ctr"/>
                <a:endParaRPr/>
              </a:p>
            </p:txBody>
          </p:sp>
        </p:grpSp>
      </p:grpSp>
      <p:sp>
        <p:nvSpPr>
          <p:cNvPr id="109" name="文本框 108">
            <a:extLst>
              <a:ext uri="{FF2B5EF4-FFF2-40B4-BE49-F238E27FC236}">
                <a16:creationId xmlns:a16="http://schemas.microsoft.com/office/drawing/2014/main" id="{8B32A6DD-F101-AA9D-A010-5A174091AC22}"/>
              </a:ext>
            </a:extLst>
          </p:cNvPr>
          <p:cNvSpPr txBox="1"/>
          <p:nvPr/>
        </p:nvSpPr>
        <p:spPr>
          <a:xfrm>
            <a:off x="279947" y="6298616"/>
            <a:ext cx="1932601" cy="307777"/>
          </a:xfrm>
          <a:prstGeom prst="rect">
            <a:avLst/>
          </a:prstGeom>
          <a:noFill/>
        </p:spPr>
        <p:txBody>
          <a:bodyPr wrap="square" rtlCol="0">
            <a:spAutoFit/>
          </a:bodyPr>
          <a:lstStyle/>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明德  厚学  求是  创新</a:t>
            </a:r>
          </a:p>
        </p:txBody>
      </p:sp>
      <p:pic>
        <p:nvPicPr>
          <p:cNvPr id="110" name="Picture 2">
            <a:extLst>
              <a:ext uri="{FF2B5EF4-FFF2-40B4-BE49-F238E27FC236}">
                <a16:creationId xmlns:a16="http://schemas.microsoft.com/office/drawing/2014/main" id="{42720B78-3F13-CDDA-9741-320CF713C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8657" y="6049433"/>
            <a:ext cx="3684389" cy="638764"/>
          </a:xfrm>
          <a:prstGeom prst="rect">
            <a:avLst/>
          </a:prstGeom>
          <a:noFill/>
          <a:extLst>
            <a:ext uri="{909E8E84-426E-40DD-AFC4-6F175D3DCCD1}">
              <a14:hiddenFill xmlns:a14="http://schemas.microsoft.com/office/drawing/2010/main">
                <a:solidFill>
                  <a:srgbClr val="FFFFFF"/>
                </a:solidFill>
              </a14:hiddenFill>
            </a:ext>
          </a:extLst>
        </p:spPr>
      </p:pic>
      <p:sp>
        <p:nvSpPr>
          <p:cNvPr id="111" name="矩形 6">
            <a:extLst>
              <a:ext uri="{FF2B5EF4-FFF2-40B4-BE49-F238E27FC236}">
                <a16:creationId xmlns:a16="http://schemas.microsoft.com/office/drawing/2014/main" id="{A9D9A9C6-0E2E-7F61-5234-853F0F4D1B23}"/>
              </a:ext>
            </a:extLst>
          </p:cNvPr>
          <p:cNvSpPr/>
          <p:nvPr/>
        </p:nvSpPr>
        <p:spPr>
          <a:xfrm>
            <a:off x="3418395" y="722821"/>
            <a:ext cx="1133644" cy="1015663"/>
          </a:xfrm>
          <a:prstGeom prst="rect">
            <a:avLst/>
          </a:prstGeom>
          <a:noFill/>
        </p:spPr>
        <p:txBody>
          <a:bodyPr wrap="square" lIns="91440" tIns="45720" rIns="91440" bIns="45720">
            <a:spAutoFit/>
          </a:bodyPr>
          <a:lstStyle/>
          <a:p>
            <a:pPr algn="ctr"/>
            <a:r>
              <a:rPr lang="en-US" altLang="zh-CN" sz="6000" b="1" cap="none" spc="0" dirty="0">
                <a:ln w="0"/>
                <a:solidFill>
                  <a:srgbClr val="203864"/>
                </a:solidFill>
                <a:effectLst/>
                <a:latin typeface="微软雅黑" panose="020B0503020204020204" pitchFamily="34" charset="-122"/>
                <a:ea typeface="微软雅黑" panose="020B0503020204020204" pitchFamily="34" charset="-122"/>
              </a:rPr>
              <a:t>04</a:t>
            </a:r>
          </a:p>
        </p:txBody>
      </p:sp>
      <p:sp>
        <p:nvSpPr>
          <p:cNvPr id="112" name="文本框 8">
            <a:extLst>
              <a:ext uri="{FF2B5EF4-FFF2-40B4-BE49-F238E27FC236}">
                <a16:creationId xmlns:a16="http://schemas.microsoft.com/office/drawing/2014/main" id="{5BE8C833-B87C-626A-C6F5-B01D5AD34144}"/>
              </a:ext>
            </a:extLst>
          </p:cNvPr>
          <p:cNvSpPr txBox="1"/>
          <p:nvPr/>
        </p:nvSpPr>
        <p:spPr>
          <a:xfrm>
            <a:off x="4801512" y="794359"/>
            <a:ext cx="4571088" cy="830997"/>
          </a:xfrm>
          <a:prstGeom prst="rect">
            <a:avLst/>
          </a:prstGeom>
          <a:noFill/>
        </p:spPr>
        <p:txBody>
          <a:bodyPr wrap="square">
            <a:spAutoFit/>
          </a:bodyPr>
          <a:lstStyle/>
          <a:p>
            <a:pPr fontAlgn="base">
              <a:spcBef>
                <a:spcPct val="0"/>
              </a:spcBef>
              <a:spcAft>
                <a:spcPct val="0"/>
              </a:spcAft>
            </a:pPr>
            <a:r>
              <a:rPr lang="zh-CN" altLang="en-US" sz="4800" b="1" dirty="0">
                <a:latin typeface="微软雅黑" panose="020B0503020204020204" pitchFamily="34" charset="-122"/>
                <a:ea typeface="微软雅黑" panose="020B0503020204020204" pitchFamily="34" charset="-122"/>
              </a:rPr>
              <a:t>可视化系统搭建</a:t>
            </a:r>
          </a:p>
        </p:txBody>
      </p:sp>
      <p:sp>
        <p:nvSpPr>
          <p:cNvPr id="121" name="矩形 120">
            <a:extLst>
              <a:ext uri="{FF2B5EF4-FFF2-40B4-BE49-F238E27FC236}">
                <a16:creationId xmlns:a16="http://schemas.microsoft.com/office/drawing/2014/main" id="{626F391B-1D96-127A-2717-D7E81C6F058B}"/>
              </a:ext>
            </a:extLst>
          </p:cNvPr>
          <p:cNvSpPr/>
          <p:nvPr/>
        </p:nvSpPr>
        <p:spPr>
          <a:xfrm>
            <a:off x="0" y="1899731"/>
            <a:ext cx="12192000" cy="3767643"/>
          </a:xfrm>
          <a:prstGeom prst="rect">
            <a:avLst/>
          </a:prstGeom>
          <a:solidFill>
            <a:srgbClr val="013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2" name="组合 121">
            <a:extLst>
              <a:ext uri="{FF2B5EF4-FFF2-40B4-BE49-F238E27FC236}">
                <a16:creationId xmlns:a16="http://schemas.microsoft.com/office/drawing/2014/main" id="{4C3E4B56-1FCE-67FF-D4AD-DC8FC7988A5D}"/>
              </a:ext>
            </a:extLst>
          </p:cNvPr>
          <p:cNvGrpSpPr/>
          <p:nvPr/>
        </p:nvGrpSpPr>
        <p:grpSpPr>
          <a:xfrm>
            <a:off x="5221633" y="2716204"/>
            <a:ext cx="2058250" cy="523220"/>
            <a:chOff x="3276600" y="3574415"/>
            <a:chExt cx="1643848" cy="417877"/>
          </a:xfrm>
        </p:grpSpPr>
        <p:grpSp>
          <p:nvGrpSpPr>
            <p:cNvPr id="123" name="Group 10">
              <a:extLst>
                <a:ext uri="{FF2B5EF4-FFF2-40B4-BE49-F238E27FC236}">
                  <a16:creationId xmlns:a16="http://schemas.microsoft.com/office/drawing/2014/main" id="{2D1E6341-97FC-01BA-255F-AC139597812C}"/>
                </a:ext>
              </a:extLst>
            </p:cNvPr>
            <p:cNvGrpSpPr>
              <a:grpSpLocks/>
            </p:cNvGrpSpPr>
            <p:nvPr/>
          </p:nvGrpSpPr>
          <p:grpSpPr bwMode="auto">
            <a:xfrm>
              <a:off x="3276600" y="3649663"/>
              <a:ext cx="282575" cy="282575"/>
              <a:chOff x="0" y="0"/>
              <a:chExt cx="2494" cy="2494"/>
            </a:xfrm>
          </p:grpSpPr>
          <p:sp>
            <p:nvSpPr>
              <p:cNvPr id="125" name="AutoShape 11">
                <a:extLst>
                  <a:ext uri="{FF2B5EF4-FFF2-40B4-BE49-F238E27FC236}">
                    <a16:creationId xmlns:a16="http://schemas.microsoft.com/office/drawing/2014/main" id="{CFB882A3-A375-EA62-782A-1087C8DDE9C2}"/>
                  </a:ext>
                </a:extLst>
              </p:cNvPr>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bg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solidFill>
                    <a:schemeClr val="accent2"/>
                  </a:solidFill>
                </a:endParaRPr>
              </a:p>
            </p:txBody>
          </p:sp>
          <p:sp>
            <p:nvSpPr>
              <p:cNvPr id="126" name="AutoShape 12">
                <a:extLst>
                  <a:ext uri="{FF2B5EF4-FFF2-40B4-BE49-F238E27FC236}">
                    <a16:creationId xmlns:a16="http://schemas.microsoft.com/office/drawing/2014/main" id="{E981EFB6-05DB-606A-18B8-423EE14A1662}"/>
                  </a:ext>
                </a:extLst>
              </p:cNvPr>
              <p:cNvSpPr>
                <a:spLocks noChangeArrowheads="1"/>
              </p:cNvSpPr>
              <p:nvPr/>
            </p:nvSpPr>
            <p:spPr bwMode="auto">
              <a:xfrm rot="5400000">
                <a:off x="646" y="574"/>
                <a:ext cx="1632" cy="1283"/>
              </a:xfrm>
              <a:prstGeom prst="triangle">
                <a:avLst>
                  <a:gd name="adj" fmla="val 5000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solidFill>
                    <a:schemeClr val="accent2"/>
                  </a:solidFill>
                </a:endParaRPr>
              </a:p>
            </p:txBody>
          </p:sp>
        </p:grpSp>
        <p:sp>
          <p:nvSpPr>
            <p:cNvPr id="124" name="Text Box 13">
              <a:extLst>
                <a:ext uri="{FF2B5EF4-FFF2-40B4-BE49-F238E27FC236}">
                  <a16:creationId xmlns:a16="http://schemas.microsoft.com/office/drawing/2014/main" id="{0A502601-04DB-1C7F-3956-CD50E9468C6C}"/>
                </a:ext>
              </a:extLst>
            </p:cNvPr>
            <p:cNvSpPr txBox="1">
              <a:spLocks noChangeArrowheads="1"/>
            </p:cNvSpPr>
            <p:nvPr/>
          </p:nvSpPr>
          <p:spPr bwMode="auto">
            <a:xfrm>
              <a:off x="3625850" y="3574415"/>
              <a:ext cx="1294598" cy="41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chemeClr val="bg1"/>
                  </a:solidFill>
                  <a:ea typeface="微软雅黑" pitchFamily="34" charset="-122"/>
                </a:rPr>
                <a:t>需求分析</a:t>
              </a:r>
            </a:p>
          </p:txBody>
        </p:sp>
      </p:grpSp>
      <p:grpSp>
        <p:nvGrpSpPr>
          <p:cNvPr id="127" name="组合 126">
            <a:extLst>
              <a:ext uri="{FF2B5EF4-FFF2-40B4-BE49-F238E27FC236}">
                <a16:creationId xmlns:a16="http://schemas.microsoft.com/office/drawing/2014/main" id="{2830F13F-1DB2-5233-88FB-694349F24172}"/>
              </a:ext>
            </a:extLst>
          </p:cNvPr>
          <p:cNvGrpSpPr/>
          <p:nvPr/>
        </p:nvGrpSpPr>
        <p:grpSpPr>
          <a:xfrm>
            <a:off x="5221633" y="4091585"/>
            <a:ext cx="2776394" cy="523220"/>
            <a:chOff x="3276600" y="3573150"/>
            <a:chExt cx="2217404" cy="417877"/>
          </a:xfrm>
        </p:grpSpPr>
        <p:grpSp>
          <p:nvGrpSpPr>
            <p:cNvPr id="128" name="Group 10">
              <a:extLst>
                <a:ext uri="{FF2B5EF4-FFF2-40B4-BE49-F238E27FC236}">
                  <a16:creationId xmlns:a16="http://schemas.microsoft.com/office/drawing/2014/main" id="{DA887FBB-7614-99A2-3092-6685CD43D134}"/>
                </a:ext>
              </a:extLst>
            </p:cNvPr>
            <p:cNvGrpSpPr>
              <a:grpSpLocks/>
            </p:cNvGrpSpPr>
            <p:nvPr/>
          </p:nvGrpSpPr>
          <p:grpSpPr bwMode="auto">
            <a:xfrm>
              <a:off x="3276600" y="3649663"/>
              <a:ext cx="282575" cy="282575"/>
              <a:chOff x="0" y="0"/>
              <a:chExt cx="2494" cy="2494"/>
            </a:xfrm>
          </p:grpSpPr>
          <p:sp>
            <p:nvSpPr>
              <p:cNvPr id="130" name="AutoShape 11">
                <a:extLst>
                  <a:ext uri="{FF2B5EF4-FFF2-40B4-BE49-F238E27FC236}">
                    <a16:creationId xmlns:a16="http://schemas.microsoft.com/office/drawing/2014/main" id="{C04DC888-B67F-1F5A-E09B-D33FEBB347B1}"/>
                  </a:ext>
                </a:extLst>
              </p:cNvPr>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solidFill>
                    <a:schemeClr val="accent2"/>
                  </a:solidFill>
                </a:endParaRPr>
              </a:p>
            </p:txBody>
          </p:sp>
          <p:sp>
            <p:nvSpPr>
              <p:cNvPr id="131" name="AutoShape 12">
                <a:extLst>
                  <a:ext uri="{FF2B5EF4-FFF2-40B4-BE49-F238E27FC236}">
                    <a16:creationId xmlns:a16="http://schemas.microsoft.com/office/drawing/2014/main" id="{A1D4685E-39B6-071E-BD1F-6DBF8B2C94B0}"/>
                  </a:ext>
                </a:extLst>
              </p:cNvPr>
              <p:cNvSpPr>
                <a:spLocks noChangeArrowheads="1"/>
              </p:cNvSpPr>
              <p:nvPr/>
            </p:nvSpPr>
            <p:spPr bwMode="auto">
              <a:xfrm rot="5400000">
                <a:off x="646" y="574"/>
                <a:ext cx="1632" cy="1283"/>
              </a:xfrm>
              <a:prstGeom prst="triangle">
                <a:avLst>
                  <a:gd name="adj" fmla="val 5000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solidFill>
                    <a:schemeClr val="accent2"/>
                  </a:solidFill>
                </a:endParaRPr>
              </a:p>
            </p:txBody>
          </p:sp>
        </p:grpSp>
        <p:sp>
          <p:nvSpPr>
            <p:cNvPr id="129" name="Text Box 13">
              <a:extLst>
                <a:ext uri="{FF2B5EF4-FFF2-40B4-BE49-F238E27FC236}">
                  <a16:creationId xmlns:a16="http://schemas.microsoft.com/office/drawing/2014/main" id="{9D67AED3-B286-973D-C54D-C0EBD31AE140}"/>
                </a:ext>
              </a:extLst>
            </p:cNvPr>
            <p:cNvSpPr txBox="1">
              <a:spLocks noChangeArrowheads="1"/>
            </p:cNvSpPr>
            <p:nvPr/>
          </p:nvSpPr>
          <p:spPr bwMode="auto">
            <a:xfrm>
              <a:off x="3625849" y="3573150"/>
              <a:ext cx="1868155" cy="41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系统功能实现</a:t>
              </a:r>
            </a:p>
          </p:txBody>
        </p:sp>
      </p:grpSp>
      <p:grpSp>
        <p:nvGrpSpPr>
          <p:cNvPr id="132" name="组合 131">
            <a:extLst>
              <a:ext uri="{FF2B5EF4-FFF2-40B4-BE49-F238E27FC236}">
                <a16:creationId xmlns:a16="http://schemas.microsoft.com/office/drawing/2014/main" id="{A2A57C6B-9CA0-5B82-8CE9-E06790505F14}"/>
              </a:ext>
            </a:extLst>
          </p:cNvPr>
          <p:cNvGrpSpPr/>
          <p:nvPr/>
        </p:nvGrpSpPr>
        <p:grpSpPr>
          <a:xfrm>
            <a:off x="5221635" y="3422731"/>
            <a:ext cx="2077094" cy="523220"/>
            <a:chOff x="3276600" y="3582012"/>
            <a:chExt cx="1658896" cy="417877"/>
          </a:xfrm>
        </p:grpSpPr>
        <p:grpSp>
          <p:nvGrpSpPr>
            <p:cNvPr id="133" name="Group 10">
              <a:extLst>
                <a:ext uri="{FF2B5EF4-FFF2-40B4-BE49-F238E27FC236}">
                  <a16:creationId xmlns:a16="http://schemas.microsoft.com/office/drawing/2014/main" id="{373D76F3-5DDA-CCC8-8610-F13A22E67852}"/>
                </a:ext>
              </a:extLst>
            </p:cNvPr>
            <p:cNvGrpSpPr>
              <a:grpSpLocks/>
            </p:cNvGrpSpPr>
            <p:nvPr/>
          </p:nvGrpSpPr>
          <p:grpSpPr bwMode="auto">
            <a:xfrm>
              <a:off x="3276600" y="3649663"/>
              <a:ext cx="282575" cy="282575"/>
              <a:chOff x="0" y="0"/>
              <a:chExt cx="2494" cy="2494"/>
            </a:xfrm>
          </p:grpSpPr>
          <p:sp>
            <p:nvSpPr>
              <p:cNvPr id="135" name="AutoShape 11">
                <a:extLst>
                  <a:ext uri="{FF2B5EF4-FFF2-40B4-BE49-F238E27FC236}">
                    <a16:creationId xmlns:a16="http://schemas.microsoft.com/office/drawing/2014/main" id="{9F8D1FBB-997E-2144-19A6-515E2155E8EC}"/>
                  </a:ext>
                </a:extLst>
              </p:cNvPr>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dirty="0">
                  <a:solidFill>
                    <a:schemeClr val="accent2"/>
                  </a:solidFill>
                </a:endParaRPr>
              </a:p>
            </p:txBody>
          </p:sp>
          <p:sp>
            <p:nvSpPr>
              <p:cNvPr id="136" name="AutoShape 12">
                <a:extLst>
                  <a:ext uri="{FF2B5EF4-FFF2-40B4-BE49-F238E27FC236}">
                    <a16:creationId xmlns:a16="http://schemas.microsoft.com/office/drawing/2014/main" id="{9DEB3888-5A5B-5B92-DB03-F05D642BA4B9}"/>
                  </a:ext>
                </a:extLst>
              </p:cNvPr>
              <p:cNvSpPr>
                <a:spLocks noChangeArrowheads="1"/>
              </p:cNvSpPr>
              <p:nvPr/>
            </p:nvSpPr>
            <p:spPr bwMode="auto">
              <a:xfrm rot="5400000">
                <a:off x="646" y="574"/>
                <a:ext cx="1632" cy="1283"/>
              </a:xfrm>
              <a:prstGeom prst="triangle">
                <a:avLst>
                  <a:gd name="adj" fmla="val 5000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dirty="0">
                  <a:solidFill>
                    <a:schemeClr val="accent2"/>
                  </a:solidFill>
                </a:endParaRPr>
              </a:p>
            </p:txBody>
          </p:sp>
        </p:grpSp>
        <p:sp>
          <p:nvSpPr>
            <p:cNvPr id="134" name="Text Box 13">
              <a:extLst>
                <a:ext uri="{FF2B5EF4-FFF2-40B4-BE49-F238E27FC236}">
                  <a16:creationId xmlns:a16="http://schemas.microsoft.com/office/drawing/2014/main" id="{BBA52EFE-78AB-CD1D-F293-D0338E1E07CC}"/>
                </a:ext>
              </a:extLst>
            </p:cNvPr>
            <p:cNvSpPr txBox="1">
              <a:spLocks noChangeArrowheads="1"/>
            </p:cNvSpPr>
            <p:nvPr/>
          </p:nvSpPr>
          <p:spPr bwMode="auto">
            <a:xfrm>
              <a:off x="3640899" y="3582012"/>
              <a:ext cx="1294597" cy="41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chemeClr val="bg1"/>
                  </a:solidFill>
                  <a:ea typeface="微软雅黑" pitchFamily="34" charset="-122"/>
                </a:rPr>
                <a:t>系统设计</a:t>
              </a:r>
            </a:p>
          </p:txBody>
        </p:sp>
      </p:grpSp>
      <p:sp>
        <p:nvSpPr>
          <p:cNvPr id="143" name="Freeform 27">
            <a:extLst>
              <a:ext uri="{FF2B5EF4-FFF2-40B4-BE49-F238E27FC236}">
                <a16:creationId xmlns:a16="http://schemas.microsoft.com/office/drawing/2014/main" id="{717E9985-9F0F-2D12-B805-A06590843B8E}"/>
              </a:ext>
            </a:extLst>
          </p:cNvPr>
          <p:cNvSpPr/>
          <p:nvPr/>
        </p:nvSpPr>
        <p:spPr>
          <a:xfrm>
            <a:off x="1456026" y="2618788"/>
            <a:ext cx="2180510" cy="2199707"/>
          </a:xfrm>
          <a:custGeom>
            <a:avLst/>
            <a:gdLst/>
            <a:ahLst/>
            <a:cxnLst>
              <a:cxn ang="0">
                <a:pos x="wd2" y="hd2"/>
              </a:cxn>
              <a:cxn ang="5400000">
                <a:pos x="wd2" y="hd2"/>
              </a:cxn>
              <a:cxn ang="10800000">
                <a:pos x="wd2" y="hd2"/>
              </a:cxn>
              <a:cxn ang="16200000">
                <a:pos x="wd2" y="hd2"/>
              </a:cxn>
            </a:cxnLst>
            <a:rect l="0" t="0" r="r" b="b"/>
            <a:pathLst>
              <a:path w="20792" h="20761" extrusionOk="0">
                <a:moveTo>
                  <a:pt x="20241" y="17586"/>
                </a:moveTo>
                <a:cubicBezTo>
                  <a:pt x="14805" y="12186"/>
                  <a:pt x="14805" y="12186"/>
                  <a:pt x="14805" y="12186"/>
                </a:cubicBezTo>
                <a:cubicBezTo>
                  <a:pt x="14364" y="11748"/>
                  <a:pt x="13923" y="11602"/>
                  <a:pt x="13335" y="11602"/>
                </a:cubicBezTo>
                <a:cubicBezTo>
                  <a:pt x="12160" y="10289"/>
                  <a:pt x="12160" y="10289"/>
                  <a:pt x="12160" y="10289"/>
                </a:cubicBezTo>
                <a:cubicBezTo>
                  <a:pt x="13923" y="7808"/>
                  <a:pt x="13629" y="4159"/>
                  <a:pt x="11278" y="1970"/>
                </a:cubicBezTo>
                <a:cubicBezTo>
                  <a:pt x="8780" y="-657"/>
                  <a:pt x="4519" y="-657"/>
                  <a:pt x="1874" y="1970"/>
                </a:cubicBezTo>
                <a:cubicBezTo>
                  <a:pt x="-624" y="4451"/>
                  <a:pt x="-624" y="8684"/>
                  <a:pt x="1874" y="11311"/>
                </a:cubicBezTo>
                <a:cubicBezTo>
                  <a:pt x="4225" y="13500"/>
                  <a:pt x="7752" y="13792"/>
                  <a:pt x="10396" y="12040"/>
                </a:cubicBezTo>
                <a:cubicBezTo>
                  <a:pt x="11719" y="13354"/>
                  <a:pt x="11719" y="13354"/>
                  <a:pt x="11719" y="13354"/>
                </a:cubicBezTo>
                <a:cubicBezTo>
                  <a:pt x="11719" y="13792"/>
                  <a:pt x="11866" y="14229"/>
                  <a:pt x="12160" y="14667"/>
                </a:cubicBezTo>
                <a:cubicBezTo>
                  <a:pt x="17743" y="20213"/>
                  <a:pt x="17743" y="20213"/>
                  <a:pt x="17743" y="20213"/>
                </a:cubicBezTo>
                <a:cubicBezTo>
                  <a:pt x="18478" y="20943"/>
                  <a:pt x="19654" y="20943"/>
                  <a:pt x="20241" y="20213"/>
                </a:cubicBezTo>
                <a:cubicBezTo>
                  <a:pt x="20976" y="19484"/>
                  <a:pt x="20976" y="18316"/>
                  <a:pt x="20241" y="17586"/>
                </a:cubicBezTo>
                <a:close/>
                <a:moveTo>
                  <a:pt x="10103" y="9997"/>
                </a:moveTo>
                <a:cubicBezTo>
                  <a:pt x="8192" y="11894"/>
                  <a:pt x="5107" y="11894"/>
                  <a:pt x="3196" y="9997"/>
                </a:cubicBezTo>
                <a:cubicBezTo>
                  <a:pt x="1286" y="8100"/>
                  <a:pt x="1286" y="5035"/>
                  <a:pt x="3196" y="3284"/>
                </a:cubicBezTo>
                <a:cubicBezTo>
                  <a:pt x="5107" y="1386"/>
                  <a:pt x="8192" y="1386"/>
                  <a:pt x="10103" y="3284"/>
                </a:cubicBezTo>
                <a:cubicBezTo>
                  <a:pt x="12013" y="5035"/>
                  <a:pt x="12013" y="8100"/>
                  <a:pt x="10103" y="9997"/>
                </a:cubicBezTo>
                <a:close/>
                <a:moveTo>
                  <a:pt x="7164" y="3284"/>
                </a:moveTo>
                <a:cubicBezTo>
                  <a:pt x="5107" y="2846"/>
                  <a:pt x="2756" y="5035"/>
                  <a:pt x="3196" y="7078"/>
                </a:cubicBezTo>
                <a:cubicBezTo>
                  <a:pt x="3490" y="7954"/>
                  <a:pt x="4225" y="8246"/>
                  <a:pt x="4372" y="7954"/>
                </a:cubicBezTo>
                <a:cubicBezTo>
                  <a:pt x="4666" y="7662"/>
                  <a:pt x="4372" y="7224"/>
                  <a:pt x="4372" y="6786"/>
                </a:cubicBezTo>
                <a:cubicBezTo>
                  <a:pt x="4078" y="5473"/>
                  <a:pt x="5547" y="4013"/>
                  <a:pt x="6870" y="4305"/>
                </a:cubicBezTo>
                <a:cubicBezTo>
                  <a:pt x="7311" y="4451"/>
                  <a:pt x="7752" y="4597"/>
                  <a:pt x="8045" y="4451"/>
                </a:cubicBezTo>
                <a:cubicBezTo>
                  <a:pt x="8339" y="4159"/>
                  <a:pt x="7898" y="3429"/>
                  <a:pt x="7164" y="3284"/>
                </a:cubicBezTo>
                <a:close/>
              </a:path>
            </a:pathLst>
          </a:custGeom>
          <a:solidFill>
            <a:schemeClr val="bg1"/>
          </a:solidFill>
          <a:ln w="12700" cap="flat">
            <a:noFill/>
            <a:miter lim="400000"/>
          </a:ln>
          <a:effectLst>
            <a:outerShdw blurRad="50800" dist="63500" dir="5400000" algn="t" rotWithShape="0">
              <a:prstClr val="black">
                <a:alpha val="40000"/>
              </a:prstClr>
            </a:outerShdw>
          </a:effectLst>
        </p:spPr>
        <p:txBody>
          <a:bodyPr wrap="square" lIns="91439" tIns="91439" rIns="91439" bIns="91439" numCol="1" anchor="t">
            <a:noAutofit/>
          </a:bodyPr>
          <a:lstStyle/>
          <a:p>
            <a:endParaRPr>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spTree>
    <p:extLst>
      <p:ext uri="{BB962C8B-B14F-4D97-AF65-F5344CB8AC3E}">
        <p14:creationId xmlns:p14="http://schemas.microsoft.com/office/powerpoint/2010/main" val="1933629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526DFAE1-9CA1-6E44-AD27-0B65800E98BB}"/>
              </a:ext>
            </a:extLst>
          </p:cNvPr>
          <p:cNvCxnSpPr>
            <a:cxnSpLocks/>
          </p:cNvCxnSpPr>
          <p:nvPr/>
        </p:nvCxnSpPr>
        <p:spPr>
          <a:xfrm flipV="1">
            <a:off x="1118200" y="685554"/>
            <a:ext cx="9955600" cy="14727"/>
          </a:xfrm>
          <a:prstGeom prst="line">
            <a:avLst/>
          </a:prstGeom>
          <a:ln w="22225" cap="rnd">
            <a:solidFill>
              <a:srgbClr val="334D7A"/>
            </a:solidFill>
            <a:round/>
            <a:headEnd type="none"/>
            <a:tailEnd type="ova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175D1F4C-BB95-111A-A222-300A8D9224DC}"/>
              </a:ext>
            </a:extLst>
          </p:cNvPr>
          <p:cNvGrpSpPr/>
          <p:nvPr/>
        </p:nvGrpSpPr>
        <p:grpSpPr>
          <a:xfrm>
            <a:off x="1108038" y="183027"/>
            <a:ext cx="525230" cy="517253"/>
            <a:chOff x="2480387" y="1419102"/>
            <a:chExt cx="442056" cy="435342"/>
          </a:xfrm>
        </p:grpSpPr>
        <p:sp>
          <p:nvSpPr>
            <p:cNvPr id="12" name="矩形 11">
              <a:extLst>
                <a:ext uri="{FF2B5EF4-FFF2-40B4-BE49-F238E27FC236}">
                  <a16:creationId xmlns:a16="http://schemas.microsoft.com/office/drawing/2014/main" id="{A8087D82-1CEC-13D2-1A69-89BF655450A0}"/>
                </a:ext>
              </a:extLst>
            </p:cNvPr>
            <p:cNvSpPr/>
            <p:nvPr/>
          </p:nvSpPr>
          <p:spPr>
            <a:xfrm>
              <a:off x="2596092" y="1419102"/>
              <a:ext cx="326351" cy="326351"/>
            </a:xfrm>
            <a:prstGeom prst="rect">
              <a:avLst/>
            </a:prstGeom>
            <a:noFill/>
            <a:ln>
              <a:solidFill>
                <a:srgbClr val="334D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 name="矩形 12">
              <a:extLst>
                <a:ext uri="{FF2B5EF4-FFF2-40B4-BE49-F238E27FC236}">
                  <a16:creationId xmlns:a16="http://schemas.microsoft.com/office/drawing/2014/main" id="{562EADB6-5A1F-DBC0-F508-5DFB3AB7837E}"/>
                </a:ext>
              </a:extLst>
            </p:cNvPr>
            <p:cNvSpPr/>
            <p:nvPr/>
          </p:nvSpPr>
          <p:spPr>
            <a:xfrm>
              <a:off x="2480387" y="1528093"/>
              <a:ext cx="326351" cy="326351"/>
            </a:xfrm>
            <a:prstGeom prst="rect">
              <a:avLst/>
            </a:prstGeom>
            <a:solidFill>
              <a:srgbClr val="2E4F64"/>
            </a:solidFill>
            <a:ln>
              <a:solidFill>
                <a:srgbClr val="334D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15" name="文本框 14"/>
          <p:cNvSpPr txBox="1"/>
          <p:nvPr/>
        </p:nvSpPr>
        <p:spPr>
          <a:xfrm>
            <a:off x="1633271" y="232334"/>
            <a:ext cx="4271897" cy="400110"/>
          </a:xfrm>
          <a:prstGeom prst="rect">
            <a:avLst/>
          </a:prstGeom>
          <a:noFill/>
        </p:spPr>
        <p:txBody>
          <a:bodyPr wrap="square" rtlCol="0">
            <a:spAutoFit/>
          </a:bodyPr>
          <a:lstStyle/>
          <a:p>
            <a:r>
              <a:rPr lang="zh-CN" altLang="en-US" sz="2000" b="1" dirty="0">
                <a:latin typeface="Times New Roman" panose="02020603050405020304" pitchFamily="18" charset="0"/>
                <a:ea typeface="微软雅黑" panose="020B0503020204020204" pitchFamily="34" charset="-122"/>
              </a:rPr>
              <a:t>总体流程设计</a:t>
            </a:r>
            <a:endParaRPr lang="en-US" altLang="zh-CN" sz="2000" b="1" dirty="0">
              <a:latin typeface="Times New Roman" panose="02020603050405020304" pitchFamily="18" charset="0"/>
              <a:ea typeface="微软雅黑" panose="020B0503020204020204" pitchFamily="34" charset="-122"/>
            </a:endParaRPr>
          </a:p>
        </p:txBody>
      </p:sp>
      <p:sp>
        <p:nvSpPr>
          <p:cNvPr id="4" name="文本框 3">
            <a:extLst>
              <a:ext uri="{FF2B5EF4-FFF2-40B4-BE49-F238E27FC236}">
                <a16:creationId xmlns:a16="http://schemas.microsoft.com/office/drawing/2014/main" id="{48FF271E-D3D1-F7F9-BA37-E11B7C1B8897}"/>
              </a:ext>
            </a:extLst>
          </p:cNvPr>
          <p:cNvSpPr txBox="1"/>
          <p:nvPr/>
        </p:nvSpPr>
        <p:spPr>
          <a:xfrm>
            <a:off x="1108038" y="1005473"/>
            <a:ext cx="6093994" cy="1289905"/>
          </a:xfrm>
          <a:prstGeom prst="rect">
            <a:avLst/>
          </a:prstGeom>
          <a:noFill/>
        </p:spPr>
        <p:txBody>
          <a:bodyPr wrap="square">
            <a:spAutoFit/>
          </a:bodyPr>
          <a:lstStyle/>
          <a:p>
            <a:pPr>
              <a:lnSpc>
                <a:spcPct val="150000"/>
              </a:lnSpc>
            </a:pP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系统总体流程可划分为四个部分：前期初始化阶段、数据与状态更新阶段、</a:t>
            </a:r>
            <a:r>
              <a:rPr lang="en-US" altLang="zh-CN" sz="1800" dirty="0">
                <a:effectLst/>
                <a:latin typeface="微软雅黑" panose="020B0503020204020204" pitchFamily="34" charset="-122"/>
                <a:ea typeface="微软雅黑" panose="020B0503020204020204" pitchFamily="34" charset="-122"/>
              </a:rPr>
              <a:t>OpenGL</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渲染阶段和图形程序退出阶段，分别对应可视化程序设计中的四个主要部分</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A8BE1D0F-6378-1708-3B46-5288E7F70A8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8192" y="177997"/>
            <a:ext cx="2743083" cy="6502005"/>
          </a:xfrm>
          <a:prstGeom prst="rect">
            <a:avLst/>
          </a:prstGeom>
          <a:noFill/>
          <a:ln>
            <a:noFill/>
          </a:ln>
        </p:spPr>
      </p:pic>
      <p:sp>
        <p:nvSpPr>
          <p:cNvPr id="9" name="文本框 8">
            <a:extLst>
              <a:ext uri="{FF2B5EF4-FFF2-40B4-BE49-F238E27FC236}">
                <a16:creationId xmlns:a16="http://schemas.microsoft.com/office/drawing/2014/main" id="{06C88A62-6DF5-5760-8F6B-4BD5FF41F649}"/>
              </a:ext>
            </a:extLst>
          </p:cNvPr>
          <p:cNvSpPr txBox="1"/>
          <p:nvPr/>
        </p:nvSpPr>
        <p:spPr>
          <a:xfrm>
            <a:off x="1108038" y="2408065"/>
            <a:ext cx="6093994" cy="3782895"/>
          </a:xfrm>
          <a:prstGeom prst="rect">
            <a:avLst/>
          </a:prstGeom>
          <a:noFill/>
        </p:spPr>
        <p:txBody>
          <a:bodyPr wrap="square">
            <a:spAutoFit/>
          </a:bodyPr>
          <a:lstStyle/>
          <a:p>
            <a:pPr>
              <a:lnSpc>
                <a:spcPct val="150000"/>
              </a:lnSpc>
            </a:pPr>
            <a:r>
              <a:rPr lang="en-US" altLang="zh-CN" sz="1800" dirty="0" err="1">
                <a:effectLst/>
                <a:latin typeface="微软雅黑" panose="020B0503020204020204" pitchFamily="34" charset="-122"/>
                <a:ea typeface="微软雅黑" panose="020B0503020204020204" pitchFamily="34" charset="-122"/>
              </a:rPr>
              <a:t>InitScene</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：在该函数中实现整个应用程序的初始化，包括窗体初始化、</a:t>
            </a:r>
            <a:r>
              <a:rPr lang="en-US" altLang="zh-CN" sz="1800" dirty="0">
                <a:effectLst/>
                <a:latin typeface="微软雅黑" panose="020B0503020204020204" pitchFamily="34" charset="-122"/>
                <a:ea typeface="微软雅黑" panose="020B0503020204020204" pitchFamily="34" charset="-122"/>
              </a:rPr>
              <a:t>OpenGL</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初始化、主要数据初始化等工作</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dirty="0">
                <a:latin typeface="微软雅黑" panose="020B0503020204020204" pitchFamily="34" charset="-122"/>
                <a:ea typeface="微软雅黑" panose="020B0503020204020204" pitchFamily="34" charset="-122"/>
              </a:rPr>
              <a:t>Update</a:t>
            </a:r>
            <a:r>
              <a:rPr lang="zh-CN" altLang="en-US" dirty="0">
                <a:latin typeface="微软雅黑" panose="020B0503020204020204" pitchFamily="34" charset="-122"/>
                <a:ea typeface="微软雅黑" panose="020B0503020204020204" pitchFamily="34" charset="-122"/>
              </a:rPr>
              <a:t>：在渲染步骤前调用，主要进行摄像机的更新以及显示图形形状、状态、显示模式等属性的更新；</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Render</a:t>
            </a:r>
            <a:r>
              <a:rPr lang="zh-CN" altLang="en-US" dirty="0">
                <a:latin typeface="微软雅黑" panose="020B0503020204020204" pitchFamily="34" charset="-122"/>
                <a:ea typeface="微软雅黑" panose="020B0503020204020204" pitchFamily="34" charset="-122"/>
              </a:rPr>
              <a:t>：渲染过程，是利用</a:t>
            </a:r>
            <a:r>
              <a:rPr lang="en-US" altLang="zh-CN" dirty="0">
                <a:latin typeface="微软雅黑" panose="020B0503020204020204" pitchFamily="34" charset="-122"/>
                <a:ea typeface="微软雅黑" panose="020B0503020204020204" pitchFamily="34" charset="-122"/>
              </a:rPr>
              <a:t>OpenGL</a:t>
            </a:r>
            <a:r>
              <a:rPr lang="zh-CN" altLang="en-US" dirty="0">
                <a:latin typeface="微软雅黑" panose="020B0503020204020204" pitchFamily="34" charset="-122"/>
                <a:ea typeface="微软雅黑" panose="020B0503020204020204" pitchFamily="34" charset="-122"/>
              </a:rPr>
              <a:t>进行图形显示所需的关键函数；</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err="1">
                <a:latin typeface="微软雅黑" panose="020B0503020204020204" pitchFamily="34" charset="-122"/>
                <a:ea typeface="微软雅黑" panose="020B0503020204020204" pitchFamily="34" charset="-122"/>
              </a:rPr>
              <a:t>UninitScene</a:t>
            </a:r>
            <a:r>
              <a:rPr lang="zh-CN" altLang="en-US" dirty="0">
                <a:latin typeface="微软雅黑" panose="020B0503020204020204" pitchFamily="34" charset="-122"/>
                <a:ea typeface="微软雅黑" panose="020B0503020204020204" pitchFamily="34" charset="-122"/>
              </a:rPr>
              <a:t>：在图形程序退出时进行执行，断开程序与</a:t>
            </a:r>
            <a:r>
              <a:rPr lang="en-US" altLang="zh-CN" dirty="0">
                <a:latin typeface="微软雅黑" panose="020B0503020204020204" pitchFamily="34" charset="-122"/>
                <a:ea typeface="微软雅黑" panose="020B0503020204020204" pitchFamily="34" charset="-122"/>
              </a:rPr>
              <a:t>OpenGL</a:t>
            </a:r>
            <a:r>
              <a:rPr lang="zh-CN" altLang="en-US" dirty="0">
                <a:latin typeface="微软雅黑" panose="020B0503020204020204" pitchFamily="34" charset="-122"/>
                <a:ea typeface="微软雅黑" panose="020B0503020204020204" pitchFamily="34" charset="-122"/>
              </a:rPr>
              <a:t>的连接，清理所有</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生成的指针等信息，防止内存泄漏等问题的出现。</a:t>
            </a:r>
          </a:p>
        </p:txBody>
      </p:sp>
      <mc:AlternateContent xmlns:mc="http://schemas.openxmlformats.org/markup-compatibility/2006">
        <mc:Choice xmlns:p14="http://schemas.microsoft.com/office/powerpoint/2010/main" Requires="p14">
          <p:contentPart p14:bwMode="auto" r:id="rId4">
            <p14:nvContentPartPr>
              <p14:cNvPr id="2" name="墨迹 1">
                <a:extLst>
                  <a:ext uri="{FF2B5EF4-FFF2-40B4-BE49-F238E27FC236}">
                    <a16:creationId xmlns:a16="http://schemas.microsoft.com/office/drawing/2014/main" id="{DC225FFC-6A7F-482B-FB6D-B7B185AABCED}"/>
                  </a:ext>
                </a:extLst>
              </p14:cNvPr>
              <p14:cNvContentPartPr/>
              <p14:nvPr/>
            </p14:nvContentPartPr>
            <p14:xfrm>
              <a:off x="1160055" y="864300"/>
              <a:ext cx="5403960" cy="5071680"/>
            </p14:xfrm>
          </p:contentPart>
        </mc:Choice>
        <mc:Fallback>
          <p:pic>
            <p:nvPicPr>
              <p:cNvPr id="2" name="墨迹 1">
                <a:extLst>
                  <a:ext uri="{FF2B5EF4-FFF2-40B4-BE49-F238E27FC236}">
                    <a16:creationId xmlns:a16="http://schemas.microsoft.com/office/drawing/2014/main" id="{DC225FFC-6A7F-482B-FB6D-B7B185AABCED}"/>
                  </a:ext>
                </a:extLst>
              </p:cNvPr>
              <p:cNvPicPr/>
              <p:nvPr/>
            </p:nvPicPr>
            <p:blipFill>
              <a:blip r:embed="rId5"/>
              <a:stretch>
                <a:fillRect/>
              </a:stretch>
            </p:blipFill>
            <p:spPr>
              <a:xfrm>
                <a:off x="1151415" y="855660"/>
                <a:ext cx="5421600" cy="5089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墨迹 2">
                <a:extLst>
                  <a:ext uri="{FF2B5EF4-FFF2-40B4-BE49-F238E27FC236}">
                    <a16:creationId xmlns:a16="http://schemas.microsoft.com/office/drawing/2014/main" id="{C64D3A11-31C7-E915-3C7F-9146D8868B88}"/>
                  </a:ext>
                </a:extLst>
              </p14:cNvPr>
              <p14:cNvContentPartPr/>
              <p14:nvPr/>
            </p14:nvContentPartPr>
            <p14:xfrm>
              <a:off x="3657375" y="6043980"/>
              <a:ext cx="386280" cy="431640"/>
            </p14:xfrm>
          </p:contentPart>
        </mc:Choice>
        <mc:Fallback>
          <p:pic>
            <p:nvPicPr>
              <p:cNvPr id="3" name="墨迹 2">
                <a:extLst>
                  <a:ext uri="{FF2B5EF4-FFF2-40B4-BE49-F238E27FC236}">
                    <a16:creationId xmlns:a16="http://schemas.microsoft.com/office/drawing/2014/main" id="{C64D3A11-31C7-E915-3C7F-9146D8868B88}"/>
                  </a:ext>
                </a:extLst>
              </p:cNvPr>
              <p:cNvPicPr/>
              <p:nvPr/>
            </p:nvPicPr>
            <p:blipFill>
              <a:blip r:embed="rId7"/>
              <a:stretch>
                <a:fillRect/>
              </a:stretch>
            </p:blipFill>
            <p:spPr>
              <a:xfrm>
                <a:off x="3648735" y="6035340"/>
                <a:ext cx="403920" cy="449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墨迹 4">
                <a:extLst>
                  <a:ext uri="{FF2B5EF4-FFF2-40B4-BE49-F238E27FC236}">
                    <a16:creationId xmlns:a16="http://schemas.microsoft.com/office/drawing/2014/main" id="{5DCC9D07-435E-4E75-CCE2-F41231B0E3C4}"/>
                  </a:ext>
                </a:extLst>
              </p14:cNvPr>
              <p14:cNvContentPartPr/>
              <p14:nvPr/>
            </p14:nvContentPartPr>
            <p14:xfrm>
              <a:off x="4209975" y="6119580"/>
              <a:ext cx="146880" cy="8280"/>
            </p14:xfrm>
          </p:contentPart>
        </mc:Choice>
        <mc:Fallback>
          <p:pic>
            <p:nvPicPr>
              <p:cNvPr id="5" name="墨迹 4">
                <a:extLst>
                  <a:ext uri="{FF2B5EF4-FFF2-40B4-BE49-F238E27FC236}">
                    <a16:creationId xmlns:a16="http://schemas.microsoft.com/office/drawing/2014/main" id="{5DCC9D07-435E-4E75-CCE2-F41231B0E3C4}"/>
                  </a:ext>
                </a:extLst>
              </p:cNvPr>
              <p:cNvPicPr/>
              <p:nvPr/>
            </p:nvPicPr>
            <p:blipFill>
              <a:blip r:embed="rId9"/>
              <a:stretch>
                <a:fillRect/>
              </a:stretch>
            </p:blipFill>
            <p:spPr>
              <a:xfrm>
                <a:off x="4201335" y="6110940"/>
                <a:ext cx="16452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墨迹 6">
                <a:extLst>
                  <a:ext uri="{FF2B5EF4-FFF2-40B4-BE49-F238E27FC236}">
                    <a16:creationId xmlns:a16="http://schemas.microsoft.com/office/drawing/2014/main" id="{E0DD638F-725A-6154-DE17-BD671C3A5013}"/>
                  </a:ext>
                </a:extLst>
              </p14:cNvPr>
              <p14:cNvContentPartPr/>
              <p14:nvPr/>
            </p14:nvContentPartPr>
            <p14:xfrm>
              <a:off x="4202055" y="6200940"/>
              <a:ext cx="96120" cy="197280"/>
            </p14:xfrm>
          </p:contentPart>
        </mc:Choice>
        <mc:Fallback>
          <p:pic>
            <p:nvPicPr>
              <p:cNvPr id="7" name="墨迹 6">
                <a:extLst>
                  <a:ext uri="{FF2B5EF4-FFF2-40B4-BE49-F238E27FC236}">
                    <a16:creationId xmlns:a16="http://schemas.microsoft.com/office/drawing/2014/main" id="{E0DD638F-725A-6154-DE17-BD671C3A5013}"/>
                  </a:ext>
                </a:extLst>
              </p:cNvPr>
              <p:cNvPicPr/>
              <p:nvPr/>
            </p:nvPicPr>
            <p:blipFill>
              <a:blip r:embed="rId11"/>
              <a:stretch>
                <a:fillRect/>
              </a:stretch>
            </p:blipFill>
            <p:spPr>
              <a:xfrm>
                <a:off x="4193055" y="6191940"/>
                <a:ext cx="11376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墨迹 7">
                <a:extLst>
                  <a:ext uri="{FF2B5EF4-FFF2-40B4-BE49-F238E27FC236}">
                    <a16:creationId xmlns:a16="http://schemas.microsoft.com/office/drawing/2014/main" id="{4BCF91E4-7F55-DC56-743C-7EB16B9ADB7E}"/>
                  </a:ext>
                </a:extLst>
              </p14:cNvPr>
              <p14:cNvContentPartPr/>
              <p14:nvPr/>
            </p14:nvContentPartPr>
            <p14:xfrm>
              <a:off x="4229055" y="5981700"/>
              <a:ext cx="290520" cy="423360"/>
            </p14:xfrm>
          </p:contentPart>
        </mc:Choice>
        <mc:Fallback>
          <p:pic>
            <p:nvPicPr>
              <p:cNvPr id="8" name="墨迹 7">
                <a:extLst>
                  <a:ext uri="{FF2B5EF4-FFF2-40B4-BE49-F238E27FC236}">
                    <a16:creationId xmlns:a16="http://schemas.microsoft.com/office/drawing/2014/main" id="{4BCF91E4-7F55-DC56-743C-7EB16B9ADB7E}"/>
                  </a:ext>
                </a:extLst>
              </p:cNvPr>
              <p:cNvPicPr/>
              <p:nvPr/>
            </p:nvPicPr>
            <p:blipFill>
              <a:blip r:embed="rId13"/>
              <a:stretch>
                <a:fillRect/>
              </a:stretch>
            </p:blipFill>
            <p:spPr>
              <a:xfrm>
                <a:off x="4220415" y="5972700"/>
                <a:ext cx="308160" cy="441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4" name="墨迹 13">
                <a:extLst>
                  <a:ext uri="{FF2B5EF4-FFF2-40B4-BE49-F238E27FC236}">
                    <a16:creationId xmlns:a16="http://schemas.microsoft.com/office/drawing/2014/main" id="{8DF11EF0-A1F7-3BF0-2FFE-DBEDD3498D42}"/>
                  </a:ext>
                </a:extLst>
              </p14:cNvPr>
              <p14:cNvContentPartPr/>
              <p14:nvPr/>
            </p14:nvContentPartPr>
            <p14:xfrm>
              <a:off x="4409775" y="5972340"/>
              <a:ext cx="66960" cy="351360"/>
            </p14:xfrm>
          </p:contentPart>
        </mc:Choice>
        <mc:Fallback>
          <p:pic>
            <p:nvPicPr>
              <p:cNvPr id="14" name="墨迹 13">
                <a:extLst>
                  <a:ext uri="{FF2B5EF4-FFF2-40B4-BE49-F238E27FC236}">
                    <a16:creationId xmlns:a16="http://schemas.microsoft.com/office/drawing/2014/main" id="{8DF11EF0-A1F7-3BF0-2FFE-DBEDD3498D42}"/>
                  </a:ext>
                </a:extLst>
              </p:cNvPr>
              <p:cNvPicPr/>
              <p:nvPr/>
            </p:nvPicPr>
            <p:blipFill>
              <a:blip r:embed="rId15"/>
              <a:stretch>
                <a:fillRect/>
              </a:stretch>
            </p:blipFill>
            <p:spPr>
              <a:xfrm>
                <a:off x="4401135" y="5963340"/>
                <a:ext cx="84600" cy="369000"/>
              </a:xfrm>
              <a:prstGeom prst="rect">
                <a:avLst/>
              </a:prstGeom>
            </p:spPr>
          </p:pic>
        </mc:Fallback>
      </mc:AlternateContent>
      <p:grpSp>
        <p:nvGrpSpPr>
          <p:cNvPr id="43" name="组合 42">
            <a:extLst>
              <a:ext uri="{FF2B5EF4-FFF2-40B4-BE49-F238E27FC236}">
                <a16:creationId xmlns:a16="http://schemas.microsoft.com/office/drawing/2014/main" id="{96E49D18-E679-6472-9905-1A04D4046598}"/>
              </a:ext>
            </a:extLst>
          </p:cNvPr>
          <p:cNvGrpSpPr/>
          <p:nvPr/>
        </p:nvGrpSpPr>
        <p:grpSpPr>
          <a:xfrm>
            <a:off x="4675455" y="5885940"/>
            <a:ext cx="664560" cy="506520"/>
            <a:chOff x="4675455" y="5885940"/>
            <a:chExt cx="664560" cy="506520"/>
          </a:xfrm>
        </p:grpSpPr>
        <mc:AlternateContent xmlns:mc="http://schemas.openxmlformats.org/markup-compatibility/2006">
          <mc:Choice xmlns:p14="http://schemas.microsoft.com/office/powerpoint/2010/main" Requires="p14">
            <p:contentPart p14:bwMode="auto" r:id="rId16">
              <p14:nvContentPartPr>
                <p14:cNvPr id="17" name="墨迹 16">
                  <a:extLst>
                    <a:ext uri="{FF2B5EF4-FFF2-40B4-BE49-F238E27FC236}">
                      <a16:creationId xmlns:a16="http://schemas.microsoft.com/office/drawing/2014/main" id="{0F38E64B-B452-E0E3-8222-A1B5275DD241}"/>
                    </a:ext>
                  </a:extLst>
                </p14:cNvPr>
                <p14:cNvContentPartPr/>
                <p14:nvPr/>
              </p14:nvContentPartPr>
              <p14:xfrm>
                <a:off x="4675455" y="5981700"/>
                <a:ext cx="147600" cy="241560"/>
              </p14:xfrm>
            </p:contentPart>
          </mc:Choice>
          <mc:Fallback>
            <p:pic>
              <p:nvPicPr>
                <p:cNvPr id="17" name="墨迹 16">
                  <a:extLst>
                    <a:ext uri="{FF2B5EF4-FFF2-40B4-BE49-F238E27FC236}">
                      <a16:creationId xmlns:a16="http://schemas.microsoft.com/office/drawing/2014/main" id="{0F38E64B-B452-E0E3-8222-A1B5275DD241}"/>
                    </a:ext>
                  </a:extLst>
                </p:cNvPr>
                <p:cNvPicPr/>
                <p:nvPr/>
              </p:nvPicPr>
              <p:blipFill>
                <a:blip r:embed="rId17"/>
                <a:stretch>
                  <a:fillRect/>
                </a:stretch>
              </p:blipFill>
              <p:spPr>
                <a:xfrm>
                  <a:off x="4666815" y="5972700"/>
                  <a:ext cx="16524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8" name="墨迹 17">
                  <a:extLst>
                    <a:ext uri="{FF2B5EF4-FFF2-40B4-BE49-F238E27FC236}">
                      <a16:creationId xmlns:a16="http://schemas.microsoft.com/office/drawing/2014/main" id="{18F8DFD9-DFAF-9C15-17F5-46A1890B410F}"/>
                    </a:ext>
                  </a:extLst>
                </p14:cNvPr>
                <p14:cNvContentPartPr/>
                <p14:nvPr/>
              </p14:nvContentPartPr>
              <p14:xfrm>
                <a:off x="4730535" y="6238740"/>
                <a:ext cx="37440" cy="153720"/>
              </p14:xfrm>
            </p:contentPart>
          </mc:Choice>
          <mc:Fallback>
            <p:pic>
              <p:nvPicPr>
                <p:cNvPr id="18" name="墨迹 17">
                  <a:extLst>
                    <a:ext uri="{FF2B5EF4-FFF2-40B4-BE49-F238E27FC236}">
                      <a16:creationId xmlns:a16="http://schemas.microsoft.com/office/drawing/2014/main" id="{18F8DFD9-DFAF-9C15-17F5-46A1890B410F}"/>
                    </a:ext>
                  </a:extLst>
                </p:cNvPr>
                <p:cNvPicPr/>
                <p:nvPr/>
              </p:nvPicPr>
              <p:blipFill>
                <a:blip r:embed="rId19"/>
                <a:stretch>
                  <a:fillRect/>
                </a:stretch>
              </p:blipFill>
              <p:spPr>
                <a:xfrm>
                  <a:off x="4721535" y="6229740"/>
                  <a:ext cx="5508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9" name="墨迹 18">
                  <a:extLst>
                    <a:ext uri="{FF2B5EF4-FFF2-40B4-BE49-F238E27FC236}">
                      <a16:creationId xmlns:a16="http://schemas.microsoft.com/office/drawing/2014/main" id="{F88CF572-2E3D-11A7-F90C-119C9E968343}"/>
                    </a:ext>
                  </a:extLst>
                </p14:cNvPr>
                <p14:cNvContentPartPr/>
                <p14:nvPr/>
              </p14:nvContentPartPr>
              <p14:xfrm>
                <a:off x="4678695" y="6267540"/>
                <a:ext cx="197640" cy="41400"/>
              </p14:xfrm>
            </p:contentPart>
          </mc:Choice>
          <mc:Fallback>
            <p:pic>
              <p:nvPicPr>
                <p:cNvPr id="19" name="墨迹 18">
                  <a:extLst>
                    <a:ext uri="{FF2B5EF4-FFF2-40B4-BE49-F238E27FC236}">
                      <a16:creationId xmlns:a16="http://schemas.microsoft.com/office/drawing/2014/main" id="{F88CF572-2E3D-11A7-F90C-119C9E968343}"/>
                    </a:ext>
                  </a:extLst>
                </p:cNvPr>
                <p:cNvPicPr/>
                <p:nvPr/>
              </p:nvPicPr>
              <p:blipFill>
                <a:blip r:embed="rId21"/>
                <a:stretch>
                  <a:fillRect/>
                </a:stretch>
              </p:blipFill>
              <p:spPr>
                <a:xfrm>
                  <a:off x="4670055" y="6258540"/>
                  <a:ext cx="21528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0" name="墨迹 19">
                  <a:extLst>
                    <a:ext uri="{FF2B5EF4-FFF2-40B4-BE49-F238E27FC236}">
                      <a16:creationId xmlns:a16="http://schemas.microsoft.com/office/drawing/2014/main" id="{FE8AD8B2-8C16-7CB7-8CC1-27F143BC91C8}"/>
                    </a:ext>
                  </a:extLst>
                </p14:cNvPr>
                <p14:cNvContentPartPr/>
                <p14:nvPr/>
              </p14:nvContentPartPr>
              <p14:xfrm>
                <a:off x="5009895" y="6067380"/>
                <a:ext cx="61560" cy="282960"/>
              </p14:xfrm>
            </p:contentPart>
          </mc:Choice>
          <mc:Fallback>
            <p:pic>
              <p:nvPicPr>
                <p:cNvPr id="20" name="墨迹 19">
                  <a:extLst>
                    <a:ext uri="{FF2B5EF4-FFF2-40B4-BE49-F238E27FC236}">
                      <a16:creationId xmlns:a16="http://schemas.microsoft.com/office/drawing/2014/main" id="{FE8AD8B2-8C16-7CB7-8CC1-27F143BC91C8}"/>
                    </a:ext>
                  </a:extLst>
                </p:cNvPr>
                <p:cNvPicPr/>
                <p:nvPr/>
              </p:nvPicPr>
              <p:blipFill>
                <a:blip r:embed="rId23"/>
                <a:stretch>
                  <a:fillRect/>
                </a:stretch>
              </p:blipFill>
              <p:spPr>
                <a:xfrm>
                  <a:off x="5001255" y="6058380"/>
                  <a:ext cx="7920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2" name="墨迹 21">
                  <a:extLst>
                    <a:ext uri="{FF2B5EF4-FFF2-40B4-BE49-F238E27FC236}">
                      <a16:creationId xmlns:a16="http://schemas.microsoft.com/office/drawing/2014/main" id="{905F7173-A7CD-7D37-37BA-F6CBDFC8FBBD}"/>
                    </a:ext>
                  </a:extLst>
                </p14:cNvPr>
                <p14:cNvContentPartPr/>
                <p14:nvPr/>
              </p14:nvContentPartPr>
              <p14:xfrm>
                <a:off x="5145975" y="6172140"/>
                <a:ext cx="16560" cy="159480"/>
              </p14:xfrm>
            </p:contentPart>
          </mc:Choice>
          <mc:Fallback>
            <p:pic>
              <p:nvPicPr>
                <p:cNvPr id="22" name="墨迹 21">
                  <a:extLst>
                    <a:ext uri="{FF2B5EF4-FFF2-40B4-BE49-F238E27FC236}">
                      <a16:creationId xmlns:a16="http://schemas.microsoft.com/office/drawing/2014/main" id="{905F7173-A7CD-7D37-37BA-F6CBDFC8FBBD}"/>
                    </a:ext>
                  </a:extLst>
                </p:cNvPr>
                <p:cNvPicPr/>
                <p:nvPr/>
              </p:nvPicPr>
              <p:blipFill>
                <a:blip r:embed="rId25"/>
                <a:stretch>
                  <a:fillRect/>
                </a:stretch>
              </p:blipFill>
              <p:spPr>
                <a:xfrm>
                  <a:off x="5137335" y="6163140"/>
                  <a:ext cx="3420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3" name="墨迹 22">
                  <a:extLst>
                    <a:ext uri="{FF2B5EF4-FFF2-40B4-BE49-F238E27FC236}">
                      <a16:creationId xmlns:a16="http://schemas.microsoft.com/office/drawing/2014/main" id="{FE427081-2BB8-F944-FA8C-B13803A43CDD}"/>
                    </a:ext>
                  </a:extLst>
                </p14:cNvPr>
                <p14:cNvContentPartPr/>
                <p14:nvPr/>
              </p14:nvContentPartPr>
              <p14:xfrm>
                <a:off x="5219415" y="5885940"/>
                <a:ext cx="72360" cy="53280"/>
              </p14:xfrm>
            </p:contentPart>
          </mc:Choice>
          <mc:Fallback>
            <p:pic>
              <p:nvPicPr>
                <p:cNvPr id="23" name="墨迹 22">
                  <a:extLst>
                    <a:ext uri="{FF2B5EF4-FFF2-40B4-BE49-F238E27FC236}">
                      <a16:creationId xmlns:a16="http://schemas.microsoft.com/office/drawing/2014/main" id="{FE427081-2BB8-F944-FA8C-B13803A43CDD}"/>
                    </a:ext>
                  </a:extLst>
                </p:cNvPr>
                <p:cNvPicPr/>
                <p:nvPr/>
              </p:nvPicPr>
              <p:blipFill>
                <a:blip r:embed="rId27"/>
                <a:stretch>
                  <a:fillRect/>
                </a:stretch>
              </p:blipFill>
              <p:spPr>
                <a:xfrm>
                  <a:off x="5210775" y="5877300"/>
                  <a:ext cx="9000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4" name="墨迹 23">
                  <a:extLst>
                    <a:ext uri="{FF2B5EF4-FFF2-40B4-BE49-F238E27FC236}">
                      <a16:creationId xmlns:a16="http://schemas.microsoft.com/office/drawing/2014/main" id="{8A110369-4230-3BA9-A704-5269ED198DC1}"/>
                    </a:ext>
                  </a:extLst>
                </p14:cNvPr>
                <p14:cNvContentPartPr/>
                <p14:nvPr/>
              </p14:nvContentPartPr>
              <p14:xfrm>
                <a:off x="5105295" y="5974140"/>
                <a:ext cx="194040" cy="36360"/>
              </p14:xfrm>
            </p:contentPart>
          </mc:Choice>
          <mc:Fallback>
            <p:pic>
              <p:nvPicPr>
                <p:cNvPr id="24" name="墨迹 23">
                  <a:extLst>
                    <a:ext uri="{FF2B5EF4-FFF2-40B4-BE49-F238E27FC236}">
                      <a16:creationId xmlns:a16="http://schemas.microsoft.com/office/drawing/2014/main" id="{8A110369-4230-3BA9-A704-5269ED198DC1}"/>
                    </a:ext>
                  </a:extLst>
                </p:cNvPr>
                <p:cNvPicPr/>
                <p:nvPr/>
              </p:nvPicPr>
              <p:blipFill>
                <a:blip r:embed="rId29"/>
                <a:stretch>
                  <a:fillRect/>
                </a:stretch>
              </p:blipFill>
              <p:spPr>
                <a:xfrm>
                  <a:off x="5096655" y="5965140"/>
                  <a:ext cx="21168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5" name="墨迹 24">
                  <a:extLst>
                    <a:ext uri="{FF2B5EF4-FFF2-40B4-BE49-F238E27FC236}">
                      <a16:creationId xmlns:a16="http://schemas.microsoft.com/office/drawing/2014/main" id="{CC9FE79E-932A-5F7A-A811-2AC822BA1BBB}"/>
                    </a:ext>
                  </a:extLst>
                </p14:cNvPr>
                <p14:cNvContentPartPr/>
                <p14:nvPr/>
              </p14:nvContentPartPr>
              <p14:xfrm>
                <a:off x="5165775" y="5991060"/>
                <a:ext cx="144720" cy="91440"/>
              </p14:xfrm>
            </p:contentPart>
          </mc:Choice>
          <mc:Fallback>
            <p:pic>
              <p:nvPicPr>
                <p:cNvPr id="25" name="墨迹 24">
                  <a:extLst>
                    <a:ext uri="{FF2B5EF4-FFF2-40B4-BE49-F238E27FC236}">
                      <a16:creationId xmlns:a16="http://schemas.microsoft.com/office/drawing/2014/main" id="{CC9FE79E-932A-5F7A-A811-2AC822BA1BBB}"/>
                    </a:ext>
                  </a:extLst>
                </p:cNvPr>
                <p:cNvPicPr/>
                <p:nvPr/>
              </p:nvPicPr>
              <p:blipFill>
                <a:blip r:embed="rId31"/>
                <a:stretch>
                  <a:fillRect/>
                </a:stretch>
              </p:blipFill>
              <p:spPr>
                <a:xfrm>
                  <a:off x="5157135" y="5982060"/>
                  <a:ext cx="16236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6" name="墨迹 25">
                  <a:extLst>
                    <a:ext uri="{FF2B5EF4-FFF2-40B4-BE49-F238E27FC236}">
                      <a16:creationId xmlns:a16="http://schemas.microsoft.com/office/drawing/2014/main" id="{C97C89F5-287B-AFB5-5D2A-2D34012C5748}"/>
                    </a:ext>
                  </a:extLst>
                </p14:cNvPr>
                <p14:cNvContentPartPr/>
                <p14:nvPr/>
              </p14:nvContentPartPr>
              <p14:xfrm>
                <a:off x="5314815" y="6010140"/>
                <a:ext cx="25200" cy="60480"/>
              </p14:xfrm>
            </p:contentPart>
          </mc:Choice>
          <mc:Fallback>
            <p:pic>
              <p:nvPicPr>
                <p:cNvPr id="26" name="墨迹 25">
                  <a:extLst>
                    <a:ext uri="{FF2B5EF4-FFF2-40B4-BE49-F238E27FC236}">
                      <a16:creationId xmlns:a16="http://schemas.microsoft.com/office/drawing/2014/main" id="{C97C89F5-287B-AFB5-5D2A-2D34012C5748}"/>
                    </a:ext>
                  </a:extLst>
                </p:cNvPr>
                <p:cNvPicPr/>
                <p:nvPr/>
              </p:nvPicPr>
              <p:blipFill>
                <a:blip r:embed="rId33"/>
                <a:stretch>
                  <a:fillRect/>
                </a:stretch>
              </p:blipFill>
              <p:spPr>
                <a:xfrm>
                  <a:off x="5306175" y="6001140"/>
                  <a:ext cx="4284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7" name="墨迹 26">
                  <a:extLst>
                    <a:ext uri="{FF2B5EF4-FFF2-40B4-BE49-F238E27FC236}">
                      <a16:creationId xmlns:a16="http://schemas.microsoft.com/office/drawing/2014/main" id="{5D653B27-78B9-ACA8-D1C2-CEF5444ED76A}"/>
                    </a:ext>
                  </a:extLst>
                </p14:cNvPr>
                <p14:cNvContentPartPr/>
                <p14:nvPr/>
              </p14:nvContentPartPr>
              <p14:xfrm>
                <a:off x="5255415" y="6105180"/>
                <a:ext cx="45360" cy="151560"/>
              </p14:xfrm>
            </p:contentPart>
          </mc:Choice>
          <mc:Fallback>
            <p:pic>
              <p:nvPicPr>
                <p:cNvPr id="27" name="墨迹 26">
                  <a:extLst>
                    <a:ext uri="{FF2B5EF4-FFF2-40B4-BE49-F238E27FC236}">
                      <a16:creationId xmlns:a16="http://schemas.microsoft.com/office/drawing/2014/main" id="{5D653B27-78B9-ACA8-D1C2-CEF5444ED76A}"/>
                    </a:ext>
                  </a:extLst>
                </p:cNvPr>
                <p:cNvPicPr/>
                <p:nvPr/>
              </p:nvPicPr>
              <p:blipFill>
                <a:blip r:embed="rId35"/>
                <a:stretch>
                  <a:fillRect/>
                </a:stretch>
              </p:blipFill>
              <p:spPr>
                <a:xfrm>
                  <a:off x="5246775" y="6096540"/>
                  <a:ext cx="63000" cy="169200"/>
                </a:xfrm>
                <a:prstGeom prst="rect">
                  <a:avLst/>
                </a:prstGeom>
              </p:spPr>
            </p:pic>
          </mc:Fallback>
        </mc:AlternateContent>
      </p:grpSp>
      <p:grpSp>
        <p:nvGrpSpPr>
          <p:cNvPr id="42" name="组合 41">
            <a:extLst>
              <a:ext uri="{FF2B5EF4-FFF2-40B4-BE49-F238E27FC236}">
                <a16:creationId xmlns:a16="http://schemas.microsoft.com/office/drawing/2014/main" id="{BE14B961-758A-7498-0AA3-0F76BBA0F701}"/>
              </a:ext>
            </a:extLst>
          </p:cNvPr>
          <p:cNvGrpSpPr/>
          <p:nvPr/>
        </p:nvGrpSpPr>
        <p:grpSpPr>
          <a:xfrm>
            <a:off x="5520015" y="5863260"/>
            <a:ext cx="1461960" cy="566640"/>
            <a:chOff x="5520015" y="5863260"/>
            <a:chExt cx="1461960" cy="566640"/>
          </a:xfrm>
        </p:grpSpPr>
        <mc:AlternateContent xmlns:mc="http://schemas.openxmlformats.org/markup-compatibility/2006">
          <mc:Choice xmlns:p14="http://schemas.microsoft.com/office/powerpoint/2010/main" Requires="p14">
            <p:contentPart p14:bwMode="auto" r:id="rId36">
              <p14:nvContentPartPr>
                <p14:cNvPr id="28" name="墨迹 27">
                  <a:extLst>
                    <a:ext uri="{FF2B5EF4-FFF2-40B4-BE49-F238E27FC236}">
                      <a16:creationId xmlns:a16="http://schemas.microsoft.com/office/drawing/2014/main" id="{8C6F73EB-1F05-3DC7-E1AC-229D5E07BEAB}"/>
                    </a:ext>
                  </a:extLst>
                </p14:cNvPr>
                <p14:cNvContentPartPr/>
                <p14:nvPr/>
              </p14:nvContentPartPr>
              <p14:xfrm>
                <a:off x="5520015" y="5863260"/>
                <a:ext cx="236160" cy="151200"/>
              </p14:xfrm>
            </p:contentPart>
          </mc:Choice>
          <mc:Fallback>
            <p:pic>
              <p:nvPicPr>
                <p:cNvPr id="28" name="墨迹 27">
                  <a:extLst>
                    <a:ext uri="{FF2B5EF4-FFF2-40B4-BE49-F238E27FC236}">
                      <a16:creationId xmlns:a16="http://schemas.microsoft.com/office/drawing/2014/main" id="{8C6F73EB-1F05-3DC7-E1AC-229D5E07BEAB}"/>
                    </a:ext>
                  </a:extLst>
                </p:cNvPr>
                <p:cNvPicPr/>
                <p:nvPr/>
              </p:nvPicPr>
              <p:blipFill>
                <a:blip r:embed="rId37"/>
                <a:stretch>
                  <a:fillRect/>
                </a:stretch>
              </p:blipFill>
              <p:spPr>
                <a:xfrm>
                  <a:off x="5511375" y="5854260"/>
                  <a:ext cx="25380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9" name="墨迹 28">
                  <a:extLst>
                    <a:ext uri="{FF2B5EF4-FFF2-40B4-BE49-F238E27FC236}">
                      <a16:creationId xmlns:a16="http://schemas.microsoft.com/office/drawing/2014/main" id="{19010E1A-25BF-9CA9-CCA9-0B4316A576EA}"/>
                    </a:ext>
                  </a:extLst>
                </p14:cNvPr>
                <p14:cNvContentPartPr/>
                <p14:nvPr/>
              </p14:nvContentPartPr>
              <p14:xfrm>
                <a:off x="5565015" y="5953260"/>
                <a:ext cx="266040" cy="332640"/>
              </p14:xfrm>
            </p:contentPart>
          </mc:Choice>
          <mc:Fallback>
            <p:pic>
              <p:nvPicPr>
                <p:cNvPr id="29" name="墨迹 28">
                  <a:extLst>
                    <a:ext uri="{FF2B5EF4-FFF2-40B4-BE49-F238E27FC236}">
                      <a16:creationId xmlns:a16="http://schemas.microsoft.com/office/drawing/2014/main" id="{19010E1A-25BF-9CA9-CCA9-0B4316A576EA}"/>
                    </a:ext>
                  </a:extLst>
                </p:cNvPr>
                <p:cNvPicPr/>
                <p:nvPr/>
              </p:nvPicPr>
              <p:blipFill>
                <a:blip r:embed="rId39"/>
                <a:stretch>
                  <a:fillRect/>
                </a:stretch>
              </p:blipFill>
              <p:spPr>
                <a:xfrm>
                  <a:off x="5556015" y="5944260"/>
                  <a:ext cx="283680" cy="3502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0" name="墨迹 29">
                  <a:extLst>
                    <a:ext uri="{FF2B5EF4-FFF2-40B4-BE49-F238E27FC236}">
                      <a16:creationId xmlns:a16="http://schemas.microsoft.com/office/drawing/2014/main" id="{2006C962-F742-54C2-BBCE-C6EA48D4166E}"/>
                    </a:ext>
                  </a:extLst>
                </p14:cNvPr>
                <p14:cNvContentPartPr/>
                <p14:nvPr/>
              </p14:nvContentPartPr>
              <p14:xfrm>
                <a:off x="5676615" y="6152700"/>
                <a:ext cx="79560" cy="155520"/>
              </p14:xfrm>
            </p:contentPart>
          </mc:Choice>
          <mc:Fallback>
            <p:pic>
              <p:nvPicPr>
                <p:cNvPr id="30" name="墨迹 29">
                  <a:extLst>
                    <a:ext uri="{FF2B5EF4-FFF2-40B4-BE49-F238E27FC236}">
                      <a16:creationId xmlns:a16="http://schemas.microsoft.com/office/drawing/2014/main" id="{2006C962-F742-54C2-BBCE-C6EA48D4166E}"/>
                    </a:ext>
                  </a:extLst>
                </p:cNvPr>
                <p:cNvPicPr/>
                <p:nvPr/>
              </p:nvPicPr>
              <p:blipFill>
                <a:blip r:embed="rId41"/>
                <a:stretch>
                  <a:fillRect/>
                </a:stretch>
              </p:blipFill>
              <p:spPr>
                <a:xfrm>
                  <a:off x="5667975" y="6144060"/>
                  <a:ext cx="9720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1" name="墨迹 30">
                  <a:extLst>
                    <a:ext uri="{FF2B5EF4-FFF2-40B4-BE49-F238E27FC236}">
                      <a16:creationId xmlns:a16="http://schemas.microsoft.com/office/drawing/2014/main" id="{F58196AD-1E3A-C862-D4BB-B07CA55FF1BE}"/>
                    </a:ext>
                  </a:extLst>
                </p14:cNvPr>
                <p14:cNvContentPartPr/>
                <p14:nvPr/>
              </p14:nvContentPartPr>
              <p14:xfrm>
                <a:off x="5952735" y="5980260"/>
                <a:ext cx="122040" cy="29880"/>
              </p14:xfrm>
            </p:contentPart>
          </mc:Choice>
          <mc:Fallback>
            <p:pic>
              <p:nvPicPr>
                <p:cNvPr id="31" name="墨迹 30">
                  <a:extLst>
                    <a:ext uri="{FF2B5EF4-FFF2-40B4-BE49-F238E27FC236}">
                      <a16:creationId xmlns:a16="http://schemas.microsoft.com/office/drawing/2014/main" id="{F58196AD-1E3A-C862-D4BB-B07CA55FF1BE}"/>
                    </a:ext>
                  </a:extLst>
                </p:cNvPr>
                <p:cNvPicPr/>
                <p:nvPr/>
              </p:nvPicPr>
              <p:blipFill>
                <a:blip r:embed="rId43"/>
                <a:stretch>
                  <a:fillRect/>
                </a:stretch>
              </p:blipFill>
              <p:spPr>
                <a:xfrm>
                  <a:off x="5944095" y="5971620"/>
                  <a:ext cx="13968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2" name="墨迹 31">
                  <a:extLst>
                    <a:ext uri="{FF2B5EF4-FFF2-40B4-BE49-F238E27FC236}">
                      <a16:creationId xmlns:a16="http://schemas.microsoft.com/office/drawing/2014/main" id="{2047B875-B0BE-65CF-6D32-5E2A27803551}"/>
                    </a:ext>
                  </a:extLst>
                </p14:cNvPr>
                <p14:cNvContentPartPr/>
                <p14:nvPr/>
              </p14:nvContentPartPr>
              <p14:xfrm>
                <a:off x="6018255" y="5924100"/>
                <a:ext cx="24480" cy="347760"/>
              </p14:xfrm>
            </p:contentPart>
          </mc:Choice>
          <mc:Fallback>
            <p:pic>
              <p:nvPicPr>
                <p:cNvPr id="32" name="墨迹 31">
                  <a:extLst>
                    <a:ext uri="{FF2B5EF4-FFF2-40B4-BE49-F238E27FC236}">
                      <a16:creationId xmlns:a16="http://schemas.microsoft.com/office/drawing/2014/main" id="{2047B875-B0BE-65CF-6D32-5E2A27803551}"/>
                    </a:ext>
                  </a:extLst>
                </p:cNvPr>
                <p:cNvPicPr/>
                <p:nvPr/>
              </p:nvPicPr>
              <p:blipFill>
                <a:blip r:embed="rId45"/>
                <a:stretch>
                  <a:fillRect/>
                </a:stretch>
              </p:blipFill>
              <p:spPr>
                <a:xfrm>
                  <a:off x="6009255" y="5915460"/>
                  <a:ext cx="4212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3" name="墨迹 32">
                  <a:extLst>
                    <a:ext uri="{FF2B5EF4-FFF2-40B4-BE49-F238E27FC236}">
                      <a16:creationId xmlns:a16="http://schemas.microsoft.com/office/drawing/2014/main" id="{1557B5F0-7AAA-DB4F-27C5-162A6269C0F2}"/>
                    </a:ext>
                  </a:extLst>
                </p14:cNvPr>
                <p14:cNvContentPartPr/>
                <p14:nvPr/>
              </p14:nvContentPartPr>
              <p14:xfrm>
                <a:off x="5894775" y="6100860"/>
                <a:ext cx="58320" cy="79560"/>
              </p14:xfrm>
            </p:contentPart>
          </mc:Choice>
          <mc:Fallback>
            <p:pic>
              <p:nvPicPr>
                <p:cNvPr id="33" name="墨迹 32">
                  <a:extLst>
                    <a:ext uri="{FF2B5EF4-FFF2-40B4-BE49-F238E27FC236}">
                      <a16:creationId xmlns:a16="http://schemas.microsoft.com/office/drawing/2014/main" id="{1557B5F0-7AAA-DB4F-27C5-162A6269C0F2}"/>
                    </a:ext>
                  </a:extLst>
                </p:cNvPr>
                <p:cNvPicPr/>
                <p:nvPr/>
              </p:nvPicPr>
              <p:blipFill>
                <a:blip r:embed="rId47"/>
                <a:stretch>
                  <a:fillRect/>
                </a:stretch>
              </p:blipFill>
              <p:spPr>
                <a:xfrm>
                  <a:off x="5885775" y="6092220"/>
                  <a:ext cx="7596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4" name="墨迹 33">
                  <a:extLst>
                    <a:ext uri="{FF2B5EF4-FFF2-40B4-BE49-F238E27FC236}">
                      <a16:creationId xmlns:a16="http://schemas.microsoft.com/office/drawing/2014/main" id="{1101CE26-F680-068C-3076-9E6DDD7F499F}"/>
                    </a:ext>
                  </a:extLst>
                </p14:cNvPr>
                <p14:cNvContentPartPr/>
                <p14:nvPr/>
              </p14:nvContentPartPr>
              <p14:xfrm>
                <a:off x="6057855" y="5895660"/>
                <a:ext cx="137520" cy="261360"/>
              </p14:xfrm>
            </p:contentPart>
          </mc:Choice>
          <mc:Fallback>
            <p:pic>
              <p:nvPicPr>
                <p:cNvPr id="34" name="墨迹 33">
                  <a:extLst>
                    <a:ext uri="{FF2B5EF4-FFF2-40B4-BE49-F238E27FC236}">
                      <a16:creationId xmlns:a16="http://schemas.microsoft.com/office/drawing/2014/main" id="{1101CE26-F680-068C-3076-9E6DDD7F499F}"/>
                    </a:ext>
                  </a:extLst>
                </p:cNvPr>
                <p:cNvPicPr/>
                <p:nvPr/>
              </p:nvPicPr>
              <p:blipFill>
                <a:blip r:embed="rId49"/>
                <a:stretch>
                  <a:fillRect/>
                </a:stretch>
              </p:blipFill>
              <p:spPr>
                <a:xfrm>
                  <a:off x="6049215" y="5887020"/>
                  <a:ext cx="15516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5" name="墨迹 34">
                  <a:extLst>
                    <a:ext uri="{FF2B5EF4-FFF2-40B4-BE49-F238E27FC236}">
                      <a16:creationId xmlns:a16="http://schemas.microsoft.com/office/drawing/2014/main" id="{08F4A488-FFB7-BB11-50C8-CAD7296DD812}"/>
                    </a:ext>
                  </a:extLst>
                </p14:cNvPr>
                <p14:cNvContentPartPr/>
                <p14:nvPr/>
              </p14:nvContentPartPr>
              <p14:xfrm>
                <a:off x="6301575" y="5885940"/>
                <a:ext cx="14040" cy="102600"/>
              </p14:xfrm>
            </p:contentPart>
          </mc:Choice>
          <mc:Fallback>
            <p:pic>
              <p:nvPicPr>
                <p:cNvPr id="35" name="墨迹 34">
                  <a:extLst>
                    <a:ext uri="{FF2B5EF4-FFF2-40B4-BE49-F238E27FC236}">
                      <a16:creationId xmlns:a16="http://schemas.microsoft.com/office/drawing/2014/main" id="{08F4A488-FFB7-BB11-50C8-CAD7296DD812}"/>
                    </a:ext>
                  </a:extLst>
                </p:cNvPr>
                <p:cNvPicPr/>
                <p:nvPr/>
              </p:nvPicPr>
              <p:blipFill>
                <a:blip r:embed="rId51"/>
                <a:stretch>
                  <a:fillRect/>
                </a:stretch>
              </p:blipFill>
              <p:spPr>
                <a:xfrm>
                  <a:off x="6292575" y="5877300"/>
                  <a:ext cx="3168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6" name="墨迹 35">
                  <a:extLst>
                    <a:ext uri="{FF2B5EF4-FFF2-40B4-BE49-F238E27FC236}">
                      <a16:creationId xmlns:a16="http://schemas.microsoft.com/office/drawing/2014/main" id="{FBB0DAFF-EC33-8C0D-289F-719EFF0FF070}"/>
                    </a:ext>
                  </a:extLst>
                </p14:cNvPr>
                <p14:cNvContentPartPr/>
                <p14:nvPr/>
              </p14:nvContentPartPr>
              <p14:xfrm>
                <a:off x="6409935" y="5943540"/>
                <a:ext cx="45000" cy="48600"/>
              </p14:xfrm>
            </p:contentPart>
          </mc:Choice>
          <mc:Fallback>
            <p:pic>
              <p:nvPicPr>
                <p:cNvPr id="36" name="墨迹 35">
                  <a:extLst>
                    <a:ext uri="{FF2B5EF4-FFF2-40B4-BE49-F238E27FC236}">
                      <a16:creationId xmlns:a16="http://schemas.microsoft.com/office/drawing/2014/main" id="{FBB0DAFF-EC33-8C0D-289F-719EFF0FF070}"/>
                    </a:ext>
                  </a:extLst>
                </p:cNvPr>
                <p:cNvPicPr/>
                <p:nvPr/>
              </p:nvPicPr>
              <p:blipFill>
                <a:blip r:embed="rId53"/>
                <a:stretch>
                  <a:fillRect/>
                </a:stretch>
              </p:blipFill>
              <p:spPr>
                <a:xfrm>
                  <a:off x="6401295" y="5934540"/>
                  <a:ext cx="6264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7" name="墨迹 36">
                  <a:extLst>
                    <a:ext uri="{FF2B5EF4-FFF2-40B4-BE49-F238E27FC236}">
                      <a16:creationId xmlns:a16="http://schemas.microsoft.com/office/drawing/2014/main" id="{F5DFFFD8-1EAE-B3E5-3071-DA7744567A4B}"/>
                    </a:ext>
                  </a:extLst>
                </p14:cNvPr>
                <p14:cNvContentPartPr/>
                <p14:nvPr/>
              </p14:nvContentPartPr>
              <p14:xfrm>
                <a:off x="6246855" y="6082500"/>
                <a:ext cx="261360" cy="122040"/>
              </p14:xfrm>
            </p:contentPart>
          </mc:Choice>
          <mc:Fallback>
            <p:pic>
              <p:nvPicPr>
                <p:cNvPr id="37" name="墨迹 36">
                  <a:extLst>
                    <a:ext uri="{FF2B5EF4-FFF2-40B4-BE49-F238E27FC236}">
                      <a16:creationId xmlns:a16="http://schemas.microsoft.com/office/drawing/2014/main" id="{F5DFFFD8-1EAE-B3E5-3071-DA7744567A4B}"/>
                    </a:ext>
                  </a:extLst>
                </p:cNvPr>
                <p:cNvPicPr/>
                <p:nvPr/>
              </p:nvPicPr>
              <p:blipFill>
                <a:blip r:embed="rId55"/>
                <a:stretch>
                  <a:fillRect/>
                </a:stretch>
              </p:blipFill>
              <p:spPr>
                <a:xfrm>
                  <a:off x="6237855" y="6073860"/>
                  <a:ext cx="27900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8" name="墨迹 37">
                  <a:extLst>
                    <a:ext uri="{FF2B5EF4-FFF2-40B4-BE49-F238E27FC236}">
                      <a16:creationId xmlns:a16="http://schemas.microsoft.com/office/drawing/2014/main" id="{ACFAAFC1-CD1F-31E2-F2A7-490DC5FB0B88}"/>
                    </a:ext>
                  </a:extLst>
                </p14:cNvPr>
                <p14:cNvContentPartPr/>
                <p14:nvPr/>
              </p14:nvContentPartPr>
              <p14:xfrm>
                <a:off x="6581655" y="5960100"/>
                <a:ext cx="121320" cy="23400"/>
              </p14:xfrm>
            </p:contentPart>
          </mc:Choice>
          <mc:Fallback>
            <p:pic>
              <p:nvPicPr>
                <p:cNvPr id="38" name="墨迹 37">
                  <a:extLst>
                    <a:ext uri="{FF2B5EF4-FFF2-40B4-BE49-F238E27FC236}">
                      <a16:creationId xmlns:a16="http://schemas.microsoft.com/office/drawing/2014/main" id="{ACFAAFC1-CD1F-31E2-F2A7-490DC5FB0B88}"/>
                    </a:ext>
                  </a:extLst>
                </p:cNvPr>
                <p:cNvPicPr/>
                <p:nvPr/>
              </p:nvPicPr>
              <p:blipFill>
                <a:blip r:embed="rId57"/>
                <a:stretch>
                  <a:fillRect/>
                </a:stretch>
              </p:blipFill>
              <p:spPr>
                <a:xfrm>
                  <a:off x="6573015" y="5951460"/>
                  <a:ext cx="13896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9" name="墨迹 38">
                  <a:extLst>
                    <a:ext uri="{FF2B5EF4-FFF2-40B4-BE49-F238E27FC236}">
                      <a16:creationId xmlns:a16="http://schemas.microsoft.com/office/drawing/2014/main" id="{DB7D9259-A480-4E6B-3719-E562791CE1C7}"/>
                    </a:ext>
                  </a:extLst>
                </p14:cNvPr>
                <p14:cNvContentPartPr/>
                <p14:nvPr/>
              </p14:nvContentPartPr>
              <p14:xfrm>
                <a:off x="6596775" y="5875860"/>
                <a:ext cx="221400" cy="302760"/>
              </p14:xfrm>
            </p:contentPart>
          </mc:Choice>
          <mc:Fallback>
            <p:pic>
              <p:nvPicPr>
                <p:cNvPr id="39" name="墨迹 38">
                  <a:extLst>
                    <a:ext uri="{FF2B5EF4-FFF2-40B4-BE49-F238E27FC236}">
                      <a16:creationId xmlns:a16="http://schemas.microsoft.com/office/drawing/2014/main" id="{DB7D9259-A480-4E6B-3719-E562791CE1C7}"/>
                    </a:ext>
                  </a:extLst>
                </p:cNvPr>
                <p:cNvPicPr/>
                <p:nvPr/>
              </p:nvPicPr>
              <p:blipFill>
                <a:blip r:embed="rId59"/>
                <a:stretch>
                  <a:fillRect/>
                </a:stretch>
              </p:blipFill>
              <p:spPr>
                <a:xfrm>
                  <a:off x="6587775" y="5867220"/>
                  <a:ext cx="23904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0" name="墨迹 39">
                  <a:extLst>
                    <a:ext uri="{FF2B5EF4-FFF2-40B4-BE49-F238E27FC236}">
                      <a16:creationId xmlns:a16="http://schemas.microsoft.com/office/drawing/2014/main" id="{D0F3DEEF-6570-96A9-71D4-D720B4029812}"/>
                    </a:ext>
                  </a:extLst>
                </p14:cNvPr>
                <p14:cNvContentPartPr/>
                <p14:nvPr/>
              </p14:nvContentPartPr>
              <p14:xfrm>
                <a:off x="6808815" y="5973780"/>
                <a:ext cx="173160" cy="74880"/>
              </p14:xfrm>
            </p:contentPart>
          </mc:Choice>
          <mc:Fallback>
            <p:pic>
              <p:nvPicPr>
                <p:cNvPr id="40" name="墨迹 39">
                  <a:extLst>
                    <a:ext uri="{FF2B5EF4-FFF2-40B4-BE49-F238E27FC236}">
                      <a16:creationId xmlns:a16="http://schemas.microsoft.com/office/drawing/2014/main" id="{D0F3DEEF-6570-96A9-71D4-D720B4029812}"/>
                    </a:ext>
                  </a:extLst>
                </p:cNvPr>
                <p:cNvPicPr/>
                <p:nvPr/>
              </p:nvPicPr>
              <p:blipFill>
                <a:blip r:embed="rId61"/>
                <a:stretch>
                  <a:fillRect/>
                </a:stretch>
              </p:blipFill>
              <p:spPr>
                <a:xfrm>
                  <a:off x="6799815" y="5964780"/>
                  <a:ext cx="19080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1" name="墨迹 40">
                  <a:extLst>
                    <a:ext uri="{FF2B5EF4-FFF2-40B4-BE49-F238E27FC236}">
                      <a16:creationId xmlns:a16="http://schemas.microsoft.com/office/drawing/2014/main" id="{E31E2F38-FBA6-100B-A1A2-6EE78A37EAFE}"/>
                    </a:ext>
                  </a:extLst>
                </p14:cNvPr>
                <p14:cNvContentPartPr/>
                <p14:nvPr/>
              </p14:nvContentPartPr>
              <p14:xfrm>
                <a:off x="6911055" y="5991060"/>
                <a:ext cx="4320" cy="438840"/>
              </p14:xfrm>
            </p:contentPart>
          </mc:Choice>
          <mc:Fallback>
            <p:pic>
              <p:nvPicPr>
                <p:cNvPr id="41" name="墨迹 40">
                  <a:extLst>
                    <a:ext uri="{FF2B5EF4-FFF2-40B4-BE49-F238E27FC236}">
                      <a16:creationId xmlns:a16="http://schemas.microsoft.com/office/drawing/2014/main" id="{E31E2F38-FBA6-100B-A1A2-6EE78A37EAFE}"/>
                    </a:ext>
                  </a:extLst>
                </p:cNvPr>
                <p:cNvPicPr/>
                <p:nvPr/>
              </p:nvPicPr>
              <p:blipFill>
                <a:blip r:embed="rId63"/>
                <a:stretch>
                  <a:fillRect/>
                </a:stretch>
              </p:blipFill>
              <p:spPr>
                <a:xfrm>
                  <a:off x="6902415" y="5982060"/>
                  <a:ext cx="21960" cy="456480"/>
                </a:xfrm>
                <a:prstGeom prst="rect">
                  <a:avLst/>
                </a:prstGeom>
              </p:spPr>
            </p:pic>
          </mc:Fallback>
        </mc:AlternateContent>
      </p:grpSp>
    </p:spTree>
    <p:extLst>
      <p:ext uri="{BB962C8B-B14F-4D97-AF65-F5344CB8AC3E}">
        <p14:creationId xmlns:p14="http://schemas.microsoft.com/office/powerpoint/2010/main" val="2732056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526DFAE1-9CA1-6E44-AD27-0B65800E98BB}"/>
              </a:ext>
            </a:extLst>
          </p:cNvPr>
          <p:cNvCxnSpPr>
            <a:cxnSpLocks/>
          </p:cNvCxnSpPr>
          <p:nvPr/>
        </p:nvCxnSpPr>
        <p:spPr>
          <a:xfrm flipV="1">
            <a:off x="1118200" y="685554"/>
            <a:ext cx="9955600" cy="14727"/>
          </a:xfrm>
          <a:prstGeom prst="line">
            <a:avLst/>
          </a:prstGeom>
          <a:ln w="22225" cap="rnd">
            <a:solidFill>
              <a:srgbClr val="334D7A"/>
            </a:solidFill>
            <a:round/>
            <a:headEnd type="none"/>
            <a:tailEnd type="ova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175D1F4C-BB95-111A-A222-300A8D9224DC}"/>
              </a:ext>
            </a:extLst>
          </p:cNvPr>
          <p:cNvGrpSpPr/>
          <p:nvPr/>
        </p:nvGrpSpPr>
        <p:grpSpPr>
          <a:xfrm>
            <a:off x="1108038" y="183027"/>
            <a:ext cx="525230" cy="517253"/>
            <a:chOff x="2480387" y="1419102"/>
            <a:chExt cx="442056" cy="435342"/>
          </a:xfrm>
        </p:grpSpPr>
        <p:sp>
          <p:nvSpPr>
            <p:cNvPr id="12" name="矩形 11">
              <a:extLst>
                <a:ext uri="{FF2B5EF4-FFF2-40B4-BE49-F238E27FC236}">
                  <a16:creationId xmlns:a16="http://schemas.microsoft.com/office/drawing/2014/main" id="{A8087D82-1CEC-13D2-1A69-89BF655450A0}"/>
                </a:ext>
              </a:extLst>
            </p:cNvPr>
            <p:cNvSpPr/>
            <p:nvPr/>
          </p:nvSpPr>
          <p:spPr>
            <a:xfrm>
              <a:off x="2596092" y="1419102"/>
              <a:ext cx="326351" cy="326351"/>
            </a:xfrm>
            <a:prstGeom prst="rect">
              <a:avLst/>
            </a:prstGeom>
            <a:noFill/>
            <a:ln>
              <a:solidFill>
                <a:srgbClr val="334D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 name="矩形 12">
              <a:extLst>
                <a:ext uri="{FF2B5EF4-FFF2-40B4-BE49-F238E27FC236}">
                  <a16:creationId xmlns:a16="http://schemas.microsoft.com/office/drawing/2014/main" id="{562EADB6-5A1F-DBC0-F508-5DFB3AB7837E}"/>
                </a:ext>
              </a:extLst>
            </p:cNvPr>
            <p:cNvSpPr/>
            <p:nvPr/>
          </p:nvSpPr>
          <p:spPr>
            <a:xfrm>
              <a:off x="2480387" y="1528093"/>
              <a:ext cx="326351" cy="326351"/>
            </a:xfrm>
            <a:prstGeom prst="rect">
              <a:avLst/>
            </a:prstGeom>
            <a:solidFill>
              <a:srgbClr val="2E4F64"/>
            </a:solidFill>
            <a:ln>
              <a:solidFill>
                <a:srgbClr val="334D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15" name="文本框 14"/>
          <p:cNvSpPr txBox="1"/>
          <p:nvPr/>
        </p:nvSpPr>
        <p:spPr>
          <a:xfrm>
            <a:off x="1633271" y="232334"/>
            <a:ext cx="4271897" cy="400110"/>
          </a:xfrm>
          <a:prstGeom prst="rect">
            <a:avLst/>
          </a:prstGeom>
          <a:noFill/>
        </p:spPr>
        <p:txBody>
          <a:bodyPr wrap="square" rtlCol="0">
            <a:spAutoFit/>
          </a:bodyPr>
          <a:lstStyle/>
          <a:p>
            <a:r>
              <a:rPr lang="zh-CN" altLang="en-US" sz="2000" b="1" dirty="0">
                <a:latin typeface="Times New Roman" panose="02020603050405020304" pitchFamily="18" charset="0"/>
                <a:ea typeface="微软雅黑" panose="020B0503020204020204" pitchFamily="34" charset="-122"/>
              </a:rPr>
              <a:t>功能模块设计</a:t>
            </a:r>
            <a:endParaRPr lang="en-US" altLang="zh-CN" sz="2000" b="1" dirty="0">
              <a:latin typeface="Times New Roman" panose="02020603050405020304" pitchFamily="18" charset="0"/>
              <a:ea typeface="微软雅黑" panose="020B0503020204020204" pitchFamily="34" charset="-122"/>
            </a:endParaRPr>
          </a:p>
        </p:txBody>
      </p:sp>
      <p:sp>
        <p:nvSpPr>
          <p:cNvPr id="8" name="文本框 7">
            <a:extLst>
              <a:ext uri="{FF2B5EF4-FFF2-40B4-BE49-F238E27FC236}">
                <a16:creationId xmlns:a16="http://schemas.microsoft.com/office/drawing/2014/main" id="{36A94A22-76D1-9F4A-B8F6-228E7F55600D}"/>
              </a:ext>
            </a:extLst>
          </p:cNvPr>
          <p:cNvSpPr txBox="1"/>
          <p:nvPr/>
        </p:nvSpPr>
        <p:spPr>
          <a:xfrm>
            <a:off x="1118200" y="1285192"/>
            <a:ext cx="5730073" cy="2536400"/>
          </a:xfrm>
          <a:prstGeom prst="rect">
            <a:avLst/>
          </a:prstGeom>
          <a:noFill/>
        </p:spPr>
        <p:txBody>
          <a:bodyPr wrap="square">
            <a:spAutoFit/>
          </a:bodyPr>
          <a:lstStyle/>
          <a:p>
            <a:pPr>
              <a:lnSpc>
                <a:spcPct val="150000"/>
              </a:lnSpc>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等几何模型计算模块采用了基于</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GPU</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加速的实现流程，其中，</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NURBS</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细分曲面的计算流程就是一个经典的</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GPGPU</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技术的步骤，外部数据以</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uniform</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类型数据形式传入到顶点着色器或者片段着色器中。</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dirty="0">
                <a:highlight>
                  <a:srgbClr val="FFFF00"/>
                </a:highlight>
                <a:latin typeface="微软雅黑" panose="020B0503020204020204" pitchFamily="34" charset="-122"/>
                <a:ea typeface="微软雅黑" panose="020B0503020204020204" pitchFamily="34" charset="-122"/>
              </a:rPr>
              <a:t>（此处需把并行的重点写清楚）</a:t>
            </a:r>
          </a:p>
        </p:txBody>
      </p:sp>
      <p:pic>
        <p:nvPicPr>
          <p:cNvPr id="18" name="图片 17">
            <a:extLst>
              <a:ext uri="{FF2B5EF4-FFF2-40B4-BE49-F238E27FC236}">
                <a16:creationId xmlns:a16="http://schemas.microsoft.com/office/drawing/2014/main" id="{7C4EB55E-A280-A965-851F-6F2EE4A60F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22065" y="2029610"/>
            <a:ext cx="2851735" cy="3273265"/>
          </a:xfrm>
          <a:prstGeom prst="rect">
            <a:avLst/>
          </a:prstGeom>
          <a:noFill/>
          <a:ln>
            <a:noFill/>
          </a:ln>
        </p:spPr>
      </p:pic>
    </p:spTree>
    <p:extLst>
      <p:ext uri="{BB962C8B-B14F-4D97-AF65-F5344CB8AC3E}">
        <p14:creationId xmlns:p14="http://schemas.microsoft.com/office/powerpoint/2010/main" val="2036276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文本框 281"/>
          <p:cNvSpPr txBox="1"/>
          <p:nvPr/>
        </p:nvSpPr>
        <p:spPr>
          <a:xfrm>
            <a:off x="1156998" y="2380874"/>
            <a:ext cx="954107" cy="1728138"/>
          </a:xfrm>
          <a:prstGeom prst="rect">
            <a:avLst/>
          </a:prstGeom>
          <a:noFill/>
        </p:spPr>
        <p:txBody>
          <a:bodyPr vert="eaVert" wrap="square" rtlCol="0">
            <a:spAutoFit/>
          </a:bodyPr>
          <a:lstStyle/>
          <a:p>
            <a:r>
              <a:rPr lang="zh-CN" altLang="en-US" sz="5000" dirty="0">
                <a:solidFill>
                  <a:schemeClr val="accent1">
                    <a:lumMod val="50000"/>
                  </a:schemeClr>
                </a:solidFill>
                <a:latin typeface="Times New Roman" panose="02020603050405020304" pitchFamily="18" charset="0"/>
                <a:ea typeface="微软雅黑" panose="020B0503020204020204" pitchFamily="34" charset="-122"/>
              </a:rPr>
              <a:t>目  录</a:t>
            </a:r>
          </a:p>
        </p:txBody>
      </p:sp>
      <p:grpSp>
        <p:nvGrpSpPr>
          <p:cNvPr id="293" name="组合 292"/>
          <p:cNvGrpSpPr/>
          <p:nvPr/>
        </p:nvGrpSpPr>
        <p:grpSpPr>
          <a:xfrm>
            <a:off x="3068645" y="1159733"/>
            <a:ext cx="6922206" cy="3441253"/>
            <a:chOff x="2458014" y="1147839"/>
            <a:chExt cx="5636568" cy="3441253"/>
          </a:xfrm>
        </p:grpSpPr>
        <p:sp>
          <p:nvSpPr>
            <p:cNvPr id="283" name="文本框 282"/>
            <p:cNvSpPr txBox="1"/>
            <p:nvPr/>
          </p:nvSpPr>
          <p:spPr>
            <a:xfrm>
              <a:off x="3241876" y="1255560"/>
              <a:ext cx="3028605"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绪论</a:t>
              </a:r>
            </a:p>
          </p:txBody>
        </p:sp>
        <p:sp>
          <p:nvSpPr>
            <p:cNvPr id="154" name="文本框 153">
              <a:extLst>
                <a:ext uri="{FF2B5EF4-FFF2-40B4-BE49-F238E27FC236}">
                  <a16:creationId xmlns:a16="http://schemas.microsoft.com/office/drawing/2014/main" id="{D8B5D204-87E5-427E-BB02-DA7D22EC0A2F}"/>
                </a:ext>
              </a:extLst>
            </p:cNvPr>
            <p:cNvSpPr txBox="1"/>
            <p:nvPr/>
          </p:nvSpPr>
          <p:spPr>
            <a:xfrm rot="16200000">
              <a:off x="2513160" y="1092693"/>
              <a:ext cx="677108" cy="787400"/>
            </a:xfrm>
            <a:prstGeom prst="rect">
              <a:avLst/>
            </a:prstGeom>
            <a:noFill/>
          </p:spPr>
          <p:txBody>
            <a:bodyPr vert="eaVert" wrap="square" rtlCol="0">
              <a:spAutoFit/>
            </a:bodyPr>
            <a:lstStyle/>
            <a:p>
              <a:r>
                <a:rPr lang="en-US" altLang="zh-CN" sz="3200" b="1" dirty="0">
                  <a:solidFill>
                    <a:srgbClr val="203864"/>
                  </a:solidFill>
                  <a:latin typeface="微软雅黑" panose="020B0503020204020204" pitchFamily="34" charset="-122"/>
                  <a:ea typeface="微软雅黑" panose="020B0503020204020204" pitchFamily="34" charset="-122"/>
                </a:rPr>
                <a:t>01</a:t>
              </a:r>
              <a:r>
                <a:rPr lang="en-US" altLang="zh-CN" sz="3200" b="1" dirty="0">
                  <a:solidFill>
                    <a:srgbClr val="4A566C"/>
                  </a:solidFill>
                  <a:latin typeface="微软雅黑" panose="020B0503020204020204" pitchFamily="34" charset="-122"/>
                  <a:ea typeface="微软雅黑" panose="020B0503020204020204" pitchFamily="34" charset="-122"/>
                </a:rPr>
                <a:t>.</a:t>
              </a:r>
              <a:endParaRPr lang="zh-CN" altLang="en-US" sz="3200" b="1" dirty="0">
                <a:solidFill>
                  <a:srgbClr val="4A566C"/>
                </a:solidFill>
                <a:latin typeface="微软雅黑" panose="020B0503020204020204" pitchFamily="34" charset="-122"/>
                <a:ea typeface="微软雅黑" panose="020B0503020204020204" pitchFamily="34" charset="-122"/>
              </a:endParaRPr>
            </a:p>
          </p:txBody>
        </p:sp>
        <p:sp>
          <p:nvSpPr>
            <p:cNvPr id="284" name="文本框 283">
              <a:extLst>
                <a:ext uri="{FF2B5EF4-FFF2-40B4-BE49-F238E27FC236}">
                  <a16:creationId xmlns:a16="http://schemas.microsoft.com/office/drawing/2014/main" id="{D8B5D204-87E5-427E-BB02-DA7D22EC0A2F}"/>
                </a:ext>
              </a:extLst>
            </p:cNvPr>
            <p:cNvSpPr txBox="1"/>
            <p:nvPr/>
          </p:nvSpPr>
          <p:spPr>
            <a:xfrm rot="16200000">
              <a:off x="2513160" y="2008945"/>
              <a:ext cx="677108" cy="787400"/>
            </a:xfrm>
            <a:prstGeom prst="rect">
              <a:avLst/>
            </a:prstGeom>
            <a:noFill/>
          </p:spPr>
          <p:txBody>
            <a:bodyPr vert="eaVert" wrap="square" rtlCol="0">
              <a:spAutoFit/>
            </a:bodyPr>
            <a:lstStyle/>
            <a:p>
              <a:r>
                <a:rPr lang="en-US" altLang="zh-CN" sz="3200" b="1" dirty="0">
                  <a:solidFill>
                    <a:schemeClr val="accent1">
                      <a:lumMod val="50000"/>
                    </a:schemeClr>
                  </a:solidFill>
                  <a:latin typeface="微软雅黑" panose="020B0503020204020204" pitchFamily="34" charset="-122"/>
                  <a:ea typeface="微软雅黑" panose="020B0503020204020204" pitchFamily="34" charset="-122"/>
                </a:rPr>
                <a:t>02.</a:t>
              </a:r>
              <a:endParaRPr lang="zh-CN" altLang="en-US" sz="32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85" name="文本框 284">
              <a:extLst>
                <a:ext uri="{FF2B5EF4-FFF2-40B4-BE49-F238E27FC236}">
                  <a16:creationId xmlns:a16="http://schemas.microsoft.com/office/drawing/2014/main" id="{D8B5D204-87E5-427E-BB02-DA7D22EC0A2F}"/>
                </a:ext>
              </a:extLst>
            </p:cNvPr>
            <p:cNvSpPr txBox="1"/>
            <p:nvPr/>
          </p:nvSpPr>
          <p:spPr>
            <a:xfrm rot="16200000">
              <a:off x="2513160" y="2925197"/>
              <a:ext cx="677108" cy="787400"/>
            </a:xfrm>
            <a:prstGeom prst="rect">
              <a:avLst/>
            </a:prstGeom>
            <a:noFill/>
          </p:spPr>
          <p:txBody>
            <a:bodyPr vert="eaVert" wrap="square" rtlCol="0">
              <a:spAutoFit/>
            </a:bodyPr>
            <a:lstStyle/>
            <a:p>
              <a:r>
                <a:rPr lang="en-US" altLang="zh-CN" sz="3200" b="1" dirty="0">
                  <a:solidFill>
                    <a:schemeClr val="accent1">
                      <a:lumMod val="50000"/>
                    </a:schemeClr>
                  </a:solidFill>
                  <a:latin typeface="微软雅黑" panose="020B0503020204020204" pitchFamily="34" charset="-122"/>
                  <a:ea typeface="微软雅黑" panose="020B0503020204020204" pitchFamily="34" charset="-122"/>
                </a:rPr>
                <a:t>03.</a:t>
              </a:r>
              <a:endParaRPr lang="zh-CN" altLang="en-US" sz="32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86" name="文本框 285">
              <a:extLst>
                <a:ext uri="{FF2B5EF4-FFF2-40B4-BE49-F238E27FC236}">
                  <a16:creationId xmlns:a16="http://schemas.microsoft.com/office/drawing/2014/main" id="{D8B5D204-87E5-427E-BB02-DA7D22EC0A2F}"/>
                </a:ext>
              </a:extLst>
            </p:cNvPr>
            <p:cNvSpPr txBox="1"/>
            <p:nvPr/>
          </p:nvSpPr>
          <p:spPr>
            <a:xfrm rot="16200000">
              <a:off x="2513160" y="3841449"/>
              <a:ext cx="677108" cy="787400"/>
            </a:xfrm>
            <a:prstGeom prst="rect">
              <a:avLst/>
            </a:prstGeom>
            <a:noFill/>
          </p:spPr>
          <p:txBody>
            <a:bodyPr vert="eaVert" wrap="square" rtlCol="0">
              <a:spAutoFit/>
            </a:bodyPr>
            <a:lstStyle/>
            <a:p>
              <a:r>
                <a:rPr lang="en-US" altLang="zh-CN" sz="3200" b="1" dirty="0">
                  <a:solidFill>
                    <a:schemeClr val="accent1">
                      <a:lumMod val="50000"/>
                    </a:schemeClr>
                  </a:solidFill>
                  <a:latin typeface="微软雅黑" panose="020B0503020204020204" pitchFamily="34" charset="-122"/>
                  <a:ea typeface="微软雅黑" panose="020B0503020204020204" pitchFamily="34" charset="-122"/>
                </a:rPr>
                <a:t>04.</a:t>
              </a:r>
              <a:endParaRPr lang="zh-CN" altLang="en-US" sz="32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88" name="文本框 287"/>
            <p:cNvSpPr txBox="1"/>
            <p:nvPr/>
          </p:nvSpPr>
          <p:spPr>
            <a:xfrm>
              <a:off x="3241876" y="2171812"/>
              <a:ext cx="3740598"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关键理论</a:t>
              </a:r>
            </a:p>
          </p:txBody>
        </p:sp>
        <p:sp>
          <p:nvSpPr>
            <p:cNvPr id="289" name="文本框 288"/>
            <p:cNvSpPr txBox="1"/>
            <p:nvPr/>
          </p:nvSpPr>
          <p:spPr>
            <a:xfrm>
              <a:off x="3241876" y="3088064"/>
              <a:ext cx="4852706"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等几何拓扑优化可视化研究</a:t>
              </a:r>
            </a:p>
          </p:txBody>
        </p:sp>
        <p:sp>
          <p:nvSpPr>
            <p:cNvPr id="290" name="文本框 289"/>
            <p:cNvSpPr txBox="1"/>
            <p:nvPr/>
          </p:nvSpPr>
          <p:spPr>
            <a:xfrm>
              <a:off x="3241876" y="4004317"/>
              <a:ext cx="3065095"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可视化系统搭建</a:t>
              </a:r>
            </a:p>
          </p:txBody>
        </p:sp>
      </p:grpSp>
      <p:grpSp>
        <p:nvGrpSpPr>
          <p:cNvPr id="2" name="组合 1">
            <a:extLst>
              <a:ext uri="{FF2B5EF4-FFF2-40B4-BE49-F238E27FC236}">
                <a16:creationId xmlns:a16="http://schemas.microsoft.com/office/drawing/2014/main" id="{CD8B8506-1B7F-90F6-C885-FE21973DC0AF}"/>
              </a:ext>
            </a:extLst>
          </p:cNvPr>
          <p:cNvGrpSpPr/>
          <p:nvPr/>
        </p:nvGrpSpPr>
        <p:grpSpPr>
          <a:xfrm>
            <a:off x="311560" y="230531"/>
            <a:ext cx="2073170" cy="454750"/>
            <a:chOff x="660400" y="478901"/>
            <a:chExt cx="2073170" cy="454750"/>
          </a:xfrm>
        </p:grpSpPr>
        <p:grpSp>
          <p:nvGrpSpPr>
            <p:cNvPr id="3" name="组合 2">
              <a:extLst>
                <a:ext uri="{FF2B5EF4-FFF2-40B4-BE49-F238E27FC236}">
                  <a16:creationId xmlns:a16="http://schemas.microsoft.com/office/drawing/2014/main" id="{D5448E15-E4CB-F640-4CBF-14E1E216FBF1}"/>
                </a:ext>
              </a:extLst>
            </p:cNvPr>
            <p:cNvGrpSpPr/>
            <p:nvPr/>
          </p:nvGrpSpPr>
          <p:grpSpPr>
            <a:xfrm>
              <a:off x="1398487" y="519026"/>
              <a:ext cx="1335083" cy="374499"/>
              <a:chOff x="10078453" y="394099"/>
              <a:chExt cx="1440447" cy="387474"/>
            </a:xfrm>
            <a:solidFill>
              <a:srgbClr val="E60012"/>
            </a:solidFill>
          </p:grpSpPr>
          <p:sp>
            <p:nvSpPr>
              <p:cNvPr id="68" name="ïṡľïďè">
                <a:extLst>
                  <a:ext uri="{FF2B5EF4-FFF2-40B4-BE49-F238E27FC236}">
                    <a16:creationId xmlns:a16="http://schemas.microsoft.com/office/drawing/2014/main" id="{AB362AA3-02BD-84E6-C965-5132C5B5B27D}"/>
                  </a:ext>
                </a:extLst>
              </p:cNvPr>
              <p:cNvSpPr/>
              <p:nvPr/>
            </p:nvSpPr>
            <p:spPr bwMode="auto">
              <a:xfrm>
                <a:off x="10078453" y="394099"/>
                <a:ext cx="1433742" cy="292285"/>
              </a:xfrm>
              <a:custGeom>
                <a:avLst/>
                <a:gdLst>
                  <a:gd name="T0" fmla="*/ 523 w 6923"/>
                  <a:gd name="T1" fmla="*/ 1078 h 1409"/>
                  <a:gd name="T2" fmla="*/ 189 w 6923"/>
                  <a:gd name="T3" fmla="*/ 1075 h 1409"/>
                  <a:gd name="T4" fmla="*/ 2 w 6923"/>
                  <a:gd name="T5" fmla="*/ 889 h 1409"/>
                  <a:gd name="T6" fmla="*/ 314 w 6923"/>
                  <a:gd name="T7" fmla="*/ 691 h 1409"/>
                  <a:gd name="T8" fmla="*/ 452 w 6923"/>
                  <a:gd name="T9" fmla="*/ 544 h 1409"/>
                  <a:gd name="T10" fmla="*/ 258 w 6923"/>
                  <a:gd name="T11" fmla="*/ 328 h 1409"/>
                  <a:gd name="T12" fmla="*/ 826 w 6923"/>
                  <a:gd name="T13" fmla="*/ 103 h 1409"/>
                  <a:gd name="T14" fmla="*/ 928 w 6923"/>
                  <a:gd name="T15" fmla="*/ 462 h 1409"/>
                  <a:gd name="T16" fmla="*/ 667 w 6923"/>
                  <a:gd name="T17" fmla="*/ 985 h 1409"/>
                  <a:gd name="T18" fmla="*/ 6342 w 6923"/>
                  <a:gd name="T19" fmla="*/ 1286 h 1409"/>
                  <a:gd name="T20" fmla="*/ 6191 w 6923"/>
                  <a:gd name="T21" fmla="*/ 1050 h 1409"/>
                  <a:gd name="T22" fmla="*/ 6430 w 6923"/>
                  <a:gd name="T23" fmla="*/ 618 h 1409"/>
                  <a:gd name="T24" fmla="*/ 6546 w 6923"/>
                  <a:gd name="T25" fmla="*/ 448 h 1409"/>
                  <a:gd name="T26" fmla="*/ 6173 w 6923"/>
                  <a:gd name="T27" fmla="*/ 498 h 1409"/>
                  <a:gd name="T28" fmla="*/ 6004 w 6923"/>
                  <a:gd name="T29" fmla="*/ 161 h 1409"/>
                  <a:gd name="T30" fmla="*/ 6320 w 6923"/>
                  <a:gd name="T31" fmla="*/ 153 h 1409"/>
                  <a:gd name="T32" fmla="*/ 6898 w 6923"/>
                  <a:gd name="T33" fmla="*/ 189 h 1409"/>
                  <a:gd name="T34" fmla="*/ 6586 w 6923"/>
                  <a:gd name="T35" fmla="*/ 706 h 1409"/>
                  <a:gd name="T36" fmla="*/ 6514 w 6923"/>
                  <a:gd name="T37" fmla="*/ 1373 h 1409"/>
                  <a:gd name="T38" fmla="*/ 1226 w 6923"/>
                  <a:gd name="T39" fmla="*/ 755 h 1409"/>
                  <a:gd name="T40" fmla="*/ 1495 w 6923"/>
                  <a:gd name="T41" fmla="*/ 221 h 1409"/>
                  <a:gd name="T42" fmla="*/ 1999 w 6923"/>
                  <a:gd name="T43" fmla="*/ 410 h 1409"/>
                  <a:gd name="T44" fmla="*/ 1624 w 6923"/>
                  <a:gd name="T45" fmla="*/ 1343 h 1409"/>
                  <a:gd name="T46" fmla="*/ 2852 w 6923"/>
                  <a:gd name="T47" fmla="*/ 894 h 1409"/>
                  <a:gd name="T48" fmla="*/ 2884 w 6923"/>
                  <a:gd name="T49" fmla="*/ 724 h 1409"/>
                  <a:gd name="T50" fmla="*/ 3150 w 6923"/>
                  <a:gd name="T51" fmla="*/ 461 h 1409"/>
                  <a:gd name="T52" fmla="*/ 4799 w 6923"/>
                  <a:gd name="T53" fmla="*/ 1178 h 1409"/>
                  <a:gd name="T54" fmla="*/ 5174 w 6923"/>
                  <a:gd name="T55" fmla="*/ 690 h 1409"/>
                  <a:gd name="T56" fmla="*/ 5399 w 6923"/>
                  <a:gd name="T57" fmla="*/ 673 h 1409"/>
                  <a:gd name="T58" fmla="*/ 4800 w 6923"/>
                  <a:gd name="T59" fmla="*/ 1198 h 1409"/>
                  <a:gd name="T60" fmla="*/ 3740 w 6923"/>
                  <a:gd name="T61" fmla="*/ 709 h 1409"/>
                  <a:gd name="T62" fmla="*/ 3758 w 6923"/>
                  <a:gd name="T63" fmla="*/ 490 h 1409"/>
                  <a:gd name="T64" fmla="*/ 3959 w 6923"/>
                  <a:gd name="T65" fmla="*/ 248 h 1409"/>
                  <a:gd name="T66" fmla="*/ 4005 w 6923"/>
                  <a:gd name="T67" fmla="*/ 700 h 1409"/>
                  <a:gd name="T68" fmla="*/ 3979 w 6923"/>
                  <a:gd name="T69" fmla="*/ 517 h 1409"/>
                  <a:gd name="T70" fmla="*/ 4317 w 6923"/>
                  <a:gd name="T71" fmla="*/ 179 h 1409"/>
                  <a:gd name="T72" fmla="*/ 4287 w 6923"/>
                  <a:gd name="T73" fmla="*/ 341 h 1409"/>
                  <a:gd name="T74" fmla="*/ 4265 w 6923"/>
                  <a:gd name="T75" fmla="*/ 1056 h 1409"/>
                  <a:gd name="T76" fmla="*/ 5565 w 6923"/>
                  <a:gd name="T77" fmla="*/ 1137 h 1409"/>
                  <a:gd name="T78" fmla="*/ 5504 w 6923"/>
                  <a:gd name="T79" fmla="*/ 976 h 1409"/>
                  <a:gd name="T80" fmla="*/ 5472 w 6923"/>
                  <a:gd name="T81" fmla="*/ 940 h 1409"/>
                  <a:gd name="T82" fmla="*/ 5385 w 6923"/>
                  <a:gd name="T83" fmla="*/ 847 h 1409"/>
                  <a:gd name="T84" fmla="*/ 5325 w 6923"/>
                  <a:gd name="T85" fmla="*/ 796 h 1409"/>
                  <a:gd name="T86" fmla="*/ 5445 w 6923"/>
                  <a:gd name="T87" fmla="*/ 1109 h 1409"/>
                  <a:gd name="T88" fmla="*/ 2708 w 6923"/>
                  <a:gd name="T89" fmla="*/ 709 h 1409"/>
                  <a:gd name="T90" fmla="*/ 2565 w 6923"/>
                  <a:gd name="T91" fmla="*/ 422 h 1409"/>
                  <a:gd name="T92" fmla="*/ 2483 w 6923"/>
                  <a:gd name="T93" fmla="*/ 856 h 1409"/>
                  <a:gd name="T94" fmla="*/ 2525 w 6923"/>
                  <a:gd name="T95" fmla="*/ 1010 h 1409"/>
                  <a:gd name="T96" fmla="*/ 336 w 6923"/>
                  <a:gd name="T97" fmla="*/ 999 h 1409"/>
                  <a:gd name="T98" fmla="*/ 684 w 6923"/>
                  <a:gd name="T99" fmla="*/ 769 h 1409"/>
                  <a:gd name="T100" fmla="*/ 665 w 6923"/>
                  <a:gd name="T101" fmla="*/ 676 h 1409"/>
                  <a:gd name="T102" fmla="*/ 1654 w 6923"/>
                  <a:gd name="T103" fmla="*/ 672 h 1409"/>
                  <a:gd name="T104" fmla="*/ 2432 w 6923"/>
                  <a:gd name="T105" fmla="*/ 378 h 1409"/>
                  <a:gd name="T106" fmla="*/ 2390 w 6923"/>
                  <a:gd name="T107" fmla="*/ 368 h 1409"/>
                  <a:gd name="T108" fmla="*/ 767 w 6923"/>
                  <a:gd name="T109" fmla="*/ 280 h 1409"/>
                  <a:gd name="T110" fmla="*/ 767 w 6923"/>
                  <a:gd name="T111" fmla="*/ 272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23" h="1409">
                    <a:moveTo>
                      <a:pt x="568" y="1409"/>
                    </a:moveTo>
                    <a:cubicBezTo>
                      <a:pt x="563" y="1396"/>
                      <a:pt x="563" y="1396"/>
                      <a:pt x="542" y="1377"/>
                    </a:cubicBezTo>
                    <a:cubicBezTo>
                      <a:pt x="539" y="1337"/>
                      <a:pt x="536" y="1297"/>
                      <a:pt x="535" y="1258"/>
                    </a:cubicBezTo>
                    <a:cubicBezTo>
                      <a:pt x="531" y="1257"/>
                      <a:pt x="527" y="1257"/>
                      <a:pt x="523" y="1257"/>
                    </a:cubicBezTo>
                    <a:cubicBezTo>
                      <a:pt x="532" y="1192"/>
                      <a:pt x="529" y="1154"/>
                      <a:pt x="525" y="1101"/>
                    </a:cubicBezTo>
                    <a:cubicBezTo>
                      <a:pt x="536" y="1096"/>
                      <a:pt x="535" y="1080"/>
                      <a:pt x="535" y="1078"/>
                    </a:cubicBezTo>
                    <a:cubicBezTo>
                      <a:pt x="531" y="1078"/>
                      <a:pt x="527" y="1078"/>
                      <a:pt x="523" y="1078"/>
                    </a:cubicBezTo>
                    <a:cubicBezTo>
                      <a:pt x="523" y="1071"/>
                      <a:pt x="524" y="1064"/>
                      <a:pt x="525" y="1058"/>
                    </a:cubicBezTo>
                    <a:cubicBezTo>
                      <a:pt x="528" y="1057"/>
                      <a:pt x="531" y="1056"/>
                      <a:pt x="534" y="1054"/>
                    </a:cubicBezTo>
                    <a:cubicBezTo>
                      <a:pt x="534" y="1046"/>
                      <a:pt x="534" y="1039"/>
                      <a:pt x="535" y="1032"/>
                    </a:cubicBezTo>
                    <a:cubicBezTo>
                      <a:pt x="462" y="1040"/>
                      <a:pt x="386" y="1079"/>
                      <a:pt x="325" y="1097"/>
                    </a:cubicBezTo>
                    <a:cubicBezTo>
                      <a:pt x="325" y="1101"/>
                      <a:pt x="325" y="1105"/>
                      <a:pt x="325" y="1109"/>
                    </a:cubicBezTo>
                    <a:cubicBezTo>
                      <a:pt x="260" y="1114"/>
                      <a:pt x="237" y="1129"/>
                      <a:pt x="189" y="1103"/>
                    </a:cubicBezTo>
                    <a:cubicBezTo>
                      <a:pt x="189" y="1093"/>
                      <a:pt x="189" y="1083"/>
                      <a:pt x="189" y="1075"/>
                    </a:cubicBezTo>
                    <a:cubicBezTo>
                      <a:pt x="266" y="1003"/>
                      <a:pt x="391" y="889"/>
                      <a:pt x="494" y="869"/>
                    </a:cubicBezTo>
                    <a:cubicBezTo>
                      <a:pt x="532" y="838"/>
                      <a:pt x="531" y="827"/>
                      <a:pt x="534" y="787"/>
                    </a:cubicBezTo>
                    <a:cubicBezTo>
                      <a:pt x="456" y="787"/>
                      <a:pt x="393" y="839"/>
                      <a:pt x="325" y="857"/>
                    </a:cubicBezTo>
                    <a:cubicBezTo>
                      <a:pt x="303" y="902"/>
                      <a:pt x="158" y="938"/>
                      <a:pt x="110" y="945"/>
                    </a:cubicBezTo>
                    <a:cubicBezTo>
                      <a:pt x="93" y="938"/>
                      <a:pt x="77" y="931"/>
                      <a:pt x="60" y="926"/>
                    </a:cubicBezTo>
                    <a:cubicBezTo>
                      <a:pt x="59" y="923"/>
                      <a:pt x="58" y="920"/>
                      <a:pt x="56" y="918"/>
                    </a:cubicBezTo>
                    <a:cubicBezTo>
                      <a:pt x="24" y="911"/>
                      <a:pt x="18" y="898"/>
                      <a:pt x="2" y="889"/>
                    </a:cubicBezTo>
                    <a:cubicBezTo>
                      <a:pt x="1" y="875"/>
                      <a:pt x="1" y="861"/>
                      <a:pt x="0" y="847"/>
                    </a:cubicBezTo>
                    <a:cubicBezTo>
                      <a:pt x="178" y="817"/>
                      <a:pt x="187" y="811"/>
                      <a:pt x="222" y="809"/>
                    </a:cubicBezTo>
                    <a:cubicBezTo>
                      <a:pt x="222" y="804"/>
                      <a:pt x="222" y="800"/>
                      <a:pt x="223" y="796"/>
                    </a:cubicBezTo>
                    <a:cubicBezTo>
                      <a:pt x="296" y="804"/>
                      <a:pt x="436" y="745"/>
                      <a:pt x="517" y="726"/>
                    </a:cubicBezTo>
                    <a:cubicBezTo>
                      <a:pt x="524" y="647"/>
                      <a:pt x="524" y="647"/>
                      <a:pt x="521" y="632"/>
                    </a:cubicBezTo>
                    <a:cubicBezTo>
                      <a:pt x="465" y="643"/>
                      <a:pt x="455" y="658"/>
                      <a:pt x="426" y="705"/>
                    </a:cubicBezTo>
                    <a:cubicBezTo>
                      <a:pt x="354" y="746"/>
                      <a:pt x="367" y="744"/>
                      <a:pt x="314" y="691"/>
                    </a:cubicBezTo>
                    <a:cubicBezTo>
                      <a:pt x="309" y="690"/>
                      <a:pt x="303" y="689"/>
                      <a:pt x="299" y="687"/>
                    </a:cubicBezTo>
                    <a:cubicBezTo>
                      <a:pt x="299" y="660"/>
                      <a:pt x="255" y="661"/>
                      <a:pt x="262" y="637"/>
                    </a:cubicBezTo>
                    <a:cubicBezTo>
                      <a:pt x="273" y="632"/>
                      <a:pt x="273" y="632"/>
                      <a:pt x="296" y="629"/>
                    </a:cubicBezTo>
                    <a:cubicBezTo>
                      <a:pt x="317" y="577"/>
                      <a:pt x="271" y="515"/>
                      <a:pt x="278" y="472"/>
                    </a:cubicBezTo>
                    <a:cubicBezTo>
                      <a:pt x="322" y="472"/>
                      <a:pt x="372" y="523"/>
                      <a:pt x="416" y="567"/>
                    </a:cubicBezTo>
                    <a:cubicBezTo>
                      <a:pt x="425" y="566"/>
                      <a:pt x="433" y="564"/>
                      <a:pt x="441" y="564"/>
                    </a:cubicBezTo>
                    <a:cubicBezTo>
                      <a:pt x="444" y="557"/>
                      <a:pt x="448" y="551"/>
                      <a:pt x="452" y="544"/>
                    </a:cubicBezTo>
                    <a:cubicBezTo>
                      <a:pt x="460" y="542"/>
                      <a:pt x="469" y="541"/>
                      <a:pt x="477" y="541"/>
                    </a:cubicBezTo>
                    <a:cubicBezTo>
                      <a:pt x="488" y="557"/>
                      <a:pt x="495" y="564"/>
                      <a:pt x="521" y="570"/>
                    </a:cubicBezTo>
                    <a:cubicBezTo>
                      <a:pt x="518" y="528"/>
                      <a:pt x="517" y="488"/>
                      <a:pt x="516" y="448"/>
                    </a:cubicBezTo>
                    <a:cubicBezTo>
                      <a:pt x="549" y="426"/>
                      <a:pt x="549" y="440"/>
                      <a:pt x="592" y="448"/>
                    </a:cubicBezTo>
                    <a:cubicBezTo>
                      <a:pt x="603" y="428"/>
                      <a:pt x="614" y="408"/>
                      <a:pt x="626" y="389"/>
                    </a:cubicBezTo>
                    <a:cubicBezTo>
                      <a:pt x="615" y="348"/>
                      <a:pt x="387" y="428"/>
                      <a:pt x="375" y="430"/>
                    </a:cubicBezTo>
                    <a:cubicBezTo>
                      <a:pt x="293" y="430"/>
                      <a:pt x="265" y="397"/>
                      <a:pt x="258" y="328"/>
                    </a:cubicBezTo>
                    <a:cubicBezTo>
                      <a:pt x="310" y="302"/>
                      <a:pt x="571" y="341"/>
                      <a:pt x="581" y="302"/>
                    </a:cubicBezTo>
                    <a:cubicBezTo>
                      <a:pt x="542" y="264"/>
                      <a:pt x="527" y="225"/>
                      <a:pt x="510" y="190"/>
                    </a:cubicBezTo>
                    <a:cubicBezTo>
                      <a:pt x="474" y="143"/>
                      <a:pt x="443" y="115"/>
                      <a:pt x="449" y="69"/>
                    </a:cubicBezTo>
                    <a:cubicBezTo>
                      <a:pt x="500" y="61"/>
                      <a:pt x="593" y="95"/>
                      <a:pt x="616" y="155"/>
                    </a:cubicBezTo>
                    <a:cubicBezTo>
                      <a:pt x="603" y="287"/>
                      <a:pt x="598" y="290"/>
                      <a:pt x="597" y="306"/>
                    </a:cubicBezTo>
                    <a:cubicBezTo>
                      <a:pt x="690" y="306"/>
                      <a:pt x="663" y="286"/>
                      <a:pt x="713" y="207"/>
                    </a:cubicBezTo>
                    <a:cubicBezTo>
                      <a:pt x="721" y="152"/>
                      <a:pt x="761" y="72"/>
                      <a:pt x="826" y="103"/>
                    </a:cubicBezTo>
                    <a:cubicBezTo>
                      <a:pt x="869" y="170"/>
                      <a:pt x="961" y="189"/>
                      <a:pt x="879" y="295"/>
                    </a:cubicBezTo>
                    <a:cubicBezTo>
                      <a:pt x="812" y="323"/>
                      <a:pt x="768" y="348"/>
                      <a:pt x="703" y="360"/>
                    </a:cubicBezTo>
                    <a:cubicBezTo>
                      <a:pt x="677" y="384"/>
                      <a:pt x="630" y="433"/>
                      <a:pt x="625" y="473"/>
                    </a:cubicBezTo>
                    <a:cubicBezTo>
                      <a:pt x="690" y="491"/>
                      <a:pt x="652" y="562"/>
                      <a:pt x="765" y="477"/>
                    </a:cubicBezTo>
                    <a:cubicBezTo>
                      <a:pt x="770" y="442"/>
                      <a:pt x="786" y="378"/>
                      <a:pt x="803" y="362"/>
                    </a:cubicBezTo>
                    <a:cubicBezTo>
                      <a:pt x="822" y="367"/>
                      <a:pt x="847" y="374"/>
                      <a:pt x="863" y="408"/>
                    </a:cubicBezTo>
                    <a:cubicBezTo>
                      <a:pt x="884" y="415"/>
                      <a:pt x="919" y="419"/>
                      <a:pt x="928" y="462"/>
                    </a:cubicBezTo>
                    <a:cubicBezTo>
                      <a:pt x="908" y="488"/>
                      <a:pt x="855" y="516"/>
                      <a:pt x="828" y="530"/>
                    </a:cubicBezTo>
                    <a:cubicBezTo>
                      <a:pt x="807" y="557"/>
                      <a:pt x="787" y="585"/>
                      <a:pt x="768" y="614"/>
                    </a:cubicBezTo>
                    <a:cubicBezTo>
                      <a:pt x="771" y="618"/>
                      <a:pt x="775" y="624"/>
                      <a:pt x="779" y="629"/>
                    </a:cubicBezTo>
                    <a:cubicBezTo>
                      <a:pt x="855" y="589"/>
                      <a:pt x="1017" y="466"/>
                      <a:pt x="1017" y="651"/>
                    </a:cubicBezTo>
                    <a:cubicBezTo>
                      <a:pt x="964" y="669"/>
                      <a:pt x="735" y="767"/>
                      <a:pt x="727" y="788"/>
                    </a:cubicBezTo>
                    <a:cubicBezTo>
                      <a:pt x="742" y="818"/>
                      <a:pt x="814" y="847"/>
                      <a:pt x="861" y="887"/>
                    </a:cubicBezTo>
                    <a:cubicBezTo>
                      <a:pt x="823" y="951"/>
                      <a:pt x="724" y="945"/>
                      <a:pt x="667" y="985"/>
                    </a:cubicBezTo>
                    <a:cubicBezTo>
                      <a:pt x="663" y="1018"/>
                      <a:pt x="661" y="1051"/>
                      <a:pt x="658" y="1086"/>
                    </a:cubicBezTo>
                    <a:cubicBezTo>
                      <a:pt x="659" y="1176"/>
                      <a:pt x="677" y="1355"/>
                      <a:pt x="568" y="1409"/>
                    </a:cubicBezTo>
                    <a:close/>
                    <a:moveTo>
                      <a:pt x="6475" y="1395"/>
                    </a:moveTo>
                    <a:cubicBezTo>
                      <a:pt x="6442" y="1362"/>
                      <a:pt x="6355" y="1372"/>
                      <a:pt x="6332" y="1336"/>
                    </a:cubicBezTo>
                    <a:cubicBezTo>
                      <a:pt x="6292" y="1334"/>
                      <a:pt x="6251" y="1311"/>
                      <a:pt x="6223" y="1308"/>
                    </a:cubicBezTo>
                    <a:cubicBezTo>
                      <a:pt x="6224" y="1303"/>
                      <a:pt x="6226" y="1297"/>
                      <a:pt x="6228" y="1292"/>
                    </a:cubicBezTo>
                    <a:cubicBezTo>
                      <a:pt x="6266" y="1289"/>
                      <a:pt x="6303" y="1287"/>
                      <a:pt x="6342" y="1286"/>
                    </a:cubicBezTo>
                    <a:cubicBezTo>
                      <a:pt x="6348" y="1272"/>
                      <a:pt x="6395" y="1285"/>
                      <a:pt x="6417" y="1247"/>
                    </a:cubicBezTo>
                    <a:cubicBezTo>
                      <a:pt x="6419" y="1218"/>
                      <a:pt x="6420" y="1189"/>
                      <a:pt x="6423" y="1160"/>
                    </a:cubicBezTo>
                    <a:cubicBezTo>
                      <a:pt x="6424" y="1158"/>
                      <a:pt x="6427" y="1156"/>
                      <a:pt x="6430" y="1155"/>
                    </a:cubicBezTo>
                    <a:cubicBezTo>
                      <a:pt x="6427" y="1154"/>
                      <a:pt x="6424" y="1152"/>
                      <a:pt x="6423" y="1151"/>
                    </a:cubicBezTo>
                    <a:cubicBezTo>
                      <a:pt x="6423" y="1075"/>
                      <a:pt x="6437" y="930"/>
                      <a:pt x="6415" y="872"/>
                    </a:cubicBezTo>
                    <a:cubicBezTo>
                      <a:pt x="6360" y="872"/>
                      <a:pt x="6212" y="1016"/>
                      <a:pt x="6204" y="1050"/>
                    </a:cubicBezTo>
                    <a:cubicBezTo>
                      <a:pt x="6199" y="1050"/>
                      <a:pt x="6195" y="1050"/>
                      <a:pt x="6191" y="1050"/>
                    </a:cubicBezTo>
                    <a:cubicBezTo>
                      <a:pt x="6142" y="1114"/>
                      <a:pt x="6142" y="1114"/>
                      <a:pt x="6118" y="1134"/>
                    </a:cubicBezTo>
                    <a:cubicBezTo>
                      <a:pt x="6039" y="1163"/>
                      <a:pt x="5925" y="1087"/>
                      <a:pt x="5917" y="1036"/>
                    </a:cubicBezTo>
                    <a:cubicBezTo>
                      <a:pt x="5926" y="1028"/>
                      <a:pt x="5926" y="1028"/>
                      <a:pt x="6010" y="1000"/>
                    </a:cubicBezTo>
                    <a:cubicBezTo>
                      <a:pt x="6066" y="971"/>
                      <a:pt x="6193" y="883"/>
                      <a:pt x="6263" y="869"/>
                    </a:cubicBezTo>
                    <a:cubicBezTo>
                      <a:pt x="6263" y="849"/>
                      <a:pt x="6427" y="781"/>
                      <a:pt x="6459" y="745"/>
                    </a:cubicBezTo>
                    <a:cubicBezTo>
                      <a:pt x="6482" y="700"/>
                      <a:pt x="6518" y="639"/>
                      <a:pt x="6518" y="597"/>
                    </a:cubicBezTo>
                    <a:cubicBezTo>
                      <a:pt x="6496" y="580"/>
                      <a:pt x="6445" y="613"/>
                      <a:pt x="6430" y="618"/>
                    </a:cubicBezTo>
                    <a:cubicBezTo>
                      <a:pt x="6430" y="622"/>
                      <a:pt x="6430" y="626"/>
                      <a:pt x="6430" y="631"/>
                    </a:cubicBezTo>
                    <a:cubicBezTo>
                      <a:pt x="6361" y="651"/>
                      <a:pt x="6259" y="758"/>
                      <a:pt x="6186" y="700"/>
                    </a:cubicBezTo>
                    <a:cubicBezTo>
                      <a:pt x="6186" y="693"/>
                      <a:pt x="6186" y="686"/>
                      <a:pt x="6187" y="679"/>
                    </a:cubicBezTo>
                    <a:cubicBezTo>
                      <a:pt x="6429" y="567"/>
                      <a:pt x="6452" y="551"/>
                      <a:pt x="6547" y="509"/>
                    </a:cubicBezTo>
                    <a:cubicBezTo>
                      <a:pt x="6618" y="439"/>
                      <a:pt x="6693" y="313"/>
                      <a:pt x="6709" y="222"/>
                    </a:cubicBezTo>
                    <a:cubicBezTo>
                      <a:pt x="6673" y="186"/>
                      <a:pt x="6525" y="243"/>
                      <a:pt x="6522" y="288"/>
                    </a:cubicBezTo>
                    <a:cubicBezTo>
                      <a:pt x="6567" y="333"/>
                      <a:pt x="6558" y="390"/>
                      <a:pt x="6546" y="448"/>
                    </a:cubicBezTo>
                    <a:cubicBezTo>
                      <a:pt x="6473" y="522"/>
                      <a:pt x="6426" y="516"/>
                      <a:pt x="6347" y="479"/>
                    </a:cubicBezTo>
                    <a:cubicBezTo>
                      <a:pt x="6347" y="442"/>
                      <a:pt x="6347" y="404"/>
                      <a:pt x="6347" y="367"/>
                    </a:cubicBezTo>
                    <a:cubicBezTo>
                      <a:pt x="6380" y="308"/>
                      <a:pt x="6380" y="308"/>
                      <a:pt x="6382" y="295"/>
                    </a:cubicBezTo>
                    <a:cubicBezTo>
                      <a:pt x="6326" y="288"/>
                      <a:pt x="6300" y="326"/>
                      <a:pt x="6264" y="350"/>
                    </a:cubicBezTo>
                    <a:cubicBezTo>
                      <a:pt x="6256" y="402"/>
                      <a:pt x="6307" y="457"/>
                      <a:pt x="6307" y="531"/>
                    </a:cubicBezTo>
                    <a:cubicBezTo>
                      <a:pt x="6273" y="580"/>
                      <a:pt x="6209" y="522"/>
                      <a:pt x="6202" y="498"/>
                    </a:cubicBezTo>
                    <a:cubicBezTo>
                      <a:pt x="6193" y="498"/>
                      <a:pt x="6183" y="498"/>
                      <a:pt x="6173" y="498"/>
                    </a:cubicBezTo>
                    <a:cubicBezTo>
                      <a:pt x="6173" y="530"/>
                      <a:pt x="6179" y="560"/>
                      <a:pt x="6172" y="599"/>
                    </a:cubicBezTo>
                    <a:cubicBezTo>
                      <a:pt x="6148" y="596"/>
                      <a:pt x="6136" y="589"/>
                      <a:pt x="6128" y="581"/>
                    </a:cubicBezTo>
                    <a:cubicBezTo>
                      <a:pt x="6096" y="509"/>
                      <a:pt x="6064" y="439"/>
                      <a:pt x="6032" y="368"/>
                    </a:cubicBezTo>
                    <a:cubicBezTo>
                      <a:pt x="5998" y="346"/>
                      <a:pt x="5994" y="326"/>
                      <a:pt x="5994" y="301"/>
                    </a:cubicBezTo>
                    <a:cubicBezTo>
                      <a:pt x="6048" y="301"/>
                      <a:pt x="6092" y="333"/>
                      <a:pt x="6130" y="388"/>
                    </a:cubicBezTo>
                    <a:cubicBezTo>
                      <a:pt x="6137" y="388"/>
                      <a:pt x="6144" y="389"/>
                      <a:pt x="6153" y="390"/>
                    </a:cubicBezTo>
                    <a:cubicBezTo>
                      <a:pt x="6136" y="295"/>
                      <a:pt x="6063" y="212"/>
                      <a:pt x="6004" y="161"/>
                    </a:cubicBezTo>
                    <a:cubicBezTo>
                      <a:pt x="6002" y="156"/>
                      <a:pt x="6002" y="152"/>
                      <a:pt x="6002" y="148"/>
                    </a:cubicBezTo>
                    <a:cubicBezTo>
                      <a:pt x="6005" y="142"/>
                      <a:pt x="6009" y="138"/>
                      <a:pt x="6013" y="134"/>
                    </a:cubicBezTo>
                    <a:cubicBezTo>
                      <a:pt x="6078" y="134"/>
                      <a:pt x="6159" y="207"/>
                      <a:pt x="6197" y="279"/>
                    </a:cubicBezTo>
                    <a:cubicBezTo>
                      <a:pt x="6219" y="301"/>
                      <a:pt x="6202" y="309"/>
                      <a:pt x="6249" y="315"/>
                    </a:cubicBezTo>
                    <a:cubicBezTo>
                      <a:pt x="6284" y="295"/>
                      <a:pt x="6307" y="279"/>
                      <a:pt x="6313" y="239"/>
                    </a:cubicBezTo>
                    <a:cubicBezTo>
                      <a:pt x="6278" y="197"/>
                      <a:pt x="6239" y="197"/>
                      <a:pt x="6245" y="155"/>
                    </a:cubicBezTo>
                    <a:cubicBezTo>
                      <a:pt x="6270" y="153"/>
                      <a:pt x="6295" y="153"/>
                      <a:pt x="6320" y="153"/>
                    </a:cubicBezTo>
                    <a:cubicBezTo>
                      <a:pt x="6329" y="163"/>
                      <a:pt x="6372" y="160"/>
                      <a:pt x="6390" y="146"/>
                    </a:cubicBezTo>
                    <a:cubicBezTo>
                      <a:pt x="6408" y="98"/>
                      <a:pt x="6409" y="69"/>
                      <a:pt x="6431" y="34"/>
                    </a:cubicBezTo>
                    <a:cubicBezTo>
                      <a:pt x="6482" y="44"/>
                      <a:pt x="6546" y="70"/>
                      <a:pt x="6546" y="143"/>
                    </a:cubicBezTo>
                    <a:cubicBezTo>
                      <a:pt x="6521" y="175"/>
                      <a:pt x="6491" y="199"/>
                      <a:pt x="6482" y="212"/>
                    </a:cubicBezTo>
                    <a:cubicBezTo>
                      <a:pt x="6484" y="217"/>
                      <a:pt x="6486" y="222"/>
                      <a:pt x="6489" y="228"/>
                    </a:cubicBezTo>
                    <a:cubicBezTo>
                      <a:pt x="6513" y="228"/>
                      <a:pt x="6522" y="212"/>
                      <a:pt x="6535" y="199"/>
                    </a:cubicBezTo>
                    <a:cubicBezTo>
                      <a:pt x="6641" y="146"/>
                      <a:pt x="6814" y="0"/>
                      <a:pt x="6898" y="189"/>
                    </a:cubicBezTo>
                    <a:cubicBezTo>
                      <a:pt x="6902" y="225"/>
                      <a:pt x="6923" y="246"/>
                      <a:pt x="6883" y="291"/>
                    </a:cubicBezTo>
                    <a:cubicBezTo>
                      <a:pt x="6801" y="334"/>
                      <a:pt x="6677" y="375"/>
                      <a:pt x="6642" y="464"/>
                    </a:cubicBezTo>
                    <a:cubicBezTo>
                      <a:pt x="6667" y="497"/>
                      <a:pt x="6762" y="524"/>
                      <a:pt x="6703" y="584"/>
                    </a:cubicBezTo>
                    <a:cubicBezTo>
                      <a:pt x="6685" y="595"/>
                      <a:pt x="6667" y="606"/>
                      <a:pt x="6651" y="618"/>
                    </a:cubicBezTo>
                    <a:cubicBezTo>
                      <a:pt x="6651" y="622"/>
                      <a:pt x="6651" y="626"/>
                      <a:pt x="6651" y="631"/>
                    </a:cubicBezTo>
                    <a:cubicBezTo>
                      <a:pt x="6619" y="631"/>
                      <a:pt x="6587" y="665"/>
                      <a:pt x="6575" y="691"/>
                    </a:cubicBezTo>
                    <a:cubicBezTo>
                      <a:pt x="6578" y="695"/>
                      <a:pt x="6582" y="701"/>
                      <a:pt x="6586" y="706"/>
                    </a:cubicBezTo>
                    <a:cubicBezTo>
                      <a:pt x="6648" y="700"/>
                      <a:pt x="6756" y="705"/>
                      <a:pt x="6767" y="793"/>
                    </a:cubicBezTo>
                    <a:cubicBezTo>
                      <a:pt x="6729" y="825"/>
                      <a:pt x="6688" y="839"/>
                      <a:pt x="6642" y="857"/>
                    </a:cubicBezTo>
                    <a:cubicBezTo>
                      <a:pt x="6636" y="871"/>
                      <a:pt x="6609" y="882"/>
                      <a:pt x="6601" y="879"/>
                    </a:cubicBezTo>
                    <a:cubicBezTo>
                      <a:pt x="6601" y="843"/>
                      <a:pt x="6593" y="809"/>
                      <a:pt x="6589" y="788"/>
                    </a:cubicBezTo>
                    <a:cubicBezTo>
                      <a:pt x="6546" y="788"/>
                      <a:pt x="6547" y="791"/>
                      <a:pt x="6522" y="811"/>
                    </a:cubicBezTo>
                    <a:cubicBezTo>
                      <a:pt x="6522" y="909"/>
                      <a:pt x="6522" y="1009"/>
                      <a:pt x="6524" y="1108"/>
                    </a:cubicBezTo>
                    <a:cubicBezTo>
                      <a:pt x="6528" y="1169"/>
                      <a:pt x="6558" y="1314"/>
                      <a:pt x="6514" y="1373"/>
                    </a:cubicBezTo>
                    <a:cubicBezTo>
                      <a:pt x="6481" y="1387"/>
                      <a:pt x="6481" y="1387"/>
                      <a:pt x="6475" y="1395"/>
                    </a:cubicBezTo>
                    <a:close/>
                    <a:moveTo>
                      <a:pt x="1585" y="1350"/>
                    </a:moveTo>
                    <a:cubicBezTo>
                      <a:pt x="1575" y="1321"/>
                      <a:pt x="1523" y="1261"/>
                      <a:pt x="1523" y="1261"/>
                    </a:cubicBezTo>
                    <a:cubicBezTo>
                      <a:pt x="1516" y="1205"/>
                      <a:pt x="1506" y="1107"/>
                      <a:pt x="1531" y="1068"/>
                    </a:cubicBezTo>
                    <a:cubicBezTo>
                      <a:pt x="1541" y="925"/>
                      <a:pt x="1541" y="787"/>
                      <a:pt x="1542" y="650"/>
                    </a:cubicBezTo>
                    <a:cubicBezTo>
                      <a:pt x="1502" y="650"/>
                      <a:pt x="1415" y="771"/>
                      <a:pt x="1393" y="802"/>
                    </a:cubicBezTo>
                    <a:cubicBezTo>
                      <a:pt x="1357" y="879"/>
                      <a:pt x="1244" y="798"/>
                      <a:pt x="1226" y="755"/>
                    </a:cubicBezTo>
                    <a:cubicBezTo>
                      <a:pt x="1226" y="669"/>
                      <a:pt x="1273" y="555"/>
                      <a:pt x="1308" y="490"/>
                    </a:cubicBezTo>
                    <a:cubicBezTo>
                      <a:pt x="1313" y="490"/>
                      <a:pt x="1319" y="490"/>
                      <a:pt x="1326" y="490"/>
                    </a:cubicBezTo>
                    <a:cubicBezTo>
                      <a:pt x="1328" y="504"/>
                      <a:pt x="1348" y="522"/>
                      <a:pt x="1360" y="548"/>
                    </a:cubicBezTo>
                    <a:cubicBezTo>
                      <a:pt x="1371" y="584"/>
                      <a:pt x="1382" y="620"/>
                      <a:pt x="1393" y="657"/>
                    </a:cubicBezTo>
                    <a:cubicBezTo>
                      <a:pt x="1468" y="657"/>
                      <a:pt x="1477" y="574"/>
                      <a:pt x="1542" y="556"/>
                    </a:cubicBezTo>
                    <a:cubicBezTo>
                      <a:pt x="1566" y="458"/>
                      <a:pt x="1534" y="349"/>
                      <a:pt x="1498" y="272"/>
                    </a:cubicBezTo>
                    <a:cubicBezTo>
                      <a:pt x="1497" y="254"/>
                      <a:pt x="1495" y="237"/>
                      <a:pt x="1495" y="221"/>
                    </a:cubicBezTo>
                    <a:cubicBezTo>
                      <a:pt x="1559" y="150"/>
                      <a:pt x="1589" y="138"/>
                      <a:pt x="1675" y="224"/>
                    </a:cubicBezTo>
                    <a:cubicBezTo>
                      <a:pt x="1675" y="291"/>
                      <a:pt x="1664" y="360"/>
                      <a:pt x="1668" y="439"/>
                    </a:cubicBezTo>
                    <a:cubicBezTo>
                      <a:pt x="1709" y="439"/>
                      <a:pt x="1787" y="350"/>
                      <a:pt x="1842" y="339"/>
                    </a:cubicBezTo>
                    <a:cubicBezTo>
                      <a:pt x="1868" y="298"/>
                      <a:pt x="1966" y="298"/>
                      <a:pt x="2010" y="338"/>
                    </a:cubicBezTo>
                    <a:cubicBezTo>
                      <a:pt x="2010" y="356"/>
                      <a:pt x="2011" y="374"/>
                      <a:pt x="2013" y="392"/>
                    </a:cubicBezTo>
                    <a:cubicBezTo>
                      <a:pt x="2009" y="392"/>
                      <a:pt x="2005" y="392"/>
                      <a:pt x="2000" y="392"/>
                    </a:cubicBezTo>
                    <a:cubicBezTo>
                      <a:pt x="1999" y="397"/>
                      <a:pt x="1999" y="403"/>
                      <a:pt x="1999" y="410"/>
                    </a:cubicBezTo>
                    <a:cubicBezTo>
                      <a:pt x="1907" y="450"/>
                      <a:pt x="1821" y="487"/>
                      <a:pt x="1811" y="597"/>
                    </a:cubicBezTo>
                    <a:cubicBezTo>
                      <a:pt x="1838" y="614"/>
                      <a:pt x="1838" y="614"/>
                      <a:pt x="1851" y="617"/>
                    </a:cubicBezTo>
                    <a:cubicBezTo>
                      <a:pt x="1851" y="626"/>
                      <a:pt x="1850" y="628"/>
                      <a:pt x="1867" y="640"/>
                    </a:cubicBezTo>
                    <a:cubicBezTo>
                      <a:pt x="1867" y="697"/>
                      <a:pt x="1708" y="749"/>
                      <a:pt x="1655" y="752"/>
                    </a:cubicBezTo>
                    <a:cubicBezTo>
                      <a:pt x="1624" y="784"/>
                      <a:pt x="1640" y="926"/>
                      <a:pt x="1647" y="995"/>
                    </a:cubicBezTo>
                    <a:cubicBezTo>
                      <a:pt x="1651" y="1000"/>
                      <a:pt x="1651" y="1000"/>
                      <a:pt x="1651" y="1301"/>
                    </a:cubicBezTo>
                    <a:cubicBezTo>
                      <a:pt x="1642" y="1308"/>
                      <a:pt x="1636" y="1326"/>
                      <a:pt x="1624" y="1343"/>
                    </a:cubicBezTo>
                    <a:cubicBezTo>
                      <a:pt x="1610" y="1344"/>
                      <a:pt x="1597" y="1347"/>
                      <a:pt x="1585" y="1350"/>
                    </a:cubicBezTo>
                    <a:close/>
                    <a:moveTo>
                      <a:pt x="2965" y="1326"/>
                    </a:moveTo>
                    <a:cubicBezTo>
                      <a:pt x="2936" y="1224"/>
                      <a:pt x="2948" y="1127"/>
                      <a:pt x="2947" y="1027"/>
                    </a:cubicBezTo>
                    <a:cubicBezTo>
                      <a:pt x="2951" y="1025"/>
                      <a:pt x="2955" y="1025"/>
                      <a:pt x="2959" y="1025"/>
                    </a:cubicBezTo>
                    <a:cubicBezTo>
                      <a:pt x="2959" y="958"/>
                      <a:pt x="2959" y="891"/>
                      <a:pt x="2959" y="825"/>
                    </a:cubicBezTo>
                    <a:cubicBezTo>
                      <a:pt x="2955" y="824"/>
                      <a:pt x="2951" y="822"/>
                      <a:pt x="2948" y="821"/>
                    </a:cubicBezTo>
                    <a:cubicBezTo>
                      <a:pt x="2915" y="839"/>
                      <a:pt x="2885" y="875"/>
                      <a:pt x="2852" y="894"/>
                    </a:cubicBezTo>
                    <a:cubicBezTo>
                      <a:pt x="2830" y="894"/>
                      <a:pt x="2809" y="894"/>
                      <a:pt x="2788" y="894"/>
                    </a:cubicBezTo>
                    <a:cubicBezTo>
                      <a:pt x="2766" y="872"/>
                      <a:pt x="2804" y="814"/>
                      <a:pt x="2810" y="800"/>
                    </a:cubicBezTo>
                    <a:cubicBezTo>
                      <a:pt x="2833" y="697"/>
                      <a:pt x="2786" y="617"/>
                      <a:pt x="2810" y="523"/>
                    </a:cubicBezTo>
                    <a:cubicBezTo>
                      <a:pt x="2810" y="430"/>
                      <a:pt x="2710" y="404"/>
                      <a:pt x="2733" y="310"/>
                    </a:cubicBezTo>
                    <a:cubicBezTo>
                      <a:pt x="2783" y="294"/>
                      <a:pt x="2809" y="339"/>
                      <a:pt x="2856" y="379"/>
                    </a:cubicBezTo>
                    <a:cubicBezTo>
                      <a:pt x="2875" y="447"/>
                      <a:pt x="2844" y="519"/>
                      <a:pt x="2844" y="593"/>
                    </a:cubicBezTo>
                    <a:cubicBezTo>
                      <a:pt x="2867" y="625"/>
                      <a:pt x="2888" y="665"/>
                      <a:pt x="2884" y="724"/>
                    </a:cubicBezTo>
                    <a:cubicBezTo>
                      <a:pt x="2874" y="742"/>
                      <a:pt x="2874" y="742"/>
                      <a:pt x="2870" y="767"/>
                    </a:cubicBezTo>
                    <a:cubicBezTo>
                      <a:pt x="2899" y="766"/>
                      <a:pt x="2930" y="737"/>
                      <a:pt x="2957" y="713"/>
                    </a:cubicBezTo>
                    <a:cubicBezTo>
                      <a:pt x="2961" y="571"/>
                      <a:pt x="2964" y="422"/>
                      <a:pt x="2959" y="291"/>
                    </a:cubicBezTo>
                    <a:cubicBezTo>
                      <a:pt x="2932" y="277"/>
                      <a:pt x="2939" y="178"/>
                      <a:pt x="2959" y="166"/>
                    </a:cubicBezTo>
                    <a:cubicBezTo>
                      <a:pt x="3071" y="166"/>
                      <a:pt x="3091" y="204"/>
                      <a:pt x="3106" y="317"/>
                    </a:cubicBezTo>
                    <a:cubicBezTo>
                      <a:pt x="3092" y="384"/>
                      <a:pt x="3044" y="538"/>
                      <a:pt x="3073" y="597"/>
                    </a:cubicBezTo>
                    <a:cubicBezTo>
                      <a:pt x="3110" y="597"/>
                      <a:pt x="3143" y="486"/>
                      <a:pt x="3150" y="461"/>
                    </a:cubicBezTo>
                    <a:cubicBezTo>
                      <a:pt x="3153" y="461"/>
                      <a:pt x="3155" y="461"/>
                      <a:pt x="3158" y="461"/>
                    </a:cubicBezTo>
                    <a:cubicBezTo>
                      <a:pt x="3158" y="502"/>
                      <a:pt x="3168" y="497"/>
                      <a:pt x="3177" y="537"/>
                    </a:cubicBezTo>
                    <a:cubicBezTo>
                      <a:pt x="3260" y="578"/>
                      <a:pt x="3113" y="687"/>
                      <a:pt x="3077" y="709"/>
                    </a:cubicBezTo>
                    <a:cubicBezTo>
                      <a:pt x="3042" y="869"/>
                      <a:pt x="3068" y="1058"/>
                      <a:pt x="3045" y="1235"/>
                    </a:cubicBezTo>
                    <a:cubicBezTo>
                      <a:pt x="3031" y="1283"/>
                      <a:pt x="3013" y="1315"/>
                      <a:pt x="2965" y="1326"/>
                    </a:cubicBezTo>
                    <a:close/>
                    <a:moveTo>
                      <a:pt x="4800" y="1198"/>
                    </a:moveTo>
                    <a:cubicBezTo>
                      <a:pt x="4799" y="1191"/>
                      <a:pt x="4799" y="1184"/>
                      <a:pt x="4799" y="1178"/>
                    </a:cubicBezTo>
                    <a:cubicBezTo>
                      <a:pt x="4824" y="1166"/>
                      <a:pt x="4824" y="1166"/>
                      <a:pt x="4831" y="1158"/>
                    </a:cubicBezTo>
                    <a:cubicBezTo>
                      <a:pt x="4930" y="1136"/>
                      <a:pt x="5159" y="974"/>
                      <a:pt x="5126" y="857"/>
                    </a:cubicBezTo>
                    <a:cubicBezTo>
                      <a:pt x="5068" y="904"/>
                      <a:pt x="5010" y="951"/>
                      <a:pt x="4951" y="988"/>
                    </a:cubicBezTo>
                    <a:cubicBezTo>
                      <a:pt x="4948" y="984"/>
                      <a:pt x="4945" y="981"/>
                      <a:pt x="4942" y="978"/>
                    </a:cubicBezTo>
                    <a:cubicBezTo>
                      <a:pt x="4889" y="962"/>
                      <a:pt x="4806" y="907"/>
                      <a:pt x="4799" y="868"/>
                    </a:cubicBezTo>
                    <a:cubicBezTo>
                      <a:pt x="4820" y="847"/>
                      <a:pt x="4886" y="842"/>
                      <a:pt x="4924" y="835"/>
                    </a:cubicBezTo>
                    <a:cubicBezTo>
                      <a:pt x="4981" y="814"/>
                      <a:pt x="5144" y="740"/>
                      <a:pt x="5174" y="690"/>
                    </a:cubicBezTo>
                    <a:cubicBezTo>
                      <a:pt x="5194" y="564"/>
                      <a:pt x="5198" y="499"/>
                      <a:pt x="5202" y="497"/>
                    </a:cubicBezTo>
                    <a:cubicBezTo>
                      <a:pt x="5202" y="393"/>
                      <a:pt x="5184" y="299"/>
                      <a:pt x="5185" y="211"/>
                    </a:cubicBezTo>
                    <a:cubicBezTo>
                      <a:pt x="5200" y="196"/>
                      <a:pt x="5198" y="200"/>
                      <a:pt x="5224" y="197"/>
                    </a:cubicBezTo>
                    <a:cubicBezTo>
                      <a:pt x="5224" y="225"/>
                      <a:pt x="5372" y="268"/>
                      <a:pt x="5372" y="359"/>
                    </a:cubicBezTo>
                    <a:cubicBezTo>
                      <a:pt x="5345" y="385"/>
                      <a:pt x="5327" y="551"/>
                      <a:pt x="5327" y="603"/>
                    </a:cubicBezTo>
                    <a:cubicBezTo>
                      <a:pt x="5405" y="628"/>
                      <a:pt x="5452" y="443"/>
                      <a:pt x="5576" y="551"/>
                    </a:cubicBezTo>
                    <a:cubicBezTo>
                      <a:pt x="5576" y="602"/>
                      <a:pt x="5438" y="635"/>
                      <a:pt x="5399" y="673"/>
                    </a:cubicBezTo>
                    <a:cubicBezTo>
                      <a:pt x="5370" y="682"/>
                      <a:pt x="5329" y="724"/>
                      <a:pt x="5303" y="729"/>
                    </a:cubicBezTo>
                    <a:cubicBezTo>
                      <a:pt x="5282" y="770"/>
                      <a:pt x="5274" y="793"/>
                      <a:pt x="5265" y="847"/>
                    </a:cubicBezTo>
                    <a:cubicBezTo>
                      <a:pt x="5261" y="847"/>
                      <a:pt x="5257" y="847"/>
                      <a:pt x="5253" y="849"/>
                    </a:cubicBezTo>
                    <a:cubicBezTo>
                      <a:pt x="5231" y="976"/>
                      <a:pt x="5141" y="1087"/>
                      <a:pt x="5036" y="1156"/>
                    </a:cubicBezTo>
                    <a:cubicBezTo>
                      <a:pt x="5035" y="1160"/>
                      <a:pt x="5035" y="1165"/>
                      <a:pt x="5035" y="1170"/>
                    </a:cubicBezTo>
                    <a:cubicBezTo>
                      <a:pt x="5003" y="1172"/>
                      <a:pt x="5000" y="1176"/>
                      <a:pt x="4929" y="1191"/>
                    </a:cubicBezTo>
                    <a:cubicBezTo>
                      <a:pt x="4886" y="1192"/>
                      <a:pt x="4843" y="1195"/>
                      <a:pt x="4800" y="1198"/>
                    </a:cubicBezTo>
                    <a:close/>
                    <a:moveTo>
                      <a:pt x="3771" y="1178"/>
                    </a:moveTo>
                    <a:cubicBezTo>
                      <a:pt x="3735" y="1138"/>
                      <a:pt x="3710" y="1122"/>
                      <a:pt x="3671" y="1107"/>
                    </a:cubicBezTo>
                    <a:cubicBezTo>
                      <a:pt x="3654" y="1069"/>
                      <a:pt x="3607" y="1083"/>
                      <a:pt x="3589" y="1068"/>
                    </a:cubicBezTo>
                    <a:cubicBezTo>
                      <a:pt x="3589" y="1034"/>
                      <a:pt x="3681" y="1062"/>
                      <a:pt x="3728" y="1039"/>
                    </a:cubicBezTo>
                    <a:cubicBezTo>
                      <a:pt x="3734" y="1025"/>
                      <a:pt x="3734" y="1025"/>
                      <a:pt x="3743" y="787"/>
                    </a:cubicBezTo>
                    <a:cubicBezTo>
                      <a:pt x="3746" y="763"/>
                      <a:pt x="3750" y="740"/>
                      <a:pt x="3754" y="716"/>
                    </a:cubicBezTo>
                    <a:cubicBezTo>
                      <a:pt x="3749" y="713"/>
                      <a:pt x="3745" y="711"/>
                      <a:pt x="3740" y="709"/>
                    </a:cubicBezTo>
                    <a:cubicBezTo>
                      <a:pt x="3716" y="756"/>
                      <a:pt x="3596" y="987"/>
                      <a:pt x="3529" y="987"/>
                    </a:cubicBezTo>
                    <a:cubicBezTo>
                      <a:pt x="3528" y="982"/>
                      <a:pt x="3527" y="980"/>
                      <a:pt x="3525" y="977"/>
                    </a:cubicBezTo>
                    <a:cubicBezTo>
                      <a:pt x="3484" y="969"/>
                      <a:pt x="3456" y="941"/>
                      <a:pt x="3451" y="916"/>
                    </a:cubicBezTo>
                    <a:cubicBezTo>
                      <a:pt x="3481" y="886"/>
                      <a:pt x="3565" y="858"/>
                      <a:pt x="3579" y="809"/>
                    </a:cubicBezTo>
                    <a:cubicBezTo>
                      <a:pt x="3629" y="759"/>
                      <a:pt x="3685" y="660"/>
                      <a:pt x="3746" y="629"/>
                    </a:cubicBezTo>
                    <a:cubicBezTo>
                      <a:pt x="3757" y="578"/>
                      <a:pt x="3763" y="540"/>
                      <a:pt x="3767" y="493"/>
                    </a:cubicBezTo>
                    <a:cubicBezTo>
                      <a:pt x="3764" y="491"/>
                      <a:pt x="3761" y="490"/>
                      <a:pt x="3758" y="490"/>
                    </a:cubicBezTo>
                    <a:cubicBezTo>
                      <a:pt x="3749" y="498"/>
                      <a:pt x="3749" y="498"/>
                      <a:pt x="3747" y="511"/>
                    </a:cubicBezTo>
                    <a:cubicBezTo>
                      <a:pt x="3707" y="505"/>
                      <a:pt x="3644" y="453"/>
                      <a:pt x="3652" y="426"/>
                    </a:cubicBezTo>
                    <a:cubicBezTo>
                      <a:pt x="3731" y="393"/>
                      <a:pt x="3731" y="393"/>
                      <a:pt x="3746" y="390"/>
                    </a:cubicBezTo>
                    <a:cubicBezTo>
                      <a:pt x="3757" y="367"/>
                      <a:pt x="3779" y="370"/>
                      <a:pt x="3794" y="348"/>
                    </a:cubicBezTo>
                    <a:cubicBezTo>
                      <a:pt x="3803" y="295"/>
                      <a:pt x="3811" y="243"/>
                      <a:pt x="3819" y="190"/>
                    </a:cubicBezTo>
                    <a:cubicBezTo>
                      <a:pt x="3855" y="164"/>
                      <a:pt x="3859" y="171"/>
                      <a:pt x="3910" y="200"/>
                    </a:cubicBezTo>
                    <a:cubicBezTo>
                      <a:pt x="3916" y="212"/>
                      <a:pt x="3928" y="239"/>
                      <a:pt x="3959" y="248"/>
                    </a:cubicBezTo>
                    <a:cubicBezTo>
                      <a:pt x="3956" y="258"/>
                      <a:pt x="3953" y="268"/>
                      <a:pt x="3950" y="277"/>
                    </a:cubicBezTo>
                    <a:cubicBezTo>
                      <a:pt x="3987" y="281"/>
                      <a:pt x="3990" y="277"/>
                      <a:pt x="4001" y="331"/>
                    </a:cubicBezTo>
                    <a:cubicBezTo>
                      <a:pt x="3892" y="432"/>
                      <a:pt x="3898" y="404"/>
                      <a:pt x="3869" y="548"/>
                    </a:cubicBezTo>
                    <a:cubicBezTo>
                      <a:pt x="3854" y="701"/>
                      <a:pt x="3841" y="864"/>
                      <a:pt x="3841" y="1031"/>
                    </a:cubicBezTo>
                    <a:cubicBezTo>
                      <a:pt x="3884" y="1094"/>
                      <a:pt x="3993" y="960"/>
                      <a:pt x="4026" y="938"/>
                    </a:cubicBezTo>
                    <a:cubicBezTo>
                      <a:pt x="4050" y="900"/>
                      <a:pt x="4073" y="867"/>
                      <a:pt x="4077" y="829"/>
                    </a:cubicBezTo>
                    <a:cubicBezTo>
                      <a:pt x="4039" y="785"/>
                      <a:pt x="4011" y="741"/>
                      <a:pt x="4005" y="700"/>
                    </a:cubicBezTo>
                    <a:cubicBezTo>
                      <a:pt x="4034" y="704"/>
                      <a:pt x="4081" y="706"/>
                      <a:pt x="4108" y="749"/>
                    </a:cubicBezTo>
                    <a:cubicBezTo>
                      <a:pt x="4117" y="749"/>
                      <a:pt x="4127" y="749"/>
                      <a:pt x="4137" y="749"/>
                    </a:cubicBezTo>
                    <a:cubicBezTo>
                      <a:pt x="4171" y="671"/>
                      <a:pt x="4171" y="671"/>
                      <a:pt x="4174" y="650"/>
                    </a:cubicBezTo>
                    <a:cubicBezTo>
                      <a:pt x="4139" y="650"/>
                      <a:pt x="4113" y="662"/>
                      <a:pt x="4090" y="664"/>
                    </a:cubicBezTo>
                    <a:cubicBezTo>
                      <a:pt x="4074" y="635"/>
                      <a:pt x="4068" y="635"/>
                      <a:pt x="4068" y="613"/>
                    </a:cubicBezTo>
                    <a:cubicBezTo>
                      <a:pt x="4091" y="597"/>
                      <a:pt x="4120" y="450"/>
                      <a:pt x="4123" y="439"/>
                    </a:cubicBezTo>
                    <a:cubicBezTo>
                      <a:pt x="4077" y="439"/>
                      <a:pt x="4047" y="517"/>
                      <a:pt x="3979" y="517"/>
                    </a:cubicBezTo>
                    <a:cubicBezTo>
                      <a:pt x="3976" y="513"/>
                      <a:pt x="3976" y="513"/>
                      <a:pt x="3936" y="511"/>
                    </a:cubicBezTo>
                    <a:cubicBezTo>
                      <a:pt x="3935" y="506"/>
                      <a:pt x="3935" y="502"/>
                      <a:pt x="3935" y="498"/>
                    </a:cubicBezTo>
                    <a:cubicBezTo>
                      <a:pt x="3928" y="495"/>
                      <a:pt x="3921" y="493"/>
                      <a:pt x="3914" y="490"/>
                    </a:cubicBezTo>
                    <a:cubicBezTo>
                      <a:pt x="3913" y="486"/>
                      <a:pt x="3912" y="482"/>
                      <a:pt x="3912" y="479"/>
                    </a:cubicBezTo>
                    <a:cubicBezTo>
                      <a:pt x="3976" y="433"/>
                      <a:pt x="4068" y="393"/>
                      <a:pt x="4124" y="337"/>
                    </a:cubicBezTo>
                    <a:cubicBezTo>
                      <a:pt x="4186" y="324"/>
                      <a:pt x="4196" y="177"/>
                      <a:pt x="4199" y="128"/>
                    </a:cubicBezTo>
                    <a:cubicBezTo>
                      <a:pt x="4246" y="131"/>
                      <a:pt x="4265" y="160"/>
                      <a:pt x="4317" y="179"/>
                    </a:cubicBezTo>
                    <a:cubicBezTo>
                      <a:pt x="4320" y="192"/>
                      <a:pt x="4324" y="206"/>
                      <a:pt x="4328" y="219"/>
                    </a:cubicBezTo>
                    <a:cubicBezTo>
                      <a:pt x="4341" y="224"/>
                      <a:pt x="4353" y="224"/>
                      <a:pt x="4364" y="247"/>
                    </a:cubicBezTo>
                    <a:cubicBezTo>
                      <a:pt x="4368" y="247"/>
                      <a:pt x="4372" y="247"/>
                      <a:pt x="4378" y="248"/>
                    </a:cubicBezTo>
                    <a:cubicBezTo>
                      <a:pt x="4379" y="258"/>
                      <a:pt x="4381" y="268"/>
                      <a:pt x="4384" y="277"/>
                    </a:cubicBezTo>
                    <a:cubicBezTo>
                      <a:pt x="4363" y="294"/>
                      <a:pt x="4345" y="306"/>
                      <a:pt x="4319" y="319"/>
                    </a:cubicBezTo>
                    <a:cubicBezTo>
                      <a:pt x="4317" y="323"/>
                      <a:pt x="4317" y="327"/>
                      <a:pt x="4317" y="331"/>
                    </a:cubicBezTo>
                    <a:cubicBezTo>
                      <a:pt x="4306" y="334"/>
                      <a:pt x="4297" y="337"/>
                      <a:pt x="4287" y="341"/>
                    </a:cubicBezTo>
                    <a:cubicBezTo>
                      <a:pt x="4239" y="422"/>
                      <a:pt x="4206" y="477"/>
                      <a:pt x="4199" y="578"/>
                    </a:cubicBezTo>
                    <a:cubicBezTo>
                      <a:pt x="4275" y="585"/>
                      <a:pt x="4297" y="578"/>
                      <a:pt x="4297" y="669"/>
                    </a:cubicBezTo>
                    <a:cubicBezTo>
                      <a:pt x="4265" y="705"/>
                      <a:pt x="4219" y="767"/>
                      <a:pt x="4219" y="820"/>
                    </a:cubicBezTo>
                    <a:cubicBezTo>
                      <a:pt x="4261" y="850"/>
                      <a:pt x="4302" y="882"/>
                      <a:pt x="4345" y="913"/>
                    </a:cubicBezTo>
                    <a:cubicBezTo>
                      <a:pt x="4410" y="937"/>
                      <a:pt x="4490" y="933"/>
                      <a:pt x="4567" y="933"/>
                    </a:cubicBezTo>
                    <a:cubicBezTo>
                      <a:pt x="4573" y="938"/>
                      <a:pt x="4573" y="938"/>
                      <a:pt x="4573" y="949"/>
                    </a:cubicBezTo>
                    <a:cubicBezTo>
                      <a:pt x="4487" y="1009"/>
                      <a:pt x="4363" y="1056"/>
                      <a:pt x="4265" y="1056"/>
                    </a:cubicBezTo>
                    <a:cubicBezTo>
                      <a:pt x="4214" y="1005"/>
                      <a:pt x="4190" y="956"/>
                      <a:pt x="4142" y="918"/>
                    </a:cubicBezTo>
                    <a:cubicBezTo>
                      <a:pt x="4091" y="984"/>
                      <a:pt x="3972" y="1115"/>
                      <a:pt x="3885" y="1125"/>
                    </a:cubicBezTo>
                    <a:cubicBezTo>
                      <a:pt x="3867" y="1103"/>
                      <a:pt x="3851" y="1090"/>
                      <a:pt x="3840" y="1087"/>
                    </a:cubicBezTo>
                    <a:cubicBezTo>
                      <a:pt x="3836" y="1131"/>
                      <a:pt x="3818" y="1160"/>
                      <a:pt x="3771" y="1178"/>
                    </a:cubicBezTo>
                    <a:close/>
                    <a:moveTo>
                      <a:pt x="5504" y="1160"/>
                    </a:moveTo>
                    <a:cubicBezTo>
                      <a:pt x="5523" y="1155"/>
                      <a:pt x="5544" y="1151"/>
                      <a:pt x="5565" y="1147"/>
                    </a:cubicBezTo>
                    <a:cubicBezTo>
                      <a:pt x="5565" y="1143"/>
                      <a:pt x="5565" y="1140"/>
                      <a:pt x="5565" y="1137"/>
                    </a:cubicBezTo>
                    <a:cubicBezTo>
                      <a:pt x="5590" y="1131"/>
                      <a:pt x="5653" y="1104"/>
                      <a:pt x="5711" y="1086"/>
                    </a:cubicBezTo>
                    <a:cubicBezTo>
                      <a:pt x="5711" y="1083"/>
                      <a:pt x="5711" y="1080"/>
                      <a:pt x="5711" y="1078"/>
                    </a:cubicBezTo>
                    <a:cubicBezTo>
                      <a:pt x="5718" y="1078"/>
                      <a:pt x="5726" y="1078"/>
                      <a:pt x="5734" y="1078"/>
                    </a:cubicBezTo>
                    <a:cubicBezTo>
                      <a:pt x="5734" y="1074"/>
                      <a:pt x="5734" y="1071"/>
                      <a:pt x="5734" y="1068"/>
                    </a:cubicBezTo>
                    <a:cubicBezTo>
                      <a:pt x="5739" y="1068"/>
                      <a:pt x="5743" y="1068"/>
                      <a:pt x="5748" y="1068"/>
                    </a:cubicBezTo>
                    <a:cubicBezTo>
                      <a:pt x="5739" y="1016"/>
                      <a:pt x="5668" y="1034"/>
                      <a:pt x="5634" y="1034"/>
                    </a:cubicBezTo>
                    <a:cubicBezTo>
                      <a:pt x="5556" y="1003"/>
                      <a:pt x="5556" y="1003"/>
                      <a:pt x="5504" y="976"/>
                    </a:cubicBezTo>
                    <a:cubicBezTo>
                      <a:pt x="5504" y="973"/>
                      <a:pt x="5504" y="970"/>
                      <a:pt x="5504" y="967"/>
                    </a:cubicBezTo>
                    <a:cubicBezTo>
                      <a:pt x="5501" y="967"/>
                      <a:pt x="5498" y="967"/>
                      <a:pt x="5496" y="967"/>
                    </a:cubicBezTo>
                    <a:cubicBezTo>
                      <a:pt x="5496" y="963"/>
                      <a:pt x="5496" y="960"/>
                      <a:pt x="5496" y="958"/>
                    </a:cubicBezTo>
                    <a:cubicBezTo>
                      <a:pt x="5490" y="958"/>
                      <a:pt x="5486" y="958"/>
                      <a:pt x="5482" y="958"/>
                    </a:cubicBezTo>
                    <a:cubicBezTo>
                      <a:pt x="5482" y="953"/>
                      <a:pt x="5482" y="951"/>
                      <a:pt x="5482" y="948"/>
                    </a:cubicBezTo>
                    <a:cubicBezTo>
                      <a:pt x="5478" y="948"/>
                      <a:pt x="5475" y="948"/>
                      <a:pt x="5472" y="948"/>
                    </a:cubicBezTo>
                    <a:cubicBezTo>
                      <a:pt x="5472" y="945"/>
                      <a:pt x="5472" y="942"/>
                      <a:pt x="5472" y="940"/>
                    </a:cubicBezTo>
                    <a:cubicBezTo>
                      <a:pt x="5468" y="940"/>
                      <a:pt x="5465" y="940"/>
                      <a:pt x="5463" y="940"/>
                    </a:cubicBezTo>
                    <a:cubicBezTo>
                      <a:pt x="5463" y="936"/>
                      <a:pt x="5463" y="933"/>
                      <a:pt x="5463" y="930"/>
                    </a:cubicBezTo>
                    <a:cubicBezTo>
                      <a:pt x="5460" y="930"/>
                      <a:pt x="5457" y="930"/>
                      <a:pt x="5454" y="930"/>
                    </a:cubicBezTo>
                    <a:cubicBezTo>
                      <a:pt x="5454" y="925"/>
                      <a:pt x="5454" y="920"/>
                      <a:pt x="5454" y="916"/>
                    </a:cubicBezTo>
                    <a:cubicBezTo>
                      <a:pt x="5434" y="904"/>
                      <a:pt x="5421" y="889"/>
                      <a:pt x="5413" y="889"/>
                    </a:cubicBezTo>
                    <a:cubicBezTo>
                      <a:pt x="5406" y="875"/>
                      <a:pt x="5399" y="861"/>
                      <a:pt x="5394" y="847"/>
                    </a:cubicBezTo>
                    <a:cubicBezTo>
                      <a:pt x="5391" y="847"/>
                      <a:pt x="5388" y="847"/>
                      <a:pt x="5385" y="847"/>
                    </a:cubicBezTo>
                    <a:cubicBezTo>
                      <a:pt x="5381" y="838"/>
                      <a:pt x="5378" y="828"/>
                      <a:pt x="5376" y="820"/>
                    </a:cubicBezTo>
                    <a:cubicBezTo>
                      <a:pt x="5370" y="820"/>
                      <a:pt x="5366" y="820"/>
                      <a:pt x="5362" y="820"/>
                    </a:cubicBezTo>
                    <a:cubicBezTo>
                      <a:pt x="5358" y="811"/>
                      <a:pt x="5355" y="803"/>
                      <a:pt x="5352" y="796"/>
                    </a:cubicBezTo>
                    <a:cubicBezTo>
                      <a:pt x="5349" y="796"/>
                      <a:pt x="5347" y="796"/>
                      <a:pt x="5344" y="796"/>
                    </a:cubicBezTo>
                    <a:cubicBezTo>
                      <a:pt x="5344" y="793"/>
                      <a:pt x="5344" y="791"/>
                      <a:pt x="5344" y="788"/>
                    </a:cubicBezTo>
                    <a:cubicBezTo>
                      <a:pt x="5337" y="788"/>
                      <a:pt x="5330" y="788"/>
                      <a:pt x="5325" y="788"/>
                    </a:cubicBezTo>
                    <a:cubicBezTo>
                      <a:pt x="5325" y="791"/>
                      <a:pt x="5325" y="793"/>
                      <a:pt x="5325" y="796"/>
                    </a:cubicBezTo>
                    <a:cubicBezTo>
                      <a:pt x="5322" y="796"/>
                      <a:pt x="5319" y="796"/>
                      <a:pt x="5316" y="796"/>
                    </a:cubicBezTo>
                    <a:cubicBezTo>
                      <a:pt x="5316" y="807"/>
                      <a:pt x="5316" y="818"/>
                      <a:pt x="5316" y="829"/>
                    </a:cubicBezTo>
                    <a:cubicBezTo>
                      <a:pt x="5319" y="829"/>
                      <a:pt x="5322" y="829"/>
                      <a:pt x="5325" y="829"/>
                    </a:cubicBezTo>
                    <a:cubicBezTo>
                      <a:pt x="5347" y="905"/>
                      <a:pt x="5389" y="991"/>
                      <a:pt x="5427" y="1078"/>
                    </a:cubicBezTo>
                    <a:cubicBezTo>
                      <a:pt x="5429" y="1078"/>
                      <a:pt x="5432" y="1078"/>
                      <a:pt x="5435" y="1078"/>
                    </a:cubicBezTo>
                    <a:cubicBezTo>
                      <a:pt x="5435" y="1087"/>
                      <a:pt x="5435" y="1098"/>
                      <a:pt x="5435" y="1109"/>
                    </a:cubicBezTo>
                    <a:cubicBezTo>
                      <a:pt x="5438" y="1109"/>
                      <a:pt x="5441" y="1109"/>
                      <a:pt x="5445" y="1109"/>
                    </a:cubicBezTo>
                    <a:cubicBezTo>
                      <a:pt x="5446" y="1130"/>
                      <a:pt x="5449" y="1136"/>
                      <a:pt x="5482" y="1147"/>
                    </a:cubicBezTo>
                    <a:cubicBezTo>
                      <a:pt x="5482" y="1149"/>
                      <a:pt x="5482" y="1152"/>
                      <a:pt x="5482" y="1156"/>
                    </a:cubicBezTo>
                    <a:cubicBezTo>
                      <a:pt x="5489" y="1158"/>
                      <a:pt x="5496" y="1159"/>
                      <a:pt x="5504" y="1160"/>
                    </a:cubicBezTo>
                    <a:close/>
                    <a:moveTo>
                      <a:pt x="2574" y="1036"/>
                    </a:moveTo>
                    <a:cubicBezTo>
                      <a:pt x="2588" y="1029"/>
                      <a:pt x="2602" y="1022"/>
                      <a:pt x="2616" y="1017"/>
                    </a:cubicBezTo>
                    <a:cubicBezTo>
                      <a:pt x="2614" y="962"/>
                      <a:pt x="2613" y="908"/>
                      <a:pt x="2613" y="854"/>
                    </a:cubicBezTo>
                    <a:cubicBezTo>
                      <a:pt x="2630" y="803"/>
                      <a:pt x="2681" y="755"/>
                      <a:pt x="2708" y="709"/>
                    </a:cubicBezTo>
                    <a:cubicBezTo>
                      <a:pt x="2712" y="709"/>
                      <a:pt x="2717" y="709"/>
                      <a:pt x="2721" y="709"/>
                    </a:cubicBezTo>
                    <a:cubicBezTo>
                      <a:pt x="2726" y="675"/>
                      <a:pt x="2754" y="643"/>
                      <a:pt x="2758" y="607"/>
                    </a:cubicBezTo>
                    <a:cubicBezTo>
                      <a:pt x="2719" y="617"/>
                      <a:pt x="2664" y="735"/>
                      <a:pt x="2623" y="727"/>
                    </a:cubicBezTo>
                    <a:cubicBezTo>
                      <a:pt x="2623" y="622"/>
                      <a:pt x="2649" y="591"/>
                      <a:pt x="2692" y="511"/>
                    </a:cubicBezTo>
                    <a:cubicBezTo>
                      <a:pt x="2692" y="501"/>
                      <a:pt x="2693" y="491"/>
                      <a:pt x="2695" y="482"/>
                    </a:cubicBezTo>
                    <a:cubicBezTo>
                      <a:pt x="2648" y="435"/>
                      <a:pt x="2657" y="404"/>
                      <a:pt x="2580" y="404"/>
                    </a:cubicBezTo>
                    <a:cubicBezTo>
                      <a:pt x="2574" y="410"/>
                      <a:pt x="2569" y="415"/>
                      <a:pt x="2565" y="422"/>
                    </a:cubicBezTo>
                    <a:cubicBezTo>
                      <a:pt x="2537" y="535"/>
                      <a:pt x="2438" y="557"/>
                      <a:pt x="2362" y="628"/>
                    </a:cubicBezTo>
                    <a:cubicBezTo>
                      <a:pt x="2341" y="637"/>
                      <a:pt x="2238" y="687"/>
                      <a:pt x="2228" y="708"/>
                    </a:cubicBezTo>
                    <a:cubicBezTo>
                      <a:pt x="2221" y="708"/>
                      <a:pt x="2216" y="708"/>
                      <a:pt x="2210" y="709"/>
                    </a:cubicBezTo>
                    <a:cubicBezTo>
                      <a:pt x="2217" y="748"/>
                      <a:pt x="2278" y="766"/>
                      <a:pt x="2333" y="766"/>
                    </a:cubicBezTo>
                    <a:cubicBezTo>
                      <a:pt x="2398" y="726"/>
                      <a:pt x="2453" y="650"/>
                      <a:pt x="2522" y="604"/>
                    </a:cubicBezTo>
                    <a:cubicBezTo>
                      <a:pt x="2530" y="677"/>
                      <a:pt x="2521" y="760"/>
                      <a:pt x="2518" y="846"/>
                    </a:cubicBezTo>
                    <a:cubicBezTo>
                      <a:pt x="2505" y="849"/>
                      <a:pt x="2494" y="851"/>
                      <a:pt x="2483" y="856"/>
                    </a:cubicBezTo>
                    <a:cubicBezTo>
                      <a:pt x="2482" y="833"/>
                      <a:pt x="2482" y="813"/>
                      <a:pt x="2482" y="792"/>
                    </a:cubicBezTo>
                    <a:cubicBezTo>
                      <a:pt x="2475" y="791"/>
                      <a:pt x="2468" y="789"/>
                      <a:pt x="2461" y="789"/>
                    </a:cubicBezTo>
                    <a:cubicBezTo>
                      <a:pt x="2432" y="825"/>
                      <a:pt x="2403" y="862"/>
                      <a:pt x="2374" y="900"/>
                    </a:cubicBezTo>
                    <a:cubicBezTo>
                      <a:pt x="2374" y="925"/>
                      <a:pt x="2363" y="992"/>
                      <a:pt x="2388" y="1024"/>
                    </a:cubicBezTo>
                    <a:cubicBezTo>
                      <a:pt x="2396" y="1022"/>
                      <a:pt x="2406" y="1021"/>
                      <a:pt x="2416" y="1021"/>
                    </a:cubicBezTo>
                    <a:cubicBezTo>
                      <a:pt x="2449" y="1002"/>
                      <a:pt x="2476" y="936"/>
                      <a:pt x="2518" y="949"/>
                    </a:cubicBezTo>
                    <a:cubicBezTo>
                      <a:pt x="2519" y="969"/>
                      <a:pt x="2522" y="989"/>
                      <a:pt x="2525" y="1010"/>
                    </a:cubicBezTo>
                    <a:cubicBezTo>
                      <a:pt x="2541" y="1018"/>
                      <a:pt x="2558" y="1027"/>
                      <a:pt x="2574" y="1036"/>
                    </a:cubicBezTo>
                    <a:close/>
                    <a:moveTo>
                      <a:pt x="339" y="1017"/>
                    </a:moveTo>
                    <a:cubicBezTo>
                      <a:pt x="385" y="1009"/>
                      <a:pt x="495" y="967"/>
                      <a:pt x="538" y="941"/>
                    </a:cubicBezTo>
                    <a:cubicBezTo>
                      <a:pt x="536" y="923"/>
                      <a:pt x="536" y="905"/>
                      <a:pt x="536" y="889"/>
                    </a:cubicBezTo>
                    <a:cubicBezTo>
                      <a:pt x="473" y="909"/>
                      <a:pt x="414" y="951"/>
                      <a:pt x="357" y="976"/>
                    </a:cubicBezTo>
                    <a:cubicBezTo>
                      <a:pt x="356" y="980"/>
                      <a:pt x="356" y="984"/>
                      <a:pt x="356" y="988"/>
                    </a:cubicBezTo>
                    <a:cubicBezTo>
                      <a:pt x="349" y="991"/>
                      <a:pt x="342" y="995"/>
                      <a:pt x="336" y="999"/>
                    </a:cubicBezTo>
                    <a:cubicBezTo>
                      <a:pt x="336" y="1005"/>
                      <a:pt x="338" y="1010"/>
                      <a:pt x="339" y="1017"/>
                    </a:cubicBezTo>
                    <a:close/>
                    <a:moveTo>
                      <a:pt x="674" y="902"/>
                    </a:moveTo>
                    <a:cubicBezTo>
                      <a:pt x="688" y="897"/>
                      <a:pt x="702" y="893"/>
                      <a:pt x="716" y="889"/>
                    </a:cubicBezTo>
                    <a:cubicBezTo>
                      <a:pt x="710" y="856"/>
                      <a:pt x="695" y="840"/>
                      <a:pt x="684" y="822"/>
                    </a:cubicBezTo>
                    <a:cubicBezTo>
                      <a:pt x="677" y="822"/>
                      <a:pt x="670" y="822"/>
                      <a:pt x="665" y="822"/>
                    </a:cubicBezTo>
                    <a:cubicBezTo>
                      <a:pt x="651" y="840"/>
                      <a:pt x="651" y="872"/>
                      <a:pt x="674" y="902"/>
                    </a:cubicBezTo>
                    <a:close/>
                    <a:moveTo>
                      <a:pt x="684" y="769"/>
                    </a:moveTo>
                    <a:cubicBezTo>
                      <a:pt x="730" y="751"/>
                      <a:pt x="822" y="713"/>
                      <a:pt x="840" y="668"/>
                    </a:cubicBezTo>
                    <a:cubicBezTo>
                      <a:pt x="775" y="673"/>
                      <a:pt x="710" y="704"/>
                      <a:pt x="658" y="730"/>
                    </a:cubicBezTo>
                    <a:cubicBezTo>
                      <a:pt x="662" y="751"/>
                      <a:pt x="658" y="748"/>
                      <a:pt x="684" y="769"/>
                    </a:cubicBezTo>
                    <a:close/>
                    <a:moveTo>
                      <a:pt x="665" y="676"/>
                    </a:moveTo>
                    <a:cubicBezTo>
                      <a:pt x="696" y="666"/>
                      <a:pt x="709" y="660"/>
                      <a:pt x="731" y="633"/>
                    </a:cubicBezTo>
                    <a:cubicBezTo>
                      <a:pt x="741" y="530"/>
                      <a:pt x="756" y="542"/>
                      <a:pt x="673" y="531"/>
                    </a:cubicBezTo>
                    <a:cubicBezTo>
                      <a:pt x="654" y="564"/>
                      <a:pt x="643" y="632"/>
                      <a:pt x="665" y="676"/>
                    </a:cubicBezTo>
                    <a:close/>
                    <a:moveTo>
                      <a:pt x="1654" y="672"/>
                    </a:moveTo>
                    <a:cubicBezTo>
                      <a:pt x="1698" y="658"/>
                      <a:pt x="1731" y="646"/>
                      <a:pt x="1748" y="600"/>
                    </a:cubicBezTo>
                    <a:cubicBezTo>
                      <a:pt x="1751" y="567"/>
                      <a:pt x="1760" y="541"/>
                      <a:pt x="1760" y="522"/>
                    </a:cubicBezTo>
                    <a:cubicBezTo>
                      <a:pt x="1764" y="520"/>
                      <a:pt x="1769" y="520"/>
                      <a:pt x="1774" y="520"/>
                    </a:cubicBezTo>
                    <a:cubicBezTo>
                      <a:pt x="1774" y="502"/>
                      <a:pt x="1774" y="484"/>
                      <a:pt x="1776" y="466"/>
                    </a:cubicBezTo>
                    <a:cubicBezTo>
                      <a:pt x="1741" y="461"/>
                      <a:pt x="1690" y="493"/>
                      <a:pt x="1680" y="519"/>
                    </a:cubicBezTo>
                    <a:cubicBezTo>
                      <a:pt x="1638" y="528"/>
                      <a:pt x="1635" y="632"/>
                      <a:pt x="1654" y="672"/>
                    </a:cubicBezTo>
                    <a:close/>
                    <a:moveTo>
                      <a:pt x="6448" y="428"/>
                    </a:moveTo>
                    <a:cubicBezTo>
                      <a:pt x="6489" y="425"/>
                      <a:pt x="6489" y="425"/>
                      <a:pt x="6495" y="421"/>
                    </a:cubicBezTo>
                    <a:cubicBezTo>
                      <a:pt x="6493" y="388"/>
                      <a:pt x="6486" y="362"/>
                      <a:pt x="6480" y="344"/>
                    </a:cubicBezTo>
                    <a:cubicBezTo>
                      <a:pt x="6413" y="338"/>
                      <a:pt x="6423" y="350"/>
                      <a:pt x="6423" y="411"/>
                    </a:cubicBezTo>
                    <a:cubicBezTo>
                      <a:pt x="6431" y="417"/>
                      <a:pt x="6440" y="422"/>
                      <a:pt x="6448" y="428"/>
                    </a:cubicBezTo>
                    <a:close/>
                    <a:moveTo>
                      <a:pt x="2348" y="410"/>
                    </a:moveTo>
                    <a:cubicBezTo>
                      <a:pt x="2363" y="408"/>
                      <a:pt x="2423" y="397"/>
                      <a:pt x="2432" y="378"/>
                    </a:cubicBezTo>
                    <a:cubicBezTo>
                      <a:pt x="2488" y="352"/>
                      <a:pt x="2543" y="326"/>
                      <a:pt x="2599" y="301"/>
                    </a:cubicBezTo>
                    <a:cubicBezTo>
                      <a:pt x="2695" y="287"/>
                      <a:pt x="2697" y="283"/>
                      <a:pt x="2718" y="277"/>
                    </a:cubicBezTo>
                    <a:cubicBezTo>
                      <a:pt x="2746" y="228"/>
                      <a:pt x="2737" y="177"/>
                      <a:pt x="2721" y="138"/>
                    </a:cubicBezTo>
                    <a:cubicBezTo>
                      <a:pt x="2679" y="124"/>
                      <a:pt x="2670" y="76"/>
                      <a:pt x="2660" y="150"/>
                    </a:cubicBezTo>
                    <a:cubicBezTo>
                      <a:pt x="2581" y="197"/>
                      <a:pt x="2505" y="257"/>
                      <a:pt x="2434" y="317"/>
                    </a:cubicBezTo>
                    <a:cubicBezTo>
                      <a:pt x="2425" y="335"/>
                      <a:pt x="2407" y="349"/>
                      <a:pt x="2390" y="359"/>
                    </a:cubicBezTo>
                    <a:cubicBezTo>
                      <a:pt x="2390" y="362"/>
                      <a:pt x="2390" y="364"/>
                      <a:pt x="2390" y="368"/>
                    </a:cubicBezTo>
                    <a:cubicBezTo>
                      <a:pt x="2387" y="368"/>
                      <a:pt x="2384" y="368"/>
                      <a:pt x="2381" y="368"/>
                    </a:cubicBezTo>
                    <a:cubicBezTo>
                      <a:pt x="2377" y="375"/>
                      <a:pt x="2374" y="384"/>
                      <a:pt x="2372" y="392"/>
                    </a:cubicBezTo>
                    <a:cubicBezTo>
                      <a:pt x="2367" y="392"/>
                      <a:pt x="2365" y="392"/>
                      <a:pt x="2362" y="392"/>
                    </a:cubicBezTo>
                    <a:cubicBezTo>
                      <a:pt x="2362" y="395"/>
                      <a:pt x="2362" y="397"/>
                      <a:pt x="2362" y="400"/>
                    </a:cubicBezTo>
                    <a:cubicBezTo>
                      <a:pt x="2356" y="400"/>
                      <a:pt x="2352" y="400"/>
                      <a:pt x="2348" y="400"/>
                    </a:cubicBezTo>
                    <a:cubicBezTo>
                      <a:pt x="2348" y="403"/>
                      <a:pt x="2348" y="406"/>
                      <a:pt x="2348" y="410"/>
                    </a:cubicBezTo>
                    <a:close/>
                    <a:moveTo>
                      <a:pt x="767" y="280"/>
                    </a:moveTo>
                    <a:cubicBezTo>
                      <a:pt x="782" y="277"/>
                      <a:pt x="797" y="275"/>
                      <a:pt x="812" y="272"/>
                    </a:cubicBezTo>
                    <a:cubicBezTo>
                      <a:pt x="812" y="266"/>
                      <a:pt x="812" y="262"/>
                      <a:pt x="814" y="258"/>
                    </a:cubicBezTo>
                    <a:cubicBezTo>
                      <a:pt x="818" y="255"/>
                      <a:pt x="822" y="252"/>
                      <a:pt x="828" y="251"/>
                    </a:cubicBezTo>
                    <a:cubicBezTo>
                      <a:pt x="828" y="226"/>
                      <a:pt x="823" y="211"/>
                      <a:pt x="818" y="200"/>
                    </a:cubicBezTo>
                    <a:cubicBezTo>
                      <a:pt x="810" y="200"/>
                      <a:pt x="801" y="200"/>
                      <a:pt x="794" y="200"/>
                    </a:cubicBezTo>
                    <a:cubicBezTo>
                      <a:pt x="781" y="222"/>
                      <a:pt x="757" y="241"/>
                      <a:pt x="757" y="272"/>
                    </a:cubicBezTo>
                    <a:cubicBezTo>
                      <a:pt x="760" y="272"/>
                      <a:pt x="763" y="272"/>
                      <a:pt x="767" y="272"/>
                    </a:cubicBezTo>
                    <a:cubicBezTo>
                      <a:pt x="767" y="275"/>
                      <a:pt x="767" y="277"/>
                      <a:pt x="767" y="280"/>
                    </a:cubicBezTo>
                    <a:close/>
                  </a:path>
                </a:pathLst>
              </a:custGeom>
              <a:grpFill/>
              <a:ln>
                <a:noFill/>
              </a:ln>
            </p:spPr>
            <p:txBody>
              <a:bodyPr anchor="ctr"/>
              <a:lstStyle/>
              <a:p>
                <a:pPr algn="ctr"/>
                <a:endParaRPr/>
              </a:p>
            </p:txBody>
          </p:sp>
          <p:sp>
            <p:nvSpPr>
              <p:cNvPr id="69" name="iṩḻîḑè">
                <a:extLst>
                  <a:ext uri="{FF2B5EF4-FFF2-40B4-BE49-F238E27FC236}">
                    <a16:creationId xmlns:a16="http://schemas.microsoft.com/office/drawing/2014/main" id="{94E31CF1-5FCC-584B-B8DC-F3C0FD0B2F64}"/>
                  </a:ext>
                </a:extLst>
              </p:cNvPr>
              <p:cNvSpPr/>
              <p:nvPr/>
            </p:nvSpPr>
            <p:spPr bwMode="auto">
              <a:xfrm>
                <a:off x="10109901" y="721607"/>
                <a:ext cx="36902" cy="46547"/>
              </a:xfrm>
              <a:custGeom>
                <a:avLst/>
                <a:gdLst>
                  <a:gd name="T0" fmla="*/ 73 w 88"/>
                  <a:gd name="T1" fmla="*/ 45 h 111"/>
                  <a:gd name="T2" fmla="*/ 73 w 88"/>
                  <a:gd name="T3" fmla="*/ 0 h 111"/>
                  <a:gd name="T4" fmla="*/ 88 w 88"/>
                  <a:gd name="T5" fmla="*/ 0 h 111"/>
                  <a:gd name="T6" fmla="*/ 88 w 88"/>
                  <a:gd name="T7" fmla="*/ 111 h 111"/>
                  <a:gd name="T8" fmla="*/ 73 w 88"/>
                  <a:gd name="T9" fmla="*/ 111 h 111"/>
                  <a:gd name="T10" fmla="*/ 73 w 88"/>
                  <a:gd name="T11" fmla="*/ 59 h 111"/>
                  <a:gd name="T12" fmla="*/ 15 w 88"/>
                  <a:gd name="T13" fmla="*/ 59 h 111"/>
                  <a:gd name="T14" fmla="*/ 15 w 88"/>
                  <a:gd name="T15" fmla="*/ 111 h 111"/>
                  <a:gd name="T16" fmla="*/ 0 w 88"/>
                  <a:gd name="T17" fmla="*/ 111 h 111"/>
                  <a:gd name="T18" fmla="*/ 0 w 88"/>
                  <a:gd name="T19" fmla="*/ 0 h 111"/>
                  <a:gd name="T20" fmla="*/ 15 w 88"/>
                  <a:gd name="T21" fmla="*/ 0 h 111"/>
                  <a:gd name="T22" fmla="*/ 15 w 88"/>
                  <a:gd name="T23" fmla="*/ 45 h 111"/>
                  <a:gd name="T24" fmla="*/ 73 w 88"/>
                  <a:gd name="T25"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11">
                    <a:moveTo>
                      <a:pt x="73" y="45"/>
                    </a:moveTo>
                    <a:lnTo>
                      <a:pt x="73" y="0"/>
                    </a:lnTo>
                    <a:lnTo>
                      <a:pt x="88" y="0"/>
                    </a:lnTo>
                    <a:lnTo>
                      <a:pt x="88" y="111"/>
                    </a:lnTo>
                    <a:lnTo>
                      <a:pt x="73" y="111"/>
                    </a:lnTo>
                    <a:lnTo>
                      <a:pt x="73" y="59"/>
                    </a:lnTo>
                    <a:lnTo>
                      <a:pt x="15" y="59"/>
                    </a:lnTo>
                    <a:lnTo>
                      <a:pt x="15" y="111"/>
                    </a:lnTo>
                    <a:lnTo>
                      <a:pt x="0" y="111"/>
                    </a:lnTo>
                    <a:lnTo>
                      <a:pt x="0" y="0"/>
                    </a:lnTo>
                    <a:lnTo>
                      <a:pt x="15" y="0"/>
                    </a:lnTo>
                    <a:lnTo>
                      <a:pt x="15" y="45"/>
                    </a:lnTo>
                    <a:lnTo>
                      <a:pt x="73" y="45"/>
                    </a:lnTo>
                    <a:close/>
                  </a:path>
                </a:pathLst>
              </a:custGeom>
              <a:grpFill/>
              <a:ln>
                <a:noFill/>
              </a:ln>
            </p:spPr>
            <p:txBody>
              <a:bodyPr anchor="ctr"/>
              <a:lstStyle/>
              <a:p>
                <a:pPr algn="ctr"/>
                <a:endParaRPr/>
              </a:p>
            </p:txBody>
          </p:sp>
          <p:sp>
            <p:nvSpPr>
              <p:cNvPr id="70" name="íṥḻïďê">
                <a:extLst>
                  <a:ext uri="{FF2B5EF4-FFF2-40B4-BE49-F238E27FC236}">
                    <a16:creationId xmlns:a16="http://schemas.microsoft.com/office/drawing/2014/main" id="{8E201E6A-C2B0-E38F-EB63-830DA09F0C9E}"/>
                  </a:ext>
                </a:extLst>
              </p:cNvPr>
              <p:cNvSpPr/>
              <p:nvPr/>
            </p:nvSpPr>
            <p:spPr bwMode="auto">
              <a:xfrm>
                <a:off x="10156029" y="734187"/>
                <a:ext cx="27258" cy="34386"/>
              </a:xfrm>
              <a:custGeom>
                <a:avLst/>
                <a:gdLst>
                  <a:gd name="T0" fmla="*/ 132 w 132"/>
                  <a:gd name="T1" fmla="*/ 164 h 167"/>
                  <a:gd name="T2" fmla="*/ 107 w 132"/>
                  <a:gd name="T3" fmla="*/ 164 h 167"/>
                  <a:gd name="T4" fmla="*/ 107 w 132"/>
                  <a:gd name="T5" fmla="*/ 141 h 167"/>
                  <a:gd name="T6" fmla="*/ 105 w 132"/>
                  <a:gd name="T7" fmla="*/ 140 h 167"/>
                  <a:gd name="T8" fmla="*/ 53 w 132"/>
                  <a:gd name="T9" fmla="*/ 166 h 167"/>
                  <a:gd name="T10" fmla="*/ 0 w 132"/>
                  <a:gd name="T11" fmla="*/ 117 h 167"/>
                  <a:gd name="T12" fmla="*/ 0 w 132"/>
                  <a:gd name="T13" fmla="*/ 0 h 167"/>
                  <a:gd name="T14" fmla="*/ 28 w 132"/>
                  <a:gd name="T15" fmla="*/ 0 h 167"/>
                  <a:gd name="T16" fmla="*/ 28 w 132"/>
                  <a:gd name="T17" fmla="*/ 109 h 167"/>
                  <a:gd name="T18" fmla="*/ 60 w 132"/>
                  <a:gd name="T19" fmla="*/ 146 h 167"/>
                  <a:gd name="T20" fmla="*/ 105 w 132"/>
                  <a:gd name="T21" fmla="*/ 91 h 167"/>
                  <a:gd name="T22" fmla="*/ 105 w 132"/>
                  <a:gd name="T23" fmla="*/ 0 h 167"/>
                  <a:gd name="T24" fmla="*/ 132 w 132"/>
                  <a:gd name="T25" fmla="*/ 0 h 167"/>
                  <a:gd name="T26" fmla="*/ 132 w 132"/>
                  <a:gd name="T27" fmla="*/ 1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67">
                    <a:moveTo>
                      <a:pt x="132" y="164"/>
                    </a:moveTo>
                    <a:cubicBezTo>
                      <a:pt x="107" y="164"/>
                      <a:pt x="107" y="164"/>
                      <a:pt x="107" y="164"/>
                    </a:cubicBezTo>
                    <a:cubicBezTo>
                      <a:pt x="107" y="141"/>
                      <a:pt x="107" y="141"/>
                      <a:pt x="107" y="141"/>
                    </a:cubicBezTo>
                    <a:cubicBezTo>
                      <a:pt x="105" y="140"/>
                      <a:pt x="105" y="140"/>
                      <a:pt x="105" y="140"/>
                    </a:cubicBezTo>
                    <a:cubicBezTo>
                      <a:pt x="94" y="158"/>
                      <a:pt x="76" y="167"/>
                      <a:pt x="53" y="166"/>
                    </a:cubicBezTo>
                    <a:cubicBezTo>
                      <a:pt x="18" y="165"/>
                      <a:pt x="1" y="149"/>
                      <a:pt x="0" y="117"/>
                    </a:cubicBezTo>
                    <a:cubicBezTo>
                      <a:pt x="0" y="0"/>
                      <a:pt x="0" y="0"/>
                      <a:pt x="0" y="0"/>
                    </a:cubicBezTo>
                    <a:cubicBezTo>
                      <a:pt x="28" y="0"/>
                      <a:pt x="28" y="0"/>
                      <a:pt x="28" y="0"/>
                    </a:cubicBezTo>
                    <a:cubicBezTo>
                      <a:pt x="28" y="109"/>
                      <a:pt x="28" y="109"/>
                      <a:pt x="28" y="109"/>
                    </a:cubicBezTo>
                    <a:cubicBezTo>
                      <a:pt x="28" y="133"/>
                      <a:pt x="39" y="146"/>
                      <a:pt x="60" y="146"/>
                    </a:cubicBezTo>
                    <a:cubicBezTo>
                      <a:pt x="88" y="145"/>
                      <a:pt x="103" y="126"/>
                      <a:pt x="105" y="91"/>
                    </a:cubicBezTo>
                    <a:cubicBezTo>
                      <a:pt x="105" y="0"/>
                      <a:pt x="105" y="0"/>
                      <a:pt x="105" y="0"/>
                    </a:cubicBezTo>
                    <a:cubicBezTo>
                      <a:pt x="132" y="0"/>
                      <a:pt x="132" y="0"/>
                      <a:pt x="132" y="0"/>
                    </a:cubicBezTo>
                    <a:lnTo>
                      <a:pt x="132" y="164"/>
                    </a:lnTo>
                    <a:close/>
                  </a:path>
                </a:pathLst>
              </a:custGeom>
              <a:grpFill/>
              <a:ln>
                <a:noFill/>
              </a:ln>
            </p:spPr>
            <p:txBody>
              <a:bodyPr anchor="ctr"/>
              <a:lstStyle/>
              <a:p>
                <a:pPr algn="ctr"/>
                <a:endParaRPr/>
              </a:p>
            </p:txBody>
          </p:sp>
          <p:sp>
            <p:nvSpPr>
              <p:cNvPr id="71" name="íşlíḋè">
                <a:extLst>
                  <a:ext uri="{FF2B5EF4-FFF2-40B4-BE49-F238E27FC236}">
                    <a16:creationId xmlns:a16="http://schemas.microsoft.com/office/drawing/2014/main" id="{5024E23F-8FC4-33C4-83F2-3DC3F2B6FE8D}"/>
                  </a:ext>
                </a:extLst>
              </p:cNvPr>
              <p:cNvSpPr/>
              <p:nvPr/>
            </p:nvSpPr>
            <p:spPr bwMode="auto">
              <a:xfrm>
                <a:off x="10189996"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0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5" y="2"/>
                      <a:pt x="135"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2" y="170"/>
                      <a:pt x="140" y="170"/>
                    </a:cubicBezTo>
                    <a:cubicBezTo>
                      <a:pt x="120" y="170"/>
                      <a:pt x="111" y="163"/>
                      <a:pt x="112" y="147"/>
                    </a:cubicBezTo>
                    <a:cubicBezTo>
                      <a:pt x="95" y="163"/>
                      <a:pt x="75" y="171"/>
                      <a:pt x="52" y="171"/>
                    </a:cubicBezTo>
                    <a:cubicBezTo>
                      <a:pt x="19" y="170"/>
                      <a:pt x="2" y="155"/>
                      <a:pt x="0" y="126"/>
                    </a:cubicBezTo>
                    <a:cubicBezTo>
                      <a:pt x="1" y="97"/>
                      <a:pt x="18" y="80"/>
                      <a:pt x="50" y="75"/>
                    </a:cubicBezTo>
                    <a:cubicBezTo>
                      <a:pt x="96" y="70"/>
                      <a:pt x="96" y="70"/>
                      <a:pt x="96" y="70"/>
                    </a:cubicBezTo>
                    <a:cubicBezTo>
                      <a:pt x="106" y="68"/>
                      <a:pt x="111" y="62"/>
                      <a:pt x="111" y="50"/>
                    </a:cubicBezTo>
                    <a:cubicBezTo>
                      <a:pt x="111" y="32"/>
                      <a:pt x="97" y="23"/>
                      <a:pt x="71" y="23"/>
                    </a:cubicBezTo>
                    <a:cubicBezTo>
                      <a:pt x="48"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72" name="ïṣlíďe">
                <a:extLst>
                  <a:ext uri="{FF2B5EF4-FFF2-40B4-BE49-F238E27FC236}">
                    <a16:creationId xmlns:a16="http://schemas.microsoft.com/office/drawing/2014/main" id="{8A3D1601-F3B0-7053-BFE8-3EE2387EF577}"/>
                  </a:ext>
                </a:extLst>
              </p:cNvPr>
              <p:cNvSpPr/>
              <p:nvPr/>
            </p:nvSpPr>
            <p:spPr bwMode="auto">
              <a:xfrm>
                <a:off x="10225640" y="734187"/>
                <a:ext cx="28515" cy="33967"/>
              </a:xfrm>
              <a:custGeom>
                <a:avLst/>
                <a:gdLst>
                  <a:gd name="T0" fmla="*/ 67 w 68"/>
                  <a:gd name="T1" fmla="*/ 11 h 81"/>
                  <a:gd name="T2" fmla="*/ 19 w 68"/>
                  <a:gd name="T3" fmla="*/ 70 h 81"/>
                  <a:gd name="T4" fmla="*/ 68 w 68"/>
                  <a:gd name="T5" fmla="*/ 70 h 81"/>
                  <a:gd name="T6" fmla="*/ 68 w 68"/>
                  <a:gd name="T7" fmla="*/ 81 h 81"/>
                  <a:gd name="T8" fmla="*/ 0 w 68"/>
                  <a:gd name="T9" fmla="*/ 81 h 81"/>
                  <a:gd name="T10" fmla="*/ 0 w 68"/>
                  <a:gd name="T11" fmla="*/ 70 h 81"/>
                  <a:gd name="T12" fmla="*/ 49 w 68"/>
                  <a:gd name="T13" fmla="*/ 11 h 81"/>
                  <a:gd name="T14" fmla="*/ 4 w 68"/>
                  <a:gd name="T15" fmla="*/ 11 h 81"/>
                  <a:gd name="T16" fmla="*/ 4 w 68"/>
                  <a:gd name="T17" fmla="*/ 0 h 81"/>
                  <a:gd name="T18" fmla="*/ 67 w 68"/>
                  <a:gd name="T19" fmla="*/ 0 h 81"/>
                  <a:gd name="T20" fmla="*/ 67 w 68"/>
                  <a:gd name="T2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81">
                    <a:moveTo>
                      <a:pt x="67" y="11"/>
                    </a:moveTo>
                    <a:lnTo>
                      <a:pt x="19" y="70"/>
                    </a:lnTo>
                    <a:lnTo>
                      <a:pt x="68" y="70"/>
                    </a:lnTo>
                    <a:lnTo>
                      <a:pt x="68" y="81"/>
                    </a:lnTo>
                    <a:lnTo>
                      <a:pt x="0" y="81"/>
                    </a:lnTo>
                    <a:lnTo>
                      <a:pt x="0" y="70"/>
                    </a:lnTo>
                    <a:lnTo>
                      <a:pt x="49" y="11"/>
                    </a:lnTo>
                    <a:lnTo>
                      <a:pt x="4" y="11"/>
                    </a:lnTo>
                    <a:lnTo>
                      <a:pt x="4" y="0"/>
                    </a:lnTo>
                    <a:lnTo>
                      <a:pt x="67" y="0"/>
                    </a:lnTo>
                    <a:lnTo>
                      <a:pt x="67" y="11"/>
                    </a:lnTo>
                    <a:close/>
                  </a:path>
                </a:pathLst>
              </a:custGeom>
              <a:grpFill/>
              <a:ln>
                <a:noFill/>
              </a:ln>
            </p:spPr>
            <p:txBody>
              <a:bodyPr anchor="ctr"/>
              <a:lstStyle/>
              <a:p>
                <a:pPr algn="ctr"/>
                <a:endParaRPr/>
              </a:p>
            </p:txBody>
          </p:sp>
          <p:sp>
            <p:nvSpPr>
              <p:cNvPr id="73" name="íṧľîḑe">
                <a:extLst>
                  <a:ext uri="{FF2B5EF4-FFF2-40B4-BE49-F238E27FC236}">
                    <a16:creationId xmlns:a16="http://schemas.microsoft.com/office/drawing/2014/main" id="{0AF75E30-6ACA-62A3-7EA7-2CC926023F28}"/>
                  </a:ext>
                </a:extLst>
              </p:cNvPr>
              <p:cNvSpPr/>
              <p:nvPr/>
            </p:nvSpPr>
            <p:spPr bwMode="auto">
              <a:xfrm>
                <a:off x="10260446" y="721607"/>
                <a:ext cx="27677"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2" y="75"/>
                      <a:pt x="133" y="113"/>
                    </a:cubicBezTo>
                    <a:close/>
                  </a:path>
                </a:pathLst>
              </a:custGeom>
              <a:grpFill/>
              <a:ln>
                <a:noFill/>
              </a:ln>
            </p:spPr>
            <p:txBody>
              <a:bodyPr anchor="ctr"/>
              <a:lstStyle/>
              <a:p>
                <a:pPr algn="ctr"/>
                <a:endParaRPr/>
              </a:p>
            </p:txBody>
          </p:sp>
          <p:sp>
            <p:nvSpPr>
              <p:cNvPr id="74" name="išliḍé">
                <a:extLst>
                  <a:ext uri="{FF2B5EF4-FFF2-40B4-BE49-F238E27FC236}">
                    <a16:creationId xmlns:a16="http://schemas.microsoft.com/office/drawing/2014/main" id="{0603697D-8714-54EF-DC66-EC51F96821EA}"/>
                  </a:ext>
                </a:extLst>
              </p:cNvPr>
              <p:cNvSpPr/>
              <p:nvPr/>
            </p:nvSpPr>
            <p:spPr bwMode="auto">
              <a:xfrm>
                <a:off x="10294413"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6" y="149"/>
                      <a:pt x="121" y="128"/>
                      <a:pt x="124" y="87"/>
                    </a:cubicBezTo>
                    <a:cubicBezTo>
                      <a:pt x="121" y="46"/>
                      <a:pt x="106" y="25"/>
                      <a:pt x="76" y="24"/>
                    </a:cubicBezTo>
                    <a:cubicBezTo>
                      <a:pt x="47" y="25"/>
                      <a:pt x="31" y="46"/>
                      <a:pt x="28" y="87"/>
                    </a:cubicBezTo>
                    <a:close/>
                  </a:path>
                </a:pathLst>
              </a:custGeom>
              <a:grpFill/>
              <a:ln>
                <a:noFill/>
              </a:ln>
            </p:spPr>
            <p:txBody>
              <a:bodyPr anchor="ctr"/>
              <a:lstStyle/>
              <a:p>
                <a:pPr algn="ctr"/>
                <a:endParaRPr/>
              </a:p>
            </p:txBody>
          </p:sp>
          <p:sp>
            <p:nvSpPr>
              <p:cNvPr id="75" name="iŝliďé">
                <a:extLst>
                  <a:ext uri="{FF2B5EF4-FFF2-40B4-BE49-F238E27FC236}">
                    <a16:creationId xmlns:a16="http://schemas.microsoft.com/office/drawing/2014/main" id="{D537AD16-5AA3-F4A0-CB7F-3B303D394AAE}"/>
                  </a:ext>
                </a:extLst>
              </p:cNvPr>
              <p:cNvSpPr/>
              <p:nvPr/>
            </p:nvSpPr>
            <p:spPr bwMode="auto">
              <a:xfrm>
                <a:off x="10332573"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2" y="20"/>
                      <a:pt x="133" y="58"/>
                    </a:cubicBezTo>
                    <a:close/>
                  </a:path>
                </a:pathLst>
              </a:custGeom>
              <a:grpFill/>
              <a:ln>
                <a:noFill/>
              </a:ln>
            </p:spPr>
            <p:txBody>
              <a:bodyPr anchor="ctr"/>
              <a:lstStyle/>
              <a:p>
                <a:pPr algn="ctr"/>
                <a:endParaRPr/>
              </a:p>
            </p:txBody>
          </p:sp>
          <p:sp>
            <p:nvSpPr>
              <p:cNvPr id="76" name="íṥľïdê">
                <a:extLst>
                  <a:ext uri="{FF2B5EF4-FFF2-40B4-BE49-F238E27FC236}">
                    <a16:creationId xmlns:a16="http://schemas.microsoft.com/office/drawing/2014/main" id="{61823BFD-E695-4FDF-AFDA-CE580D9FB818}"/>
                  </a:ext>
                </a:extLst>
              </p:cNvPr>
              <p:cNvSpPr/>
              <p:nvPr/>
            </p:nvSpPr>
            <p:spPr bwMode="auto">
              <a:xfrm>
                <a:off x="10366960" y="732929"/>
                <a:ext cx="29774"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1" y="129"/>
                      <a:pt x="45" y="150"/>
                      <a:pt x="74" y="151"/>
                    </a:cubicBezTo>
                    <a:cubicBezTo>
                      <a:pt x="103"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1"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77" name="ïṡ1iďe">
                <a:extLst>
                  <a:ext uri="{FF2B5EF4-FFF2-40B4-BE49-F238E27FC236}">
                    <a16:creationId xmlns:a16="http://schemas.microsoft.com/office/drawing/2014/main" id="{B06B43B5-8231-E29A-F1BE-62921ADEC287}"/>
                  </a:ext>
                </a:extLst>
              </p:cNvPr>
              <p:cNvSpPr/>
              <p:nvPr/>
            </p:nvSpPr>
            <p:spPr bwMode="auto">
              <a:xfrm>
                <a:off x="10423571" y="721607"/>
                <a:ext cx="36483" cy="47386"/>
              </a:xfrm>
              <a:custGeom>
                <a:avLst/>
                <a:gdLst>
                  <a:gd name="T0" fmla="*/ 147 w 177"/>
                  <a:gd name="T1" fmla="*/ 0 h 228"/>
                  <a:gd name="T2" fmla="*/ 177 w 177"/>
                  <a:gd name="T3" fmla="*/ 0 h 228"/>
                  <a:gd name="T4" fmla="*/ 177 w 177"/>
                  <a:gd name="T5" fmla="*/ 144 h 228"/>
                  <a:gd name="T6" fmla="*/ 85 w 177"/>
                  <a:gd name="T7" fmla="*/ 228 h 228"/>
                  <a:gd name="T8" fmla="*/ 0 w 177"/>
                  <a:gd name="T9" fmla="*/ 149 h 228"/>
                  <a:gd name="T10" fmla="*/ 0 w 177"/>
                  <a:gd name="T11" fmla="*/ 0 h 228"/>
                  <a:gd name="T12" fmla="*/ 30 w 177"/>
                  <a:gd name="T13" fmla="*/ 0 h 228"/>
                  <a:gd name="T14" fmla="*/ 30 w 177"/>
                  <a:gd name="T15" fmla="*/ 141 h 228"/>
                  <a:gd name="T16" fmla="*/ 87 w 177"/>
                  <a:gd name="T17" fmla="*/ 203 h 228"/>
                  <a:gd name="T18" fmla="*/ 147 w 177"/>
                  <a:gd name="T19" fmla="*/ 141 h 228"/>
                  <a:gd name="T20" fmla="*/ 147 w 177"/>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228">
                    <a:moveTo>
                      <a:pt x="147" y="0"/>
                    </a:moveTo>
                    <a:cubicBezTo>
                      <a:pt x="177" y="0"/>
                      <a:pt x="177" y="0"/>
                      <a:pt x="177" y="0"/>
                    </a:cubicBezTo>
                    <a:cubicBezTo>
                      <a:pt x="177" y="144"/>
                      <a:pt x="177" y="144"/>
                      <a:pt x="177" y="144"/>
                    </a:cubicBezTo>
                    <a:cubicBezTo>
                      <a:pt x="175" y="198"/>
                      <a:pt x="144" y="226"/>
                      <a:pt x="85" y="228"/>
                    </a:cubicBezTo>
                    <a:cubicBezTo>
                      <a:pt x="31" y="226"/>
                      <a:pt x="2" y="200"/>
                      <a:pt x="0" y="149"/>
                    </a:cubicBezTo>
                    <a:cubicBezTo>
                      <a:pt x="0" y="0"/>
                      <a:pt x="0" y="0"/>
                      <a:pt x="0" y="0"/>
                    </a:cubicBezTo>
                    <a:cubicBezTo>
                      <a:pt x="30" y="0"/>
                      <a:pt x="30" y="0"/>
                      <a:pt x="30" y="0"/>
                    </a:cubicBezTo>
                    <a:cubicBezTo>
                      <a:pt x="30" y="141"/>
                      <a:pt x="30" y="141"/>
                      <a:pt x="30" y="141"/>
                    </a:cubicBezTo>
                    <a:cubicBezTo>
                      <a:pt x="31" y="182"/>
                      <a:pt x="50" y="202"/>
                      <a:pt x="87" y="203"/>
                    </a:cubicBezTo>
                    <a:cubicBezTo>
                      <a:pt x="127" y="202"/>
                      <a:pt x="147" y="182"/>
                      <a:pt x="147" y="141"/>
                    </a:cubicBezTo>
                    <a:lnTo>
                      <a:pt x="147" y="0"/>
                    </a:lnTo>
                    <a:close/>
                  </a:path>
                </a:pathLst>
              </a:custGeom>
              <a:grpFill/>
              <a:ln>
                <a:noFill/>
              </a:ln>
            </p:spPr>
            <p:txBody>
              <a:bodyPr anchor="ctr"/>
              <a:lstStyle/>
              <a:p>
                <a:pPr algn="ctr"/>
                <a:endParaRPr/>
              </a:p>
            </p:txBody>
          </p:sp>
          <p:sp>
            <p:nvSpPr>
              <p:cNvPr id="78" name="ïṧľïḋé">
                <a:extLst>
                  <a:ext uri="{FF2B5EF4-FFF2-40B4-BE49-F238E27FC236}">
                    <a16:creationId xmlns:a16="http://schemas.microsoft.com/office/drawing/2014/main" id="{8B8E4023-51B2-E6DE-B936-8076678B0637}"/>
                  </a:ext>
                </a:extLst>
              </p:cNvPr>
              <p:cNvSpPr/>
              <p:nvPr/>
            </p:nvSpPr>
            <p:spPr bwMode="auto">
              <a:xfrm>
                <a:off x="10469280"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8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9" y="38"/>
                      <a:pt x="97" y="24"/>
                      <a:pt x="71" y="26"/>
                    </a:cubicBezTo>
                    <a:cubicBezTo>
                      <a:pt x="44"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8" y="0"/>
                    </a:cubicBezTo>
                    <a:cubicBezTo>
                      <a:pt x="114" y="1"/>
                      <a:pt x="133" y="20"/>
                      <a:pt x="134" y="58"/>
                    </a:cubicBezTo>
                    <a:close/>
                  </a:path>
                </a:pathLst>
              </a:custGeom>
              <a:grpFill/>
              <a:ln>
                <a:noFill/>
              </a:ln>
            </p:spPr>
            <p:txBody>
              <a:bodyPr anchor="ctr"/>
              <a:lstStyle/>
              <a:p>
                <a:pPr algn="ctr"/>
                <a:endParaRPr/>
              </a:p>
            </p:txBody>
          </p:sp>
          <p:sp>
            <p:nvSpPr>
              <p:cNvPr id="79" name="ïṧ1ïḓe">
                <a:extLst>
                  <a:ext uri="{FF2B5EF4-FFF2-40B4-BE49-F238E27FC236}">
                    <a16:creationId xmlns:a16="http://schemas.microsoft.com/office/drawing/2014/main" id="{D346A2F2-6785-410D-3C0B-B3DCC4BC3839}"/>
                  </a:ext>
                </a:extLst>
              </p:cNvPr>
              <p:cNvSpPr/>
              <p:nvPr/>
            </p:nvSpPr>
            <p:spPr bwMode="auto">
              <a:xfrm>
                <a:off x="10505763" y="721607"/>
                <a:ext cx="5452" cy="46547"/>
              </a:xfrm>
              <a:custGeom>
                <a:avLst/>
                <a:gdLst>
                  <a:gd name="T0" fmla="*/ 13 w 13"/>
                  <a:gd name="T1" fmla="*/ 30 h 111"/>
                  <a:gd name="T2" fmla="*/ 13 w 13"/>
                  <a:gd name="T3" fmla="*/ 111 h 111"/>
                  <a:gd name="T4" fmla="*/ 0 w 13"/>
                  <a:gd name="T5" fmla="*/ 111 h 111"/>
                  <a:gd name="T6" fmla="*/ 0 w 13"/>
                  <a:gd name="T7" fmla="*/ 30 h 111"/>
                  <a:gd name="T8" fmla="*/ 13 w 13"/>
                  <a:gd name="T9" fmla="*/ 30 h 111"/>
                  <a:gd name="T10" fmla="*/ 13 w 13"/>
                  <a:gd name="T11" fmla="*/ 30 h 111"/>
                  <a:gd name="T12" fmla="*/ 13 w 13"/>
                  <a:gd name="T13" fmla="*/ 15 h 111"/>
                  <a:gd name="T14" fmla="*/ 0 w 13"/>
                  <a:gd name="T15" fmla="*/ 15 h 111"/>
                  <a:gd name="T16" fmla="*/ 0 w 13"/>
                  <a:gd name="T17" fmla="*/ 0 h 111"/>
                  <a:gd name="T18" fmla="*/ 13 w 13"/>
                  <a:gd name="T19" fmla="*/ 0 h 111"/>
                  <a:gd name="T20" fmla="*/ 13 w 13"/>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1">
                    <a:moveTo>
                      <a:pt x="13" y="30"/>
                    </a:moveTo>
                    <a:lnTo>
                      <a:pt x="13" y="111"/>
                    </a:lnTo>
                    <a:lnTo>
                      <a:pt x="0" y="111"/>
                    </a:lnTo>
                    <a:lnTo>
                      <a:pt x="0" y="30"/>
                    </a:lnTo>
                    <a:lnTo>
                      <a:pt x="13" y="30"/>
                    </a:lnTo>
                    <a:lnTo>
                      <a:pt x="13" y="30"/>
                    </a:lnTo>
                    <a:close/>
                    <a:moveTo>
                      <a:pt x="13" y="15"/>
                    </a:moveTo>
                    <a:lnTo>
                      <a:pt x="0" y="15"/>
                    </a:lnTo>
                    <a:lnTo>
                      <a:pt x="0" y="0"/>
                    </a:lnTo>
                    <a:lnTo>
                      <a:pt x="13" y="0"/>
                    </a:lnTo>
                    <a:lnTo>
                      <a:pt x="13" y="15"/>
                    </a:lnTo>
                    <a:close/>
                  </a:path>
                </a:pathLst>
              </a:custGeom>
              <a:grpFill/>
              <a:ln>
                <a:noFill/>
              </a:ln>
            </p:spPr>
            <p:txBody>
              <a:bodyPr anchor="ctr"/>
              <a:lstStyle/>
              <a:p>
                <a:pPr algn="ctr"/>
                <a:endParaRPr/>
              </a:p>
            </p:txBody>
          </p:sp>
          <p:sp>
            <p:nvSpPr>
              <p:cNvPr id="80" name="îśľîḋé">
                <a:extLst>
                  <a:ext uri="{FF2B5EF4-FFF2-40B4-BE49-F238E27FC236}">
                    <a16:creationId xmlns:a16="http://schemas.microsoft.com/office/drawing/2014/main" id="{3A916A32-AF09-E5C4-78D8-20D85A89CDC8}"/>
                  </a:ext>
                </a:extLst>
              </p:cNvPr>
              <p:cNvSpPr/>
              <p:nvPr/>
            </p:nvSpPr>
            <p:spPr bwMode="auto">
              <a:xfrm>
                <a:off x="10515827" y="734187"/>
                <a:ext cx="31451" cy="33967"/>
              </a:xfrm>
              <a:custGeom>
                <a:avLst/>
                <a:gdLst>
                  <a:gd name="T0" fmla="*/ 37 w 75"/>
                  <a:gd name="T1" fmla="*/ 66 h 81"/>
                  <a:gd name="T2" fmla="*/ 60 w 75"/>
                  <a:gd name="T3" fmla="*/ 0 h 81"/>
                  <a:gd name="T4" fmla="*/ 75 w 75"/>
                  <a:gd name="T5" fmla="*/ 0 h 81"/>
                  <a:gd name="T6" fmla="*/ 44 w 75"/>
                  <a:gd name="T7" fmla="*/ 81 h 81"/>
                  <a:gd name="T8" fmla="*/ 30 w 75"/>
                  <a:gd name="T9" fmla="*/ 81 h 81"/>
                  <a:gd name="T10" fmla="*/ 0 w 75"/>
                  <a:gd name="T11" fmla="*/ 0 h 81"/>
                  <a:gd name="T12" fmla="*/ 16 w 75"/>
                  <a:gd name="T13" fmla="*/ 0 h 81"/>
                  <a:gd name="T14" fmla="*/ 36 w 75"/>
                  <a:gd name="T15" fmla="*/ 66 h 81"/>
                  <a:gd name="T16" fmla="*/ 37 w 75"/>
                  <a:gd name="T1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37" y="66"/>
                    </a:moveTo>
                    <a:lnTo>
                      <a:pt x="60" y="0"/>
                    </a:lnTo>
                    <a:lnTo>
                      <a:pt x="75" y="0"/>
                    </a:lnTo>
                    <a:lnTo>
                      <a:pt x="44" y="81"/>
                    </a:lnTo>
                    <a:lnTo>
                      <a:pt x="30" y="81"/>
                    </a:lnTo>
                    <a:lnTo>
                      <a:pt x="0" y="0"/>
                    </a:lnTo>
                    <a:lnTo>
                      <a:pt x="16" y="0"/>
                    </a:lnTo>
                    <a:lnTo>
                      <a:pt x="36" y="66"/>
                    </a:lnTo>
                    <a:lnTo>
                      <a:pt x="37" y="66"/>
                    </a:lnTo>
                    <a:close/>
                  </a:path>
                </a:pathLst>
              </a:custGeom>
              <a:grpFill/>
              <a:ln>
                <a:noFill/>
              </a:ln>
            </p:spPr>
            <p:txBody>
              <a:bodyPr anchor="ctr"/>
              <a:lstStyle/>
              <a:p>
                <a:pPr algn="ctr"/>
                <a:endParaRPr/>
              </a:p>
            </p:txBody>
          </p:sp>
          <p:sp>
            <p:nvSpPr>
              <p:cNvPr id="81" name="iṧḷïdè">
                <a:extLst>
                  <a:ext uri="{FF2B5EF4-FFF2-40B4-BE49-F238E27FC236}">
                    <a16:creationId xmlns:a16="http://schemas.microsoft.com/office/drawing/2014/main" id="{99EBA09C-63A4-D396-1464-7B1C8550E54B}"/>
                  </a:ext>
                </a:extLst>
              </p:cNvPr>
              <p:cNvSpPr/>
              <p:nvPr/>
            </p:nvSpPr>
            <p:spPr bwMode="auto">
              <a:xfrm>
                <a:off x="10550213" y="732929"/>
                <a:ext cx="31032" cy="35644"/>
              </a:xfrm>
              <a:custGeom>
                <a:avLst/>
                <a:gdLst>
                  <a:gd name="T0" fmla="*/ 121 w 150"/>
                  <a:gd name="T1" fmla="*/ 118 h 171"/>
                  <a:gd name="T2" fmla="*/ 148 w 150"/>
                  <a:gd name="T3" fmla="*/ 118 h 171"/>
                  <a:gd name="T4" fmla="*/ 118 w 150"/>
                  <a:gd name="T5" fmla="*/ 163 h 171"/>
                  <a:gd name="T6" fmla="*/ 74 w 150"/>
                  <a:gd name="T7" fmla="*/ 171 h 171"/>
                  <a:gd name="T8" fmla="*/ 0 w 150"/>
                  <a:gd name="T9" fmla="*/ 92 h 171"/>
                  <a:gd name="T10" fmla="*/ 79 w 150"/>
                  <a:gd name="T11" fmla="*/ 0 h 171"/>
                  <a:gd name="T12" fmla="*/ 150 w 150"/>
                  <a:gd name="T13" fmla="*/ 97 h 171"/>
                  <a:gd name="T14" fmla="*/ 30 w 150"/>
                  <a:gd name="T15" fmla="*/ 97 h 171"/>
                  <a:gd name="T16" fmla="*/ 78 w 150"/>
                  <a:gd name="T17" fmla="*/ 151 h 171"/>
                  <a:gd name="T18" fmla="*/ 121 w 150"/>
                  <a:gd name="T19" fmla="*/ 118 h 171"/>
                  <a:gd name="T20" fmla="*/ 30 w 150"/>
                  <a:gd name="T21" fmla="*/ 75 h 171"/>
                  <a:gd name="T22" fmla="*/ 122 w 150"/>
                  <a:gd name="T23" fmla="*/ 75 h 171"/>
                  <a:gd name="T24" fmla="*/ 75 w 150"/>
                  <a:gd name="T25" fmla="*/ 26 h 171"/>
                  <a:gd name="T26" fmla="*/ 30 w 150"/>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71">
                    <a:moveTo>
                      <a:pt x="121" y="118"/>
                    </a:moveTo>
                    <a:cubicBezTo>
                      <a:pt x="148" y="118"/>
                      <a:pt x="148" y="118"/>
                      <a:pt x="148" y="118"/>
                    </a:cubicBezTo>
                    <a:cubicBezTo>
                      <a:pt x="144" y="136"/>
                      <a:pt x="134" y="151"/>
                      <a:pt x="118" y="163"/>
                    </a:cubicBezTo>
                    <a:cubicBezTo>
                      <a:pt x="109" y="169"/>
                      <a:pt x="94" y="171"/>
                      <a:pt x="74" y="171"/>
                    </a:cubicBezTo>
                    <a:cubicBezTo>
                      <a:pt x="27" y="170"/>
                      <a:pt x="3" y="143"/>
                      <a:pt x="0" y="92"/>
                    </a:cubicBezTo>
                    <a:cubicBezTo>
                      <a:pt x="2" y="32"/>
                      <a:pt x="28" y="2"/>
                      <a:pt x="79" y="0"/>
                    </a:cubicBezTo>
                    <a:cubicBezTo>
                      <a:pt x="125" y="1"/>
                      <a:pt x="149" y="33"/>
                      <a:pt x="150" y="97"/>
                    </a:cubicBezTo>
                    <a:cubicBezTo>
                      <a:pt x="30" y="97"/>
                      <a:pt x="30" y="97"/>
                      <a:pt x="30" y="97"/>
                    </a:cubicBezTo>
                    <a:cubicBezTo>
                      <a:pt x="30" y="133"/>
                      <a:pt x="46" y="151"/>
                      <a:pt x="78" y="151"/>
                    </a:cubicBezTo>
                    <a:cubicBezTo>
                      <a:pt x="101" y="149"/>
                      <a:pt x="115" y="138"/>
                      <a:pt x="121" y="118"/>
                    </a:cubicBezTo>
                    <a:close/>
                    <a:moveTo>
                      <a:pt x="30" y="75"/>
                    </a:moveTo>
                    <a:cubicBezTo>
                      <a:pt x="122" y="75"/>
                      <a:pt x="122" y="75"/>
                      <a:pt x="122" y="75"/>
                    </a:cubicBezTo>
                    <a:cubicBezTo>
                      <a:pt x="119" y="42"/>
                      <a:pt x="104" y="26"/>
                      <a:pt x="75" y="26"/>
                    </a:cubicBezTo>
                    <a:cubicBezTo>
                      <a:pt x="48" y="28"/>
                      <a:pt x="33" y="44"/>
                      <a:pt x="30" y="75"/>
                    </a:cubicBezTo>
                    <a:close/>
                  </a:path>
                </a:pathLst>
              </a:custGeom>
              <a:grpFill/>
              <a:ln>
                <a:noFill/>
              </a:ln>
            </p:spPr>
            <p:txBody>
              <a:bodyPr anchor="ctr"/>
              <a:lstStyle/>
              <a:p>
                <a:pPr algn="ctr"/>
                <a:endParaRPr/>
              </a:p>
            </p:txBody>
          </p:sp>
          <p:sp>
            <p:nvSpPr>
              <p:cNvPr id="82" name="îṩḷîḓe">
                <a:extLst>
                  <a:ext uri="{FF2B5EF4-FFF2-40B4-BE49-F238E27FC236}">
                    <a16:creationId xmlns:a16="http://schemas.microsoft.com/office/drawing/2014/main" id="{BC2C7452-1CCE-DD43-58A3-D962AC56528C}"/>
                  </a:ext>
                </a:extLst>
              </p:cNvPr>
              <p:cNvSpPr/>
              <p:nvPr/>
            </p:nvSpPr>
            <p:spPr bwMode="auto">
              <a:xfrm>
                <a:off x="10588793" y="732929"/>
                <a:ext cx="16774" cy="35225"/>
              </a:xfrm>
              <a:custGeom>
                <a:avLst/>
                <a:gdLst>
                  <a:gd name="T0" fmla="*/ 29 w 81"/>
                  <a:gd name="T1" fmla="*/ 73 h 169"/>
                  <a:gd name="T2" fmla="*/ 29 w 81"/>
                  <a:gd name="T3" fmla="*/ 169 h 169"/>
                  <a:gd name="T4" fmla="*/ 0 w 81"/>
                  <a:gd name="T5" fmla="*/ 169 h 169"/>
                  <a:gd name="T6" fmla="*/ 0 w 81"/>
                  <a:gd name="T7" fmla="*/ 5 h 169"/>
                  <a:gd name="T8" fmla="*/ 27 w 81"/>
                  <a:gd name="T9" fmla="*/ 5 h 169"/>
                  <a:gd name="T10" fmla="*/ 27 w 81"/>
                  <a:gd name="T11" fmla="*/ 33 h 169"/>
                  <a:gd name="T12" fmla="*/ 74 w 81"/>
                  <a:gd name="T13" fmla="*/ 0 h 169"/>
                  <a:gd name="T14" fmla="*/ 79 w 81"/>
                  <a:gd name="T15" fmla="*/ 1 h 169"/>
                  <a:gd name="T16" fmla="*/ 81 w 81"/>
                  <a:gd name="T17" fmla="*/ 1 h 169"/>
                  <a:gd name="T18" fmla="*/ 81 w 81"/>
                  <a:gd name="T19" fmla="*/ 31 h 169"/>
                  <a:gd name="T20" fmla="*/ 70 w 81"/>
                  <a:gd name="T21" fmla="*/ 31 h 169"/>
                  <a:gd name="T22" fmla="*/ 29 w 81"/>
                  <a:gd name="T23" fmla="*/ 7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69">
                    <a:moveTo>
                      <a:pt x="29" y="73"/>
                    </a:moveTo>
                    <a:cubicBezTo>
                      <a:pt x="29" y="169"/>
                      <a:pt x="29" y="169"/>
                      <a:pt x="29" y="169"/>
                    </a:cubicBezTo>
                    <a:cubicBezTo>
                      <a:pt x="0" y="169"/>
                      <a:pt x="0" y="169"/>
                      <a:pt x="0" y="169"/>
                    </a:cubicBezTo>
                    <a:cubicBezTo>
                      <a:pt x="0" y="5"/>
                      <a:pt x="0" y="5"/>
                      <a:pt x="0" y="5"/>
                    </a:cubicBezTo>
                    <a:cubicBezTo>
                      <a:pt x="27" y="5"/>
                      <a:pt x="27" y="5"/>
                      <a:pt x="27" y="5"/>
                    </a:cubicBezTo>
                    <a:cubicBezTo>
                      <a:pt x="27" y="33"/>
                      <a:pt x="27" y="33"/>
                      <a:pt x="27" y="33"/>
                    </a:cubicBezTo>
                    <a:cubicBezTo>
                      <a:pt x="40" y="11"/>
                      <a:pt x="55" y="0"/>
                      <a:pt x="74" y="0"/>
                    </a:cubicBezTo>
                    <a:cubicBezTo>
                      <a:pt x="76" y="0"/>
                      <a:pt x="77" y="0"/>
                      <a:pt x="79" y="1"/>
                    </a:cubicBezTo>
                    <a:cubicBezTo>
                      <a:pt x="80" y="1"/>
                      <a:pt x="81" y="1"/>
                      <a:pt x="81" y="1"/>
                    </a:cubicBezTo>
                    <a:cubicBezTo>
                      <a:pt x="81" y="31"/>
                      <a:pt x="81" y="31"/>
                      <a:pt x="81" y="31"/>
                    </a:cubicBezTo>
                    <a:cubicBezTo>
                      <a:pt x="70" y="31"/>
                      <a:pt x="70" y="31"/>
                      <a:pt x="70" y="31"/>
                    </a:cubicBezTo>
                    <a:cubicBezTo>
                      <a:pt x="44" y="32"/>
                      <a:pt x="30" y="46"/>
                      <a:pt x="29" y="73"/>
                    </a:cubicBezTo>
                    <a:close/>
                  </a:path>
                </a:pathLst>
              </a:custGeom>
              <a:grpFill/>
              <a:ln>
                <a:noFill/>
              </a:ln>
            </p:spPr>
            <p:txBody>
              <a:bodyPr anchor="ctr"/>
              <a:lstStyle/>
              <a:p>
                <a:pPr algn="ctr"/>
                <a:endParaRPr/>
              </a:p>
            </p:txBody>
          </p:sp>
          <p:sp>
            <p:nvSpPr>
              <p:cNvPr id="83" name="is1idé">
                <a:extLst>
                  <a:ext uri="{FF2B5EF4-FFF2-40B4-BE49-F238E27FC236}">
                    <a16:creationId xmlns:a16="http://schemas.microsoft.com/office/drawing/2014/main" id="{D518372C-E5E7-D6B4-35F0-C7343AEA6861}"/>
                  </a:ext>
                </a:extLst>
              </p:cNvPr>
              <p:cNvSpPr/>
              <p:nvPr/>
            </p:nvSpPr>
            <p:spPr bwMode="auto">
              <a:xfrm>
                <a:off x="10607244" y="732929"/>
                <a:ext cx="28096" cy="35644"/>
              </a:xfrm>
              <a:custGeom>
                <a:avLst/>
                <a:gdLst>
                  <a:gd name="T0" fmla="*/ 130 w 136"/>
                  <a:gd name="T1" fmla="*/ 53 h 171"/>
                  <a:gd name="T2" fmla="*/ 103 w 136"/>
                  <a:gd name="T3" fmla="*/ 53 h 171"/>
                  <a:gd name="T4" fmla="*/ 64 w 136"/>
                  <a:gd name="T5" fmla="*/ 24 h 171"/>
                  <a:gd name="T6" fmla="*/ 32 w 136"/>
                  <a:gd name="T7" fmla="*/ 48 h 171"/>
                  <a:gd name="T8" fmla="*/ 61 w 136"/>
                  <a:gd name="T9" fmla="*/ 70 h 171"/>
                  <a:gd name="T10" fmla="*/ 89 w 136"/>
                  <a:gd name="T11" fmla="*/ 76 h 171"/>
                  <a:gd name="T12" fmla="*/ 135 w 136"/>
                  <a:gd name="T13" fmla="*/ 120 h 171"/>
                  <a:gd name="T14" fmla="*/ 71 w 136"/>
                  <a:gd name="T15" fmla="*/ 171 h 171"/>
                  <a:gd name="T16" fmla="*/ 0 w 136"/>
                  <a:gd name="T17" fmla="*/ 116 h 171"/>
                  <a:gd name="T18" fmla="*/ 26 w 136"/>
                  <a:gd name="T19" fmla="*/ 116 h 171"/>
                  <a:gd name="T20" fmla="*/ 71 w 136"/>
                  <a:gd name="T21" fmla="*/ 151 h 171"/>
                  <a:gd name="T22" fmla="*/ 108 w 136"/>
                  <a:gd name="T23" fmla="*/ 124 h 171"/>
                  <a:gd name="T24" fmla="*/ 76 w 136"/>
                  <a:gd name="T25" fmla="*/ 100 h 171"/>
                  <a:gd name="T26" fmla="*/ 43 w 136"/>
                  <a:gd name="T27" fmla="*/ 93 h 171"/>
                  <a:gd name="T28" fmla="*/ 5 w 136"/>
                  <a:gd name="T29" fmla="*/ 54 h 171"/>
                  <a:gd name="T30" fmla="*/ 67 w 136"/>
                  <a:gd name="T31" fmla="*/ 0 h 171"/>
                  <a:gd name="T32" fmla="*/ 130 w 136"/>
                  <a:gd name="T33" fmla="*/ 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1">
                    <a:moveTo>
                      <a:pt x="130" y="53"/>
                    </a:moveTo>
                    <a:cubicBezTo>
                      <a:pt x="103" y="53"/>
                      <a:pt x="103" y="53"/>
                      <a:pt x="103" y="53"/>
                    </a:cubicBezTo>
                    <a:cubicBezTo>
                      <a:pt x="103" y="34"/>
                      <a:pt x="90" y="24"/>
                      <a:pt x="64" y="24"/>
                    </a:cubicBezTo>
                    <a:cubicBezTo>
                      <a:pt x="43" y="25"/>
                      <a:pt x="33" y="33"/>
                      <a:pt x="32" y="48"/>
                    </a:cubicBezTo>
                    <a:cubicBezTo>
                      <a:pt x="30" y="58"/>
                      <a:pt x="40" y="66"/>
                      <a:pt x="61" y="70"/>
                    </a:cubicBezTo>
                    <a:cubicBezTo>
                      <a:pt x="89" y="76"/>
                      <a:pt x="89" y="76"/>
                      <a:pt x="89" y="76"/>
                    </a:cubicBezTo>
                    <a:cubicBezTo>
                      <a:pt x="120" y="83"/>
                      <a:pt x="136" y="98"/>
                      <a:pt x="135" y="120"/>
                    </a:cubicBezTo>
                    <a:cubicBezTo>
                      <a:pt x="133" y="153"/>
                      <a:pt x="112" y="170"/>
                      <a:pt x="71" y="171"/>
                    </a:cubicBezTo>
                    <a:cubicBezTo>
                      <a:pt x="24" y="171"/>
                      <a:pt x="1" y="153"/>
                      <a:pt x="0" y="116"/>
                    </a:cubicBezTo>
                    <a:cubicBezTo>
                      <a:pt x="26" y="116"/>
                      <a:pt x="26" y="116"/>
                      <a:pt x="26" y="116"/>
                    </a:cubicBezTo>
                    <a:cubicBezTo>
                      <a:pt x="27" y="139"/>
                      <a:pt x="42" y="151"/>
                      <a:pt x="71" y="151"/>
                    </a:cubicBezTo>
                    <a:cubicBezTo>
                      <a:pt x="95" y="150"/>
                      <a:pt x="107" y="141"/>
                      <a:pt x="108" y="124"/>
                    </a:cubicBezTo>
                    <a:cubicBezTo>
                      <a:pt x="109" y="114"/>
                      <a:pt x="99" y="106"/>
                      <a:pt x="76" y="100"/>
                    </a:cubicBezTo>
                    <a:cubicBezTo>
                      <a:pt x="43" y="93"/>
                      <a:pt x="43" y="93"/>
                      <a:pt x="43" y="93"/>
                    </a:cubicBezTo>
                    <a:cubicBezTo>
                      <a:pt x="18" y="87"/>
                      <a:pt x="5" y="73"/>
                      <a:pt x="5" y="54"/>
                    </a:cubicBezTo>
                    <a:cubicBezTo>
                      <a:pt x="7" y="20"/>
                      <a:pt x="27" y="2"/>
                      <a:pt x="67" y="0"/>
                    </a:cubicBezTo>
                    <a:cubicBezTo>
                      <a:pt x="107" y="1"/>
                      <a:pt x="127" y="18"/>
                      <a:pt x="130" y="53"/>
                    </a:cubicBezTo>
                    <a:close/>
                  </a:path>
                </a:pathLst>
              </a:custGeom>
              <a:grpFill/>
              <a:ln>
                <a:noFill/>
              </a:ln>
            </p:spPr>
            <p:txBody>
              <a:bodyPr anchor="ctr"/>
              <a:lstStyle/>
              <a:p>
                <a:pPr algn="ctr"/>
                <a:endParaRPr/>
              </a:p>
            </p:txBody>
          </p:sp>
          <p:sp>
            <p:nvSpPr>
              <p:cNvPr id="84" name="iśľîḋe">
                <a:extLst>
                  <a:ext uri="{FF2B5EF4-FFF2-40B4-BE49-F238E27FC236}">
                    <a16:creationId xmlns:a16="http://schemas.microsoft.com/office/drawing/2014/main" id="{A5743FDC-9D01-1A9E-BE34-E58913A2B01E}"/>
                  </a:ext>
                </a:extLst>
              </p:cNvPr>
              <p:cNvSpPr/>
              <p:nvPr/>
            </p:nvSpPr>
            <p:spPr bwMode="auto">
              <a:xfrm>
                <a:off x="1064205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85" name="îṩḻíḍé">
                <a:extLst>
                  <a:ext uri="{FF2B5EF4-FFF2-40B4-BE49-F238E27FC236}">
                    <a16:creationId xmlns:a16="http://schemas.microsoft.com/office/drawing/2014/main" id="{43892356-8688-26CA-A67B-9E9FD74F0588}"/>
                  </a:ext>
                </a:extLst>
              </p:cNvPr>
              <p:cNvSpPr/>
              <p:nvPr/>
            </p:nvSpPr>
            <p:spPr bwMode="auto">
              <a:xfrm>
                <a:off x="10652953" y="724542"/>
                <a:ext cx="15935" cy="43612"/>
              </a:xfrm>
              <a:custGeom>
                <a:avLst/>
                <a:gdLst>
                  <a:gd name="T0" fmla="*/ 76 w 76"/>
                  <a:gd name="T1" fmla="*/ 69 h 210"/>
                  <a:gd name="T2" fmla="*/ 49 w 76"/>
                  <a:gd name="T3" fmla="*/ 69 h 210"/>
                  <a:gd name="T4" fmla="*/ 49 w 76"/>
                  <a:gd name="T5" fmla="*/ 176 h 210"/>
                  <a:gd name="T6" fmla="*/ 65 w 76"/>
                  <a:gd name="T7" fmla="*/ 189 h 210"/>
                  <a:gd name="T8" fmla="*/ 76 w 76"/>
                  <a:gd name="T9" fmla="*/ 189 h 210"/>
                  <a:gd name="T10" fmla="*/ 76 w 76"/>
                  <a:gd name="T11" fmla="*/ 210 h 210"/>
                  <a:gd name="T12" fmla="*/ 58 w 76"/>
                  <a:gd name="T13" fmla="*/ 210 h 210"/>
                  <a:gd name="T14" fmla="*/ 55 w 76"/>
                  <a:gd name="T15" fmla="*/ 210 h 210"/>
                  <a:gd name="T16" fmla="*/ 20 w 76"/>
                  <a:gd name="T17" fmla="*/ 178 h 210"/>
                  <a:gd name="T18" fmla="*/ 20 w 76"/>
                  <a:gd name="T19" fmla="*/ 69 h 210"/>
                  <a:gd name="T20" fmla="*/ 0 w 76"/>
                  <a:gd name="T21" fmla="*/ 69 h 210"/>
                  <a:gd name="T22" fmla="*/ 0 w 76"/>
                  <a:gd name="T23" fmla="*/ 46 h 210"/>
                  <a:gd name="T24" fmla="*/ 20 w 76"/>
                  <a:gd name="T25" fmla="*/ 46 h 210"/>
                  <a:gd name="T26" fmla="*/ 20 w 76"/>
                  <a:gd name="T27" fmla="*/ 0 h 210"/>
                  <a:gd name="T28" fmla="*/ 49 w 76"/>
                  <a:gd name="T29" fmla="*/ 0 h 210"/>
                  <a:gd name="T30" fmla="*/ 49 w 76"/>
                  <a:gd name="T31" fmla="*/ 46 h 210"/>
                  <a:gd name="T32" fmla="*/ 76 w 76"/>
                  <a:gd name="T33" fmla="*/ 46 h 210"/>
                  <a:gd name="T34" fmla="*/ 76 w 76"/>
                  <a:gd name="T35" fmla="*/ 6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10">
                    <a:moveTo>
                      <a:pt x="76" y="69"/>
                    </a:moveTo>
                    <a:cubicBezTo>
                      <a:pt x="49" y="69"/>
                      <a:pt x="49" y="69"/>
                      <a:pt x="49" y="69"/>
                    </a:cubicBezTo>
                    <a:cubicBezTo>
                      <a:pt x="49" y="176"/>
                      <a:pt x="49" y="176"/>
                      <a:pt x="49" y="176"/>
                    </a:cubicBezTo>
                    <a:cubicBezTo>
                      <a:pt x="49" y="185"/>
                      <a:pt x="54" y="189"/>
                      <a:pt x="65" y="189"/>
                    </a:cubicBezTo>
                    <a:cubicBezTo>
                      <a:pt x="76" y="189"/>
                      <a:pt x="76" y="189"/>
                      <a:pt x="76" y="189"/>
                    </a:cubicBezTo>
                    <a:cubicBezTo>
                      <a:pt x="76" y="210"/>
                      <a:pt x="76" y="210"/>
                      <a:pt x="76" y="210"/>
                    </a:cubicBezTo>
                    <a:cubicBezTo>
                      <a:pt x="71" y="210"/>
                      <a:pt x="65" y="210"/>
                      <a:pt x="58" y="210"/>
                    </a:cubicBezTo>
                    <a:cubicBezTo>
                      <a:pt x="57" y="210"/>
                      <a:pt x="56" y="210"/>
                      <a:pt x="55" y="210"/>
                    </a:cubicBezTo>
                    <a:cubicBezTo>
                      <a:pt x="31" y="210"/>
                      <a:pt x="20" y="199"/>
                      <a:pt x="20" y="178"/>
                    </a:cubicBezTo>
                    <a:cubicBezTo>
                      <a:pt x="20" y="69"/>
                      <a:pt x="20" y="69"/>
                      <a:pt x="20" y="69"/>
                    </a:cubicBezTo>
                    <a:cubicBezTo>
                      <a:pt x="0" y="69"/>
                      <a:pt x="0" y="69"/>
                      <a:pt x="0" y="69"/>
                    </a:cubicBezTo>
                    <a:cubicBezTo>
                      <a:pt x="0" y="46"/>
                      <a:pt x="0" y="46"/>
                      <a:pt x="0" y="46"/>
                    </a:cubicBezTo>
                    <a:cubicBezTo>
                      <a:pt x="20" y="46"/>
                      <a:pt x="20" y="46"/>
                      <a:pt x="20" y="46"/>
                    </a:cubicBezTo>
                    <a:cubicBezTo>
                      <a:pt x="20" y="0"/>
                      <a:pt x="20" y="0"/>
                      <a:pt x="20" y="0"/>
                    </a:cubicBezTo>
                    <a:cubicBezTo>
                      <a:pt x="49" y="0"/>
                      <a:pt x="49" y="0"/>
                      <a:pt x="49" y="0"/>
                    </a:cubicBezTo>
                    <a:cubicBezTo>
                      <a:pt x="49" y="46"/>
                      <a:pt x="49" y="46"/>
                      <a:pt x="49" y="46"/>
                    </a:cubicBezTo>
                    <a:cubicBezTo>
                      <a:pt x="76" y="46"/>
                      <a:pt x="76" y="46"/>
                      <a:pt x="76" y="46"/>
                    </a:cubicBezTo>
                    <a:lnTo>
                      <a:pt x="76" y="69"/>
                    </a:lnTo>
                    <a:close/>
                  </a:path>
                </a:pathLst>
              </a:custGeom>
              <a:grpFill/>
              <a:ln>
                <a:noFill/>
              </a:ln>
            </p:spPr>
            <p:txBody>
              <a:bodyPr anchor="ctr"/>
              <a:lstStyle/>
              <a:p>
                <a:pPr algn="ctr"/>
                <a:endParaRPr/>
              </a:p>
            </p:txBody>
          </p:sp>
          <p:sp>
            <p:nvSpPr>
              <p:cNvPr id="86" name="íS1íde">
                <a:extLst>
                  <a:ext uri="{FF2B5EF4-FFF2-40B4-BE49-F238E27FC236}">
                    <a16:creationId xmlns:a16="http://schemas.microsoft.com/office/drawing/2014/main" id="{97FBABE4-62F8-68CC-9656-56CB0747B634}"/>
                  </a:ext>
                </a:extLst>
              </p:cNvPr>
              <p:cNvSpPr/>
              <p:nvPr/>
            </p:nvSpPr>
            <p:spPr bwMode="auto">
              <a:xfrm>
                <a:off x="10670565" y="734187"/>
                <a:ext cx="31032" cy="47386"/>
              </a:xfrm>
              <a:custGeom>
                <a:avLst/>
                <a:gdLst>
                  <a:gd name="T0" fmla="*/ 76 w 150"/>
                  <a:gd name="T1" fmla="*/ 135 h 229"/>
                  <a:gd name="T2" fmla="*/ 119 w 150"/>
                  <a:gd name="T3" fmla="*/ 0 h 229"/>
                  <a:gd name="T4" fmla="*/ 150 w 150"/>
                  <a:gd name="T5" fmla="*/ 0 h 229"/>
                  <a:gd name="T6" fmla="*/ 133 w 150"/>
                  <a:gd name="T7" fmla="*/ 48 h 229"/>
                  <a:gd name="T8" fmla="*/ 91 w 150"/>
                  <a:gd name="T9" fmla="*/ 160 h 229"/>
                  <a:gd name="T10" fmla="*/ 62 w 150"/>
                  <a:gd name="T11" fmla="*/ 218 h 229"/>
                  <a:gd name="T12" fmla="*/ 26 w 150"/>
                  <a:gd name="T13" fmla="*/ 228 h 229"/>
                  <a:gd name="T14" fmla="*/ 15 w 150"/>
                  <a:gd name="T15" fmla="*/ 225 h 229"/>
                  <a:gd name="T16" fmla="*/ 15 w 150"/>
                  <a:gd name="T17" fmla="*/ 201 h 229"/>
                  <a:gd name="T18" fmla="*/ 18 w 150"/>
                  <a:gd name="T19" fmla="*/ 202 h 229"/>
                  <a:gd name="T20" fmla="*/ 31 w 150"/>
                  <a:gd name="T21" fmla="*/ 204 h 229"/>
                  <a:gd name="T22" fmla="*/ 60 w 150"/>
                  <a:gd name="T23" fmla="*/ 166 h 229"/>
                  <a:gd name="T24" fmla="*/ 0 w 150"/>
                  <a:gd name="T25" fmla="*/ 0 h 229"/>
                  <a:gd name="T26" fmla="*/ 31 w 150"/>
                  <a:gd name="T27" fmla="*/ 0 h 229"/>
                  <a:gd name="T28" fmla="*/ 75 w 150"/>
                  <a:gd name="T29" fmla="*/ 135 h 229"/>
                  <a:gd name="T30" fmla="*/ 76 w 150"/>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229">
                    <a:moveTo>
                      <a:pt x="76" y="135"/>
                    </a:moveTo>
                    <a:cubicBezTo>
                      <a:pt x="119" y="0"/>
                      <a:pt x="119" y="0"/>
                      <a:pt x="119" y="0"/>
                    </a:cubicBezTo>
                    <a:cubicBezTo>
                      <a:pt x="150" y="0"/>
                      <a:pt x="150" y="0"/>
                      <a:pt x="150" y="0"/>
                    </a:cubicBezTo>
                    <a:cubicBezTo>
                      <a:pt x="146" y="10"/>
                      <a:pt x="140" y="26"/>
                      <a:pt x="133" y="48"/>
                    </a:cubicBezTo>
                    <a:cubicBezTo>
                      <a:pt x="115" y="97"/>
                      <a:pt x="101" y="135"/>
                      <a:pt x="91" y="160"/>
                    </a:cubicBezTo>
                    <a:cubicBezTo>
                      <a:pt x="77" y="195"/>
                      <a:pt x="67" y="214"/>
                      <a:pt x="62" y="218"/>
                    </a:cubicBezTo>
                    <a:cubicBezTo>
                      <a:pt x="56" y="225"/>
                      <a:pt x="44" y="229"/>
                      <a:pt x="26" y="228"/>
                    </a:cubicBezTo>
                    <a:cubicBezTo>
                      <a:pt x="23" y="228"/>
                      <a:pt x="19" y="227"/>
                      <a:pt x="15" y="225"/>
                    </a:cubicBezTo>
                    <a:cubicBezTo>
                      <a:pt x="15" y="201"/>
                      <a:pt x="15" y="201"/>
                      <a:pt x="15" y="201"/>
                    </a:cubicBezTo>
                    <a:cubicBezTo>
                      <a:pt x="16" y="201"/>
                      <a:pt x="17" y="201"/>
                      <a:pt x="18" y="202"/>
                    </a:cubicBezTo>
                    <a:cubicBezTo>
                      <a:pt x="22" y="204"/>
                      <a:pt x="27" y="204"/>
                      <a:pt x="31" y="204"/>
                    </a:cubicBezTo>
                    <a:cubicBezTo>
                      <a:pt x="42" y="209"/>
                      <a:pt x="51" y="196"/>
                      <a:pt x="60" y="166"/>
                    </a:cubicBezTo>
                    <a:cubicBezTo>
                      <a:pt x="0" y="0"/>
                      <a:pt x="0" y="0"/>
                      <a:pt x="0" y="0"/>
                    </a:cubicBezTo>
                    <a:cubicBezTo>
                      <a:pt x="31" y="0"/>
                      <a:pt x="31" y="0"/>
                      <a:pt x="31" y="0"/>
                    </a:cubicBezTo>
                    <a:cubicBezTo>
                      <a:pt x="75" y="135"/>
                      <a:pt x="75" y="135"/>
                      <a:pt x="75" y="135"/>
                    </a:cubicBezTo>
                    <a:lnTo>
                      <a:pt x="76" y="135"/>
                    </a:lnTo>
                    <a:close/>
                  </a:path>
                </a:pathLst>
              </a:custGeom>
              <a:grpFill/>
              <a:ln>
                <a:noFill/>
              </a:ln>
            </p:spPr>
            <p:txBody>
              <a:bodyPr anchor="ctr"/>
              <a:lstStyle/>
              <a:p>
                <a:pPr algn="ctr"/>
                <a:endParaRPr/>
              </a:p>
            </p:txBody>
          </p:sp>
          <p:sp>
            <p:nvSpPr>
              <p:cNvPr id="87" name="îsḷiḋê">
                <a:extLst>
                  <a:ext uri="{FF2B5EF4-FFF2-40B4-BE49-F238E27FC236}">
                    <a16:creationId xmlns:a16="http://schemas.microsoft.com/office/drawing/2014/main" id="{4D2809DF-9BEF-BE5E-DC84-A7130429EFF2}"/>
                  </a:ext>
                </a:extLst>
              </p:cNvPr>
              <p:cNvSpPr/>
              <p:nvPr/>
            </p:nvSpPr>
            <p:spPr bwMode="auto">
              <a:xfrm>
                <a:off x="10722564" y="732929"/>
                <a:ext cx="31870"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3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8" y="2"/>
                      <a:pt x="76" y="0"/>
                    </a:cubicBezTo>
                    <a:cubicBezTo>
                      <a:pt x="123" y="2"/>
                      <a:pt x="148" y="31"/>
                      <a:pt x="152" y="87"/>
                    </a:cubicBezTo>
                    <a:cubicBezTo>
                      <a:pt x="148" y="142"/>
                      <a:pt x="123" y="170"/>
                      <a:pt x="76" y="171"/>
                    </a:cubicBezTo>
                    <a:cubicBezTo>
                      <a:pt x="28" y="170"/>
                      <a:pt x="3" y="142"/>
                      <a:pt x="0" y="87"/>
                    </a:cubicBezTo>
                    <a:close/>
                    <a:moveTo>
                      <a:pt x="28" y="87"/>
                    </a:moveTo>
                    <a:cubicBezTo>
                      <a:pt x="30" y="128"/>
                      <a:pt x="46" y="149"/>
                      <a:pt x="76" y="149"/>
                    </a:cubicBezTo>
                    <a:cubicBezTo>
                      <a:pt x="105" y="149"/>
                      <a:pt x="121" y="128"/>
                      <a:pt x="123" y="87"/>
                    </a:cubicBezTo>
                    <a:cubicBezTo>
                      <a:pt x="121" y="46"/>
                      <a:pt x="105" y="25"/>
                      <a:pt x="76" y="24"/>
                    </a:cubicBezTo>
                    <a:cubicBezTo>
                      <a:pt x="46" y="25"/>
                      <a:pt x="30" y="46"/>
                      <a:pt x="28" y="87"/>
                    </a:cubicBezTo>
                    <a:close/>
                  </a:path>
                </a:pathLst>
              </a:custGeom>
              <a:grpFill/>
              <a:ln>
                <a:noFill/>
              </a:ln>
            </p:spPr>
            <p:txBody>
              <a:bodyPr anchor="ctr"/>
              <a:lstStyle/>
              <a:p>
                <a:pPr algn="ctr"/>
                <a:endParaRPr/>
              </a:p>
            </p:txBody>
          </p:sp>
          <p:sp>
            <p:nvSpPr>
              <p:cNvPr id="88" name="ïś1ïḓé">
                <a:extLst>
                  <a:ext uri="{FF2B5EF4-FFF2-40B4-BE49-F238E27FC236}">
                    <a16:creationId xmlns:a16="http://schemas.microsoft.com/office/drawing/2014/main" id="{A82604FB-4AA9-463E-21F5-1E87F2C667C7}"/>
                  </a:ext>
                </a:extLst>
              </p:cNvPr>
              <p:cNvSpPr/>
              <p:nvPr/>
            </p:nvSpPr>
            <p:spPr bwMode="auto">
              <a:xfrm>
                <a:off x="10757370" y="720768"/>
                <a:ext cx="15935" cy="47386"/>
              </a:xfrm>
              <a:custGeom>
                <a:avLst/>
                <a:gdLst>
                  <a:gd name="T0" fmla="*/ 77 w 77"/>
                  <a:gd name="T1" fmla="*/ 87 h 228"/>
                  <a:gd name="T2" fmla="*/ 48 w 77"/>
                  <a:gd name="T3" fmla="*/ 87 h 228"/>
                  <a:gd name="T4" fmla="*/ 48 w 77"/>
                  <a:gd name="T5" fmla="*/ 228 h 228"/>
                  <a:gd name="T6" fmla="*/ 22 w 77"/>
                  <a:gd name="T7" fmla="*/ 228 h 228"/>
                  <a:gd name="T8" fmla="*/ 22 w 77"/>
                  <a:gd name="T9" fmla="*/ 87 h 228"/>
                  <a:gd name="T10" fmla="*/ 0 w 77"/>
                  <a:gd name="T11" fmla="*/ 87 h 228"/>
                  <a:gd name="T12" fmla="*/ 0 w 77"/>
                  <a:gd name="T13" fmla="*/ 64 h 228"/>
                  <a:gd name="T14" fmla="*/ 22 w 77"/>
                  <a:gd name="T15" fmla="*/ 64 h 228"/>
                  <a:gd name="T16" fmla="*/ 22 w 77"/>
                  <a:gd name="T17" fmla="*/ 37 h 228"/>
                  <a:gd name="T18" fmla="*/ 63 w 77"/>
                  <a:gd name="T19" fmla="*/ 0 h 228"/>
                  <a:gd name="T20" fmla="*/ 77 w 77"/>
                  <a:gd name="T21" fmla="*/ 1 h 228"/>
                  <a:gd name="T22" fmla="*/ 77 w 77"/>
                  <a:gd name="T23" fmla="*/ 25 h 228"/>
                  <a:gd name="T24" fmla="*/ 64 w 77"/>
                  <a:gd name="T25" fmla="*/ 25 h 228"/>
                  <a:gd name="T26" fmla="*/ 48 w 77"/>
                  <a:gd name="T27" fmla="*/ 44 h 228"/>
                  <a:gd name="T28" fmla="*/ 48 w 77"/>
                  <a:gd name="T29" fmla="*/ 64 h 228"/>
                  <a:gd name="T30" fmla="*/ 77 w 77"/>
                  <a:gd name="T31" fmla="*/ 64 h 228"/>
                  <a:gd name="T32" fmla="*/ 77 w 77"/>
                  <a:gd name="T33" fmla="*/ 8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228">
                    <a:moveTo>
                      <a:pt x="77" y="87"/>
                    </a:moveTo>
                    <a:cubicBezTo>
                      <a:pt x="48" y="87"/>
                      <a:pt x="48" y="87"/>
                      <a:pt x="48" y="87"/>
                    </a:cubicBezTo>
                    <a:cubicBezTo>
                      <a:pt x="48" y="228"/>
                      <a:pt x="48" y="228"/>
                      <a:pt x="48" y="228"/>
                    </a:cubicBezTo>
                    <a:cubicBezTo>
                      <a:pt x="22" y="228"/>
                      <a:pt x="22" y="228"/>
                      <a:pt x="22" y="228"/>
                    </a:cubicBezTo>
                    <a:cubicBezTo>
                      <a:pt x="22" y="87"/>
                      <a:pt x="22" y="87"/>
                      <a:pt x="22" y="87"/>
                    </a:cubicBezTo>
                    <a:cubicBezTo>
                      <a:pt x="0" y="87"/>
                      <a:pt x="0" y="87"/>
                      <a:pt x="0" y="87"/>
                    </a:cubicBezTo>
                    <a:cubicBezTo>
                      <a:pt x="0" y="64"/>
                      <a:pt x="0" y="64"/>
                      <a:pt x="0" y="64"/>
                    </a:cubicBezTo>
                    <a:cubicBezTo>
                      <a:pt x="22" y="64"/>
                      <a:pt x="22" y="64"/>
                      <a:pt x="22" y="64"/>
                    </a:cubicBezTo>
                    <a:cubicBezTo>
                      <a:pt x="22" y="37"/>
                      <a:pt x="22" y="37"/>
                      <a:pt x="22" y="37"/>
                    </a:cubicBezTo>
                    <a:cubicBezTo>
                      <a:pt x="22" y="12"/>
                      <a:pt x="35" y="0"/>
                      <a:pt x="63" y="0"/>
                    </a:cubicBezTo>
                    <a:cubicBezTo>
                      <a:pt x="68" y="0"/>
                      <a:pt x="73" y="0"/>
                      <a:pt x="77" y="1"/>
                    </a:cubicBezTo>
                    <a:cubicBezTo>
                      <a:pt x="77" y="25"/>
                      <a:pt x="77" y="25"/>
                      <a:pt x="77" y="25"/>
                    </a:cubicBezTo>
                    <a:cubicBezTo>
                      <a:pt x="73" y="25"/>
                      <a:pt x="69" y="25"/>
                      <a:pt x="64" y="25"/>
                    </a:cubicBezTo>
                    <a:cubicBezTo>
                      <a:pt x="54" y="25"/>
                      <a:pt x="48" y="31"/>
                      <a:pt x="48" y="44"/>
                    </a:cubicBezTo>
                    <a:cubicBezTo>
                      <a:pt x="48" y="64"/>
                      <a:pt x="48" y="64"/>
                      <a:pt x="48" y="64"/>
                    </a:cubicBezTo>
                    <a:cubicBezTo>
                      <a:pt x="77" y="64"/>
                      <a:pt x="77" y="64"/>
                      <a:pt x="77" y="64"/>
                    </a:cubicBezTo>
                    <a:lnTo>
                      <a:pt x="77" y="87"/>
                    </a:lnTo>
                    <a:close/>
                  </a:path>
                </a:pathLst>
              </a:custGeom>
              <a:grpFill/>
              <a:ln>
                <a:noFill/>
              </a:ln>
            </p:spPr>
            <p:txBody>
              <a:bodyPr anchor="ctr"/>
              <a:lstStyle/>
              <a:p>
                <a:pPr algn="ctr"/>
                <a:endParaRPr/>
              </a:p>
            </p:txBody>
          </p:sp>
          <p:sp>
            <p:nvSpPr>
              <p:cNvPr id="89" name="iṥlïḑê">
                <a:extLst>
                  <a:ext uri="{FF2B5EF4-FFF2-40B4-BE49-F238E27FC236}">
                    <a16:creationId xmlns:a16="http://schemas.microsoft.com/office/drawing/2014/main" id="{176DBDAA-7745-1C9B-446C-7EF53C18465E}"/>
                  </a:ext>
                </a:extLst>
              </p:cNvPr>
              <p:cNvSpPr/>
              <p:nvPr/>
            </p:nvSpPr>
            <p:spPr bwMode="auto">
              <a:xfrm>
                <a:off x="10795530" y="720349"/>
                <a:ext cx="36902" cy="48644"/>
              </a:xfrm>
              <a:custGeom>
                <a:avLst/>
                <a:gdLst>
                  <a:gd name="T0" fmla="*/ 173 w 179"/>
                  <a:gd name="T1" fmla="*/ 71 h 234"/>
                  <a:gd name="T2" fmla="*/ 145 w 179"/>
                  <a:gd name="T3" fmla="*/ 71 h 234"/>
                  <a:gd name="T4" fmla="*/ 89 w 179"/>
                  <a:gd name="T5" fmla="*/ 25 h 234"/>
                  <a:gd name="T6" fmla="*/ 38 w 179"/>
                  <a:gd name="T7" fmla="*/ 65 h 234"/>
                  <a:gd name="T8" fmla="*/ 65 w 179"/>
                  <a:gd name="T9" fmla="*/ 93 h 234"/>
                  <a:gd name="T10" fmla="*/ 129 w 179"/>
                  <a:gd name="T11" fmla="*/ 107 h 234"/>
                  <a:gd name="T12" fmla="*/ 179 w 179"/>
                  <a:gd name="T13" fmla="*/ 169 h 234"/>
                  <a:gd name="T14" fmla="*/ 91 w 179"/>
                  <a:gd name="T15" fmla="*/ 234 h 234"/>
                  <a:gd name="T16" fmla="*/ 24 w 179"/>
                  <a:gd name="T17" fmla="*/ 214 h 234"/>
                  <a:gd name="T18" fmla="*/ 0 w 179"/>
                  <a:gd name="T19" fmla="*/ 158 h 234"/>
                  <a:gd name="T20" fmla="*/ 30 w 179"/>
                  <a:gd name="T21" fmla="*/ 158 h 234"/>
                  <a:gd name="T22" fmla="*/ 91 w 179"/>
                  <a:gd name="T23" fmla="*/ 210 h 234"/>
                  <a:gd name="T24" fmla="*/ 151 w 179"/>
                  <a:gd name="T25" fmla="*/ 172 h 234"/>
                  <a:gd name="T26" fmla="*/ 102 w 179"/>
                  <a:gd name="T27" fmla="*/ 132 h 234"/>
                  <a:gd name="T28" fmla="*/ 55 w 179"/>
                  <a:gd name="T29" fmla="*/ 122 h 234"/>
                  <a:gd name="T30" fmla="*/ 8 w 179"/>
                  <a:gd name="T31" fmla="*/ 68 h 234"/>
                  <a:gd name="T32" fmla="*/ 86 w 179"/>
                  <a:gd name="T33" fmla="*/ 0 h 234"/>
                  <a:gd name="T34" fmla="*/ 173 w 179"/>
                  <a:gd name="T35" fmla="*/ 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34">
                    <a:moveTo>
                      <a:pt x="173" y="71"/>
                    </a:moveTo>
                    <a:cubicBezTo>
                      <a:pt x="145" y="71"/>
                      <a:pt x="145" y="71"/>
                      <a:pt x="145" y="71"/>
                    </a:cubicBezTo>
                    <a:cubicBezTo>
                      <a:pt x="143" y="42"/>
                      <a:pt x="124" y="27"/>
                      <a:pt x="89" y="25"/>
                    </a:cubicBezTo>
                    <a:cubicBezTo>
                      <a:pt x="55" y="26"/>
                      <a:pt x="38" y="39"/>
                      <a:pt x="38" y="65"/>
                    </a:cubicBezTo>
                    <a:cubicBezTo>
                      <a:pt x="38" y="81"/>
                      <a:pt x="47" y="90"/>
                      <a:pt x="65" y="93"/>
                    </a:cubicBezTo>
                    <a:cubicBezTo>
                      <a:pt x="129" y="107"/>
                      <a:pt x="129" y="107"/>
                      <a:pt x="129" y="107"/>
                    </a:cubicBezTo>
                    <a:cubicBezTo>
                      <a:pt x="162" y="116"/>
                      <a:pt x="179" y="136"/>
                      <a:pt x="179" y="169"/>
                    </a:cubicBezTo>
                    <a:cubicBezTo>
                      <a:pt x="178" y="210"/>
                      <a:pt x="149" y="232"/>
                      <a:pt x="91" y="234"/>
                    </a:cubicBezTo>
                    <a:cubicBezTo>
                      <a:pt x="59" y="234"/>
                      <a:pt x="37" y="227"/>
                      <a:pt x="24" y="214"/>
                    </a:cubicBezTo>
                    <a:cubicBezTo>
                      <a:pt x="7" y="202"/>
                      <a:pt x="0" y="183"/>
                      <a:pt x="0" y="158"/>
                    </a:cubicBezTo>
                    <a:cubicBezTo>
                      <a:pt x="30" y="158"/>
                      <a:pt x="30" y="158"/>
                      <a:pt x="30" y="158"/>
                    </a:cubicBezTo>
                    <a:cubicBezTo>
                      <a:pt x="31" y="192"/>
                      <a:pt x="51" y="210"/>
                      <a:pt x="91" y="210"/>
                    </a:cubicBezTo>
                    <a:cubicBezTo>
                      <a:pt x="130" y="210"/>
                      <a:pt x="150" y="197"/>
                      <a:pt x="151" y="172"/>
                    </a:cubicBezTo>
                    <a:cubicBezTo>
                      <a:pt x="154" y="152"/>
                      <a:pt x="138" y="139"/>
                      <a:pt x="102" y="132"/>
                    </a:cubicBezTo>
                    <a:cubicBezTo>
                      <a:pt x="55" y="122"/>
                      <a:pt x="55" y="122"/>
                      <a:pt x="55" y="122"/>
                    </a:cubicBezTo>
                    <a:cubicBezTo>
                      <a:pt x="24" y="113"/>
                      <a:pt x="8" y="95"/>
                      <a:pt x="8" y="68"/>
                    </a:cubicBezTo>
                    <a:cubicBezTo>
                      <a:pt x="10" y="24"/>
                      <a:pt x="36" y="1"/>
                      <a:pt x="86" y="0"/>
                    </a:cubicBezTo>
                    <a:cubicBezTo>
                      <a:pt x="142" y="0"/>
                      <a:pt x="171" y="23"/>
                      <a:pt x="173" y="71"/>
                    </a:cubicBezTo>
                    <a:close/>
                  </a:path>
                </a:pathLst>
              </a:custGeom>
              <a:grpFill/>
              <a:ln>
                <a:noFill/>
              </a:ln>
            </p:spPr>
            <p:txBody>
              <a:bodyPr anchor="ctr"/>
              <a:lstStyle/>
              <a:p>
                <a:pPr algn="ctr"/>
                <a:endParaRPr/>
              </a:p>
            </p:txBody>
          </p:sp>
          <p:sp>
            <p:nvSpPr>
              <p:cNvPr id="90" name="iṩļîḋé">
                <a:extLst>
                  <a:ext uri="{FF2B5EF4-FFF2-40B4-BE49-F238E27FC236}">
                    <a16:creationId xmlns:a16="http://schemas.microsoft.com/office/drawing/2014/main" id="{D241119F-0F49-76D2-AB2B-DCE2C6CE946C}"/>
                  </a:ext>
                </a:extLst>
              </p:cNvPr>
              <p:cNvSpPr/>
              <p:nvPr/>
            </p:nvSpPr>
            <p:spPr bwMode="auto">
              <a:xfrm>
                <a:off x="10837884" y="732929"/>
                <a:ext cx="28515" cy="35644"/>
              </a:xfrm>
              <a:custGeom>
                <a:avLst/>
                <a:gdLst>
                  <a:gd name="T0" fmla="*/ 139 w 139"/>
                  <a:gd name="T1" fmla="*/ 61 h 171"/>
                  <a:gd name="T2" fmla="*/ 112 w 139"/>
                  <a:gd name="T3" fmla="*/ 61 h 171"/>
                  <a:gd name="T4" fmla="*/ 74 w 139"/>
                  <a:gd name="T5" fmla="*/ 26 h 171"/>
                  <a:gd name="T6" fmla="*/ 28 w 139"/>
                  <a:gd name="T7" fmla="*/ 87 h 171"/>
                  <a:gd name="T8" fmla="*/ 73 w 139"/>
                  <a:gd name="T9" fmla="*/ 151 h 171"/>
                  <a:gd name="T10" fmla="*/ 112 w 139"/>
                  <a:gd name="T11" fmla="*/ 111 h 171"/>
                  <a:gd name="T12" fmla="*/ 139 w 139"/>
                  <a:gd name="T13" fmla="*/ 111 h 171"/>
                  <a:gd name="T14" fmla="*/ 73 w 139"/>
                  <a:gd name="T15" fmla="*/ 171 h 171"/>
                  <a:gd name="T16" fmla="*/ 0 w 139"/>
                  <a:gd name="T17" fmla="*/ 92 h 171"/>
                  <a:gd name="T18" fmla="*/ 78 w 139"/>
                  <a:gd name="T19" fmla="*/ 0 h 171"/>
                  <a:gd name="T20" fmla="*/ 139 w 139"/>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1">
                    <a:moveTo>
                      <a:pt x="139" y="61"/>
                    </a:moveTo>
                    <a:cubicBezTo>
                      <a:pt x="112" y="61"/>
                      <a:pt x="112" y="61"/>
                      <a:pt x="112" y="61"/>
                    </a:cubicBezTo>
                    <a:cubicBezTo>
                      <a:pt x="110" y="37"/>
                      <a:pt x="97" y="26"/>
                      <a:pt x="74" y="26"/>
                    </a:cubicBezTo>
                    <a:cubicBezTo>
                      <a:pt x="45" y="27"/>
                      <a:pt x="30" y="48"/>
                      <a:pt x="28" y="87"/>
                    </a:cubicBezTo>
                    <a:cubicBezTo>
                      <a:pt x="28" y="129"/>
                      <a:pt x="43" y="151"/>
                      <a:pt x="73" y="151"/>
                    </a:cubicBezTo>
                    <a:cubicBezTo>
                      <a:pt x="95" y="149"/>
                      <a:pt x="108" y="136"/>
                      <a:pt x="112" y="111"/>
                    </a:cubicBezTo>
                    <a:cubicBezTo>
                      <a:pt x="139" y="111"/>
                      <a:pt x="139" y="111"/>
                      <a:pt x="139" y="111"/>
                    </a:cubicBezTo>
                    <a:cubicBezTo>
                      <a:pt x="133" y="151"/>
                      <a:pt x="111" y="171"/>
                      <a:pt x="73" y="171"/>
                    </a:cubicBezTo>
                    <a:cubicBezTo>
                      <a:pt x="26" y="170"/>
                      <a:pt x="1" y="143"/>
                      <a:pt x="0" y="92"/>
                    </a:cubicBezTo>
                    <a:cubicBezTo>
                      <a:pt x="1" y="32"/>
                      <a:pt x="28" y="2"/>
                      <a:pt x="78" y="0"/>
                    </a:cubicBezTo>
                    <a:cubicBezTo>
                      <a:pt x="114" y="1"/>
                      <a:pt x="135" y="21"/>
                      <a:pt x="139" y="61"/>
                    </a:cubicBezTo>
                    <a:close/>
                  </a:path>
                </a:pathLst>
              </a:custGeom>
              <a:grpFill/>
              <a:ln>
                <a:noFill/>
              </a:ln>
            </p:spPr>
            <p:txBody>
              <a:bodyPr anchor="ctr"/>
              <a:lstStyle/>
              <a:p>
                <a:pPr algn="ctr"/>
                <a:endParaRPr/>
              </a:p>
            </p:txBody>
          </p:sp>
          <p:sp>
            <p:nvSpPr>
              <p:cNvPr id="91" name="îs1iḋé">
                <a:extLst>
                  <a:ext uri="{FF2B5EF4-FFF2-40B4-BE49-F238E27FC236}">
                    <a16:creationId xmlns:a16="http://schemas.microsoft.com/office/drawing/2014/main" id="{59780FBE-6BF1-71E4-8245-18A8375D80C3}"/>
                  </a:ext>
                </a:extLst>
              </p:cNvPr>
              <p:cNvSpPr/>
              <p:nvPr/>
            </p:nvSpPr>
            <p:spPr bwMode="auto">
              <a:xfrm>
                <a:off x="1087227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92" name="iṣ1ïḑê">
                <a:extLst>
                  <a:ext uri="{FF2B5EF4-FFF2-40B4-BE49-F238E27FC236}">
                    <a16:creationId xmlns:a16="http://schemas.microsoft.com/office/drawing/2014/main" id="{E554AC8B-4737-7B9F-2285-280EFE2E67FB}"/>
                  </a:ext>
                </a:extLst>
              </p:cNvPr>
              <p:cNvSpPr/>
              <p:nvPr/>
            </p:nvSpPr>
            <p:spPr bwMode="auto">
              <a:xfrm>
                <a:off x="10884851"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93" name="ïS1îḑê">
                <a:extLst>
                  <a:ext uri="{FF2B5EF4-FFF2-40B4-BE49-F238E27FC236}">
                    <a16:creationId xmlns:a16="http://schemas.microsoft.com/office/drawing/2014/main" id="{5B87B74A-0CA5-C854-28C3-1CCE2FDEE983}"/>
                  </a:ext>
                </a:extLst>
              </p:cNvPr>
              <p:cNvSpPr/>
              <p:nvPr/>
            </p:nvSpPr>
            <p:spPr bwMode="auto">
              <a:xfrm>
                <a:off x="10922172" y="732929"/>
                <a:ext cx="28096"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94" name="iŝḷíḍê">
                <a:extLst>
                  <a:ext uri="{FF2B5EF4-FFF2-40B4-BE49-F238E27FC236}">
                    <a16:creationId xmlns:a16="http://schemas.microsoft.com/office/drawing/2014/main" id="{B28A0A02-FD0B-19FB-EB40-4906E56FB41F}"/>
                  </a:ext>
                </a:extLst>
              </p:cNvPr>
              <p:cNvSpPr/>
              <p:nvPr/>
            </p:nvSpPr>
            <p:spPr bwMode="auto">
              <a:xfrm>
                <a:off x="10956139" y="732929"/>
                <a:ext cx="29354"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1"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95" name="îṥľíḍé">
                <a:extLst>
                  <a:ext uri="{FF2B5EF4-FFF2-40B4-BE49-F238E27FC236}">
                    <a16:creationId xmlns:a16="http://schemas.microsoft.com/office/drawing/2014/main" id="{3B2C5A86-4F31-97C3-B2AD-ABFE8011FDC6}"/>
                  </a:ext>
                </a:extLst>
              </p:cNvPr>
              <p:cNvSpPr/>
              <p:nvPr/>
            </p:nvSpPr>
            <p:spPr bwMode="auto">
              <a:xfrm>
                <a:off x="10989268"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8" y="42"/>
                      <a:pt x="103" y="26"/>
                      <a:pt x="74" y="26"/>
                    </a:cubicBezTo>
                    <a:cubicBezTo>
                      <a:pt x="47" y="28"/>
                      <a:pt x="32" y="44"/>
                      <a:pt x="29" y="75"/>
                    </a:cubicBezTo>
                    <a:close/>
                  </a:path>
                </a:pathLst>
              </a:custGeom>
              <a:grpFill/>
              <a:ln>
                <a:noFill/>
              </a:ln>
            </p:spPr>
            <p:txBody>
              <a:bodyPr anchor="ctr"/>
              <a:lstStyle/>
              <a:p>
                <a:pPr algn="ctr"/>
                <a:endParaRPr/>
              </a:p>
            </p:txBody>
          </p:sp>
          <p:sp>
            <p:nvSpPr>
              <p:cNvPr id="96" name="îşḻiḍe">
                <a:extLst>
                  <a:ext uri="{FF2B5EF4-FFF2-40B4-BE49-F238E27FC236}">
                    <a16:creationId xmlns:a16="http://schemas.microsoft.com/office/drawing/2014/main" id="{026FA502-0ED7-217D-0A8B-6DCFD949D7C3}"/>
                  </a:ext>
                </a:extLst>
              </p:cNvPr>
              <p:cNvSpPr/>
              <p:nvPr/>
            </p:nvSpPr>
            <p:spPr bwMode="auto">
              <a:xfrm>
                <a:off x="11060975"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1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6" y="2"/>
                      <a:pt x="136"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3" y="170"/>
                      <a:pt x="140" y="170"/>
                    </a:cubicBezTo>
                    <a:cubicBezTo>
                      <a:pt x="120" y="170"/>
                      <a:pt x="111" y="163"/>
                      <a:pt x="112" y="147"/>
                    </a:cubicBezTo>
                    <a:cubicBezTo>
                      <a:pt x="96" y="163"/>
                      <a:pt x="76" y="171"/>
                      <a:pt x="52" y="171"/>
                    </a:cubicBezTo>
                    <a:cubicBezTo>
                      <a:pt x="19" y="170"/>
                      <a:pt x="2" y="155"/>
                      <a:pt x="0" y="126"/>
                    </a:cubicBezTo>
                    <a:cubicBezTo>
                      <a:pt x="1" y="97"/>
                      <a:pt x="18" y="80"/>
                      <a:pt x="51" y="75"/>
                    </a:cubicBezTo>
                    <a:cubicBezTo>
                      <a:pt x="96" y="70"/>
                      <a:pt x="96" y="70"/>
                      <a:pt x="96" y="70"/>
                    </a:cubicBezTo>
                    <a:cubicBezTo>
                      <a:pt x="106" y="68"/>
                      <a:pt x="111" y="62"/>
                      <a:pt x="111" y="50"/>
                    </a:cubicBezTo>
                    <a:cubicBezTo>
                      <a:pt x="111" y="32"/>
                      <a:pt x="98" y="23"/>
                      <a:pt x="71" y="23"/>
                    </a:cubicBezTo>
                    <a:cubicBezTo>
                      <a:pt x="49"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97" name="ïşḻíḓe">
                <a:extLst>
                  <a:ext uri="{FF2B5EF4-FFF2-40B4-BE49-F238E27FC236}">
                    <a16:creationId xmlns:a16="http://schemas.microsoft.com/office/drawing/2014/main" id="{CE00E40C-9239-9B7F-3764-7F68B0223510}"/>
                  </a:ext>
                </a:extLst>
              </p:cNvPr>
              <p:cNvSpPr/>
              <p:nvPr/>
            </p:nvSpPr>
            <p:spPr bwMode="auto">
              <a:xfrm>
                <a:off x="11099136"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98" name="îS1iḓé">
                <a:extLst>
                  <a:ext uri="{FF2B5EF4-FFF2-40B4-BE49-F238E27FC236}">
                    <a16:creationId xmlns:a16="http://schemas.microsoft.com/office/drawing/2014/main" id="{5A86D57C-CEB4-825E-51C2-22FA6EB61930}"/>
                  </a:ext>
                </a:extLst>
              </p:cNvPr>
              <p:cNvSpPr/>
              <p:nvPr/>
            </p:nvSpPr>
            <p:spPr bwMode="auto">
              <a:xfrm>
                <a:off x="11133103" y="721607"/>
                <a:ext cx="30193" cy="46967"/>
              </a:xfrm>
              <a:custGeom>
                <a:avLst/>
                <a:gdLst>
                  <a:gd name="T0" fmla="*/ 145 w 145"/>
                  <a:gd name="T1" fmla="*/ 0 h 226"/>
                  <a:gd name="T2" fmla="*/ 145 w 145"/>
                  <a:gd name="T3" fmla="*/ 224 h 226"/>
                  <a:gd name="T4" fmla="*/ 119 w 145"/>
                  <a:gd name="T5" fmla="*/ 224 h 226"/>
                  <a:gd name="T6" fmla="*/ 119 w 145"/>
                  <a:gd name="T7" fmla="*/ 202 h 226"/>
                  <a:gd name="T8" fmla="*/ 73 w 145"/>
                  <a:gd name="T9" fmla="*/ 226 h 226"/>
                  <a:gd name="T10" fmla="*/ 0 w 145"/>
                  <a:gd name="T11" fmla="*/ 137 h 226"/>
                  <a:gd name="T12" fmla="*/ 69 w 145"/>
                  <a:gd name="T13" fmla="*/ 55 h 226"/>
                  <a:gd name="T14" fmla="*/ 116 w 145"/>
                  <a:gd name="T15" fmla="*/ 79 h 226"/>
                  <a:gd name="T16" fmla="*/ 118 w 145"/>
                  <a:gd name="T17" fmla="*/ 83 h 226"/>
                  <a:gd name="T18" fmla="*/ 118 w 145"/>
                  <a:gd name="T19" fmla="*/ 82 h 226"/>
                  <a:gd name="T20" fmla="*/ 118 w 145"/>
                  <a:gd name="T21" fmla="*/ 0 h 226"/>
                  <a:gd name="T22" fmla="*/ 145 w 145"/>
                  <a:gd name="T23" fmla="*/ 0 h 226"/>
                  <a:gd name="T24" fmla="*/ 29 w 145"/>
                  <a:gd name="T25" fmla="*/ 142 h 226"/>
                  <a:gd name="T26" fmla="*/ 73 w 145"/>
                  <a:gd name="T27" fmla="*/ 206 h 226"/>
                  <a:gd name="T28" fmla="*/ 118 w 145"/>
                  <a:gd name="T29" fmla="*/ 151 h 226"/>
                  <a:gd name="T30" fmla="*/ 74 w 145"/>
                  <a:gd name="T31" fmla="*/ 81 h 226"/>
                  <a:gd name="T32" fmla="*/ 29 w 145"/>
                  <a:gd name="T33" fmla="*/ 1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26">
                    <a:moveTo>
                      <a:pt x="145" y="0"/>
                    </a:moveTo>
                    <a:cubicBezTo>
                      <a:pt x="145" y="224"/>
                      <a:pt x="145" y="224"/>
                      <a:pt x="145" y="224"/>
                    </a:cubicBezTo>
                    <a:cubicBezTo>
                      <a:pt x="119" y="224"/>
                      <a:pt x="119" y="224"/>
                      <a:pt x="119" y="224"/>
                    </a:cubicBezTo>
                    <a:cubicBezTo>
                      <a:pt x="119" y="202"/>
                      <a:pt x="119" y="202"/>
                      <a:pt x="119" y="202"/>
                    </a:cubicBezTo>
                    <a:cubicBezTo>
                      <a:pt x="109" y="218"/>
                      <a:pt x="94" y="226"/>
                      <a:pt x="73" y="226"/>
                    </a:cubicBezTo>
                    <a:cubicBezTo>
                      <a:pt x="27" y="225"/>
                      <a:pt x="3" y="195"/>
                      <a:pt x="0" y="137"/>
                    </a:cubicBezTo>
                    <a:cubicBezTo>
                      <a:pt x="3" y="85"/>
                      <a:pt x="26" y="57"/>
                      <a:pt x="69" y="55"/>
                    </a:cubicBezTo>
                    <a:cubicBezTo>
                      <a:pt x="86" y="55"/>
                      <a:pt x="102" y="63"/>
                      <a:pt x="116" y="79"/>
                    </a:cubicBezTo>
                    <a:cubicBezTo>
                      <a:pt x="116" y="81"/>
                      <a:pt x="117" y="82"/>
                      <a:pt x="118" y="83"/>
                    </a:cubicBezTo>
                    <a:cubicBezTo>
                      <a:pt x="118" y="82"/>
                      <a:pt x="118" y="82"/>
                      <a:pt x="118" y="82"/>
                    </a:cubicBezTo>
                    <a:cubicBezTo>
                      <a:pt x="118" y="0"/>
                      <a:pt x="118" y="0"/>
                      <a:pt x="118" y="0"/>
                    </a:cubicBezTo>
                    <a:cubicBezTo>
                      <a:pt x="145" y="0"/>
                      <a:pt x="145" y="0"/>
                      <a:pt x="145" y="0"/>
                    </a:cubicBezTo>
                    <a:close/>
                    <a:moveTo>
                      <a:pt x="29" y="142"/>
                    </a:moveTo>
                    <a:cubicBezTo>
                      <a:pt x="30" y="183"/>
                      <a:pt x="45" y="204"/>
                      <a:pt x="73" y="206"/>
                    </a:cubicBezTo>
                    <a:cubicBezTo>
                      <a:pt x="102" y="202"/>
                      <a:pt x="117" y="184"/>
                      <a:pt x="118" y="151"/>
                    </a:cubicBezTo>
                    <a:cubicBezTo>
                      <a:pt x="118" y="104"/>
                      <a:pt x="103" y="81"/>
                      <a:pt x="74" y="81"/>
                    </a:cubicBezTo>
                    <a:cubicBezTo>
                      <a:pt x="43" y="81"/>
                      <a:pt x="28" y="101"/>
                      <a:pt x="29" y="142"/>
                    </a:cubicBezTo>
                    <a:close/>
                  </a:path>
                </a:pathLst>
              </a:custGeom>
              <a:grpFill/>
              <a:ln>
                <a:noFill/>
              </a:ln>
            </p:spPr>
            <p:txBody>
              <a:bodyPr anchor="ctr"/>
              <a:lstStyle/>
              <a:p>
                <a:pPr algn="ctr"/>
                <a:endParaRPr/>
              </a:p>
            </p:txBody>
          </p:sp>
          <p:sp>
            <p:nvSpPr>
              <p:cNvPr id="99" name="ïṥḻîḍé">
                <a:extLst>
                  <a:ext uri="{FF2B5EF4-FFF2-40B4-BE49-F238E27FC236}">
                    <a16:creationId xmlns:a16="http://schemas.microsoft.com/office/drawing/2014/main" id="{17016005-A336-2AD6-EDFE-33372450F884}"/>
                  </a:ext>
                </a:extLst>
              </p:cNvPr>
              <p:cNvSpPr/>
              <p:nvPr/>
            </p:nvSpPr>
            <p:spPr bwMode="auto">
              <a:xfrm>
                <a:off x="11185940" y="721607"/>
                <a:ext cx="37741" cy="46547"/>
              </a:xfrm>
              <a:custGeom>
                <a:avLst/>
                <a:gdLst>
                  <a:gd name="T0" fmla="*/ 0 w 90"/>
                  <a:gd name="T1" fmla="*/ 13 h 111"/>
                  <a:gd name="T2" fmla="*/ 0 w 90"/>
                  <a:gd name="T3" fmla="*/ 0 h 111"/>
                  <a:gd name="T4" fmla="*/ 90 w 90"/>
                  <a:gd name="T5" fmla="*/ 0 h 111"/>
                  <a:gd name="T6" fmla="*/ 90 w 90"/>
                  <a:gd name="T7" fmla="*/ 13 h 111"/>
                  <a:gd name="T8" fmla="*/ 52 w 90"/>
                  <a:gd name="T9" fmla="*/ 13 h 111"/>
                  <a:gd name="T10" fmla="*/ 52 w 90"/>
                  <a:gd name="T11" fmla="*/ 111 h 111"/>
                  <a:gd name="T12" fmla="*/ 38 w 90"/>
                  <a:gd name="T13" fmla="*/ 111 h 111"/>
                  <a:gd name="T14" fmla="*/ 38 w 90"/>
                  <a:gd name="T15" fmla="*/ 13 h 111"/>
                  <a:gd name="T16" fmla="*/ 0 w 90"/>
                  <a:gd name="T17"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1">
                    <a:moveTo>
                      <a:pt x="0" y="13"/>
                    </a:moveTo>
                    <a:lnTo>
                      <a:pt x="0" y="0"/>
                    </a:lnTo>
                    <a:lnTo>
                      <a:pt x="90" y="0"/>
                    </a:lnTo>
                    <a:lnTo>
                      <a:pt x="90" y="13"/>
                    </a:lnTo>
                    <a:lnTo>
                      <a:pt x="52" y="13"/>
                    </a:lnTo>
                    <a:lnTo>
                      <a:pt x="52" y="111"/>
                    </a:lnTo>
                    <a:lnTo>
                      <a:pt x="38" y="111"/>
                    </a:lnTo>
                    <a:lnTo>
                      <a:pt x="38" y="13"/>
                    </a:lnTo>
                    <a:lnTo>
                      <a:pt x="0" y="13"/>
                    </a:lnTo>
                    <a:close/>
                  </a:path>
                </a:pathLst>
              </a:custGeom>
              <a:grpFill/>
              <a:ln>
                <a:noFill/>
              </a:ln>
            </p:spPr>
            <p:txBody>
              <a:bodyPr anchor="ctr"/>
              <a:lstStyle/>
              <a:p>
                <a:pPr algn="ctr"/>
                <a:endParaRPr/>
              </a:p>
            </p:txBody>
          </p:sp>
          <p:sp>
            <p:nvSpPr>
              <p:cNvPr id="100" name="ïṡḷíḍé">
                <a:extLst>
                  <a:ext uri="{FF2B5EF4-FFF2-40B4-BE49-F238E27FC236}">
                    <a16:creationId xmlns:a16="http://schemas.microsoft.com/office/drawing/2014/main" id="{ACF4763E-820F-6AF0-4143-DA1787C5B47A}"/>
                  </a:ext>
                </a:extLst>
              </p:cNvPr>
              <p:cNvSpPr/>
              <p:nvPr/>
            </p:nvSpPr>
            <p:spPr bwMode="auto">
              <a:xfrm>
                <a:off x="11227036" y="732929"/>
                <a:ext cx="3061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01" name="íṧlíḍé">
                <a:extLst>
                  <a:ext uri="{FF2B5EF4-FFF2-40B4-BE49-F238E27FC236}">
                    <a16:creationId xmlns:a16="http://schemas.microsoft.com/office/drawing/2014/main" id="{3EF7C1B5-76A7-2EBD-5103-D5AD2CFE98A1}"/>
                  </a:ext>
                </a:extLst>
              </p:cNvPr>
              <p:cNvSpPr/>
              <p:nvPr/>
            </p:nvSpPr>
            <p:spPr bwMode="auto">
              <a:xfrm>
                <a:off x="11262261" y="732929"/>
                <a:ext cx="28935"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0"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02" name="išļïḓé">
                <a:extLst>
                  <a:ext uri="{FF2B5EF4-FFF2-40B4-BE49-F238E27FC236}">
                    <a16:creationId xmlns:a16="http://schemas.microsoft.com/office/drawing/2014/main" id="{CD8F500E-7990-9069-D6A3-46EACF6CFB44}"/>
                  </a:ext>
                </a:extLst>
              </p:cNvPr>
              <p:cNvSpPr/>
              <p:nvPr/>
            </p:nvSpPr>
            <p:spPr bwMode="auto">
              <a:xfrm>
                <a:off x="11297067" y="721607"/>
                <a:ext cx="27258"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3" y="75"/>
                      <a:pt x="133" y="113"/>
                    </a:cubicBezTo>
                    <a:close/>
                  </a:path>
                </a:pathLst>
              </a:custGeom>
              <a:grpFill/>
              <a:ln>
                <a:noFill/>
              </a:ln>
            </p:spPr>
            <p:txBody>
              <a:bodyPr anchor="ctr"/>
              <a:lstStyle/>
              <a:p>
                <a:pPr algn="ctr"/>
                <a:endParaRPr/>
              </a:p>
            </p:txBody>
          </p:sp>
          <p:sp>
            <p:nvSpPr>
              <p:cNvPr id="103" name="ïšḻîḓè">
                <a:extLst>
                  <a:ext uri="{FF2B5EF4-FFF2-40B4-BE49-F238E27FC236}">
                    <a16:creationId xmlns:a16="http://schemas.microsoft.com/office/drawing/2014/main" id="{63F3508A-4085-D813-EF67-E95794B55D05}"/>
                  </a:ext>
                </a:extLst>
              </p:cNvPr>
              <p:cNvSpPr/>
              <p:nvPr/>
            </p:nvSpPr>
            <p:spPr bwMode="auto">
              <a:xfrm>
                <a:off x="11333130"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3" y="58"/>
                    </a:cubicBezTo>
                    <a:close/>
                  </a:path>
                </a:pathLst>
              </a:custGeom>
              <a:grpFill/>
              <a:ln>
                <a:noFill/>
              </a:ln>
            </p:spPr>
            <p:txBody>
              <a:bodyPr anchor="ctr"/>
              <a:lstStyle/>
              <a:p>
                <a:pPr algn="ctr"/>
                <a:endParaRPr/>
              </a:p>
            </p:txBody>
          </p:sp>
          <p:sp>
            <p:nvSpPr>
              <p:cNvPr id="104" name="ïṡḷïḍê">
                <a:extLst>
                  <a:ext uri="{FF2B5EF4-FFF2-40B4-BE49-F238E27FC236}">
                    <a16:creationId xmlns:a16="http://schemas.microsoft.com/office/drawing/2014/main" id="{6436AAEB-25FC-B109-BA4F-E1B73AF1DD9B}"/>
                  </a:ext>
                </a:extLst>
              </p:cNvPr>
              <p:cNvSpPr/>
              <p:nvPr/>
            </p:nvSpPr>
            <p:spPr bwMode="auto">
              <a:xfrm>
                <a:off x="11367097"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4" y="31"/>
                      <a:pt x="29" y="2"/>
                      <a:pt x="76" y="0"/>
                    </a:cubicBezTo>
                    <a:cubicBezTo>
                      <a:pt x="124" y="2"/>
                      <a:pt x="149" y="31"/>
                      <a:pt x="152" y="87"/>
                    </a:cubicBezTo>
                    <a:cubicBezTo>
                      <a:pt x="149" y="142"/>
                      <a:pt x="124" y="170"/>
                      <a:pt x="76" y="171"/>
                    </a:cubicBezTo>
                    <a:cubicBezTo>
                      <a:pt x="29" y="170"/>
                      <a:pt x="4" y="142"/>
                      <a:pt x="0" y="87"/>
                    </a:cubicBezTo>
                    <a:close/>
                    <a:moveTo>
                      <a:pt x="28" y="87"/>
                    </a:moveTo>
                    <a:cubicBezTo>
                      <a:pt x="31" y="128"/>
                      <a:pt x="47" y="149"/>
                      <a:pt x="76" y="149"/>
                    </a:cubicBezTo>
                    <a:cubicBezTo>
                      <a:pt x="106" y="149"/>
                      <a:pt x="122" y="128"/>
                      <a:pt x="124" y="87"/>
                    </a:cubicBezTo>
                    <a:cubicBezTo>
                      <a:pt x="122" y="46"/>
                      <a:pt x="106" y="25"/>
                      <a:pt x="76" y="24"/>
                    </a:cubicBezTo>
                    <a:cubicBezTo>
                      <a:pt x="47" y="25"/>
                      <a:pt x="31" y="46"/>
                      <a:pt x="28" y="87"/>
                    </a:cubicBezTo>
                    <a:close/>
                  </a:path>
                </a:pathLst>
              </a:custGeom>
              <a:grpFill/>
              <a:ln>
                <a:noFill/>
              </a:ln>
            </p:spPr>
            <p:txBody>
              <a:bodyPr anchor="ctr"/>
              <a:lstStyle/>
              <a:p>
                <a:pPr algn="ctr"/>
                <a:endParaRPr/>
              </a:p>
            </p:txBody>
          </p:sp>
          <p:sp>
            <p:nvSpPr>
              <p:cNvPr id="105" name="îşļíḋe">
                <a:extLst>
                  <a:ext uri="{FF2B5EF4-FFF2-40B4-BE49-F238E27FC236}">
                    <a16:creationId xmlns:a16="http://schemas.microsoft.com/office/drawing/2014/main" id="{37CE4415-B7CB-1054-EA02-1D12BBC79EEC}"/>
                  </a:ext>
                </a:extLst>
              </p:cNvPr>
              <p:cNvSpPr/>
              <p:nvPr/>
            </p:nvSpPr>
            <p:spPr bwMode="auto">
              <a:xfrm>
                <a:off x="11405258" y="721607"/>
                <a:ext cx="5871" cy="46547"/>
              </a:xfrm>
              <a:prstGeom prst="rect">
                <a:avLst/>
              </a:prstGeom>
              <a:grpFill/>
              <a:ln>
                <a:noFill/>
              </a:ln>
            </p:spPr>
            <p:txBody>
              <a:bodyPr anchor="ctr"/>
              <a:lstStyle/>
              <a:p>
                <a:pPr algn="ctr"/>
                <a:endParaRPr/>
              </a:p>
            </p:txBody>
          </p:sp>
          <p:sp>
            <p:nvSpPr>
              <p:cNvPr id="106" name="íṩľide">
                <a:extLst>
                  <a:ext uri="{FF2B5EF4-FFF2-40B4-BE49-F238E27FC236}">
                    <a16:creationId xmlns:a16="http://schemas.microsoft.com/office/drawing/2014/main" id="{4DA13218-8D44-09B4-86A1-F49D72696332}"/>
                  </a:ext>
                </a:extLst>
              </p:cNvPr>
              <p:cNvSpPr/>
              <p:nvPr/>
            </p:nvSpPr>
            <p:spPr bwMode="auto">
              <a:xfrm>
                <a:off x="11417419"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5" y="149"/>
                      <a:pt x="121" y="128"/>
                      <a:pt x="124" y="87"/>
                    </a:cubicBezTo>
                    <a:cubicBezTo>
                      <a:pt x="121" y="46"/>
                      <a:pt x="105" y="25"/>
                      <a:pt x="76" y="24"/>
                    </a:cubicBezTo>
                    <a:cubicBezTo>
                      <a:pt x="47" y="25"/>
                      <a:pt x="31" y="46"/>
                      <a:pt x="28" y="87"/>
                    </a:cubicBezTo>
                    <a:close/>
                  </a:path>
                </a:pathLst>
              </a:custGeom>
              <a:grpFill/>
              <a:ln>
                <a:noFill/>
              </a:ln>
            </p:spPr>
            <p:txBody>
              <a:bodyPr anchor="ctr"/>
              <a:lstStyle/>
              <a:p>
                <a:pPr algn="ctr"/>
                <a:endParaRPr/>
              </a:p>
            </p:txBody>
          </p:sp>
          <p:sp>
            <p:nvSpPr>
              <p:cNvPr id="107" name="ïSļídê">
                <a:extLst>
                  <a:ext uri="{FF2B5EF4-FFF2-40B4-BE49-F238E27FC236}">
                    <a16:creationId xmlns:a16="http://schemas.microsoft.com/office/drawing/2014/main" id="{8F928047-B42D-0968-01D9-0BC27F26D54F}"/>
                  </a:ext>
                </a:extLst>
              </p:cNvPr>
              <p:cNvSpPr/>
              <p:nvPr/>
            </p:nvSpPr>
            <p:spPr bwMode="auto">
              <a:xfrm>
                <a:off x="11453482" y="732929"/>
                <a:ext cx="30193"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0" y="129"/>
                      <a:pt x="45" y="150"/>
                      <a:pt x="74" y="151"/>
                    </a:cubicBezTo>
                    <a:cubicBezTo>
                      <a:pt x="102"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0"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108" name="işḷíḑè">
                <a:extLst>
                  <a:ext uri="{FF2B5EF4-FFF2-40B4-BE49-F238E27FC236}">
                    <a16:creationId xmlns:a16="http://schemas.microsoft.com/office/drawing/2014/main" id="{7F28625A-4F6B-E9F7-8FCE-F7EC431B5D70}"/>
                  </a:ext>
                </a:extLst>
              </p:cNvPr>
              <p:cNvSpPr/>
              <p:nvPr/>
            </p:nvSpPr>
            <p:spPr bwMode="auto">
              <a:xfrm>
                <a:off x="11487868" y="734187"/>
                <a:ext cx="31032" cy="47386"/>
              </a:xfrm>
              <a:custGeom>
                <a:avLst/>
                <a:gdLst>
                  <a:gd name="T0" fmla="*/ 76 w 149"/>
                  <a:gd name="T1" fmla="*/ 135 h 229"/>
                  <a:gd name="T2" fmla="*/ 119 w 149"/>
                  <a:gd name="T3" fmla="*/ 0 h 229"/>
                  <a:gd name="T4" fmla="*/ 149 w 149"/>
                  <a:gd name="T5" fmla="*/ 0 h 229"/>
                  <a:gd name="T6" fmla="*/ 132 w 149"/>
                  <a:gd name="T7" fmla="*/ 48 h 229"/>
                  <a:gd name="T8" fmla="*/ 90 w 149"/>
                  <a:gd name="T9" fmla="*/ 160 h 229"/>
                  <a:gd name="T10" fmla="*/ 61 w 149"/>
                  <a:gd name="T11" fmla="*/ 218 h 229"/>
                  <a:gd name="T12" fmla="*/ 25 w 149"/>
                  <a:gd name="T13" fmla="*/ 228 h 229"/>
                  <a:gd name="T14" fmla="*/ 14 w 149"/>
                  <a:gd name="T15" fmla="*/ 225 h 229"/>
                  <a:gd name="T16" fmla="*/ 14 w 149"/>
                  <a:gd name="T17" fmla="*/ 201 h 229"/>
                  <a:gd name="T18" fmla="*/ 17 w 149"/>
                  <a:gd name="T19" fmla="*/ 202 h 229"/>
                  <a:gd name="T20" fmla="*/ 30 w 149"/>
                  <a:gd name="T21" fmla="*/ 204 h 229"/>
                  <a:gd name="T22" fmla="*/ 60 w 149"/>
                  <a:gd name="T23" fmla="*/ 166 h 229"/>
                  <a:gd name="T24" fmla="*/ 0 w 149"/>
                  <a:gd name="T25" fmla="*/ 0 h 229"/>
                  <a:gd name="T26" fmla="*/ 30 w 149"/>
                  <a:gd name="T27" fmla="*/ 0 h 229"/>
                  <a:gd name="T28" fmla="*/ 74 w 149"/>
                  <a:gd name="T29" fmla="*/ 135 h 229"/>
                  <a:gd name="T30" fmla="*/ 76 w 149"/>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229">
                    <a:moveTo>
                      <a:pt x="76" y="135"/>
                    </a:moveTo>
                    <a:cubicBezTo>
                      <a:pt x="119" y="0"/>
                      <a:pt x="119" y="0"/>
                      <a:pt x="119" y="0"/>
                    </a:cubicBezTo>
                    <a:cubicBezTo>
                      <a:pt x="149" y="0"/>
                      <a:pt x="149" y="0"/>
                      <a:pt x="149" y="0"/>
                    </a:cubicBezTo>
                    <a:cubicBezTo>
                      <a:pt x="145" y="10"/>
                      <a:pt x="139" y="26"/>
                      <a:pt x="132" y="48"/>
                    </a:cubicBezTo>
                    <a:cubicBezTo>
                      <a:pt x="114" y="97"/>
                      <a:pt x="100" y="135"/>
                      <a:pt x="90" y="160"/>
                    </a:cubicBezTo>
                    <a:cubicBezTo>
                      <a:pt x="76" y="195"/>
                      <a:pt x="67" y="214"/>
                      <a:pt x="61" y="218"/>
                    </a:cubicBezTo>
                    <a:cubicBezTo>
                      <a:pt x="55" y="225"/>
                      <a:pt x="43" y="229"/>
                      <a:pt x="25" y="228"/>
                    </a:cubicBezTo>
                    <a:cubicBezTo>
                      <a:pt x="22" y="228"/>
                      <a:pt x="18" y="227"/>
                      <a:pt x="14" y="225"/>
                    </a:cubicBezTo>
                    <a:cubicBezTo>
                      <a:pt x="14" y="201"/>
                      <a:pt x="14" y="201"/>
                      <a:pt x="14" y="201"/>
                    </a:cubicBezTo>
                    <a:cubicBezTo>
                      <a:pt x="15" y="201"/>
                      <a:pt x="16" y="201"/>
                      <a:pt x="17" y="202"/>
                    </a:cubicBezTo>
                    <a:cubicBezTo>
                      <a:pt x="22" y="204"/>
                      <a:pt x="26" y="204"/>
                      <a:pt x="30" y="204"/>
                    </a:cubicBezTo>
                    <a:cubicBezTo>
                      <a:pt x="41" y="209"/>
                      <a:pt x="51" y="196"/>
                      <a:pt x="60" y="166"/>
                    </a:cubicBezTo>
                    <a:cubicBezTo>
                      <a:pt x="0" y="0"/>
                      <a:pt x="0" y="0"/>
                      <a:pt x="0" y="0"/>
                    </a:cubicBezTo>
                    <a:cubicBezTo>
                      <a:pt x="30" y="0"/>
                      <a:pt x="30" y="0"/>
                      <a:pt x="30" y="0"/>
                    </a:cubicBezTo>
                    <a:cubicBezTo>
                      <a:pt x="74" y="135"/>
                      <a:pt x="74" y="135"/>
                      <a:pt x="74" y="135"/>
                    </a:cubicBezTo>
                    <a:lnTo>
                      <a:pt x="76" y="135"/>
                    </a:lnTo>
                    <a:close/>
                  </a:path>
                </a:pathLst>
              </a:custGeom>
              <a:grpFill/>
              <a:ln>
                <a:noFill/>
              </a:ln>
            </p:spPr>
            <p:txBody>
              <a:bodyPr anchor="ctr"/>
              <a:lstStyle/>
              <a:p>
                <a:pPr algn="ctr"/>
                <a:endParaRPr/>
              </a:p>
            </p:txBody>
          </p:sp>
        </p:grpSp>
        <p:grpSp>
          <p:nvGrpSpPr>
            <p:cNvPr id="4" name="组合 3">
              <a:extLst>
                <a:ext uri="{FF2B5EF4-FFF2-40B4-BE49-F238E27FC236}">
                  <a16:creationId xmlns:a16="http://schemas.microsoft.com/office/drawing/2014/main" id="{8FD59961-7B34-8ACC-896C-024DD5841FBE}"/>
                </a:ext>
              </a:extLst>
            </p:cNvPr>
            <p:cNvGrpSpPr/>
            <p:nvPr/>
          </p:nvGrpSpPr>
          <p:grpSpPr>
            <a:xfrm>
              <a:off x="660400" y="478901"/>
              <a:ext cx="601275" cy="454750"/>
              <a:chOff x="2201863" y="2538412"/>
              <a:chExt cx="1776413" cy="1781176"/>
            </a:xfrm>
            <a:solidFill>
              <a:schemeClr val="accent1"/>
            </a:solidFill>
          </p:grpSpPr>
          <p:sp>
            <p:nvSpPr>
              <p:cNvPr id="5" name="íṣḷîďé">
                <a:extLst>
                  <a:ext uri="{FF2B5EF4-FFF2-40B4-BE49-F238E27FC236}">
                    <a16:creationId xmlns:a16="http://schemas.microsoft.com/office/drawing/2014/main" id="{33BD5CB7-6FB8-A129-E746-E21BA27A1922}"/>
                  </a:ext>
                </a:extLst>
              </p:cNvPr>
              <p:cNvSpPr/>
              <p:nvPr/>
            </p:nvSpPr>
            <p:spPr bwMode="auto">
              <a:xfrm>
                <a:off x="2201863" y="2538412"/>
                <a:ext cx="1776413" cy="1781176"/>
              </a:xfrm>
              <a:prstGeom prst="ellipse">
                <a:avLst/>
              </a:prstGeom>
              <a:noFill/>
              <a:ln w="19050" cap="flat">
                <a:solidFill>
                  <a:schemeClr val="accent1"/>
                </a:solidFill>
                <a:prstDash val="solid"/>
                <a:round/>
                <a:headEnd/>
                <a:tailEnd/>
              </a:ln>
            </p:spPr>
            <p:txBody>
              <a:bodyPr anchor="ctr"/>
              <a:lstStyle/>
              <a:p>
                <a:pPr algn="ctr"/>
                <a:endParaRPr/>
              </a:p>
            </p:txBody>
          </p:sp>
          <p:sp>
            <p:nvSpPr>
              <p:cNvPr id="6" name="îSlïdê">
                <a:extLst>
                  <a:ext uri="{FF2B5EF4-FFF2-40B4-BE49-F238E27FC236}">
                    <a16:creationId xmlns:a16="http://schemas.microsoft.com/office/drawing/2014/main" id="{0A03E3BB-D7A7-B25E-245D-8E100F5E765D}"/>
                  </a:ext>
                </a:extLst>
              </p:cNvPr>
              <p:cNvSpPr/>
              <p:nvPr/>
            </p:nvSpPr>
            <p:spPr bwMode="auto">
              <a:xfrm>
                <a:off x="2349501" y="2976563"/>
                <a:ext cx="158750" cy="184150"/>
              </a:xfrm>
              <a:custGeom>
                <a:avLst/>
                <a:gdLst>
                  <a:gd name="T0" fmla="*/ 0 w 202"/>
                  <a:gd name="T1" fmla="*/ 96 h 233"/>
                  <a:gd name="T2" fmla="*/ 20 w 202"/>
                  <a:gd name="T3" fmla="*/ 58 h 233"/>
                  <a:gd name="T4" fmla="*/ 27 w 202"/>
                  <a:gd name="T5" fmla="*/ 65 h 233"/>
                  <a:gd name="T6" fmla="*/ 26 w 202"/>
                  <a:gd name="T7" fmla="*/ 70 h 233"/>
                  <a:gd name="T8" fmla="*/ 25 w 202"/>
                  <a:gd name="T9" fmla="*/ 75 h 233"/>
                  <a:gd name="T10" fmla="*/ 27 w 202"/>
                  <a:gd name="T11" fmla="*/ 81 h 233"/>
                  <a:gd name="T12" fmla="*/ 34 w 202"/>
                  <a:gd name="T13" fmla="*/ 88 h 233"/>
                  <a:gd name="T14" fmla="*/ 88 w 202"/>
                  <a:gd name="T15" fmla="*/ 137 h 233"/>
                  <a:gd name="T16" fmla="*/ 110 w 202"/>
                  <a:gd name="T17" fmla="*/ 93 h 233"/>
                  <a:gd name="T18" fmla="*/ 57 w 202"/>
                  <a:gd name="T19" fmla="*/ 46 h 233"/>
                  <a:gd name="T20" fmla="*/ 51 w 202"/>
                  <a:gd name="T21" fmla="*/ 41 h 233"/>
                  <a:gd name="T22" fmla="*/ 45 w 202"/>
                  <a:gd name="T23" fmla="*/ 40 h 233"/>
                  <a:gd name="T24" fmla="*/ 41 w 202"/>
                  <a:gd name="T25" fmla="*/ 42 h 233"/>
                  <a:gd name="T26" fmla="*/ 37 w 202"/>
                  <a:gd name="T27" fmla="*/ 46 h 233"/>
                  <a:gd name="T28" fmla="*/ 30 w 202"/>
                  <a:gd name="T29" fmla="*/ 39 h 233"/>
                  <a:gd name="T30" fmla="*/ 49 w 202"/>
                  <a:gd name="T31" fmla="*/ 0 h 233"/>
                  <a:gd name="T32" fmla="*/ 57 w 202"/>
                  <a:gd name="T33" fmla="*/ 7 h 233"/>
                  <a:gd name="T34" fmla="*/ 55 w 202"/>
                  <a:gd name="T35" fmla="*/ 12 h 233"/>
                  <a:gd name="T36" fmla="*/ 55 w 202"/>
                  <a:gd name="T37" fmla="*/ 17 h 233"/>
                  <a:gd name="T38" fmla="*/ 57 w 202"/>
                  <a:gd name="T39" fmla="*/ 24 h 233"/>
                  <a:gd name="T40" fmla="*/ 63 w 202"/>
                  <a:gd name="T41" fmla="*/ 31 h 233"/>
                  <a:gd name="T42" fmla="*/ 174 w 202"/>
                  <a:gd name="T43" fmla="*/ 129 h 233"/>
                  <a:gd name="T44" fmla="*/ 180 w 202"/>
                  <a:gd name="T45" fmla="*/ 134 h 233"/>
                  <a:gd name="T46" fmla="*/ 186 w 202"/>
                  <a:gd name="T47" fmla="*/ 135 h 233"/>
                  <a:gd name="T48" fmla="*/ 191 w 202"/>
                  <a:gd name="T49" fmla="*/ 133 h 233"/>
                  <a:gd name="T50" fmla="*/ 194 w 202"/>
                  <a:gd name="T51" fmla="*/ 130 h 233"/>
                  <a:gd name="T52" fmla="*/ 202 w 202"/>
                  <a:gd name="T53" fmla="*/ 137 h 233"/>
                  <a:gd name="T54" fmla="*/ 182 w 202"/>
                  <a:gd name="T55" fmla="*/ 175 h 233"/>
                  <a:gd name="T56" fmla="*/ 175 w 202"/>
                  <a:gd name="T57" fmla="*/ 169 h 233"/>
                  <a:gd name="T58" fmla="*/ 176 w 202"/>
                  <a:gd name="T59" fmla="*/ 163 h 233"/>
                  <a:gd name="T60" fmla="*/ 176 w 202"/>
                  <a:gd name="T61" fmla="*/ 158 h 233"/>
                  <a:gd name="T62" fmla="*/ 174 w 202"/>
                  <a:gd name="T63" fmla="*/ 151 h 233"/>
                  <a:gd name="T64" fmla="*/ 167 w 202"/>
                  <a:gd name="T65" fmla="*/ 144 h 233"/>
                  <a:gd name="T66" fmla="*/ 120 w 202"/>
                  <a:gd name="T67" fmla="*/ 102 h 233"/>
                  <a:gd name="T68" fmla="*/ 98 w 202"/>
                  <a:gd name="T69" fmla="*/ 146 h 233"/>
                  <a:gd name="T70" fmla="*/ 144 w 202"/>
                  <a:gd name="T71" fmla="*/ 187 h 233"/>
                  <a:gd name="T72" fmla="*/ 151 w 202"/>
                  <a:gd name="T73" fmla="*/ 192 h 233"/>
                  <a:gd name="T74" fmla="*/ 157 w 202"/>
                  <a:gd name="T75" fmla="*/ 193 h 233"/>
                  <a:gd name="T76" fmla="*/ 161 w 202"/>
                  <a:gd name="T77" fmla="*/ 191 h 233"/>
                  <a:gd name="T78" fmla="*/ 165 w 202"/>
                  <a:gd name="T79" fmla="*/ 188 h 233"/>
                  <a:gd name="T80" fmla="*/ 172 w 202"/>
                  <a:gd name="T81" fmla="*/ 194 h 233"/>
                  <a:gd name="T82" fmla="*/ 152 w 202"/>
                  <a:gd name="T83" fmla="*/ 233 h 233"/>
                  <a:gd name="T84" fmla="*/ 145 w 202"/>
                  <a:gd name="T85" fmla="*/ 226 h 233"/>
                  <a:gd name="T86" fmla="*/ 146 w 202"/>
                  <a:gd name="T87" fmla="*/ 221 h 233"/>
                  <a:gd name="T88" fmla="*/ 147 w 202"/>
                  <a:gd name="T89" fmla="*/ 215 h 233"/>
                  <a:gd name="T90" fmla="*/ 144 w 202"/>
                  <a:gd name="T91" fmla="*/ 208 h 233"/>
                  <a:gd name="T92" fmla="*/ 138 w 202"/>
                  <a:gd name="T93" fmla="*/ 202 h 233"/>
                  <a:gd name="T94" fmla="*/ 28 w 202"/>
                  <a:gd name="T95" fmla="*/ 103 h 233"/>
                  <a:gd name="T96" fmla="*/ 21 w 202"/>
                  <a:gd name="T97" fmla="*/ 98 h 233"/>
                  <a:gd name="T98" fmla="*/ 15 w 202"/>
                  <a:gd name="T99" fmla="*/ 97 h 233"/>
                  <a:gd name="T100" fmla="*/ 11 w 202"/>
                  <a:gd name="T101" fmla="*/ 99 h 233"/>
                  <a:gd name="T102" fmla="*/ 7 w 202"/>
                  <a:gd name="T103" fmla="*/ 103 h 233"/>
                  <a:gd name="T104" fmla="*/ 0 w 202"/>
                  <a:gd name="T105" fmla="*/ 9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33">
                    <a:moveTo>
                      <a:pt x="0" y="96"/>
                    </a:moveTo>
                    <a:cubicBezTo>
                      <a:pt x="20" y="58"/>
                      <a:pt x="20" y="58"/>
                      <a:pt x="20" y="58"/>
                    </a:cubicBezTo>
                    <a:cubicBezTo>
                      <a:pt x="27" y="65"/>
                      <a:pt x="27" y="65"/>
                      <a:pt x="27" y="65"/>
                    </a:cubicBezTo>
                    <a:cubicBezTo>
                      <a:pt x="27" y="66"/>
                      <a:pt x="26" y="67"/>
                      <a:pt x="26" y="70"/>
                    </a:cubicBezTo>
                    <a:cubicBezTo>
                      <a:pt x="25" y="72"/>
                      <a:pt x="25" y="74"/>
                      <a:pt x="25" y="75"/>
                    </a:cubicBezTo>
                    <a:cubicBezTo>
                      <a:pt x="25" y="77"/>
                      <a:pt x="26" y="79"/>
                      <a:pt x="27" y="81"/>
                    </a:cubicBezTo>
                    <a:cubicBezTo>
                      <a:pt x="29" y="83"/>
                      <a:pt x="31" y="86"/>
                      <a:pt x="34" y="88"/>
                    </a:cubicBezTo>
                    <a:cubicBezTo>
                      <a:pt x="88" y="137"/>
                      <a:pt x="88" y="137"/>
                      <a:pt x="88" y="137"/>
                    </a:cubicBezTo>
                    <a:cubicBezTo>
                      <a:pt x="110" y="93"/>
                      <a:pt x="110" y="93"/>
                      <a:pt x="110" y="93"/>
                    </a:cubicBezTo>
                    <a:cubicBezTo>
                      <a:pt x="57" y="46"/>
                      <a:pt x="57" y="46"/>
                      <a:pt x="57" y="46"/>
                    </a:cubicBezTo>
                    <a:cubicBezTo>
                      <a:pt x="55" y="44"/>
                      <a:pt x="53" y="42"/>
                      <a:pt x="51" y="41"/>
                    </a:cubicBezTo>
                    <a:cubicBezTo>
                      <a:pt x="49" y="40"/>
                      <a:pt x="47" y="39"/>
                      <a:pt x="45" y="40"/>
                    </a:cubicBezTo>
                    <a:cubicBezTo>
                      <a:pt x="43" y="40"/>
                      <a:pt x="42" y="41"/>
                      <a:pt x="41" y="42"/>
                    </a:cubicBezTo>
                    <a:cubicBezTo>
                      <a:pt x="39" y="43"/>
                      <a:pt x="38" y="44"/>
                      <a:pt x="37" y="46"/>
                    </a:cubicBezTo>
                    <a:cubicBezTo>
                      <a:pt x="30" y="39"/>
                      <a:pt x="30" y="39"/>
                      <a:pt x="30" y="39"/>
                    </a:cubicBezTo>
                    <a:cubicBezTo>
                      <a:pt x="49" y="0"/>
                      <a:pt x="49" y="0"/>
                      <a:pt x="49" y="0"/>
                    </a:cubicBezTo>
                    <a:cubicBezTo>
                      <a:pt x="57" y="7"/>
                      <a:pt x="57" y="7"/>
                      <a:pt x="57" y="7"/>
                    </a:cubicBezTo>
                    <a:cubicBezTo>
                      <a:pt x="57" y="8"/>
                      <a:pt x="56" y="10"/>
                      <a:pt x="55" y="12"/>
                    </a:cubicBezTo>
                    <a:cubicBezTo>
                      <a:pt x="55" y="14"/>
                      <a:pt x="54" y="16"/>
                      <a:pt x="55" y="17"/>
                    </a:cubicBezTo>
                    <a:cubicBezTo>
                      <a:pt x="55" y="19"/>
                      <a:pt x="56" y="22"/>
                      <a:pt x="57" y="24"/>
                    </a:cubicBezTo>
                    <a:cubicBezTo>
                      <a:pt x="58" y="26"/>
                      <a:pt x="61" y="28"/>
                      <a:pt x="63" y="31"/>
                    </a:cubicBezTo>
                    <a:cubicBezTo>
                      <a:pt x="174" y="129"/>
                      <a:pt x="174" y="129"/>
                      <a:pt x="174" y="129"/>
                    </a:cubicBezTo>
                    <a:cubicBezTo>
                      <a:pt x="176" y="132"/>
                      <a:pt x="178" y="133"/>
                      <a:pt x="180" y="134"/>
                    </a:cubicBezTo>
                    <a:cubicBezTo>
                      <a:pt x="182" y="135"/>
                      <a:pt x="184" y="136"/>
                      <a:pt x="186" y="135"/>
                    </a:cubicBezTo>
                    <a:cubicBezTo>
                      <a:pt x="188" y="135"/>
                      <a:pt x="189" y="134"/>
                      <a:pt x="191" y="133"/>
                    </a:cubicBezTo>
                    <a:cubicBezTo>
                      <a:pt x="193" y="132"/>
                      <a:pt x="194" y="131"/>
                      <a:pt x="194" y="130"/>
                    </a:cubicBezTo>
                    <a:cubicBezTo>
                      <a:pt x="202" y="137"/>
                      <a:pt x="202" y="137"/>
                      <a:pt x="202" y="137"/>
                    </a:cubicBezTo>
                    <a:cubicBezTo>
                      <a:pt x="182" y="175"/>
                      <a:pt x="182" y="175"/>
                      <a:pt x="182" y="175"/>
                    </a:cubicBezTo>
                    <a:cubicBezTo>
                      <a:pt x="175" y="169"/>
                      <a:pt x="175" y="169"/>
                      <a:pt x="175" y="169"/>
                    </a:cubicBezTo>
                    <a:cubicBezTo>
                      <a:pt x="175" y="167"/>
                      <a:pt x="176" y="165"/>
                      <a:pt x="176" y="163"/>
                    </a:cubicBezTo>
                    <a:cubicBezTo>
                      <a:pt x="176" y="161"/>
                      <a:pt x="176" y="159"/>
                      <a:pt x="176" y="158"/>
                    </a:cubicBezTo>
                    <a:cubicBezTo>
                      <a:pt x="176" y="156"/>
                      <a:pt x="175" y="153"/>
                      <a:pt x="174" y="151"/>
                    </a:cubicBezTo>
                    <a:cubicBezTo>
                      <a:pt x="172" y="149"/>
                      <a:pt x="170" y="146"/>
                      <a:pt x="167" y="144"/>
                    </a:cubicBezTo>
                    <a:cubicBezTo>
                      <a:pt x="120" y="102"/>
                      <a:pt x="120" y="102"/>
                      <a:pt x="120" y="102"/>
                    </a:cubicBezTo>
                    <a:cubicBezTo>
                      <a:pt x="98" y="146"/>
                      <a:pt x="98" y="146"/>
                      <a:pt x="98" y="146"/>
                    </a:cubicBezTo>
                    <a:cubicBezTo>
                      <a:pt x="144" y="187"/>
                      <a:pt x="144" y="187"/>
                      <a:pt x="144" y="187"/>
                    </a:cubicBezTo>
                    <a:cubicBezTo>
                      <a:pt x="146" y="189"/>
                      <a:pt x="148" y="191"/>
                      <a:pt x="151" y="192"/>
                    </a:cubicBezTo>
                    <a:cubicBezTo>
                      <a:pt x="153" y="193"/>
                      <a:pt x="155" y="193"/>
                      <a:pt x="157" y="193"/>
                    </a:cubicBezTo>
                    <a:cubicBezTo>
                      <a:pt x="158" y="192"/>
                      <a:pt x="160" y="192"/>
                      <a:pt x="161" y="191"/>
                    </a:cubicBezTo>
                    <a:cubicBezTo>
                      <a:pt x="163" y="190"/>
                      <a:pt x="164" y="189"/>
                      <a:pt x="165" y="188"/>
                    </a:cubicBezTo>
                    <a:cubicBezTo>
                      <a:pt x="172" y="194"/>
                      <a:pt x="172" y="194"/>
                      <a:pt x="172" y="194"/>
                    </a:cubicBezTo>
                    <a:cubicBezTo>
                      <a:pt x="152" y="233"/>
                      <a:pt x="152" y="233"/>
                      <a:pt x="152" y="233"/>
                    </a:cubicBezTo>
                    <a:cubicBezTo>
                      <a:pt x="145" y="226"/>
                      <a:pt x="145" y="226"/>
                      <a:pt x="145" y="226"/>
                    </a:cubicBezTo>
                    <a:cubicBezTo>
                      <a:pt x="145" y="225"/>
                      <a:pt x="146" y="223"/>
                      <a:pt x="146" y="221"/>
                    </a:cubicBezTo>
                    <a:cubicBezTo>
                      <a:pt x="147" y="218"/>
                      <a:pt x="147" y="217"/>
                      <a:pt x="147" y="215"/>
                    </a:cubicBezTo>
                    <a:cubicBezTo>
                      <a:pt x="147" y="213"/>
                      <a:pt x="146" y="211"/>
                      <a:pt x="144" y="208"/>
                    </a:cubicBezTo>
                    <a:cubicBezTo>
                      <a:pt x="142" y="206"/>
                      <a:pt x="140" y="204"/>
                      <a:pt x="138" y="202"/>
                    </a:cubicBezTo>
                    <a:cubicBezTo>
                      <a:pt x="28" y="103"/>
                      <a:pt x="28" y="103"/>
                      <a:pt x="28" y="103"/>
                    </a:cubicBezTo>
                    <a:cubicBezTo>
                      <a:pt x="25" y="101"/>
                      <a:pt x="23" y="99"/>
                      <a:pt x="21" y="98"/>
                    </a:cubicBezTo>
                    <a:cubicBezTo>
                      <a:pt x="19" y="97"/>
                      <a:pt x="17" y="97"/>
                      <a:pt x="15" y="97"/>
                    </a:cubicBezTo>
                    <a:cubicBezTo>
                      <a:pt x="14" y="97"/>
                      <a:pt x="12" y="98"/>
                      <a:pt x="11" y="99"/>
                    </a:cubicBezTo>
                    <a:cubicBezTo>
                      <a:pt x="9" y="101"/>
                      <a:pt x="8" y="102"/>
                      <a:pt x="7" y="103"/>
                    </a:cubicBezTo>
                    <a:lnTo>
                      <a:pt x="0" y="96"/>
                    </a:lnTo>
                    <a:close/>
                  </a:path>
                </a:pathLst>
              </a:custGeom>
              <a:solidFill>
                <a:srgbClr val="898989"/>
              </a:solidFill>
              <a:ln>
                <a:noFill/>
              </a:ln>
            </p:spPr>
            <p:txBody>
              <a:bodyPr anchor="ctr"/>
              <a:lstStyle/>
              <a:p>
                <a:pPr algn="ctr"/>
                <a:endParaRPr/>
              </a:p>
            </p:txBody>
          </p:sp>
          <p:sp>
            <p:nvSpPr>
              <p:cNvPr id="7" name="îSļíḍê">
                <a:extLst>
                  <a:ext uri="{FF2B5EF4-FFF2-40B4-BE49-F238E27FC236}">
                    <a16:creationId xmlns:a16="http://schemas.microsoft.com/office/drawing/2014/main" id="{4156E9E7-6471-4FF9-2ECC-5F4C943E12EE}"/>
                  </a:ext>
                </a:extLst>
              </p:cNvPr>
              <p:cNvSpPr/>
              <p:nvPr/>
            </p:nvSpPr>
            <p:spPr bwMode="auto">
              <a:xfrm>
                <a:off x="2319338" y="3086101"/>
                <a:ext cx="144463" cy="157163"/>
              </a:xfrm>
              <a:custGeom>
                <a:avLst/>
                <a:gdLst>
                  <a:gd name="T0" fmla="*/ 130 w 185"/>
                  <a:gd name="T1" fmla="*/ 193 h 199"/>
                  <a:gd name="T2" fmla="*/ 132 w 185"/>
                  <a:gd name="T3" fmla="*/ 186 h 199"/>
                  <a:gd name="T4" fmla="*/ 131 w 185"/>
                  <a:gd name="T5" fmla="*/ 177 h 199"/>
                  <a:gd name="T6" fmla="*/ 122 w 185"/>
                  <a:gd name="T7" fmla="*/ 165 h 199"/>
                  <a:gd name="T8" fmla="*/ 103 w 185"/>
                  <a:gd name="T9" fmla="*/ 148 h 199"/>
                  <a:gd name="T10" fmla="*/ 35 w 185"/>
                  <a:gd name="T11" fmla="*/ 91 h 199"/>
                  <a:gd name="T12" fmla="*/ 15 w 185"/>
                  <a:gd name="T13" fmla="*/ 69 h 199"/>
                  <a:gd name="T14" fmla="*/ 3 w 185"/>
                  <a:gd name="T15" fmla="*/ 47 h 199"/>
                  <a:gd name="T16" fmla="*/ 0 w 185"/>
                  <a:gd name="T17" fmla="*/ 29 h 199"/>
                  <a:gd name="T18" fmla="*/ 3 w 185"/>
                  <a:gd name="T19" fmla="*/ 16 h 199"/>
                  <a:gd name="T20" fmla="*/ 14 w 185"/>
                  <a:gd name="T21" fmla="*/ 4 h 199"/>
                  <a:gd name="T22" fmla="*/ 29 w 185"/>
                  <a:gd name="T23" fmla="*/ 1 h 199"/>
                  <a:gd name="T24" fmla="*/ 47 w 185"/>
                  <a:gd name="T25" fmla="*/ 6 h 199"/>
                  <a:gd name="T26" fmla="*/ 65 w 185"/>
                  <a:gd name="T27" fmla="*/ 18 h 199"/>
                  <a:gd name="T28" fmla="*/ 157 w 185"/>
                  <a:gd name="T29" fmla="*/ 95 h 199"/>
                  <a:gd name="T30" fmla="*/ 163 w 185"/>
                  <a:gd name="T31" fmla="*/ 100 h 199"/>
                  <a:gd name="T32" fmla="*/ 170 w 185"/>
                  <a:gd name="T33" fmla="*/ 101 h 199"/>
                  <a:gd name="T34" fmla="*/ 174 w 185"/>
                  <a:gd name="T35" fmla="*/ 99 h 199"/>
                  <a:gd name="T36" fmla="*/ 178 w 185"/>
                  <a:gd name="T37" fmla="*/ 96 h 199"/>
                  <a:gd name="T38" fmla="*/ 185 w 185"/>
                  <a:gd name="T39" fmla="*/ 102 h 199"/>
                  <a:gd name="T40" fmla="*/ 166 w 185"/>
                  <a:gd name="T41" fmla="*/ 141 h 199"/>
                  <a:gd name="T42" fmla="*/ 158 w 185"/>
                  <a:gd name="T43" fmla="*/ 135 h 199"/>
                  <a:gd name="T44" fmla="*/ 160 w 185"/>
                  <a:gd name="T45" fmla="*/ 129 h 199"/>
                  <a:gd name="T46" fmla="*/ 160 w 185"/>
                  <a:gd name="T47" fmla="*/ 124 h 199"/>
                  <a:gd name="T48" fmla="*/ 157 w 185"/>
                  <a:gd name="T49" fmla="*/ 117 h 199"/>
                  <a:gd name="T50" fmla="*/ 151 w 185"/>
                  <a:gd name="T51" fmla="*/ 111 h 199"/>
                  <a:gd name="T52" fmla="*/ 65 w 185"/>
                  <a:gd name="T53" fmla="*/ 38 h 199"/>
                  <a:gd name="T54" fmla="*/ 51 w 185"/>
                  <a:gd name="T55" fmla="*/ 28 h 199"/>
                  <a:gd name="T56" fmla="*/ 37 w 185"/>
                  <a:gd name="T57" fmla="*/ 21 h 199"/>
                  <a:gd name="T58" fmla="*/ 24 w 185"/>
                  <a:gd name="T59" fmla="*/ 19 h 199"/>
                  <a:gd name="T60" fmla="*/ 14 w 185"/>
                  <a:gd name="T61" fmla="*/ 28 h 199"/>
                  <a:gd name="T62" fmla="*/ 12 w 185"/>
                  <a:gd name="T63" fmla="*/ 44 h 199"/>
                  <a:gd name="T64" fmla="*/ 18 w 185"/>
                  <a:gd name="T65" fmla="*/ 60 h 199"/>
                  <a:gd name="T66" fmla="*/ 29 w 185"/>
                  <a:gd name="T67" fmla="*/ 75 h 199"/>
                  <a:gd name="T68" fmla="*/ 41 w 185"/>
                  <a:gd name="T69" fmla="*/ 87 h 199"/>
                  <a:gd name="T70" fmla="*/ 105 w 185"/>
                  <a:gd name="T71" fmla="*/ 140 h 199"/>
                  <a:gd name="T72" fmla="*/ 125 w 185"/>
                  <a:gd name="T73" fmla="*/ 156 h 199"/>
                  <a:gd name="T74" fmla="*/ 137 w 185"/>
                  <a:gd name="T75" fmla="*/ 161 h 199"/>
                  <a:gd name="T76" fmla="*/ 144 w 185"/>
                  <a:gd name="T77" fmla="*/ 159 h 199"/>
                  <a:gd name="T78" fmla="*/ 149 w 185"/>
                  <a:gd name="T79" fmla="*/ 154 h 199"/>
                  <a:gd name="T80" fmla="*/ 157 w 185"/>
                  <a:gd name="T81" fmla="*/ 161 h 199"/>
                  <a:gd name="T82" fmla="*/ 138 w 185"/>
                  <a:gd name="T83" fmla="*/ 199 h 199"/>
                  <a:gd name="T84" fmla="*/ 130 w 185"/>
                  <a:gd name="T85" fmla="*/ 19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99">
                    <a:moveTo>
                      <a:pt x="130" y="193"/>
                    </a:moveTo>
                    <a:cubicBezTo>
                      <a:pt x="131" y="191"/>
                      <a:pt x="131" y="189"/>
                      <a:pt x="132" y="186"/>
                    </a:cubicBezTo>
                    <a:cubicBezTo>
                      <a:pt x="132" y="183"/>
                      <a:pt x="132" y="180"/>
                      <a:pt x="131" y="177"/>
                    </a:cubicBezTo>
                    <a:cubicBezTo>
                      <a:pt x="130" y="174"/>
                      <a:pt x="127" y="170"/>
                      <a:pt x="122" y="165"/>
                    </a:cubicBezTo>
                    <a:cubicBezTo>
                      <a:pt x="117" y="160"/>
                      <a:pt x="111" y="155"/>
                      <a:pt x="103" y="148"/>
                    </a:cubicBezTo>
                    <a:cubicBezTo>
                      <a:pt x="35" y="91"/>
                      <a:pt x="35" y="91"/>
                      <a:pt x="35" y="91"/>
                    </a:cubicBezTo>
                    <a:cubicBezTo>
                      <a:pt x="27" y="84"/>
                      <a:pt x="20" y="77"/>
                      <a:pt x="15" y="69"/>
                    </a:cubicBezTo>
                    <a:cubicBezTo>
                      <a:pt x="9" y="61"/>
                      <a:pt x="5" y="54"/>
                      <a:pt x="3" y="47"/>
                    </a:cubicBezTo>
                    <a:cubicBezTo>
                      <a:pt x="1" y="40"/>
                      <a:pt x="0" y="34"/>
                      <a:pt x="0" y="29"/>
                    </a:cubicBezTo>
                    <a:cubicBezTo>
                      <a:pt x="0" y="24"/>
                      <a:pt x="1" y="19"/>
                      <a:pt x="3" y="16"/>
                    </a:cubicBezTo>
                    <a:cubicBezTo>
                      <a:pt x="6" y="10"/>
                      <a:pt x="9" y="6"/>
                      <a:pt x="14" y="4"/>
                    </a:cubicBezTo>
                    <a:cubicBezTo>
                      <a:pt x="18" y="1"/>
                      <a:pt x="24" y="0"/>
                      <a:pt x="29" y="1"/>
                    </a:cubicBezTo>
                    <a:cubicBezTo>
                      <a:pt x="35" y="1"/>
                      <a:pt x="41" y="3"/>
                      <a:pt x="47" y="6"/>
                    </a:cubicBezTo>
                    <a:cubicBezTo>
                      <a:pt x="53" y="9"/>
                      <a:pt x="59" y="13"/>
                      <a:pt x="65" y="18"/>
                    </a:cubicBezTo>
                    <a:cubicBezTo>
                      <a:pt x="157" y="95"/>
                      <a:pt x="157" y="95"/>
                      <a:pt x="157" y="95"/>
                    </a:cubicBezTo>
                    <a:cubicBezTo>
                      <a:pt x="159" y="98"/>
                      <a:pt x="162" y="99"/>
                      <a:pt x="163" y="100"/>
                    </a:cubicBezTo>
                    <a:cubicBezTo>
                      <a:pt x="165" y="101"/>
                      <a:pt x="168" y="101"/>
                      <a:pt x="170" y="101"/>
                    </a:cubicBezTo>
                    <a:cubicBezTo>
                      <a:pt x="171" y="101"/>
                      <a:pt x="173" y="100"/>
                      <a:pt x="174" y="99"/>
                    </a:cubicBezTo>
                    <a:cubicBezTo>
                      <a:pt x="176" y="98"/>
                      <a:pt x="177" y="96"/>
                      <a:pt x="178" y="96"/>
                    </a:cubicBezTo>
                    <a:cubicBezTo>
                      <a:pt x="185" y="102"/>
                      <a:pt x="185" y="102"/>
                      <a:pt x="185" y="102"/>
                    </a:cubicBezTo>
                    <a:cubicBezTo>
                      <a:pt x="166" y="141"/>
                      <a:pt x="166" y="141"/>
                      <a:pt x="166" y="141"/>
                    </a:cubicBezTo>
                    <a:cubicBezTo>
                      <a:pt x="158" y="135"/>
                      <a:pt x="158" y="135"/>
                      <a:pt x="158" y="135"/>
                    </a:cubicBezTo>
                    <a:cubicBezTo>
                      <a:pt x="159" y="134"/>
                      <a:pt x="159" y="132"/>
                      <a:pt x="160" y="129"/>
                    </a:cubicBezTo>
                    <a:cubicBezTo>
                      <a:pt x="160" y="127"/>
                      <a:pt x="160" y="125"/>
                      <a:pt x="160" y="124"/>
                    </a:cubicBezTo>
                    <a:cubicBezTo>
                      <a:pt x="160" y="122"/>
                      <a:pt x="159" y="119"/>
                      <a:pt x="157" y="117"/>
                    </a:cubicBezTo>
                    <a:cubicBezTo>
                      <a:pt x="155" y="115"/>
                      <a:pt x="153" y="113"/>
                      <a:pt x="151" y="111"/>
                    </a:cubicBezTo>
                    <a:cubicBezTo>
                      <a:pt x="65" y="38"/>
                      <a:pt x="65" y="38"/>
                      <a:pt x="65" y="38"/>
                    </a:cubicBezTo>
                    <a:cubicBezTo>
                      <a:pt x="61" y="35"/>
                      <a:pt x="56" y="31"/>
                      <a:pt x="51" y="28"/>
                    </a:cubicBezTo>
                    <a:cubicBezTo>
                      <a:pt x="47" y="25"/>
                      <a:pt x="42" y="22"/>
                      <a:pt x="37" y="21"/>
                    </a:cubicBezTo>
                    <a:cubicBezTo>
                      <a:pt x="32" y="19"/>
                      <a:pt x="28" y="19"/>
                      <a:pt x="24" y="19"/>
                    </a:cubicBezTo>
                    <a:cubicBezTo>
                      <a:pt x="20" y="20"/>
                      <a:pt x="16" y="23"/>
                      <a:pt x="14" y="28"/>
                    </a:cubicBezTo>
                    <a:cubicBezTo>
                      <a:pt x="12" y="33"/>
                      <a:pt x="11" y="38"/>
                      <a:pt x="12" y="44"/>
                    </a:cubicBezTo>
                    <a:cubicBezTo>
                      <a:pt x="13" y="49"/>
                      <a:pt x="15" y="55"/>
                      <a:pt x="18" y="60"/>
                    </a:cubicBezTo>
                    <a:cubicBezTo>
                      <a:pt x="21" y="65"/>
                      <a:pt x="25" y="70"/>
                      <a:pt x="29" y="75"/>
                    </a:cubicBezTo>
                    <a:cubicBezTo>
                      <a:pt x="32" y="79"/>
                      <a:pt x="37" y="83"/>
                      <a:pt x="41" y="87"/>
                    </a:cubicBezTo>
                    <a:cubicBezTo>
                      <a:pt x="105" y="140"/>
                      <a:pt x="105" y="140"/>
                      <a:pt x="105" y="140"/>
                    </a:cubicBezTo>
                    <a:cubicBezTo>
                      <a:pt x="113" y="147"/>
                      <a:pt x="120" y="152"/>
                      <a:pt x="125" y="156"/>
                    </a:cubicBezTo>
                    <a:cubicBezTo>
                      <a:pt x="131" y="160"/>
                      <a:pt x="135" y="161"/>
                      <a:pt x="137" y="161"/>
                    </a:cubicBezTo>
                    <a:cubicBezTo>
                      <a:pt x="140" y="161"/>
                      <a:pt x="142" y="161"/>
                      <a:pt x="144" y="159"/>
                    </a:cubicBezTo>
                    <a:cubicBezTo>
                      <a:pt x="147" y="157"/>
                      <a:pt x="148" y="155"/>
                      <a:pt x="149" y="154"/>
                    </a:cubicBezTo>
                    <a:cubicBezTo>
                      <a:pt x="157" y="161"/>
                      <a:pt x="157" y="161"/>
                      <a:pt x="157" y="161"/>
                    </a:cubicBezTo>
                    <a:cubicBezTo>
                      <a:pt x="138" y="199"/>
                      <a:pt x="138" y="199"/>
                      <a:pt x="138" y="199"/>
                    </a:cubicBezTo>
                    <a:lnTo>
                      <a:pt x="130" y="193"/>
                    </a:lnTo>
                    <a:close/>
                  </a:path>
                </a:pathLst>
              </a:custGeom>
              <a:solidFill>
                <a:srgbClr val="898989"/>
              </a:solidFill>
              <a:ln>
                <a:noFill/>
              </a:ln>
            </p:spPr>
            <p:txBody>
              <a:bodyPr anchor="ctr"/>
              <a:lstStyle/>
              <a:p>
                <a:pPr algn="ctr"/>
                <a:endParaRPr/>
              </a:p>
            </p:txBody>
          </p:sp>
          <p:sp>
            <p:nvSpPr>
              <p:cNvPr id="8" name="ïşḻiḑe">
                <a:extLst>
                  <a:ext uri="{FF2B5EF4-FFF2-40B4-BE49-F238E27FC236}">
                    <a16:creationId xmlns:a16="http://schemas.microsoft.com/office/drawing/2014/main" id="{EFA3EC8B-C6F5-56C4-2D30-6B656C5BD46C}"/>
                  </a:ext>
                </a:extLst>
              </p:cNvPr>
              <p:cNvSpPr/>
              <p:nvPr/>
            </p:nvSpPr>
            <p:spPr bwMode="auto">
              <a:xfrm>
                <a:off x="2279651" y="3140076"/>
                <a:ext cx="147638" cy="127000"/>
              </a:xfrm>
              <a:custGeom>
                <a:avLst/>
                <a:gdLst>
                  <a:gd name="T0" fmla="*/ 0 w 189"/>
                  <a:gd name="T1" fmla="*/ 104 h 161"/>
                  <a:gd name="T2" fmla="*/ 15 w 189"/>
                  <a:gd name="T3" fmla="*/ 62 h 161"/>
                  <a:gd name="T4" fmla="*/ 23 w 189"/>
                  <a:gd name="T5" fmla="*/ 67 h 161"/>
                  <a:gd name="T6" fmla="*/ 22 w 189"/>
                  <a:gd name="T7" fmla="*/ 78 h 161"/>
                  <a:gd name="T8" fmla="*/ 25 w 189"/>
                  <a:gd name="T9" fmla="*/ 84 h 161"/>
                  <a:gd name="T10" fmla="*/ 28 w 189"/>
                  <a:gd name="T11" fmla="*/ 86 h 161"/>
                  <a:gd name="T12" fmla="*/ 31 w 189"/>
                  <a:gd name="T13" fmla="*/ 87 h 161"/>
                  <a:gd name="T14" fmla="*/ 71 w 189"/>
                  <a:gd name="T15" fmla="*/ 102 h 161"/>
                  <a:gd name="T16" fmla="*/ 84 w 189"/>
                  <a:gd name="T17" fmla="*/ 66 h 161"/>
                  <a:gd name="T18" fmla="*/ 71 w 189"/>
                  <a:gd name="T19" fmla="*/ 54 h 161"/>
                  <a:gd name="T20" fmla="*/ 60 w 189"/>
                  <a:gd name="T21" fmla="*/ 45 h 161"/>
                  <a:gd name="T22" fmla="*/ 53 w 189"/>
                  <a:gd name="T23" fmla="*/ 38 h 161"/>
                  <a:gd name="T24" fmla="*/ 48 w 189"/>
                  <a:gd name="T25" fmla="*/ 35 h 161"/>
                  <a:gd name="T26" fmla="*/ 39 w 189"/>
                  <a:gd name="T27" fmla="*/ 35 h 161"/>
                  <a:gd name="T28" fmla="*/ 32 w 189"/>
                  <a:gd name="T29" fmla="*/ 43 h 161"/>
                  <a:gd name="T30" fmla="*/ 24 w 189"/>
                  <a:gd name="T31" fmla="*/ 38 h 161"/>
                  <a:gd name="T32" fmla="*/ 37 w 189"/>
                  <a:gd name="T33" fmla="*/ 0 h 161"/>
                  <a:gd name="T34" fmla="*/ 46 w 189"/>
                  <a:gd name="T35" fmla="*/ 5 h 161"/>
                  <a:gd name="T36" fmla="*/ 46 w 189"/>
                  <a:gd name="T37" fmla="*/ 10 h 161"/>
                  <a:gd name="T38" fmla="*/ 47 w 189"/>
                  <a:gd name="T39" fmla="*/ 17 h 161"/>
                  <a:gd name="T40" fmla="*/ 52 w 189"/>
                  <a:gd name="T41" fmla="*/ 25 h 161"/>
                  <a:gd name="T42" fmla="*/ 60 w 189"/>
                  <a:gd name="T43" fmla="*/ 34 h 161"/>
                  <a:gd name="T44" fmla="*/ 125 w 189"/>
                  <a:gd name="T45" fmla="*/ 95 h 161"/>
                  <a:gd name="T46" fmla="*/ 189 w 189"/>
                  <a:gd name="T47" fmla="*/ 156 h 161"/>
                  <a:gd name="T48" fmla="*/ 186 w 189"/>
                  <a:gd name="T49" fmla="*/ 161 h 161"/>
                  <a:gd name="T50" fmla="*/ 30 w 189"/>
                  <a:gd name="T51" fmla="*/ 105 h 161"/>
                  <a:gd name="T52" fmla="*/ 22 w 189"/>
                  <a:gd name="T53" fmla="*/ 103 h 161"/>
                  <a:gd name="T54" fmla="*/ 15 w 189"/>
                  <a:gd name="T55" fmla="*/ 103 h 161"/>
                  <a:gd name="T56" fmla="*/ 11 w 189"/>
                  <a:gd name="T57" fmla="*/ 106 h 161"/>
                  <a:gd name="T58" fmla="*/ 8 w 189"/>
                  <a:gd name="T59" fmla="*/ 109 h 161"/>
                  <a:gd name="T60" fmla="*/ 0 w 189"/>
                  <a:gd name="T61" fmla="*/ 104 h 161"/>
                  <a:gd name="T62" fmla="*/ 83 w 189"/>
                  <a:gd name="T63" fmla="*/ 106 h 161"/>
                  <a:gd name="T64" fmla="*/ 153 w 189"/>
                  <a:gd name="T65" fmla="*/ 131 h 161"/>
                  <a:gd name="T66" fmla="*/ 94 w 189"/>
                  <a:gd name="T67" fmla="*/ 75 h 161"/>
                  <a:gd name="T68" fmla="*/ 83 w 189"/>
                  <a:gd name="T69" fmla="*/ 10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61">
                    <a:moveTo>
                      <a:pt x="0" y="104"/>
                    </a:moveTo>
                    <a:cubicBezTo>
                      <a:pt x="15" y="62"/>
                      <a:pt x="15" y="62"/>
                      <a:pt x="15" y="62"/>
                    </a:cubicBezTo>
                    <a:cubicBezTo>
                      <a:pt x="23" y="67"/>
                      <a:pt x="23" y="67"/>
                      <a:pt x="23" y="67"/>
                    </a:cubicBezTo>
                    <a:cubicBezTo>
                      <a:pt x="22" y="71"/>
                      <a:pt x="22" y="75"/>
                      <a:pt x="22" y="78"/>
                    </a:cubicBezTo>
                    <a:cubicBezTo>
                      <a:pt x="23" y="81"/>
                      <a:pt x="24" y="83"/>
                      <a:pt x="25" y="84"/>
                    </a:cubicBezTo>
                    <a:cubicBezTo>
                      <a:pt x="26" y="85"/>
                      <a:pt x="27" y="85"/>
                      <a:pt x="28" y="86"/>
                    </a:cubicBezTo>
                    <a:cubicBezTo>
                      <a:pt x="29" y="86"/>
                      <a:pt x="30" y="87"/>
                      <a:pt x="31" y="87"/>
                    </a:cubicBezTo>
                    <a:cubicBezTo>
                      <a:pt x="71" y="102"/>
                      <a:pt x="71" y="102"/>
                      <a:pt x="71" y="102"/>
                    </a:cubicBezTo>
                    <a:cubicBezTo>
                      <a:pt x="84" y="66"/>
                      <a:pt x="84" y="66"/>
                      <a:pt x="84" y="66"/>
                    </a:cubicBezTo>
                    <a:cubicBezTo>
                      <a:pt x="79" y="62"/>
                      <a:pt x="75" y="58"/>
                      <a:pt x="71" y="54"/>
                    </a:cubicBezTo>
                    <a:cubicBezTo>
                      <a:pt x="67" y="51"/>
                      <a:pt x="64" y="48"/>
                      <a:pt x="60" y="45"/>
                    </a:cubicBezTo>
                    <a:cubicBezTo>
                      <a:pt x="57" y="42"/>
                      <a:pt x="55" y="40"/>
                      <a:pt x="53" y="38"/>
                    </a:cubicBezTo>
                    <a:cubicBezTo>
                      <a:pt x="51" y="37"/>
                      <a:pt x="49" y="36"/>
                      <a:pt x="48" y="35"/>
                    </a:cubicBezTo>
                    <a:cubicBezTo>
                      <a:pt x="45" y="33"/>
                      <a:pt x="42" y="33"/>
                      <a:pt x="39" y="35"/>
                    </a:cubicBezTo>
                    <a:cubicBezTo>
                      <a:pt x="36" y="37"/>
                      <a:pt x="34" y="39"/>
                      <a:pt x="32" y="43"/>
                    </a:cubicBezTo>
                    <a:cubicBezTo>
                      <a:pt x="24" y="38"/>
                      <a:pt x="24" y="38"/>
                      <a:pt x="24" y="38"/>
                    </a:cubicBezTo>
                    <a:cubicBezTo>
                      <a:pt x="37" y="0"/>
                      <a:pt x="37" y="0"/>
                      <a:pt x="37" y="0"/>
                    </a:cubicBezTo>
                    <a:cubicBezTo>
                      <a:pt x="46" y="5"/>
                      <a:pt x="46" y="5"/>
                      <a:pt x="46" y="5"/>
                    </a:cubicBezTo>
                    <a:cubicBezTo>
                      <a:pt x="46" y="6"/>
                      <a:pt x="45" y="8"/>
                      <a:pt x="46" y="10"/>
                    </a:cubicBezTo>
                    <a:cubicBezTo>
                      <a:pt x="46" y="13"/>
                      <a:pt x="46" y="15"/>
                      <a:pt x="47" y="17"/>
                    </a:cubicBezTo>
                    <a:cubicBezTo>
                      <a:pt x="48" y="20"/>
                      <a:pt x="50" y="23"/>
                      <a:pt x="52" y="25"/>
                    </a:cubicBezTo>
                    <a:cubicBezTo>
                      <a:pt x="54" y="28"/>
                      <a:pt x="57" y="31"/>
                      <a:pt x="60" y="34"/>
                    </a:cubicBezTo>
                    <a:cubicBezTo>
                      <a:pt x="79" y="53"/>
                      <a:pt x="101" y="73"/>
                      <a:pt x="125" y="95"/>
                    </a:cubicBezTo>
                    <a:cubicBezTo>
                      <a:pt x="149" y="118"/>
                      <a:pt x="170" y="138"/>
                      <a:pt x="189" y="156"/>
                    </a:cubicBezTo>
                    <a:cubicBezTo>
                      <a:pt x="186" y="161"/>
                      <a:pt x="186" y="161"/>
                      <a:pt x="186" y="161"/>
                    </a:cubicBezTo>
                    <a:cubicBezTo>
                      <a:pt x="30" y="105"/>
                      <a:pt x="30" y="105"/>
                      <a:pt x="30" y="105"/>
                    </a:cubicBezTo>
                    <a:cubicBezTo>
                      <a:pt x="27" y="104"/>
                      <a:pt x="24" y="103"/>
                      <a:pt x="22" y="103"/>
                    </a:cubicBezTo>
                    <a:cubicBezTo>
                      <a:pt x="20" y="102"/>
                      <a:pt x="18" y="102"/>
                      <a:pt x="15" y="103"/>
                    </a:cubicBezTo>
                    <a:cubicBezTo>
                      <a:pt x="14" y="103"/>
                      <a:pt x="12" y="104"/>
                      <a:pt x="11" y="106"/>
                    </a:cubicBezTo>
                    <a:cubicBezTo>
                      <a:pt x="10" y="107"/>
                      <a:pt x="9" y="108"/>
                      <a:pt x="8" y="109"/>
                    </a:cubicBezTo>
                    <a:cubicBezTo>
                      <a:pt x="0" y="104"/>
                      <a:pt x="0" y="104"/>
                      <a:pt x="0" y="104"/>
                    </a:cubicBezTo>
                    <a:close/>
                    <a:moveTo>
                      <a:pt x="83" y="106"/>
                    </a:moveTo>
                    <a:cubicBezTo>
                      <a:pt x="153" y="131"/>
                      <a:pt x="153" y="131"/>
                      <a:pt x="153" y="131"/>
                    </a:cubicBezTo>
                    <a:cubicBezTo>
                      <a:pt x="94" y="75"/>
                      <a:pt x="94" y="75"/>
                      <a:pt x="94" y="75"/>
                    </a:cubicBezTo>
                    <a:lnTo>
                      <a:pt x="83" y="106"/>
                    </a:lnTo>
                    <a:close/>
                  </a:path>
                </a:pathLst>
              </a:custGeom>
              <a:solidFill>
                <a:srgbClr val="898989"/>
              </a:solidFill>
              <a:ln>
                <a:noFill/>
              </a:ln>
            </p:spPr>
            <p:txBody>
              <a:bodyPr anchor="ctr"/>
              <a:lstStyle/>
              <a:p>
                <a:pPr algn="ctr"/>
                <a:endParaRPr/>
              </a:p>
            </p:txBody>
          </p:sp>
          <p:sp>
            <p:nvSpPr>
              <p:cNvPr id="9" name="ïṡļiḑê">
                <a:extLst>
                  <a:ext uri="{FF2B5EF4-FFF2-40B4-BE49-F238E27FC236}">
                    <a16:creationId xmlns:a16="http://schemas.microsoft.com/office/drawing/2014/main" id="{BBECECA4-4655-37CC-19E7-6B3369143E50}"/>
                  </a:ext>
                </a:extLst>
              </p:cNvPr>
              <p:cNvSpPr/>
              <p:nvPr/>
            </p:nvSpPr>
            <p:spPr bwMode="auto">
              <a:xfrm>
                <a:off x="2266951" y="3238501"/>
                <a:ext cx="152400" cy="103188"/>
              </a:xfrm>
              <a:custGeom>
                <a:avLst/>
                <a:gdLst>
                  <a:gd name="T0" fmla="*/ 56 w 193"/>
                  <a:gd name="T1" fmla="*/ 105 h 132"/>
                  <a:gd name="T2" fmla="*/ 0 w 193"/>
                  <a:gd name="T3" fmla="*/ 89 h 132"/>
                  <a:gd name="T4" fmla="*/ 12 w 193"/>
                  <a:gd name="T5" fmla="*/ 0 h 132"/>
                  <a:gd name="T6" fmla="*/ 16 w 193"/>
                  <a:gd name="T7" fmla="*/ 1 h 132"/>
                  <a:gd name="T8" fmla="*/ 175 w 193"/>
                  <a:gd name="T9" fmla="*/ 108 h 132"/>
                  <a:gd name="T10" fmla="*/ 178 w 193"/>
                  <a:gd name="T11" fmla="*/ 83 h 132"/>
                  <a:gd name="T12" fmla="*/ 179 w 193"/>
                  <a:gd name="T13" fmla="*/ 75 h 132"/>
                  <a:gd name="T14" fmla="*/ 178 w 193"/>
                  <a:gd name="T15" fmla="*/ 70 h 132"/>
                  <a:gd name="T16" fmla="*/ 166 w 193"/>
                  <a:gd name="T17" fmla="*/ 55 h 132"/>
                  <a:gd name="T18" fmla="*/ 141 w 193"/>
                  <a:gd name="T19" fmla="*/ 39 h 132"/>
                  <a:gd name="T20" fmla="*/ 142 w 193"/>
                  <a:gd name="T21" fmla="*/ 34 h 132"/>
                  <a:gd name="T22" fmla="*/ 193 w 193"/>
                  <a:gd name="T23" fmla="*/ 49 h 132"/>
                  <a:gd name="T24" fmla="*/ 182 w 193"/>
                  <a:gd name="T25" fmla="*/ 132 h 132"/>
                  <a:gd name="T26" fmla="*/ 177 w 193"/>
                  <a:gd name="T27" fmla="*/ 131 h 132"/>
                  <a:gd name="T28" fmla="*/ 19 w 193"/>
                  <a:gd name="T29" fmla="*/ 23 h 132"/>
                  <a:gd name="T30" fmla="*/ 16 w 193"/>
                  <a:gd name="T31" fmla="*/ 50 h 132"/>
                  <a:gd name="T32" fmla="*/ 15 w 193"/>
                  <a:gd name="T33" fmla="*/ 64 h 132"/>
                  <a:gd name="T34" fmla="*/ 19 w 193"/>
                  <a:gd name="T35" fmla="*/ 75 h 132"/>
                  <a:gd name="T36" fmla="*/ 38 w 193"/>
                  <a:gd name="T37" fmla="*/ 89 h 132"/>
                  <a:gd name="T38" fmla="*/ 57 w 193"/>
                  <a:gd name="T39" fmla="*/ 100 h 132"/>
                  <a:gd name="T40" fmla="*/ 56 w 193"/>
                  <a:gd name="T41" fmla="*/ 10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32">
                    <a:moveTo>
                      <a:pt x="56" y="105"/>
                    </a:moveTo>
                    <a:cubicBezTo>
                      <a:pt x="0" y="89"/>
                      <a:pt x="0" y="89"/>
                      <a:pt x="0" y="89"/>
                    </a:cubicBezTo>
                    <a:cubicBezTo>
                      <a:pt x="12" y="0"/>
                      <a:pt x="12" y="0"/>
                      <a:pt x="12" y="0"/>
                    </a:cubicBezTo>
                    <a:cubicBezTo>
                      <a:pt x="16" y="1"/>
                      <a:pt x="16" y="1"/>
                      <a:pt x="16" y="1"/>
                    </a:cubicBezTo>
                    <a:cubicBezTo>
                      <a:pt x="175" y="108"/>
                      <a:pt x="175" y="108"/>
                      <a:pt x="175" y="108"/>
                    </a:cubicBezTo>
                    <a:cubicBezTo>
                      <a:pt x="178" y="83"/>
                      <a:pt x="178" y="83"/>
                      <a:pt x="178" y="83"/>
                    </a:cubicBezTo>
                    <a:cubicBezTo>
                      <a:pt x="178" y="80"/>
                      <a:pt x="178" y="77"/>
                      <a:pt x="179" y="75"/>
                    </a:cubicBezTo>
                    <a:cubicBezTo>
                      <a:pt x="179" y="73"/>
                      <a:pt x="179" y="71"/>
                      <a:pt x="178" y="70"/>
                    </a:cubicBezTo>
                    <a:cubicBezTo>
                      <a:pt x="178" y="66"/>
                      <a:pt x="173" y="61"/>
                      <a:pt x="166" y="55"/>
                    </a:cubicBezTo>
                    <a:cubicBezTo>
                      <a:pt x="158" y="49"/>
                      <a:pt x="150" y="44"/>
                      <a:pt x="141" y="39"/>
                    </a:cubicBezTo>
                    <a:cubicBezTo>
                      <a:pt x="142" y="34"/>
                      <a:pt x="142" y="34"/>
                      <a:pt x="142" y="34"/>
                    </a:cubicBezTo>
                    <a:cubicBezTo>
                      <a:pt x="193" y="49"/>
                      <a:pt x="193" y="49"/>
                      <a:pt x="193" y="49"/>
                    </a:cubicBezTo>
                    <a:cubicBezTo>
                      <a:pt x="182" y="132"/>
                      <a:pt x="182" y="132"/>
                      <a:pt x="182" y="132"/>
                    </a:cubicBezTo>
                    <a:cubicBezTo>
                      <a:pt x="177" y="131"/>
                      <a:pt x="177" y="131"/>
                      <a:pt x="177" y="131"/>
                    </a:cubicBezTo>
                    <a:cubicBezTo>
                      <a:pt x="19" y="23"/>
                      <a:pt x="19" y="23"/>
                      <a:pt x="19" y="23"/>
                    </a:cubicBezTo>
                    <a:cubicBezTo>
                      <a:pt x="16" y="50"/>
                      <a:pt x="16" y="50"/>
                      <a:pt x="16" y="50"/>
                    </a:cubicBezTo>
                    <a:cubicBezTo>
                      <a:pt x="15" y="54"/>
                      <a:pt x="15" y="59"/>
                      <a:pt x="15" y="64"/>
                    </a:cubicBezTo>
                    <a:cubicBezTo>
                      <a:pt x="16" y="69"/>
                      <a:pt x="17" y="73"/>
                      <a:pt x="19" y="75"/>
                    </a:cubicBezTo>
                    <a:cubicBezTo>
                      <a:pt x="24" y="80"/>
                      <a:pt x="30" y="84"/>
                      <a:pt x="38" y="89"/>
                    </a:cubicBezTo>
                    <a:cubicBezTo>
                      <a:pt x="45" y="94"/>
                      <a:pt x="51" y="97"/>
                      <a:pt x="57" y="100"/>
                    </a:cubicBezTo>
                    <a:lnTo>
                      <a:pt x="56" y="105"/>
                    </a:lnTo>
                    <a:close/>
                  </a:path>
                </a:pathLst>
              </a:custGeom>
              <a:solidFill>
                <a:srgbClr val="898989"/>
              </a:solidFill>
              <a:ln>
                <a:noFill/>
              </a:ln>
            </p:spPr>
            <p:txBody>
              <a:bodyPr anchor="ctr"/>
              <a:lstStyle/>
              <a:p>
                <a:pPr algn="ctr"/>
                <a:endParaRPr/>
              </a:p>
            </p:txBody>
          </p:sp>
          <p:sp>
            <p:nvSpPr>
              <p:cNvPr id="10" name="ï$ḷiḋe">
                <a:extLst>
                  <a:ext uri="{FF2B5EF4-FFF2-40B4-BE49-F238E27FC236}">
                    <a16:creationId xmlns:a16="http://schemas.microsoft.com/office/drawing/2014/main" id="{6389B881-1657-76B6-3286-2FA5F858AEB0}"/>
                  </a:ext>
                </a:extLst>
              </p:cNvPr>
              <p:cNvSpPr/>
              <p:nvPr/>
            </p:nvSpPr>
            <p:spPr bwMode="auto">
              <a:xfrm>
                <a:off x="2251076" y="3325813"/>
                <a:ext cx="152400" cy="112713"/>
              </a:xfrm>
              <a:custGeom>
                <a:avLst/>
                <a:gdLst>
                  <a:gd name="T0" fmla="*/ 0 w 194"/>
                  <a:gd name="T1" fmla="*/ 115 h 143"/>
                  <a:gd name="T2" fmla="*/ 4 w 194"/>
                  <a:gd name="T3" fmla="*/ 69 h 143"/>
                  <a:gd name="T4" fmla="*/ 13 w 194"/>
                  <a:gd name="T5" fmla="*/ 70 h 143"/>
                  <a:gd name="T6" fmla="*/ 14 w 194"/>
                  <a:gd name="T7" fmla="*/ 76 h 143"/>
                  <a:gd name="T8" fmla="*/ 15 w 194"/>
                  <a:gd name="T9" fmla="*/ 81 h 143"/>
                  <a:gd name="T10" fmla="*/ 19 w 194"/>
                  <a:gd name="T11" fmla="*/ 85 h 143"/>
                  <a:gd name="T12" fmla="*/ 27 w 194"/>
                  <a:gd name="T13" fmla="*/ 87 h 143"/>
                  <a:gd name="T14" fmla="*/ 92 w 194"/>
                  <a:gd name="T15" fmla="*/ 97 h 143"/>
                  <a:gd name="T16" fmla="*/ 97 w 194"/>
                  <a:gd name="T17" fmla="*/ 45 h 143"/>
                  <a:gd name="T18" fmla="*/ 33 w 194"/>
                  <a:gd name="T19" fmla="*/ 35 h 143"/>
                  <a:gd name="T20" fmla="*/ 25 w 194"/>
                  <a:gd name="T21" fmla="*/ 35 h 143"/>
                  <a:gd name="T22" fmla="*/ 20 w 194"/>
                  <a:gd name="T23" fmla="*/ 38 h 143"/>
                  <a:gd name="T24" fmla="*/ 17 w 194"/>
                  <a:gd name="T25" fmla="*/ 42 h 143"/>
                  <a:gd name="T26" fmla="*/ 15 w 194"/>
                  <a:gd name="T27" fmla="*/ 47 h 143"/>
                  <a:gd name="T28" fmla="*/ 6 w 194"/>
                  <a:gd name="T29" fmla="*/ 46 h 143"/>
                  <a:gd name="T30" fmla="*/ 10 w 194"/>
                  <a:gd name="T31" fmla="*/ 0 h 143"/>
                  <a:gd name="T32" fmla="*/ 19 w 194"/>
                  <a:gd name="T33" fmla="*/ 1 h 143"/>
                  <a:gd name="T34" fmla="*/ 20 w 194"/>
                  <a:gd name="T35" fmla="*/ 7 h 143"/>
                  <a:gd name="T36" fmla="*/ 21 w 194"/>
                  <a:gd name="T37" fmla="*/ 12 h 143"/>
                  <a:gd name="T38" fmla="*/ 25 w 194"/>
                  <a:gd name="T39" fmla="*/ 16 h 143"/>
                  <a:gd name="T40" fmla="*/ 33 w 194"/>
                  <a:gd name="T41" fmla="*/ 18 h 143"/>
                  <a:gd name="T42" fmla="*/ 166 w 194"/>
                  <a:gd name="T43" fmla="*/ 38 h 143"/>
                  <a:gd name="T44" fmla="*/ 173 w 194"/>
                  <a:gd name="T45" fmla="*/ 38 h 143"/>
                  <a:gd name="T46" fmla="*/ 179 w 194"/>
                  <a:gd name="T47" fmla="*/ 36 h 143"/>
                  <a:gd name="T48" fmla="*/ 182 w 194"/>
                  <a:gd name="T49" fmla="*/ 31 h 143"/>
                  <a:gd name="T50" fmla="*/ 184 w 194"/>
                  <a:gd name="T51" fmla="*/ 26 h 143"/>
                  <a:gd name="T52" fmla="*/ 194 w 194"/>
                  <a:gd name="T53" fmla="*/ 27 h 143"/>
                  <a:gd name="T54" fmla="*/ 189 w 194"/>
                  <a:gd name="T55" fmla="*/ 74 h 143"/>
                  <a:gd name="T56" fmla="*/ 180 w 194"/>
                  <a:gd name="T57" fmla="*/ 72 h 143"/>
                  <a:gd name="T58" fmla="*/ 180 w 194"/>
                  <a:gd name="T59" fmla="*/ 67 h 143"/>
                  <a:gd name="T60" fmla="*/ 178 w 194"/>
                  <a:gd name="T61" fmla="*/ 62 h 143"/>
                  <a:gd name="T62" fmla="*/ 173 w 194"/>
                  <a:gd name="T63" fmla="*/ 57 h 143"/>
                  <a:gd name="T64" fmla="*/ 165 w 194"/>
                  <a:gd name="T65" fmla="*/ 55 h 143"/>
                  <a:gd name="T66" fmla="*/ 109 w 194"/>
                  <a:gd name="T67" fmla="*/ 47 h 143"/>
                  <a:gd name="T68" fmla="*/ 104 w 194"/>
                  <a:gd name="T69" fmla="*/ 99 h 143"/>
                  <a:gd name="T70" fmla="*/ 160 w 194"/>
                  <a:gd name="T71" fmla="*/ 107 h 143"/>
                  <a:gd name="T72" fmla="*/ 167 w 194"/>
                  <a:gd name="T73" fmla="*/ 107 h 143"/>
                  <a:gd name="T74" fmla="*/ 173 w 194"/>
                  <a:gd name="T75" fmla="*/ 105 h 143"/>
                  <a:gd name="T76" fmla="*/ 176 w 194"/>
                  <a:gd name="T77" fmla="*/ 100 h 143"/>
                  <a:gd name="T78" fmla="*/ 178 w 194"/>
                  <a:gd name="T79" fmla="*/ 95 h 143"/>
                  <a:gd name="T80" fmla="*/ 188 w 194"/>
                  <a:gd name="T81" fmla="*/ 96 h 143"/>
                  <a:gd name="T82" fmla="*/ 183 w 194"/>
                  <a:gd name="T83" fmla="*/ 143 h 143"/>
                  <a:gd name="T84" fmla="*/ 174 w 194"/>
                  <a:gd name="T85" fmla="*/ 141 h 143"/>
                  <a:gd name="T86" fmla="*/ 174 w 194"/>
                  <a:gd name="T87" fmla="*/ 136 h 143"/>
                  <a:gd name="T88" fmla="*/ 172 w 194"/>
                  <a:gd name="T89" fmla="*/ 131 h 143"/>
                  <a:gd name="T90" fmla="*/ 167 w 194"/>
                  <a:gd name="T91" fmla="*/ 126 h 143"/>
                  <a:gd name="T92" fmla="*/ 159 w 194"/>
                  <a:gd name="T93" fmla="*/ 124 h 143"/>
                  <a:gd name="T94" fmla="*/ 27 w 194"/>
                  <a:gd name="T95" fmla="*/ 104 h 143"/>
                  <a:gd name="T96" fmla="*/ 19 w 194"/>
                  <a:gd name="T97" fmla="*/ 104 h 143"/>
                  <a:gd name="T98" fmla="*/ 14 w 194"/>
                  <a:gd name="T99" fmla="*/ 107 h 143"/>
                  <a:gd name="T100" fmla="*/ 11 w 194"/>
                  <a:gd name="T101" fmla="*/ 111 h 143"/>
                  <a:gd name="T102" fmla="*/ 9 w 194"/>
                  <a:gd name="T103" fmla="*/ 116 h 143"/>
                  <a:gd name="T104" fmla="*/ 0 w 194"/>
                  <a:gd name="T10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43">
                    <a:moveTo>
                      <a:pt x="0" y="115"/>
                    </a:moveTo>
                    <a:cubicBezTo>
                      <a:pt x="4" y="69"/>
                      <a:pt x="4" y="69"/>
                      <a:pt x="4" y="69"/>
                    </a:cubicBezTo>
                    <a:cubicBezTo>
                      <a:pt x="13" y="70"/>
                      <a:pt x="13" y="70"/>
                      <a:pt x="13" y="70"/>
                    </a:cubicBezTo>
                    <a:cubicBezTo>
                      <a:pt x="13" y="72"/>
                      <a:pt x="13" y="73"/>
                      <a:pt x="14" y="76"/>
                    </a:cubicBezTo>
                    <a:cubicBezTo>
                      <a:pt x="14" y="78"/>
                      <a:pt x="14" y="80"/>
                      <a:pt x="15" y="81"/>
                    </a:cubicBezTo>
                    <a:cubicBezTo>
                      <a:pt x="16" y="83"/>
                      <a:pt x="17" y="84"/>
                      <a:pt x="19" y="85"/>
                    </a:cubicBezTo>
                    <a:cubicBezTo>
                      <a:pt x="21" y="86"/>
                      <a:pt x="24" y="87"/>
                      <a:pt x="27" y="87"/>
                    </a:cubicBezTo>
                    <a:cubicBezTo>
                      <a:pt x="92" y="97"/>
                      <a:pt x="92" y="97"/>
                      <a:pt x="92" y="97"/>
                    </a:cubicBezTo>
                    <a:cubicBezTo>
                      <a:pt x="97" y="45"/>
                      <a:pt x="97" y="45"/>
                      <a:pt x="97" y="45"/>
                    </a:cubicBezTo>
                    <a:cubicBezTo>
                      <a:pt x="33" y="35"/>
                      <a:pt x="33" y="35"/>
                      <a:pt x="33" y="35"/>
                    </a:cubicBezTo>
                    <a:cubicBezTo>
                      <a:pt x="30" y="35"/>
                      <a:pt x="28" y="35"/>
                      <a:pt x="25" y="35"/>
                    </a:cubicBezTo>
                    <a:cubicBezTo>
                      <a:pt x="23" y="35"/>
                      <a:pt x="21" y="36"/>
                      <a:pt x="20" y="38"/>
                    </a:cubicBezTo>
                    <a:cubicBezTo>
                      <a:pt x="19" y="39"/>
                      <a:pt x="18" y="40"/>
                      <a:pt x="17" y="42"/>
                    </a:cubicBezTo>
                    <a:cubicBezTo>
                      <a:pt x="16" y="44"/>
                      <a:pt x="15" y="46"/>
                      <a:pt x="15" y="47"/>
                    </a:cubicBezTo>
                    <a:cubicBezTo>
                      <a:pt x="6" y="46"/>
                      <a:pt x="6" y="46"/>
                      <a:pt x="6" y="46"/>
                    </a:cubicBezTo>
                    <a:cubicBezTo>
                      <a:pt x="10" y="0"/>
                      <a:pt x="10" y="0"/>
                      <a:pt x="10" y="0"/>
                    </a:cubicBezTo>
                    <a:cubicBezTo>
                      <a:pt x="19" y="1"/>
                      <a:pt x="19" y="1"/>
                      <a:pt x="19" y="1"/>
                    </a:cubicBezTo>
                    <a:cubicBezTo>
                      <a:pt x="19" y="2"/>
                      <a:pt x="19" y="4"/>
                      <a:pt x="20" y="7"/>
                    </a:cubicBezTo>
                    <a:cubicBezTo>
                      <a:pt x="20" y="9"/>
                      <a:pt x="20" y="11"/>
                      <a:pt x="21" y="12"/>
                    </a:cubicBezTo>
                    <a:cubicBezTo>
                      <a:pt x="22" y="14"/>
                      <a:pt x="23" y="15"/>
                      <a:pt x="25" y="16"/>
                    </a:cubicBezTo>
                    <a:cubicBezTo>
                      <a:pt x="27" y="17"/>
                      <a:pt x="30" y="18"/>
                      <a:pt x="33" y="18"/>
                    </a:cubicBezTo>
                    <a:cubicBezTo>
                      <a:pt x="166" y="38"/>
                      <a:pt x="166" y="38"/>
                      <a:pt x="166" y="38"/>
                    </a:cubicBezTo>
                    <a:cubicBezTo>
                      <a:pt x="168" y="39"/>
                      <a:pt x="171" y="39"/>
                      <a:pt x="173" y="38"/>
                    </a:cubicBezTo>
                    <a:cubicBezTo>
                      <a:pt x="176" y="38"/>
                      <a:pt x="177" y="37"/>
                      <a:pt x="179" y="36"/>
                    </a:cubicBezTo>
                    <a:cubicBezTo>
                      <a:pt x="180" y="34"/>
                      <a:pt x="181" y="33"/>
                      <a:pt x="182" y="31"/>
                    </a:cubicBezTo>
                    <a:cubicBezTo>
                      <a:pt x="183" y="29"/>
                      <a:pt x="184" y="27"/>
                      <a:pt x="184" y="26"/>
                    </a:cubicBezTo>
                    <a:cubicBezTo>
                      <a:pt x="194" y="27"/>
                      <a:pt x="194" y="27"/>
                      <a:pt x="194" y="27"/>
                    </a:cubicBezTo>
                    <a:cubicBezTo>
                      <a:pt x="189" y="74"/>
                      <a:pt x="189" y="74"/>
                      <a:pt x="189" y="74"/>
                    </a:cubicBezTo>
                    <a:cubicBezTo>
                      <a:pt x="180" y="72"/>
                      <a:pt x="180" y="72"/>
                      <a:pt x="180" y="72"/>
                    </a:cubicBezTo>
                    <a:cubicBezTo>
                      <a:pt x="180" y="71"/>
                      <a:pt x="180" y="69"/>
                      <a:pt x="180" y="67"/>
                    </a:cubicBezTo>
                    <a:cubicBezTo>
                      <a:pt x="179" y="64"/>
                      <a:pt x="179" y="63"/>
                      <a:pt x="178" y="62"/>
                    </a:cubicBezTo>
                    <a:cubicBezTo>
                      <a:pt x="177" y="60"/>
                      <a:pt x="176" y="58"/>
                      <a:pt x="173" y="57"/>
                    </a:cubicBezTo>
                    <a:cubicBezTo>
                      <a:pt x="171" y="56"/>
                      <a:pt x="168" y="56"/>
                      <a:pt x="165" y="55"/>
                    </a:cubicBezTo>
                    <a:cubicBezTo>
                      <a:pt x="109" y="47"/>
                      <a:pt x="109" y="47"/>
                      <a:pt x="109" y="47"/>
                    </a:cubicBezTo>
                    <a:cubicBezTo>
                      <a:pt x="104" y="99"/>
                      <a:pt x="104" y="99"/>
                      <a:pt x="104" y="99"/>
                    </a:cubicBezTo>
                    <a:cubicBezTo>
                      <a:pt x="160" y="107"/>
                      <a:pt x="160" y="107"/>
                      <a:pt x="160" y="107"/>
                    </a:cubicBezTo>
                    <a:cubicBezTo>
                      <a:pt x="162" y="108"/>
                      <a:pt x="165" y="108"/>
                      <a:pt x="167" y="107"/>
                    </a:cubicBezTo>
                    <a:cubicBezTo>
                      <a:pt x="170" y="107"/>
                      <a:pt x="171" y="106"/>
                      <a:pt x="173" y="105"/>
                    </a:cubicBezTo>
                    <a:cubicBezTo>
                      <a:pt x="174" y="104"/>
                      <a:pt x="175" y="102"/>
                      <a:pt x="176" y="100"/>
                    </a:cubicBezTo>
                    <a:cubicBezTo>
                      <a:pt x="177" y="98"/>
                      <a:pt x="178" y="97"/>
                      <a:pt x="178" y="95"/>
                    </a:cubicBezTo>
                    <a:cubicBezTo>
                      <a:pt x="188" y="96"/>
                      <a:pt x="188" y="96"/>
                      <a:pt x="188" y="96"/>
                    </a:cubicBezTo>
                    <a:cubicBezTo>
                      <a:pt x="183" y="143"/>
                      <a:pt x="183" y="143"/>
                      <a:pt x="183" y="143"/>
                    </a:cubicBezTo>
                    <a:cubicBezTo>
                      <a:pt x="174" y="141"/>
                      <a:pt x="174" y="141"/>
                      <a:pt x="174" y="141"/>
                    </a:cubicBezTo>
                    <a:cubicBezTo>
                      <a:pt x="174" y="140"/>
                      <a:pt x="174" y="138"/>
                      <a:pt x="174" y="136"/>
                    </a:cubicBezTo>
                    <a:cubicBezTo>
                      <a:pt x="173" y="134"/>
                      <a:pt x="173" y="132"/>
                      <a:pt x="172" y="131"/>
                    </a:cubicBezTo>
                    <a:cubicBezTo>
                      <a:pt x="171" y="129"/>
                      <a:pt x="170" y="127"/>
                      <a:pt x="167" y="126"/>
                    </a:cubicBezTo>
                    <a:cubicBezTo>
                      <a:pt x="165" y="125"/>
                      <a:pt x="162" y="125"/>
                      <a:pt x="159" y="124"/>
                    </a:cubicBezTo>
                    <a:cubicBezTo>
                      <a:pt x="27" y="104"/>
                      <a:pt x="27" y="104"/>
                      <a:pt x="27" y="104"/>
                    </a:cubicBezTo>
                    <a:cubicBezTo>
                      <a:pt x="24" y="104"/>
                      <a:pt x="22" y="104"/>
                      <a:pt x="19" y="104"/>
                    </a:cubicBezTo>
                    <a:cubicBezTo>
                      <a:pt x="17" y="104"/>
                      <a:pt x="15" y="105"/>
                      <a:pt x="14" y="107"/>
                    </a:cubicBezTo>
                    <a:cubicBezTo>
                      <a:pt x="13" y="108"/>
                      <a:pt x="12" y="109"/>
                      <a:pt x="11" y="111"/>
                    </a:cubicBezTo>
                    <a:cubicBezTo>
                      <a:pt x="10" y="113"/>
                      <a:pt x="9" y="115"/>
                      <a:pt x="9" y="116"/>
                    </a:cubicBezTo>
                    <a:lnTo>
                      <a:pt x="0" y="115"/>
                    </a:lnTo>
                    <a:close/>
                  </a:path>
                </a:pathLst>
              </a:custGeom>
              <a:solidFill>
                <a:srgbClr val="898989"/>
              </a:solidFill>
              <a:ln>
                <a:noFill/>
              </a:ln>
            </p:spPr>
            <p:txBody>
              <a:bodyPr anchor="ctr"/>
              <a:lstStyle/>
              <a:p>
                <a:pPr algn="ctr"/>
                <a:endParaRPr/>
              </a:p>
            </p:txBody>
          </p:sp>
          <p:sp>
            <p:nvSpPr>
              <p:cNvPr id="11" name="iś1íḋè">
                <a:extLst>
                  <a:ext uri="{FF2B5EF4-FFF2-40B4-BE49-F238E27FC236}">
                    <a16:creationId xmlns:a16="http://schemas.microsoft.com/office/drawing/2014/main" id="{3019F4DB-8DBF-3761-6144-C39CB38A0184}"/>
                  </a:ext>
                </a:extLst>
              </p:cNvPr>
              <p:cNvSpPr/>
              <p:nvPr/>
            </p:nvSpPr>
            <p:spPr bwMode="auto">
              <a:xfrm>
                <a:off x="2252663" y="3433763"/>
                <a:ext cx="150813" cy="87313"/>
              </a:xfrm>
              <a:custGeom>
                <a:avLst/>
                <a:gdLst>
                  <a:gd name="T0" fmla="*/ 169 w 193"/>
                  <a:gd name="T1" fmla="*/ 85 h 111"/>
                  <a:gd name="T2" fmla="*/ 140 w 193"/>
                  <a:gd name="T3" fmla="*/ 100 h 111"/>
                  <a:gd name="T4" fmla="*/ 100 w 193"/>
                  <a:gd name="T5" fmla="*/ 109 h 111"/>
                  <a:gd name="T6" fmla="*/ 60 w 193"/>
                  <a:gd name="T7" fmla="*/ 110 h 111"/>
                  <a:gd name="T8" fmla="*/ 29 w 193"/>
                  <a:gd name="T9" fmla="*/ 102 h 111"/>
                  <a:gd name="T10" fmla="*/ 8 w 193"/>
                  <a:gd name="T11" fmla="*/ 87 h 111"/>
                  <a:gd name="T12" fmla="*/ 0 w 193"/>
                  <a:gd name="T13" fmla="*/ 68 h 111"/>
                  <a:gd name="T14" fmla="*/ 6 w 193"/>
                  <a:gd name="T15" fmla="*/ 45 h 111"/>
                  <a:gd name="T16" fmla="*/ 25 w 193"/>
                  <a:gd name="T17" fmla="*/ 26 h 111"/>
                  <a:gd name="T18" fmla="*/ 54 w 193"/>
                  <a:gd name="T19" fmla="*/ 11 h 111"/>
                  <a:gd name="T20" fmla="*/ 92 w 193"/>
                  <a:gd name="T21" fmla="*/ 2 h 111"/>
                  <a:gd name="T22" fmla="*/ 133 w 193"/>
                  <a:gd name="T23" fmla="*/ 1 h 111"/>
                  <a:gd name="T24" fmla="*/ 164 w 193"/>
                  <a:gd name="T25" fmla="*/ 9 h 111"/>
                  <a:gd name="T26" fmla="*/ 185 w 193"/>
                  <a:gd name="T27" fmla="*/ 24 h 111"/>
                  <a:gd name="T28" fmla="*/ 193 w 193"/>
                  <a:gd name="T29" fmla="*/ 43 h 111"/>
                  <a:gd name="T30" fmla="*/ 188 w 193"/>
                  <a:gd name="T31" fmla="*/ 65 h 111"/>
                  <a:gd name="T32" fmla="*/ 169 w 193"/>
                  <a:gd name="T33" fmla="*/ 85 h 111"/>
                  <a:gd name="T34" fmla="*/ 38 w 193"/>
                  <a:gd name="T35" fmla="*/ 89 h 111"/>
                  <a:gd name="T36" fmla="*/ 65 w 193"/>
                  <a:gd name="T37" fmla="*/ 92 h 111"/>
                  <a:gd name="T38" fmla="*/ 99 w 193"/>
                  <a:gd name="T39" fmla="*/ 90 h 111"/>
                  <a:gd name="T40" fmla="*/ 133 w 193"/>
                  <a:gd name="T41" fmla="*/ 84 h 111"/>
                  <a:gd name="T42" fmla="*/ 160 w 193"/>
                  <a:gd name="T43" fmla="*/ 74 h 111"/>
                  <a:gd name="T44" fmla="*/ 176 w 193"/>
                  <a:gd name="T45" fmla="*/ 61 h 111"/>
                  <a:gd name="T46" fmla="*/ 181 w 193"/>
                  <a:gd name="T47" fmla="*/ 45 h 111"/>
                  <a:gd name="T48" fmla="*/ 173 w 193"/>
                  <a:gd name="T49" fmla="*/ 30 h 111"/>
                  <a:gd name="T50" fmla="*/ 153 w 193"/>
                  <a:gd name="T51" fmla="*/ 21 h 111"/>
                  <a:gd name="T52" fmla="*/ 126 w 193"/>
                  <a:gd name="T53" fmla="*/ 19 h 111"/>
                  <a:gd name="T54" fmla="*/ 94 w 193"/>
                  <a:gd name="T55" fmla="*/ 21 h 111"/>
                  <a:gd name="T56" fmla="*/ 60 w 193"/>
                  <a:gd name="T57" fmla="*/ 27 h 111"/>
                  <a:gd name="T58" fmla="*/ 34 w 193"/>
                  <a:gd name="T59" fmla="*/ 37 h 111"/>
                  <a:gd name="T60" fmla="*/ 17 w 193"/>
                  <a:gd name="T61" fmla="*/ 50 h 111"/>
                  <a:gd name="T62" fmla="*/ 12 w 193"/>
                  <a:gd name="T63" fmla="*/ 66 h 111"/>
                  <a:gd name="T64" fmla="*/ 19 w 193"/>
                  <a:gd name="T65" fmla="*/ 81 h 111"/>
                  <a:gd name="T66" fmla="*/ 38 w 193"/>
                  <a:gd name="T67"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11">
                    <a:moveTo>
                      <a:pt x="169" y="85"/>
                    </a:moveTo>
                    <a:cubicBezTo>
                      <a:pt x="161" y="91"/>
                      <a:pt x="151" y="96"/>
                      <a:pt x="140" y="100"/>
                    </a:cubicBezTo>
                    <a:cubicBezTo>
                      <a:pt x="128" y="104"/>
                      <a:pt x="115" y="107"/>
                      <a:pt x="100" y="109"/>
                    </a:cubicBezTo>
                    <a:cubicBezTo>
                      <a:pt x="86" y="111"/>
                      <a:pt x="72" y="111"/>
                      <a:pt x="60" y="110"/>
                    </a:cubicBezTo>
                    <a:cubicBezTo>
                      <a:pt x="48" y="109"/>
                      <a:pt x="38" y="106"/>
                      <a:pt x="29" y="102"/>
                    </a:cubicBezTo>
                    <a:cubicBezTo>
                      <a:pt x="20" y="98"/>
                      <a:pt x="13" y="93"/>
                      <a:pt x="8" y="87"/>
                    </a:cubicBezTo>
                    <a:cubicBezTo>
                      <a:pt x="3" y="82"/>
                      <a:pt x="1" y="75"/>
                      <a:pt x="0" y="68"/>
                    </a:cubicBezTo>
                    <a:cubicBezTo>
                      <a:pt x="0" y="60"/>
                      <a:pt x="2" y="52"/>
                      <a:pt x="6" y="45"/>
                    </a:cubicBezTo>
                    <a:cubicBezTo>
                      <a:pt x="10" y="38"/>
                      <a:pt x="16" y="32"/>
                      <a:pt x="25" y="26"/>
                    </a:cubicBezTo>
                    <a:cubicBezTo>
                      <a:pt x="33" y="20"/>
                      <a:pt x="43" y="15"/>
                      <a:pt x="54" y="11"/>
                    </a:cubicBezTo>
                    <a:cubicBezTo>
                      <a:pt x="66" y="7"/>
                      <a:pt x="79" y="4"/>
                      <a:pt x="92" y="2"/>
                    </a:cubicBezTo>
                    <a:cubicBezTo>
                      <a:pt x="107" y="0"/>
                      <a:pt x="121" y="0"/>
                      <a:pt x="133" y="1"/>
                    </a:cubicBezTo>
                    <a:cubicBezTo>
                      <a:pt x="145" y="2"/>
                      <a:pt x="155" y="5"/>
                      <a:pt x="164" y="9"/>
                    </a:cubicBezTo>
                    <a:cubicBezTo>
                      <a:pt x="173" y="13"/>
                      <a:pt x="180" y="18"/>
                      <a:pt x="185" y="24"/>
                    </a:cubicBezTo>
                    <a:cubicBezTo>
                      <a:pt x="190" y="30"/>
                      <a:pt x="192" y="36"/>
                      <a:pt x="193" y="43"/>
                    </a:cubicBezTo>
                    <a:cubicBezTo>
                      <a:pt x="193" y="51"/>
                      <a:pt x="192" y="58"/>
                      <a:pt x="188" y="65"/>
                    </a:cubicBezTo>
                    <a:cubicBezTo>
                      <a:pt x="183" y="72"/>
                      <a:pt x="177" y="79"/>
                      <a:pt x="169" y="85"/>
                    </a:cubicBezTo>
                    <a:close/>
                    <a:moveTo>
                      <a:pt x="38" y="89"/>
                    </a:moveTo>
                    <a:cubicBezTo>
                      <a:pt x="46" y="91"/>
                      <a:pt x="55" y="92"/>
                      <a:pt x="65" y="92"/>
                    </a:cubicBezTo>
                    <a:cubicBezTo>
                      <a:pt x="75" y="92"/>
                      <a:pt x="87" y="92"/>
                      <a:pt x="99" y="90"/>
                    </a:cubicBezTo>
                    <a:cubicBezTo>
                      <a:pt x="111" y="89"/>
                      <a:pt x="123" y="86"/>
                      <a:pt x="133" y="84"/>
                    </a:cubicBezTo>
                    <a:cubicBezTo>
                      <a:pt x="144" y="81"/>
                      <a:pt x="153" y="77"/>
                      <a:pt x="160" y="74"/>
                    </a:cubicBezTo>
                    <a:cubicBezTo>
                      <a:pt x="167" y="70"/>
                      <a:pt x="173" y="65"/>
                      <a:pt x="176" y="61"/>
                    </a:cubicBezTo>
                    <a:cubicBezTo>
                      <a:pt x="180" y="56"/>
                      <a:pt x="182" y="50"/>
                      <a:pt x="181" y="45"/>
                    </a:cubicBezTo>
                    <a:cubicBezTo>
                      <a:pt x="181" y="39"/>
                      <a:pt x="178" y="34"/>
                      <a:pt x="173" y="30"/>
                    </a:cubicBezTo>
                    <a:cubicBezTo>
                      <a:pt x="168" y="26"/>
                      <a:pt x="161" y="23"/>
                      <a:pt x="153" y="21"/>
                    </a:cubicBezTo>
                    <a:cubicBezTo>
                      <a:pt x="145" y="20"/>
                      <a:pt x="136" y="19"/>
                      <a:pt x="126" y="19"/>
                    </a:cubicBezTo>
                    <a:cubicBezTo>
                      <a:pt x="116" y="19"/>
                      <a:pt x="105" y="20"/>
                      <a:pt x="94" y="21"/>
                    </a:cubicBezTo>
                    <a:cubicBezTo>
                      <a:pt x="81" y="23"/>
                      <a:pt x="70" y="25"/>
                      <a:pt x="60" y="27"/>
                    </a:cubicBezTo>
                    <a:cubicBezTo>
                      <a:pt x="50" y="30"/>
                      <a:pt x="42" y="33"/>
                      <a:pt x="34" y="37"/>
                    </a:cubicBezTo>
                    <a:cubicBezTo>
                      <a:pt x="27" y="41"/>
                      <a:pt x="21" y="45"/>
                      <a:pt x="17" y="50"/>
                    </a:cubicBezTo>
                    <a:cubicBezTo>
                      <a:pt x="13" y="55"/>
                      <a:pt x="11" y="60"/>
                      <a:pt x="12" y="66"/>
                    </a:cubicBezTo>
                    <a:cubicBezTo>
                      <a:pt x="12" y="72"/>
                      <a:pt x="15" y="77"/>
                      <a:pt x="19" y="81"/>
                    </a:cubicBezTo>
                    <a:cubicBezTo>
                      <a:pt x="24" y="85"/>
                      <a:pt x="30" y="87"/>
                      <a:pt x="38" y="89"/>
                    </a:cubicBezTo>
                    <a:close/>
                  </a:path>
                </a:pathLst>
              </a:custGeom>
              <a:solidFill>
                <a:srgbClr val="898989"/>
              </a:solidFill>
              <a:ln>
                <a:noFill/>
              </a:ln>
            </p:spPr>
            <p:txBody>
              <a:bodyPr anchor="ctr"/>
              <a:lstStyle/>
              <a:p>
                <a:pPr algn="ctr"/>
                <a:endParaRPr/>
              </a:p>
            </p:txBody>
          </p:sp>
          <p:sp>
            <p:nvSpPr>
              <p:cNvPr id="12" name="ïšlíďe">
                <a:extLst>
                  <a:ext uri="{FF2B5EF4-FFF2-40B4-BE49-F238E27FC236}">
                    <a16:creationId xmlns:a16="http://schemas.microsoft.com/office/drawing/2014/main" id="{9D3989DA-9262-DDB8-C812-5BA2E563B0D2}"/>
                  </a:ext>
                </a:extLst>
              </p:cNvPr>
              <p:cNvSpPr/>
              <p:nvPr/>
            </p:nvSpPr>
            <p:spPr bwMode="auto">
              <a:xfrm>
                <a:off x="2262188" y="3495676"/>
                <a:ext cx="158750" cy="122238"/>
              </a:xfrm>
              <a:custGeom>
                <a:avLst/>
                <a:gdLst>
                  <a:gd name="T0" fmla="*/ 192 w 201"/>
                  <a:gd name="T1" fmla="*/ 120 h 156"/>
                  <a:gd name="T2" fmla="*/ 188 w 201"/>
                  <a:gd name="T3" fmla="*/ 114 h 156"/>
                  <a:gd name="T4" fmla="*/ 183 w 201"/>
                  <a:gd name="T5" fmla="*/ 109 h 156"/>
                  <a:gd name="T6" fmla="*/ 170 w 201"/>
                  <a:gd name="T7" fmla="*/ 109 h 156"/>
                  <a:gd name="T8" fmla="*/ 147 w 201"/>
                  <a:gd name="T9" fmla="*/ 115 h 156"/>
                  <a:gd name="T10" fmla="*/ 16 w 201"/>
                  <a:gd name="T11" fmla="*/ 156 h 156"/>
                  <a:gd name="T12" fmla="*/ 15 w 201"/>
                  <a:gd name="T13" fmla="*/ 149 h 156"/>
                  <a:gd name="T14" fmla="*/ 150 w 201"/>
                  <a:gd name="T15" fmla="*/ 38 h 156"/>
                  <a:gd name="T16" fmla="*/ 57 w 201"/>
                  <a:gd name="T17" fmla="*/ 66 h 156"/>
                  <a:gd name="T18" fmla="*/ 33 w 201"/>
                  <a:gd name="T19" fmla="*/ 75 h 156"/>
                  <a:gd name="T20" fmla="*/ 22 w 201"/>
                  <a:gd name="T21" fmla="*/ 82 h 156"/>
                  <a:gd name="T22" fmla="*/ 18 w 201"/>
                  <a:gd name="T23" fmla="*/ 91 h 156"/>
                  <a:gd name="T24" fmla="*/ 17 w 201"/>
                  <a:gd name="T25" fmla="*/ 99 h 156"/>
                  <a:gd name="T26" fmla="*/ 8 w 201"/>
                  <a:gd name="T27" fmla="*/ 102 h 156"/>
                  <a:gd name="T28" fmla="*/ 0 w 201"/>
                  <a:gd name="T29" fmla="*/ 57 h 156"/>
                  <a:gd name="T30" fmla="*/ 9 w 201"/>
                  <a:gd name="T31" fmla="*/ 55 h 156"/>
                  <a:gd name="T32" fmla="*/ 13 w 201"/>
                  <a:gd name="T33" fmla="*/ 61 h 156"/>
                  <a:gd name="T34" fmla="*/ 18 w 201"/>
                  <a:gd name="T35" fmla="*/ 66 h 156"/>
                  <a:gd name="T36" fmla="*/ 29 w 201"/>
                  <a:gd name="T37" fmla="*/ 66 h 156"/>
                  <a:gd name="T38" fmla="*/ 54 w 201"/>
                  <a:gd name="T39" fmla="*/ 59 h 156"/>
                  <a:gd name="T40" fmla="*/ 143 w 201"/>
                  <a:gd name="T41" fmla="*/ 32 h 156"/>
                  <a:gd name="T42" fmla="*/ 154 w 201"/>
                  <a:gd name="T43" fmla="*/ 27 h 156"/>
                  <a:gd name="T44" fmla="*/ 163 w 201"/>
                  <a:gd name="T45" fmla="*/ 21 h 156"/>
                  <a:gd name="T46" fmla="*/ 169 w 201"/>
                  <a:gd name="T47" fmla="*/ 11 h 156"/>
                  <a:gd name="T48" fmla="*/ 170 w 201"/>
                  <a:gd name="T49" fmla="*/ 3 h 156"/>
                  <a:gd name="T50" fmla="*/ 179 w 201"/>
                  <a:gd name="T51" fmla="*/ 0 h 156"/>
                  <a:gd name="T52" fmla="*/ 185 w 201"/>
                  <a:gd name="T53" fmla="*/ 31 h 156"/>
                  <a:gd name="T54" fmla="*/ 59 w 201"/>
                  <a:gd name="T55" fmla="*/ 135 h 156"/>
                  <a:gd name="T56" fmla="*/ 144 w 201"/>
                  <a:gd name="T57" fmla="*/ 108 h 156"/>
                  <a:gd name="T58" fmla="*/ 168 w 201"/>
                  <a:gd name="T59" fmla="*/ 100 h 156"/>
                  <a:gd name="T60" fmla="*/ 179 w 201"/>
                  <a:gd name="T61" fmla="*/ 93 h 156"/>
                  <a:gd name="T62" fmla="*/ 182 w 201"/>
                  <a:gd name="T63" fmla="*/ 84 h 156"/>
                  <a:gd name="T64" fmla="*/ 184 w 201"/>
                  <a:gd name="T65" fmla="*/ 76 h 156"/>
                  <a:gd name="T66" fmla="*/ 193 w 201"/>
                  <a:gd name="T67" fmla="*/ 73 h 156"/>
                  <a:gd name="T68" fmla="*/ 201 w 201"/>
                  <a:gd name="T69" fmla="*/ 118 h 156"/>
                  <a:gd name="T70" fmla="*/ 192 w 201"/>
                  <a:gd name="T7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6">
                    <a:moveTo>
                      <a:pt x="192" y="120"/>
                    </a:moveTo>
                    <a:cubicBezTo>
                      <a:pt x="191" y="119"/>
                      <a:pt x="190" y="117"/>
                      <a:pt x="188" y="114"/>
                    </a:cubicBezTo>
                    <a:cubicBezTo>
                      <a:pt x="187" y="112"/>
                      <a:pt x="185" y="110"/>
                      <a:pt x="183" y="109"/>
                    </a:cubicBezTo>
                    <a:cubicBezTo>
                      <a:pt x="181" y="108"/>
                      <a:pt x="177" y="108"/>
                      <a:pt x="170" y="109"/>
                    </a:cubicBezTo>
                    <a:cubicBezTo>
                      <a:pt x="164" y="110"/>
                      <a:pt x="157" y="113"/>
                      <a:pt x="147" y="115"/>
                    </a:cubicBezTo>
                    <a:cubicBezTo>
                      <a:pt x="16" y="156"/>
                      <a:pt x="16" y="156"/>
                      <a:pt x="16" y="156"/>
                    </a:cubicBezTo>
                    <a:cubicBezTo>
                      <a:pt x="15" y="149"/>
                      <a:pt x="15" y="149"/>
                      <a:pt x="15" y="149"/>
                    </a:cubicBezTo>
                    <a:cubicBezTo>
                      <a:pt x="150" y="38"/>
                      <a:pt x="150" y="38"/>
                      <a:pt x="150" y="38"/>
                    </a:cubicBezTo>
                    <a:cubicBezTo>
                      <a:pt x="57" y="66"/>
                      <a:pt x="57" y="66"/>
                      <a:pt x="57" y="66"/>
                    </a:cubicBezTo>
                    <a:cubicBezTo>
                      <a:pt x="47" y="70"/>
                      <a:pt x="39" y="73"/>
                      <a:pt x="33" y="75"/>
                    </a:cubicBezTo>
                    <a:cubicBezTo>
                      <a:pt x="28" y="78"/>
                      <a:pt x="24" y="80"/>
                      <a:pt x="22" y="82"/>
                    </a:cubicBezTo>
                    <a:cubicBezTo>
                      <a:pt x="21" y="84"/>
                      <a:pt x="19" y="87"/>
                      <a:pt x="18" y="91"/>
                    </a:cubicBezTo>
                    <a:cubicBezTo>
                      <a:pt x="17" y="95"/>
                      <a:pt x="17" y="98"/>
                      <a:pt x="17" y="99"/>
                    </a:cubicBezTo>
                    <a:cubicBezTo>
                      <a:pt x="8" y="102"/>
                      <a:pt x="8" y="102"/>
                      <a:pt x="8" y="102"/>
                    </a:cubicBezTo>
                    <a:cubicBezTo>
                      <a:pt x="0" y="57"/>
                      <a:pt x="0" y="57"/>
                      <a:pt x="0" y="57"/>
                    </a:cubicBezTo>
                    <a:cubicBezTo>
                      <a:pt x="9" y="55"/>
                      <a:pt x="9" y="55"/>
                      <a:pt x="9" y="55"/>
                    </a:cubicBezTo>
                    <a:cubicBezTo>
                      <a:pt x="9" y="56"/>
                      <a:pt x="11" y="58"/>
                      <a:pt x="13" y="61"/>
                    </a:cubicBezTo>
                    <a:cubicBezTo>
                      <a:pt x="15" y="64"/>
                      <a:pt x="16" y="65"/>
                      <a:pt x="18" y="66"/>
                    </a:cubicBezTo>
                    <a:cubicBezTo>
                      <a:pt x="21" y="67"/>
                      <a:pt x="24" y="67"/>
                      <a:pt x="29" y="66"/>
                    </a:cubicBezTo>
                    <a:cubicBezTo>
                      <a:pt x="34" y="65"/>
                      <a:pt x="43" y="63"/>
                      <a:pt x="54" y="59"/>
                    </a:cubicBezTo>
                    <a:cubicBezTo>
                      <a:pt x="143" y="32"/>
                      <a:pt x="143" y="32"/>
                      <a:pt x="143" y="32"/>
                    </a:cubicBezTo>
                    <a:cubicBezTo>
                      <a:pt x="147" y="31"/>
                      <a:pt x="151" y="29"/>
                      <a:pt x="154" y="27"/>
                    </a:cubicBezTo>
                    <a:cubicBezTo>
                      <a:pt x="158" y="25"/>
                      <a:pt x="161" y="23"/>
                      <a:pt x="163" y="21"/>
                    </a:cubicBezTo>
                    <a:cubicBezTo>
                      <a:pt x="165" y="18"/>
                      <a:pt x="167" y="15"/>
                      <a:pt x="169" y="11"/>
                    </a:cubicBezTo>
                    <a:cubicBezTo>
                      <a:pt x="170" y="8"/>
                      <a:pt x="171" y="5"/>
                      <a:pt x="170" y="3"/>
                    </a:cubicBezTo>
                    <a:cubicBezTo>
                      <a:pt x="179" y="0"/>
                      <a:pt x="179" y="0"/>
                      <a:pt x="179" y="0"/>
                    </a:cubicBezTo>
                    <a:cubicBezTo>
                      <a:pt x="185" y="31"/>
                      <a:pt x="185" y="31"/>
                      <a:pt x="185" y="31"/>
                    </a:cubicBezTo>
                    <a:cubicBezTo>
                      <a:pt x="59" y="135"/>
                      <a:pt x="59" y="135"/>
                      <a:pt x="59" y="135"/>
                    </a:cubicBezTo>
                    <a:cubicBezTo>
                      <a:pt x="144" y="108"/>
                      <a:pt x="144" y="108"/>
                      <a:pt x="144" y="108"/>
                    </a:cubicBezTo>
                    <a:cubicBezTo>
                      <a:pt x="155" y="105"/>
                      <a:pt x="163" y="102"/>
                      <a:pt x="168" y="100"/>
                    </a:cubicBezTo>
                    <a:cubicBezTo>
                      <a:pt x="174" y="97"/>
                      <a:pt x="177" y="95"/>
                      <a:pt x="179" y="93"/>
                    </a:cubicBezTo>
                    <a:cubicBezTo>
                      <a:pt x="180" y="91"/>
                      <a:pt x="181" y="88"/>
                      <a:pt x="182" y="84"/>
                    </a:cubicBezTo>
                    <a:cubicBezTo>
                      <a:pt x="183" y="80"/>
                      <a:pt x="184" y="78"/>
                      <a:pt x="184" y="76"/>
                    </a:cubicBezTo>
                    <a:cubicBezTo>
                      <a:pt x="193" y="73"/>
                      <a:pt x="193" y="73"/>
                      <a:pt x="193" y="73"/>
                    </a:cubicBezTo>
                    <a:cubicBezTo>
                      <a:pt x="201" y="118"/>
                      <a:pt x="201" y="118"/>
                      <a:pt x="201" y="118"/>
                    </a:cubicBezTo>
                    <a:lnTo>
                      <a:pt x="192" y="120"/>
                    </a:lnTo>
                    <a:close/>
                  </a:path>
                </a:pathLst>
              </a:custGeom>
              <a:solidFill>
                <a:srgbClr val="898989"/>
              </a:solidFill>
              <a:ln>
                <a:noFill/>
              </a:ln>
            </p:spPr>
            <p:txBody>
              <a:bodyPr anchor="ctr"/>
              <a:lstStyle/>
              <a:p>
                <a:pPr algn="ctr"/>
                <a:endParaRPr/>
              </a:p>
            </p:txBody>
          </p:sp>
          <p:sp>
            <p:nvSpPr>
              <p:cNvPr id="13" name="ï$ļîďe">
                <a:extLst>
                  <a:ext uri="{FF2B5EF4-FFF2-40B4-BE49-F238E27FC236}">
                    <a16:creationId xmlns:a16="http://schemas.microsoft.com/office/drawing/2014/main" id="{5554DA94-5E3D-CF28-4091-5152C3B4B8C8}"/>
                  </a:ext>
                </a:extLst>
              </p:cNvPr>
              <p:cNvSpPr/>
              <p:nvPr/>
            </p:nvSpPr>
            <p:spPr bwMode="auto">
              <a:xfrm>
                <a:off x="2287588" y="3595688"/>
                <a:ext cx="146050" cy="122238"/>
              </a:xfrm>
              <a:custGeom>
                <a:avLst/>
                <a:gdLst>
                  <a:gd name="T0" fmla="*/ 91 w 186"/>
                  <a:gd name="T1" fmla="*/ 134 h 155"/>
                  <a:gd name="T2" fmla="*/ 88 w 186"/>
                  <a:gd name="T3" fmla="*/ 130 h 155"/>
                  <a:gd name="T4" fmla="*/ 84 w 186"/>
                  <a:gd name="T5" fmla="*/ 127 h 155"/>
                  <a:gd name="T6" fmla="*/ 78 w 186"/>
                  <a:gd name="T7" fmla="*/ 127 h 155"/>
                  <a:gd name="T8" fmla="*/ 70 w 186"/>
                  <a:gd name="T9" fmla="*/ 130 h 155"/>
                  <a:gd name="T10" fmla="*/ 57 w 186"/>
                  <a:gd name="T11" fmla="*/ 138 h 155"/>
                  <a:gd name="T12" fmla="*/ 38 w 186"/>
                  <a:gd name="T13" fmla="*/ 150 h 155"/>
                  <a:gd name="T14" fmla="*/ 30 w 186"/>
                  <a:gd name="T15" fmla="*/ 155 h 155"/>
                  <a:gd name="T16" fmla="*/ 12 w 186"/>
                  <a:gd name="T17" fmla="*/ 143 h 155"/>
                  <a:gd name="T18" fmla="*/ 2 w 186"/>
                  <a:gd name="T19" fmla="*/ 127 h 155"/>
                  <a:gd name="T20" fmla="*/ 1 w 186"/>
                  <a:gd name="T21" fmla="*/ 104 h 155"/>
                  <a:gd name="T22" fmla="*/ 13 w 186"/>
                  <a:gd name="T23" fmla="*/ 78 h 155"/>
                  <a:gd name="T24" fmla="*/ 36 w 186"/>
                  <a:gd name="T25" fmla="*/ 51 h 155"/>
                  <a:gd name="T26" fmla="*/ 71 w 186"/>
                  <a:gd name="T27" fmla="*/ 25 h 155"/>
                  <a:gd name="T28" fmla="*/ 108 w 186"/>
                  <a:gd name="T29" fmla="*/ 7 h 155"/>
                  <a:gd name="T30" fmla="*/ 140 w 186"/>
                  <a:gd name="T31" fmla="*/ 0 h 155"/>
                  <a:gd name="T32" fmla="*/ 164 w 186"/>
                  <a:gd name="T33" fmla="*/ 5 h 155"/>
                  <a:gd name="T34" fmla="*/ 178 w 186"/>
                  <a:gd name="T35" fmla="*/ 21 h 155"/>
                  <a:gd name="T36" fmla="*/ 180 w 186"/>
                  <a:gd name="T37" fmla="*/ 38 h 155"/>
                  <a:gd name="T38" fmla="*/ 175 w 186"/>
                  <a:gd name="T39" fmla="*/ 55 h 155"/>
                  <a:gd name="T40" fmla="*/ 184 w 186"/>
                  <a:gd name="T41" fmla="*/ 53 h 155"/>
                  <a:gd name="T42" fmla="*/ 186 w 186"/>
                  <a:gd name="T43" fmla="*/ 58 h 155"/>
                  <a:gd name="T44" fmla="*/ 128 w 186"/>
                  <a:gd name="T45" fmla="*/ 95 h 155"/>
                  <a:gd name="T46" fmla="*/ 126 w 186"/>
                  <a:gd name="T47" fmla="*/ 89 h 155"/>
                  <a:gd name="T48" fmla="*/ 144 w 186"/>
                  <a:gd name="T49" fmla="*/ 74 h 155"/>
                  <a:gd name="T50" fmla="*/ 159 w 186"/>
                  <a:gd name="T51" fmla="*/ 58 h 155"/>
                  <a:gd name="T52" fmla="*/ 167 w 186"/>
                  <a:gd name="T53" fmla="*/ 42 h 155"/>
                  <a:gd name="T54" fmla="*/ 167 w 186"/>
                  <a:gd name="T55" fmla="*/ 27 h 155"/>
                  <a:gd name="T56" fmla="*/ 158 w 186"/>
                  <a:gd name="T57" fmla="*/ 16 h 155"/>
                  <a:gd name="T58" fmla="*/ 139 w 186"/>
                  <a:gd name="T59" fmla="*/ 15 h 155"/>
                  <a:gd name="T60" fmla="*/ 112 w 186"/>
                  <a:gd name="T61" fmla="*/ 24 h 155"/>
                  <a:gd name="T62" fmla="*/ 78 w 186"/>
                  <a:gd name="T63" fmla="*/ 41 h 155"/>
                  <a:gd name="T64" fmla="*/ 49 w 186"/>
                  <a:gd name="T65" fmla="*/ 62 h 155"/>
                  <a:gd name="T66" fmla="*/ 27 w 186"/>
                  <a:gd name="T67" fmla="*/ 84 h 155"/>
                  <a:gd name="T68" fmla="*/ 14 w 186"/>
                  <a:gd name="T69" fmla="*/ 105 h 155"/>
                  <a:gd name="T70" fmla="*/ 14 w 186"/>
                  <a:gd name="T71" fmla="*/ 124 h 155"/>
                  <a:gd name="T72" fmla="*/ 21 w 186"/>
                  <a:gd name="T73" fmla="*/ 133 h 155"/>
                  <a:gd name="T74" fmla="*/ 30 w 186"/>
                  <a:gd name="T75" fmla="*/ 136 h 155"/>
                  <a:gd name="T76" fmla="*/ 43 w 186"/>
                  <a:gd name="T77" fmla="*/ 129 h 155"/>
                  <a:gd name="T78" fmla="*/ 54 w 186"/>
                  <a:gd name="T79" fmla="*/ 123 h 155"/>
                  <a:gd name="T80" fmla="*/ 63 w 186"/>
                  <a:gd name="T81" fmla="*/ 117 h 155"/>
                  <a:gd name="T82" fmla="*/ 71 w 186"/>
                  <a:gd name="T83" fmla="*/ 111 h 155"/>
                  <a:gd name="T84" fmla="*/ 76 w 186"/>
                  <a:gd name="T85" fmla="*/ 104 h 155"/>
                  <a:gd name="T86" fmla="*/ 76 w 186"/>
                  <a:gd name="T87" fmla="*/ 96 h 155"/>
                  <a:gd name="T88" fmla="*/ 75 w 186"/>
                  <a:gd name="T89" fmla="*/ 89 h 155"/>
                  <a:gd name="T90" fmla="*/ 84 w 186"/>
                  <a:gd name="T91" fmla="*/ 84 h 155"/>
                  <a:gd name="T92" fmla="*/ 99 w 186"/>
                  <a:gd name="T93" fmla="*/ 129 h 155"/>
                  <a:gd name="T94" fmla="*/ 91 w 186"/>
                  <a:gd name="T95"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55">
                    <a:moveTo>
                      <a:pt x="91" y="134"/>
                    </a:moveTo>
                    <a:cubicBezTo>
                      <a:pt x="90" y="133"/>
                      <a:pt x="89" y="132"/>
                      <a:pt x="88" y="130"/>
                    </a:cubicBezTo>
                    <a:cubicBezTo>
                      <a:pt x="87" y="128"/>
                      <a:pt x="86" y="127"/>
                      <a:pt x="84" y="127"/>
                    </a:cubicBezTo>
                    <a:cubicBezTo>
                      <a:pt x="82" y="126"/>
                      <a:pt x="80" y="126"/>
                      <a:pt x="78" y="127"/>
                    </a:cubicBezTo>
                    <a:cubicBezTo>
                      <a:pt x="76" y="127"/>
                      <a:pt x="73" y="129"/>
                      <a:pt x="70" y="130"/>
                    </a:cubicBezTo>
                    <a:cubicBezTo>
                      <a:pt x="57" y="138"/>
                      <a:pt x="57" y="138"/>
                      <a:pt x="57" y="138"/>
                    </a:cubicBezTo>
                    <a:cubicBezTo>
                      <a:pt x="48" y="144"/>
                      <a:pt x="41" y="148"/>
                      <a:pt x="38" y="150"/>
                    </a:cubicBezTo>
                    <a:cubicBezTo>
                      <a:pt x="35" y="152"/>
                      <a:pt x="32" y="154"/>
                      <a:pt x="30" y="155"/>
                    </a:cubicBezTo>
                    <a:cubicBezTo>
                      <a:pt x="23" y="152"/>
                      <a:pt x="17" y="148"/>
                      <a:pt x="12" y="143"/>
                    </a:cubicBezTo>
                    <a:cubicBezTo>
                      <a:pt x="8" y="138"/>
                      <a:pt x="4" y="133"/>
                      <a:pt x="2" y="127"/>
                    </a:cubicBezTo>
                    <a:cubicBezTo>
                      <a:pt x="0" y="120"/>
                      <a:pt x="0" y="113"/>
                      <a:pt x="1" y="104"/>
                    </a:cubicBezTo>
                    <a:cubicBezTo>
                      <a:pt x="3" y="96"/>
                      <a:pt x="7" y="87"/>
                      <a:pt x="13" y="78"/>
                    </a:cubicBezTo>
                    <a:cubicBezTo>
                      <a:pt x="19" y="69"/>
                      <a:pt x="27" y="60"/>
                      <a:pt x="36" y="51"/>
                    </a:cubicBezTo>
                    <a:cubicBezTo>
                      <a:pt x="46" y="41"/>
                      <a:pt x="58" y="33"/>
                      <a:pt x="71" y="25"/>
                    </a:cubicBezTo>
                    <a:cubicBezTo>
                      <a:pt x="84" y="17"/>
                      <a:pt x="96" y="11"/>
                      <a:pt x="108" y="7"/>
                    </a:cubicBezTo>
                    <a:cubicBezTo>
                      <a:pt x="119" y="3"/>
                      <a:pt x="130" y="0"/>
                      <a:pt x="140" y="0"/>
                    </a:cubicBezTo>
                    <a:cubicBezTo>
                      <a:pt x="149" y="0"/>
                      <a:pt x="157" y="2"/>
                      <a:pt x="164" y="5"/>
                    </a:cubicBezTo>
                    <a:cubicBezTo>
                      <a:pt x="171" y="9"/>
                      <a:pt x="175" y="14"/>
                      <a:pt x="178" y="21"/>
                    </a:cubicBezTo>
                    <a:cubicBezTo>
                      <a:pt x="180" y="27"/>
                      <a:pt x="180" y="33"/>
                      <a:pt x="180" y="38"/>
                    </a:cubicBezTo>
                    <a:cubicBezTo>
                      <a:pt x="179" y="44"/>
                      <a:pt x="177" y="49"/>
                      <a:pt x="175" y="55"/>
                    </a:cubicBezTo>
                    <a:cubicBezTo>
                      <a:pt x="184" y="53"/>
                      <a:pt x="184" y="53"/>
                      <a:pt x="184" y="53"/>
                    </a:cubicBezTo>
                    <a:cubicBezTo>
                      <a:pt x="186" y="58"/>
                      <a:pt x="186" y="58"/>
                      <a:pt x="186" y="58"/>
                    </a:cubicBezTo>
                    <a:cubicBezTo>
                      <a:pt x="128" y="95"/>
                      <a:pt x="128" y="95"/>
                      <a:pt x="128" y="95"/>
                    </a:cubicBezTo>
                    <a:cubicBezTo>
                      <a:pt x="126" y="89"/>
                      <a:pt x="126" y="89"/>
                      <a:pt x="126" y="89"/>
                    </a:cubicBezTo>
                    <a:cubicBezTo>
                      <a:pt x="132" y="84"/>
                      <a:pt x="138" y="79"/>
                      <a:pt x="144" y="74"/>
                    </a:cubicBezTo>
                    <a:cubicBezTo>
                      <a:pt x="149" y="68"/>
                      <a:pt x="154" y="63"/>
                      <a:pt x="159" y="58"/>
                    </a:cubicBezTo>
                    <a:cubicBezTo>
                      <a:pt x="163" y="52"/>
                      <a:pt x="166" y="47"/>
                      <a:pt x="167" y="42"/>
                    </a:cubicBezTo>
                    <a:cubicBezTo>
                      <a:pt x="169" y="37"/>
                      <a:pt x="169" y="32"/>
                      <a:pt x="167" y="27"/>
                    </a:cubicBezTo>
                    <a:cubicBezTo>
                      <a:pt x="166" y="22"/>
                      <a:pt x="162" y="18"/>
                      <a:pt x="158" y="16"/>
                    </a:cubicBezTo>
                    <a:cubicBezTo>
                      <a:pt x="153" y="15"/>
                      <a:pt x="146" y="14"/>
                      <a:pt x="139" y="15"/>
                    </a:cubicBezTo>
                    <a:cubicBezTo>
                      <a:pt x="131" y="16"/>
                      <a:pt x="122" y="19"/>
                      <a:pt x="112" y="24"/>
                    </a:cubicBezTo>
                    <a:cubicBezTo>
                      <a:pt x="101" y="28"/>
                      <a:pt x="90" y="34"/>
                      <a:pt x="78" y="41"/>
                    </a:cubicBezTo>
                    <a:cubicBezTo>
                      <a:pt x="68" y="48"/>
                      <a:pt x="58" y="55"/>
                      <a:pt x="49" y="62"/>
                    </a:cubicBezTo>
                    <a:cubicBezTo>
                      <a:pt x="40" y="69"/>
                      <a:pt x="33" y="76"/>
                      <a:pt x="27" y="84"/>
                    </a:cubicBezTo>
                    <a:cubicBezTo>
                      <a:pt x="21" y="91"/>
                      <a:pt x="17" y="98"/>
                      <a:pt x="14" y="105"/>
                    </a:cubicBezTo>
                    <a:cubicBezTo>
                      <a:pt x="12" y="112"/>
                      <a:pt x="12" y="118"/>
                      <a:pt x="14" y="124"/>
                    </a:cubicBezTo>
                    <a:cubicBezTo>
                      <a:pt x="15" y="128"/>
                      <a:pt x="18" y="131"/>
                      <a:pt x="21" y="133"/>
                    </a:cubicBezTo>
                    <a:cubicBezTo>
                      <a:pt x="24" y="135"/>
                      <a:pt x="28" y="136"/>
                      <a:pt x="30" y="136"/>
                    </a:cubicBezTo>
                    <a:cubicBezTo>
                      <a:pt x="35" y="134"/>
                      <a:pt x="39" y="132"/>
                      <a:pt x="43" y="129"/>
                    </a:cubicBezTo>
                    <a:cubicBezTo>
                      <a:pt x="47" y="127"/>
                      <a:pt x="51" y="125"/>
                      <a:pt x="54" y="123"/>
                    </a:cubicBezTo>
                    <a:cubicBezTo>
                      <a:pt x="63" y="117"/>
                      <a:pt x="63" y="117"/>
                      <a:pt x="63" y="117"/>
                    </a:cubicBezTo>
                    <a:cubicBezTo>
                      <a:pt x="66" y="115"/>
                      <a:pt x="69" y="113"/>
                      <a:pt x="71" y="111"/>
                    </a:cubicBezTo>
                    <a:cubicBezTo>
                      <a:pt x="74" y="109"/>
                      <a:pt x="75" y="107"/>
                      <a:pt x="76" y="104"/>
                    </a:cubicBezTo>
                    <a:cubicBezTo>
                      <a:pt x="76" y="102"/>
                      <a:pt x="76" y="99"/>
                      <a:pt x="76" y="96"/>
                    </a:cubicBezTo>
                    <a:cubicBezTo>
                      <a:pt x="76" y="93"/>
                      <a:pt x="75" y="91"/>
                      <a:pt x="75" y="89"/>
                    </a:cubicBezTo>
                    <a:cubicBezTo>
                      <a:pt x="84" y="84"/>
                      <a:pt x="84" y="84"/>
                      <a:pt x="84" y="84"/>
                    </a:cubicBezTo>
                    <a:cubicBezTo>
                      <a:pt x="99" y="129"/>
                      <a:pt x="99" y="129"/>
                      <a:pt x="99" y="129"/>
                    </a:cubicBezTo>
                    <a:lnTo>
                      <a:pt x="91" y="134"/>
                    </a:lnTo>
                    <a:close/>
                  </a:path>
                </a:pathLst>
              </a:custGeom>
              <a:solidFill>
                <a:srgbClr val="898989"/>
              </a:solidFill>
              <a:ln>
                <a:noFill/>
              </a:ln>
            </p:spPr>
            <p:txBody>
              <a:bodyPr anchor="ctr"/>
              <a:lstStyle/>
              <a:p>
                <a:pPr algn="ctr"/>
                <a:endParaRPr/>
              </a:p>
            </p:txBody>
          </p:sp>
          <p:sp>
            <p:nvSpPr>
              <p:cNvPr id="14" name="ïs1îḓè">
                <a:extLst>
                  <a:ext uri="{FF2B5EF4-FFF2-40B4-BE49-F238E27FC236}">
                    <a16:creationId xmlns:a16="http://schemas.microsoft.com/office/drawing/2014/main" id="{D8841936-AF24-B051-3D98-B77BB2FD0D0D}"/>
                  </a:ext>
                </a:extLst>
              </p:cNvPr>
              <p:cNvSpPr/>
              <p:nvPr/>
            </p:nvSpPr>
            <p:spPr bwMode="auto">
              <a:xfrm>
                <a:off x="2362201" y="3686176"/>
                <a:ext cx="141288" cy="166688"/>
              </a:xfrm>
              <a:custGeom>
                <a:avLst/>
                <a:gdLst>
                  <a:gd name="T0" fmla="*/ 173 w 180"/>
                  <a:gd name="T1" fmla="*/ 97 h 212"/>
                  <a:gd name="T2" fmla="*/ 169 w 180"/>
                  <a:gd name="T3" fmla="*/ 93 h 212"/>
                  <a:gd name="T4" fmla="*/ 162 w 180"/>
                  <a:gd name="T5" fmla="*/ 91 h 212"/>
                  <a:gd name="T6" fmla="*/ 151 w 180"/>
                  <a:gd name="T7" fmla="*/ 99 h 212"/>
                  <a:gd name="T8" fmla="*/ 132 w 180"/>
                  <a:gd name="T9" fmla="*/ 117 h 212"/>
                  <a:gd name="T10" fmla="*/ 71 w 180"/>
                  <a:gd name="T11" fmla="*/ 185 h 212"/>
                  <a:gd name="T12" fmla="*/ 48 w 180"/>
                  <a:gd name="T13" fmla="*/ 204 h 212"/>
                  <a:gd name="T14" fmla="*/ 29 w 180"/>
                  <a:gd name="T15" fmla="*/ 212 h 212"/>
                  <a:gd name="T16" fmla="*/ 15 w 180"/>
                  <a:gd name="T17" fmla="*/ 210 h 212"/>
                  <a:gd name="T18" fmla="*/ 6 w 180"/>
                  <a:gd name="T19" fmla="*/ 202 h 212"/>
                  <a:gd name="T20" fmla="*/ 1 w 180"/>
                  <a:gd name="T21" fmla="*/ 185 h 212"/>
                  <a:gd name="T22" fmla="*/ 3 w 180"/>
                  <a:gd name="T23" fmla="*/ 165 h 212"/>
                  <a:gd name="T24" fmla="*/ 12 w 180"/>
                  <a:gd name="T25" fmla="*/ 144 h 212"/>
                  <a:gd name="T26" fmla="*/ 27 w 180"/>
                  <a:gd name="T27" fmla="*/ 125 h 212"/>
                  <a:gd name="T28" fmla="*/ 111 w 180"/>
                  <a:gd name="T29" fmla="*/ 34 h 212"/>
                  <a:gd name="T30" fmla="*/ 116 w 180"/>
                  <a:gd name="T31" fmla="*/ 27 h 212"/>
                  <a:gd name="T32" fmla="*/ 119 w 180"/>
                  <a:gd name="T33" fmla="*/ 19 h 212"/>
                  <a:gd name="T34" fmla="*/ 119 w 180"/>
                  <a:gd name="T35" fmla="*/ 13 h 212"/>
                  <a:gd name="T36" fmla="*/ 117 w 180"/>
                  <a:gd name="T37" fmla="*/ 8 h 212"/>
                  <a:gd name="T38" fmla="*/ 124 w 180"/>
                  <a:gd name="T39" fmla="*/ 0 h 212"/>
                  <a:gd name="T40" fmla="*/ 147 w 180"/>
                  <a:gd name="T41" fmla="*/ 36 h 212"/>
                  <a:gd name="T42" fmla="*/ 140 w 180"/>
                  <a:gd name="T43" fmla="*/ 44 h 212"/>
                  <a:gd name="T44" fmla="*/ 136 w 180"/>
                  <a:gd name="T45" fmla="*/ 41 h 212"/>
                  <a:gd name="T46" fmla="*/ 132 w 180"/>
                  <a:gd name="T47" fmla="*/ 38 h 212"/>
                  <a:gd name="T48" fmla="*/ 127 w 180"/>
                  <a:gd name="T49" fmla="*/ 40 h 212"/>
                  <a:gd name="T50" fmla="*/ 120 w 180"/>
                  <a:gd name="T51" fmla="*/ 46 h 212"/>
                  <a:gd name="T52" fmla="*/ 41 w 180"/>
                  <a:gd name="T53" fmla="*/ 131 h 212"/>
                  <a:gd name="T54" fmla="*/ 30 w 180"/>
                  <a:gd name="T55" fmla="*/ 145 h 212"/>
                  <a:gd name="T56" fmla="*/ 20 w 180"/>
                  <a:gd name="T57" fmla="*/ 161 h 212"/>
                  <a:gd name="T58" fmla="*/ 15 w 180"/>
                  <a:gd name="T59" fmla="*/ 177 h 212"/>
                  <a:gd name="T60" fmla="*/ 19 w 180"/>
                  <a:gd name="T61" fmla="*/ 192 h 212"/>
                  <a:gd name="T62" fmla="*/ 29 w 180"/>
                  <a:gd name="T63" fmla="*/ 200 h 212"/>
                  <a:gd name="T64" fmla="*/ 43 w 180"/>
                  <a:gd name="T65" fmla="*/ 197 h 212"/>
                  <a:gd name="T66" fmla="*/ 56 w 180"/>
                  <a:gd name="T67" fmla="*/ 188 h 212"/>
                  <a:gd name="T68" fmla="*/ 69 w 180"/>
                  <a:gd name="T69" fmla="*/ 176 h 212"/>
                  <a:gd name="T70" fmla="*/ 127 w 180"/>
                  <a:gd name="T71" fmla="*/ 113 h 212"/>
                  <a:gd name="T72" fmla="*/ 145 w 180"/>
                  <a:gd name="T73" fmla="*/ 92 h 212"/>
                  <a:gd name="T74" fmla="*/ 152 w 180"/>
                  <a:gd name="T75" fmla="*/ 79 h 212"/>
                  <a:gd name="T76" fmla="*/ 153 w 180"/>
                  <a:gd name="T77" fmla="*/ 69 h 212"/>
                  <a:gd name="T78" fmla="*/ 151 w 180"/>
                  <a:gd name="T79" fmla="*/ 62 h 212"/>
                  <a:gd name="T80" fmla="*/ 158 w 180"/>
                  <a:gd name="T81" fmla="*/ 54 h 212"/>
                  <a:gd name="T82" fmla="*/ 180 w 180"/>
                  <a:gd name="T83" fmla="*/ 89 h 212"/>
                  <a:gd name="T84" fmla="*/ 173 w 180"/>
                  <a:gd name="T85" fmla="*/ 9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12">
                    <a:moveTo>
                      <a:pt x="173" y="97"/>
                    </a:moveTo>
                    <a:cubicBezTo>
                      <a:pt x="172" y="96"/>
                      <a:pt x="171" y="95"/>
                      <a:pt x="169" y="93"/>
                    </a:cubicBezTo>
                    <a:cubicBezTo>
                      <a:pt x="167" y="92"/>
                      <a:pt x="164" y="91"/>
                      <a:pt x="162" y="91"/>
                    </a:cubicBezTo>
                    <a:cubicBezTo>
                      <a:pt x="160" y="92"/>
                      <a:pt x="156" y="94"/>
                      <a:pt x="151" y="99"/>
                    </a:cubicBezTo>
                    <a:cubicBezTo>
                      <a:pt x="145" y="104"/>
                      <a:pt x="139" y="110"/>
                      <a:pt x="132" y="117"/>
                    </a:cubicBezTo>
                    <a:cubicBezTo>
                      <a:pt x="71" y="185"/>
                      <a:pt x="71" y="185"/>
                      <a:pt x="71" y="185"/>
                    </a:cubicBezTo>
                    <a:cubicBezTo>
                      <a:pt x="63" y="193"/>
                      <a:pt x="55" y="200"/>
                      <a:pt x="48" y="204"/>
                    </a:cubicBezTo>
                    <a:cubicBezTo>
                      <a:pt x="41" y="208"/>
                      <a:pt x="35" y="211"/>
                      <a:pt x="29" y="212"/>
                    </a:cubicBezTo>
                    <a:cubicBezTo>
                      <a:pt x="23" y="212"/>
                      <a:pt x="18" y="212"/>
                      <a:pt x="15" y="210"/>
                    </a:cubicBezTo>
                    <a:cubicBezTo>
                      <a:pt x="11" y="208"/>
                      <a:pt x="8" y="206"/>
                      <a:pt x="6" y="202"/>
                    </a:cubicBezTo>
                    <a:cubicBezTo>
                      <a:pt x="3" y="197"/>
                      <a:pt x="1" y="191"/>
                      <a:pt x="1" y="185"/>
                    </a:cubicBezTo>
                    <a:cubicBezTo>
                      <a:pt x="0" y="178"/>
                      <a:pt x="1" y="172"/>
                      <a:pt x="3" y="165"/>
                    </a:cubicBezTo>
                    <a:cubicBezTo>
                      <a:pt x="5" y="158"/>
                      <a:pt x="8" y="151"/>
                      <a:pt x="12" y="144"/>
                    </a:cubicBezTo>
                    <a:cubicBezTo>
                      <a:pt x="16" y="138"/>
                      <a:pt x="21" y="131"/>
                      <a:pt x="27" y="125"/>
                    </a:cubicBezTo>
                    <a:cubicBezTo>
                      <a:pt x="111" y="34"/>
                      <a:pt x="111" y="34"/>
                      <a:pt x="111" y="34"/>
                    </a:cubicBezTo>
                    <a:cubicBezTo>
                      <a:pt x="113" y="31"/>
                      <a:pt x="115" y="29"/>
                      <a:pt x="116" y="27"/>
                    </a:cubicBezTo>
                    <a:cubicBezTo>
                      <a:pt x="117" y="25"/>
                      <a:pt x="118" y="22"/>
                      <a:pt x="119" y="19"/>
                    </a:cubicBezTo>
                    <a:cubicBezTo>
                      <a:pt x="119" y="17"/>
                      <a:pt x="119" y="15"/>
                      <a:pt x="119" y="13"/>
                    </a:cubicBezTo>
                    <a:cubicBezTo>
                      <a:pt x="118" y="11"/>
                      <a:pt x="118" y="9"/>
                      <a:pt x="117" y="8"/>
                    </a:cubicBezTo>
                    <a:cubicBezTo>
                      <a:pt x="124" y="0"/>
                      <a:pt x="124" y="0"/>
                      <a:pt x="124" y="0"/>
                    </a:cubicBezTo>
                    <a:cubicBezTo>
                      <a:pt x="147" y="36"/>
                      <a:pt x="147" y="36"/>
                      <a:pt x="147" y="36"/>
                    </a:cubicBezTo>
                    <a:cubicBezTo>
                      <a:pt x="140" y="44"/>
                      <a:pt x="140" y="44"/>
                      <a:pt x="140" y="44"/>
                    </a:cubicBezTo>
                    <a:cubicBezTo>
                      <a:pt x="139" y="43"/>
                      <a:pt x="138" y="42"/>
                      <a:pt x="136" y="41"/>
                    </a:cubicBezTo>
                    <a:cubicBezTo>
                      <a:pt x="135" y="40"/>
                      <a:pt x="133" y="39"/>
                      <a:pt x="132" y="38"/>
                    </a:cubicBezTo>
                    <a:cubicBezTo>
                      <a:pt x="131" y="38"/>
                      <a:pt x="129" y="39"/>
                      <a:pt x="127" y="40"/>
                    </a:cubicBezTo>
                    <a:cubicBezTo>
                      <a:pt x="124" y="42"/>
                      <a:pt x="122" y="44"/>
                      <a:pt x="120" y="46"/>
                    </a:cubicBezTo>
                    <a:cubicBezTo>
                      <a:pt x="41" y="131"/>
                      <a:pt x="41" y="131"/>
                      <a:pt x="41" y="131"/>
                    </a:cubicBezTo>
                    <a:cubicBezTo>
                      <a:pt x="37" y="136"/>
                      <a:pt x="34" y="140"/>
                      <a:pt x="30" y="145"/>
                    </a:cubicBezTo>
                    <a:cubicBezTo>
                      <a:pt x="26" y="150"/>
                      <a:pt x="23" y="156"/>
                      <a:pt x="20" y="161"/>
                    </a:cubicBezTo>
                    <a:cubicBezTo>
                      <a:pt x="17" y="167"/>
                      <a:pt x="16" y="172"/>
                      <a:pt x="15" y="177"/>
                    </a:cubicBezTo>
                    <a:cubicBezTo>
                      <a:pt x="14" y="183"/>
                      <a:pt x="16" y="187"/>
                      <a:pt x="19" y="192"/>
                    </a:cubicBezTo>
                    <a:cubicBezTo>
                      <a:pt x="21" y="197"/>
                      <a:pt x="25" y="199"/>
                      <a:pt x="29" y="200"/>
                    </a:cubicBezTo>
                    <a:cubicBezTo>
                      <a:pt x="33" y="200"/>
                      <a:pt x="38" y="199"/>
                      <a:pt x="43" y="197"/>
                    </a:cubicBezTo>
                    <a:cubicBezTo>
                      <a:pt x="47" y="195"/>
                      <a:pt x="52" y="192"/>
                      <a:pt x="56" y="188"/>
                    </a:cubicBezTo>
                    <a:cubicBezTo>
                      <a:pt x="61" y="184"/>
                      <a:pt x="65" y="180"/>
                      <a:pt x="69" y="176"/>
                    </a:cubicBezTo>
                    <a:cubicBezTo>
                      <a:pt x="127" y="113"/>
                      <a:pt x="127" y="113"/>
                      <a:pt x="127" y="113"/>
                    </a:cubicBezTo>
                    <a:cubicBezTo>
                      <a:pt x="135" y="105"/>
                      <a:pt x="141" y="98"/>
                      <a:pt x="145" y="92"/>
                    </a:cubicBezTo>
                    <a:cubicBezTo>
                      <a:pt x="149" y="86"/>
                      <a:pt x="152" y="82"/>
                      <a:pt x="152" y="79"/>
                    </a:cubicBezTo>
                    <a:cubicBezTo>
                      <a:pt x="153" y="76"/>
                      <a:pt x="153" y="72"/>
                      <a:pt x="153" y="69"/>
                    </a:cubicBezTo>
                    <a:cubicBezTo>
                      <a:pt x="152" y="65"/>
                      <a:pt x="152" y="63"/>
                      <a:pt x="151" y="62"/>
                    </a:cubicBezTo>
                    <a:cubicBezTo>
                      <a:pt x="158" y="54"/>
                      <a:pt x="158" y="54"/>
                      <a:pt x="158" y="54"/>
                    </a:cubicBezTo>
                    <a:cubicBezTo>
                      <a:pt x="180" y="89"/>
                      <a:pt x="180" y="89"/>
                      <a:pt x="180" y="89"/>
                    </a:cubicBezTo>
                    <a:lnTo>
                      <a:pt x="173" y="97"/>
                    </a:lnTo>
                    <a:close/>
                  </a:path>
                </a:pathLst>
              </a:custGeom>
              <a:solidFill>
                <a:srgbClr val="898989"/>
              </a:solidFill>
              <a:ln>
                <a:noFill/>
              </a:ln>
            </p:spPr>
            <p:txBody>
              <a:bodyPr anchor="ctr"/>
              <a:lstStyle/>
              <a:p>
                <a:pPr algn="ctr"/>
                <a:endParaRPr/>
              </a:p>
            </p:txBody>
          </p:sp>
          <p:sp>
            <p:nvSpPr>
              <p:cNvPr id="15" name="iṣľíďê">
                <a:extLst>
                  <a:ext uri="{FF2B5EF4-FFF2-40B4-BE49-F238E27FC236}">
                    <a16:creationId xmlns:a16="http://schemas.microsoft.com/office/drawing/2014/main" id="{998E145D-E4DA-799E-DCF9-9F90F89E7478}"/>
                  </a:ext>
                </a:extLst>
              </p:cNvPr>
              <p:cNvSpPr/>
              <p:nvPr/>
            </p:nvSpPr>
            <p:spPr bwMode="auto">
              <a:xfrm>
                <a:off x="2403476" y="3760788"/>
                <a:ext cx="155575" cy="190500"/>
              </a:xfrm>
              <a:custGeom>
                <a:avLst/>
                <a:gdLst>
                  <a:gd name="T0" fmla="*/ 190 w 197"/>
                  <a:gd name="T1" fmla="*/ 97 h 243"/>
                  <a:gd name="T2" fmla="*/ 185 w 197"/>
                  <a:gd name="T3" fmla="*/ 94 h 243"/>
                  <a:gd name="T4" fmla="*/ 179 w 197"/>
                  <a:gd name="T5" fmla="*/ 93 h 243"/>
                  <a:gd name="T6" fmla="*/ 168 w 197"/>
                  <a:gd name="T7" fmla="*/ 101 h 243"/>
                  <a:gd name="T8" fmla="*/ 150 w 197"/>
                  <a:gd name="T9" fmla="*/ 121 h 243"/>
                  <a:gd name="T10" fmla="*/ 51 w 197"/>
                  <a:gd name="T11" fmla="*/ 243 h 243"/>
                  <a:gd name="T12" fmla="*/ 48 w 197"/>
                  <a:gd name="T13" fmla="*/ 238 h 243"/>
                  <a:gd name="T14" fmla="*/ 123 w 197"/>
                  <a:gd name="T15" fmla="*/ 52 h 243"/>
                  <a:gd name="T16" fmla="*/ 53 w 197"/>
                  <a:gd name="T17" fmla="*/ 138 h 243"/>
                  <a:gd name="T18" fmla="*/ 36 w 197"/>
                  <a:gd name="T19" fmla="*/ 161 h 243"/>
                  <a:gd name="T20" fmla="*/ 29 w 197"/>
                  <a:gd name="T21" fmla="*/ 175 h 243"/>
                  <a:gd name="T22" fmla="*/ 29 w 197"/>
                  <a:gd name="T23" fmla="*/ 185 h 243"/>
                  <a:gd name="T24" fmla="*/ 31 w 197"/>
                  <a:gd name="T25" fmla="*/ 193 h 243"/>
                  <a:gd name="T26" fmla="*/ 24 w 197"/>
                  <a:gd name="T27" fmla="*/ 201 h 243"/>
                  <a:gd name="T28" fmla="*/ 0 w 197"/>
                  <a:gd name="T29" fmla="*/ 168 h 243"/>
                  <a:gd name="T30" fmla="*/ 7 w 197"/>
                  <a:gd name="T31" fmla="*/ 159 h 243"/>
                  <a:gd name="T32" fmla="*/ 12 w 197"/>
                  <a:gd name="T33" fmla="*/ 162 h 243"/>
                  <a:gd name="T34" fmla="*/ 19 w 197"/>
                  <a:gd name="T35" fmla="*/ 163 h 243"/>
                  <a:gd name="T36" fmla="*/ 29 w 197"/>
                  <a:gd name="T37" fmla="*/ 156 h 243"/>
                  <a:gd name="T38" fmla="*/ 48 w 197"/>
                  <a:gd name="T39" fmla="*/ 134 h 243"/>
                  <a:gd name="T40" fmla="*/ 114 w 197"/>
                  <a:gd name="T41" fmla="*/ 52 h 243"/>
                  <a:gd name="T42" fmla="*/ 123 w 197"/>
                  <a:gd name="T43" fmla="*/ 40 h 243"/>
                  <a:gd name="T44" fmla="*/ 128 w 197"/>
                  <a:gd name="T45" fmla="*/ 29 h 243"/>
                  <a:gd name="T46" fmla="*/ 129 w 197"/>
                  <a:gd name="T47" fmla="*/ 17 h 243"/>
                  <a:gd name="T48" fmla="*/ 127 w 197"/>
                  <a:gd name="T49" fmla="*/ 8 h 243"/>
                  <a:gd name="T50" fmla="*/ 134 w 197"/>
                  <a:gd name="T51" fmla="*/ 0 h 243"/>
                  <a:gd name="T52" fmla="*/ 151 w 197"/>
                  <a:gd name="T53" fmla="*/ 24 h 243"/>
                  <a:gd name="T54" fmla="*/ 81 w 197"/>
                  <a:gd name="T55" fmla="*/ 196 h 243"/>
                  <a:gd name="T56" fmla="*/ 145 w 197"/>
                  <a:gd name="T57" fmla="*/ 117 h 243"/>
                  <a:gd name="T58" fmla="*/ 162 w 197"/>
                  <a:gd name="T59" fmla="*/ 94 h 243"/>
                  <a:gd name="T60" fmla="*/ 169 w 197"/>
                  <a:gd name="T61" fmla="*/ 81 h 243"/>
                  <a:gd name="T62" fmla="*/ 168 w 197"/>
                  <a:gd name="T63" fmla="*/ 71 h 243"/>
                  <a:gd name="T64" fmla="*/ 166 w 197"/>
                  <a:gd name="T65" fmla="*/ 63 h 243"/>
                  <a:gd name="T66" fmla="*/ 173 w 197"/>
                  <a:gd name="T67" fmla="*/ 55 h 243"/>
                  <a:gd name="T68" fmla="*/ 197 w 197"/>
                  <a:gd name="T69" fmla="*/ 88 h 243"/>
                  <a:gd name="T70" fmla="*/ 190 w 197"/>
                  <a:gd name="T71" fmla="*/ 9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243">
                    <a:moveTo>
                      <a:pt x="190" y="97"/>
                    </a:moveTo>
                    <a:cubicBezTo>
                      <a:pt x="189" y="96"/>
                      <a:pt x="188" y="95"/>
                      <a:pt x="185" y="94"/>
                    </a:cubicBezTo>
                    <a:cubicBezTo>
                      <a:pt x="182" y="93"/>
                      <a:pt x="180" y="92"/>
                      <a:pt x="179" y="93"/>
                    </a:cubicBezTo>
                    <a:cubicBezTo>
                      <a:pt x="176" y="93"/>
                      <a:pt x="172" y="96"/>
                      <a:pt x="168" y="101"/>
                    </a:cubicBezTo>
                    <a:cubicBezTo>
                      <a:pt x="163" y="106"/>
                      <a:pt x="157" y="113"/>
                      <a:pt x="150" y="121"/>
                    </a:cubicBezTo>
                    <a:cubicBezTo>
                      <a:pt x="51" y="243"/>
                      <a:pt x="51" y="243"/>
                      <a:pt x="51" y="243"/>
                    </a:cubicBezTo>
                    <a:cubicBezTo>
                      <a:pt x="48" y="238"/>
                      <a:pt x="48" y="238"/>
                      <a:pt x="48" y="238"/>
                    </a:cubicBezTo>
                    <a:cubicBezTo>
                      <a:pt x="123" y="52"/>
                      <a:pt x="123" y="52"/>
                      <a:pt x="123" y="52"/>
                    </a:cubicBezTo>
                    <a:cubicBezTo>
                      <a:pt x="53" y="138"/>
                      <a:pt x="53" y="138"/>
                      <a:pt x="53" y="138"/>
                    </a:cubicBezTo>
                    <a:cubicBezTo>
                      <a:pt x="45" y="148"/>
                      <a:pt x="40" y="155"/>
                      <a:pt x="36" y="161"/>
                    </a:cubicBezTo>
                    <a:cubicBezTo>
                      <a:pt x="32" y="167"/>
                      <a:pt x="30" y="171"/>
                      <a:pt x="29" y="175"/>
                    </a:cubicBezTo>
                    <a:cubicBezTo>
                      <a:pt x="28" y="177"/>
                      <a:pt x="28" y="181"/>
                      <a:pt x="29" y="185"/>
                    </a:cubicBezTo>
                    <a:cubicBezTo>
                      <a:pt x="30" y="189"/>
                      <a:pt x="30" y="192"/>
                      <a:pt x="31" y="193"/>
                    </a:cubicBezTo>
                    <a:cubicBezTo>
                      <a:pt x="24" y="201"/>
                      <a:pt x="24" y="201"/>
                      <a:pt x="24" y="201"/>
                    </a:cubicBezTo>
                    <a:cubicBezTo>
                      <a:pt x="0" y="168"/>
                      <a:pt x="0" y="168"/>
                      <a:pt x="0" y="168"/>
                    </a:cubicBezTo>
                    <a:cubicBezTo>
                      <a:pt x="7" y="159"/>
                      <a:pt x="7" y="159"/>
                      <a:pt x="7" y="159"/>
                    </a:cubicBezTo>
                    <a:cubicBezTo>
                      <a:pt x="8" y="160"/>
                      <a:pt x="10" y="161"/>
                      <a:pt x="12" y="162"/>
                    </a:cubicBezTo>
                    <a:cubicBezTo>
                      <a:pt x="15" y="163"/>
                      <a:pt x="17" y="164"/>
                      <a:pt x="19" y="163"/>
                    </a:cubicBezTo>
                    <a:cubicBezTo>
                      <a:pt x="21" y="162"/>
                      <a:pt x="25" y="160"/>
                      <a:pt x="29" y="156"/>
                    </a:cubicBezTo>
                    <a:cubicBezTo>
                      <a:pt x="33" y="152"/>
                      <a:pt x="39" y="145"/>
                      <a:pt x="48" y="134"/>
                    </a:cubicBezTo>
                    <a:cubicBezTo>
                      <a:pt x="114" y="52"/>
                      <a:pt x="114" y="52"/>
                      <a:pt x="114" y="52"/>
                    </a:cubicBezTo>
                    <a:cubicBezTo>
                      <a:pt x="117" y="48"/>
                      <a:pt x="120" y="44"/>
                      <a:pt x="123" y="40"/>
                    </a:cubicBezTo>
                    <a:cubicBezTo>
                      <a:pt x="125" y="36"/>
                      <a:pt x="127" y="32"/>
                      <a:pt x="128" y="29"/>
                    </a:cubicBezTo>
                    <a:cubicBezTo>
                      <a:pt x="129" y="25"/>
                      <a:pt x="129" y="21"/>
                      <a:pt x="129" y="17"/>
                    </a:cubicBezTo>
                    <a:cubicBezTo>
                      <a:pt x="129" y="13"/>
                      <a:pt x="128" y="10"/>
                      <a:pt x="127" y="8"/>
                    </a:cubicBezTo>
                    <a:cubicBezTo>
                      <a:pt x="134" y="0"/>
                      <a:pt x="134" y="0"/>
                      <a:pt x="134" y="0"/>
                    </a:cubicBezTo>
                    <a:cubicBezTo>
                      <a:pt x="151" y="24"/>
                      <a:pt x="151" y="24"/>
                      <a:pt x="151" y="24"/>
                    </a:cubicBezTo>
                    <a:cubicBezTo>
                      <a:pt x="81" y="196"/>
                      <a:pt x="81" y="196"/>
                      <a:pt x="81" y="196"/>
                    </a:cubicBezTo>
                    <a:cubicBezTo>
                      <a:pt x="145" y="117"/>
                      <a:pt x="145" y="117"/>
                      <a:pt x="145" y="117"/>
                    </a:cubicBezTo>
                    <a:cubicBezTo>
                      <a:pt x="153" y="108"/>
                      <a:pt x="158" y="100"/>
                      <a:pt x="162" y="94"/>
                    </a:cubicBezTo>
                    <a:cubicBezTo>
                      <a:pt x="166" y="88"/>
                      <a:pt x="168" y="84"/>
                      <a:pt x="169" y="81"/>
                    </a:cubicBezTo>
                    <a:cubicBezTo>
                      <a:pt x="169" y="78"/>
                      <a:pt x="169" y="75"/>
                      <a:pt x="168" y="71"/>
                    </a:cubicBezTo>
                    <a:cubicBezTo>
                      <a:pt x="168" y="68"/>
                      <a:pt x="167" y="65"/>
                      <a:pt x="166" y="63"/>
                    </a:cubicBezTo>
                    <a:cubicBezTo>
                      <a:pt x="173" y="55"/>
                      <a:pt x="173" y="55"/>
                      <a:pt x="173" y="55"/>
                    </a:cubicBezTo>
                    <a:cubicBezTo>
                      <a:pt x="197" y="88"/>
                      <a:pt x="197" y="88"/>
                      <a:pt x="197" y="88"/>
                    </a:cubicBezTo>
                    <a:lnTo>
                      <a:pt x="190" y="97"/>
                    </a:lnTo>
                    <a:close/>
                  </a:path>
                </a:pathLst>
              </a:custGeom>
              <a:solidFill>
                <a:srgbClr val="898989"/>
              </a:solidFill>
              <a:ln>
                <a:noFill/>
              </a:ln>
            </p:spPr>
            <p:txBody>
              <a:bodyPr anchor="ctr"/>
              <a:lstStyle/>
              <a:p>
                <a:pPr algn="ctr"/>
                <a:endParaRPr/>
              </a:p>
            </p:txBody>
          </p:sp>
          <p:sp>
            <p:nvSpPr>
              <p:cNvPr id="16" name="iŝḷíde">
                <a:extLst>
                  <a:ext uri="{FF2B5EF4-FFF2-40B4-BE49-F238E27FC236}">
                    <a16:creationId xmlns:a16="http://schemas.microsoft.com/office/drawing/2014/main" id="{E172B6BD-2888-FAE3-FF4F-832581C04D1A}"/>
                  </a:ext>
                </a:extLst>
              </p:cNvPr>
              <p:cNvSpPr/>
              <p:nvPr/>
            </p:nvSpPr>
            <p:spPr bwMode="auto">
              <a:xfrm>
                <a:off x="2476501" y="3825876"/>
                <a:ext cx="107950" cy="179388"/>
              </a:xfrm>
              <a:custGeom>
                <a:avLst/>
                <a:gdLst>
                  <a:gd name="T0" fmla="*/ 31 w 137"/>
                  <a:gd name="T1" fmla="*/ 228 h 228"/>
                  <a:gd name="T2" fmla="*/ 0 w 137"/>
                  <a:gd name="T3" fmla="*/ 199 h 228"/>
                  <a:gd name="T4" fmla="*/ 5 w 137"/>
                  <a:gd name="T5" fmla="*/ 189 h 228"/>
                  <a:gd name="T6" fmla="*/ 9 w 137"/>
                  <a:gd name="T7" fmla="*/ 191 h 228"/>
                  <a:gd name="T8" fmla="*/ 14 w 137"/>
                  <a:gd name="T9" fmla="*/ 193 h 228"/>
                  <a:gd name="T10" fmla="*/ 19 w 137"/>
                  <a:gd name="T11" fmla="*/ 190 h 228"/>
                  <a:gd name="T12" fmla="*/ 24 w 137"/>
                  <a:gd name="T13" fmla="*/ 182 h 228"/>
                  <a:gd name="T14" fmla="*/ 101 w 137"/>
                  <a:gd name="T15" fmla="*/ 38 h 228"/>
                  <a:gd name="T16" fmla="*/ 105 w 137"/>
                  <a:gd name="T17" fmla="*/ 30 h 228"/>
                  <a:gd name="T18" fmla="*/ 105 w 137"/>
                  <a:gd name="T19" fmla="*/ 22 h 228"/>
                  <a:gd name="T20" fmla="*/ 103 w 137"/>
                  <a:gd name="T21" fmla="*/ 15 h 228"/>
                  <a:gd name="T22" fmla="*/ 101 w 137"/>
                  <a:gd name="T23" fmla="*/ 10 h 228"/>
                  <a:gd name="T24" fmla="*/ 106 w 137"/>
                  <a:gd name="T25" fmla="*/ 0 h 228"/>
                  <a:gd name="T26" fmla="*/ 137 w 137"/>
                  <a:gd name="T27" fmla="*/ 29 h 228"/>
                  <a:gd name="T28" fmla="*/ 132 w 137"/>
                  <a:gd name="T29" fmla="*/ 39 h 228"/>
                  <a:gd name="T30" fmla="*/ 128 w 137"/>
                  <a:gd name="T31" fmla="*/ 37 h 228"/>
                  <a:gd name="T32" fmla="*/ 123 w 137"/>
                  <a:gd name="T33" fmla="*/ 36 h 228"/>
                  <a:gd name="T34" fmla="*/ 118 w 137"/>
                  <a:gd name="T35" fmla="*/ 39 h 228"/>
                  <a:gd name="T36" fmla="*/ 112 w 137"/>
                  <a:gd name="T37" fmla="*/ 47 h 228"/>
                  <a:gd name="T38" fmla="*/ 35 w 137"/>
                  <a:gd name="T39" fmla="*/ 190 h 228"/>
                  <a:gd name="T40" fmla="*/ 32 w 137"/>
                  <a:gd name="T41" fmla="*/ 199 h 228"/>
                  <a:gd name="T42" fmla="*/ 31 w 137"/>
                  <a:gd name="T43" fmla="*/ 207 h 228"/>
                  <a:gd name="T44" fmla="*/ 33 w 137"/>
                  <a:gd name="T45" fmla="*/ 213 h 228"/>
                  <a:gd name="T46" fmla="*/ 36 w 137"/>
                  <a:gd name="T47" fmla="*/ 218 h 228"/>
                  <a:gd name="T48" fmla="*/ 31 w 137"/>
                  <a:gd name="T4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28">
                    <a:moveTo>
                      <a:pt x="31" y="228"/>
                    </a:moveTo>
                    <a:cubicBezTo>
                      <a:pt x="0" y="199"/>
                      <a:pt x="0" y="199"/>
                      <a:pt x="0" y="199"/>
                    </a:cubicBezTo>
                    <a:cubicBezTo>
                      <a:pt x="5" y="189"/>
                      <a:pt x="5" y="189"/>
                      <a:pt x="5" y="189"/>
                    </a:cubicBezTo>
                    <a:cubicBezTo>
                      <a:pt x="6" y="189"/>
                      <a:pt x="7" y="190"/>
                      <a:pt x="9" y="191"/>
                    </a:cubicBezTo>
                    <a:cubicBezTo>
                      <a:pt x="11" y="193"/>
                      <a:pt x="13" y="193"/>
                      <a:pt x="14" y="193"/>
                    </a:cubicBezTo>
                    <a:cubicBezTo>
                      <a:pt x="15" y="193"/>
                      <a:pt x="17" y="192"/>
                      <a:pt x="19" y="190"/>
                    </a:cubicBezTo>
                    <a:cubicBezTo>
                      <a:pt x="20" y="189"/>
                      <a:pt x="22" y="186"/>
                      <a:pt x="24" y="182"/>
                    </a:cubicBezTo>
                    <a:cubicBezTo>
                      <a:pt x="101" y="38"/>
                      <a:pt x="101" y="38"/>
                      <a:pt x="101" y="38"/>
                    </a:cubicBezTo>
                    <a:cubicBezTo>
                      <a:pt x="103" y="35"/>
                      <a:pt x="104" y="32"/>
                      <a:pt x="105" y="30"/>
                    </a:cubicBezTo>
                    <a:cubicBezTo>
                      <a:pt x="106" y="27"/>
                      <a:pt x="106" y="24"/>
                      <a:pt x="105" y="22"/>
                    </a:cubicBezTo>
                    <a:cubicBezTo>
                      <a:pt x="105" y="20"/>
                      <a:pt x="104" y="18"/>
                      <a:pt x="103" y="15"/>
                    </a:cubicBezTo>
                    <a:cubicBezTo>
                      <a:pt x="103" y="13"/>
                      <a:pt x="102" y="11"/>
                      <a:pt x="101" y="10"/>
                    </a:cubicBezTo>
                    <a:cubicBezTo>
                      <a:pt x="106" y="0"/>
                      <a:pt x="106" y="0"/>
                      <a:pt x="106" y="0"/>
                    </a:cubicBezTo>
                    <a:cubicBezTo>
                      <a:pt x="137" y="29"/>
                      <a:pt x="137" y="29"/>
                      <a:pt x="137" y="29"/>
                    </a:cubicBezTo>
                    <a:cubicBezTo>
                      <a:pt x="132" y="39"/>
                      <a:pt x="132" y="39"/>
                      <a:pt x="132" y="39"/>
                    </a:cubicBezTo>
                    <a:cubicBezTo>
                      <a:pt x="131" y="38"/>
                      <a:pt x="130" y="37"/>
                      <a:pt x="128" y="37"/>
                    </a:cubicBezTo>
                    <a:cubicBezTo>
                      <a:pt x="126" y="36"/>
                      <a:pt x="125" y="36"/>
                      <a:pt x="123" y="36"/>
                    </a:cubicBezTo>
                    <a:cubicBezTo>
                      <a:pt x="121" y="36"/>
                      <a:pt x="119" y="37"/>
                      <a:pt x="118" y="39"/>
                    </a:cubicBezTo>
                    <a:cubicBezTo>
                      <a:pt x="116" y="41"/>
                      <a:pt x="114" y="44"/>
                      <a:pt x="112" y="47"/>
                    </a:cubicBezTo>
                    <a:cubicBezTo>
                      <a:pt x="35" y="190"/>
                      <a:pt x="35" y="190"/>
                      <a:pt x="35" y="190"/>
                    </a:cubicBezTo>
                    <a:cubicBezTo>
                      <a:pt x="34" y="193"/>
                      <a:pt x="33" y="196"/>
                      <a:pt x="32" y="199"/>
                    </a:cubicBezTo>
                    <a:cubicBezTo>
                      <a:pt x="31" y="202"/>
                      <a:pt x="31" y="205"/>
                      <a:pt x="31" y="207"/>
                    </a:cubicBezTo>
                    <a:cubicBezTo>
                      <a:pt x="31" y="209"/>
                      <a:pt x="32" y="210"/>
                      <a:pt x="33" y="213"/>
                    </a:cubicBezTo>
                    <a:cubicBezTo>
                      <a:pt x="34" y="215"/>
                      <a:pt x="35" y="217"/>
                      <a:pt x="36" y="218"/>
                    </a:cubicBezTo>
                    <a:lnTo>
                      <a:pt x="31" y="228"/>
                    </a:lnTo>
                    <a:close/>
                  </a:path>
                </a:pathLst>
              </a:custGeom>
              <a:solidFill>
                <a:srgbClr val="898989"/>
              </a:solidFill>
              <a:ln>
                <a:noFill/>
              </a:ln>
            </p:spPr>
            <p:txBody>
              <a:bodyPr anchor="ctr"/>
              <a:lstStyle/>
              <a:p>
                <a:pPr algn="ctr"/>
                <a:endParaRPr/>
              </a:p>
            </p:txBody>
          </p:sp>
          <p:sp>
            <p:nvSpPr>
              <p:cNvPr id="17" name="îṡḷíḍé">
                <a:extLst>
                  <a:ext uri="{FF2B5EF4-FFF2-40B4-BE49-F238E27FC236}">
                    <a16:creationId xmlns:a16="http://schemas.microsoft.com/office/drawing/2014/main" id="{4E9B3932-B217-608D-05D7-31741CECAFAF}"/>
                  </a:ext>
                </a:extLst>
              </p:cNvPr>
              <p:cNvSpPr/>
              <p:nvPr/>
            </p:nvSpPr>
            <p:spPr bwMode="auto">
              <a:xfrm>
                <a:off x="2533651" y="3856038"/>
                <a:ext cx="112713" cy="187325"/>
              </a:xfrm>
              <a:custGeom>
                <a:avLst/>
                <a:gdLst>
                  <a:gd name="T0" fmla="*/ 139 w 144"/>
                  <a:gd name="T1" fmla="*/ 75 h 237"/>
                  <a:gd name="T2" fmla="*/ 135 w 144"/>
                  <a:gd name="T3" fmla="*/ 73 h 237"/>
                  <a:gd name="T4" fmla="*/ 130 w 144"/>
                  <a:gd name="T5" fmla="*/ 74 h 237"/>
                  <a:gd name="T6" fmla="*/ 123 w 144"/>
                  <a:gd name="T7" fmla="*/ 80 h 237"/>
                  <a:gd name="T8" fmla="*/ 116 w 144"/>
                  <a:gd name="T9" fmla="*/ 89 h 237"/>
                  <a:gd name="T10" fmla="*/ 69 w 144"/>
                  <a:gd name="T11" fmla="*/ 150 h 237"/>
                  <a:gd name="T12" fmla="*/ 4 w 144"/>
                  <a:gd name="T13" fmla="*/ 237 h 237"/>
                  <a:gd name="T14" fmla="*/ 0 w 144"/>
                  <a:gd name="T15" fmla="*/ 234 h 237"/>
                  <a:gd name="T16" fmla="*/ 41 w 144"/>
                  <a:gd name="T17" fmla="*/ 116 h 237"/>
                  <a:gd name="T18" fmla="*/ 67 w 144"/>
                  <a:gd name="T19" fmla="*/ 39 h 237"/>
                  <a:gd name="T20" fmla="*/ 70 w 144"/>
                  <a:gd name="T21" fmla="*/ 30 h 237"/>
                  <a:gd name="T22" fmla="*/ 70 w 144"/>
                  <a:gd name="T23" fmla="*/ 21 h 237"/>
                  <a:gd name="T24" fmla="*/ 69 w 144"/>
                  <a:gd name="T25" fmla="*/ 15 h 237"/>
                  <a:gd name="T26" fmla="*/ 67 w 144"/>
                  <a:gd name="T27" fmla="*/ 11 h 237"/>
                  <a:gd name="T28" fmla="*/ 72 w 144"/>
                  <a:gd name="T29" fmla="*/ 0 h 237"/>
                  <a:gd name="T30" fmla="*/ 101 w 144"/>
                  <a:gd name="T31" fmla="*/ 26 h 237"/>
                  <a:gd name="T32" fmla="*/ 96 w 144"/>
                  <a:gd name="T33" fmla="*/ 37 h 237"/>
                  <a:gd name="T34" fmla="*/ 89 w 144"/>
                  <a:gd name="T35" fmla="*/ 33 h 237"/>
                  <a:gd name="T36" fmla="*/ 83 w 144"/>
                  <a:gd name="T37" fmla="*/ 36 h 237"/>
                  <a:gd name="T38" fmla="*/ 82 w 144"/>
                  <a:gd name="T39" fmla="*/ 40 h 237"/>
                  <a:gd name="T40" fmla="*/ 80 w 144"/>
                  <a:gd name="T41" fmla="*/ 44 h 237"/>
                  <a:gd name="T42" fmla="*/ 63 w 144"/>
                  <a:gd name="T43" fmla="*/ 94 h 237"/>
                  <a:gd name="T44" fmla="*/ 29 w 144"/>
                  <a:gd name="T45" fmla="*/ 194 h 237"/>
                  <a:gd name="T46" fmla="*/ 69 w 144"/>
                  <a:gd name="T47" fmla="*/ 140 h 237"/>
                  <a:gd name="T48" fmla="*/ 101 w 144"/>
                  <a:gd name="T49" fmla="*/ 97 h 237"/>
                  <a:gd name="T50" fmla="*/ 112 w 144"/>
                  <a:gd name="T51" fmla="*/ 81 h 237"/>
                  <a:gd name="T52" fmla="*/ 117 w 144"/>
                  <a:gd name="T53" fmla="*/ 73 h 237"/>
                  <a:gd name="T54" fmla="*/ 118 w 144"/>
                  <a:gd name="T55" fmla="*/ 67 h 237"/>
                  <a:gd name="T56" fmla="*/ 118 w 144"/>
                  <a:gd name="T57" fmla="*/ 60 h 237"/>
                  <a:gd name="T58" fmla="*/ 115 w 144"/>
                  <a:gd name="T59" fmla="*/ 55 h 237"/>
                  <a:gd name="T60" fmla="*/ 112 w 144"/>
                  <a:gd name="T61" fmla="*/ 51 h 237"/>
                  <a:gd name="T62" fmla="*/ 118 w 144"/>
                  <a:gd name="T63" fmla="*/ 41 h 237"/>
                  <a:gd name="T64" fmla="*/ 144 w 144"/>
                  <a:gd name="T65" fmla="*/ 64 h 237"/>
                  <a:gd name="T66" fmla="*/ 139 w 144"/>
                  <a:gd name="T67" fmla="*/ 7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237">
                    <a:moveTo>
                      <a:pt x="139" y="75"/>
                    </a:moveTo>
                    <a:cubicBezTo>
                      <a:pt x="138" y="74"/>
                      <a:pt x="137" y="73"/>
                      <a:pt x="135" y="73"/>
                    </a:cubicBezTo>
                    <a:cubicBezTo>
                      <a:pt x="133" y="73"/>
                      <a:pt x="131" y="74"/>
                      <a:pt x="130" y="74"/>
                    </a:cubicBezTo>
                    <a:cubicBezTo>
                      <a:pt x="128" y="75"/>
                      <a:pt x="126" y="77"/>
                      <a:pt x="123" y="80"/>
                    </a:cubicBezTo>
                    <a:cubicBezTo>
                      <a:pt x="121" y="82"/>
                      <a:pt x="118" y="85"/>
                      <a:pt x="116" y="89"/>
                    </a:cubicBezTo>
                    <a:cubicBezTo>
                      <a:pt x="106" y="102"/>
                      <a:pt x="90" y="122"/>
                      <a:pt x="69" y="150"/>
                    </a:cubicBezTo>
                    <a:cubicBezTo>
                      <a:pt x="49" y="178"/>
                      <a:pt x="27" y="207"/>
                      <a:pt x="4" y="237"/>
                    </a:cubicBezTo>
                    <a:cubicBezTo>
                      <a:pt x="0" y="234"/>
                      <a:pt x="0" y="234"/>
                      <a:pt x="0" y="234"/>
                    </a:cubicBezTo>
                    <a:cubicBezTo>
                      <a:pt x="14" y="193"/>
                      <a:pt x="28" y="154"/>
                      <a:pt x="41" y="116"/>
                    </a:cubicBezTo>
                    <a:cubicBezTo>
                      <a:pt x="54" y="78"/>
                      <a:pt x="63" y="52"/>
                      <a:pt x="67" y="39"/>
                    </a:cubicBezTo>
                    <a:cubicBezTo>
                      <a:pt x="68" y="36"/>
                      <a:pt x="69" y="32"/>
                      <a:pt x="70" y="30"/>
                    </a:cubicBezTo>
                    <a:cubicBezTo>
                      <a:pt x="70" y="27"/>
                      <a:pt x="70" y="24"/>
                      <a:pt x="70" y="21"/>
                    </a:cubicBezTo>
                    <a:cubicBezTo>
                      <a:pt x="70" y="19"/>
                      <a:pt x="70" y="16"/>
                      <a:pt x="69" y="15"/>
                    </a:cubicBezTo>
                    <a:cubicBezTo>
                      <a:pt x="68" y="13"/>
                      <a:pt x="68" y="12"/>
                      <a:pt x="67" y="11"/>
                    </a:cubicBezTo>
                    <a:cubicBezTo>
                      <a:pt x="72" y="0"/>
                      <a:pt x="72" y="0"/>
                      <a:pt x="72" y="0"/>
                    </a:cubicBezTo>
                    <a:cubicBezTo>
                      <a:pt x="101" y="26"/>
                      <a:pt x="101" y="26"/>
                      <a:pt x="101" y="26"/>
                    </a:cubicBezTo>
                    <a:cubicBezTo>
                      <a:pt x="96" y="37"/>
                      <a:pt x="96" y="37"/>
                      <a:pt x="96" y="37"/>
                    </a:cubicBezTo>
                    <a:cubicBezTo>
                      <a:pt x="93" y="35"/>
                      <a:pt x="91" y="33"/>
                      <a:pt x="89" y="33"/>
                    </a:cubicBezTo>
                    <a:cubicBezTo>
                      <a:pt x="86" y="33"/>
                      <a:pt x="85" y="34"/>
                      <a:pt x="83" y="36"/>
                    </a:cubicBezTo>
                    <a:cubicBezTo>
                      <a:pt x="83" y="37"/>
                      <a:pt x="82" y="39"/>
                      <a:pt x="82" y="40"/>
                    </a:cubicBezTo>
                    <a:cubicBezTo>
                      <a:pt x="81" y="42"/>
                      <a:pt x="81" y="43"/>
                      <a:pt x="80" y="44"/>
                    </a:cubicBezTo>
                    <a:cubicBezTo>
                      <a:pt x="77" y="54"/>
                      <a:pt x="71" y="71"/>
                      <a:pt x="63" y="94"/>
                    </a:cubicBezTo>
                    <a:cubicBezTo>
                      <a:pt x="55" y="118"/>
                      <a:pt x="43" y="151"/>
                      <a:pt x="29" y="194"/>
                    </a:cubicBezTo>
                    <a:cubicBezTo>
                      <a:pt x="40" y="179"/>
                      <a:pt x="54" y="161"/>
                      <a:pt x="69" y="140"/>
                    </a:cubicBezTo>
                    <a:cubicBezTo>
                      <a:pt x="85" y="119"/>
                      <a:pt x="95" y="105"/>
                      <a:pt x="101" y="97"/>
                    </a:cubicBezTo>
                    <a:cubicBezTo>
                      <a:pt x="107" y="89"/>
                      <a:pt x="110" y="84"/>
                      <a:pt x="112" y="81"/>
                    </a:cubicBezTo>
                    <a:cubicBezTo>
                      <a:pt x="114" y="78"/>
                      <a:pt x="115" y="75"/>
                      <a:pt x="117" y="73"/>
                    </a:cubicBezTo>
                    <a:cubicBezTo>
                      <a:pt x="118" y="71"/>
                      <a:pt x="118" y="69"/>
                      <a:pt x="118" y="67"/>
                    </a:cubicBezTo>
                    <a:cubicBezTo>
                      <a:pt x="118" y="65"/>
                      <a:pt x="118" y="62"/>
                      <a:pt x="118" y="60"/>
                    </a:cubicBezTo>
                    <a:cubicBezTo>
                      <a:pt x="117" y="59"/>
                      <a:pt x="116" y="57"/>
                      <a:pt x="115" y="55"/>
                    </a:cubicBezTo>
                    <a:cubicBezTo>
                      <a:pt x="114" y="54"/>
                      <a:pt x="113" y="52"/>
                      <a:pt x="112" y="51"/>
                    </a:cubicBezTo>
                    <a:cubicBezTo>
                      <a:pt x="118" y="41"/>
                      <a:pt x="118" y="41"/>
                      <a:pt x="118" y="41"/>
                    </a:cubicBezTo>
                    <a:cubicBezTo>
                      <a:pt x="144" y="64"/>
                      <a:pt x="144" y="64"/>
                      <a:pt x="144" y="64"/>
                    </a:cubicBezTo>
                    <a:lnTo>
                      <a:pt x="139" y="75"/>
                    </a:lnTo>
                    <a:close/>
                  </a:path>
                </a:pathLst>
              </a:custGeom>
              <a:solidFill>
                <a:srgbClr val="898989"/>
              </a:solidFill>
              <a:ln>
                <a:noFill/>
              </a:ln>
            </p:spPr>
            <p:txBody>
              <a:bodyPr anchor="ctr"/>
              <a:lstStyle/>
              <a:p>
                <a:pPr algn="ctr"/>
                <a:endParaRPr/>
              </a:p>
            </p:txBody>
          </p:sp>
          <p:sp>
            <p:nvSpPr>
              <p:cNvPr id="18" name="ïṡľîdè">
                <a:extLst>
                  <a:ext uri="{FF2B5EF4-FFF2-40B4-BE49-F238E27FC236}">
                    <a16:creationId xmlns:a16="http://schemas.microsoft.com/office/drawing/2014/main" id="{D0AC9AF8-7449-40C8-4722-C2F1AC0EFCBF}"/>
                  </a:ext>
                </a:extLst>
              </p:cNvPr>
              <p:cNvSpPr/>
              <p:nvPr/>
            </p:nvSpPr>
            <p:spPr bwMode="auto">
              <a:xfrm>
                <a:off x="2578101" y="3905251"/>
                <a:ext cx="119063" cy="201613"/>
              </a:xfrm>
              <a:custGeom>
                <a:avLst/>
                <a:gdLst>
                  <a:gd name="T0" fmla="*/ 90 w 152"/>
                  <a:gd name="T1" fmla="*/ 196 h 257"/>
                  <a:gd name="T2" fmla="*/ 61 w 152"/>
                  <a:gd name="T3" fmla="*/ 257 h 257"/>
                  <a:gd name="T4" fmla="*/ 0 w 152"/>
                  <a:gd name="T5" fmla="*/ 209 h 257"/>
                  <a:gd name="T6" fmla="*/ 5 w 152"/>
                  <a:gd name="T7" fmla="*/ 198 h 257"/>
                  <a:gd name="T8" fmla="*/ 9 w 152"/>
                  <a:gd name="T9" fmla="*/ 200 h 257"/>
                  <a:gd name="T10" fmla="*/ 14 w 152"/>
                  <a:gd name="T11" fmla="*/ 201 h 257"/>
                  <a:gd name="T12" fmla="*/ 19 w 152"/>
                  <a:gd name="T13" fmla="*/ 197 h 257"/>
                  <a:gd name="T14" fmla="*/ 23 w 152"/>
                  <a:gd name="T15" fmla="*/ 189 h 257"/>
                  <a:gd name="T16" fmla="*/ 92 w 152"/>
                  <a:gd name="T17" fmla="*/ 39 h 257"/>
                  <a:gd name="T18" fmla="*/ 95 w 152"/>
                  <a:gd name="T19" fmla="*/ 30 h 257"/>
                  <a:gd name="T20" fmla="*/ 95 w 152"/>
                  <a:gd name="T21" fmla="*/ 22 h 257"/>
                  <a:gd name="T22" fmla="*/ 93 w 152"/>
                  <a:gd name="T23" fmla="*/ 16 h 257"/>
                  <a:gd name="T24" fmla="*/ 90 w 152"/>
                  <a:gd name="T25" fmla="*/ 11 h 257"/>
                  <a:gd name="T26" fmla="*/ 95 w 152"/>
                  <a:gd name="T27" fmla="*/ 0 h 257"/>
                  <a:gd name="T28" fmla="*/ 152 w 152"/>
                  <a:gd name="T29" fmla="*/ 45 h 257"/>
                  <a:gd name="T30" fmla="*/ 129 w 152"/>
                  <a:gd name="T31" fmla="*/ 95 h 257"/>
                  <a:gd name="T32" fmla="*/ 125 w 152"/>
                  <a:gd name="T33" fmla="*/ 92 h 257"/>
                  <a:gd name="T34" fmla="*/ 131 w 152"/>
                  <a:gd name="T35" fmla="*/ 65 h 257"/>
                  <a:gd name="T36" fmla="*/ 131 w 152"/>
                  <a:gd name="T37" fmla="*/ 46 h 257"/>
                  <a:gd name="T38" fmla="*/ 128 w 152"/>
                  <a:gd name="T39" fmla="*/ 42 h 257"/>
                  <a:gd name="T40" fmla="*/ 123 w 152"/>
                  <a:gd name="T41" fmla="*/ 38 h 257"/>
                  <a:gd name="T42" fmla="*/ 111 w 152"/>
                  <a:gd name="T43" fmla="*/ 29 h 257"/>
                  <a:gd name="T44" fmla="*/ 73 w 152"/>
                  <a:gd name="T45" fmla="*/ 112 h 257"/>
                  <a:gd name="T46" fmla="*/ 82 w 152"/>
                  <a:gd name="T47" fmla="*/ 118 h 257"/>
                  <a:gd name="T48" fmla="*/ 88 w 152"/>
                  <a:gd name="T49" fmla="*/ 121 h 257"/>
                  <a:gd name="T50" fmla="*/ 95 w 152"/>
                  <a:gd name="T51" fmla="*/ 116 h 257"/>
                  <a:gd name="T52" fmla="*/ 102 w 152"/>
                  <a:gd name="T53" fmla="*/ 106 h 257"/>
                  <a:gd name="T54" fmla="*/ 109 w 152"/>
                  <a:gd name="T55" fmla="*/ 94 h 257"/>
                  <a:gd name="T56" fmla="*/ 113 w 152"/>
                  <a:gd name="T57" fmla="*/ 97 h 257"/>
                  <a:gd name="T58" fmla="*/ 76 w 152"/>
                  <a:gd name="T59" fmla="*/ 178 h 257"/>
                  <a:gd name="T60" fmla="*/ 72 w 152"/>
                  <a:gd name="T61" fmla="*/ 175 h 257"/>
                  <a:gd name="T62" fmla="*/ 78 w 152"/>
                  <a:gd name="T63" fmla="*/ 159 h 257"/>
                  <a:gd name="T64" fmla="*/ 81 w 152"/>
                  <a:gd name="T65" fmla="*/ 146 h 257"/>
                  <a:gd name="T66" fmla="*/ 81 w 152"/>
                  <a:gd name="T67" fmla="*/ 136 h 257"/>
                  <a:gd name="T68" fmla="*/ 76 w 152"/>
                  <a:gd name="T69" fmla="*/ 130 h 257"/>
                  <a:gd name="T70" fmla="*/ 68 w 152"/>
                  <a:gd name="T71" fmla="*/ 124 h 257"/>
                  <a:gd name="T72" fmla="*/ 39 w 152"/>
                  <a:gd name="T73" fmla="*/ 186 h 257"/>
                  <a:gd name="T74" fmla="*/ 33 w 152"/>
                  <a:gd name="T75" fmla="*/ 201 h 257"/>
                  <a:gd name="T76" fmla="*/ 31 w 152"/>
                  <a:gd name="T77" fmla="*/ 211 h 257"/>
                  <a:gd name="T78" fmla="*/ 33 w 152"/>
                  <a:gd name="T79" fmla="*/ 218 h 257"/>
                  <a:gd name="T80" fmla="*/ 39 w 152"/>
                  <a:gd name="T81" fmla="*/ 224 h 257"/>
                  <a:gd name="T82" fmla="*/ 44 w 152"/>
                  <a:gd name="T83" fmla="*/ 227 h 257"/>
                  <a:gd name="T84" fmla="*/ 49 w 152"/>
                  <a:gd name="T85" fmla="*/ 230 h 257"/>
                  <a:gd name="T86" fmla="*/ 54 w 152"/>
                  <a:gd name="T87" fmla="*/ 231 h 257"/>
                  <a:gd name="T88" fmla="*/ 59 w 152"/>
                  <a:gd name="T89" fmla="*/ 229 h 257"/>
                  <a:gd name="T90" fmla="*/ 73 w 152"/>
                  <a:gd name="T91" fmla="*/ 212 h 257"/>
                  <a:gd name="T92" fmla="*/ 86 w 152"/>
                  <a:gd name="T93" fmla="*/ 193 h 257"/>
                  <a:gd name="T94" fmla="*/ 90 w 152"/>
                  <a:gd name="T95" fmla="*/ 19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57">
                    <a:moveTo>
                      <a:pt x="90" y="196"/>
                    </a:moveTo>
                    <a:cubicBezTo>
                      <a:pt x="61" y="257"/>
                      <a:pt x="61" y="257"/>
                      <a:pt x="61" y="257"/>
                    </a:cubicBezTo>
                    <a:cubicBezTo>
                      <a:pt x="0" y="209"/>
                      <a:pt x="0" y="209"/>
                      <a:pt x="0" y="209"/>
                    </a:cubicBezTo>
                    <a:cubicBezTo>
                      <a:pt x="5" y="198"/>
                      <a:pt x="5" y="198"/>
                      <a:pt x="5" y="198"/>
                    </a:cubicBezTo>
                    <a:cubicBezTo>
                      <a:pt x="6" y="199"/>
                      <a:pt x="7" y="200"/>
                      <a:pt x="9" y="200"/>
                    </a:cubicBezTo>
                    <a:cubicBezTo>
                      <a:pt x="12" y="201"/>
                      <a:pt x="13" y="201"/>
                      <a:pt x="14" y="201"/>
                    </a:cubicBezTo>
                    <a:cubicBezTo>
                      <a:pt x="16" y="200"/>
                      <a:pt x="17" y="199"/>
                      <a:pt x="19" y="197"/>
                    </a:cubicBezTo>
                    <a:cubicBezTo>
                      <a:pt x="20" y="195"/>
                      <a:pt x="22" y="192"/>
                      <a:pt x="23" y="189"/>
                    </a:cubicBezTo>
                    <a:cubicBezTo>
                      <a:pt x="92" y="39"/>
                      <a:pt x="92" y="39"/>
                      <a:pt x="92" y="39"/>
                    </a:cubicBezTo>
                    <a:cubicBezTo>
                      <a:pt x="93" y="36"/>
                      <a:pt x="94" y="33"/>
                      <a:pt x="95" y="30"/>
                    </a:cubicBezTo>
                    <a:cubicBezTo>
                      <a:pt x="96" y="27"/>
                      <a:pt x="96" y="24"/>
                      <a:pt x="95" y="22"/>
                    </a:cubicBezTo>
                    <a:cubicBezTo>
                      <a:pt x="95" y="20"/>
                      <a:pt x="94" y="18"/>
                      <a:pt x="93" y="16"/>
                    </a:cubicBezTo>
                    <a:cubicBezTo>
                      <a:pt x="92" y="13"/>
                      <a:pt x="91" y="12"/>
                      <a:pt x="90" y="11"/>
                    </a:cubicBezTo>
                    <a:cubicBezTo>
                      <a:pt x="95" y="0"/>
                      <a:pt x="95" y="0"/>
                      <a:pt x="95" y="0"/>
                    </a:cubicBezTo>
                    <a:cubicBezTo>
                      <a:pt x="152" y="45"/>
                      <a:pt x="152" y="45"/>
                      <a:pt x="152" y="45"/>
                    </a:cubicBezTo>
                    <a:cubicBezTo>
                      <a:pt x="129" y="95"/>
                      <a:pt x="129" y="95"/>
                      <a:pt x="129" y="95"/>
                    </a:cubicBezTo>
                    <a:cubicBezTo>
                      <a:pt x="125" y="92"/>
                      <a:pt x="125" y="92"/>
                      <a:pt x="125" y="92"/>
                    </a:cubicBezTo>
                    <a:cubicBezTo>
                      <a:pt x="128" y="84"/>
                      <a:pt x="130" y="75"/>
                      <a:pt x="131" y="65"/>
                    </a:cubicBezTo>
                    <a:cubicBezTo>
                      <a:pt x="133" y="55"/>
                      <a:pt x="133" y="49"/>
                      <a:pt x="131" y="46"/>
                    </a:cubicBezTo>
                    <a:cubicBezTo>
                      <a:pt x="130" y="45"/>
                      <a:pt x="129" y="44"/>
                      <a:pt x="128" y="42"/>
                    </a:cubicBezTo>
                    <a:cubicBezTo>
                      <a:pt x="126" y="41"/>
                      <a:pt x="125" y="39"/>
                      <a:pt x="123" y="38"/>
                    </a:cubicBezTo>
                    <a:cubicBezTo>
                      <a:pt x="111" y="29"/>
                      <a:pt x="111" y="29"/>
                      <a:pt x="111" y="29"/>
                    </a:cubicBezTo>
                    <a:cubicBezTo>
                      <a:pt x="73" y="112"/>
                      <a:pt x="73" y="112"/>
                      <a:pt x="73" y="112"/>
                    </a:cubicBezTo>
                    <a:cubicBezTo>
                      <a:pt x="82" y="118"/>
                      <a:pt x="82" y="118"/>
                      <a:pt x="82" y="118"/>
                    </a:cubicBezTo>
                    <a:cubicBezTo>
                      <a:pt x="84" y="120"/>
                      <a:pt x="87" y="121"/>
                      <a:pt x="88" y="121"/>
                    </a:cubicBezTo>
                    <a:cubicBezTo>
                      <a:pt x="90" y="120"/>
                      <a:pt x="92" y="119"/>
                      <a:pt x="95" y="116"/>
                    </a:cubicBezTo>
                    <a:cubicBezTo>
                      <a:pt x="97" y="114"/>
                      <a:pt x="99" y="111"/>
                      <a:pt x="102" y="106"/>
                    </a:cubicBezTo>
                    <a:cubicBezTo>
                      <a:pt x="105" y="102"/>
                      <a:pt x="107" y="98"/>
                      <a:pt x="109" y="94"/>
                    </a:cubicBezTo>
                    <a:cubicBezTo>
                      <a:pt x="113" y="97"/>
                      <a:pt x="113" y="97"/>
                      <a:pt x="113" y="97"/>
                    </a:cubicBezTo>
                    <a:cubicBezTo>
                      <a:pt x="76" y="178"/>
                      <a:pt x="76" y="178"/>
                      <a:pt x="76" y="178"/>
                    </a:cubicBezTo>
                    <a:cubicBezTo>
                      <a:pt x="72" y="175"/>
                      <a:pt x="72" y="175"/>
                      <a:pt x="72" y="175"/>
                    </a:cubicBezTo>
                    <a:cubicBezTo>
                      <a:pt x="74" y="170"/>
                      <a:pt x="76" y="165"/>
                      <a:pt x="78" y="159"/>
                    </a:cubicBezTo>
                    <a:cubicBezTo>
                      <a:pt x="79" y="154"/>
                      <a:pt x="81" y="149"/>
                      <a:pt x="81" y="146"/>
                    </a:cubicBezTo>
                    <a:cubicBezTo>
                      <a:pt x="82" y="142"/>
                      <a:pt x="82" y="138"/>
                      <a:pt x="81" y="136"/>
                    </a:cubicBezTo>
                    <a:cubicBezTo>
                      <a:pt x="80" y="134"/>
                      <a:pt x="78" y="132"/>
                      <a:pt x="76" y="130"/>
                    </a:cubicBezTo>
                    <a:cubicBezTo>
                      <a:pt x="68" y="124"/>
                      <a:pt x="68" y="124"/>
                      <a:pt x="68" y="124"/>
                    </a:cubicBezTo>
                    <a:cubicBezTo>
                      <a:pt x="39" y="186"/>
                      <a:pt x="39" y="186"/>
                      <a:pt x="39" y="186"/>
                    </a:cubicBezTo>
                    <a:cubicBezTo>
                      <a:pt x="37" y="192"/>
                      <a:pt x="34" y="198"/>
                      <a:pt x="33" y="201"/>
                    </a:cubicBezTo>
                    <a:cubicBezTo>
                      <a:pt x="32" y="205"/>
                      <a:pt x="31" y="208"/>
                      <a:pt x="31" y="211"/>
                    </a:cubicBezTo>
                    <a:cubicBezTo>
                      <a:pt x="31" y="214"/>
                      <a:pt x="32" y="216"/>
                      <a:pt x="33" y="218"/>
                    </a:cubicBezTo>
                    <a:cubicBezTo>
                      <a:pt x="35" y="219"/>
                      <a:pt x="37" y="221"/>
                      <a:pt x="39" y="224"/>
                    </a:cubicBezTo>
                    <a:cubicBezTo>
                      <a:pt x="41" y="224"/>
                      <a:pt x="42" y="226"/>
                      <a:pt x="44" y="227"/>
                    </a:cubicBezTo>
                    <a:cubicBezTo>
                      <a:pt x="46" y="229"/>
                      <a:pt x="47" y="230"/>
                      <a:pt x="49" y="230"/>
                    </a:cubicBezTo>
                    <a:cubicBezTo>
                      <a:pt x="50" y="231"/>
                      <a:pt x="52" y="231"/>
                      <a:pt x="54" y="231"/>
                    </a:cubicBezTo>
                    <a:cubicBezTo>
                      <a:pt x="56" y="231"/>
                      <a:pt x="57" y="231"/>
                      <a:pt x="59" y="229"/>
                    </a:cubicBezTo>
                    <a:cubicBezTo>
                      <a:pt x="62" y="226"/>
                      <a:pt x="67" y="220"/>
                      <a:pt x="73" y="212"/>
                    </a:cubicBezTo>
                    <a:cubicBezTo>
                      <a:pt x="80" y="204"/>
                      <a:pt x="84" y="198"/>
                      <a:pt x="86" y="193"/>
                    </a:cubicBezTo>
                    <a:lnTo>
                      <a:pt x="90" y="196"/>
                    </a:lnTo>
                    <a:close/>
                  </a:path>
                </a:pathLst>
              </a:custGeom>
              <a:solidFill>
                <a:srgbClr val="898989"/>
              </a:solidFill>
              <a:ln>
                <a:noFill/>
              </a:ln>
            </p:spPr>
            <p:txBody>
              <a:bodyPr anchor="ctr"/>
              <a:lstStyle/>
              <a:p>
                <a:pPr algn="ctr"/>
                <a:endParaRPr/>
              </a:p>
            </p:txBody>
          </p:sp>
          <p:sp>
            <p:nvSpPr>
              <p:cNvPr id="19" name="íślîde">
                <a:extLst>
                  <a:ext uri="{FF2B5EF4-FFF2-40B4-BE49-F238E27FC236}">
                    <a16:creationId xmlns:a16="http://schemas.microsoft.com/office/drawing/2014/main" id="{0D10565F-66CD-E583-958C-CD7504450E18}"/>
                  </a:ext>
                </a:extLst>
              </p:cNvPr>
              <p:cNvSpPr/>
              <p:nvPr/>
            </p:nvSpPr>
            <p:spPr bwMode="auto">
              <a:xfrm>
                <a:off x="2633663" y="3940176"/>
                <a:ext cx="107950" cy="209550"/>
              </a:xfrm>
              <a:custGeom>
                <a:avLst/>
                <a:gdLst>
                  <a:gd name="T0" fmla="*/ 72 w 138"/>
                  <a:gd name="T1" fmla="*/ 266 h 266"/>
                  <a:gd name="T2" fmla="*/ 52 w 138"/>
                  <a:gd name="T3" fmla="*/ 251 h 266"/>
                  <a:gd name="T4" fmla="*/ 63 w 138"/>
                  <a:gd name="T5" fmla="*/ 190 h 266"/>
                  <a:gd name="T6" fmla="*/ 70 w 138"/>
                  <a:gd name="T7" fmla="*/ 137 h 266"/>
                  <a:gd name="T8" fmla="*/ 63 w 138"/>
                  <a:gd name="T9" fmla="*/ 132 h 266"/>
                  <a:gd name="T10" fmla="*/ 34 w 138"/>
                  <a:gd name="T11" fmla="*/ 199 h 266"/>
                  <a:gd name="T12" fmla="*/ 30 w 138"/>
                  <a:gd name="T13" fmla="*/ 208 h 266"/>
                  <a:gd name="T14" fmla="*/ 30 w 138"/>
                  <a:gd name="T15" fmla="*/ 216 h 266"/>
                  <a:gd name="T16" fmla="*/ 33 w 138"/>
                  <a:gd name="T17" fmla="*/ 220 h 266"/>
                  <a:gd name="T18" fmla="*/ 36 w 138"/>
                  <a:gd name="T19" fmla="*/ 224 h 266"/>
                  <a:gd name="T20" fmla="*/ 32 w 138"/>
                  <a:gd name="T21" fmla="*/ 235 h 266"/>
                  <a:gd name="T22" fmla="*/ 0 w 138"/>
                  <a:gd name="T23" fmla="*/ 212 h 266"/>
                  <a:gd name="T24" fmla="*/ 5 w 138"/>
                  <a:gd name="T25" fmla="*/ 201 h 266"/>
                  <a:gd name="T26" fmla="*/ 9 w 138"/>
                  <a:gd name="T27" fmla="*/ 203 h 266"/>
                  <a:gd name="T28" fmla="*/ 13 w 138"/>
                  <a:gd name="T29" fmla="*/ 203 h 266"/>
                  <a:gd name="T30" fmla="*/ 18 w 138"/>
                  <a:gd name="T31" fmla="*/ 199 h 266"/>
                  <a:gd name="T32" fmla="*/ 23 w 138"/>
                  <a:gd name="T33" fmla="*/ 190 h 266"/>
                  <a:gd name="T34" fmla="*/ 89 w 138"/>
                  <a:gd name="T35" fmla="*/ 38 h 266"/>
                  <a:gd name="T36" fmla="*/ 92 w 138"/>
                  <a:gd name="T37" fmla="*/ 28 h 266"/>
                  <a:gd name="T38" fmla="*/ 92 w 138"/>
                  <a:gd name="T39" fmla="*/ 20 h 266"/>
                  <a:gd name="T40" fmla="*/ 90 w 138"/>
                  <a:gd name="T41" fmla="*/ 15 h 266"/>
                  <a:gd name="T42" fmla="*/ 87 w 138"/>
                  <a:gd name="T43" fmla="*/ 11 h 266"/>
                  <a:gd name="T44" fmla="*/ 92 w 138"/>
                  <a:gd name="T45" fmla="*/ 0 h 266"/>
                  <a:gd name="T46" fmla="*/ 126 w 138"/>
                  <a:gd name="T47" fmla="*/ 26 h 266"/>
                  <a:gd name="T48" fmla="*/ 134 w 138"/>
                  <a:gd name="T49" fmla="*/ 35 h 266"/>
                  <a:gd name="T50" fmla="*/ 137 w 138"/>
                  <a:gd name="T51" fmla="*/ 50 h 266"/>
                  <a:gd name="T52" fmla="*/ 136 w 138"/>
                  <a:gd name="T53" fmla="*/ 69 h 266"/>
                  <a:gd name="T54" fmla="*/ 128 w 138"/>
                  <a:gd name="T55" fmla="*/ 94 h 266"/>
                  <a:gd name="T56" fmla="*/ 117 w 138"/>
                  <a:gd name="T57" fmla="*/ 114 h 266"/>
                  <a:gd name="T58" fmla="*/ 106 w 138"/>
                  <a:gd name="T59" fmla="*/ 128 h 266"/>
                  <a:gd name="T60" fmla="*/ 96 w 138"/>
                  <a:gd name="T61" fmla="*/ 135 h 266"/>
                  <a:gd name="T62" fmla="*/ 85 w 138"/>
                  <a:gd name="T63" fmla="*/ 137 h 266"/>
                  <a:gd name="T64" fmla="*/ 79 w 138"/>
                  <a:gd name="T65" fmla="*/ 179 h 266"/>
                  <a:gd name="T66" fmla="*/ 73 w 138"/>
                  <a:gd name="T67" fmla="*/ 220 h 266"/>
                  <a:gd name="T68" fmla="*/ 71 w 138"/>
                  <a:gd name="T69" fmla="*/ 236 h 266"/>
                  <a:gd name="T70" fmla="*/ 72 w 138"/>
                  <a:gd name="T71" fmla="*/ 246 h 266"/>
                  <a:gd name="T72" fmla="*/ 74 w 138"/>
                  <a:gd name="T73" fmla="*/ 251 h 266"/>
                  <a:gd name="T74" fmla="*/ 77 w 138"/>
                  <a:gd name="T75" fmla="*/ 255 h 266"/>
                  <a:gd name="T76" fmla="*/ 72 w 138"/>
                  <a:gd name="T77" fmla="*/ 266 h 266"/>
                  <a:gd name="T78" fmla="*/ 113 w 138"/>
                  <a:gd name="T79" fmla="*/ 88 h 266"/>
                  <a:gd name="T80" fmla="*/ 122 w 138"/>
                  <a:gd name="T81" fmla="*/ 54 h 266"/>
                  <a:gd name="T82" fmla="*/ 116 w 138"/>
                  <a:gd name="T83" fmla="*/ 35 h 266"/>
                  <a:gd name="T84" fmla="*/ 108 w 138"/>
                  <a:gd name="T85" fmla="*/ 28 h 266"/>
                  <a:gd name="T86" fmla="*/ 68 w 138"/>
                  <a:gd name="T87" fmla="*/ 119 h 266"/>
                  <a:gd name="T88" fmla="*/ 75 w 138"/>
                  <a:gd name="T89" fmla="*/ 124 h 266"/>
                  <a:gd name="T90" fmla="*/ 93 w 138"/>
                  <a:gd name="T91" fmla="*/ 120 h 266"/>
                  <a:gd name="T92" fmla="*/ 113 w 138"/>
                  <a:gd name="T93" fmla="*/ 8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266">
                    <a:moveTo>
                      <a:pt x="72" y="266"/>
                    </a:moveTo>
                    <a:cubicBezTo>
                      <a:pt x="52" y="251"/>
                      <a:pt x="52" y="251"/>
                      <a:pt x="52" y="251"/>
                    </a:cubicBezTo>
                    <a:cubicBezTo>
                      <a:pt x="57" y="228"/>
                      <a:pt x="60" y="208"/>
                      <a:pt x="63" y="190"/>
                    </a:cubicBezTo>
                    <a:cubicBezTo>
                      <a:pt x="65" y="173"/>
                      <a:pt x="68" y="156"/>
                      <a:pt x="70" y="137"/>
                    </a:cubicBezTo>
                    <a:cubicBezTo>
                      <a:pt x="63" y="132"/>
                      <a:pt x="63" y="132"/>
                      <a:pt x="63" y="132"/>
                    </a:cubicBezTo>
                    <a:cubicBezTo>
                      <a:pt x="34" y="199"/>
                      <a:pt x="34" y="199"/>
                      <a:pt x="34" y="199"/>
                    </a:cubicBezTo>
                    <a:cubicBezTo>
                      <a:pt x="32" y="202"/>
                      <a:pt x="31" y="205"/>
                      <a:pt x="30" y="208"/>
                    </a:cubicBezTo>
                    <a:cubicBezTo>
                      <a:pt x="30" y="211"/>
                      <a:pt x="30" y="214"/>
                      <a:pt x="30" y="216"/>
                    </a:cubicBezTo>
                    <a:cubicBezTo>
                      <a:pt x="31" y="217"/>
                      <a:pt x="31" y="219"/>
                      <a:pt x="33" y="220"/>
                    </a:cubicBezTo>
                    <a:cubicBezTo>
                      <a:pt x="34" y="222"/>
                      <a:pt x="35" y="224"/>
                      <a:pt x="36" y="224"/>
                    </a:cubicBezTo>
                    <a:cubicBezTo>
                      <a:pt x="32" y="235"/>
                      <a:pt x="32" y="235"/>
                      <a:pt x="32" y="235"/>
                    </a:cubicBezTo>
                    <a:cubicBezTo>
                      <a:pt x="0" y="212"/>
                      <a:pt x="0" y="212"/>
                      <a:pt x="0" y="212"/>
                    </a:cubicBezTo>
                    <a:cubicBezTo>
                      <a:pt x="5" y="201"/>
                      <a:pt x="5" y="201"/>
                      <a:pt x="5" y="201"/>
                    </a:cubicBezTo>
                    <a:cubicBezTo>
                      <a:pt x="6" y="201"/>
                      <a:pt x="7" y="202"/>
                      <a:pt x="9" y="203"/>
                    </a:cubicBezTo>
                    <a:cubicBezTo>
                      <a:pt x="11" y="203"/>
                      <a:pt x="12" y="204"/>
                      <a:pt x="13" y="203"/>
                    </a:cubicBezTo>
                    <a:cubicBezTo>
                      <a:pt x="15" y="203"/>
                      <a:pt x="16" y="201"/>
                      <a:pt x="18" y="199"/>
                    </a:cubicBezTo>
                    <a:cubicBezTo>
                      <a:pt x="19" y="197"/>
                      <a:pt x="21" y="194"/>
                      <a:pt x="23" y="190"/>
                    </a:cubicBezTo>
                    <a:cubicBezTo>
                      <a:pt x="89" y="38"/>
                      <a:pt x="89" y="38"/>
                      <a:pt x="89" y="38"/>
                    </a:cubicBezTo>
                    <a:cubicBezTo>
                      <a:pt x="90" y="34"/>
                      <a:pt x="91" y="31"/>
                      <a:pt x="92" y="28"/>
                    </a:cubicBezTo>
                    <a:cubicBezTo>
                      <a:pt x="93" y="25"/>
                      <a:pt x="93" y="22"/>
                      <a:pt x="92" y="20"/>
                    </a:cubicBezTo>
                    <a:cubicBezTo>
                      <a:pt x="92" y="18"/>
                      <a:pt x="91" y="17"/>
                      <a:pt x="90" y="15"/>
                    </a:cubicBezTo>
                    <a:cubicBezTo>
                      <a:pt x="89" y="13"/>
                      <a:pt x="88" y="12"/>
                      <a:pt x="87" y="11"/>
                    </a:cubicBezTo>
                    <a:cubicBezTo>
                      <a:pt x="92" y="0"/>
                      <a:pt x="92" y="0"/>
                      <a:pt x="92" y="0"/>
                    </a:cubicBezTo>
                    <a:cubicBezTo>
                      <a:pt x="126" y="26"/>
                      <a:pt x="126" y="26"/>
                      <a:pt x="126" y="26"/>
                    </a:cubicBezTo>
                    <a:cubicBezTo>
                      <a:pt x="129" y="28"/>
                      <a:pt x="132" y="31"/>
                      <a:pt x="134" y="35"/>
                    </a:cubicBezTo>
                    <a:cubicBezTo>
                      <a:pt x="135" y="39"/>
                      <a:pt x="137" y="44"/>
                      <a:pt x="137" y="50"/>
                    </a:cubicBezTo>
                    <a:cubicBezTo>
                      <a:pt x="138" y="55"/>
                      <a:pt x="137" y="62"/>
                      <a:pt x="136" y="69"/>
                    </a:cubicBezTo>
                    <a:cubicBezTo>
                      <a:pt x="134" y="77"/>
                      <a:pt x="131" y="85"/>
                      <a:pt x="128" y="94"/>
                    </a:cubicBezTo>
                    <a:cubicBezTo>
                      <a:pt x="124" y="102"/>
                      <a:pt x="120" y="109"/>
                      <a:pt x="117" y="114"/>
                    </a:cubicBezTo>
                    <a:cubicBezTo>
                      <a:pt x="113" y="120"/>
                      <a:pt x="110" y="124"/>
                      <a:pt x="106" y="128"/>
                    </a:cubicBezTo>
                    <a:cubicBezTo>
                      <a:pt x="103" y="131"/>
                      <a:pt x="99" y="133"/>
                      <a:pt x="96" y="135"/>
                    </a:cubicBezTo>
                    <a:cubicBezTo>
                      <a:pt x="92" y="136"/>
                      <a:pt x="88" y="137"/>
                      <a:pt x="85" y="137"/>
                    </a:cubicBezTo>
                    <a:cubicBezTo>
                      <a:pt x="83" y="154"/>
                      <a:pt x="81" y="168"/>
                      <a:pt x="79" y="179"/>
                    </a:cubicBezTo>
                    <a:cubicBezTo>
                      <a:pt x="77" y="190"/>
                      <a:pt x="75" y="204"/>
                      <a:pt x="73" y="220"/>
                    </a:cubicBezTo>
                    <a:cubicBezTo>
                      <a:pt x="72" y="227"/>
                      <a:pt x="71" y="232"/>
                      <a:pt x="71" y="236"/>
                    </a:cubicBezTo>
                    <a:cubicBezTo>
                      <a:pt x="71" y="240"/>
                      <a:pt x="72" y="243"/>
                      <a:pt x="72" y="246"/>
                    </a:cubicBezTo>
                    <a:cubicBezTo>
                      <a:pt x="72" y="248"/>
                      <a:pt x="73" y="250"/>
                      <a:pt x="74" y="251"/>
                    </a:cubicBezTo>
                    <a:cubicBezTo>
                      <a:pt x="75" y="253"/>
                      <a:pt x="76" y="254"/>
                      <a:pt x="77" y="255"/>
                    </a:cubicBezTo>
                    <a:cubicBezTo>
                      <a:pt x="72" y="266"/>
                      <a:pt x="72" y="266"/>
                      <a:pt x="72" y="266"/>
                    </a:cubicBezTo>
                    <a:close/>
                    <a:moveTo>
                      <a:pt x="113" y="88"/>
                    </a:moveTo>
                    <a:cubicBezTo>
                      <a:pt x="119" y="75"/>
                      <a:pt x="122" y="64"/>
                      <a:pt x="122" y="54"/>
                    </a:cubicBezTo>
                    <a:cubicBezTo>
                      <a:pt x="123" y="45"/>
                      <a:pt x="121" y="38"/>
                      <a:pt x="116" y="35"/>
                    </a:cubicBezTo>
                    <a:cubicBezTo>
                      <a:pt x="108" y="28"/>
                      <a:pt x="108" y="28"/>
                      <a:pt x="108" y="28"/>
                    </a:cubicBezTo>
                    <a:cubicBezTo>
                      <a:pt x="68" y="119"/>
                      <a:pt x="68" y="119"/>
                      <a:pt x="68" y="119"/>
                    </a:cubicBezTo>
                    <a:cubicBezTo>
                      <a:pt x="75" y="124"/>
                      <a:pt x="75" y="124"/>
                      <a:pt x="75" y="124"/>
                    </a:cubicBezTo>
                    <a:cubicBezTo>
                      <a:pt x="80" y="128"/>
                      <a:pt x="86" y="126"/>
                      <a:pt x="93" y="120"/>
                    </a:cubicBezTo>
                    <a:cubicBezTo>
                      <a:pt x="100" y="113"/>
                      <a:pt x="107" y="103"/>
                      <a:pt x="113" y="88"/>
                    </a:cubicBezTo>
                    <a:close/>
                  </a:path>
                </a:pathLst>
              </a:custGeom>
              <a:solidFill>
                <a:srgbClr val="898989"/>
              </a:solidFill>
              <a:ln>
                <a:noFill/>
              </a:ln>
            </p:spPr>
            <p:txBody>
              <a:bodyPr anchor="ctr"/>
              <a:lstStyle/>
              <a:p>
                <a:pPr algn="ctr"/>
                <a:endParaRPr/>
              </a:p>
            </p:txBody>
          </p:sp>
          <p:sp>
            <p:nvSpPr>
              <p:cNvPr id="20" name="iŝļîḍé">
                <a:extLst>
                  <a:ext uri="{FF2B5EF4-FFF2-40B4-BE49-F238E27FC236}">
                    <a16:creationId xmlns:a16="http://schemas.microsoft.com/office/drawing/2014/main" id="{51A4CB18-01D7-F6AE-D097-4F1C35E58574}"/>
                  </a:ext>
                </a:extLst>
              </p:cNvPr>
              <p:cNvSpPr/>
              <p:nvPr/>
            </p:nvSpPr>
            <p:spPr bwMode="auto">
              <a:xfrm>
                <a:off x="2703513" y="3976688"/>
                <a:ext cx="84138" cy="193675"/>
              </a:xfrm>
              <a:custGeom>
                <a:avLst/>
                <a:gdLst>
                  <a:gd name="T0" fmla="*/ 76 w 108"/>
                  <a:gd name="T1" fmla="*/ 142 h 247"/>
                  <a:gd name="T2" fmla="*/ 76 w 108"/>
                  <a:gd name="T3" fmla="*/ 162 h 247"/>
                  <a:gd name="T4" fmla="*/ 71 w 108"/>
                  <a:gd name="T5" fmla="*/ 185 h 247"/>
                  <a:gd name="T6" fmla="*/ 51 w 108"/>
                  <a:gd name="T7" fmla="*/ 232 h 247"/>
                  <a:gd name="T8" fmla="*/ 27 w 108"/>
                  <a:gd name="T9" fmla="*/ 244 h 247"/>
                  <a:gd name="T10" fmla="*/ 17 w 108"/>
                  <a:gd name="T11" fmla="*/ 234 h 247"/>
                  <a:gd name="T12" fmla="*/ 10 w 108"/>
                  <a:gd name="T13" fmla="*/ 219 h 247"/>
                  <a:gd name="T14" fmla="*/ 5 w 108"/>
                  <a:gd name="T15" fmla="*/ 229 h 247"/>
                  <a:gd name="T16" fmla="*/ 0 w 108"/>
                  <a:gd name="T17" fmla="*/ 228 h 247"/>
                  <a:gd name="T18" fmla="*/ 19 w 108"/>
                  <a:gd name="T19" fmla="*/ 148 h 247"/>
                  <a:gd name="T20" fmla="*/ 23 w 108"/>
                  <a:gd name="T21" fmla="*/ 150 h 247"/>
                  <a:gd name="T22" fmla="*/ 20 w 108"/>
                  <a:gd name="T23" fmla="*/ 178 h 247"/>
                  <a:gd name="T24" fmla="*/ 20 w 108"/>
                  <a:gd name="T25" fmla="*/ 202 h 247"/>
                  <a:gd name="T26" fmla="*/ 23 w 108"/>
                  <a:gd name="T27" fmla="*/ 220 h 247"/>
                  <a:gd name="T28" fmla="*/ 31 w 108"/>
                  <a:gd name="T29" fmla="*/ 230 h 247"/>
                  <a:gd name="T30" fmla="*/ 39 w 108"/>
                  <a:gd name="T31" fmla="*/ 230 h 247"/>
                  <a:gd name="T32" fmla="*/ 46 w 108"/>
                  <a:gd name="T33" fmla="*/ 223 h 247"/>
                  <a:gd name="T34" fmla="*/ 51 w 108"/>
                  <a:gd name="T35" fmla="*/ 212 h 247"/>
                  <a:gd name="T36" fmla="*/ 56 w 108"/>
                  <a:gd name="T37" fmla="*/ 196 h 247"/>
                  <a:gd name="T38" fmla="*/ 60 w 108"/>
                  <a:gd name="T39" fmla="*/ 169 h 247"/>
                  <a:gd name="T40" fmla="*/ 56 w 108"/>
                  <a:gd name="T41" fmla="*/ 147 h 247"/>
                  <a:gd name="T42" fmla="*/ 50 w 108"/>
                  <a:gd name="T43" fmla="*/ 134 h 247"/>
                  <a:gd name="T44" fmla="*/ 44 w 108"/>
                  <a:gd name="T45" fmla="*/ 121 h 247"/>
                  <a:gd name="T46" fmla="*/ 39 w 108"/>
                  <a:gd name="T47" fmla="*/ 93 h 247"/>
                  <a:gd name="T48" fmla="*/ 44 w 108"/>
                  <a:gd name="T49" fmla="*/ 54 h 247"/>
                  <a:gd name="T50" fmla="*/ 52 w 108"/>
                  <a:gd name="T51" fmla="*/ 30 h 247"/>
                  <a:gd name="T52" fmla="*/ 62 w 108"/>
                  <a:gd name="T53" fmla="*/ 12 h 247"/>
                  <a:gd name="T54" fmla="*/ 73 w 108"/>
                  <a:gd name="T55" fmla="*/ 2 h 247"/>
                  <a:gd name="T56" fmla="*/ 84 w 108"/>
                  <a:gd name="T57" fmla="*/ 1 h 247"/>
                  <a:gd name="T58" fmla="*/ 93 w 108"/>
                  <a:gd name="T59" fmla="*/ 11 h 247"/>
                  <a:gd name="T60" fmla="*/ 98 w 108"/>
                  <a:gd name="T61" fmla="*/ 25 h 247"/>
                  <a:gd name="T62" fmla="*/ 103 w 108"/>
                  <a:gd name="T63" fmla="*/ 15 h 247"/>
                  <a:gd name="T64" fmla="*/ 108 w 108"/>
                  <a:gd name="T65" fmla="*/ 17 h 247"/>
                  <a:gd name="T66" fmla="*/ 89 w 108"/>
                  <a:gd name="T67" fmla="*/ 94 h 247"/>
                  <a:gd name="T68" fmla="*/ 85 w 108"/>
                  <a:gd name="T69" fmla="*/ 92 h 247"/>
                  <a:gd name="T70" fmla="*/ 88 w 108"/>
                  <a:gd name="T71" fmla="*/ 66 h 247"/>
                  <a:gd name="T72" fmla="*/ 89 w 108"/>
                  <a:gd name="T73" fmla="*/ 42 h 247"/>
                  <a:gd name="T74" fmla="*/ 87 w 108"/>
                  <a:gd name="T75" fmla="*/ 25 h 247"/>
                  <a:gd name="T76" fmla="*/ 80 w 108"/>
                  <a:gd name="T77" fmla="*/ 15 h 247"/>
                  <a:gd name="T78" fmla="*/ 68 w 108"/>
                  <a:gd name="T79" fmla="*/ 21 h 247"/>
                  <a:gd name="T80" fmla="*/ 58 w 108"/>
                  <a:gd name="T81" fmla="*/ 44 h 247"/>
                  <a:gd name="T82" fmla="*/ 55 w 108"/>
                  <a:gd name="T83" fmla="*/ 70 h 247"/>
                  <a:gd name="T84" fmla="*/ 58 w 108"/>
                  <a:gd name="T85" fmla="*/ 89 h 247"/>
                  <a:gd name="T86" fmla="*/ 64 w 108"/>
                  <a:gd name="T87" fmla="*/ 103 h 247"/>
                  <a:gd name="T88" fmla="*/ 69 w 108"/>
                  <a:gd name="T89" fmla="*/ 115 h 247"/>
                  <a:gd name="T90" fmla="*/ 74 w 108"/>
                  <a:gd name="T91" fmla="*/ 127 h 247"/>
                  <a:gd name="T92" fmla="*/ 76 w 108"/>
                  <a:gd name="T93" fmla="*/ 14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7">
                    <a:moveTo>
                      <a:pt x="76" y="142"/>
                    </a:moveTo>
                    <a:cubicBezTo>
                      <a:pt x="76" y="148"/>
                      <a:pt x="76" y="155"/>
                      <a:pt x="76" y="162"/>
                    </a:cubicBezTo>
                    <a:cubicBezTo>
                      <a:pt x="75" y="168"/>
                      <a:pt x="73" y="176"/>
                      <a:pt x="71" y="185"/>
                    </a:cubicBezTo>
                    <a:cubicBezTo>
                      <a:pt x="66" y="205"/>
                      <a:pt x="60" y="221"/>
                      <a:pt x="51" y="232"/>
                    </a:cubicBezTo>
                    <a:cubicBezTo>
                      <a:pt x="43" y="243"/>
                      <a:pt x="34" y="247"/>
                      <a:pt x="27" y="244"/>
                    </a:cubicBezTo>
                    <a:cubicBezTo>
                      <a:pt x="23" y="242"/>
                      <a:pt x="20" y="239"/>
                      <a:pt x="17" y="234"/>
                    </a:cubicBezTo>
                    <a:cubicBezTo>
                      <a:pt x="14" y="229"/>
                      <a:pt x="12" y="224"/>
                      <a:pt x="10" y="219"/>
                    </a:cubicBezTo>
                    <a:cubicBezTo>
                      <a:pt x="5" y="229"/>
                      <a:pt x="5" y="229"/>
                      <a:pt x="5" y="229"/>
                    </a:cubicBezTo>
                    <a:cubicBezTo>
                      <a:pt x="0" y="228"/>
                      <a:pt x="0" y="228"/>
                      <a:pt x="0" y="228"/>
                    </a:cubicBezTo>
                    <a:cubicBezTo>
                      <a:pt x="19" y="148"/>
                      <a:pt x="19" y="148"/>
                      <a:pt x="19" y="148"/>
                    </a:cubicBezTo>
                    <a:cubicBezTo>
                      <a:pt x="23" y="150"/>
                      <a:pt x="23" y="150"/>
                      <a:pt x="23" y="150"/>
                    </a:cubicBezTo>
                    <a:cubicBezTo>
                      <a:pt x="22" y="160"/>
                      <a:pt x="21" y="169"/>
                      <a:pt x="20" y="178"/>
                    </a:cubicBezTo>
                    <a:cubicBezTo>
                      <a:pt x="20" y="186"/>
                      <a:pt x="20" y="194"/>
                      <a:pt x="20" y="202"/>
                    </a:cubicBezTo>
                    <a:cubicBezTo>
                      <a:pt x="20" y="209"/>
                      <a:pt x="22" y="215"/>
                      <a:pt x="23" y="220"/>
                    </a:cubicBezTo>
                    <a:cubicBezTo>
                      <a:pt x="25" y="225"/>
                      <a:pt x="28" y="228"/>
                      <a:pt x="31" y="230"/>
                    </a:cubicBezTo>
                    <a:cubicBezTo>
                      <a:pt x="34" y="231"/>
                      <a:pt x="36" y="231"/>
                      <a:pt x="39" y="230"/>
                    </a:cubicBezTo>
                    <a:cubicBezTo>
                      <a:pt x="41" y="229"/>
                      <a:pt x="43" y="226"/>
                      <a:pt x="46" y="223"/>
                    </a:cubicBezTo>
                    <a:cubicBezTo>
                      <a:pt x="48" y="220"/>
                      <a:pt x="50" y="217"/>
                      <a:pt x="51" y="212"/>
                    </a:cubicBezTo>
                    <a:cubicBezTo>
                      <a:pt x="53" y="207"/>
                      <a:pt x="55" y="202"/>
                      <a:pt x="56" y="196"/>
                    </a:cubicBezTo>
                    <a:cubicBezTo>
                      <a:pt x="58" y="186"/>
                      <a:pt x="60" y="177"/>
                      <a:pt x="60" y="169"/>
                    </a:cubicBezTo>
                    <a:cubicBezTo>
                      <a:pt x="60" y="160"/>
                      <a:pt x="59" y="153"/>
                      <a:pt x="56" y="147"/>
                    </a:cubicBezTo>
                    <a:cubicBezTo>
                      <a:pt x="54" y="143"/>
                      <a:pt x="52" y="139"/>
                      <a:pt x="50" y="134"/>
                    </a:cubicBezTo>
                    <a:cubicBezTo>
                      <a:pt x="47" y="129"/>
                      <a:pt x="45" y="125"/>
                      <a:pt x="44" y="121"/>
                    </a:cubicBezTo>
                    <a:cubicBezTo>
                      <a:pt x="41" y="113"/>
                      <a:pt x="39" y="104"/>
                      <a:pt x="39" y="93"/>
                    </a:cubicBezTo>
                    <a:cubicBezTo>
                      <a:pt x="38" y="83"/>
                      <a:pt x="40" y="70"/>
                      <a:pt x="44" y="54"/>
                    </a:cubicBezTo>
                    <a:cubicBezTo>
                      <a:pt x="46" y="46"/>
                      <a:pt x="49" y="38"/>
                      <a:pt x="52" y="30"/>
                    </a:cubicBezTo>
                    <a:cubicBezTo>
                      <a:pt x="55" y="23"/>
                      <a:pt x="58" y="17"/>
                      <a:pt x="62" y="12"/>
                    </a:cubicBezTo>
                    <a:cubicBezTo>
                      <a:pt x="66" y="8"/>
                      <a:pt x="69" y="4"/>
                      <a:pt x="73" y="2"/>
                    </a:cubicBezTo>
                    <a:cubicBezTo>
                      <a:pt x="77" y="0"/>
                      <a:pt x="80" y="0"/>
                      <a:pt x="84" y="1"/>
                    </a:cubicBezTo>
                    <a:cubicBezTo>
                      <a:pt x="88" y="3"/>
                      <a:pt x="90" y="6"/>
                      <a:pt x="93" y="11"/>
                    </a:cubicBezTo>
                    <a:cubicBezTo>
                      <a:pt x="95" y="15"/>
                      <a:pt x="97" y="20"/>
                      <a:pt x="98" y="25"/>
                    </a:cubicBezTo>
                    <a:cubicBezTo>
                      <a:pt x="103" y="15"/>
                      <a:pt x="103" y="15"/>
                      <a:pt x="103" y="15"/>
                    </a:cubicBezTo>
                    <a:cubicBezTo>
                      <a:pt x="108" y="17"/>
                      <a:pt x="108" y="17"/>
                      <a:pt x="108" y="17"/>
                    </a:cubicBezTo>
                    <a:cubicBezTo>
                      <a:pt x="89" y="94"/>
                      <a:pt x="89" y="94"/>
                      <a:pt x="89" y="94"/>
                    </a:cubicBezTo>
                    <a:cubicBezTo>
                      <a:pt x="85" y="92"/>
                      <a:pt x="85" y="92"/>
                      <a:pt x="85" y="92"/>
                    </a:cubicBezTo>
                    <a:cubicBezTo>
                      <a:pt x="86" y="83"/>
                      <a:pt x="87" y="74"/>
                      <a:pt x="88" y="66"/>
                    </a:cubicBezTo>
                    <a:cubicBezTo>
                      <a:pt x="89" y="57"/>
                      <a:pt x="89" y="49"/>
                      <a:pt x="89" y="42"/>
                    </a:cubicBezTo>
                    <a:cubicBezTo>
                      <a:pt x="89" y="35"/>
                      <a:pt x="88" y="29"/>
                      <a:pt x="87" y="25"/>
                    </a:cubicBezTo>
                    <a:cubicBezTo>
                      <a:pt x="85" y="20"/>
                      <a:pt x="83" y="17"/>
                      <a:pt x="80" y="15"/>
                    </a:cubicBezTo>
                    <a:cubicBezTo>
                      <a:pt x="76" y="14"/>
                      <a:pt x="72" y="16"/>
                      <a:pt x="68" y="21"/>
                    </a:cubicBezTo>
                    <a:cubicBezTo>
                      <a:pt x="64" y="27"/>
                      <a:pt x="60" y="35"/>
                      <a:pt x="58" y="44"/>
                    </a:cubicBezTo>
                    <a:cubicBezTo>
                      <a:pt x="56" y="54"/>
                      <a:pt x="55" y="63"/>
                      <a:pt x="55" y="70"/>
                    </a:cubicBezTo>
                    <a:cubicBezTo>
                      <a:pt x="55" y="77"/>
                      <a:pt x="56" y="84"/>
                      <a:pt x="58" y="89"/>
                    </a:cubicBezTo>
                    <a:cubicBezTo>
                      <a:pt x="60" y="94"/>
                      <a:pt x="62" y="99"/>
                      <a:pt x="64" y="103"/>
                    </a:cubicBezTo>
                    <a:cubicBezTo>
                      <a:pt x="66" y="106"/>
                      <a:pt x="68" y="111"/>
                      <a:pt x="69" y="115"/>
                    </a:cubicBezTo>
                    <a:cubicBezTo>
                      <a:pt x="71" y="119"/>
                      <a:pt x="72" y="123"/>
                      <a:pt x="74" y="127"/>
                    </a:cubicBezTo>
                    <a:cubicBezTo>
                      <a:pt x="75" y="132"/>
                      <a:pt x="76" y="137"/>
                      <a:pt x="76" y="142"/>
                    </a:cubicBezTo>
                    <a:close/>
                  </a:path>
                </a:pathLst>
              </a:custGeom>
              <a:solidFill>
                <a:srgbClr val="898989"/>
              </a:solidFill>
              <a:ln>
                <a:noFill/>
              </a:ln>
            </p:spPr>
            <p:txBody>
              <a:bodyPr anchor="ctr"/>
              <a:lstStyle/>
              <a:p>
                <a:pPr algn="ctr"/>
                <a:endParaRPr/>
              </a:p>
            </p:txBody>
          </p:sp>
          <p:sp>
            <p:nvSpPr>
              <p:cNvPr id="21" name="iṩḻíḋè">
                <a:extLst>
                  <a:ext uri="{FF2B5EF4-FFF2-40B4-BE49-F238E27FC236}">
                    <a16:creationId xmlns:a16="http://schemas.microsoft.com/office/drawing/2014/main" id="{ABDC94BA-0FCB-4B3D-6313-10552774A01B}"/>
                  </a:ext>
                </a:extLst>
              </p:cNvPr>
              <p:cNvSpPr/>
              <p:nvPr/>
            </p:nvSpPr>
            <p:spPr bwMode="auto">
              <a:xfrm>
                <a:off x="2749551" y="3994151"/>
                <a:ext cx="73025" cy="193675"/>
              </a:xfrm>
              <a:custGeom>
                <a:avLst/>
                <a:gdLst>
                  <a:gd name="T0" fmla="*/ 36 w 94"/>
                  <a:gd name="T1" fmla="*/ 247 h 247"/>
                  <a:gd name="T2" fmla="*/ 0 w 94"/>
                  <a:gd name="T3" fmla="*/ 231 h 247"/>
                  <a:gd name="T4" fmla="*/ 3 w 94"/>
                  <a:gd name="T5" fmla="*/ 219 h 247"/>
                  <a:gd name="T6" fmla="*/ 7 w 94"/>
                  <a:gd name="T7" fmla="*/ 220 h 247"/>
                  <a:gd name="T8" fmla="*/ 12 w 94"/>
                  <a:gd name="T9" fmla="*/ 220 h 247"/>
                  <a:gd name="T10" fmla="*/ 16 w 94"/>
                  <a:gd name="T11" fmla="*/ 215 h 247"/>
                  <a:gd name="T12" fmla="*/ 20 w 94"/>
                  <a:gd name="T13" fmla="*/ 206 h 247"/>
                  <a:gd name="T14" fmla="*/ 62 w 94"/>
                  <a:gd name="T15" fmla="*/ 38 h 247"/>
                  <a:gd name="T16" fmla="*/ 63 w 94"/>
                  <a:gd name="T17" fmla="*/ 29 h 247"/>
                  <a:gd name="T18" fmla="*/ 62 w 94"/>
                  <a:gd name="T19" fmla="*/ 21 h 247"/>
                  <a:gd name="T20" fmla="*/ 59 w 94"/>
                  <a:gd name="T21" fmla="*/ 15 h 247"/>
                  <a:gd name="T22" fmla="*/ 55 w 94"/>
                  <a:gd name="T23" fmla="*/ 11 h 247"/>
                  <a:gd name="T24" fmla="*/ 58 w 94"/>
                  <a:gd name="T25" fmla="*/ 0 h 247"/>
                  <a:gd name="T26" fmla="*/ 94 w 94"/>
                  <a:gd name="T27" fmla="*/ 16 h 247"/>
                  <a:gd name="T28" fmla="*/ 91 w 94"/>
                  <a:gd name="T29" fmla="*/ 27 h 247"/>
                  <a:gd name="T30" fmla="*/ 87 w 94"/>
                  <a:gd name="T31" fmla="*/ 27 h 247"/>
                  <a:gd name="T32" fmla="*/ 82 w 94"/>
                  <a:gd name="T33" fmla="*/ 28 h 247"/>
                  <a:gd name="T34" fmla="*/ 77 w 94"/>
                  <a:gd name="T35" fmla="*/ 33 h 247"/>
                  <a:gd name="T36" fmla="*/ 74 w 94"/>
                  <a:gd name="T37" fmla="*/ 42 h 247"/>
                  <a:gd name="T38" fmla="*/ 32 w 94"/>
                  <a:gd name="T39" fmla="*/ 209 h 247"/>
                  <a:gd name="T40" fmla="*/ 31 w 94"/>
                  <a:gd name="T41" fmla="*/ 219 h 247"/>
                  <a:gd name="T42" fmla="*/ 32 w 94"/>
                  <a:gd name="T43" fmla="*/ 227 h 247"/>
                  <a:gd name="T44" fmla="*/ 35 w 94"/>
                  <a:gd name="T45" fmla="*/ 231 h 247"/>
                  <a:gd name="T46" fmla="*/ 39 w 94"/>
                  <a:gd name="T47" fmla="*/ 235 h 247"/>
                  <a:gd name="T48" fmla="*/ 36 w 94"/>
                  <a:gd name="T49"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247">
                    <a:moveTo>
                      <a:pt x="36" y="247"/>
                    </a:moveTo>
                    <a:cubicBezTo>
                      <a:pt x="0" y="231"/>
                      <a:pt x="0" y="231"/>
                      <a:pt x="0" y="231"/>
                    </a:cubicBezTo>
                    <a:cubicBezTo>
                      <a:pt x="3" y="219"/>
                      <a:pt x="3" y="219"/>
                      <a:pt x="3" y="219"/>
                    </a:cubicBezTo>
                    <a:cubicBezTo>
                      <a:pt x="4" y="219"/>
                      <a:pt x="5" y="220"/>
                      <a:pt x="7" y="220"/>
                    </a:cubicBezTo>
                    <a:cubicBezTo>
                      <a:pt x="9" y="221"/>
                      <a:pt x="11" y="220"/>
                      <a:pt x="12" y="220"/>
                    </a:cubicBezTo>
                    <a:cubicBezTo>
                      <a:pt x="14" y="219"/>
                      <a:pt x="15" y="218"/>
                      <a:pt x="16" y="215"/>
                    </a:cubicBezTo>
                    <a:cubicBezTo>
                      <a:pt x="17" y="213"/>
                      <a:pt x="18" y="210"/>
                      <a:pt x="20" y="206"/>
                    </a:cubicBezTo>
                    <a:cubicBezTo>
                      <a:pt x="62" y="38"/>
                      <a:pt x="62" y="38"/>
                      <a:pt x="62" y="38"/>
                    </a:cubicBezTo>
                    <a:cubicBezTo>
                      <a:pt x="63" y="35"/>
                      <a:pt x="63" y="31"/>
                      <a:pt x="63" y="29"/>
                    </a:cubicBezTo>
                    <a:cubicBezTo>
                      <a:pt x="64" y="26"/>
                      <a:pt x="63" y="23"/>
                      <a:pt x="62" y="21"/>
                    </a:cubicBezTo>
                    <a:cubicBezTo>
                      <a:pt x="61" y="19"/>
                      <a:pt x="60" y="17"/>
                      <a:pt x="59" y="15"/>
                    </a:cubicBezTo>
                    <a:cubicBezTo>
                      <a:pt x="57" y="13"/>
                      <a:pt x="56" y="12"/>
                      <a:pt x="55" y="11"/>
                    </a:cubicBezTo>
                    <a:cubicBezTo>
                      <a:pt x="58" y="0"/>
                      <a:pt x="58" y="0"/>
                      <a:pt x="58" y="0"/>
                    </a:cubicBezTo>
                    <a:cubicBezTo>
                      <a:pt x="94" y="16"/>
                      <a:pt x="94" y="16"/>
                      <a:pt x="94" y="16"/>
                    </a:cubicBezTo>
                    <a:cubicBezTo>
                      <a:pt x="91" y="27"/>
                      <a:pt x="91" y="27"/>
                      <a:pt x="91" y="27"/>
                    </a:cubicBezTo>
                    <a:cubicBezTo>
                      <a:pt x="90" y="27"/>
                      <a:pt x="89" y="27"/>
                      <a:pt x="87" y="27"/>
                    </a:cubicBezTo>
                    <a:cubicBezTo>
                      <a:pt x="85" y="27"/>
                      <a:pt x="83" y="27"/>
                      <a:pt x="82" y="28"/>
                    </a:cubicBezTo>
                    <a:cubicBezTo>
                      <a:pt x="80" y="28"/>
                      <a:pt x="79" y="30"/>
                      <a:pt x="77" y="33"/>
                    </a:cubicBezTo>
                    <a:cubicBezTo>
                      <a:pt x="76" y="35"/>
                      <a:pt x="75" y="39"/>
                      <a:pt x="74" y="42"/>
                    </a:cubicBezTo>
                    <a:cubicBezTo>
                      <a:pt x="32" y="209"/>
                      <a:pt x="32" y="209"/>
                      <a:pt x="32" y="209"/>
                    </a:cubicBezTo>
                    <a:cubicBezTo>
                      <a:pt x="31" y="213"/>
                      <a:pt x="31" y="216"/>
                      <a:pt x="31" y="219"/>
                    </a:cubicBezTo>
                    <a:cubicBezTo>
                      <a:pt x="30" y="222"/>
                      <a:pt x="31" y="225"/>
                      <a:pt x="32" y="227"/>
                    </a:cubicBezTo>
                    <a:cubicBezTo>
                      <a:pt x="32" y="228"/>
                      <a:pt x="33" y="229"/>
                      <a:pt x="35" y="231"/>
                    </a:cubicBezTo>
                    <a:cubicBezTo>
                      <a:pt x="36" y="233"/>
                      <a:pt x="38" y="234"/>
                      <a:pt x="39" y="235"/>
                    </a:cubicBezTo>
                    <a:lnTo>
                      <a:pt x="36" y="247"/>
                    </a:lnTo>
                    <a:close/>
                  </a:path>
                </a:pathLst>
              </a:custGeom>
              <a:solidFill>
                <a:srgbClr val="898989"/>
              </a:solidFill>
              <a:ln>
                <a:noFill/>
              </a:ln>
            </p:spPr>
            <p:txBody>
              <a:bodyPr anchor="ctr"/>
              <a:lstStyle/>
              <a:p>
                <a:pPr algn="ctr"/>
                <a:endParaRPr/>
              </a:p>
            </p:txBody>
          </p:sp>
          <p:sp>
            <p:nvSpPr>
              <p:cNvPr id="22" name="iṥ1íďé">
                <a:extLst>
                  <a:ext uri="{FF2B5EF4-FFF2-40B4-BE49-F238E27FC236}">
                    <a16:creationId xmlns:a16="http://schemas.microsoft.com/office/drawing/2014/main" id="{52FC654C-FBAC-2B88-1C7B-B1DEDAEB7865}"/>
                  </a:ext>
                </a:extLst>
              </p:cNvPr>
              <p:cNvSpPr/>
              <p:nvPr/>
            </p:nvSpPr>
            <p:spPr bwMode="auto">
              <a:xfrm>
                <a:off x="2803526" y="4005263"/>
                <a:ext cx="80963" cy="200025"/>
              </a:xfrm>
              <a:custGeom>
                <a:avLst/>
                <a:gdLst>
                  <a:gd name="T0" fmla="*/ 90 w 103"/>
                  <a:gd name="T1" fmla="*/ 89 h 254"/>
                  <a:gd name="T2" fmla="*/ 86 w 103"/>
                  <a:gd name="T3" fmla="*/ 87 h 254"/>
                  <a:gd name="T4" fmla="*/ 87 w 103"/>
                  <a:gd name="T5" fmla="*/ 72 h 254"/>
                  <a:gd name="T6" fmla="*/ 87 w 103"/>
                  <a:gd name="T7" fmla="*/ 56 h 254"/>
                  <a:gd name="T8" fmla="*/ 86 w 103"/>
                  <a:gd name="T9" fmla="*/ 41 h 254"/>
                  <a:gd name="T10" fmla="*/ 83 w 103"/>
                  <a:gd name="T11" fmla="*/ 33 h 254"/>
                  <a:gd name="T12" fmla="*/ 79 w 103"/>
                  <a:gd name="T13" fmla="*/ 31 h 254"/>
                  <a:gd name="T14" fmla="*/ 74 w 103"/>
                  <a:gd name="T15" fmla="*/ 29 h 254"/>
                  <a:gd name="T16" fmla="*/ 71 w 103"/>
                  <a:gd name="T17" fmla="*/ 27 h 254"/>
                  <a:gd name="T18" fmla="*/ 33 w 103"/>
                  <a:gd name="T19" fmla="*/ 215 h 254"/>
                  <a:gd name="T20" fmla="*/ 31 w 103"/>
                  <a:gd name="T21" fmla="*/ 225 h 254"/>
                  <a:gd name="T22" fmla="*/ 33 w 103"/>
                  <a:gd name="T23" fmla="*/ 233 h 254"/>
                  <a:gd name="T24" fmla="*/ 36 w 103"/>
                  <a:gd name="T25" fmla="*/ 238 h 254"/>
                  <a:gd name="T26" fmla="*/ 41 w 103"/>
                  <a:gd name="T27" fmla="*/ 242 h 254"/>
                  <a:gd name="T28" fmla="*/ 39 w 103"/>
                  <a:gd name="T29" fmla="*/ 254 h 254"/>
                  <a:gd name="T30" fmla="*/ 0 w 103"/>
                  <a:gd name="T31" fmla="*/ 240 h 254"/>
                  <a:gd name="T32" fmla="*/ 2 w 103"/>
                  <a:gd name="T33" fmla="*/ 228 h 254"/>
                  <a:gd name="T34" fmla="*/ 8 w 103"/>
                  <a:gd name="T35" fmla="*/ 229 h 254"/>
                  <a:gd name="T36" fmla="*/ 13 w 103"/>
                  <a:gd name="T37" fmla="*/ 228 h 254"/>
                  <a:gd name="T38" fmla="*/ 17 w 103"/>
                  <a:gd name="T39" fmla="*/ 223 h 254"/>
                  <a:gd name="T40" fmla="*/ 20 w 103"/>
                  <a:gd name="T41" fmla="*/ 212 h 254"/>
                  <a:gd name="T42" fmla="*/ 58 w 103"/>
                  <a:gd name="T43" fmla="*/ 23 h 254"/>
                  <a:gd name="T44" fmla="*/ 55 w 103"/>
                  <a:gd name="T45" fmla="*/ 22 h 254"/>
                  <a:gd name="T46" fmla="*/ 50 w 103"/>
                  <a:gd name="T47" fmla="*/ 21 h 254"/>
                  <a:gd name="T48" fmla="*/ 45 w 103"/>
                  <a:gd name="T49" fmla="*/ 20 h 254"/>
                  <a:gd name="T50" fmla="*/ 40 w 103"/>
                  <a:gd name="T51" fmla="*/ 25 h 254"/>
                  <a:gd name="T52" fmla="*/ 33 w 103"/>
                  <a:gd name="T53" fmla="*/ 37 h 254"/>
                  <a:gd name="T54" fmla="*/ 27 w 103"/>
                  <a:gd name="T55" fmla="*/ 52 h 254"/>
                  <a:gd name="T56" fmla="*/ 22 w 103"/>
                  <a:gd name="T57" fmla="*/ 65 h 254"/>
                  <a:gd name="T58" fmla="*/ 18 w 103"/>
                  <a:gd name="T59" fmla="*/ 63 h 254"/>
                  <a:gd name="T60" fmla="*/ 31 w 103"/>
                  <a:gd name="T61" fmla="*/ 0 h 254"/>
                  <a:gd name="T62" fmla="*/ 103 w 103"/>
                  <a:gd name="T63" fmla="*/ 25 h 254"/>
                  <a:gd name="T64" fmla="*/ 90 w 103"/>
                  <a:gd name="T65" fmla="*/ 8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254">
                    <a:moveTo>
                      <a:pt x="90" y="89"/>
                    </a:moveTo>
                    <a:cubicBezTo>
                      <a:pt x="86" y="87"/>
                      <a:pt x="86" y="87"/>
                      <a:pt x="86" y="87"/>
                    </a:cubicBezTo>
                    <a:cubicBezTo>
                      <a:pt x="86" y="83"/>
                      <a:pt x="87" y="78"/>
                      <a:pt x="87" y="72"/>
                    </a:cubicBezTo>
                    <a:cubicBezTo>
                      <a:pt x="87" y="67"/>
                      <a:pt x="87" y="61"/>
                      <a:pt x="87" y="56"/>
                    </a:cubicBezTo>
                    <a:cubicBezTo>
                      <a:pt x="87" y="50"/>
                      <a:pt x="87" y="45"/>
                      <a:pt x="86" y="41"/>
                    </a:cubicBezTo>
                    <a:cubicBezTo>
                      <a:pt x="85" y="37"/>
                      <a:pt x="84" y="34"/>
                      <a:pt x="83" y="33"/>
                    </a:cubicBezTo>
                    <a:cubicBezTo>
                      <a:pt x="82" y="32"/>
                      <a:pt x="81" y="32"/>
                      <a:pt x="79" y="31"/>
                    </a:cubicBezTo>
                    <a:cubicBezTo>
                      <a:pt x="77" y="30"/>
                      <a:pt x="76" y="29"/>
                      <a:pt x="74" y="29"/>
                    </a:cubicBezTo>
                    <a:cubicBezTo>
                      <a:pt x="71" y="27"/>
                      <a:pt x="71" y="27"/>
                      <a:pt x="71" y="27"/>
                    </a:cubicBezTo>
                    <a:cubicBezTo>
                      <a:pt x="33" y="215"/>
                      <a:pt x="33" y="215"/>
                      <a:pt x="33" y="215"/>
                    </a:cubicBezTo>
                    <a:cubicBezTo>
                      <a:pt x="32" y="219"/>
                      <a:pt x="31" y="222"/>
                      <a:pt x="31" y="225"/>
                    </a:cubicBezTo>
                    <a:cubicBezTo>
                      <a:pt x="31" y="229"/>
                      <a:pt x="32" y="231"/>
                      <a:pt x="33" y="233"/>
                    </a:cubicBezTo>
                    <a:cubicBezTo>
                      <a:pt x="33" y="235"/>
                      <a:pt x="35" y="236"/>
                      <a:pt x="36" y="238"/>
                    </a:cubicBezTo>
                    <a:cubicBezTo>
                      <a:pt x="38" y="240"/>
                      <a:pt x="40" y="242"/>
                      <a:pt x="41" y="242"/>
                    </a:cubicBezTo>
                    <a:cubicBezTo>
                      <a:pt x="39" y="254"/>
                      <a:pt x="39" y="254"/>
                      <a:pt x="39" y="254"/>
                    </a:cubicBezTo>
                    <a:cubicBezTo>
                      <a:pt x="0" y="240"/>
                      <a:pt x="0" y="240"/>
                      <a:pt x="0" y="240"/>
                    </a:cubicBezTo>
                    <a:cubicBezTo>
                      <a:pt x="2" y="228"/>
                      <a:pt x="2" y="228"/>
                      <a:pt x="2" y="228"/>
                    </a:cubicBezTo>
                    <a:cubicBezTo>
                      <a:pt x="3" y="229"/>
                      <a:pt x="5" y="229"/>
                      <a:pt x="8" y="229"/>
                    </a:cubicBezTo>
                    <a:cubicBezTo>
                      <a:pt x="10" y="229"/>
                      <a:pt x="12" y="229"/>
                      <a:pt x="13" y="228"/>
                    </a:cubicBezTo>
                    <a:cubicBezTo>
                      <a:pt x="14" y="227"/>
                      <a:pt x="16" y="225"/>
                      <a:pt x="17" y="223"/>
                    </a:cubicBezTo>
                    <a:cubicBezTo>
                      <a:pt x="18" y="220"/>
                      <a:pt x="19" y="217"/>
                      <a:pt x="20" y="212"/>
                    </a:cubicBezTo>
                    <a:cubicBezTo>
                      <a:pt x="58" y="23"/>
                      <a:pt x="58" y="23"/>
                      <a:pt x="58" y="23"/>
                    </a:cubicBezTo>
                    <a:cubicBezTo>
                      <a:pt x="55" y="22"/>
                      <a:pt x="55" y="22"/>
                      <a:pt x="55" y="22"/>
                    </a:cubicBezTo>
                    <a:cubicBezTo>
                      <a:pt x="54" y="21"/>
                      <a:pt x="52" y="21"/>
                      <a:pt x="50" y="21"/>
                    </a:cubicBezTo>
                    <a:cubicBezTo>
                      <a:pt x="49" y="20"/>
                      <a:pt x="47" y="20"/>
                      <a:pt x="45" y="20"/>
                    </a:cubicBezTo>
                    <a:cubicBezTo>
                      <a:pt x="44" y="20"/>
                      <a:pt x="42" y="21"/>
                      <a:pt x="40" y="25"/>
                    </a:cubicBezTo>
                    <a:cubicBezTo>
                      <a:pt x="38" y="28"/>
                      <a:pt x="35" y="32"/>
                      <a:pt x="33" y="37"/>
                    </a:cubicBezTo>
                    <a:cubicBezTo>
                      <a:pt x="31" y="41"/>
                      <a:pt x="29" y="46"/>
                      <a:pt x="27" y="52"/>
                    </a:cubicBezTo>
                    <a:cubicBezTo>
                      <a:pt x="25" y="57"/>
                      <a:pt x="23" y="61"/>
                      <a:pt x="22" y="65"/>
                    </a:cubicBezTo>
                    <a:cubicBezTo>
                      <a:pt x="18" y="63"/>
                      <a:pt x="18" y="63"/>
                      <a:pt x="18" y="63"/>
                    </a:cubicBezTo>
                    <a:cubicBezTo>
                      <a:pt x="31" y="0"/>
                      <a:pt x="31" y="0"/>
                      <a:pt x="31" y="0"/>
                    </a:cubicBezTo>
                    <a:cubicBezTo>
                      <a:pt x="103" y="25"/>
                      <a:pt x="103" y="25"/>
                      <a:pt x="103" y="25"/>
                    </a:cubicBezTo>
                    <a:lnTo>
                      <a:pt x="90" y="89"/>
                    </a:lnTo>
                    <a:close/>
                  </a:path>
                </a:pathLst>
              </a:custGeom>
              <a:solidFill>
                <a:srgbClr val="898989"/>
              </a:solidFill>
              <a:ln>
                <a:noFill/>
              </a:ln>
            </p:spPr>
            <p:txBody>
              <a:bodyPr anchor="ctr"/>
              <a:lstStyle/>
              <a:p>
                <a:pPr algn="ctr"/>
                <a:endParaRPr/>
              </a:p>
            </p:txBody>
          </p:sp>
          <p:sp>
            <p:nvSpPr>
              <p:cNvPr id="23" name="íṥḷíḑè">
                <a:extLst>
                  <a:ext uri="{FF2B5EF4-FFF2-40B4-BE49-F238E27FC236}">
                    <a16:creationId xmlns:a16="http://schemas.microsoft.com/office/drawing/2014/main" id="{A569D258-7D63-D9FE-C01E-35211B784972}"/>
                  </a:ext>
                </a:extLst>
              </p:cNvPr>
              <p:cNvSpPr/>
              <p:nvPr/>
            </p:nvSpPr>
            <p:spPr bwMode="auto">
              <a:xfrm>
                <a:off x="2876551" y="4029076"/>
                <a:ext cx="74613" cy="200025"/>
              </a:xfrm>
              <a:custGeom>
                <a:avLst/>
                <a:gdLst>
                  <a:gd name="T0" fmla="*/ 95 w 96"/>
                  <a:gd name="T1" fmla="*/ 33 h 254"/>
                  <a:gd name="T2" fmla="*/ 91 w 96"/>
                  <a:gd name="T3" fmla="*/ 34 h 254"/>
                  <a:gd name="T4" fmla="*/ 87 w 96"/>
                  <a:gd name="T5" fmla="*/ 37 h 254"/>
                  <a:gd name="T6" fmla="*/ 83 w 96"/>
                  <a:gd name="T7" fmla="*/ 43 h 254"/>
                  <a:gd name="T8" fmla="*/ 78 w 96"/>
                  <a:gd name="T9" fmla="*/ 53 h 254"/>
                  <a:gd name="T10" fmla="*/ 64 w 96"/>
                  <a:gd name="T11" fmla="*/ 89 h 254"/>
                  <a:gd name="T12" fmla="*/ 47 w 96"/>
                  <a:gd name="T13" fmla="*/ 134 h 254"/>
                  <a:gd name="T14" fmla="*/ 42 w 96"/>
                  <a:gd name="T15" fmla="*/ 151 h 254"/>
                  <a:gd name="T16" fmla="*/ 38 w 96"/>
                  <a:gd name="T17" fmla="*/ 170 h 254"/>
                  <a:gd name="T18" fmla="*/ 31 w 96"/>
                  <a:gd name="T19" fmla="*/ 215 h 254"/>
                  <a:gd name="T20" fmla="*/ 31 w 96"/>
                  <a:gd name="T21" fmla="*/ 226 h 254"/>
                  <a:gd name="T22" fmla="*/ 33 w 96"/>
                  <a:gd name="T23" fmla="*/ 234 h 254"/>
                  <a:gd name="T24" fmla="*/ 37 w 96"/>
                  <a:gd name="T25" fmla="*/ 238 h 254"/>
                  <a:gd name="T26" fmla="*/ 41 w 96"/>
                  <a:gd name="T27" fmla="*/ 242 h 254"/>
                  <a:gd name="T28" fmla="*/ 40 w 96"/>
                  <a:gd name="T29" fmla="*/ 254 h 254"/>
                  <a:gd name="T30" fmla="*/ 0 w 96"/>
                  <a:gd name="T31" fmla="*/ 244 h 254"/>
                  <a:gd name="T32" fmla="*/ 2 w 96"/>
                  <a:gd name="T33" fmla="*/ 232 h 254"/>
                  <a:gd name="T34" fmla="*/ 7 w 96"/>
                  <a:gd name="T35" fmla="*/ 232 h 254"/>
                  <a:gd name="T36" fmla="*/ 12 w 96"/>
                  <a:gd name="T37" fmla="*/ 230 h 254"/>
                  <a:gd name="T38" fmla="*/ 16 w 96"/>
                  <a:gd name="T39" fmla="*/ 224 h 254"/>
                  <a:gd name="T40" fmla="*/ 19 w 96"/>
                  <a:gd name="T41" fmla="*/ 214 h 254"/>
                  <a:gd name="T42" fmla="*/ 27 w 96"/>
                  <a:gd name="T43" fmla="*/ 156 h 254"/>
                  <a:gd name="T44" fmla="*/ 28 w 96"/>
                  <a:gd name="T45" fmla="*/ 146 h 254"/>
                  <a:gd name="T46" fmla="*/ 27 w 96"/>
                  <a:gd name="T47" fmla="*/ 129 h 254"/>
                  <a:gd name="T48" fmla="*/ 26 w 96"/>
                  <a:gd name="T49" fmla="*/ 85 h 254"/>
                  <a:gd name="T50" fmla="*/ 24 w 96"/>
                  <a:gd name="T51" fmla="*/ 44 h 254"/>
                  <a:gd name="T52" fmla="*/ 23 w 96"/>
                  <a:gd name="T53" fmla="*/ 29 h 254"/>
                  <a:gd name="T54" fmla="*/ 21 w 96"/>
                  <a:gd name="T55" fmla="*/ 19 h 254"/>
                  <a:gd name="T56" fmla="*/ 18 w 96"/>
                  <a:gd name="T57" fmla="*/ 15 h 254"/>
                  <a:gd name="T58" fmla="*/ 14 w 96"/>
                  <a:gd name="T59" fmla="*/ 12 h 254"/>
                  <a:gd name="T60" fmla="*/ 16 w 96"/>
                  <a:gd name="T61" fmla="*/ 0 h 254"/>
                  <a:gd name="T62" fmla="*/ 52 w 96"/>
                  <a:gd name="T63" fmla="*/ 9 h 254"/>
                  <a:gd name="T64" fmla="*/ 50 w 96"/>
                  <a:gd name="T65" fmla="*/ 21 h 254"/>
                  <a:gd name="T66" fmla="*/ 41 w 96"/>
                  <a:gd name="T67" fmla="*/ 21 h 254"/>
                  <a:gd name="T68" fmla="*/ 38 w 96"/>
                  <a:gd name="T69" fmla="*/ 26 h 254"/>
                  <a:gd name="T70" fmla="*/ 38 w 96"/>
                  <a:gd name="T71" fmla="*/ 30 h 254"/>
                  <a:gd name="T72" fmla="*/ 38 w 96"/>
                  <a:gd name="T73" fmla="*/ 37 h 254"/>
                  <a:gd name="T74" fmla="*/ 38 w 96"/>
                  <a:gd name="T75" fmla="*/ 47 h 254"/>
                  <a:gd name="T76" fmla="*/ 39 w 96"/>
                  <a:gd name="T77" fmla="*/ 58 h 254"/>
                  <a:gd name="T78" fmla="*/ 40 w 96"/>
                  <a:gd name="T79" fmla="*/ 90 h 254"/>
                  <a:gd name="T80" fmla="*/ 42 w 96"/>
                  <a:gd name="T81" fmla="*/ 130 h 254"/>
                  <a:gd name="T82" fmla="*/ 66 w 96"/>
                  <a:gd name="T83" fmla="*/ 68 h 254"/>
                  <a:gd name="T84" fmla="*/ 75 w 96"/>
                  <a:gd name="T85" fmla="*/ 41 h 254"/>
                  <a:gd name="T86" fmla="*/ 75 w 96"/>
                  <a:gd name="T87" fmla="*/ 34 h 254"/>
                  <a:gd name="T88" fmla="*/ 72 w 96"/>
                  <a:gd name="T89" fmla="*/ 30 h 254"/>
                  <a:gd name="T90" fmla="*/ 69 w 96"/>
                  <a:gd name="T91" fmla="*/ 27 h 254"/>
                  <a:gd name="T92" fmla="*/ 65 w 96"/>
                  <a:gd name="T93" fmla="*/ 25 h 254"/>
                  <a:gd name="T94" fmla="*/ 67 w 96"/>
                  <a:gd name="T95" fmla="*/ 13 h 254"/>
                  <a:gd name="T96" fmla="*/ 96 w 96"/>
                  <a:gd name="T97" fmla="*/ 21 h 254"/>
                  <a:gd name="T98" fmla="*/ 95 w 96"/>
                  <a:gd name="T99" fmla="*/ 3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254">
                    <a:moveTo>
                      <a:pt x="95" y="33"/>
                    </a:moveTo>
                    <a:cubicBezTo>
                      <a:pt x="94" y="33"/>
                      <a:pt x="93" y="33"/>
                      <a:pt x="91" y="34"/>
                    </a:cubicBezTo>
                    <a:cubicBezTo>
                      <a:pt x="89" y="35"/>
                      <a:pt x="88" y="36"/>
                      <a:pt x="87" y="37"/>
                    </a:cubicBezTo>
                    <a:cubicBezTo>
                      <a:pt x="85" y="40"/>
                      <a:pt x="84" y="41"/>
                      <a:pt x="83" y="43"/>
                    </a:cubicBezTo>
                    <a:cubicBezTo>
                      <a:pt x="82" y="44"/>
                      <a:pt x="81" y="48"/>
                      <a:pt x="78" y="53"/>
                    </a:cubicBezTo>
                    <a:cubicBezTo>
                      <a:pt x="73" y="65"/>
                      <a:pt x="69" y="77"/>
                      <a:pt x="64" y="89"/>
                    </a:cubicBezTo>
                    <a:cubicBezTo>
                      <a:pt x="60" y="101"/>
                      <a:pt x="54" y="116"/>
                      <a:pt x="47" y="134"/>
                    </a:cubicBezTo>
                    <a:cubicBezTo>
                      <a:pt x="45" y="141"/>
                      <a:pt x="43" y="147"/>
                      <a:pt x="42" y="151"/>
                    </a:cubicBezTo>
                    <a:cubicBezTo>
                      <a:pt x="41" y="155"/>
                      <a:pt x="40" y="161"/>
                      <a:pt x="38" y="170"/>
                    </a:cubicBezTo>
                    <a:cubicBezTo>
                      <a:pt x="31" y="215"/>
                      <a:pt x="31" y="215"/>
                      <a:pt x="31" y="215"/>
                    </a:cubicBezTo>
                    <a:cubicBezTo>
                      <a:pt x="31" y="219"/>
                      <a:pt x="31" y="223"/>
                      <a:pt x="31" y="226"/>
                    </a:cubicBezTo>
                    <a:cubicBezTo>
                      <a:pt x="31" y="229"/>
                      <a:pt x="32" y="232"/>
                      <a:pt x="33" y="234"/>
                    </a:cubicBezTo>
                    <a:cubicBezTo>
                      <a:pt x="33" y="235"/>
                      <a:pt x="35" y="236"/>
                      <a:pt x="37" y="238"/>
                    </a:cubicBezTo>
                    <a:cubicBezTo>
                      <a:pt x="38" y="240"/>
                      <a:pt x="40" y="241"/>
                      <a:pt x="41" y="242"/>
                    </a:cubicBezTo>
                    <a:cubicBezTo>
                      <a:pt x="40" y="254"/>
                      <a:pt x="40" y="254"/>
                      <a:pt x="40" y="254"/>
                    </a:cubicBezTo>
                    <a:cubicBezTo>
                      <a:pt x="0" y="244"/>
                      <a:pt x="0" y="244"/>
                      <a:pt x="0" y="244"/>
                    </a:cubicBezTo>
                    <a:cubicBezTo>
                      <a:pt x="2" y="232"/>
                      <a:pt x="2" y="232"/>
                      <a:pt x="2" y="232"/>
                    </a:cubicBezTo>
                    <a:cubicBezTo>
                      <a:pt x="3" y="232"/>
                      <a:pt x="5" y="232"/>
                      <a:pt x="7" y="232"/>
                    </a:cubicBezTo>
                    <a:cubicBezTo>
                      <a:pt x="10" y="232"/>
                      <a:pt x="11" y="231"/>
                      <a:pt x="12" y="230"/>
                    </a:cubicBezTo>
                    <a:cubicBezTo>
                      <a:pt x="14" y="229"/>
                      <a:pt x="15" y="227"/>
                      <a:pt x="16" y="224"/>
                    </a:cubicBezTo>
                    <a:cubicBezTo>
                      <a:pt x="17" y="222"/>
                      <a:pt x="18" y="218"/>
                      <a:pt x="19" y="214"/>
                    </a:cubicBezTo>
                    <a:cubicBezTo>
                      <a:pt x="27" y="156"/>
                      <a:pt x="27" y="156"/>
                      <a:pt x="27" y="156"/>
                    </a:cubicBezTo>
                    <a:cubicBezTo>
                      <a:pt x="28" y="154"/>
                      <a:pt x="28" y="151"/>
                      <a:pt x="28" y="146"/>
                    </a:cubicBezTo>
                    <a:cubicBezTo>
                      <a:pt x="28" y="141"/>
                      <a:pt x="27" y="135"/>
                      <a:pt x="27" y="129"/>
                    </a:cubicBezTo>
                    <a:cubicBezTo>
                      <a:pt x="27" y="115"/>
                      <a:pt x="26" y="101"/>
                      <a:pt x="26" y="85"/>
                    </a:cubicBezTo>
                    <a:cubicBezTo>
                      <a:pt x="25" y="69"/>
                      <a:pt x="25" y="55"/>
                      <a:pt x="24" y="44"/>
                    </a:cubicBezTo>
                    <a:cubicBezTo>
                      <a:pt x="24" y="37"/>
                      <a:pt x="23" y="32"/>
                      <a:pt x="23" y="29"/>
                    </a:cubicBezTo>
                    <a:cubicBezTo>
                      <a:pt x="22" y="25"/>
                      <a:pt x="22" y="22"/>
                      <a:pt x="21" y="19"/>
                    </a:cubicBezTo>
                    <a:cubicBezTo>
                      <a:pt x="20" y="17"/>
                      <a:pt x="19" y="16"/>
                      <a:pt x="18" y="15"/>
                    </a:cubicBezTo>
                    <a:cubicBezTo>
                      <a:pt x="17" y="13"/>
                      <a:pt x="16" y="12"/>
                      <a:pt x="14" y="12"/>
                    </a:cubicBezTo>
                    <a:cubicBezTo>
                      <a:pt x="16" y="0"/>
                      <a:pt x="16" y="0"/>
                      <a:pt x="16" y="0"/>
                    </a:cubicBezTo>
                    <a:cubicBezTo>
                      <a:pt x="52" y="9"/>
                      <a:pt x="52" y="9"/>
                      <a:pt x="52" y="9"/>
                    </a:cubicBezTo>
                    <a:cubicBezTo>
                      <a:pt x="50" y="21"/>
                      <a:pt x="50" y="21"/>
                      <a:pt x="50" y="21"/>
                    </a:cubicBezTo>
                    <a:cubicBezTo>
                      <a:pt x="46" y="20"/>
                      <a:pt x="43" y="20"/>
                      <a:pt x="41" y="21"/>
                    </a:cubicBezTo>
                    <a:cubicBezTo>
                      <a:pt x="39" y="22"/>
                      <a:pt x="38" y="24"/>
                      <a:pt x="38" y="26"/>
                    </a:cubicBezTo>
                    <a:cubicBezTo>
                      <a:pt x="38" y="27"/>
                      <a:pt x="38" y="28"/>
                      <a:pt x="38" y="30"/>
                    </a:cubicBezTo>
                    <a:cubicBezTo>
                      <a:pt x="38" y="32"/>
                      <a:pt x="38" y="34"/>
                      <a:pt x="38" y="37"/>
                    </a:cubicBezTo>
                    <a:cubicBezTo>
                      <a:pt x="38" y="40"/>
                      <a:pt x="38" y="43"/>
                      <a:pt x="38" y="47"/>
                    </a:cubicBezTo>
                    <a:cubicBezTo>
                      <a:pt x="38" y="51"/>
                      <a:pt x="38" y="55"/>
                      <a:pt x="39" y="58"/>
                    </a:cubicBezTo>
                    <a:cubicBezTo>
                      <a:pt x="39" y="69"/>
                      <a:pt x="39" y="79"/>
                      <a:pt x="40" y="90"/>
                    </a:cubicBezTo>
                    <a:cubicBezTo>
                      <a:pt x="40" y="100"/>
                      <a:pt x="41" y="114"/>
                      <a:pt x="42" y="130"/>
                    </a:cubicBezTo>
                    <a:cubicBezTo>
                      <a:pt x="52" y="104"/>
                      <a:pt x="60" y="83"/>
                      <a:pt x="66" y="68"/>
                    </a:cubicBezTo>
                    <a:cubicBezTo>
                      <a:pt x="71" y="53"/>
                      <a:pt x="74" y="44"/>
                      <a:pt x="75" y="41"/>
                    </a:cubicBezTo>
                    <a:cubicBezTo>
                      <a:pt x="75" y="38"/>
                      <a:pt x="75" y="36"/>
                      <a:pt x="75" y="34"/>
                    </a:cubicBezTo>
                    <a:cubicBezTo>
                      <a:pt x="74" y="32"/>
                      <a:pt x="73" y="31"/>
                      <a:pt x="72" y="30"/>
                    </a:cubicBezTo>
                    <a:cubicBezTo>
                      <a:pt x="72" y="29"/>
                      <a:pt x="70" y="28"/>
                      <a:pt x="69" y="27"/>
                    </a:cubicBezTo>
                    <a:cubicBezTo>
                      <a:pt x="68" y="26"/>
                      <a:pt x="67" y="26"/>
                      <a:pt x="65" y="25"/>
                    </a:cubicBezTo>
                    <a:cubicBezTo>
                      <a:pt x="67" y="13"/>
                      <a:pt x="67" y="13"/>
                      <a:pt x="67" y="13"/>
                    </a:cubicBezTo>
                    <a:cubicBezTo>
                      <a:pt x="96" y="21"/>
                      <a:pt x="96" y="21"/>
                      <a:pt x="96" y="21"/>
                    </a:cubicBezTo>
                    <a:lnTo>
                      <a:pt x="95" y="33"/>
                    </a:lnTo>
                    <a:close/>
                  </a:path>
                </a:pathLst>
              </a:custGeom>
              <a:solidFill>
                <a:srgbClr val="898989"/>
              </a:solidFill>
              <a:ln>
                <a:noFill/>
              </a:ln>
            </p:spPr>
            <p:txBody>
              <a:bodyPr anchor="ctr"/>
              <a:lstStyle/>
              <a:p>
                <a:pPr algn="ctr"/>
                <a:endParaRPr/>
              </a:p>
            </p:txBody>
          </p:sp>
          <p:sp>
            <p:nvSpPr>
              <p:cNvPr id="24" name="iṡļiďé">
                <a:extLst>
                  <a:ext uri="{FF2B5EF4-FFF2-40B4-BE49-F238E27FC236}">
                    <a16:creationId xmlns:a16="http://schemas.microsoft.com/office/drawing/2014/main" id="{4A86628F-1C7E-2A74-D1FF-654CA3FA52C2}"/>
                  </a:ext>
                </a:extLst>
              </p:cNvPr>
              <p:cNvSpPr/>
              <p:nvPr/>
            </p:nvSpPr>
            <p:spPr bwMode="auto">
              <a:xfrm>
                <a:off x="2973388" y="4051301"/>
                <a:ext cx="65088" cy="200025"/>
              </a:xfrm>
              <a:custGeom>
                <a:avLst/>
                <a:gdLst>
                  <a:gd name="T0" fmla="*/ 74 w 83"/>
                  <a:gd name="T1" fmla="*/ 37 h 255"/>
                  <a:gd name="T2" fmla="*/ 81 w 83"/>
                  <a:gd name="T3" fmla="*/ 78 h 255"/>
                  <a:gd name="T4" fmla="*/ 82 w 83"/>
                  <a:gd name="T5" fmla="*/ 131 h 255"/>
                  <a:gd name="T6" fmla="*/ 77 w 83"/>
                  <a:gd name="T7" fmla="*/ 183 h 255"/>
                  <a:gd name="T8" fmla="*/ 66 w 83"/>
                  <a:gd name="T9" fmla="*/ 222 h 255"/>
                  <a:gd name="T10" fmla="*/ 52 w 83"/>
                  <a:gd name="T11" fmla="*/ 247 h 255"/>
                  <a:gd name="T12" fmla="*/ 36 w 83"/>
                  <a:gd name="T13" fmla="*/ 254 h 255"/>
                  <a:gd name="T14" fmla="*/ 20 w 83"/>
                  <a:gd name="T15" fmla="*/ 244 h 255"/>
                  <a:gd name="T16" fmla="*/ 8 w 83"/>
                  <a:gd name="T17" fmla="*/ 216 h 255"/>
                  <a:gd name="T18" fmla="*/ 1 w 83"/>
                  <a:gd name="T19" fmla="*/ 175 h 255"/>
                  <a:gd name="T20" fmla="*/ 0 w 83"/>
                  <a:gd name="T21" fmla="*/ 124 h 255"/>
                  <a:gd name="T22" fmla="*/ 6 w 83"/>
                  <a:gd name="T23" fmla="*/ 72 h 255"/>
                  <a:gd name="T24" fmla="*/ 17 w 83"/>
                  <a:gd name="T25" fmla="*/ 33 h 255"/>
                  <a:gd name="T26" fmla="*/ 31 w 83"/>
                  <a:gd name="T27" fmla="*/ 8 h 255"/>
                  <a:gd name="T28" fmla="*/ 47 w 83"/>
                  <a:gd name="T29" fmla="*/ 0 h 255"/>
                  <a:gd name="T30" fmla="*/ 62 w 83"/>
                  <a:gd name="T31" fmla="*/ 10 h 255"/>
                  <a:gd name="T32" fmla="*/ 74 w 83"/>
                  <a:gd name="T33" fmla="*/ 37 h 255"/>
                  <a:gd name="T34" fmla="*/ 58 w 83"/>
                  <a:gd name="T35" fmla="*/ 208 h 255"/>
                  <a:gd name="T36" fmla="*/ 64 w 83"/>
                  <a:gd name="T37" fmla="*/ 173 h 255"/>
                  <a:gd name="T38" fmla="*/ 68 w 83"/>
                  <a:gd name="T39" fmla="*/ 130 h 255"/>
                  <a:gd name="T40" fmla="*/ 68 w 83"/>
                  <a:gd name="T41" fmla="*/ 84 h 255"/>
                  <a:gd name="T42" fmla="*/ 65 w 83"/>
                  <a:gd name="T43" fmla="*/ 48 h 255"/>
                  <a:gd name="T44" fmla="*/ 57 w 83"/>
                  <a:gd name="T45" fmla="*/ 24 h 255"/>
                  <a:gd name="T46" fmla="*/ 46 w 83"/>
                  <a:gd name="T47" fmla="*/ 15 h 255"/>
                  <a:gd name="T48" fmla="*/ 34 w 83"/>
                  <a:gd name="T49" fmla="*/ 24 h 255"/>
                  <a:gd name="T50" fmla="*/ 24 w 83"/>
                  <a:gd name="T51" fmla="*/ 48 h 255"/>
                  <a:gd name="T52" fmla="*/ 18 w 83"/>
                  <a:gd name="T53" fmla="*/ 83 h 255"/>
                  <a:gd name="T54" fmla="*/ 15 w 83"/>
                  <a:gd name="T55" fmla="*/ 126 h 255"/>
                  <a:gd name="T56" fmla="*/ 14 w 83"/>
                  <a:gd name="T57" fmla="*/ 170 h 255"/>
                  <a:gd name="T58" fmla="*/ 18 w 83"/>
                  <a:gd name="T59" fmla="*/ 206 h 255"/>
                  <a:gd name="T60" fmla="*/ 25 w 83"/>
                  <a:gd name="T61" fmla="*/ 230 h 255"/>
                  <a:gd name="T62" fmla="*/ 36 w 83"/>
                  <a:gd name="T63" fmla="*/ 239 h 255"/>
                  <a:gd name="T64" fmla="*/ 48 w 83"/>
                  <a:gd name="T65" fmla="*/ 232 h 255"/>
                  <a:gd name="T66" fmla="*/ 58 w 83"/>
                  <a:gd name="T67" fmla="*/ 20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255">
                    <a:moveTo>
                      <a:pt x="74" y="37"/>
                    </a:moveTo>
                    <a:cubicBezTo>
                      <a:pt x="78" y="48"/>
                      <a:pt x="80" y="62"/>
                      <a:pt x="81" y="78"/>
                    </a:cubicBezTo>
                    <a:cubicBezTo>
                      <a:pt x="83" y="94"/>
                      <a:pt x="83" y="112"/>
                      <a:pt x="82" y="131"/>
                    </a:cubicBezTo>
                    <a:cubicBezTo>
                      <a:pt x="81" y="150"/>
                      <a:pt x="79" y="167"/>
                      <a:pt x="77" y="183"/>
                    </a:cubicBezTo>
                    <a:cubicBezTo>
                      <a:pt x="74" y="199"/>
                      <a:pt x="70" y="212"/>
                      <a:pt x="66" y="222"/>
                    </a:cubicBezTo>
                    <a:cubicBezTo>
                      <a:pt x="62" y="233"/>
                      <a:pt x="57" y="241"/>
                      <a:pt x="52" y="247"/>
                    </a:cubicBezTo>
                    <a:cubicBezTo>
                      <a:pt x="47" y="252"/>
                      <a:pt x="41" y="255"/>
                      <a:pt x="36" y="254"/>
                    </a:cubicBezTo>
                    <a:cubicBezTo>
                      <a:pt x="30" y="254"/>
                      <a:pt x="24" y="250"/>
                      <a:pt x="20" y="244"/>
                    </a:cubicBezTo>
                    <a:cubicBezTo>
                      <a:pt x="15" y="237"/>
                      <a:pt x="11" y="228"/>
                      <a:pt x="8" y="216"/>
                    </a:cubicBezTo>
                    <a:cubicBezTo>
                      <a:pt x="5" y="205"/>
                      <a:pt x="3" y="191"/>
                      <a:pt x="1" y="175"/>
                    </a:cubicBezTo>
                    <a:cubicBezTo>
                      <a:pt x="0" y="159"/>
                      <a:pt x="0" y="142"/>
                      <a:pt x="0" y="124"/>
                    </a:cubicBezTo>
                    <a:cubicBezTo>
                      <a:pt x="1" y="105"/>
                      <a:pt x="3" y="87"/>
                      <a:pt x="6" y="72"/>
                    </a:cubicBezTo>
                    <a:cubicBezTo>
                      <a:pt x="9" y="57"/>
                      <a:pt x="12" y="44"/>
                      <a:pt x="17" y="33"/>
                    </a:cubicBezTo>
                    <a:cubicBezTo>
                      <a:pt x="21" y="22"/>
                      <a:pt x="26" y="13"/>
                      <a:pt x="31" y="8"/>
                    </a:cubicBezTo>
                    <a:cubicBezTo>
                      <a:pt x="36" y="2"/>
                      <a:pt x="41" y="0"/>
                      <a:pt x="47" y="0"/>
                    </a:cubicBezTo>
                    <a:cubicBezTo>
                      <a:pt x="53" y="1"/>
                      <a:pt x="58" y="4"/>
                      <a:pt x="62" y="10"/>
                    </a:cubicBezTo>
                    <a:cubicBezTo>
                      <a:pt x="67" y="17"/>
                      <a:pt x="71" y="26"/>
                      <a:pt x="74" y="37"/>
                    </a:cubicBezTo>
                    <a:close/>
                    <a:moveTo>
                      <a:pt x="58" y="208"/>
                    </a:moveTo>
                    <a:cubicBezTo>
                      <a:pt x="60" y="198"/>
                      <a:pt x="63" y="186"/>
                      <a:pt x="64" y="173"/>
                    </a:cubicBezTo>
                    <a:cubicBezTo>
                      <a:pt x="66" y="160"/>
                      <a:pt x="67" y="146"/>
                      <a:pt x="68" y="130"/>
                    </a:cubicBezTo>
                    <a:cubicBezTo>
                      <a:pt x="68" y="113"/>
                      <a:pt x="68" y="98"/>
                      <a:pt x="68" y="84"/>
                    </a:cubicBezTo>
                    <a:cubicBezTo>
                      <a:pt x="67" y="70"/>
                      <a:pt x="66" y="58"/>
                      <a:pt x="65" y="48"/>
                    </a:cubicBezTo>
                    <a:cubicBezTo>
                      <a:pt x="63" y="38"/>
                      <a:pt x="60" y="30"/>
                      <a:pt x="57" y="24"/>
                    </a:cubicBezTo>
                    <a:cubicBezTo>
                      <a:pt x="54" y="19"/>
                      <a:pt x="50" y="16"/>
                      <a:pt x="46" y="15"/>
                    </a:cubicBezTo>
                    <a:cubicBezTo>
                      <a:pt x="41" y="15"/>
                      <a:pt x="37" y="18"/>
                      <a:pt x="34" y="24"/>
                    </a:cubicBezTo>
                    <a:cubicBezTo>
                      <a:pt x="30" y="30"/>
                      <a:pt x="27" y="38"/>
                      <a:pt x="24" y="48"/>
                    </a:cubicBezTo>
                    <a:cubicBezTo>
                      <a:pt x="22" y="58"/>
                      <a:pt x="20" y="70"/>
                      <a:pt x="18" y="83"/>
                    </a:cubicBezTo>
                    <a:cubicBezTo>
                      <a:pt x="17" y="97"/>
                      <a:pt x="16" y="111"/>
                      <a:pt x="15" y="126"/>
                    </a:cubicBezTo>
                    <a:cubicBezTo>
                      <a:pt x="14" y="142"/>
                      <a:pt x="14" y="157"/>
                      <a:pt x="14" y="170"/>
                    </a:cubicBezTo>
                    <a:cubicBezTo>
                      <a:pt x="15" y="183"/>
                      <a:pt x="16" y="195"/>
                      <a:pt x="18" y="206"/>
                    </a:cubicBezTo>
                    <a:cubicBezTo>
                      <a:pt x="20" y="216"/>
                      <a:pt x="22" y="224"/>
                      <a:pt x="25" y="230"/>
                    </a:cubicBezTo>
                    <a:cubicBezTo>
                      <a:pt x="28" y="236"/>
                      <a:pt x="32" y="239"/>
                      <a:pt x="36" y="239"/>
                    </a:cubicBezTo>
                    <a:cubicBezTo>
                      <a:pt x="41" y="240"/>
                      <a:pt x="45" y="237"/>
                      <a:pt x="48" y="232"/>
                    </a:cubicBezTo>
                    <a:cubicBezTo>
                      <a:pt x="52" y="226"/>
                      <a:pt x="55" y="218"/>
                      <a:pt x="58" y="208"/>
                    </a:cubicBezTo>
                    <a:close/>
                  </a:path>
                </a:pathLst>
              </a:custGeom>
              <a:solidFill>
                <a:srgbClr val="898989"/>
              </a:solidFill>
              <a:ln>
                <a:noFill/>
              </a:ln>
            </p:spPr>
            <p:txBody>
              <a:bodyPr anchor="ctr"/>
              <a:lstStyle/>
              <a:p>
                <a:pPr algn="ctr"/>
                <a:endParaRPr/>
              </a:p>
            </p:txBody>
          </p:sp>
          <p:sp>
            <p:nvSpPr>
              <p:cNvPr id="25" name="îṥļîḍè">
                <a:extLst>
                  <a:ext uri="{FF2B5EF4-FFF2-40B4-BE49-F238E27FC236}">
                    <a16:creationId xmlns:a16="http://schemas.microsoft.com/office/drawing/2014/main" id="{69E6C0B4-05C3-3AA8-07B8-24893A9055A5}"/>
                  </a:ext>
                </a:extLst>
              </p:cNvPr>
              <p:cNvSpPr/>
              <p:nvPr/>
            </p:nvSpPr>
            <p:spPr bwMode="auto">
              <a:xfrm>
                <a:off x="3033713" y="4057651"/>
                <a:ext cx="52388" cy="190500"/>
              </a:xfrm>
              <a:custGeom>
                <a:avLst/>
                <a:gdLst>
                  <a:gd name="T0" fmla="*/ 67 w 67"/>
                  <a:gd name="T1" fmla="*/ 61 h 243"/>
                  <a:gd name="T2" fmla="*/ 62 w 67"/>
                  <a:gd name="T3" fmla="*/ 61 h 243"/>
                  <a:gd name="T4" fmla="*/ 57 w 67"/>
                  <a:gd name="T5" fmla="*/ 32 h 243"/>
                  <a:gd name="T6" fmla="*/ 50 w 67"/>
                  <a:gd name="T7" fmla="*/ 15 h 243"/>
                  <a:gd name="T8" fmla="*/ 45 w 67"/>
                  <a:gd name="T9" fmla="*/ 14 h 243"/>
                  <a:gd name="T10" fmla="*/ 39 w 67"/>
                  <a:gd name="T11" fmla="*/ 14 h 243"/>
                  <a:gd name="T12" fmla="*/ 25 w 67"/>
                  <a:gd name="T13" fmla="*/ 14 h 243"/>
                  <a:gd name="T14" fmla="*/ 25 w 67"/>
                  <a:gd name="T15" fmla="*/ 111 h 243"/>
                  <a:gd name="T16" fmla="*/ 35 w 67"/>
                  <a:gd name="T17" fmla="*/ 111 h 243"/>
                  <a:gd name="T18" fmla="*/ 42 w 67"/>
                  <a:gd name="T19" fmla="*/ 109 h 243"/>
                  <a:gd name="T20" fmla="*/ 46 w 67"/>
                  <a:gd name="T21" fmla="*/ 101 h 243"/>
                  <a:gd name="T22" fmla="*/ 48 w 67"/>
                  <a:gd name="T23" fmla="*/ 89 h 243"/>
                  <a:gd name="T24" fmla="*/ 49 w 67"/>
                  <a:gd name="T25" fmla="*/ 72 h 243"/>
                  <a:gd name="T26" fmla="*/ 54 w 67"/>
                  <a:gd name="T27" fmla="*/ 72 h 243"/>
                  <a:gd name="T28" fmla="*/ 54 w 67"/>
                  <a:gd name="T29" fmla="*/ 167 h 243"/>
                  <a:gd name="T30" fmla="*/ 49 w 67"/>
                  <a:gd name="T31" fmla="*/ 167 h 243"/>
                  <a:gd name="T32" fmla="*/ 48 w 67"/>
                  <a:gd name="T33" fmla="*/ 150 h 243"/>
                  <a:gd name="T34" fmla="*/ 46 w 67"/>
                  <a:gd name="T35" fmla="*/ 136 h 243"/>
                  <a:gd name="T36" fmla="*/ 41 w 67"/>
                  <a:gd name="T37" fmla="*/ 128 h 243"/>
                  <a:gd name="T38" fmla="*/ 35 w 67"/>
                  <a:gd name="T39" fmla="*/ 125 h 243"/>
                  <a:gd name="T40" fmla="*/ 25 w 67"/>
                  <a:gd name="T41" fmla="*/ 125 h 243"/>
                  <a:gd name="T42" fmla="*/ 25 w 67"/>
                  <a:gd name="T43" fmla="*/ 209 h 243"/>
                  <a:gd name="T44" fmla="*/ 26 w 67"/>
                  <a:gd name="T45" fmla="*/ 219 h 243"/>
                  <a:gd name="T46" fmla="*/ 29 w 67"/>
                  <a:gd name="T47" fmla="*/ 226 h 243"/>
                  <a:gd name="T48" fmla="*/ 32 w 67"/>
                  <a:gd name="T49" fmla="*/ 229 h 243"/>
                  <a:gd name="T50" fmla="*/ 37 w 67"/>
                  <a:gd name="T51" fmla="*/ 231 h 243"/>
                  <a:gd name="T52" fmla="*/ 37 w 67"/>
                  <a:gd name="T53" fmla="*/ 243 h 243"/>
                  <a:gd name="T54" fmla="*/ 0 w 67"/>
                  <a:gd name="T55" fmla="*/ 243 h 243"/>
                  <a:gd name="T56" fmla="*/ 0 w 67"/>
                  <a:gd name="T57" fmla="*/ 231 h 243"/>
                  <a:gd name="T58" fmla="*/ 5 w 67"/>
                  <a:gd name="T59" fmla="*/ 230 h 243"/>
                  <a:gd name="T60" fmla="*/ 9 w 67"/>
                  <a:gd name="T61" fmla="*/ 228 h 243"/>
                  <a:gd name="T62" fmla="*/ 11 w 67"/>
                  <a:gd name="T63" fmla="*/ 221 h 243"/>
                  <a:gd name="T64" fmla="*/ 12 w 67"/>
                  <a:gd name="T65" fmla="*/ 211 h 243"/>
                  <a:gd name="T66" fmla="*/ 12 w 67"/>
                  <a:gd name="T67" fmla="*/ 36 h 243"/>
                  <a:gd name="T68" fmla="*/ 12 w 67"/>
                  <a:gd name="T69" fmla="*/ 26 h 243"/>
                  <a:gd name="T70" fmla="*/ 9 w 67"/>
                  <a:gd name="T71" fmla="*/ 18 h 243"/>
                  <a:gd name="T72" fmla="*/ 4 w 67"/>
                  <a:gd name="T73" fmla="*/ 15 h 243"/>
                  <a:gd name="T74" fmla="*/ 0 w 67"/>
                  <a:gd name="T75" fmla="*/ 12 h 243"/>
                  <a:gd name="T76" fmla="*/ 0 w 67"/>
                  <a:gd name="T77" fmla="*/ 0 h 243"/>
                  <a:gd name="T78" fmla="*/ 67 w 67"/>
                  <a:gd name="T79" fmla="*/ 0 h 243"/>
                  <a:gd name="T80" fmla="*/ 67 w 67"/>
                  <a:gd name="T81" fmla="*/ 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243">
                    <a:moveTo>
                      <a:pt x="67" y="61"/>
                    </a:moveTo>
                    <a:cubicBezTo>
                      <a:pt x="62" y="61"/>
                      <a:pt x="62" y="61"/>
                      <a:pt x="62" y="61"/>
                    </a:cubicBezTo>
                    <a:cubicBezTo>
                      <a:pt x="62" y="52"/>
                      <a:pt x="60" y="42"/>
                      <a:pt x="57" y="32"/>
                    </a:cubicBezTo>
                    <a:cubicBezTo>
                      <a:pt x="55" y="22"/>
                      <a:pt x="52" y="16"/>
                      <a:pt x="50" y="15"/>
                    </a:cubicBezTo>
                    <a:cubicBezTo>
                      <a:pt x="48" y="15"/>
                      <a:pt x="47" y="14"/>
                      <a:pt x="45" y="14"/>
                    </a:cubicBezTo>
                    <a:cubicBezTo>
                      <a:pt x="43" y="14"/>
                      <a:pt x="42" y="14"/>
                      <a:pt x="39" y="14"/>
                    </a:cubicBezTo>
                    <a:cubicBezTo>
                      <a:pt x="25" y="14"/>
                      <a:pt x="25" y="14"/>
                      <a:pt x="25" y="14"/>
                    </a:cubicBezTo>
                    <a:cubicBezTo>
                      <a:pt x="25" y="111"/>
                      <a:pt x="25" y="111"/>
                      <a:pt x="25" y="111"/>
                    </a:cubicBezTo>
                    <a:cubicBezTo>
                      <a:pt x="35" y="111"/>
                      <a:pt x="35" y="111"/>
                      <a:pt x="35" y="111"/>
                    </a:cubicBezTo>
                    <a:cubicBezTo>
                      <a:pt x="38" y="111"/>
                      <a:pt x="40" y="111"/>
                      <a:pt x="42" y="109"/>
                    </a:cubicBezTo>
                    <a:cubicBezTo>
                      <a:pt x="43" y="107"/>
                      <a:pt x="45" y="104"/>
                      <a:pt x="46" y="101"/>
                    </a:cubicBezTo>
                    <a:cubicBezTo>
                      <a:pt x="47" y="98"/>
                      <a:pt x="47" y="94"/>
                      <a:pt x="48" y="89"/>
                    </a:cubicBezTo>
                    <a:cubicBezTo>
                      <a:pt x="49" y="84"/>
                      <a:pt x="49" y="78"/>
                      <a:pt x="49" y="72"/>
                    </a:cubicBezTo>
                    <a:cubicBezTo>
                      <a:pt x="54" y="72"/>
                      <a:pt x="54" y="72"/>
                      <a:pt x="54" y="72"/>
                    </a:cubicBezTo>
                    <a:cubicBezTo>
                      <a:pt x="54" y="167"/>
                      <a:pt x="54" y="167"/>
                      <a:pt x="54" y="167"/>
                    </a:cubicBezTo>
                    <a:cubicBezTo>
                      <a:pt x="49" y="167"/>
                      <a:pt x="49" y="167"/>
                      <a:pt x="49" y="167"/>
                    </a:cubicBezTo>
                    <a:cubicBezTo>
                      <a:pt x="49" y="162"/>
                      <a:pt x="49" y="157"/>
                      <a:pt x="48" y="150"/>
                    </a:cubicBezTo>
                    <a:cubicBezTo>
                      <a:pt x="47" y="144"/>
                      <a:pt x="47" y="139"/>
                      <a:pt x="46" y="136"/>
                    </a:cubicBezTo>
                    <a:cubicBezTo>
                      <a:pt x="45" y="132"/>
                      <a:pt x="43" y="129"/>
                      <a:pt x="41" y="128"/>
                    </a:cubicBezTo>
                    <a:cubicBezTo>
                      <a:pt x="40" y="126"/>
                      <a:pt x="37" y="125"/>
                      <a:pt x="35" y="125"/>
                    </a:cubicBezTo>
                    <a:cubicBezTo>
                      <a:pt x="25" y="125"/>
                      <a:pt x="25" y="125"/>
                      <a:pt x="25" y="125"/>
                    </a:cubicBezTo>
                    <a:cubicBezTo>
                      <a:pt x="25" y="209"/>
                      <a:pt x="25" y="209"/>
                      <a:pt x="25" y="209"/>
                    </a:cubicBezTo>
                    <a:cubicBezTo>
                      <a:pt x="25" y="213"/>
                      <a:pt x="25" y="216"/>
                      <a:pt x="26" y="219"/>
                    </a:cubicBezTo>
                    <a:cubicBezTo>
                      <a:pt x="26" y="222"/>
                      <a:pt x="27" y="225"/>
                      <a:pt x="29" y="226"/>
                    </a:cubicBezTo>
                    <a:cubicBezTo>
                      <a:pt x="29" y="227"/>
                      <a:pt x="30" y="228"/>
                      <a:pt x="32" y="229"/>
                    </a:cubicBezTo>
                    <a:cubicBezTo>
                      <a:pt x="34" y="230"/>
                      <a:pt x="36" y="231"/>
                      <a:pt x="37" y="231"/>
                    </a:cubicBezTo>
                    <a:cubicBezTo>
                      <a:pt x="37" y="243"/>
                      <a:pt x="37" y="243"/>
                      <a:pt x="37" y="243"/>
                    </a:cubicBezTo>
                    <a:cubicBezTo>
                      <a:pt x="0" y="243"/>
                      <a:pt x="0" y="243"/>
                      <a:pt x="0" y="243"/>
                    </a:cubicBezTo>
                    <a:cubicBezTo>
                      <a:pt x="0" y="231"/>
                      <a:pt x="0" y="231"/>
                      <a:pt x="0" y="231"/>
                    </a:cubicBezTo>
                    <a:cubicBezTo>
                      <a:pt x="1" y="231"/>
                      <a:pt x="3" y="231"/>
                      <a:pt x="5" y="230"/>
                    </a:cubicBezTo>
                    <a:cubicBezTo>
                      <a:pt x="7" y="230"/>
                      <a:pt x="8" y="229"/>
                      <a:pt x="9" y="228"/>
                    </a:cubicBezTo>
                    <a:cubicBezTo>
                      <a:pt x="10" y="227"/>
                      <a:pt x="11" y="224"/>
                      <a:pt x="11" y="221"/>
                    </a:cubicBezTo>
                    <a:cubicBezTo>
                      <a:pt x="12" y="219"/>
                      <a:pt x="12" y="215"/>
                      <a:pt x="12" y="211"/>
                    </a:cubicBezTo>
                    <a:cubicBezTo>
                      <a:pt x="12" y="36"/>
                      <a:pt x="12" y="36"/>
                      <a:pt x="12" y="36"/>
                    </a:cubicBezTo>
                    <a:cubicBezTo>
                      <a:pt x="12" y="32"/>
                      <a:pt x="12" y="28"/>
                      <a:pt x="12" y="26"/>
                    </a:cubicBezTo>
                    <a:cubicBezTo>
                      <a:pt x="11" y="23"/>
                      <a:pt x="10" y="20"/>
                      <a:pt x="9" y="18"/>
                    </a:cubicBezTo>
                    <a:cubicBezTo>
                      <a:pt x="8" y="17"/>
                      <a:pt x="6" y="16"/>
                      <a:pt x="4" y="15"/>
                    </a:cubicBezTo>
                    <a:cubicBezTo>
                      <a:pt x="3" y="13"/>
                      <a:pt x="1" y="13"/>
                      <a:pt x="0" y="12"/>
                    </a:cubicBezTo>
                    <a:cubicBezTo>
                      <a:pt x="0" y="0"/>
                      <a:pt x="0" y="0"/>
                      <a:pt x="0" y="0"/>
                    </a:cubicBezTo>
                    <a:cubicBezTo>
                      <a:pt x="67" y="0"/>
                      <a:pt x="67" y="0"/>
                      <a:pt x="67" y="0"/>
                    </a:cubicBezTo>
                    <a:lnTo>
                      <a:pt x="67" y="61"/>
                    </a:lnTo>
                    <a:close/>
                  </a:path>
                </a:pathLst>
              </a:custGeom>
              <a:solidFill>
                <a:srgbClr val="898989"/>
              </a:solidFill>
              <a:ln>
                <a:noFill/>
              </a:ln>
            </p:spPr>
            <p:txBody>
              <a:bodyPr anchor="ctr"/>
              <a:lstStyle/>
              <a:p>
                <a:pPr algn="ctr"/>
                <a:endParaRPr/>
              </a:p>
            </p:txBody>
          </p:sp>
          <p:sp>
            <p:nvSpPr>
              <p:cNvPr id="26" name="îsḻiḍê">
                <a:extLst>
                  <a:ext uri="{FF2B5EF4-FFF2-40B4-BE49-F238E27FC236}">
                    <a16:creationId xmlns:a16="http://schemas.microsoft.com/office/drawing/2014/main" id="{A726C95A-A5FB-1C83-20D5-D929FCBEB054}"/>
                  </a:ext>
                </a:extLst>
              </p:cNvPr>
              <p:cNvSpPr/>
              <p:nvPr/>
            </p:nvSpPr>
            <p:spPr bwMode="auto">
              <a:xfrm>
                <a:off x="3124201" y="4059238"/>
                <a:ext cx="53975" cy="198438"/>
              </a:xfrm>
              <a:custGeom>
                <a:avLst/>
                <a:gdLst>
                  <a:gd name="T0" fmla="*/ 57 w 68"/>
                  <a:gd name="T1" fmla="*/ 132 h 252"/>
                  <a:gd name="T2" fmla="*/ 63 w 68"/>
                  <a:gd name="T3" fmla="*/ 150 h 252"/>
                  <a:gd name="T4" fmla="*/ 66 w 68"/>
                  <a:gd name="T5" fmla="*/ 174 h 252"/>
                  <a:gd name="T6" fmla="*/ 63 w 68"/>
                  <a:gd name="T7" fmla="*/ 228 h 252"/>
                  <a:gd name="T8" fmla="*/ 44 w 68"/>
                  <a:gd name="T9" fmla="*/ 252 h 252"/>
                  <a:gd name="T10" fmla="*/ 32 w 68"/>
                  <a:gd name="T11" fmla="*/ 248 h 252"/>
                  <a:gd name="T12" fmla="*/ 21 w 68"/>
                  <a:gd name="T13" fmla="*/ 238 h 252"/>
                  <a:gd name="T14" fmla="*/ 20 w 68"/>
                  <a:gd name="T15" fmla="*/ 251 h 252"/>
                  <a:gd name="T16" fmla="*/ 15 w 68"/>
                  <a:gd name="T17" fmla="*/ 251 h 252"/>
                  <a:gd name="T18" fmla="*/ 7 w 68"/>
                  <a:gd name="T19" fmla="*/ 169 h 252"/>
                  <a:gd name="T20" fmla="*/ 12 w 68"/>
                  <a:gd name="T21" fmla="*/ 168 h 252"/>
                  <a:gd name="T22" fmla="*/ 18 w 68"/>
                  <a:gd name="T23" fmla="*/ 195 h 252"/>
                  <a:gd name="T24" fmla="*/ 25 w 68"/>
                  <a:gd name="T25" fmla="*/ 217 h 252"/>
                  <a:gd name="T26" fmla="*/ 34 w 68"/>
                  <a:gd name="T27" fmla="*/ 232 h 252"/>
                  <a:gd name="T28" fmla="*/ 44 w 68"/>
                  <a:gd name="T29" fmla="*/ 237 h 252"/>
                  <a:gd name="T30" fmla="*/ 51 w 68"/>
                  <a:gd name="T31" fmla="*/ 233 h 252"/>
                  <a:gd name="T32" fmla="*/ 55 w 68"/>
                  <a:gd name="T33" fmla="*/ 223 h 252"/>
                  <a:gd name="T34" fmla="*/ 57 w 68"/>
                  <a:gd name="T35" fmla="*/ 210 h 252"/>
                  <a:gd name="T36" fmla="*/ 56 w 68"/>
                  <a:gd name="T37" fmla="*/ 192 h 252"/>
                  <a:gd name="T38" fmla="*/ 51 w 68"/>
                  <a:gd name="T39" fmla="*/ 165 h 252"/>
                  <a:gd name="T40" fmla="*/ 40 w 68"/>
                  <a:gd name="T41" fmla="*/ 148 h 252"/>
                  <a:gd name="T42" fmla="*/ 31 w 68"/>
                  <a:gd name="T43" fmla="*/ 139 h 252"/>
                  <a:gd name="T44" fmla="*/ 21 w 68"/>
                  <a:gd name="T45" fmla="*/ 131 h 252"/>
                  <a:gd name="T46" fmla="*/ 8 w 68"/>
                  <a:gd name="T47" fmla="*/ 108 h 252"/>
                  <a:gd name="T48" fmla="*/ 0 w 68"/>
                  <a:gd name="T49" fmla="*/ 70 h 252"/>
                  <a:gd name="T50" fmla="*/ 0 w 68"/>
                  <a:gd name="T51" fmla="*/ 44 h 252"/>
                  <a:gd name="T52" fmla="*/ 4 w 68"/>
                  <a:gd name="T53" fmla="*/ 22 h 252"/>
                  <a:gd name="T54" fmla="*/ 11 w 68"/>
                  <a:gd name="T55" fmla="*/ 7 h 252"/>
                  <a:gd name="T56" fmla="*/ 20 w 68"/>
                  <a:gd name="T57" fmla="*/ 0 h 252"/>
                  <a:gd name="T58" fmla="*/ 31 w 68"/>
                  <a:gd name="T59" fmla="*/ 4 h 252"/>
                  <a:gd name="T60" fmla="*/ 41 w 68"/>
                  <a:gd name="T61" fmla="*/ 14 h 252"/>
                  <a:gd name="T62" fmla="*/ 42 w 68"/>
                  <a:gd name="T63" fmla="*/ 2 h 252"/>
                  <a:gd name="T64" fmla="*/ 47 w 68"/>
                  <a:gd name="T65" fmla="*/ 2 h 252"/>
                  <a:gd name="T66" fmla="*/ 54 w 68"/>
                  <a:gd name="T67" fmla="*/ 82 h 252"/>
                  <a:gd name="T68" fmla="*/ 50 w 68"/>
                  <a:gd name="T69" fmla="*/ 82 h 252"/>
                  <a:gd name="T70" fmla="*/ 44 w 68"/>
                  <a:gd name="T71" fmla="*/ 57 h 252"/>
                  <a:gd name="T72" fmla="*/ 38 w 68"/>
                  <a:gd name="T73" fmla="*/ 34 h 252"/>
                  <a:gd name="T74" fmla="*/ 30 w 68"/>
                  <a:gd name="T75" fmla="*/ 20 h 252"/>
                  <a:gd name="T76" fmla="*/ 21 w 68"/>
                  <a:gd name="T77" fmla="*/ 15 h 252"/>
                  <a:gd name="T78" fmla="*/ 12 w 68"/>
                  <a:gd name="T79" fmla="*/ 27 h 252"/>
                  <a:gd name="T80" fmla="*/ 10 w 68"/>
                  <a:gd name="T81" fmla="*/ 53 h 252"/>
                  <a:gd name="T82" fmla="*/ 15 w 68"/>
                  <a:gd name="T83" fmla="*/ 78 h 252"/>
                  <a:gd name="T84" fmla="*/ 24 w 68"/>
                  <a:gd name="T85" fmla="*/ 94 h 252"/>
                  <a:gd name="T86" fmla="*/ 34 w 68"/>
                  <a:gd name="T87" fmla="*/ 103 h 252"/>
                  <a:gd name="T88" fmla="*/ 43 w 68"/>
                  <a:gd name="T89" fmla="*/ 111 h 252"/>
                  <a:gd name="T90" fmla="*/ 50 w 68"/>
                  <a:gd name="T91" fmla="*/ 120 h 252"/>
                  <a:gd name="T92" fmla="*/ 57 w 68"/>
                  <a:gd name="T9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252">
                    <a:moveTo>
                      <a:pt x="57" y="132"/>
                    </a:moveTo>
                    <a:cubicBezTo>
                      <a:pt x="60" y="138"/>
                      <a:pt x="61" y="144"/>
                      <a:pt x="63" y="150"/>
                    </a:cubicBezTo>
                    <a:cubicBezTo>
                      <a:pt x="64" y="157"/>
                      <a:pt x="65" y="165"/>
                      <a:pt x="66" y="174"/>
                    </a:cubicBezTo>
                    <a:cubicBezTo>
                      <a:pt x="68" y="195"/>
                      <a:pt x="67" y="213"/>
                      <a:pt x="63" y="228"/>
                    </a:cubicBezTo>
                    <a:cubicBezTo>
                      <a:pt x="58" y="243"/>
                      <a:pt x="52" y="250"/>
                      <a:pt x="44" y="252"/>
                    </a:cubicBezTo>
                    <a:cubicBezTo>
                      <a:pt x="40" y="252"/>
                      <a:pt x="36" y="251"/>
                      <a:pt x="32" y="248"/>
                    </a:cubicBezTo>
                    <a:cubicBezTo>
                      <a:pt x="28" y="246"/>
                      <a:pt x="24" y="242"/>
                      <a:pt x="21" y="238"/>
                    </a:cubicBezTo>
                    <a:cubicBezTo>
                      <a:pt x="20" y="251"/>
                      <a:pt x="20" y="251"/>
                      <a:pt x="20" y="251"/>
                    </a:cubicBezTo>
                    <a:cubicBezTo>
                      <a:pt x="15" y="251"/>
                      <a:pt x="15" y="251"/>
                      <a:pt x="15" y="251"/>
                    </a:cubicBezTo>
                    <a:cubicBezTo>
                      <a:pt x="7" y="169"/>
                      <a:pt x="7" y="169"/>
                      <a:pt x="7" y="169"/>
                    </a:cubicBezTo>
                    <a:cubicBezTo>
                      <a:pt x="12" y="168"/>
                      <a:pt x="12" y="168"/>
                      <a:pt x="12" y="168"/>
                    </a:cubicBezTo>
                    <a:cubicBezTo>
                      <a:pt x="14" y="178"/>
                      <a:pt x="16" y="187"/>
                      <a:pt x="18" y="195"/>
                    </a:cubicBezTo>
                    <a:cubicBezTo>
                      <a:pt x="20" y="203"/>
                      <a:pt x="22" y="211"/>
                      <a:pt x="25" y="217"/>
                    </a:cubicBezTo>
                    <a:cubicBezTo>
                      <a:pt x="28" y="224"/>
                      <a:pt x="31" y="229"/>
                      <a:pt x="34" y="232"/>
                    </a:cubicBezTo>
                    <a:cubicBezTo>
                      <a:pt x="37" y="236"/>
                      <a:pt x="40" y="237"/>
                      <a:pt x="44" y="237"/>
                    </a:cubicBezTo>
                    <a:cubicBezTo>
                      <a:pt x="47" y="236"/>
                      <a:pt x="49" y="235"/>
                      <a:pt x="51" y="233"/>
                    </a:cubicBezTo>
                    <a:cubicBezTo>
                      <a:pt x="53" y="230"/>
                      <a:pt x="54" y="227"/>
                      <a:pt x="55" y="223"/>
                    </a:cubicBezTo>
                    <a:cubicBezTo>
                      <a:pt x="56" y="219"/>
                      <a:pt x="56" y="215"/>
                      <a:pt x="57" y="210"/>
                    </a:cubicBezTo>
                    <a:cubicBezTo>
                      <a:pt x="57" y="204"/>
                      <a:pt x="57" y="199"/>
                      <a:pt x="56" y="192"/>
                    </a:cubicBezTo>
                    <a:cubicBezTo>
                      <a:pt x="55" y="182"/>
                      <a:pt x="53" y="173"/>
                      <a:pt x="51" y="165"/>
                    </a:cubicBezTo>
                    <a:cubicBezTo>
                      <a:pt x="48" y="157"/>
                      <a:pt x="45" y="152"/>
                      <a:pt x="40" y="148"/>
                    </a:cubicBezTo>
                    <a:cubicBezTo>
                      <a:pt x="38" y="145"/>
                      <a:pt x="34" y="142"/>
                      <a:pt x="31" y="139"/>
                    </a:cubicBezTo>
                    <a:cubicBezTo>
                      <a:pt x="27" y="136"/>
                      <a:pt x="24" y="133"/>
                      <a:pt x="21" y="131"/>
                    </a:cubicBezTo>
                    <a:cubicBezTo>
                      <a:pt x="16" y="125"/>
                      <a:pt x="11" y="118"/>
                      <a:pt x="8" y="108"/>
                    </a:cubicBezTo>
                    <a:cubicBezTo>
                      <a:pt x="4" y="99"/>
                      <a:pt x="2" y="86"/>
                      <a:pt x="0" y="70"/>
                    </a:cubicBezTo>
                    <a:cubicBezTo>
                      <a:pt x="0" y="61"/>
                      <a:pt x="0" y="52"/>
                      <a:pt x="0" y="44"/>
                    </a:cubicBezTo>
                    <a:cubicBezTo>
                      <a:pt x="1" y="36"/>
                      <a:pt x="2" y="28"/>
                      <a:pt x="4" y="22"/>
                    </a:cubicBezTo>
                    <a:cubicBezTo>
                      <a:pt x="6" y="16"/>
                      <a:pt x="8" y="11"/>
                      <a:pt x="11" y="7"/>
                    </a:cubicBezTo>
                    <a:cubicBezTo>
                      <a:pt x="14" y="3"/>
                      <a:pt x="17" y="1"/>
                      <a:pt x="20" y="0"/>
                    </a:cubicBezTo>
                    <a:cubicBezTo>
                      <a:pt x="24" y="0"/>
                      <a:pt x="28" y="1"/>
                      <a:pt x="31" y="4"/>
                    </a:cubicBezTo>
                    <a:cubicBezTo>
                      <a:pt x="35" y="7"/>
                      <a:pt x="38" y="10"/>
                      <a:pt x="41" y="14"/>
                    </a:cubicBezTo>
                    <a:cubicBezTo>
                      <a:pt x="42" y="2"/>
                      <a:pt x="42" y="2"/>
                      <a:pt x="42" y="2"/>
                    </a:cubicBezTo>
                    <a:cubicBezTo>
                      <a:pt x="47" y="2"/>
                      <a:pt x="47" y="2"/>
                      <a:pt x="47" y="2"/>
                    </a:cubicBezTo>
                    <a:cubicBezTo>
                      <a:pt x="54" y="82"/>
                      <a:pt x="54" y="82"/>
                      <a:pt x="54" y="82"/>
                    </a:cubicBezTo>
                    <a:cubicBezTo>
                      <a:pt x="50" y="82"/>
                      <a:pt x="50" y="82"/>
                      <a:pt x="50" y="82"/>
                    </a:cubicBezTo>
                    <a:cubicBezTo>
                      <a:pt x="48" y="73"/>
                      <a:pt x="46" y="65"/>
                      <a:pt x="44" y="57"/>
                    </a:cubicBezTo>
                    <a:cubicBezTo>
                      <a:pt x="42" y="48"/>
                      <a:pt x="40" y="41"/>
                      <a:pt x="38" y="34"/>
                    </a:cubicBezTo>
                    <a:cubicBezTo>
                      <a:pt x="36" y="28"/>
                      <a:pt x="33" y="23"/>
                      <a:pt x="30" y="20"/>
                    </a:cubicBezTo>
                    <a:cubicBezTo>
                      <a:pt x="28" y="16"/>
                      <a:pt x="24" y="15"/>
                      <a:pt x="21" y="15"/>
                    </a:cubicBezTo>
                    <a:cubicBezTo>
                      <a:pt x="17" y="16"/>
                      <a:pt x="14" y="20"/>
                      <a:pt x="12" y="27"/>
                    </a:cubicBezTo>
                    <a:cubicBezTo>
                      <a:pt x="10" y="34"/>
                      <a:pt x="9" y="43"/>
                      <a:pt x="10" y="53"/>
                    </a:cubicBezTo>
                    <a:cubicBezTo>
                      <a:pt x="11" y="63"/>
                      <a:pt x="13" y="72"/>
                      <a:pt x="15" y="78"/>
                    </a:cubicBezTo>
                    <a:cubicBezTo>
                      <a:pt x="17" y="85"/>
                      <a:pt x="20" y="90"/>
                      <a:pt x="24" y="94"/>
                    </a:cubicBezTo>
                    <a:cubicBezTo>
                      <a:pt x="27" y="98"/>
                      <a:pt x="31" y="101"/>
                      <a:pt x="34" y="103"/>
                    </a:cubicBezTo>
                    <a:cubicBezTo>
                      <a:pt x="37" y="106"/>
                      <a:pt x="40" y="108"/>
                      <a:pt x="43" y="111"/>
                    </a:cubicBezTo>
                    <a:cubicBezTo>
                      <a:pt x="45" y="114"/>
                      <a:pt x="48" y="117"/>
                      <a:pt x="50" y="120"/>
                    </a:cubicBezTo>
                    <a:cubicBezTo>
                      <a:pt x="53" y="124"/>
                      <a:pt x="55" y="128"/>
                      <a:pt x="57" y="132"/>
                    </a:cubicBezTo>
                    <a:close/>
                  </a:path>
                </a:pathLst>
              </a:custGeom>
              <a:solidFill>
                <a:srgbClr val="898989"/>
              </a:solidFill>
              <a:ln>
                <a:noFill/>
              </a:ln>
            </p:spPr>
            <p:txBody>
              <a:bodyPr anchor="ctr"/>
              <a:lstStyle/>
              <a:p>
                <a:pPr algn="ctr"/>
                <a:endParaRPr/>
              </a:p>
            </p:txBody>
          </p:sp>
          <p:sp>
            <p:nvSpPr>
              <p:cNvPr id="27" name="îṣ1iḍé">
                <a:extLst>
                  <a:ext uri="{FF2B5EF4-FFF2-40B4-BE49-F238E27FC236}">
                    <a16:creationId xmlns:a16="http://schemas.microsoft.com/office/drawing/2014/main" id="{0397EF3F-D712-B0D6-CE3B-16AD2B8F06E1}"/>
                  </a:ext>
                </a:extLst>
              </p:cNvPr>
              <p:cNvSpPr/>
              <p:nvPr/>
            </p:nvSpPr>
            <p:spPr bwMode="auto">
              <a:xfrm>
                <a:off x="3171826" y="4054476"/>
                <a:ext cx="65088" cy="198438"/>
              </a:xfrm>
              <a:custGeom>
                <a:avLst/>
                <a:gdLst>
                  <a:gd name="T0" fmla="*/ 60 w 84"/>
                  <a:gd name="T1" fmla="*/ 251 h 253"/>
                  <a:gd name="T2" fmla="*/ 44 w 84"/>
                  <a:gd name="T3" fmla="*/ 247 h 253"/>
                  <a:gd name="T4" fmla="*/ 29 w 84"/>
                  <a:gd name="T5" fmla="*/ 225 h 253"/>
                  <a:gd name="T6" fmla="*/ 15 w 84"/>
                  <a:gd name="T7" fmla="*/ 189 h 253"/>
                  <a:gd name="T8" fmla="*/ 4 w 84"/>
                  <a:gd name="T9" fmla="*/ 138 h 253"/>
                  <a:gd name="T10" fmla="*/ 0 w 84"/>
                  <a:gd name="T11" fmla="*/ 85 h 253"/>
                  <a:gd name="T12" fmla="*/ 3 w 84"/>
                  <a:gd name="T13" fmla="*/ 43 h 253"/>
                  <a:gd name="T14" fmla="*/ 12 w 84"/>
                  <a:gd name="T15" fmla="*/ 14 h 253"/>
                  <a:gd name="T16" fmla="*/ 26 w 84"/>
                  <a:gd name="T17" fmla="*/ 1 h 253"/>
                  <a:gd name="T18" fmla="*/ 38 w 84"/>
                  <a:gd name="T19" fmla="*/ 3 h 253"/>
                  <a:gd name="T20" fmla="*/ 49 w 84"/>
                  <a:gd name="T21" fmla="*/ 13 h 253"/>
                  <a:gd name="T22" fmla="*/ 50 w 84"/>
                  <a:gd name="T23" fmla="*/ 1 h 253"/>
                  <a:gd name="T24" fmla="*/ 55 w 84"/>
                  <a:gd name="T25" fmla="*/ 0 h 253"/>
                  <a:gd name="T26" fmla="*/ 68 w 84"/>
                  <a:gd name="T27" fmla="*/ 85 h 253"/>
                  <a:gd name="T28" fmla="*/ 63 w 84"/>
                  <a:gd name="T29" fmla="*/ 86 h 253"/>
                  <a:gd name="T30" fmla="*/ 56 w 84"/>
                  <a:gd name="T31" fmla="*/ 60 h 253"/>
                  <a:gd name="T32" fmla="*/ 48 w 84"/>
                  <a:gd name="T33" fmla="*/ 36 h 253"/>
                  <a:gd name="T34" fmla="*/ 39 w 84"/>
                  <a:gd name="T35" fmla="*/ 20 h 253"/>
                  <a:gd name="T36" fmla="*/ 29 w 84"/>
                  <a:gd name="T37" fmla="*/ 15 h 253"/>
                  <a:gd name="T38" fmla="*/ 19 w 84"/>
                  <a:gd name="T39" fmla="*/ 25 h 253"/>
                  <a:gd name="T40" fmla="*/ 14 w 84"/>
                  <a:gd name="T41" fmla="*/ 49 h 253"/>
                  <a:gd name="T42" fmla="*/ 13 w 84"/>
                  <a:gd name="T43" fmla="*/ 85 h 253"/>
                  <a:gd name="T44" fmla="*/ 18 w 84"/>
                  <a:gd name="T45" fmla="*/ 132 h 253"/>
                  <a:gd name="T46" fmla="*/ 26 w 84"/>
                  <a:gd name="T47" fmla="*/ 174 h 253"/>
                  <a:gd name="T48" fmla="*/ 37 w 84"/>
                  <a:gd name="T49" fmla="*/ 206 h 253"/>
                  <a:gd name="T50" fmla="*/ 49 w 84"/>
                  <a:gd name="T51" fmla="*/ 226 h 253"/>
                  <a:gd name="T52" fmla="*/ 62 w 84"/>
                  <a:gd name="T53" fmla="*/ 231 h 253"/>
                  <a:gd name="T54" fmla="*/ 70 w 84"/>
                  <a:gd name="T55" fmla="*/ 225 h 253"/>
                  <a:gd name="T56" fmla="*/ 75 w 84"/>
                  <a:gd name="T57" fmla="*/ 212 h 253"/>
                  <a:gd name="T58" fmla="*/ 78 w 84"/>
                  <a:gd name="T59" fmla="*/ 194 h 253"/>
                  <a:gd name="T60" fmla="*/ 79 w 84"/>
                  <a:gd name="T61" fmla="*/ 172 h 253"/>
                  <a:gd name="T62" fmla="*/ 84 w 84"/>
                  <a:gd name="T63" fmla="*/ 177 h 253"/>
                  <a:gd name="T64" fmla="*/ 78 w 84"/>
                  <a:gd name="T65" fmla="*/ 231 h 253"/>
                  <a:gd name="T66" fmla="*/ 60 w 84"/>
                  <a:gd name="T67" fmla="*/ 2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253">
                    <a:moveTo>
                      <a:pt x="60" y="251"/>
                    </a:moveTo>
                    <a:cubicBezTo>
                      <a:pt x="55" y="253"/>
                      <a:pt x="50" y="251"/>
                      <a:pt x="44" y="247"/>
                    </a:cubicBezTo>
                    <a:cubicBezTo>
                      <a:pt x="39" y="242"/>
                      <a:pt x="34" y="235"/>
                      <a:pt x="29" y="225"/>
                    </a:cubicBezTo>
                    <a:cubicBezTo>
                      <a:pt x="24" y="216"/>
                      <a:pt x="19" y="203"/>
                      <a:pt x="15" y="189"/>
                    </a:cubicBezTo>
                    <a:cubicBezTo>
                      <a:pt x="11" y="174"/>
                      <a:pt x="7" y="157"/>
                      <a:pt x="4" y="138"/>
                    </a:cubicBezTo>
                    <a:cubicBezTo>
                      <a:pt x="2" y="119"/>
                      <a:pt x="0" y="101"/>
                      <a:pt x="0" y="85"/>
                    </a:cubicBezTo>
                    <a:cubicBezTo>
                      <a:pt x="0" y="69"/>
                      <a:pt x="1" y="55"/>
                      <a:pt x="3" y="43"/>
                    </a:cubicBezTo>
                    <a:cubicBezTo>
                      <a:pt x="5" y="31"/>
                      <a:pt x="8" y="22"/>
                      <a:pt x="12" y="14"/>
                    </a:cubicBezTo>
                    <a:cubicBezTo>
                      <a:pt x="16" y="7"/>
                      <a:pt x="21" y="3"/>
                      <a:pt x="26" y="1"/>
                    </a:cubicBezTo>
                    <a:cubicBezTo>
                      <a:pt x="30" y="0"/>
                      <a:pt x="34" y="1"/>
                      <a:pt x="38" y="3"/>
                    </a:cubicBezTo>
                    <a:cubicBezTo>
                      <a:pt x="42" y="5"/>
                      <a:pt x="46" y="8"/>
                      <a:pt x="49" y="13"/>
                    </a:cubicBezTo>
                    <a:cubicBezTo>
                      <a:pt x="50" y="1"/>
                      <a:pt x="50" y="1"/>
                      <a:pt x="50" y="1"/>
                    </a:cubicBezTo>
                    <a:cubicBezTo>
                      <a:pt x="55" y="0"/>
                      <a:pt x="55" y="0"/>
                      <a:pt x="55" y="0"/>
                    </a:cubicBezTo>
                    <a:cubicBezTo>
                      <a:pt x="68" y="85"/>
                      <a:pt x="68" y="85"/>
                      <a:pt x="68" y="85"/>
                    </a:cubicBezTo>
                    <a:cubicBezTo>
                      <a:pt x="63" y="86"/>
                      <a:pt x="63" y="86"/>
                      <a:pt x="63" y="86"/>
                    </a:cubicBezTo>
                    <a:cubicBezTo>
                      <a:pt x="61" y="78"/>
                      <a:pt x="59" y="69"/>
                      <a:pt x="56" y="60"/>
                    </a:cubicBezTo>
                    <a:cubicBezTo>
                      <a:pt x="53" y="50"/>
                      <a:pt x="51" y="42"/>
                      <a:pt x="48" y="36"/>
                    </a:cubicBezTo>
                    <a:cubicBezTo>
                      <a:pt x="45" y="29"/>
                      <a:pt x="42" y="23"/>
                      <a:pt x="39" y="20"/>
                    </a:cubicBezTo>
                    <a:cubicBezTo>
                      <a:pt x="36" y="16"/>
                      <a:pt x="32" y="15"/>
                      <a:pt x="29" y="15"/>
                    </a:cubicBezTo>
                    <a:cubicBezTo>
                      <a:pt x="25" y="16"/>
                      <a:pt x="22" y="20"/>
                      <a:pt x="19" y="25"/>
                    </a:cubicBezTo>
                    <a:cubicBezTo>
                      <a:pt x="17" y="31"/>
                      <a:pt x="15" y="39"/>
                      <a:pt x="14" y="49"/>
                    </a:cubicBezTo>
                    <a:cubicBezTo>
                      <a:pt x="13" y="58"/>
                      <a:pt x="13" y="70"/>
                      <a:pt x="13" y="85"/>
                    </a:cubicBezTo>
                    <a:cubicBezTo>
                      <a:pt x="14" y="99"/>
                      <a:pt x="16" y="115"/>
                      <a:pt x="18" y="132"/>
                    </a:cubicBezTo>
                    <a:cubicBezTo>
                      <a:pt x="20" y="148"/>
                      <a:pt x="23" y="161"/>
                      <a:pt x="26" y="174"/>
                    </a:cubicBezTo>
                    <a:cubicBezTo>
                      <a:pt x="29" y="186"/>
                      <a:pt x="33" y="197"/>
                      <a:pt x="37" y="206"/>
                    </a:cubicBezTo>
                    <a:cubicBezTo>
                      <a:pt x="41" y="215"/>
                      <a:pt x="45" y="222"/>
                      <a:pt x="49" y="226"/>
                    </a:cubicBezTo>
                    <a:cubicBezTo>
                      <a:pt x="53" y="231"/>
                      <a:pt x="57" y="232"/>
                      <a:pt x="62" y="231"/>
                    </a:cubicBezTo>
                    <a:cubicBezTo>
                      <a:pt x="65" y="231"/>
                      <a:pt x="68" y="228"/>
                      <a:pt x="70" y="225"/>
                    </a:cubicBezTo>
                    <a:cubicBezTo>
                      <a:pt x="72" y="221"/>
                      <a:pt x="74" y="217"/>
                      <a:pt x="75" y="212"/>
                    </a:cubicBezTo>
                    <a:cubicBezTo>
                      <a:pt x="76" y="206"/>
                      <a:pt x="77" y="200"/>
                      <a:pt x="78" y="194"/>
                    </a:cubicBezTo>
                    <a:cubicBezTo>
                      <a:pt x="79" y="187"/>
                      <a:pt x="79" y="180"/>
                      <a:pt x="79" y="172"/>
                    </a:cubicBezTo>
                    <a:cubicBezTo>
                      <a:pt x="84" y="177"/>
                      <a:pt x="84" y="177"/>
                      <a:pt x="84" y="177"/>
                    </a:cubicBezTo>
                    <a:cubicBezTo>
                      <a:pt x="84" y="202"/>
                      <a:pt x="82" y="220"/>
                      <a:pt x="78" y="231"/>
                    </a:cubicBezTo>
                    <a:cubicBezTo>
                      <a:pt x="74" y="243"/>
                      <a:pt x="68" y="250"/>
                      <a:pt x="60" y="251"/>
                    </a:cubicBezTo>
                    <a:close/>
                  </a:path>
                </a:pathLst>
              </a:custGeom>
              <a:solidFill>
                <a:srgbClr val="898989"/>
              </a:solidFill>
              <a:ln>
                <a:noFill/>
              </a:ln>
            </p:spPr>
            <p:txBody>
              <a:bodyPr anchor="ctr"/>
              <a:lstStyle/>
              <a:p>
                <a:pPr algn="ctr"/>
                <a:endParaRPr/>
              </a:p>
            </p:txBody>
          </p:sp>
          <p:sp>
            <p:nvSpPr>
              <p:cNvPr id="28" name="íşľîḋé">
                <a:extLst>
                  <a:ext uri="{FF2B5EF4-FFF2-40B4-BE49-F238E27FC236}">
                    <a16:creationId xmlns:a16="http://schemas.microsoft.com/office/drawing/2014/main" id="{CFD73A0F-1F1E-6F36-0AE1-D9DBA27CEBBF}"/>
                  </a:ext>
                </a:extLst>
              </p:cNvPr>
              <p:cNvSpPr/>
              <p:nvPr/>
            </p:nvSpPr>
            <p:spPr bwMode="auto">
              <a:xfrm>
                <a:off x="3222626" y="4043363"/>
                <a:ext cx="57150" cy="195263"/>
              </a:xfrm>
              <a:custGeom>
                <a:avLst/>
                <a:gdLst>
                  <a:gd name="T0" fmla="*/ 73 w 73"/>
                  <a:gd name="T1" fmla="*/ 239 h 248"/>
                  <a:gd name="T2" fmla="*/ 35 w 73"/>
                  <a:gd name="T3" fmla="*/ 248 h 248"/>
                  <a:gd name="T4" fmla="*/ 33 w 73"/>
                  <a:gd name="T5" fmla="*/ 236 h 248"/>
                  <a:gd name="T6" fmla="*/ 38 w 73"/>
                  <a:gd name="T7" fmla="*/ 234 h 248"/>
                  <a:gd name="T8" fmla="*/ 42 w 73"/>
                  <a:gd name="T9" fmla="*/ 231 h 248"/>
                  <a:gd name="T10" fmla="*/ 44 w 73"/>
                  <a:gd name="T11" fmla="*/ 224 h 248"/>
                  <a:gd name="T12" fmla="*/ 43 w 73"/>
                  <a:gd name="T13" fmla="*/ 214 h 248"/>
                  <a:gd name="T14" fmla="*/ 18 w 73"/>
                  <a:gd name="T15" fmla="*/ 41 h 248"/>
                  <a:gd name="T16" fmla="*/ 16 w 73"/>
                  <a:gd name="T17" fmla="*/ 31 h 248"/>
                  <a:gd name="T18" fmla="*/ 12 w 73"/>
                  <a:gd name="T19" fmla="*/ 25 h 248"/>
                  <a:gd name="T20" fmla="*/ 7 w 73"/>
                  <a:gd name="T21" fmla="*/ 22 h 248"/>
                  <a:gd name="T22" fmla="*/ 2 w 73"/>
                  <a:gd name="T23" fmla="*/ 21 h 248"/>
                  <a:gd name="T24" fmla="*/ 0 w 73"/>
                  <a:gd name="T25" fmla="*/ 9 h 248"/>
                  <a:gd name="T26" fmla="*/ 38 w 73"/>
                  <a:gd name="T27" fmla="*/ 0 h 248"/>
                  <a:gd name="T28" fmla="*/ 40 w 73"/>
                  <a:gd name="T29" fmla="*/ 12 h 248"/>
                  <a:gd name="T30" fmla="*/ 35 w 73"/>
                  <a:gd name="T31" fmla="*/ 14 h 248"/>
                  <a:gd name="T32" fmla="*/ 31 w 73"/>
                  <a:gd name="T33" fmla="*/ 18 h 248"/>
                  <a:gd name="T34" fmla="*/ 29 w 73"/>
                  <a:gd name="T35" fmla="*/ 25 h 248"/>
                  <a:gd name="T36" fmla="*/ 30 w 73"/>
                  <a:gd name="T37" fmla="*/ 36 h 248"/>
                  <a:gd name="T38" fmla="*/ 55 w 73"/>
                  <a:gd name="T39" fmla="*/ 208 h 248"/>
                  <a:gd name="T40" fmla="*/ 58 w 73"/>
                  <a:gd name="T41" fmla="*/ 218 h 248"/>
                  <a:gd name="T42" fmla="*/ 61 w 73"/>
                  <a:gd name="T43" fmla="*/ 224 h 248"/>
                  <a:gd name="T44" fmla="*/ 66 w 73"/>
                  <a:gd name="T45" fmla="*/ 226 h 248"/>
                  <a:gd name="T46" fmla="*/ 71 w 73"/>
                  <a:gd name="T47" fmla="*/ 227 h 248"/>
                  <a:gd name="T48" fmla="*/ 73 w 73"/>
                  <a:gd name="T49"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248">
                    <a:moveTo>
                      <a:pt x="73" y="239"/>
                    </a:moveTo>
                    <a:cubicBezTo>
                      <a:pt x="35" y="248"/>
                      <a:pt x="35" y="248"/>
                      <a:pt x="35" y="248"/>
                    </a:cubicBezTo>
                    <a:cubicBezTo>
                      <a:pt x="33" y="236"/>
                      <a:pt x="33" y="236"/>
                      <a:pt x="33" y="236"/>
                    </a:cubicBezTo>
                    <a:cubicBezTo>
                      <a:pt x="34" y="236"/>
                      <a:pt x="36" y="235"/>
                      <a:pt x="38" y="234"/>
                    </a:cubicBezTo>
                    <a:cubicBezTo>
                      <a:pt x="40" y="233"/>
                      <a:pt x="41" y="232"/>
                      <a:pt x="42" y="231"/>
                    </a:cubicBezTo>
                    <a:cubicBezTo>
                      <a:pt x="43" y="229"/>
                      <a:pt x="43" y="227"/>
                      <a:pt x="44" y="224"/>
                    </a:cubicBezTo>
                    <a:cubicBezTo>
                      <a:pt x="44" y="222"/>
                      <a:pt x="44" y="218"/>
                      <a:pt x="43" y="214"/>
                    </a:cubicBezTo>
                    <a:cubicBezTo>
                      <a:pt x="18" y="41"/>
                      <a:pt x="18" y="41"/>
                      <a:pt x="18" y="41"/>
                    </a:cubicBezTo>
                    <a:cubicBezTo>
                      <a:pt x="17" y="37"/>
                      <a:pt x="17" y="33"/>
                      <a:pt x="16" y="31"/>
                    </a:cubicBezTo>
                    <a:cubicBezTo>
                      <a:pt x="15" y="28"/>
                      <a:pt x="14" y="26"/>
                      <a:pt x="12" y="25"/>
                    </a:cubicBezTo>
                    <a:cubicBezTo>
                      <a:pt x="10" y="24"/>
                      <a:pt x="9" y="23"/>
                      <a:pt x="7" y="22"/>
                    </a:cubicBezTo>
                    <a:cubicBezTo>
                      <a:pt x="5" y="22"/>
                      <a:pt x="3" y="21"/>
                      <a:pt x="2" y="21"/>
                    </a:cubicBezTo>
                    <a:cubicBezTo>
                      <a:pt x="0" y="9"/>
                      <a:pt x="0" y="9"/>
                      <a:pt x="0" y="9"/>
                    </a:cubicBezTo>
                    <a:cubicBezTo>
                      <a:pt x="38" y="0"/>
                      <a:pt x="38" y="0"/>
                      <a:pt x="38" y="0"/>
                    </a:cubicBezTo>
                    <a:cubicBezTo>
                      <a:pt x="40" y="12"/>
                      <a:pt x="40" y="12"/>
                      <a:pt x="40" y="12"/>
                    </a:cubicBezTo>
                    <a:cubicBezTo>
                      <a:pt x="38" y="12"/>
                      <a:pt x="37" y="13"/>
                      <a:pt x="35" y="14"/>
                    </a:cubicBezTo>
                    <a:cubicBezTo>
                      <a:pt x="34" y="15"/>
                      <a:pt x="33" y="17"/>
                      <a:pt x="31" y="18"/>
                    </a:cubicBezTo>
                    <a:cubicBezTo>
                      <a:pt x="30" y="20"/>
                      <a:pt x="29" y="22"/>
                      <a:pt x="29" y="25"/>
                    </a:cubicBezTo>
                    <a:cubicBezTo>
                      <a:pt x="29" y="29"/>
                      <a:pt x="30" y="32"/>
                      <a:pt x="30" y="36"/>
                    </a:cubicBezTo>
                    <a:cubicBezTo>
                      <a:pt x="55" y="208"/>
                      <a:pt x="55" y="208"/>
                      <a:pt x="55" y="208"/>
                    </a:cubicBezTo>
                    <a:cubicBezTo>
                      <a:pt x="56" y="212"/>
                      <a:pt x="57" y="215"/>
                      <a:pt x="58" y="218"/>
                    </a:cubicBezTo>
                    <a:cubicBezTo>
                      <a:pt x="59" y="221"/>
                      <a:pt x="60" y="223"/>
                      <a:pt x="61" y="224"/>
                    </a:cubicBezTo>
                    <a:cubicBezTo>
                      <a:pt x="62" y="225"/>
                      <a:pt x="64" y="226"/>
                      <a:pt x="66" y="226"/>
                    </a:cubicBezTo>
                    <a:cubicBezTo>
                      <a:pt x="68" y="227"/>
                      <a:pt x="70" y="227"/>
                      <a:pt x="71" y="227"/>
                    </a:cubicBezTo>
                    <a:lnTo>
                      <a:pt x="73" y="239"/>
                    </a:lnTo>
                    <a:close/>
                  </a:path>
                </a:pathLst>
              </a:custGeom>
              <a:solidFill>
                <a:srgbClr val="898989"/>
              </a:solidFill>
              <a:ln>
                <a:noFill/>
              </a:ln>
            </p:spPr>
            <p:txBody>
              <a:bodyPr anchor="ctr"/>
              <a:lstStyle/>
              <a:p>
                <a:pPr algn="ctr"/>
                <a:endParaRPr/>
              </a:p>
            </p:txBody>
          </p:sp>
          <p:sp>
            <p:nvSpPr>
              <p:cNvPr id="29" name="íṣ1iḍe">
                <a:extLst>
                  <a:ext uri="{FF2B5EF4-FFF2-40B4-BE49-F238E27FC236}">
                    <a16:creationId xmlns:a16="http://schemas.microsoft.com/office/drawing/2014/main" id="{22733060-DA88-55DE-05DC-7E0F7D2EE199}"/>
                  </a:ext>
                </a:extLst>
              </p:cNvPr>
              <p:cNvSpPr/>
              <p:nvPr/>
            </p:nvSpPr>
            <p:spPr bwMode="auto">
              <a:xfrm>
                <a:off x="3257551" y="4022726"/>
                <a:ext cx="88900" cy="201613"/>
              </a:xfrm>
              <a:custGeom>
                <a:avLst/>
                <a:gdLst>
                  <a:gd name="T0" fmla="*/ 102 w 114"/>
                  <a:gd name="T1" fmla="*/ 164 h 257"/>
                  <a:gd name="T2" fmla="*/ 114 w 114"/>
                  <a:gd name="T3" fmla="*/ 234 h 257"/>
                  <a:gd name="T4" fmla="*/ 45 w 114"/>
                  <a:gd name="T5" fmla="*/ 257 h 257"/>
                  <a:gd name="T6" fmla="*/ 43 w 114"/>
                  <a:gd name="T7" fmla="*/ 245 h 257"/>
                  <a:gd name="T8" fmla="*/ 47 w 114"/>
                  <a:gd name="T9" fmla="*/ 242 h 257"/>
                  <a:gd name="T10" fmla="*/ 50 w 114"/>
                  <a:gd name="T11" fmla="*/ 238 h 257"/>
                  <a:gd name="T12" fmla="*/ 52 w 114"/>
                  <a:gd name="T13" fmla="*/ 231 h 257"/>
                  <a:gd name="T14" fmla="*/ 51 w 114"/>
                  <a:gd name="T15" fmla="*/ 221 h 257"/>
                  <a:gd name="T16" fmla="*/ 19 w 114"/>
                  <a:gd name="T17" fmla="*/ 51 h 257"/>
                  <a:gd name="T18" fmla="*/ 16 w 114"/>
                  <a:gd name="T19" fmla="*/ 42 h 257"/>
                  <a:gd name="T20" fmla="*/ 12 w 114"/>
                  <a:gd name="T21" fmla="*/ 36 h 257"/>
                  <a:gd name="T22" fmla="*/ 7 w 114"/>
                  <a:gd name="T23" fmla="*/ 33 h 257"/>
                  <a:gd name="T24" fmla="*/ 2 w 114"/>
                  <a:gd name="T25" fmla="*/ 33 h 257"/>
                  <a:gd name="T26" fmla="*/ 0 w 114"/>
                  <a:gd name="T27" fmla="*/ 21 h 257"/>
                  <a:gd name="T28" fmla="*/ 64 w 114"/>
                  <a:gd name="T29" fmla="*/ 0 h 257"/>
                  <a:gd name="T30" fmla="*/ 75 w 114"/>
                  <a:gd name="T31" fmla="*/ 57 h 257"/>
                  <a:gd name="T32" fmla="*/ 71 w 114"/>
                  <a:gd name="T33" fmla="*/ 58 h 257"/>
                  <a:gd name="T34" fmla="*/ 61 w 114"/>
                  <a:gd name="T35" fmla="*/ 33 h 257"/>
                  <a:gd name="T36" fmla="*/ 50 w 114"/>
                  <a:gd name="T37" fmla="*/ 20 h 257"/>
                  <a:gd name="T38" fmla="*/ 46 w 114"/>
                  <a:gd name="T39" fmla="*/ 20 h 257"/>
                  <a:gd name="T40" fmla="*/ 40 w 114"/>
                  <a:gd name="T41" fmla="*/ 22 h 257"/>
                  <a:gd name="T42" fmla="*/ 27 w 114"/>
                  <a:gd name="T43" fmla="*/ 26 h 257"/>
                  <a:gd name="T44" fmla="*/ 45 w 114"/>
                  <a:gd name="T45" fmla="*/ 120 h 257"/>
                  <a:gd name="T46" fmla="*/ 54 w 114"/>
                  <a:gd name="T47" fmla="*/ 117 h 257"/>
                  <a:gd name="T48" fmla="*/ 60 w 114"/>
                  <a:gd name="T49" fmla="*/ 112 h 257"/>
                  <a:gd name="T50" fmla="*/ 62 w 114"/>
                  <a:gd name="T51" fmla="*/ 103 h 257"/>
                  <a:gd name="T52" fmla="*/ 62 w 114"/>
                  <a:gd name="T53" fmla="*/ 89 h 257"/>
                  <a:gd name="T54" fmla="*/ 60 w 114"/>
                  <a:gd name="T55" fmla="*/ 74 h 257"/>
                  <a:gd name="T56" fmla="*/ 65 w 114"/>
                  <a:gd name="T57" fmla="*/ 72 h 257"/>
                  <a:gd name="T58" fmla="*/ 82 w 114"/>
                  <a:gd name="T59" fmla="*/ 165 h 257"/>
                  <a:gd name="T60" fmla="*/ 78 w 114"/>
                  <a:gd name="T61" fmla="*/ 166 h 257"/>
                  <a:gd name="T62" fmla="*/ 73 w 114"/>
                  <a:gd name="T63" fmla="*/ 149 h 257"/>
                  <a:gd name="T64" fmla="*/ 69 w 114"/>
                  <a:gd name="T65" fmla="*/ 137 h 257"/>
                  <a:gd name="T66" fmla="*/ 63 w 114"/>
                  <a:gd name="T67" fmla="*/ 130 h 257"/>
                  <a:gd name="T68" fmla="*/ 57 w 114"/>
                  <a:gd name="T69" fmla="*/ 130 h 257"/>
                  <a:gd name="T70" fmla="*/ 47 w 114"/>
                  <a:gd name="T71" fmla="*/ 133 h 257"/>
                  <a:gd name="T72" fmla="*/ 61 w 114"/>
                  <a:gd name="T73" fmla="*/ 204 h 257"/>
                  <a:gd name="T74" fmla="*/ 64 w 114"/>
                  <a:gd name="T75" fmla="*/ 221 h 257"/>
                  <a:gd name="T76" fmla="*/ 68 w 114"/>
                  <a:gd name="T77" fmla="*/ 229 h 257"/>
                  <a:gd name="T78" fmla="*/ 73 w 114"/>
                  <a:gd name="T79" fmla="*/ 232 h 257"/>
                  <a:gd name="T80" fmla="*/ 81 w 114"/>
                  <a:gd name="T81" fmla="*/ 231 h 257"/>
                  <a:gd name="T82" fmla="*/ 86 w 114"/>
                  <a:gd name="T83" fmla="*/ 229 h 257"/>
                  <a:gd name="T84" fmla="*/ 91 w 114"/>
                  <a:gd name="T85" fmla="*/ 226 h 257"/>
                  <a:gd name="T86" fmla="*/ 95 w 114"/>
                  <a:gd name="T87" fmla="*/ 223 h 257"/>
                  <a:gd name="T88" fmla="*/ 97 w 114"/>
                  <a:gd name="T89" fmla="*/ 217 h 257"/>
                  <a:gd name="T90" fmla="*/ 99 w 114"/>
                  <a:gd name="T91" fmla="*/ 191 h 257"/>
                  <a:gd name="T92" fmla="*/ 98 w 114"/>
                  <a:gd name="T93" fmla="*/ 166 h 257"/>
                  <a:gd name="T94" fmla="*/ 102 w 114"/>
                  <a:gd name="T95" fmla="*/ 1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57">
                    <a:moveTo>
                      <a:pt x="102" y="164"/>
                    </a:moveTo>
                    <a:cubicBezTo>
                      <a:pt x="114" y="234"/>
                      <a:pt x="114" y="234"/>
                      <a:pt x="114" y="234"/>
                    </a:cubicBezTo>
                    <a:cubicBezTo>
                      <a:pt x="45" y="257"/>
                      <a:pt x="45" y="257"/>
                      <a:pt x="45" y="257"/>
                    </a:cubicBezTo>
                    <a:cubicBezTo>
                      <a:pt x="43" y="245"/>
                      <a:pt x="43" y="245"/>
                      <a:pt x="43" y="245"/>
                    </a:cubicBezTo>
                    <a:cubicBezTo>
                      <a:pt x="44" y="244"/>
                      <a:pt x="45" y="243"/>
                      <a:pt x="47" y="242"/>
                    </a:cubicBezTo>
                    <a:cubicBezTo>
                      <a:pt x="49" y="241"/>
                      <a:pt x="50" y="239"/>
                      <a:pt x="50" y="238"/>
                    </a:cubicBezTo>
                    <a:cubicBezTo>
                      <a:pt x="51" y="236"/>
                      <a:pt x="52" y="234"/>
                      <a:pt x="52" y="231"/>
                    </a:cubicBezTo>
                    <a:cubicBezTo>
                      <a:pt x="52" y="228"/>
                      <a:pt x="51" y="225"/>
                      <a:pt x="51" y="221"/>
                    </a:cubicBezTo>
                    <a:cubicBezTo>
                      <a:pt x="19" y="51"/>
                      <a:pt x="19" y="51"/>
                      <a:pt x="19" y="51"/>
                    </a:cubicBezTo>
                    <a:cubicBezTo>
                      <a:pt x="18" y="48"/>
                      <a:pt x="17" y="44"/>
                      <a:pt x="16" y="42"/>
                    </a:cubicBezTo>
                    <a:cubicBezTo>
                      <a:pt x="15" y="39"/>
                      <a:pt x="14" y="37"/>
                      <a:pt x="12" y="36"/>
                    </a:cubicBezTo>
                    <a:cubicBezTo>
                      <a:pt x="11" y="35"/>
                      <a:pt x="9" y="34"/>
                      <a:pt x="7" y="33"/>
                    </a:cubicBezTo>
                    <a:cubicBezTo>
                      <a:pt x="5" y="33"/>
                      <a:pt x="4" y="33"/>
                      <a:pt x="2" y="33"/>
                    </a:cubicBezTo>
                    <a:cubicBezTo>
                      <a:pt x="0" y="21"/>
                      <a:pt x="0" y="21"/>
                      <a:pt x="0" y="21"/>
                    </a:cubicBezTo>
                    <a:cubicBezTo>
                      <a:pt x="64" y="0"/>
                      <a:pt x="64" y="0"/>
                      <a:pt x="64" y="0"/>
                    </a:cubicBezTo>
                    <a:cubicBezTo>
                      <a:pt x="75" y="57"/>
                      <a:pt x="75" y="57"/>
                      <a:pt x="75" y="57"/>
                    </a:cubicBezTo>
                    <a:cubicBezTo>
                      <a:pt x="71" y="58"/>
                      <a:pt x="71" y="58"/>
                      <a:pt x="71" y="58"/>
                    </a:cubicBezTo>
                    <a:cubicBezTo>
                      <a:pt x="68" y="50"/>
                      <a:pt x="65" y="42"/>
                      <a:pt x="61" y="33"/>
                    </a:cubicBezTo>
                    <a:cubicBezTo>
                      <a:pt x="56" y="24"/>
                      <a:pt x="53" y="20"/>
                      <a:pt x="50" y="20"/>
                    </a:cubicBezTo>
                    <a:cubicBezTo>
                      <a:pt x="49" y="20"/>
                      <a:pt x="47" y="20"/>
                      <a:pt x="46" y="20"/>
                    </a:cubicBezTo>
                    <a:cubicBezTo>
                      <a:pt x="44" y="21"/>
                      <a:pt x="42" y="21"/>
                      <a:pt x="40" y="22"/>
                    </a:cubicBezTo>
                    <a:cubicBezTo>
                      <a:pt x="27" y="26"/>
                      <a:pt x="27" y="26"/>
                      <a:pt x="27" y="26"/>
                    </a:cubicBezTo>
                    <a:cubicBezTo>
                      <a:pt x="45" y="120"/>
                      <a:pt x="45" y="120"/>
                      <a:pt x="45" y="120"/>
                    </a:cubicBezTo>
                    <a:cubicBezTo>
                      <a:pt x="54" y="117"/>
                      <a:pt x="54" y="117"/>
                      <a:pt x="54" y="117"/>
                    </a:cubicBezTo>
                    <a:cubicBezTo>
                      <a:pt x="57" y="116"/>
                      <a:pt x="59" y="114"/>
                      <a:pt x="60" y="112"/>
                    </a:cubicBezTo>
                    <a:cubicBezTo>
                      <a:pt x="61" y="110"/>
                      <a:pt x="62" y="107"/>
                      <a:pt x="62" y="103"/>
                    </a:cubicBezTo>
                    <a:cubicBezTo>
                      <a:pt x="62" y="99"/>
                      <a:pt x="62" y="95"/>
                      <a:pt x="62" y="89"/>
                    </a:cubicBezTo>
                    <a:cubicBezTo>
                      <a:pt x="62" y="84"/>
                      <a:pt x="61" y="79"/>
                      <a:pt x="60" y="74"/>
                    </a:cubicBezTo>
                    <a:cubicBezTo>
                      <a:pt x="65" y="72"/>
                      <a:pt x="65" y="72"/>
                      <a:pt x="65" y="72"/>
                    </a:cubicBezTo>
                    <a:cubicBezTo>
                      <a:pt x="82" y="165"/>
                      <a:pt x="82" y="165"/>
                      <a:pt x="82" y="165"/>
                    </a:cubicBezTo>
                    <a:cubicBezTo>
                      <a:pt x="78" y="166"/>
                      <a:pt x="78" y="166"/>
                      <a:pt x="78" y="166"/>
                    </a:cubicBezTo>
                    <a:cubicBezTo>
                      <a:pt x="77" y="161"/>
                      <a:pt x="75" y="155"/>
                      <a:pt x="73" y="149"/>
                    </a:cubicBezTo>
                    <a:cubicBezTo>
                      <a:pt x="71" y="144"/>
                      <a:pt x="70" y="140"/>
                      <a:pt x="69" y="137"/>
                    </a:cubicBezTo>
                    <a:cubicBezTo>
                      <a:pt x="67" y="133"/>
                      <a:pt x="65" y="131"/>
                      <a:pt x="63" y="130"/>
                    </a:cubicBezTo>
                    <a:cubicBezTo>
                      <a:pt x="61" y="129"/>
                      <a:pt x="59" y="129"/>
                      <a:pt x="57" y="130"/>
                    </a:cubicBezTo>
                    <a:cubicBezTo>
                      <a:pt x="47" y="133"/>
                      <a:pt x="47" y="133"/>
                      <a:pt x="47" y="133"/>
                    </a:cubicBezTo>
                    <a:cubicBezTo>
                      <a:pt x="61" y="204"/>
                      <a:pt x="61" y="204"/>
                      <a:pt x="61" y="204"/>
                    </a:cubicBezTo>
                    <a:cubicBezTo>
                      <a:pt x="62" y="211"/>
                      <a:pt x="63" y="217"/>
                      <a:pt x="64" y="221"/>
                    </a:cubicBezTo>
                    <a:cubicBezTo>
                      <a:pt x="65" y="225"/>
                      <a:pt x="67" y="228"/>
                      <a:pt x="68" y="229"/>
                    </a:cubicBezTo>
                    <a:cubicBezTo>
                      <a:pt x="70" y="231"/>
                      <a:pt x="71" y="232"/>
                      <a:pt x="73" y="232"/>
                    </a:cubicBezTo>
                    <a:cubicBezTo>
                      <a:pt x="75" y="232"/>
                      <a:pt x="77" y="232"/>
                      <a:pt x="81" y="231"/>
                    </a:cubicBezTo>
                    <a:cubicBezTo>
                      <a:pt x="82" y="230"/>
                      <a:pt x="84" y="230"/>
                      <a:pt x="86" y="229"/>
                    </a:cubicBezTo>
                    <a:cubicBezTo>
                      <a:pt x="88" y="228"/>
                      <a:pt x="90" y="227"/>
                      <a:pt x="91" y="226"/>
                    </a:cubicBezTo>
                    <a:cubicBezTo>
                      <a:pt x="92" y="226"/>
                      <a:pt x="94" y="224"/>
                      <a:pt x="95" y="223"/>
                    </a:cubicBezTo>
                    <a:cubicBezTo>
                      <a:pt x="96" y="221"/>
                      <a:pt x="97" y="219"/>
                      <a:pt x="97" y="217"/>
                    </a:cubicBezTo>
                    <a:cubicBezTo>
                      <a:pt x="98" y="211"/>
                      <a:pt x="99" y="202"/>
                      <a:pt x="99" y="191"/>
                    </a:cubicBezTo>
                    <a:cubicBezTo>
                      <a:pt x="98" y="179"/>
                      <a:pt x="98" y="171"/>
                      <a:pt x="98" y="166"/>
                    </a:cubicBezTo>
                    <a:lnTo>
                      <a:pt x="102" y="164"/>
                    </a:lnTo>
                    <a:close/>
                  </a:path>
                </a:pathLst>
              </a:custGeom>
              <a:solidFill>
                <a:srgbClr val="898989"/>
              </a:solidFill>
              <a:ln>
                <a:noFill/>
              </a:ln>
            </p:spPr>
            <p:txBody>
              <a:bodyPr anchor="ctr"/>
              <a:lstStyle/>
              <a:p>
                <a:pPr algn="ctr"/>
                <a:endParaRPr/>
              </a:p>
            </p:txBody>
          </p:sp>
          <p:sp>
            <p:nvSpPr>
              <p:cNvPr id="30" name="işľíḑê">
                <a:extLst>
                  <a:ext uri="{FF2B5EF4-FFF2-40B4-BE49-F238E27FC236}">
                    <a16:creationId xmlns:a16="http://schemas.microsoft.com/office/drawing/2014/main" id="{94A8F04B-6BA3-1007-A685-86B999DAEDCC}"/>
                  </a:ext>
                </a:extLst>
              </p:cNvPr>
              <p:cNvSpPr/>
              <p:nvPr/>
            </p:nvSpPr>
            <p:spPr bwMode="auto">
              <a:xfrm>
                <a:off x="3314701" y="4000501"/>
                <a:ext cx="95250" cy="207963"/>
              </a:xfrm>
              <a:custGeom>
                <a:avLst/>
                <a:gdLst>
                  <a:gd name="T0" fmla="*/ 91 w 123"/>
                  <a:gd name="T1" fmla="*/ 12 h 265"/>
                  <a:gd name="T2" fmla="*/ 86 w 123"/>
                  <a:gd name="T3" fmla="*/ 16 h 265"/>
                  <a:gd name="T4" fmla="*/ 83 w 123"/>
                  <a:gd name="T5" fmla="*/ 23 h 265"/>
                  <a:gd name="T6" fmla="*/ 83 w 123"/>
                  <a:gd name="T7" fmla="*/ 40 h 265"/>
                  <a:gd name="T8" fmla="*/ 88 w 123"/>
                  <a:gd name="T9" fmla="*/ 70 h 265"/>
                  <a:gd name="T10" fmla="*/ 123 w 123"/>
                  <a:gd name="T11" fmla="*/ 242 h 265"/>
                  <a:gd name="T12" fmla="*/ 118 w 123"/>
                  <a:gd name="T13" fmla="*/ 243 h 265"/>
                  <a:gd name="T14" fmla="*/ 29 w 123"/>
                  <a:gd name="T15" fmla="*/ 69 h 265"/>
                  <a:gd name="T16" fmla="*/ 54 w 123"/>
                  <a:gd name="T17" fmla="*/ 190 h 265"/>
                  <a:gd name="T18" fmla="*/ 61 w 123"/>
                  <a:gd name="T19" fmla="*/ 221 h 265"/>
                  <a:gd name="T20" fmla="*/ 67 w 123"/>
                  <a:gd name="T21" fmla="*/ 236 h 265"/>
                  <a:gd name="T22" fmla="*/ 74 w 123"/>
                  <a:gd name="T23" fmla="*/ 240 h 265"/>
                  <a:gd name="T24" fmla="*/ 80 w 123"/>
                  <a:gd name="T25" fmla="*/ 242 h 265"/>
                  <a:gd name="T26" fmla="*/ 83 w 123"/>
                  <a:gd name="T27" fmla="*/ 254 h 265"/>
                  <a:gd name="T28" fmla="*/ 49 w 123"/>
                  <a:gd name="T29" fmla="*/ 265 h 265"/>
                  <a:gd name="T30" fmla="*/ 46 w 123"/>
                  <a:gd name="T31" fmla="*/ 254 h 265"/>
                  <a:gd name="T32" fmla="*/ 51 w 123"/>
                  <a:gd name="T33" fmla="*/ 249 h 265"/>
                  <a:gd name="T34" fmla="*/ 55 w 123"/>
                  <a:gd name="T35" fmla="*/ 242 h 265"/>
                  <a:gd name="T36" fmla="*/ 55 w 123"/>
                  <a:gd name="T37" fmla="*/ 227 h 265"/>
                  <a:gd name="T38" fmla="*/ 49 w 123"/>
                  <a:gd name="T39" fmla="*/ 194 h 265"/>
                  <a:gd name="T40" fmla="*/ 25 w 123"/>
                  <a:gd name="T41" fmla="*/ 78 h 265"/>
                  <a:gd name="T42" fmla="*/ 21 w 123"/>
                  <a:gd name="T43" fmla="*/ 63 h 265"/>
                  <a:gd name="T44" fmla="*/ 16 w 123"/>
                  <a:gd name="T45" fmla="*/ 52 h 265"/>
                  <a:gd name="T46" fmla="*/ 9 w 123"/>
                  <a:gd name="T47" fmla="*/ 45 h 265"/>
                  <a:gd name="T48" fmla="*/ 2 w 123"/>
                  <a:gd name="T49" fmla="*/ 43 h 265"/>
                  <a:gd name="T50" fmla="*/ 0 w 123"/>
                  <a:gd name="T51" fmla="*/ 31 h 265"/>
                  <a:gd name="T52" fmla="*/ 23 w 123"/>
                  <a:gd name="T53" fmla="*/ 23 h 265"/>
                  <a:gd name="T54" fmla="*/ 106 w 123"/>
                  <a:gd name="T55" fmla="*/ 186 h 265"/>
                  <a:gd name="T56" fmla="*/ 83 w 123"/>
                  <a:gd name="T57" fmla="*/ 74 h 265"/>
                  <a:gd name="T58" fmla="*/ 76 w 123"/>
                  <a:gd name="T59" fmla="*/ 43 h 265"/>
                  <a:gd name="T60" fmla="*/ 70 w 123"/>
                  <a:gd name="T61" fmla="*/ 29 h 265"/>
                  <a:gd name="T62" fmla="*/ 64 w 123"/>
                  <a:gd name="T63" fmla="*/ 25 h 265"/>
                  <a:gd name="T64" fmla="*/ 57 w 123"/>
                  <a:gd name="T65" fmla="*/ 23 h 265"/>
                  <a:gd name="T66" fmla="*/ 55 w 123"/>
                  <a:gd name="T67" fmla="*/ 12 h 265"/>
                  <a:gd name="T68" fmla="*/ 89 w 123"/>
                  <a:gd name="T69" fmla="*/ 0 h 265"/>
                  <a:gd name="T70" fmla="*/ 91 w 123"/>
                  <a:gd name="T71"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65">
                    <a:moveTo>
                      <a:pt x="91" y="12"/>
                    </a:moveTo>
                    <a:cubicBezTo>
                      <a:pt x="90" y="12"/>
                      <a:pt x="88" y="14"/>
                      <a:pt x="86" y="16"/>
                    </a:cubicBezTo>
                    <a:cubicBezTo>
                      <a:pt x="85" y="18"/>
                      <a:pt x="83" y="21"/>
                      <a:pt x="83" y="23"/>
                    </a:cubicBezTo>
                    <a:cubicBezTo>
                      <a:pt x="82" y="26"/>
                      <a:pt x="82" y="32"/>
                      <a:pt x="83" y="40"/>
                    </a:cubicBezTo>
                    <a:cubicBezTo>
                      <a:pt x="84" y="48"/>
                      <a:pt x="86" y="58"/>
                      <a:pt x="88" y="70"/>
                    </a:cubicBezTo>
                    <a:cubicBezTo>
                      <a:pt x="123" y="242"/>
                      <a:pt x="123" y="242"/>
                      <a:pt x="123" y="242"/>
                    </a:cubicBezTo>
                    <a:cubicBezTo>
                      <a:pt x="118" y="243"/>
                      <a:pt x="118" y="243"/>
                      <a:pt x="118" y="243"/>
                    </a:cubicBezTo>
                    <a:cubicBezTo>
                      <a:pt x="29" y="69"/>
                      <a:pt x="29" y="69"/>
                      <a:pt x="29" y="69"/>
                    </a:cubicBezTo>
                    <a:cubicBezTo>
                      <a:pt x="54" y="190"/>
                      <a:pt x="54" y="190"/>
                      <a:pt x="54" y="190"/>
                    </a:cubicBezTo>
                    <a:cubicBezTo>
                      <a:pt x="57" y="204"/>
                      <a:pt x="59" y="214"/>
                      <a:pt x="61" y="221"/>
                    </a:cubicBezTo>
                    <a:cubicBezTo>
                      <a:pt x="63" y="228"/>
                      <a:pt x="65" y="233"/>
                      <a:pt x="67" y="236"/>
                    </a:cubicBezTo>
                    <a:cubicBezTo>
                      <a:pt x="69" y="238"/>
                      <a:pt x="71" y="239"/>
                      <a:pt x="74" y="240"/>
                    </a:cubicBezTo>
                    <a:cubicBezTo>
                      <a:pt x="77" y="242"/>
                      <a:pt x="79" y="242"/>
                      <a:pt x="80" y="242"/>
                    </a:cubicBezTo>
                    <a:cubicBezTo>
                      <a:pt x="83" y="254"/>
                      <a:pt x="83" y="254"/>
                      <a:pt x="83" y="254"/>
                    </a:cubicBezTo>
                    <a:cubicBezTo>
                      <a:pt x="49" y="265"/>
                      <a:pt x="49" y="265"/>
                      <a:pt x="49" y="265"/>
                    </a:cubicBezTo>
                    <a:cubicBezTo>
                      <a:pt x="46" y="254"/>
                      <a:pt x="46" y="254"/>
                      <a:pt x="46" y="254"/>
                    </a:cubicBezTo>
                    <a:cubicBezTo>
                      <a:pt x="47" y="253"/>
                      <a:pt x="49" y="251"/>
                      <a:pt x="51" y="249"/>
                    </a:cubicBezTo>
                    <a:cubicBezTo>
                      <a:pt x="53" y="246"/>
                      <a:pt x="54" y="244"/>
                      <a:pt x="55" y="242"/>
                    </a:cubicBezTo>
                    <a:cubicBezTo>
                      <a:pt x="55" y="238"/>
                      <a:pt x="55" y="233"/>
                      <a:pt x="55" y="227"/>
                    </a:cubicBezTo>
                    <a:cubicBezTo>
                      <a:pt x="54" y="220"/>
                      <a:pt x="52" y="209"/>
                      <a:pt x="49" y="194"/>
                    </a:cubicBezTo>
                    <a:cubicBezTo>
                      <a:pt x="25" y="78"/>
                      <a:pt x="25" y="78"/>
                      <a:pt x="25" y="78"/>
                    </a:cubicBezTo>
                    <a:cubicBezTo>
                      <a:pt x="24" y="73"/>
                      <a:pt x="23" y="68"/>
                      <a:pt x="21" y="63"/>
                    </a:cubicBezTo>
                    <a:cubicBezTo>
                      <a:pt x="20" y="58"/>
                      <a:pt x="18" y="55"/>
                      <a:pt x="16" y="52"/>
                    </a:cubicBezTo>
                    <a:cubicBezTo>
                      <a:pt x="14" y="49"/>
                      <a:pt x="12" y="47"/>
                      <a:pt x="9" y="45"/>
                    </a:cubicBezTo>
                    <a:cubicBezTo>
                      <a:pt x="6" y="43"/>
                      <a:pt x="4" y="43"/>
                      <a:pt x="2" y="43"/>
                    </a:cubicBezTo>
                    <a:cubicBezTo>
                      <a:pt x="0" y="31"/>
                      <a:pt x="0" y="31"/>
                      <a:pt x="0" y="31"/>
                    </a:cubicBezTo>
                    <a:cubicBezTo>
                      <a:pt x="23" y="23"/>
                      <a:pt x="23" y="23"/>
                      <a:pt x="23" y="23"/>
                    </a:cubicBezTo>
                    <a:cubicBezTo>
                      <a:pt x="106" y="186"/>
                      <a:pt x="106" y="186"/>
                      <a:pt x="106" y="186"/>
                    </a:cubicBezTo>
                    <a:cubicBezTo>
                      <a:pt x="83" y="74"/>
                      <a:pt x="83" y="74"/>
                      <a:pt x="83" y="74"/>
                    </a:cubicBezTo>
                    <a:cubicBezTo>
                      <a:pt x="80" y="60"/>
                      <a:pt x="78" y="50"/>
                      <a:pt x="76" y="43"/>
                    </a:cubicBezTo>
                    <a:cubicBezTo>
                      <a:pt x="74" y="36"/>
                      <a:pt x="72" y="31"/>
                      <a:pt x="70" y="29"/>
                    </a:cubicBezTo>
                    <a:cubicBezTo>
                      <a:pt x="69" y="27"/>
                      <a:pt x="67" y="26"/>
                      <a:pt x="64" y="25"/>
                    </a:cubicBezTo>
                    <a:cubicBezTo>
                      <a:pt x="61" y="24"/>
                      <a:pt x="59" y="23"/>
                      <a:pt x="57" y="23"/>
                    </a:cubicBezTo>
                    <a:cubicBezTo>
                      <a:pt x="55" y="12"/>
                      <a:pt x="55" y="12"/>
                      <a:pt x="55" y="12"/>
                    </a:cubicBezTo>
                    <a:cubicBezTo>
                      <a:pt x="89" y="0"/>
                      <a:pt x="89" y="0"/>
                      <a:pt x="89" y="0"/>
                    </a:cubicBezTo>
                    <a:lnTo>
                      <a:pt x="91" y="12"/>
                    </a:lnTo>
                    <a:close/>
                  </a:path>
                </a:pathLst>
              </a:custGeom>
              <a:solidFill>
                <a:srgbClr val="898989"/>
              </a:solidFill>
              <a:ln>
                <a:noFill/>
              </a:ln>
            </p:spPr>
            <p:txBody>
              <a:bodyPr anchor="ctr"/>
              <a:lstStyle/>
              <a:p>
                <a:pPr algn="ctr"/>
                <a:endParaRPr/>
              </a:p>
            </p:txBody>
          </p:sp>
          <p:sp>
            <p:nvSpPr>
              <p:cNvPr id="31" name="îṥ1îďê">
                <a:extLst>
                  <a:ext uri="{FF2B5EF4-FFF2-40B4-BE49-F238E27FC236}">
                    <a16:creationId xmlns:a16="http://schemas.microsoft.com/office/drawing/2014/main" id="{E372F54C-F813-0CD5-40AA-233311B34050}"/>
                  </a:ext>
                </a:extLst>
              </p:cNvPr>
              <p:cNvSpPr/>
              <p:nvPr/>
            </p:nvSpPr>
            <p:spPr bwMode="auto">
              <a:xfrm>
                <a:off x="3392488" y="3979863"/>
                <a:ext cx="76200" cy="198438"/>
              </a:xfrm>
              <a:custGeom>
                <a:avLst/>
                <a:gdLst>
                  <a:gd name="T0" fmla="*/ 77 w 97"/>
                  <a:gd name="T1" fmla="*/ 249 h 251"/>
                  <a:gd name="T2" fmla="*/ 61 w 97"/>
                  <a:gd name="T3" fmla="*/ 246 h 251"/>
                  <a:gd name="T4" fmla="*/ 44 w 97"/>
                  <a:gd name="T5" fmla="*/ 228 h 251"/>
                  <a:gd name="T6" fmla="*/ 27 w 97"/>
                  <a:gd name="T7" fmla="*/ 194 h 251"/>
                  <a:gd name="T8" fmla="*/ 12 w 97"/>
                  <a:gd name="T9" fmla="*/ 145 h 251"/>
                  <a:gd name="T10" fmla="*/ 2 w 97"/>
                  <a:gd name="T11" fmla="*/ 94 h 251"/>
                  <a:gd name="T12" fmla="*/ 1 w 97"/>
                  <a:gd name="T13" fmla="*/ 51 h 251"/>
                  <a:gd name="T14" fmla="*/ 7 w 97"/>
                  <a:gd name="T15" fmla="*/ 21 h 251"/>
                  <a:gd name="T16" fmla="*/ 20 w 97"/>
                  <a:gd name="T17" fmla="*/ 6 h 251"/>
                  <a:gd name="T18" fmla="*/ 32 w 97"/>
                  <a:gd name="T19" fmla="*/ 6 h 251"/>
                  <a:gd name="T20" fmla="*/ 44 w 97"/>
                  <a:gd name="T21" fmla="*/ 14 h 251"/>
                  <a:gd name="T22" fmla="*/ 44 w 97"/>
                  <a:gd name="T23" fmla="*/ 2 h 251"/>
                  <a:gd name="T24" fmla="*/ 49 w 97"/>
                  <a:gd name="T25" fmla="*/ 0 h 251"/>
                  <a:gd name="T26" fmla="*/ 69 w 97"/>
                  <a:gd name="T27" fmla="*/ 82 h 251"/>
                  <a:gd name="T28" fmla="*/ 64 w 97"/>
                  <a:gd name="T29" fmla="*/ 84 h 251"/>
                  <a:gd name="T30" fmla="*/ 55 w 97"/>
                  <a:gd name="T31" fmla="*/ 59 h 251"/>
                  <a:gd name="T32" fmla="*/ 45 w 97"/>
                  <a:gd name="T33" fmla="*/ 37 h 251"/>
                  <a:gd name="T34" fmla="*/ 34 w 97"/>
                  <a:gd name="T35" fmla="*/ 22 h 251"/>
                  <a:gd name="T36" fmla="*/ 24 w 97"/>
                  <a:gd name="T37" fmla="*/ 19 h 251"/>
                  <a:gd name="T38" fmla="*/ 16 w 97"/>
                  <a:gd name="T39" fmla="*/ 31 h 251"/>
                  <a:gd name="T40" fmla="*/ 12 w 97"/>
                  <a:gd name="T41" fmla="*/ 55 h 251"/>
                  <a:gd name="T42" fmla="*/ 15 w 97"/>
                  <a:gd name="T43" fmla="*/ 91 h 251"/>
                  <a:gd name="T44" fmla="*/ 25 w 97"/>
                  <a:gd name="T45" fmla="*/ 137 h 251"/>
                  <a:gd name="T46" fmla="*/ 37 w 97"/>
                  <a:gd name="T47" fmla="*/ 177 h 251"/>
                  <a:gd name="T48" fmla="*/ 50 w 97"/>
                  <a:gd name="T49" fmla="*/ 207 h 251"/>
                  <a:gd name="T50" fmla="*/ 64 w 97"/>
                  <a:gd name="T51" fmla="*/ 225 h 251"/>
                  <a:gd name="T52" fmla="*/ 77 w 97"/>
                  <a:gd name="T53" fmla="*/ 228 h 251"/>
                  <a:gd name="T54" fmla="*/ 85 w 97"/>
                  <a:gd name="T55" fmla="*/ 221 h 251"/>
                  <a:gd name="T56" fmla="*/ 89 w 97"/>
                  <a:gd name="T57" fmla="*/ 207 h 251"/>
                  <a:gd name="T58" fmla="*/ 90 w 97"/>
                  <a:gd name="T59" fmla="*/ 188 h 251"/>
                  <a:gd name="T60" fmla="*/ 88 w 97"/>
                  <a:gd name="T61" fmla="*/ 167 h 251"/>
                  <a:gd name="T62" fmla="*/ 94 w 97"/>
                  <a:gd name="T63" fmla="*/ 171 h 251"/>
                  <a:gd name="T64" fmla="*/ 93 w 97"/>
                  <a:gd name="T65" fmla="*/ 226 h 251"/>
                  <a:gd name="T66" fmla="*/ 77 w 97"/>
                  <a:gd name="T67" fmla="*/ 24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251">
                    <a:moveTo>
                      <a:pt x="77" y="249"/>
                    </a:moveTo>
                    <a:cubicBezTo>
                      <a:pt x="73" y="251"/>
                      <a:pt x="67" y="250"/>
                      <a:pt x="61" y="246"/>
                    </a:cubicBezTo>
                    <a:cubicBezTo>
                      <a:pt x="56" y="243"/>
                      <a:pt x="50" y="237"/>
                      <a:pt x="44" y="228"/>
                    </a:cubicBezTo>
                    <a:cubicBezTo>
                      <a:pt x="38" y="219"/>
                      <a:pt x="32" y="208"/>
                      <a:pt x="27" y="194"/>
                    </a:cubicBezTo>
                    <a:cubicBezTo>
                      <a:pt x="21" y="180"/>
                      <a:pt x="16" y="164"/>
                      <a:pt x="12" y="145"/>
                    </a:cubicBezTo>
                    <a:cubicBezTo>
                      <a:pt x="7" y="127"/>
                      <a:pt x="4" y="110"/>
                      <a:pt x="2" y="94"/>
                    </a:cubicBezTo>
                    <a:cubicBezTo>
                      <a:pt x="1" y="78"/>
                      <a:pt x="0" y="64"/>
                      <a:pt x="1" y="51"/>
                    </a:cubicBezTo>
                    <a:cubicBezTo>
                      <a:pt x="2" y="39"/>
                      <a:pt x="4" y="29"/>
                      <a:pt x="7" y="21"/>
                    </a:cubicBezTo>
                    <a:cubicBezTo>
                      <a:pt x="11" y="13"/>
                      <a:pt x="15" y="8"/>
                      <a:pt x="20" y="6"/>
                    </a:cubicBezTo>
                    <a:cubicBezTo>
                      <a:pt x="24" y="4"/>
                      <a:pt x="28" y="4"/>
                      <a:pt x="32" y="6"/>
                    </a:cubicBezTo>
                    <a:cubicBezTo>
                      <a:pt x="36" y="7"/>
                      <a:pt x="40" y="10"/>
                      <a:pt x="44" y="14"/>
                    </a:cubicBezTo>
                    <a:cubicBezTo>
                      <a:pt x="44" y="2"/>
                      <a:pt x="44" y="2"/>
                      <a:pt x="44" y="2"/>
                    </a:cubicBezTo>
                    <a:cubicBezTo>
                      <a:pt x="49" y="0"/>
                      <a:pt x="49" y="0"/>
                      <a:pt x="49" y="0"/>
                    </a:cubicBezTo>
                    <a:cubicBezTo>
                      <a:pt x="69" y="82"/>
                      <a:pt x="69" y="82"/>
                      <a:pt x="69" y="82"/>
                    </a:cubicBezTo>
                    <a:cubicBezTo>
                      <a:pt x="64" y="84"/>
                      <a:pt x="64" y="84"/>
                      <a:pt x="64" y="84"/>
                    </a:cubicBezTo>
                    <a:cubicBezTo>
                      <a:pt x="62" y="76"/>
                      <a:pt x="59" y="68"/>
                      <a:pt x="55" y="59"/>
                    </a:cubicBezTo>
                    <a:cubicBezTo>
                      <a:pt x="52" y="50"/>
                      <a:pt x="48" y="43"/>
                      <a:pt x="45" y="37"/>
                    </a:cubicBezTo>
                    <a:cubicBezTo>
                      <a:pt x="42" y="30"/>
                      <a:pt x="38" y="25"/>
                      <a:pt x="34" y="22"/>
                    </a:cubicBezTo>
                    <a:cubicBezTo>
                      <a:pt x="31" y="19"/>
                      <a:pt x="28" y="18"/>
                      <a:pt x="24" y="19"/>
                    </a:cubicBezTo>
                    <a:cubicBezTo>
                      <a:pt x="21" y="21"/>
                      <a:pt x="18" y="25"/>
                      <a:pt x="16" y="31"/>
                    </a:cubicBezTo>
                    <a:cubicBezTo>
                      <a:pt x="14" y="37"/>
                      <a:pt x="13" y="45"/>
                      <a:pt x="12" y="55"/>
                    </a:cubicBezTo>
                    <a:cubicBezTo>
                      <a:pt x="12" y="65"/>
                      <a:pt x="13" y="77"/>
                      <a:pt x="15" y="91"/>
                    </a:cubicBezTo>
                    <a:cubicBezTo>
                      <a:pt x="18" y="105"/>
                      <a:pt x="21" y="120"/>
                      <a:pt x="25" y="137"/>
                    </a:cubicBezTo>
                    <a:cubicBezTo>
                      <a:pt x="28" y="152"/>
                      <a:pt x="32" y="165"/>
                      <a:pt x="37" y="177"/>
                    </a:cubicBezTo>
                    <a:cubicBezTo>
                      <a:pt x="41" y="189"/>
                      <a:pt x="45" y="199"/>
                      <a:pt x="50" y="207"/>
                    </a:cubicBezTo>
                    <a:cubicBezTo>
                      <a:pt x="55" y="215"/>
                      <a:pt x="59" y="221"/>
                      <a:pt x="64" y="225"/>
                    </a:cubicBezTo>
                    <a:cubicBezTo>
                      <a:pt x="69" y="229"/>
                      <a:pt x="73" y="230"/>
                      <a:pt x="77" y="228"/>
                    </a:cubicBezTo>
                    <a:cubicBezTo>
                      <a:pt x="80" y="227"/>
                      <a:pt x="83" y="224"/>
                      <a:pt x="85" y="221"/>
                    </a:cubicBezTo>
                    <a:cubicBezTo>
                      <a:pt x="87" y="217"/>
                      <a:pt x="88" y="212"/>
                      <a:pt x="89" y="207"/>
                    </a:cubicBezTo>
                    <a:cubicBezTo>
                      <a:pt x="89" y="201"/>
                      <a:pt x="90" y="195"/>
                      <a:pt x="90" y="188"/>
                    </a:cubicBezTo>
                    <a:cubicBezTo>
                      <a:pt x="90" y="182"/>
                      <a:pt x="89" y="174"/>
                      <a:pt x="88" y="167"/>
                    </a:cubicBezTo>
                    <a:cubicBezTo>
                      <a:pt x="94" y="171"/>
                      <a:pt x="94" y="171"/>
                      <a:pt x="94" y="171"/>
                    </a:cubicBezTo>
                    <a:cubicBezTo>
                      <a:pt x="97" y="195"/>
                      <a:pt x="96" y="213"/>
                      <a:pt x="93" y="226"/>
                    </a:cubicBezTo>
                    <a:cubicBezTo>
                      <a:pt x="90" y="238"/>
                      <a:pt x="85" y="245"/>
                      <a:pt x="77" y="249"/>
                    </a:cubicBezTo>
                    <a:close/>
                  </a:path>
                </a:pathLst>
              </a:custGeom>
              <a:solidFill>
                <a:srgbClr val="898989"/>
              </a:solidFill>
              <a:ln>
                <a:noFill/>
              </a:ln>
            </p:spPr>
            <p:txBody>
              <a:bodyPr anchor="ctr"/>
              <a:lstStyle/>
              <a:p>
                <a:pPr algn="ctr"/>
                <a:endParaRPr/>
              </a:p>
            </p:txBody>
          </p:sp>
          <p:sp>
            <p:nvSpPr>
              <p:cNvPr id="32" name="îś1îḓe">
                <a:extLst>
                  <a:ext uri="{FF2B5EF4-FFF2-40B4-BE49-F238E27FC236}">
                    <a16:creationId xmlns:a16="http://schemas.microsoft.com/office/drawing/2014/main" id="{3B224382-108C-3744-5D8C-03374E5C4AE1}"/>
                  </a:ext>
                </a:extLst>
              </p:cNvPr>
              <p:cNvSpPr/>
              <p:nvPr/>
            </p:nvSpPr>
            <p:spPr bwMode="auto">
              <a:xfrm>
                <a:off x="3438526" y="3952876"/>
                <a:ext cx="103188" cy="203200"/>
              </a:xfrm>
              <a:custGeom>
                <a:avLst/>
                <a:gdLst>
                  <a:gd name="T0" fmla="*/ 115 w 133"/>
                  <a:gd name="T1" fmla="*/ 156 h 258"/>
                  <a:gd name="T2" fmla="*/ 133 w 133"/>
                  <a:gd name="T3" fmla="*/ 224 h 258"/>
                  <a:gd name="T4" fmla="*/ 67 w 133"/>
                  <a:gd name="T5" fmla="*/ 258 h 258"/>
                  <a:gd name="T6" fmla="*/ 64 w 133"/>
                  <a:gd name="T7" fmla="*/ 246 h 258"/>
                  <a:gd name="T8" fmla="*/ 68 w 133"/>
                  <a:gd name="T9" fmla="*/ 243 h 258"/>
                  <a:gd name="T10" fmla="*/ 71 w 133"/>
                  <a:gd name="T11" fmla="*/ 239 h 258"/>
                  <a:gd name="T12" fmla="*/ 71 w 133"/>
                  <a:gd name="T13" fmla="*/ 231 h 258"/>
                  <a:gd name="T14" fmla="*/ 69 w 133"/>
                  <a:gd name="T15" fmla="*/ 221 h 258"/>
                  <a:gd name="T16" fmla="*/ 21 w 133"/>
                  <a:gd name="T17" fmla="*/ 58 h 258"/>
                  <a:gd name="T18" fmla="*/ 18 w 133"/>
                  <a:gd name="T19" fmla="*/ 49 h 258"/>
                  <a:gd name="T20" fmla="*/ 13 w 133"/>
                  <a:gd name="T21" fmla="*/ 44 h 258"/>
                  <a:gd name="T22" fmla="*/ 8 w 133"/>
                  <a:gd name="T23" fmla="*/ 42 h 258"/>
                  <a:gd name="T24" fmla="*/ 3 w 133"/>
                  <a:gd name="T25" fmla="*/ 43 h 258"/>
                  <a:gd name="T26" fmla="*/ 0 w 133"/>
                  <a:gd name="T27" fmla="*/ 31 h 258"/>
                  <a:gd name="T28" fmla="*/ 61 w 133"/>
                  <a:gd name="T29" fmla="*/ 0 h 258"/>
                  <a:gd name="T30" fmla="*/ 78 w 133"/>
                  <a:gd name="T31" fmla="*/ 54 h 258"/>
                  <a:gd name="T32" fmla="*/ 73 w 133"/>
                  <a:gd name="T33" fmla="*/ 56 h 258"/>
                  <a:gd name="T34" fmla="*/ 61 w 133"/>
                  <a:gd name="T35" fmla="*/ 33 h 258"/>
                  <a:gd name="T36" fmla="*/ 49 w 133"/>
                  <a:gd name="T37" fmla="*/ 22 h 258"/>
                  <a:gd name="T38" fmla="*/ 45 w 133"/>
                  <a:gd name="T39" fmla="*/ 23 h 258"/>
                  <a:gd name="T40" fmla="*/ 39 w 133"/>
                  <a:gd name="T41" fmla="*/ 25 h 258"/>
                  <a:gd name="T42" fmla="*/ 27 w 133"/>
                  <a:gd name="T43" fmla="*/ 32 h 258"/>
                  <a:gd name="T44" fmla="*/ 54 w 133"/>
                  <a:gd name="T45" fmla="*/ 122 h 258"/>
                  <a:gd name="T46" fmla="*/ 63 w 133"/>
                  <a:gd name="T47" fmla="*/ 117 h 258"/>
                  <a:gd name="T48" fmla="*/ 68 w 133"/>
                  <a:gd name="T49" fmla="*/ 112 h 258"/>
                  <a:gd name="T50" fmla="*/ 69 w 133"/>
                  <a:gd name="T51" fmla="*/ 102 h 258"/>
                  <a:gd name="T52" fmla="*/ 68 w 133"/>
                  <a:gd name="T53" fmla="*/ 89 h 258"/>
                  <a:gd name="T54" fmla="*/ 65 w 133"/>
                  <a:gd name="T55" fmla="*/ 74 h 258"/>
                  <a:gd name="T56" fmla="*/ 69 w 133"/>
                  <a:gd name="T57" fmla="*/ 71 h 258"/>
                  <a:gd name="T58" fmla="*/ 95 w 133"/>
                  <a:gd name="T59" fmla="*/ 160 h 258"/>
                  <a:gd name="T60" fmla="*/ 91 w 133"/>
                  <a:gd name="T61" fmla="*/ 162 h 258"/>
                  <a:gd name="T62" fmla="*/ 85 w 133"/>
                  <a:gd name="T63" fmla="*/ 147 h 258"/>
                  <a:gd name="T64" fmla="*/ 79 w 133"/>
                  <a:gd name="T65" fmla="*/ 135 h 258"/>
                  <a:gd name="T66" fmla="*/ 73 w 133"/>
                  <a:gd name="T67" fmla="*/ 129 h 258"/>
                  <a:gd name="T68" fmla="*/ 66 w 133"/>
                  <a:gd name="T69" fmla="*/ 130 h 258"/>
                  <a:gd name="T70" fmla="*/ 57 w 133"/>
                  <a:gd name="T71" fmla="*/ 135 h 258"/>
                  <a:gd name="T72" fmla="*/ 78 w 133"/>
                  <a:gd name="T73" fmla="*/ 203 h 258"/>
                  <a:gd name="T74" fmla="*/ 83 w 133"/>
                  <a:gd name="T75" fmla="*/ 219 h 258"/>
                  <a:gd name="T76" fmla="*/ 87 w 133"/>
                  <a:gd name="T77" fmla="*/ 227 h 258"/>
                  <a:gd name="T78" fmla="*/ 93 w 133"/>
                  <a:gd name="T79" fmla="*/ 228 h 258"/>
                  <a:gd name="T80" fmla="*/ 100 w 133"/>
                  <a:gd name="T81" fmla="*/ 226 h 258"/>
                  <a:gd name="T82" fmla="*/ 105 w 133"/>
                  <a:gd name="T83" fmla="*/ 223 h 258"/>
                  <a:gd name="T84" fmla="*/ 110 w 133"/>
                  <a:gd name="T85" fmla="*/ 220 h 258"/>
                  <a:gd name="T86" fmla="*/ 114 w 133"/>
                  <a:gd name="T87" fmla="*/ 215 h 258"/>
                  <a:gd name="T88" fmla="*/ 115 w 133"/>
                  <a:gd name="T89" fmla="*/ 209 h 258"/>
                  <a:gd name="T90" fmla="*/ 114 w 133"/>
                  <a:gd name="T91" fmla="*/ 183 h 258"/>
                  <a:gd name="T92" fmla="*/ 111 w 133"/>
                  <a:gd name="T93" fmla="*/ 158 h 258"/>
                  <a:gd name="T94" fmla="*/ 115 w 133"/>
                  <a:gd name="T95" fmla="*/ 1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258">
                    <a:moveTo>
                      <a:pt x="115" y="156"/>
                    </a:moveTo>
                    <a:cubicBezTo>
                      <a:pt x="133" y="224"/>
                      <a:pt x="133" y="224"/>
                      <a:pt x="133" y="224"/>
                    </a:cubicBezTo>
                    <a:cubicBezTo>
                      <a:pt x="67" y="258"/>
                      <a:pt x="67" y="258"/>
                      <a:pt x="67" y="258"/>
                    </a:cubicBezTo>
                    <a:cubicBezTo>
                      <a:pt x="64" y="246"/>
                      <a:pt x="64" y="246"/>
                      <a:pt x="64" y="246"/>
                    </a:cubicBezTo>
                    <a:cubicBezTo>
                      <a:pt x="65" y="245"/>
                      <a:pt x="66" y="244"/>
                      <a:pt x="68" y="243"/>
                    </a:cubicBezTo>
                    <a:cubicBezTo>
                      <a:pt x="69" y="241"/>
                      <a:pt x="70" y="240"/>
                      <a:pt x="71" y="239"/>
                    </a:cubicBezTo>
                    <a:cubicBezTo>
                      <a:pt x="72" y="236"/>
                      <a:pt x="72" y="234"/>
                      <a:pt x="71" y="231"/>
                    </a:cubicBezTo>
                    <a:cubicBezTo>
                      <a:pt x="71" y="228"/>
                      <a:pt x="70" y="225"/>
                      <a:pt x="69" y="221"/>
                    </a:cubicBezTo>
                    <a:cubicBezTo>
                      <a:pt x="21" y="58"/>
                      <a:pt x="21" y="58"/>
                      <a:pt x="21" y="58"/>
                    </a:cubicBezTo>
                    <a:cubicBezTo>
                      <a:pt x="20" y="55"/>
                      <a:pt x="19" y="52"/>
                      <a:pt x="18" y="49"/>
                    </a:cubicBezTo>
                    <a:cubicBezTo>
                      <a:pt x="16" y="47"/>
                      <a:pt x="15" y="45"/>
                      <a:pt x="13" y="44"/>
                    </a:cubicBezTo>
                    <a:cubicBezTo>
                      <a:pt x="12" y="43"/>
                      <a:pt x="10" y="43"/>
                      <a:pt x="8" y="42"/>
                    </a:cubicBezTo>
                    <a:cubicBezTo>
                      <a:pt x="6" y="42"/>
                      <a:pt x="4" y="42"/>
                      <a:pt x="3" y="43"/>
                    </a:cubicBezTo>
                    <a:cubicBezTo>
                      <a:pt x="0" y="31"/>
                      <a:pt x="0" y="31"/>
                      <a:pt x="0" y="31"/>
                    </a:cubicBezTo>
                    <a:cubicBezTo>
                      <a:pt x="61" y="0"/>
                      <a:pt x="61" y="0"/>
                      <a:pt x="61" y="0"/>
                    </a:cubicBezTo>
                    <a:cubicBezTo>
                      <a:pt x="78" y="54"/>
                      <a:pt x="78" y="54"/>
                      <a:pt x="78" y="54"/>
                    </a:cubicBezTo>
                    <a:cubicBezTo>
                      <a:pt x="73" y="56"/>
                      <a:pt x="73" y="56"/>
                      <a:pt x="73" y="56"/>
                    </a:cubicBezTo>
                    <a:cubicBezTo>
                      <a:pt x="70" y="49"/>
                      <a:pt x="66" y="41"/>
                      <a:pt x="61" y="33"/>
                    </a:cubicBezTo>
                    <a:cubicBezTo>
                      <a:pt x="56" y="25"/>
                      <a:pt x="52" y="22"/>
                      <a:pt x="49" y="22"/>
                    </a:cubicBezTo>
                    <a:cubicBezTo>
                      <a:pt x="48" y="22"/>
                      <a:pt x="47" y="22"/>
                      <a:pt x="45" y="23"/>
                    </a:cubicBezTo>
                    <a:cubicBezTo>
                      <a:pt x="43" y="24"/>
                      <a:pt x="41" y="24"/>
                      <a:pt x="39" y="25"/>
                    </a:cubicBezTo>
                    <a:cubicBezTo>
                      <a:pt x="27" y="32"/>
                      <a:pt x="27" y="32"/>
                      <a:pt x="27" y="32"/>
                    </a:cubicBezTo>
                    <a:cubicBezTo>
                      <a:pt x="54" y="122"/>
                      <a:pt x="54" y="122"/>
                      <a:pt x="54" y="122"/>
                    </a:cubicBezTo>
                    <a:cubicBezTo>
                      <a:pt x="63" y="117"/>
                      <a:pt x="63" y="117"/>
                      <a:pt x="63" y="117"/>
                    </a:cubicBezTo>
                    <a:cubicBezTo>
                      <a:pt x="65" y="116"/>
                      <a:pt x="67" y="114"/>
                      <a:pt x="68" y="112"/>
                    </a:cubicBezTo>
                    <a:cubicBezTo>
                      <a:pt x="69" y="110"/>
                      <a:pt x="69" y="106"/>
                      <a:pt x="69" y="102"/>
                    </a:cubicBezTo>
                    <a:cubicBezTo>
                      <a:pt x="69" y="99"/>
                      <a:pt x="69" y="94"/>
                      <a:pt x="68" y="89"/>
                    </a:cubicBezTo>
                    <a:cubicBezTo>
                      <a:pt x="67" y="83"/>
                      <a:pt x="66" y="78"/>
                      <a:pt x="65" y="74"/>
                    </a:cubicBezTo>
                    <a:cubicBezTo>
                      <a:pt x="69" y="71"/>
                      <a:pt x="69" y="71"/>
                      <a:pt x="69" y="71"/>
                    </a:cubicBezTo>
                    <a:cubicBezTo>
                      <a:pt x="95" y="160"/>
                      <a:pt x="95" y="160"/>
                      <a:pt x="95" y="160"/>
                    </a:cubicBezTo>
                    <a:cubicBezTo>
                      <a:pt x="91" y="162"/>
                      <a:pt x="91" y="162"/>
                      <a:pt x="91" y="162"/>
                    </a:cubicBezTo>
                    <a:cubicBezTo>
                      <a:pt x="89" y="157"/>
                      <a:pt x="87" y="152"/>
                      <a:pt x="85" y="147"/>
                    </a:cubicBezTo>
                    <a:cubicBezTo>
                      <a:pt x="83" y="141"/>
                      <a:pt x="81" y="137"/>
                      <a:pt x="79" y="135"/>
                    </a:cubicBezTo>
                    <a:cubicBezTo>
                      <a:pt x="77" y="132"/>
                      <a:pt x="75" y="130"/>
                      <a:pt x="73" y="129"/>
                    </a:cubicBezTo>
                    <a:cubicBezTo>
                      <a:pt x="71" y="129"/>
                      <a:pt x="69" y="129"/>
                      <a:pt x="66" y="130"/>
                    </a:cubicBezTo>
                    <a:cubicBezTo>
                      <a:pt x="57" y="135"/>
                      <a:pt x="57" y="135"/>
                      <a:pt x="57" y="135"/>
                    </a:cubicBezTo>
                    <a:cubicBezTo>
                      <a:pt x="78" y="203"/>
                      <a:pt x="78" y="203"/>
                      <a:pt x="78" y="203"/>
                    </a:cubicBezTo>
                    <a:cubicBezTo>
                      <a:pt x="80" y="210"/>
                      <a:pt x="81" y="215"/>
                      <a:pt x="83" y="219"/>
                    </a:cubicBezTo>
                    <a:cubicBezTo>
                      <a:pt x="84" y="222"/>
                      <a:pt x="86" y="225"/>
                      <a:pt x="87" y="227"/>
                    </a:cubicBezTo>
                    <a:cubicBezTo>
                      <a:pt x="89" y="228"/>
                      <a:pt x="91" y="229"/>
                      <a:pt x="93" y="228"/>
                    </a:cubicBezTo>
                    <a:cubicBezTo>
                      <a:pt x="94" y="228"/>
                      <a:pt x="97" y="227"/>
                      <a:pt x="100" y="226"/>
                    </a:cubicBezTo>
                    <a:cubicBezTo>
                      <a:pt x="101" y="225"/>
                      <a:pt x="103" y="224"/>
                      <a:pt x="105" y="223"/>
                    </a:cubicBezTo>
                    <a:cubicBezTo>
                      <a:pt x="107" y="222"/>
                      <a:pt x="109" y="221"/>
                      <a:pt x="110" y="220"/>
                    </a:cubicBezTo>
                    <a:cubicBezTo>
                      <a:pt x="111" y="219"/>
                      <a:pt x="112" y="217"/>
                      <a:pt x="114" y="215"/>
                    </a:cubicBezTo>
                    <a:cubicBezTo>
                      <a:pt x="115" y="213"/>
                      <a:pt x="115" y="211"/>
                      <a:pt x="115" y="209"/>
                    </a:cubicBezTo>
                    <a:cubicBezTo>
                      <a:pt x="116" y="203"/>
                      <a:pt x="115" y="194"/>
                      <a:pt x="114" y="183"/>
                    </a:cubicBezTo>
                    <a:cubicBezTo>
                      <a:pt x="113" y="172"/>
                      <a:pt x="112" y="164"/>
                      <a:pt x="111" y="158"/>
                    </a:cubicBezTo>
                    <a:lnTo>
                      <a:pt x="115" y="156"/>
                    </a:lnTo>
                    <a:close/>
                  </a:path>
                </a:pathLst>
              </a:custGeom>
              <a:solidFill>
                <a:srgbClr val="898989"/>
              </a:solidFill>
              <a:ln>
                <a:noFill/>
              </a:ln>
            </p:spPr>
            <p:txBody>
              <a:bodyPr anchor="ctr"/>
              <a:lstStyle/>
              <a:p>
                <a:pPr algn="ctr"/>
                <a:endParaRPr/>
              </a:p>
            </p:txBody>
          </p:sp>
          <p:sp>
            <p:nvSpPr>
              <p:cNvPr id="33" name="íşḻiḓe">
                <a:extLst>
                  <a:ext uri="{FF2B5EF4-FFF2-40B4-BE49-F238E27FC236}">
                    <a16:creationId xmlns:a16="http://schemas.microsoft.com/office/drawing/2014/main" id="{761338A2-44B4-68AE-3C58-B3EF7E883E45}"/>
                  </a:ext>
                </a:extLst>
              </p:cNvPr>
              <p:cNvSpPr/>
              <p:nvPr/>
            </p:nvSpPr>
            <p:spPr bwMode="auto">
              <a:xfrm>
                <a:off x="3540126" y="3905251"/>
                <a:ext cx="101600" cy="193675"/>
              </a:xfrm>
              <a:custGeom>
                <a:avLst/>
                <a:gdLst>
                  <a:gd name="T0" fmla="*/ 131 w 131"/>
                  <a:gd name="T1" fmla="*/ 189 h 245"/>
                  <a:gd name="T2" fmla="*/ 100 w 131"/>
                  <a:gd name="T3" fmla="*/ 212 h 245"/>
                  <a:gd name="T4" fmla="*/ 96 w 131"/>
                  <a:gd name="T5" fmla="*/ 201 h 245"/>
                  <a:gd name="T6" fmla="*/ 101 w 131"/>
                  <a:gd name="T7" fmla="*/ 193 h 245"/>
                  <a:gd name="T8" fmla="*/ 101 w 131"/>
                  <a:gd name="T9" fmla="*/ 186 h 245"/>
                  <a:gd name="T10" fmla="*/ 100 w 131"/>
                  <a:gd name="T11" fmla="*/ 182 h 245"/>
                  <a:gd name="T12" fmla="*/ 98 w 131"/>
                  <a:gd name="T13" fmla="*/ 179 h 245"/>
                  <a:gd name="T14" fmla="*/ 72 w 131"/>
                  <a:gd name="T15" fmla="*/ 136 h 245"/>
                  <a:gd name="T16" fmla="*/ 46 w 131"/>
                  <a:gd name="T17" fmla="*/ 155 h 245"/>
                  <a:gd name="T18" fmla="*/ 51 w 131"/>
                  <a:gd name="T19" fmla="*/ 175 h 245"/>
                  <a:gd name="T20" fmla="*/ 55 w 131"/>
                  <a:gd name="T21" fmla="*/ 191 h 245"/>
                  <a:gd name="T22" fmla="*/ 59 w 131"/>
                  <a:gd name="T23" fmla="*/ 202 h 245"/>
                  <a:gd name="T24" fmla="*/ 61 w 131"/>
                  <a:gd name="T25" fmla="*/ 209 h 245"/>
                  <a:gd name="T26" fmla="*/ 69 w 131"/>
                  <a:gd name="T27" fmla="*/ 216 h 245"/>
                  <a:gd name="T28" fmla="*/ 78 w 131"/>
                  <a:gd name="T29" fmla="*/ 214 h 245"/>
                  <a:gd name="T30" fmla="*/ 82 w 131"/>
                  <a:gd name="T31" fmla="*/ 225 h 245"/>
                  <a:gd name="T32" fmla="*/ 54 w 131"/>
                  <a:gd name="T33" fmla="*/ 245 h 245"/>
                  <a:gd name="T34" fmla="*/ 50 w 131"/>
                  <a:gd name="T35" fmla="*/ 235 h 245"/>
                  <a:gd name="T36" fmla="*/ 52 w 131"/>
                  <a:gd name="T37" fmla="*/ 230 h 245"/>
                  <a:gd name="T38" fmla="*/ 54 w 131"/>
                  <a:gd name="T39" fmla="*/ 224 h 245"/>
                  <a:gd name="T40" fmla="*/ 54 w 131"/>
                  <a:gd name="T41" fmla="*/ 213 h 245"/>
                  <a:gd name="T42" fmla="*/ 51 w 131"/>
                  <a:gd name="T43" fmla="*/ 199 h 245"/>
                  <a:gd name="T44" fmla="*/ 25 w 131"/>
                  <a:gd name="T45" fmla="*/ 101 h 245"/>
                  <a:gd name="T46" fmla="*/ 0 w 131"/>
                  <a:gd name="T47" fmla="*/ 3 h 245"/>
                  <a:gd name="T48" fmla="*/ 4 w 131"/>
                  <a:gd name="T49" fmla="*/ 0 h 245"/>
                  <a:gd name="T50" fmla="*/ 106 w 131"/>
                  <a:gd name="T51" fmla="*/ 165 h 245"/>
                  <a:gd name="T52" fmla="*/ 112 w 131"/>
                  <a:gd name="T53" fmla="*/ 173 h 245"/>
                  <a:gd name="T54" fmla="*/ 118 w 131"/>
                  <a:gd name="T55" fmla="*/ 178 h 245"/>
                  <a:gd name="T56" fmla="*/ 123 w 131"/>
                  <a:gd name="T57" fmla="*/ 179 h 245"/>
                  <a:gd name="T58" fmla="*/ 127 w 131"/>
                  <a:gd name="T59" fmla="*/ 178 h 245"/>
                  <a:gd name="T60" fmla="*/ 131 w 131"/>
                  <a:gd name="T61" fmla="*/ 189 h 245"/>
                  <a:gd name="T62" fmla="*/ 64 w 131"/>
                  <a:gd name="T63" fmla="*/ 124 h 245"/>
                  <a:gd name="T64" fmla="*/ 18 w 131"/>
                  <a:gd name="T65" fmla="*/ 50 h 245"/>
                  <a:gd name="T66" fmla="*/ 42 w 131"/>
                  <a:gd name="T67" fmla="*/ 141 h 245"/>
                  <a:gd name="T68" fmla="*/ 64 w 131"/>
                  <a:gd name="T69" fmla="*/ 1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45">
                    <a:moveTo>
                      <a:pt x="131" y="189"/>
                    </a:moveTo>
                    <a:cubicBezTo>
                      <a:pt x="100" y="212"/>
                      <a:pt x="100" y="212"/>
                      <a:pt x="100" y="212"/>
                    </a:cubicBezTo>
                    <a:cubicBezTo>
                      <a:pt x="96" y="201"/>
                      <a:pt x="96" y="201"/>
                      <a:pt x="96" y="201"/>
                    </a:cubicBezTo>
                    <a:cubicBezTo>
                      <a:pt x="98" y="199"/>
                      <a:pt x="100" y="196"/>
                      <a:pt x="101" y="193"/>
                    </a:cubicBezTo>
                    <a:cubicBezTo>
                      <a:pt x="102" y="190"/>
                      <a:pt x="102" y="188"/>
                      <a:pt x="101" y="186"/>
                    </a:cubicBezTo>
                    <a:cubicBezTo>
                      <a:pt x="101" y="185"/>
                      <a:pt x="101" y="184"/>
                      <a:pt x="100" y="182"/>
                    </a:cubicBezTo>
                    <a:cubicBezTo>
                      <a:pt x="99" y="181"/>
                      <a:pt x="99" y="180"/>
                      <a:pt x="98" y="179"/>
                    </a:cubicBezTo>
                    <a:cubicBezTo>
                      <a:pt x="72" y="136"/>
                      <a:pt x="72" y="136"/>
                      <a:pt x="72" y="136"/>
                    </a:cubicBezTo>
                    <a:cubicBezTo>
                      <a:pt x="46" y="155"/>
                      <a:pt x="46" y="155"/>
                      <a:pt x="46" y="155"/>
                    </a:cubicBezTo>
                    <a:cubicBezTo>
                      <a:pt x="48" y="163"/>
                      <a:pt x="49" y="170"/>
                      <a:pt x="51" y="175"/>
                    </a:cubicBezTo>
                    <a:cubicBezTo>
                      <a:pt x="53" y="181"/>
                      <a:pt x="54" y="186"/>
                      <a:pt x="55" y="191"/>
                    </a:cubicBezTo>
                    <a:cubicBezTo>
                      <a:pt x="57" y="196"/>
                      <a:pt x="58" y="199"/>
                      <a:pt x="59" y="202"/>
                    </a:cubicBezTo>
                    <a:cubicBezTo>
                      <a:pt x="60" y="205"/>
                      <a:pt x="61" y="207"/>
                      <a:pt x="61" y="209"/>
                    </a:cubicBezTo>
                    <a:cubicBezTo>
                      <a:pt x="63" y="213"/>
                      <a:pt x="66" y="215"/>
                      <a:pt x="69" y="216"/>
                    </a:cubicBezTo>
                    <a:cubicBezTo>
                      <a:pt x="72" y="216"/>
                      <a:pt x="75" y="216"/>
                      <a:pt x="78" y="214"/>
                    </a:cubicBezTo>
                    <a:cubicBezTo>
                      <a:pt x="82" y="225"/>
                      <a:pt x="82" y="225"/>
                      <a:pt x="82" y="225"/>
                    </a:cubicBezTo>
                    <a:cubicBezTo>
                      <a:pt x="54" y="245"/>
                      <a:pt x="54" y="245"/>
                      <a:pt x="54" y="245"/>
                    </a:cubicBezTo>
                    <a:cubicBezTo>
                      <a:pt x="50" y="235"/>
                      <a:pt x="50" y="235"/>
                      <a:pt x="50" y="235"/>
                    </a:cubicBezTo>
                    <a:cubicBezTo>
                      <a:pt x="51" y="234"/>
                      <a:pt x="51" y="232"/>
                      <a:pt x="52" y="230"/>
                    </a:cubicBezTo>
                    <a:cubicBezTo>
                      <a:pt x="53" y="229"/>
                      <a:pt x="54" y="226"/>
                      <a:pt x="54" y="224"/>
                    </a:cubicBezTo>
                    <a:cubicBezTo>
                      <a:pt x="54" y="220"/>
                      <a:pt x="54" y="217"/>
                      <a:pt x="54" y="213"/>
                    </a:cubicBezTo>
                    <a:cubicBezTo>
                      <a:pt x="53" y="210"/>
                      <a:pt x="52" y="205"/>
                      <a:pt x="51" y="199"/>
                    </a:cubicBezTo>
                    <a:cubicBezTo>
                      <a:pt x="43" y="170"/>
                      <a:pt x="35" y="137"/>
                      <a:pt x="25" y="101"/>
                    </a:cubicBezTo>
                    <a:cubicBezTo>
                      <a:pt x="16" y="64"/>
                      <a:pt x="7" y="32"/>
                      <a:pt x="0" y="3"/>
                    </a:cubicBezTo>
                    <a:cubicBezTo>
                      <a:pt x="4" y="0"/>
                      <a:pt x="4" y="0"/>
                      <a:pt x="4" y="0"/>
                    </a:cubicBezTo>
                    <a:cubicBezTo>
                      <a:pt x="106" y="165"/>
                      <a:pt x="106" y="165"/>
                      <a:pt x="106" y="165"/>
                    </a:cubicBezTo>
                    <a:cubicBezTo>
                      <a:pt x="109" y="168"/>
                      <a:pt x="111" y="171"/>
                      <a:pt x="112" y="173"/>
                    </a:cubicBezTo>
                    <a:cubicBezTo>
                      <a:pt x="114" y="175"/>
                      <a:pt x="116" y="177"/>
                      <a:pt x="118" y="178"/>
                    </a:cubicBezTo>
                    <a:cubicBezTo>
                      <a:pt x="119" y="179"/>
                      <a:pt x="121" y="179"/>
                      <a:pt x="123" y="179"/>
                    </a:cubicBezTo>
                    <a:cubicBezTo>
                      <a:pt x="124" y="179"/>
                      <a:pt x="126" y="179"/>
                      <a:pt x="127" y="178"/>
                    </a:cubicBezTo>
                    <a:cubicBezTo>
                      <a:pt x="131" y="189"/>
                      <a:pt x="131" y="189"/>
                      <a:pt x="131" y="189"/>
                    </a:cubicBezTo>
                    <a:close/>
                    <a:moveTo>
                      <a:pt x="64" y="124"/>
                    </a:moveTo>
                    <a:cubicBezTo>
                      <a:pt x="18" y="50"/>
                      <a:pt x="18" y="50"/>
                      <a:pt x="18" y="50"/>
                    </a:cubicBezTo>
                    <a:cubicBezTo>
                      <a:pt x="42" y="141"/>
                      <a:pt x="42" y="141"/>
                      <a:pt x="42" y="141"/>
                    </a:cubicBezTo>
                    <a:lnTo>
                      <a:pt x="64" y="124"/>
                    </a:lnTo>
                    <a:close/>
                  </a:path>
                </a:pathLst>
              </a:custGeom>
              <a:solidFill>
                <a:srgbClr val="898989"/>
              </a:solidFill>
              <a:ln>
                <a:noFill/>
              </a:ln>
            </p:spPr>
            <p:txBody>
              <a:bodyPr anchor="ctr"/>
              <a:lstStyle/>
              <a:p>
                <a:pPr algn="ctr"/>
                <a:endParaRPr/>
              </a:p>
            </p:txBody>
          </p:sp>
          <p:sp>
            <p:nvSpPr>
              <p:cNvPr id="34" name="iSliḋê">
                <a:extLst>
                  <a:ext uri="{FF2B5EF4-FFF2-40B4-BE49-F238E27FC236}">
                    <a16:creationId xmlns:a16="http://schemas.microsoft.com/office/drawing/2014/main" id="{AF14015C-902F-F12A-4DCB-986D7B13DDB4}"/>
                  </a:ext>
                </a:extLst>
              </p:cNvPr>
              <p:cNvSpPr/>
              <p:nvPr/>
            </p:nvSpPr>
            <p:spPr bwMode="auto">
              <a:xfrm>
                <a:off x="3557588" y="3838576"/>
                <a:ext cx="133350" cy="211138"/>
              </a:xfrm>
              <a:custGeom>
                <a:avLst/>
                <a:gdLst>
                  <a:gd name="T0" fmla="*/ 81 w 170"/>
                  <a:gd name="T1" fmla="*/ 10 h 268"/>
                  <a:gd name="T2" fmla="*/ 78 w 170"/>
                  <a:gd name="T3" fmla="*/ 16 h 268"/>
                  <a:gd name="T4" fmla="*/ 76 w 170"/>
                  <a:gd name="T5" fmla="*/ 24 h 268"/>
                  <a:gd name="T6" fmla="*/ 81 w 170"/>
                  <a:gd name="T7" fmla="*/ 40 h 268"/>
                  <a:gd name="T8" fmla="*/ 94 w 170"/>
                  <a:gd name="T9" fmla="*/ 66 h 268"/>
                  <a:gd name="T10" fmla="*/ 170 w 170"/>
                  <a:gd name="T11" fmla="*/ 213 h 268"/>
                  <a:gd name="T12" fmla="*/ 166 w 170"/>
                  <a:gd name="T13" fmla="*/ 217 h 268"/>
                  <a:gd name="T14" fmla="*/ 38 w 170"/>
                  <a:gd name="T15" fmla="*/ 91 h 268"/>
                  <a:gd name="T16" fmla="*/ 92 w 170"/>
                  <a:gd name="T17" fmla="*/ 195 h 268"/>
                  <a:gd name="T18" fmla="*/ 106 w 170"/>
                  <a:gd name="T19" fmla="*/ 221 h 268"/>
                  <a:gd name="T20" fmla="*/ 116 w 170"/>
                  <a:gd name="T21" fmla="*/ 232 h 268"/>
                  <a:gd name="T22" fmla="*/ 123 w 170"/>
                  <a:gd name="T23" fmla="*/ 233 h 268"/>
                  <a:gd name="T24" fmla="*/ 129 w 170"/>
                  <a:gd name="T25" fmla="*/ 232 h 268"/>
                  <a:gd name="T26" fmla="*/ 135 w 170"/>
                  <a:gd name="T27" fmla="*/ 242 h 268"/>
                  <a:gd name="T28" fmla="*/ 106 w 170"/>
                  <a:gd name="T29" fmla="*/ 268 h 268"/>
                  <a:gd name="T30" fmla="*/ 101 w 170"/>
                  <a:gd name="T31" fmla="*/ 258 h 268"/>
                  <a:gd name="T32" fmla="*/ 104 w 170"/>
                  <a:gd name="T33" fmla="*/ 251 h 268"/>
                  <a:gd name="T34" fmla="*/ 105 w 170"/>
                  <a:gd name="T35" fmla="*/ 243 h 268"/>
                  <a:gd name="T36" fmla="*/ 101 w 170"/>
                  <a:gd name="T37" fmla="*/ 229 h 268"/>
                  <a:gd name="T38" fmla="*/ 88 w 170"/>
                  <a:gd name="T39" fmla="*/ 200 h 268"/>
                  <a:gd name="T40" fmla="*/ 36 w 170"/>
                  <a:gd name="T41" fmla="*/ 102 h 268"/>
                  <a:gd name="T42" fmla="*/ 29 w 170"/>
                  <a:gd name="T43" fmla="*/ 89 h 268"/>
                  <a:gd name="T44" fmla="*/ 21 w 170"/>
                  <a:gd name="T45" fmla="*/ 81 h 268"/>
                  <a:gd name="T46" fmla="*/ 12 w 170"/>
                  <a:gd name="T47" fmla="*/ 78 h 268"/>
                  <a:gd name="T48" fmla="*/ 5 w 170"/>
                  <a:gd name="T49" fmla="*/ 79 h 268"/>
                  <a:gd name="T50" fmla="*/ 0 w 170"/>
                  <a:gd name="T51" fmla="*/ 69 h 268"/>
                  <a:gd name="T52" fmla="*/ 20 w 170"/>
                  <a:gd name="T53" fmla="*/ 50 h 268"/>
                  <a:gd name="T54" fmla="*/ 139 w 170"/>
                  <a:gd name="T55" fmla="*/ 168 h 268"/>
                  <a:gd name="T56" fmla="*/ 90 w 170"/>
                  <a:gd name="T57" fmla="*/ 72 h 268"/>
                  <a:gd name="T58" fmla="*/ 75 w 170"/>
                  <a:gd name="T59" fmla="*/ 46 h 268"/>
                  <a:gd name="T60" fmla="*/ 66 w 170"/>
                  <a:gd name="T61" fmla="*/ 36 h 268"/>
                  <a:gd name="T62" fmla="*/ 59 w 170"/>
                  <a:gd name="T63" fmla="*/ 34 h 268"/>
                  <a:gd name="T64" fmla="*/ 53 w 170"/>
                  <a:gd name="T65" fmla="*/ 36 h 268"/>
                  <a:gd name="T66" fmla="*/ 47 w 170"/>
                  <a:gd name="T67" fmla="*/ 26 h 268"/>
                  <a:gd name="T68" fmla="*/ 76 w 170"/>
                  <a:gd name="T69" fmla="*/ 0 h 268"/>
                  <a:gd name="T70" fmla="*/ 81 w 170"/>
                  <a:gd name="T71" fmla="*/ 1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268">
                    <a:moveTo>
                      <a:pt x="81" y="10"/>
                    </a:moveTo>
                    <a:cubicBezTo>
                      <a:pt x="80" y="11"/>
                      <a:pt x="79" y="13"/>
                      <a:pt x="78" y="16"/>
                    </a:cubicBezTo>
                    <a:cubicBezTo>
                      <a:pt x="77" y="19"/>
                      <a:pt x="76" y="22"/>
                      <a:pt x="76" y="24"/>
                    </a:cubicBezTo>
                    <a:cubicBezTo>
                      <a:pt x="76" y="28"/>
                      <a:pt x="78" y="33"/>
                      <a:pt x="81" y="40"/>
                    </a:cubicBezTo>
                    <a:cubicBezTo>
                      <a:pt x="84" y="47"/>
                      <a:pt x="88" y="56"/>
                      <a:pt x="94" y="66"/>
                    </a:cubicBezTo>
                    <a:cubicBezTo>
                      <a:pt x="170" y="213"/>
                      <a:pt x="170" y="213"/>
                      <a:pt x="170" y="213"/>
                    </a:cubicBezTo>
                    <a:cubicBezTo>
                      <a:pt x="166" y="217"/>
                      <a:pt x="166" y="217"/>
                      <a:pt x="166" y="217"/>
                    </a:cubicBezTo>
                    <a:cubicBezTo>
                      <a:pt x="38" y="91"/>
                      <a:pt x="38" y="91"/>
                      <a:pt x="38" y="91"/>
                    </a:cubicBezTo>
                    <a:cubicBezTo>
                      <a:pt x="92" y="195"/>
                      <a:pt x="92" y="195"/>
                      <a:pt x="92" y="195"/>
                    </a:cubicBezTo>
                    <a:cubicBezTo>
                      <a:pt x="98" y="206"/>
                      <a:pt x="103" y="215"/>
                      <a:pt x="106" y="221"/>
                    </a:cubicBezTo>
                    <a:cubicBezTo>
                      <a:pt x="110" y="226"/>
                      <a:pt x="113" y="230"/>
                      <a:pt x="116" y="232"/>
                    </a:cubicBezTo>
                    <a:cubicBezTo>
                      <a:pt x="117" y="233"/>
                      <a:pt x="120" y="234"/>
                      <a:pt x="123" y="233"/>
                    </a:cubicBezTo>
                    <a:cubicBezTo>
                      <a:pt x="127" y="233"/>
                      <a:pt x="129" y="232"/>
                      <a:pt x="129" y="232"/>
                    </a:cubicBezTo>
                    <a:cubicBezTo>
                      <a:pt x="135" y="242"/>
                      <a:pt x="135" y="242"/>
                      <a:pt x="135" y="242"/>
                    </a:cubicBezTo>
                    <a:cubicBezTo>
                      <a:pt x="106" y="268"/>
                      <a:pt x="106" y="268"/>
                      <a:pt x="106" y="268"/>
                    </a:cubicBezTo>
                    <a:cubicBezTo>
                      <a:pt x="101" y="258"/>
                      <a:pt x="101" y="258"/>
                      <a:pt x="101" y="258"/>
                    </a:cubicBezTo>
                    <a:cubicBezTo>
                      <a:pt x="101" y="257"/>
                      <a:pt x="102" y="255"/>
                      <a:pt x="104" y="251"/>
                    </a:cubicBezTo>
                    <a:cubicBezTo>
                      <a:pt x="105" y="248"/>
                      <a:pt x="106" y="245"/>
                      <a:pt x="105" y="243"/>
                    </a:cubicBezTo>
                    <a:cubicBezTo>
                      <a:pt x="105" y="239"/>
                      <a:pt x="104" y="235"/>
                      <a:pt x="101" y="229"/>
                    </a:cubicBezTo>
                    <a:cubicBezTo>
                      <a:pt x="99" y="223"/>
                      <a:pt x="94" y="214"/>
                      <a:pt x="88" y="200"/>
                    </a:cubicBezTo>
                    <a:cubicBezTo>
                      <a:pt x="36" y="102"/>
                      <a:pt x="36" y="102"/>
                      <a:pt x="36" y="102"/>
                    </a:cubicBezTo>
                    <a:cubicBezTo>
                      <a:pt x="34" y="97"/>
                      <a:pt x="31" y="93"/>
                      <a:pt x="29" y="89"/>
                    </a:cubicBezTo>
                    <a:cubicBezTo>
                      <a:pt x="26" y="86"/>
                      <a:pt x="23" y="83"/>
                      <a:pt x="21" y="81"/>
                    </a:cubicBezTo>
                    <a:cubicBezTo>
                      <a:pt x="18" y="79"/>
                      <a:pt x="15" y="78"/>
                      <a:pt x="12" y="78"/>
                    </a:cubicBezTo>
                    <a:cubicBezTo>
                      <a:pt x="9" y="77"/>
                      <a:pt x="7" y="78"/>
                      <a:pt x="5" y="79"/>
                    </a:cubicBezTo>
                    <a:cubicBezTo>
                      <a:pt x="0" y="69"/>
                      <a:pt x="0" y="69"/>
                      <a:pt x="0" y="69"/>
                    </a:cubicBezTo>
                    <a:cubicBezTo>
                      <a:pt x="20" y="50"/>
                      <a:pt x="20" y="50"/>
                      <a:pt x="20" y="50"/>
                    </a:cubicBezTo>
                    <a:cubicBezTo>
                      <a:pt x="139" y="168"/>
                      <a:pt x="139" y="168"/>
                      <a:pt x="139" y="168"/>
                    </a:cubicBezTo>
                    <a:cubicBezTo>
                      <a:pt x="90" y="72"/>
                      <a:pt x="90" y="72"/>
                      <a:pt x="90" y="72"/>
                    </a:cubicBezTo>
                    <a:cubicBezTo>
                      <a:pt x="84" y="61"/>
                      <a:pt x="79" y="52"/>
                      <a:pt x="75" y="46"/>
                    </a:cubicBezTo>
                    <a:cubicBezTo>
                      <a:pt x="71" y="40"/>
                      <a:pt x="68" y="37"/>
                      <a:pt x="66" y="36"/>
                    </a:cubicBezTo>
                    <a:cubicBezTo>
                      <a:pt x="64" y="35"/>
                      <a:pt x="62" y="34"/>
                      <a:pt x="59" y="34"/>
                    </a:cubicBezTo>
                    <a:cubicBezTo>
                      <a:pt x="56" y="35"/>
                      <a:pt x="54" y="35"/>
                      <a:pt x="53" y="36"/>
                    </a:cubicBezTo>
                    <a:cubicBezTo>
                      <a:pt x="47" y="26"/>
                      <a:pt x="47" y="26"/>
                      <a:pt x="47" y="26"/>
                    </a:cubicBezTo>
                    <a:cubicBezTo>
                      <a:pt x="76" y="0"/>
                      <a:pt x="76" y="0"/>
                      <a:pt x="76" y="0"/>
                    </a:cubicBezTo>
                    <a:lnTo>
                      <a:pt x="81" y="10"/>
                    </a:lnTo>
                    <a:close/>
                  </a:path>
                </a:pathLst>
              </a:custGeom>
              <a:solidFill>
                <a:srgbClr val="898989"/>
              </a:solidFill>
              <a:ln>
                <a:noFill/>
              </a:ln>
            </p:spPr>
            <p:txBody>
              <a:bodyPr anchor="ctr"/>
              <a:lstStyle/>
              <a:p>
                <a:pPr algn="ctr"/>
                <a:endParaRPr/>
              </a:p>
            </p:txBody>
          </p:sp>
          <p:sp>
            <p:nvSpPr>
              <p:cNvPr id="35" name="íṡļïďè">
                <a:extLst>
                  <a:ext uri="{FF2B5EF4-FFF2-40B4-BE49-F238E27FC236}">
                    <a16:creationId xmlns:a16="http://schemas.microsoft.com/office/drawing/2014/main" id="{6FC820C3-06C2-2717-0635-54854F27196D}"/>
                  </a:ext>
                </a:extLst>
              </p:cNvPr>
              <p:cNvSpPr/>
              <p:nvPr/>
            </p:nvSpPr>
            <p:spPr bwMode="auto">
              <a:xfrm>
                <a:off x="3624263" y="3802063"/>
                <a:ext cx="112713" cy="185738"/>
              </a:xfrm>
              <a:custGeom>
                <a:avLst/>
                <a:gdLst>
                  <a:gd name="T0" fmla="*/ 119 w 144"/>
                  <a:gd name="T1" fmla="*/ 77 h 236"/>
                  <a:gd name="T2" fmla="*/ 137 w 144"/>
                  <a:gd name="T3" fmla="*/ 125 h 236"/>
                  <a:gd name="T4" fmla="*/ 144 w 144"/>
                  <a:gd name="T5" fmla="*/ 164 h 236"/>
                  <a:gd name="T6" fmla="*/ 140 w 144"/>
                  <a:gd name="T7" fmla="*/ 193 h 236"/>
                  <a:gd name="T8" fmla="*/ 129 w 144"/>
                  <a:gd name="T9" fmla="*/ 211 h 236"/>
                  <a:gd name="T10" fmla="*/ 99 w 144"/>
                  <a:gd name="T11" fmla="*/ 236 h 236"/>
                  <a:gd name="T12" fmla="*/ 94 w 144"/>
                  <a:gd name="T13" fmla="*/ 226 h 236"/>
                  <a:gd name="T14" fmla="*/ 98 w 144"/>
                  <a:gd name="T15" fmla="*/ 222 h 236"/>
                  <a:gd name="T16" fmla="*/ 100 w 144"/>
                  <a:gd name="T17" fmla="*/ 218 h 236"/>
                  <a:gd name="T18" fmla="*/ 99 w 144"/>
                  <a:gd name="T19" fmla="*/ 210 h 236"/>
                  <a:gd name="T20" fmla="*/ 96 w 144"/>
                  <a:gd name="T21" fmla="*/ 201 h 236"/>
                  <a:gd name="T22" fmla="*/ 24 w 144"/>
                  <a:gd name="T23" fmla="*/ 53 h 236"/>
                  <a:gd name="T24" fmla="*/ 19 w 144"/>
                  <a:gd name="T25" fmla="*/ 45 h 236"/>
                  <a:gd name="T26" fmla="*/ 14 w 144"/>
                  <a:gd name="T27" fmla="*/ 41 h 236"/>
                  <a:gd name="T28" fmla="*/ 9 w 144"/>
                  <a:gd name="T29" fmla="*/ 40 h 236"/>
                  <a:gd name="T30" fmla="*/ 5 w 144"/>
                  <a:gd name="T31" fmla="*/ 42 h 236"/>
                  <a:gd name="T32" fmla="*/ 0 w 144"/>
                  <a:gd name="T33" fmla="*/ 31 h 236"/>
                  <a:gd name="T34" fmla="*/ 31 w 144"/>
                  <a:gd name="T35" fmla="*/ 5 h 236"/>
                  <a:gd name="T36" fmla="*/ 47 w 144"/>
                  <a:gd name="T37" fmla="*/ 0 h 236"/>
                  <a:gd name="T38" fmla="*/ 65 w 144"/>
                  <a:gd name="T39" fmla="*/ 6 h 236"/>
                  <a:gd name="T40" fmla="*/ 91 w 144"/>
                  <a:gd name="T41" fmla="*/ 31 h 236"/>
                  <a:gd name="T42" fmla="*/ 119 w 144"/>
                  <a:gd name="T43" fmla="*/ 77 h 236"/>
                  <a:gd name="T44" fmla="*/ 106 w 144"/>
                  <a:gd name="T45" fmla="*/ 87 h 236"/>
                  <a:gd name="T46" fmla="*/ 86 w 144"/>
                  <a:gd name="T47" fmla="*/ 52 h 236"/>
                  <a:gd name="T48" fmla="*/ 67 w 144"/>
                  <a:gd name="T49" fmla="*/ 27 h 236"/>
                  <a:gd name="T50" fmla="*/ 49 w 144"/>
                  <a:gd name="T51" fmla="*/ 16 h 236"/>
                  <a:gd name="T52" fmla="*/ 34 w 144"/>
                  <a:gd name="T53" fmla="*/ 19 h 236"/>
                  <a:gd name="T54" fmla="*/ 30 w 144"/>
                  <a:gd name="T55" fmla="*/ 23 h 236"/>
                  <a:gd name="T56" fmla="*/ 26 w 144"/>
                  <a:gd name="T57" fmla="*/ 27 h 236"/>
                  <a:gd name="T58" fmla="*/ 103 w 144"/>
                  <a:gd name="T59" fmla="*/ 184 h 236"/>
                  <a:gd name="T60" fmla="*/ 114 w 144"/>
                  <a:gd name="T61" fmla="*/ 200 h 236"/>
                  <a:gd name="T62" fmla="*/ 125 w 144"/>
                  <a:gd name="T63" fmla="*/ 198 h 236"/>
                  <a:gd name="T64" fmla="*/ 133 w 144"/>
                  <a:gd name="T65" fmla="*/ 182 h 236"/>
                  <a:gd name="T66" fmla="*/ 132 w 144"/>
                  <a:gd name="T67" fmla="*/ 157 h 236"/>
                  <a:gd name="T68" fmla="*/ 123 w 144"/>
                  <a:gd name="T69" fmla="*/ 125 h 236"/>
                  <a:gd name="T70" fmla="*/ 106 w 144"/>
                  <a:gd name="T71" fmla="*/ 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236">
                    <a:moveTo>
                      <a:pt x="119" y="77"/>
                    </a:moveTo>
                    <a:cubicBezTo>
                      <a:pt x="127" y="94"/>
                      <a:pt x="134" y="110"/>
                      <a:pt x="137" y="125"/>
                    </a:cubicBezTo>
                    <a:cubicBezTo>
                      <a:pt x="141" y="140"/>
                      <a:pt x="144" y="153"/>
                      <a:pt x="144" y="164"/>
                    </a:cubicBezTo>
                    <a:cubicBezTo>
                      <a:pt x="144" y="176"/>
                      <a:pt x="143" y="185"/>
                      <a:pt x="140" y="193"/>
                    </a:cubicBezTo>
                    <a:cubicBezTo>
                      <a:pt x="138" y="201"/>
                      <a:pt x="134" y="207"/>
                      <a:pt x="129" y="211"/>
                    </a:cubicBezTo>
                    <a:cubicBezTo>
                      <a:pt x="99" y="236"/>
                      <a:pt x="99" y="236"/>
                      <a:pt x="99" y="236"/>
                    </a:cubicBezTo>
                    <a:cubicBezTo>
                      <a:pt x="94" y="226"/>
                      <a:pt x="94" y="226"/>
                      <a:pt x="94" y="226"/>
                    </a:cubicBezTo>
                    <a:cubicBezTo>
                      <a:pt x="95" y="225"/>
                      <a:pt x="96" y="224"/>
                      <a:pt x="98" y="222"/>
                    </a:cubicBezTo>
                    <a:cubicBezTo>
                      <a:pt x="99" y="220"/>
                      <a:pt x="100" y="219"/>
                      <a:pt x="100" y="218"/>
                    </a:cubicBezTo>
                    <a:cubicBezTo>
                      <a:pt x="100" y="215"/>
                      <a:pt x="100" y="213"/>
                      <a:pt x="99" y="210"/>
                    </a:cubicBezTo>
                    <a:cubicBezTo>
                      <a:pt x="99" y="207"/>
                      <a:pt x="97" y="204"/>
                      <a:pt x="96" y="201"/>
                    </a:cubicBezTo>
                    <a:cubicBezTo>
                      <a:pt x="24" y="53"/>
                      <a:pt x="24" y="53"/>
                      <a:pt x="24" y="53"/>
                    </a:cubicBezTo>
                    <a:cubicBezTo>
                      <a:pt x="22" y="50"/>
                      <a:pt x="21" y="47"/>
                      <a:pt x="19" y="45"/>
                    </a:cubicBezTo>
                    <a:cubicBezTo>
                      <a:pt x="17" y="43"/>
                      <a:pt x="15" y="41"/>
                      <a:pt x="14" y="41"/>
                    </a:cubicBezTo>
                    <a:cubicBezTo>
                      <a:pt x="12" y="40"/>
                      <a:pt x="10" y="40"/>
                      <a:pt x="9" y="40"/>
                    </a:cubicBezTo>
                    <a:cubicBezTo>
                      <a:pt x="7" y="41"/>
                      <a:pt x="6" y="41"/>
                      <a:pt x="5" y="42"/>
                    </a:cubicBezTo>
                    <a:cubicBezTo>
                      <a:pt x="0" y="31"/>
                      <a:pt x="0" y="31"/>
                      <a:pt x="0" y="31"/>
                    </a:cubicBezTo>
                    <a:cubicBezTo>
                      <a:pt x="31" y="5"/>
                      <a:pt x="31" y="5"/>
                      <a:pt x="31" y="5"/>
                    </a:cubicBezTo>
                    <a:cubicBezTo>
                      <a:pt x="36" y="1"/>
                      <a:pt x="41" y="0"/>
                      <a:pt x="47" y="0"/>
                    </a:cubicBezTo>
                    <a:cubicBezTo>
                      <a:pt x="53" y="0"/>
                      <a:pt x="59" y="2"/>
                      <a:pt x="65" y="6"/>
                    </a:cubicBezTo>
                    <a:cubicBezTo>
                      <a:pt x="74" y="11"/>
                      <a:pt x="82" y="19"/>
                      <a:pt x="91" y="31"/>
                    </a:cubicBezTo>
                    <a:cubicBezTo>
                      <a:pt x="101" y="43"/>
                      <a:pt x="110" y="58"/>
                      <a:pt x="119" y="77"/>
                    </a:cubicBezTo>
                    <a:close/>
                    <a:moveTo>
                      <a:pt x="106" y="87"/>
                    </a:moveTo>
                    <a:cubicBezTo>
                      <a:pt x="100" y="74"/>
                      <a:pt x="93" y="62"/>
                      <a:pt x="86" y="52"/>
                    </a:cubicBezTo>
                    <a:cubicBezTo>
                      <a:pt x="80" y="42"/>
                      <a:pt x="73" y="34"/>
                      <a:pt x="67" y="27"/>
                    </a:cubicBezTo>
                    <a:cubicBezTo>
                      <a:pt x="60" y="21"/>
                      <a:pt x="55" y="18"/>
                      <a:pt x="49" y="16"/>
                    </a:cubicBezTo>
                    <a:cubicBezTo>
                      <a:pt x="43" y="14"/>
                      <a:pt x="38" y="15"/>
                      <a:pt x="34" y="19"/>
                    </a:cubicBezTo>
                    <a:cubicBezTo>
                      <a:pt x="33" y="20"/>
                      <a:pt x="31" y="21"/>
                      <a:pt x="30" y="23"/>
                    </a:cubicBezTo>
                    <a:cubicBezTo>
                      <a:pt x="28" y="25"/>
                      <a:pt x="27" y="26"/>
                      <a:pt x="26" y="27"/>
                    </a:cubicBezTo>
                    <a:cubicBezTo>
                      <a:pt x="103" y="184"/>
                      <a:pt x="103" y="184"/>
                      <a:pt x="103" y="184"/>
                    </a:cubicBezTo>
                    <a:cubicBezTo>
                      <a:pt x="107" y="193"/>
                      <a:pt x="111" y="198"/>
                      <a:pt x="114" y="200"/>
                    </a:cubicBezTo>
                    <a:cubicBezTo>
                      <a:pt x="118" y="202"/>
                      <a:pt x="121" y="201"/>
                      <a:pt x="125" y="198"/>
                    </a:cubicBezTo>
                    <a:cubicBezTo>
                      <a:pt x="129" y="194"/>
                      <a:pt x="132" y="189"/>
                      <a:pt x="133" y="182"/>
                    </a:cubicBezTo>
                    <a:cubicBezTo>
                      <a:pt x="134" y="175"/>
                      <a:pt x="134" y="167"/>
                      <a:pt x="132" y="157"/>
                    </a:cubicBezTo>
                    <a:cubicBezTo>
                      <a:pt x="130" y="148"/>
                      <a:pt x="127" y="137"/>
                      <a:pt x="123" y="125"/>
                    </a:cubicBezTo>
                    <a:cubicBezTo>
                      <a:pt x="119" y="114"/>
                      <a:pt x="113" y="101"/>
                      <a:pt x="106" y="87"/>
                    </a:cubicBezTo>
                    <a:close/>
                  </a:path>
                </a:pathLst>
              </a:custGeom>
              <a:solidFill>
                <a:srgbClr val="898989"/>
              </a:solidFill>
              <a:ln>
                <a:noFill/>
              </a:ln>
            </p:spPr>
            <p:txBody>
              <a:bodyPr anchor="ctr"/>
              <a:lstStyle/>
              <a:p>
                <a:pPr algn="ctr"/>
                <a:endParaRPr/>
              </a:p>
            </p:txBody>
          </p:sp>
          <p:sp>
            <p:nvSpPr>
              <p:cNvPr id="36" name="íṡ1íḍê">
                <a:extLst>
                  <a:ext uri="{FF2B5EF4-FFF2-40B4-BE49-F238E27FC236}">
                    <a16:creationId xmlns:a16="http://schemas.microsoft.com/office/drawing/2014/main" id="{EB1CD5DC-F417-0B16-2FE4-B07535D2A659}"/>
                  </a:ext>
                </a:extLst>
              </p:cNvPr>
              <p:cNvSpPr/>
              <p:nvPr/>
            </p:nvSpPr>
            <p:spPr bwMode="auto">
              <a:xfrm>
                <a:off x="3683001" y="3697288"/>
                <a:ext cx="142875" cy="160338"/>
              </a:xfrm>
              <a:custGeom>
                <a:avLst/>
                <a:gdLst>
                  <a:gd name="T0" fmla="*/ 84 w 183"/>
                  <a:gd name="T1" fmla="*/ 39 h 204"/>
                  <a:gd name="T2" fmla="*/ 82 w 183"/>
                  <a:gd name="T3" fmla="*/ 43 h 204"/>
                  <a:gd name="T4" fmla="*/ 72 w 183"/>
                  <a:gd name="T5" fmla="*/ 37 h 204"/>
                  <a:gd name="T6" fmla="*/ 60 w 183"/>
                  <a:gd name="T7" fmla="*/ 31 h 204"/>
                  <a:gd name="T8" fmla="*/ 49 w 183"/>
                  <a:gd name="T9" fmla="*/ 27 h 204"/>
                  <a:gd name="T10" fmla="*/ 43 w 183"/>
                  <a:gd name="T11" fmla="*/ 27 h 204"/>
                  <a:gd name="T12" fmla="*/ 39 w 183"/>
                  <a:gd name="T13" fmla="*/ 32 h 204"/>
                  <a:gd name="T14" fmla="*/ 36 w 183"/>
                  <a:gd name="T15" fmla="*/ 37 h 204"/>
                  <a:gd name="T16" fmla="*/ 34 w 183"/>
                  <a:gd name="T17" fmla="*/ 41 h 204"/>
                  <a:gd name="T18" fmla="*/ 154 w 183"/>
                  <a:gd name="T19" fmla="*/ 155 h 204"/>
                  <a:gd name="T20" fmla="*/ 161 w 183"/>
                  <a:gd name="T21" fmla="*/ 160 h 204"/>
                  <a:gd name="T22" fmla="*/ 167 w 183"/>
                  <a:gd name="T23" fmla="*/ 161 h 204"/>
                  <a:gd name="T24" fmla="*/ 171 w 183"/>
                  <a:gd name="T25" fmla="*/ 158 h 204"/>
                  <a:gd name="T26" fmla="*/ 176 w 183"/>
                  <a:gd name="T27" fmla="*/ 153 h 204"/>
                  <a:gd name="T28" fmla="*/ 183 w 183"/>
                  <a:gd name="T29" fmla="*/ 161 h 204"/>
                  <a:gd name="T30" fmla="*/ 160 w 183"/>
                  <a:gd name="T31" fmla="*/ 204 h 204"/>
                  <a:gd name="T32" fmla="*/ 152 w 183"/>
                  <a:gd name="T33" fmla="*/ 196 h 204"/>
                  <a:gd name="T34" fmla="*/ 155 w 183"/>
                  <a:gd name="T35" fmla="*/ 190 h 204"/>
                  <a:gd name="T36" fmla="*/ 156 w 183"/>
                  <a:gd name="T37" fmla="*/ 184 h 204"/>
                  <a:gd name="T38" fmla="*/ 154 w 183"/>
                  <a:gd name="T39" fmla="*/ 177 h 204"/>
                  <a:gd name="T40" fmla="*/ 147 w 183"/>
                  <a:gd name="T41" fmla="*/ 169 h 204"/>
                  <a:gd name="T42" fmla="*/ 26 w 183"/>
                  <a:gd name="T43" fmla="*/ 55 h 204"/>
                  <a:gd name="T44" fmla="*/ 24 w 183"/>
                  <a:gd name="T45" fmla="*/ 58 h 204"/>
                  <a:gd name="T46" fmla="*/ 22 w 183"/>
                  <a:gd name="T47" fmla="*/ 63 h 204"/>
                  <a:gd name="T48" fmla="*/ 19 w 183"/>
                  <a:gd name="T49" fmla="*/ 70 h 204"/>
                  <a:gd name="T50" fmla="*/ 21 w 183"/>
                  <a:gd name="T51" fmla="*/ 78 h 204"/>
                  <a:gd name="T52" fmla="*/ 27 w 183"/>
                  <a:gd name="T53" fmla="*/ 90 h 204"/>
                  <a:gd name="T54" fmla="*/ 36 w 183"/>
                  <a:gd name="T55" fmla="*/ 103 h 204"/>
                  <a:gd name="T56" fmla="*/ 43 w 183"/>
                  <a:gd name="T57" fmla="*/ 114 h 204"/>
                  <a:gd name="T58" fmla="*/ 41 w 183"/>
                  <a:gd name="T59" fmla="*/ 118 h 204"/>
                  <a:gd name="T60" fmla="*/ 0 w 183"/>
                  <a:gd name="T61" fmla="*/ 80 h 204"/>
                  <a:gd name="T62" fmla="*/ 44 w 183"/>
                  <a:gd name="T63" fmla="*/ 0 h 204"/>
                  <a:gd name="T64" fmla="*/ 84 w 183"/>
                  <a:gd name="T65"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204">
                    <a:moveTo>
                      <a:pt x="84" y="39"/>
                    </a:moveTo>
                    <a:cubicBezTo>
                      <a:pt x="82" y="43"/>
                      <a:pt x="82" y="43"/>
                      <a:pt x="82" y="43"/>
                    </a:cubicBezTo>
                    <a:cubicBezTo>
                      <a:pt x="79" y="41"/>
                      <a:pt x="76" y="39"/>
                      <a:pt x="72" y="37"/>
                    </a:cubicBezTo>
                    <a:cubicBezTo>
                      <a:pt x="68" y="35"/>
                      <a:pt x="64" y="33"/>
                      <a:pt x="60" y="31"/>
                    </a:cubicBezTo>
                    <a:cubicBezTo>
                      <a:pt x="56" y="29"/>
                      <a:pt x="52" y="28"/>
                      <a:pt x="49" y="27"/>
                    </a:cubicBezTo>
                    <a:cubicBezTo>
                      <a:pt x="46" y="26"/>
                      <a:pt x="44" y="26"/>
                      <a:pt x="43" y="27"/>
                    </a:cubicBezTo>
                    <a:cubicBezTo>
                      <a:pt x="42" y="29"/>
                      <a:pt x="40" y="30"/>
                      <a:pt x="39" y="32"/>
                    </a:cubicBezTo>
                    <a:cubicBezTo>
                      <a:pt x="38" y="34"/>
                      <a:pt x="37" y="36"/>
                      <a:pt x="36" y="37"/>
                    </a:cubicBezTo>
                    <a:cubicBezTo>
                      <a:pt x="34" y="41"/>
                      <a:pt x="34" y="41"/>
                      <a:pt x="34" y="41"/>
                    </a:cubicBezTo>
                    <a:cubicBezTo>
                      <a:pt x="154" y="155"/>
                      <a:pt x="154" y="155"/>
                      <a:pt x="154" y="155"/>
                    </a:cubicBezTo>
                    <a:cubicBezTo>
                      <a:pt x="156" y="157"/>
                      <a:pt x="158" y="158"/>
                      <a:pt x="161" y="160"/>
                    </a:cubicBezTo>
                    <a:cubicBezTo>
                      <a:pt x="163" y="161"/>
                      <a:pt x="165" y="161"/>
                      <a:pt x="167" y="161"/>
                    </a:cubicBezTo>
                    <a:cubicBezTo>
                      <a:pt x="168" y="161"/>
                      <a:pt x="169" y="160"/>
                      <a:pt x="171" y="158"/>
                    </a:cubicBezTo>
                    <a:cubicBezTo>
                      <a:pt x="174" y="156"/>
                      <a:pt x="175" y="155"/>
                      <a:pt x="176" y="153"/>
                    </a:cubicBezTo>
                    <a:cubicBezTo>
                      <a:pt x="183" y="161"/>
                      <a:pt x="183" y="161"/>
                      <a:pt x="183" y="161"/>
                    </a:cubicBezTo>
                    <a:cubicBezTo>
                      <a:pt x="160" y="204"/>
                      <a:pt x="160" y="204"/>
                      <a:pt x="160" y="204"/>
                    </a:cubicBezTo>
                    <a:cubicBezTo>
                      <a:pt x="152" y="196"/>
                      <a:pt x="152" y="196"/>
                      <a:pt x="152" y="196"/>
                    </a:cubicBezTo>
                    <a:cubicBezTo>
                      <a:pt x="153" y="195"/>
                      <a:pt x="154" y="193"/>
                      <a:pt x="155" y="190"/>
                    </a:cubicBezTo>
                    <a:cubicBezTo>
                      <a:pt x="156" y="187"/>
                      <a:pt x="156" y="185"/>
                      <a:pt x="156" y="184"/>
                    </a:cubicBezTo>
                    <a:cubicBezTo>
                      <a:pt x="156" y="181"/>
                      <a:pt x="155" y="179"/>
                      <a:pt x="154" y="177"/>
                    </a:cubicBezTo>
                    <a:cubicBezTo>
                      <a:pt x="152" y="174"/>
                      <a:pt x="150" y="172"/>
                      <a:pt x="147" y="169"/>
                    </a:cubicBezTo>
                    <a:cubicBezTo>
                      <a:pt x="26" y="55"/>
                      <a:pt x="26" y="55"/>
                      <a:pt x="26" y="55"/>
                    </a:cubicBezTo>
                    <a:cubicBezTo>
                      <a:pt x="24" y="58"/>
                      <a:pt x="24" y="58"/>
                      <a:pt x="24" y="58"/>
                    </a:cubicBezTo>
                    <a:cubicBezTo>
                      <a:pt x="24" y="60"/>
                      <a:pt x="23" y="61"/>
                      <a:pt x="22" y="63"/>
                    </a:cubicBezTo>
                    <a:cubicBezTo>
                      <a:pt x="21" y="66"/>
                      <a:pt x="20" y="68"/>
                      <a:pt x="19" y="70"/>
                    </a:cubicBezTo>
                    <a:cubicBezTo>
                      <a:pt x="19" y="71"/>
                      <a:pt x="19" y="74"/>
                      <a:pt x="21" y="78"/>
                    </a:cubicBezTo>
                    <a:cubicBezTo>
                      <a:pt x="23" y="82"/>
                      <a:pt x="25" y="86"/>
                      <a:pt x="27" y="90"/>
                    </a:cubicBezTo>
                    <a:cubicBezTo>
                      <a:pt x="30" y="95"/>
                      <a:pt x="33" y="99"/>
                      <a:pt x="36" y="103"/>
                    </a:cubicBezTo>
                    <a:cubicBezTo>
                      <a:pt x="39" y="108"/>
                      <a:pt x="41" y="111"/>
                      <a:pt x="43" y="114"/>
                    </a:cubicBezTo>
                    <a:cubicBezTo>
                      <a:pt x="41" y="118"/>
                      <a:pt x="41" y="118"/>
                      <a:pt x="41" y="118"/>
                    </a:cubicBezTo>
                    <a:cubicBezTo>
                      <a:pt x="0" y="80"/>
                      <a:pt x="0" y="80"/>
                      <a:pt x="0" y="80"/>
                    </a:cubicBezTo>
                    <a:cubicBezTo>
                      <a:pt x="44" y="0"/>
                      <a:pt x="44" y="0"/>
                      <a:pt x="44" y="0"/>
                    </a:cubicBezTo>
                    <a:lnTo>
                      <a:pt x="84" y="39"/>
                    </a:lnTo>
                    <a:close/>
                  </a:path>
                </a:pathLst>
              </a:custGeom>
              <a:solidFill>
                <a:srgbClr val="898989"/>
              </a:solidFill>
              <a:ln>
                <a:noFill/>
              </a:ln>
            </p:spPr>
            <p:txBody>
              <a:bodyPr anchor="ctr"/>
              <a:lstStyle/>
              <a:p>
                <a:pPr algn="ctr"/>
                <a:endParaRPr/>
              </a:p>
            </p:txBody>
          </p:sp>
          <p:sp>
            <p:nvSpPr>
              <p:cNvPr id="37" name="íṥ1îdê">
                <a:extLst>
                  <a:ext uri="{FF2B5EF4-FFF2-40B4-BE49-F238E27FC236}">
                    <a16:creationId xmlns:a16="http://schemas.microsoft.com/office/drawing/2014/main" id="{A621FF89-0B4B-6561-2E36-D944426C874F}"/>
                  </a:ext>
                </a:extLst>
              </p:cNvPr>
              <p:cNvSpPr/>
              <p:nvPr/>
            </p:nvSpPr>
            <p:spPr bwMode="auto">
              <a:xfrm>
                <a:off x="3717926" y="3638551"/>
                <a:ext cx="152400" cy="160338"/>
              </a:xfrm>
              <a:custGeom>
                <a:avLst/>
                <a:gdLst>
                  <a:gd name="T0" fmla="*/ 149 w 194"/>
                  <a:gd name="T1" fmla="*/ 85 h 203"/>
                  <a:gd name="T2" fmla="*/ 194 w 194"/>
                  <a:gd name="T3" fmla="*/ 125 h 203"/>
                  <a:gd name="T4" fmla="*/ 156 w 194"/>
                  <a:gd name="T5" fmla="*/ 203 h 203"/>
                  <a:gd name="T6" fmla="*/ 148 w 194"/>
                  <a:gd name="T7" fmla="*/ 197 h 203"/>
                  <a:gd name="T8" fmla="*/ 150 w 194"/>
                  <a:gd name="T9" fmla="*/ 191 h 203"/>
                  <a:gd name="T10" fmla="*/ 150 w 194"/>
                  <a:gd name="T11" fmla="*/ 185 h 203"/>
                  <a:gd name="T12" fmla="*/ 148 w 194"/>
                  <a:gd name="T13" fmla="*/ 179 h 203"/>
                  <a:gd name="T14" fmla="*/ 141 w 194"/>
                  <a:gd name="T15" fmla="*/ 172 h 203"/>
                  <a:gd name="T16" fmla="*/ 29 w 194"/>
                  <a:gd name="T17" fmla="*/ 79 h 203"/>
                  <a:gd name="T18" fmla="*/ 22 w 194"/>
                  <a:gd name="T19" fmla="*/ 74 h 203"/>
                  <a:gd name="T20" fmla="*/ 16 w 194"/>
                  <a:gd name="T21" fmla="*/ 73 h 203"/>
                  <a:gd name="T22" fmla="*/ 11 w 194"/>
                  <a:gd name="T23" fmla="*/ 76 h 203"/>
                  <a:gd name="T24" fmla="*/ 8 w 194"/>
                  <a:gd name="T25" fmla="*/ 80 h 203"/>
                  <a:gd name="T26" fmla="*/ 0 w 194"/>
                  <a:gd name="T27" fmla="*/ 73 h 203"/>
                  <a:gd name="T28" fmla="*/ 35 w 194"/>
                  <a:gd name="T29" fmla="*/ 0 h 203"/>
                  <a:gd name="T30" fmla="*/ 73 w 194"/>
                  <a:gd name="T31" fmla="*/ 31 h 203"/>
                  <a:gd name="T32" fmla="*/ 70 w 194"/>
                  <a:gd name="T33" fmla="*/ 36 h 203"/>
                  <a:gd name="T34" fmla="*/ 50 w 194"/>
                  <a:gd name="T35" fmla="*/ 27 h 203"/>
                  <a:gd name="T36" fmla="*/ 36 w 194"/>
                  <a:gd name="T37" fmla="*/ 27 h 203"/>
                  <a:gd name="T38" fmla="*/ 32 w 194"/>
                  <a:gd name="T39" fmla="*/ 32 h 203"/>
                  <a:gd name="T40" fmla="*/ 29 w 194"/>
                  <a:gd name="T41" fmla="*/ 38 h 203"/>
                  <a:gd name="T42" fmla="*/ 22 w 194"/>
                  <a:gd name="T43" fmla="*/ 53 h 203"/>
                  <a:gd name="T44" fmla="*/ 84 w 194"/>
                  <a:gd name="T45" fmla="*/ 105 h 203"/>
                  <a:gd name="T46" fmla="*/ 89 w 194"/>
                  <a:gd name="T47" fmla="*/ 94 h 203"/>
                  <a:gd name="T48" fmla="*/ 91 w 194"/>
                  <a:gd name="T49" fmla="*/ 85 h 203"/>
                  <a:gd name="T50" fmla="*/ 88 w 194"/>
                  <a:gd name="T51" fmla="*/ 76 h 203"/>
                  <a:gd name="T52" fmla="*/ 81 w 194"/>
                  <a:gd name="T53" fmla="*/ 67 h 203"/>
                  <a:gd name="T54" fmla="*/ 71 w 194"/>
                  <a:gd name="T55" fmla="*/ 57 h 203"/>
                  <a:gd name="T56" fmla="*/ 74 w 194"/>
                  <a:gd name="T57" fmla="*/ 52 h 203"/>
                  <a:gd name="T58" fmla="*/ 135 w 194"/>
                  <a:gd name="T59" fmla="*/ 103 h 203"/>
                  <a:gd name="T60" fmla="*/ 132 w 194"/>
                  <a:gd name="T61" fmla="*/ 108 h 203"/>
                  <a:gd name="T62" fmla="*/ 120 w 194"/>
                  <a:gd name="T63" fmla="*/ 100 h 203"/>
                  <a:gd name="T64" fmla="*/ 111 w 194"/>
                  <a:gd name="T65" fmla="*/ 95 h 203"/>
                  <a:gd name="T66" fmla="*/ 103 w 194"/>
                  <a:gd name="T67" fmla="*/ 95 h 203"/>
                  <a:gd name="T68" fmla="*/ 98 w 194"/>
                  <a:gd name="T69" fmla="*/ 101 h 203"/>
                  <a:gd name="T70" fmla="*/ 93 w 194"/>
                  <a:gd name="T71" fmla="*/ 112 h 203"/>
                  <a:gd name="T72" fmla="*/ 140 w 194"/>
                  <a:gd name="T73" fmla="*/ 151 h 203"/>
                  <a:gd name="T74" fmla="*/ 151 w 194"/>
                  <a:gd name="T75" fmla="*/ 160 h 203"/>
                  <a:gd name="T76" fmla="*/ 158 w 194"/>
                  <a:gd name="T77" fmla="*/ 163 h 203"/>
                  <a:gd name="T78" fmla="*/ 163 w 194"/>
                  <a:gd name="T79" fmla="*/ 160 h 203"/>
                  <a:gd name="T80" fmla="*/ 168 w 194"/>
                  <a:gd name="T81" fmla="*/ 152 h 203"/>
                  <a:gd name="T82" fmla="*/ 171 w 194"/>
                  <a:gd name="T83" fmla="*/ 146 h 203"/>
                  <a:gd name="T84" fmla="*/ 173 w 194"/>
                  <a:gd name="T85" fmla="*/ 140 h 203"/>
                  <a:gd name="T86" fmla="*/ 174 w 194"/>
                  <a:gd name="T87" fmla="*/ 133 h 203"/>
                  <a:gd name="T88" fmla="*/ 173 w 194"/>
                  <a:gd name="T89" fmla="*/ 127 h 203"/>
                  <a:gd name="T90" fmla="*/ 160 w 194"/>
                  <a:gd name="T91" fmla="*/ 107 h 203"/>
                  <a:gd name="T92" fmla="*/ 146 w 194"/>
                  <a:gd name="T93" fmla="*/ 89 h 203"/>
                  <a:gd name="T94" fmla="*/ 149 w 194"/>
                  <a:gd name="T95"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03">
                    <a:moveTo>
                      <a:pt x="149" y="85"/>
                    </a:moveTo>
                    <a:cubicBezTo>
                      <a:pt x="194" y="125"/>
                      <a:pt x="194" y="125"/>
                      <a:pt x="194" y="125"/>
                    </a:cubicBezTo>
                    <a:cubicBezTo>
                      <a:pt x="156" y="203"/>
                      <a:pt x="156" y="203"/>
                      <a:pt x="156" y="203"/>
                    </a:cubicBezTo>
                    <a:cubicBezTo>
                      <a:pt x="148" y="197"/>
                      <a:pt x="148" y="197"/>
                      <a:pt x="148" y="197"/>
                    </a:cubicBezTo>
                    <a:cubicBezTo>
                      <a:pt x="149" y="195"/>
                      <a:pt x="149" y="193"/>
                      <a:pt x="150" y="191"/>
                    </a:cubicBezTo>
                    <a:cubicBezTo>
                      <a:pt x="150" y="188"/>
                      <a:pt x="151" y="186"/>
                      <a:pt x="150" y="185"/>
                    </a:cubicBezTo>
                    <a:cubicBezTo>
                      <a:pt x="150" y="183"/>
                      <a:pt x="149" y="181"/>
                      <a:pt x="148" y="179"/>
                    </a:cubicBezTo>
                    <a:cubicBezTo>
                      <a:pt x="146" y="177"/>
                      <a:pt x="144" y="175"/>
                      <a:pt x="141" y="172"/>
                    </a:cubicBezTo>
                    <a:cubicBezTo>
                      <a:pt x="29" y="79"/>
                      <a:pt x="29" y="79"/>
                      <a:pt x="29" y="79"/>
                    </a:cubicBezTo>
                    <a:cubicBezTo>
                      <a:pt x="27" y="77"/>
                      <a:pt x="24" y="75"/>
                      <a:pt x="22" y="74"/>
                    </a:cubicBezTo>
                    <a:cubicBezTo>
                      <a:pt x="20" y="73"/>
                      <a:pt x="18" y="73"/>
                      <a:pt x="16" y="73"/>
                    </a:cubicBezTo>
                    <a:cubicBezTo>
                      <a:pt x="15" y="74"/>
                      <a:pt x="13" y="75"/>
                      <a:pt x="11" y="76"/>
                    </a:cubicBezTo>
                    <a:cubicBezTo>
                      <a:pt x="10" y="78"/>
                      <a:pt x="8" y="79"/>
                      <a:pt x="8" y="80"/>
                    </a:cubicBezTo>
                    <a:cubicBezTo>
                      <a:pt x="0" y="73"/>
                      <a:pt x="0" y="73"/>
                      <a:pt x="0" y="73"/>
                    </a:cubicBezTo>
                    <a:cubicBezTo>
                      <a:pt x="35" y="0"/>
                      <a:pt x="35" y="0"/>
                      <a:pt x="35" y="0"/>
                    </a:cubicBezTo>
                    <a:cubicBezTo>
                      <a:pt x="73" y="31"/>
                      <a:pt x="73" y="31"/>
                      <a:pt x="73" y="31"/>
                    </a:cubicBezTo>
                    <a:cubicBezTo>
                      <a:pt x="70" y="36"/>
                      <a:pt x="70" y="36"/>
                      <a:pt x="70" y="36"/>
                    </a:cubicBezTo>
                    <a:cubicBezTo>
                      <a:pt x="64" y="33"/>
                      <a:pt x="58" y="30"/>
                      <a:pt x="50" y="27"/>
                    </a:cubicBezTo>
                    <a:cubicBezTo>
                      <a:pt x="42" y="25"/>
                      <a:pt x="37" y="25"/>
                      <a:pt x="36" y="27"/>
                    </a:cubicBezTo>
                    <a:cubicBezTo>
                      <a:pt x="35" y="28"/>
                      <a:pt x="34" y="30"/>
                      <a:pt x="32" y="32"/>
                    </a:cubicBezTo>
                    <a:cubicBezTo>
                      <a:pt x="31" y="33"/>
                      <a:pt x="30" y="36"/>
                      <a:pt x="29" y="38"/>
                    </a:cubicBezTo>
                    <a:cubicBezTo>
                      <a:pt x="22" y="53"/>
                      <a:pt x="22" y="53"/>
                      <a:pt x="22" y="53"/>
                    </a:cubicBezTo>
                    <a:cubicBezTo>
                      <a:pt x="84" y="105"/>
                      <a:pt x="84" y="105"/>
                      <a:pt x="84" y="105"/>
                    </a:cubicBezTo>
                    <a:cubicBezTo>
                      <a:pt x="89" y="94"/>
                      <a:pt x="89" y="94"/>
                      <a:pt x="89" y="94"/>
                    </a:cubicBezTo>
                    <a:cubicBezTo>
                      <a:pt x="91" y="91"/>
                      <a:pt x="91" y="88"/>
                      <a:pt x="91" y="85"/>
                    </a:cubicBezTo>
                    <a:cubicBezTo>
                      <a:pt x="91" y="83"/>
                      <a:pt x="90" y="80"/>
                      <a:pt x="88" y="76"/>
                    </a:cubicBezTo>
                    <a:cubicBezTo>
                      <a:pt x="86" y="74"/>
                      <a:pt x="84" y="71"/>
                      <a:pt x="81" y="67"/>
                    </a:cubicBezTo>
                    <a:cubicBezTo>
                      <a:pt x="77" y="63"/>
                      <a:pt x="74" y="60"/>
                      <a:pt x="71" y="57"/>
                    </a:cubicBezTo>
                    <a:cubicBezTo>
                      <a:pt x="74" y="52"/>
                      <a:pt x="74" y="52"/>
                      <a:pt x="74" y="52"/>
                    </a:cubicBezTo>
                    <a:cubicBezTo>
                      <a:pt x="135" y="103"/>
                      <a:pt x="135" y="103"/>
                      <a:pt x="135" y="103"/>
                    </a:cubicBezTo>
                    <a:cubicBezTo>
                      <a:pt x="132" y="108"/>
                      <a:pt x="132" y="108"/>
                      <a:pt x="132" y="108"/>
                    </a:cubicBezTo>
                    <a:cubicBezTo>
                      <a:pt x="129" y="105"/>
                      <a:pt x="125" y="103"/>
                      <a:pt x="120" y="100"/>
                    </a:cubicBezTo>
                    <a:cubicBezTo>
                      <a:pt x="116" y="98"/>
                      <a:pt x="113" y="96"/>
                      <a:pt x="111" y="95"/>
                    </a:cubicBezTo>
                    <a:cubicBezTo>
                      <a:pt x="107" y="94"/>
                      <a:pt x="104" y="94"/>
                      <a:pt x="103" y="95"/>
                    </a:cubicBezTo>
                    <a:cubicBezTo>
                      <a:pt x="101" y="96"/>
                      <a:pt x="99" y="98"/>
                      <a:pt x="98" y="101"/>
                    </a:cubicBezTo>
                    <a:cubicBezTo>
                      <a:pt x="93" y="112"/>
                      <a:pt x="93" y="112"/>
                      <a:pt x="93" y="112"/>
                    </a:cubicBezTo>
                    <a:cubicBezTo>
                      <a:pt x="140" y="151"/>
                      <a:pt x="140" y="151"/>
                      <a:pt x="140" y="151"/>
                    </a:cubicBezTo>
                    <a:cubicBezTo>
                      <a:pt x="144" y="155"/>
                      <a:pt x="148" y="158"/>
                      <a:pt x="151" y="160"/>
                    </a:cubicBezTo>
                    <a:cubicBezTo>
                      <a:pt x="154" y="162"/>
                      <a:pt x="156" y="163"/>
                      <a:pt x="158" y="163"/>
                    </a:cubicBezTo>
                    <a:cubicBezTo>
                      <a:pt x="160" y="163"/>
                      <a:pt x="162" y="162"/>
                      <a:pt x="163" y="160"/>
                    </a:cubicBezTo>
                    <a:cubicBezTo>
                      <a:pt x="165" y="158"/>
                      <a:pt x="166" y="156"/>
                      <a:pt x="168" y="152"/>
                    </a:cubicBezTo>
                    <a:cubicBezTo>
                      <a:pt x="169" y="151"/>
                      <a:pt x="170" y="149"/>
                      <a:pt x="171" y="146"/>
                    </a:cubicBezTo>
                    <a:cubicBezTo>
                      <a:pt x="172" y="144"/>
                      <a:pt x="173" y="142"/>
                      <a:pt x="173" y="140"/>
                    </a:cubicBezTo>
                    <a:cubicBezTo>
                      <a:pt x="174" y="138"/>
                      <a:pt x="174" y="136"/>
                      <a:pt x="174" y="133"/>
                    </a:cubicBezTo>
                    <a:cubicBezTo>
                      <a:pt x="174" y="131"/>
                      <a:pt x="174" y="129"/>
                      <a:pt x="173" y="127"/>
                    </a:cubicBezTo>
                    <a:cubicBezTo>
                      <a:pt x="170" y="122"/>
                      <a:pt x="166" y="115"/>
                      <a:pt x="160" y="107"/>
                    </a:cubicBezTo>
                    <a:cubicBezTo>
                      <a:pt x="154" y="99"/>
                      <a:pt x="149" y="93"/>
                      <a:pt x="146" y="89"/>
                    </a:cubicBezTo>
                    <a:lnTo>
                      <a:pt x="149" y="85"/>
                    </a:lnTo>
                    <a:close/>
                  </a:path>
                </a:pathLst>
              </a:custGeom>
              <a:solidFill>
                <a:srgbClr val="898989"/>
              </a:solidFill>
              <a:ln>
                <a:noFill/>
              </a:ln>
            </p:spPr>
            <p:txBody>
              <a:bodyPr anchor="ctr"/>
              <a:lstStyle/>
              <a:p>
                <a:pPr algn="ctr"/>
                <a:endParaRPr/>
              </a:p>
            </p:txBody>
          </p:sp>
          <p:sp>
            <p:nvSpPr>
              <p:cNvPr id="38" name="íṧḻïďé">
                <a:extLst>
                  <a:ext uri="{FF2B5EF4-FFF2-40B4-BE49-F238E27FC236}">
                    <a16:creationId xmlns:a16="http://schemas.microsoft.com/office/drawing/2014/main" id="{15D0F97D-764C-DC67-1957-1F58A7978FF0}"/>
                  </a:ext>
                </a:extLst>
              </p:cNvPr>
              <p:cNvSpPr/>
              <p:nvPr/>
            </p:nvSpPr>
            <p:spPr bwMode="auto">
              <a:xfrm>
                <a:off x="3756026" y="3581401"/>
                <a:ext cx="144463" cy="115888"/>
              </a:xfrm>
              <a:custGeom>
                <a:avLst/>
                <a:gdLst>
                  <a:gd name="T0" fmla="*/ 182 w 184"/>
                  <a:gd name="T1" fmla="*/ 126 h 148"/>
                  <a:gd name="T2" fmla="*/ 170 w 184"/>
                  <a:gd name="T3" fmla="*/ 141 h 148"/>
                  <a:gd name="T4" fmla="*/ 148 w 184"/>
                  <a:gd name="T5" fmla="*/ 147 h 148"/>
                  <a:gd name="T6" fmla="*/ 117 w 184"/>
                  <a:gd name="T7" fmla="*/ 144 h 148"/>
                  <a:gd name="T8" fmla="*/ 79 w 184"/>
                  <a:gd name="T9" fmla="*/ 129 h 148"/>
                  <a:gd name="T10" fmla="*/ 43 w 184"/>
                  <a:gd name="T11" fmla="*/ 107 h 148"/>
                  <a:gd name="T12" fmla="*/ 17 w 184"/>
                  <a:gd name="T13" fmla="*/ 81 h 148"/>
                  <a:gd name="T14" fmla="*/ 3 w 184"/>
                  <a:gd name="T15" fmla="*/ 56 h 148"/>
                  <a:gd name="T16" fmla="*/ 2 w 184"/>
                  <a:gd name="T17" fmla="*/ 33 h 148"/>
                  <a:gd name="T18" fmla="*/ 9 w 184"/>
                  <a:gd name="T19" fmla="*/ 21 h 148"/>
                  <a:gd name="T20" fmla="*/ 21 w 184"/>
                  <a:gd name="T21" fmla="*/ 13 h 148"/>
                  <a:gd name="T22" fmla="*/ 14 w 184"/>
                  <a:gd name="T23" fmla="*/ 6 h 148"/>
                  <a:gd name="T24" fmla="*/ 16 w 184"/>
                  <a:gd name="T25" fmla="*/ 0 h 148"/>
                  <a:gd name="T26" fmla="*/ 77 w 184"/>
                  <a:gd name="T27" fmla="*/ 30 h 148"/>
                  <a:gd name="T28" fmla="*/ 76 w 184"/>
                  <a:gd name="T29" fmla="*/ 36 h 148"/>
                  <a:gd name="T30" fmla="*/ 55 w 184"/>
                  <a:gd name="T31" fmla="*/ 30 h 148"/>
                  <a:gd name="T32" fmla="*/ 36 w 184"/>
                  <a:gd name="T33" fmla="*/ 27 h 148"/>
                  <a:gd name="T34" fmla="*/ 20 w 184"/>
                  <a:gd name="T35" fmla="*/ 29 h 148"/>
                  <a:gd name="T36" fmla="*/ 12 w 184"/>
                  <a:gd name="T37" fmla="*/ 38 h 148"/>
                  <a:gd name="T38" fmla="*/ 14 w 184"/>
                  <a:gd name="T39" fmla="*/ 54 h 148"/>
                  <a:gd name="T40" fmla="*/ 26 w 184"/>
                  <a:gd name="T41" fmla="*/ 72 h 148"/>
                  <a:gd name="T42" fmla="*/ 49 w 184"/>
                  <a:gd name="T43" fmla="*/ 91 h 148"/>
                  <a:gd name="T44" fmla="*/ 83 w 184"/>
                  <a:gd name="T45" fmla="*/ 111 h 148"/>
                  <a:gd name="T46" fmla="*/ 114 w 184"/>
                  <a:gd name="T47" fmla="*/ 123 h 148"/>
                  <a:gd name="T48" fmla="*/ 140 w 184"/>
                  <a:gd name="T49" fmla="*/ 128 h 148"/>
                  <a:gd name="T50" fmla="*/ 159 w 184"/>
                  <a:gd name="T51" fmla="*/ 125 h 148"/>
                  <a:gd name="T52" fmla="*/ 169 w 184"/>
                  <a:gd name="T53" fmla="*/ 114 h 148"/>
                  <a:gd name="T54" fmla="*/ 170 w 184"/>
                  <a:gd name="T55" fmla="*/ 101 h 148"/>
                  <a:gd name="T56" fmla="*/ 164 w 184"/>
                  <a:gd name="T57" fmla="*/ 88 h 148"/>
                  <a:gd name="T58" fmla="*/ 154 w 184"/>
                  <a:gd name="T59" fmla="*/ 76 h 148"/>
                  <a:gd name="T60" fmla="*/ 140 w 184"/>
                  <a:gd name="T61" fmla="*/ 64 h 148"/>
                  <a:gd name="T62" fmla="*/ 146 w 184"/>
                  <a:gd name="T63" fmla="*/ 60 h 148"/>
                  <a:gd name="T64" fmla="*/ 178 w 184"/>
                  <a:gd name="T65" fmla="*/ 95 h 148"/>
                  <a:gd name="T66" fmla="*/ 182 w 184"/>
                  <a:gd name="T67"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48">
                    <a:moveTo>
                      <a:pt x="182" y="126"/>
                    </a:moveTo>
                    <a:cubicBezTo>
                      <a:pt x="180" y="132"/>
                      <a:pt x="176" y="137"/>
                      <a:pt x="170" y="141"/>
                    </a:cubicBezTo>
                    <a:cubicBezTo>
                      <a:pt x="165" y="145"/>
                      <a:pt x="157" y="147"/>
                      <a:pt x="148" y="147"/>
                    </a:cubicBezTo>
                    <a:cubicBezTo>
                      <a:pt x="139" y="148"/>
                      <a:pt x="129" y="147"/>
                      <a:pt x="117" y="144"/>
                    </a:cubicBezTo>
                    <a:cubicBezTo>
                      <a:pt x="106" y="141"/>
                      <a:pt x="93" y="136"/>
                      <a:pt x="79" y="129"/>
                    </a:cubicBezTo>
                    <a:cubicBezTo>
                      <a:pt x="65" y="122"/>
                      <a:pt x="53" y="115"/>
                      <a:pt x="43" y="107"/>
                    </a:cubicBezTo>
                    <a:cubicBezTo>
                      <a:pt x="32" y="98"/>
                      <a:pt x="24" y="90"/>
                      <a:pt x="17" y="81"/>
                    </a:cubicBezTo>
                    <a:cubicBezTo>
                      <a:pt x="10" y="73"/>
                      <a:pt x="5" y="64"/>
                      <a:pt x="3" y="56"/>
                    </a:cubicBezTo>
                    <a:cubicBezTo>
                      <a:pt x="0" y="48"/>
                      <a:pt x="0" y="40"/>
                      <a:pt x="2" y="33"/>
                    </a:cubicBezTo>
                    <a:cubicBezTo>
                      <a:pt x="3" y="28"/>
                      <a:pt x="6" y="24"/>
                      <a:pt x="9" y="21"/>
                    </a:cubicBezTo>
                    <a:cubicBezTo>
                      <a:pt x="12" y="18"/>
                      <a:pt x="17" y="15"/>
                      <a:pt x="21" y="13"/>
                    </a:cubicBezTo>
                    <a:cubicBezTo>
                      <a:pt x="14" y="6"/>
                      <a:pt x="14" y="6"/>
                      <a:pt x="14" y="6"/>
                    </a:cubicBezTo>
                    <a:cubicBezTo>
                      <a:pt x="16" y="0"/>
                      <a:pt x="16" y="0"/>
                      <a:pt x="16" y="0"/>
                    </a:cubicBezTo>
                    <a:cubicBezTo>
                      <a:pt x="77" y="30"/>
                      <a:pt x="77" y="30"/>
                      <a:pt x="77" y="30"/>
                    </a:cubicBezTo>
                    <a:cubicBezTo>
                      <a:pt x="76" y="36"/>
                      <a:pt x="76" y="36"/>
                      <a:pt x="76" y="36"/>
                    </a:cubicBezTo>
                    <a:cubicBezTo>
                      <a:pt x="70" y="34"/>
                      <a:pt x="63" y="32"/>
                      <a:pt x="55" y="30"/>
                    </a:cubicBezTo>
                    <a:cubicBezTo>
                      <a:pt x="48" y="28"/>
                      <a:pt x="41" y="27"/>
                      <a:pt x="36" y="27"/>
                    </a:cubicBezTo>
                    <a:cubicBezTo>
                      <a:pt x="30" y="26"/>
                      <a:pt x="24" y="27"/>
                      <a:pt x="20" y="29"/>
                    </a:cubicBezTo>
                    <a:cubicBezTo>
                      <a:pt x="16" y="30"/>
                      <a:pt x="14" y="33"/>
                      <a:pt x="12" y="38"/>
                    </a:cubicBezTo>
                    <a:cubicBezTo>
                      <a:pt x="11" y="42"/>
                      <a:pt x="12" y="48"/>
                      <a:pt x="14" y="54"/>
                    </a:cubicBezTo>
                    <a:cubicBezTo>
                      <a:pt x="16" y="59"/>
                      <a:pt x="20" y="66"/>
                      <a:pt x="26" y="72"/>
                    </a:cubicBezTo>
                    <a:cubicBezTo>
                      <a:pt x="32" y="78"/>
                      <a:pt x="40" y="85"/>
                      <a:pt x="49" y="91"/>
                    </a:cubicBezTo>
                    <a:cubicBezTo>
                      <a:pt x="59" y="98"/>
                      <a:pt x="70" y="104"/>
                      <a:pt x="83" y="111"/>
                    </a:cubicBezTo>
                    <a:cubicBezTo>
                      <a:pt x="94" y="116"/>
                      <a:pt x="104" y="120"/>
                      <a:pt x="114" y="123"/>
                    </a:cubicBezTo>
                    <a:cubicBezTo>
                      <a:pt x="123" y="126"/>
                      <a:pt x="132" y="128"/>
                      <a:pt x="140" y="128"/>
                    </a:cubicBezTo>
                    <a:cubicBezTo>
                      <a:pt x="148" y="129"/>
                      <a:pt x="154" y="127"/>
                      <a:pt x="159" y="125"/>
                    </a:cubicBezTo>
                    <a:cubicBezTo>
                      <a:pt x="165" y="123"/>
                      <a:pt x="168" y="119"/>
                      <a:pt x="169" y="114"/>
                    </a:cubicBezTo>
                    <a:cubicBezTo>
                      <a:pt x="171" y="110"/>
                      <a:pt x="171" y="105"/>
                      <a:pt x="170" y="101"/>
                    </a:cubicBezTo>
                    <a:cubicBezTo>
                      <a:pt x="168" y="97"/>
                      <a:pt x="167" y="92"/>
                      <a:pt x="164" y="88"/>
                    </a:cubicBezTo>
                    <a:cubicBezTo>
                      <a:pt x="161" y="84"/>
                      <a:pt x="158" y="80"/>
                      <a:pt x="154" y="76"/>
                    </a:cubicBezTo>
                    <a:cubicBezTo>
                      <a:pt x="150" y="71"/>
                      <a:pt x="145" y="67"/>
                      <a:pt x="140" y="64"/>
                    </a:cubicBezTo>
                    <a:cubicBezTo>
                      <a:pt x="146" y="60"/>
                      <a:pt x="146" y="60"/>
                      <a:pt x="146" y="60"/>
                    </a:cubicBezTo>
                    <a:cubicBezTo>
                      <a:pt x="162" y="73"/>
                      <a:pt x="172" y="85"/>
                      <a:pt x="178" y="95"/>
                    </a:cubicBezTo>
                    <a:cubicBezTo>
                      <a:pt x="183" y="106"/>
                      <a:pt x="184" y="116"/>
                      <a:pt x="182" y="126"/>
                    </a:cubicBezTo>
                    <a:close/>
                  </a:path>
                </a:pathLst>
              </a:custGeom>
              <a:solidFill>
                <a:srgbClr val="898989"/>
              </a:solidFill>
              <a:ln>
                <a:noFill/>
              </a:ln>
            </p:spPr>
            <p:txBody>
              <a:bodyPr anchor="ctr"/>
              <a:lstStyle/>
              <a:p>
                <a:pPr algn="ctr"/>
                <a:endParaRPr/>
              </a:p>
            </p:txBody>
          </p:sp>
          <p:sp>
            <p:nvSpPr>
              <p:cNvPr id="39" name="iSlídè">
                <a:extLst>
                  <a:ext uri="{FF2B5EF4-FFF2-40B4-BE49-F238E27FC236}">
                    <a16:creationId xmlns:a16="http://schemas.microsoft.com/office/drawing/2014/main" id="{071DD0B2-3CE3-1410-3A45-65937979F0EF}"/>
                  </a:ext>
                </a:extLst>
              </p:cNvPr>
              <p:cNvSpPr/>
              <p:nvPr/>
            </p:nvSpPr>
            <p:spPr bwMode="auto">
              <a:xfrm>
                <a:off x="3767138" y="3487738"/>
                <a:ext cx="155575" cy="131763"/>
              </a:xfrm>
              <a:custGeom>
                <a:avLst/>
                <a:gdLst>
                  <a:gd name="T0" fmla="*/ 199 w 199"/>
                  <a:gd name="T1" fmla="*/ 54 h 167"/>
                  <a:gd name="T2" fmla="*/ 191 w 199"/>
                  <a:gd name="T3" fmla="*/ 99 h 167"/>
                  <a:gd name="T4" fmla="*/ 182 w 199"/>
                  <a:gd name="T5" fmla="*/ 97 h 167"/>
                  <a:gd name="T6" fmla="*/ 183 w 199"/>
                  <a:gd name="T7" fmla="*/ 91 h 167"/>
                  <a:gd name="T8" fmla="*/ 182 w 199"/>
                  <a:gd name="T9" fmla="*/ 86 h 167"/>
                  <a:gd name="T10" fmla="*/ 178 w 199"/>
                  <a:gd name="T11" fmla="*/ 81 h 167"/>
                  <a:gd name="T12" fmla="*/ 170 w 199"/>
                  <a:gd name="T13" fmla="*/ 77 h 167"/>
                  <a:gd name="T14" fmla="*/ 106 w 199"/>
                  <a:gd name="T15" fmla="*/ 58 h 167"/>
                  <a:gd name="T16" fmla="*/ 97 w 199"/>
                  <a:gd name="T17" fmla="*/ 109 h 167"/>
                  <a:gd name="T18" fmla="*/ 160 w 199"/>
                  <a:gd name="T19" fmla="*/ 128 h 167"/>
                  <a:gd name="T20" fmla="*/ 167 w 199"/>
                  <a:gd name="T21" fmla="*/ 130 h 167"/>
                  <a:gd name="T22" fmla="*/ 173 w 199"/>
                  <a:gd name="T23" fmla="*/ 128 h 167"/>
                  <a:gd name="T24" fmla="*/ 176 w 199"/>
                  <a:gd name="T25" fmla="*/ 124 h 167"/>
                  <a:gd name="T26" fmla="*/ 178 w 199"/>
                  <a:gd name="T27" fmla="*/ 119 h 167"/>
                  <a:gd name="T28" fmla="*/ 187 w 199"/>
                  <a:gd name="T29" fmla="*/ 122 h 167"/>
                  <a:gd name="T30" fmla="*/ 180 w 199"/>
                  <a:gd name="T31" fmla="*/ 167 h 167"/>
                  <a:gd name="T32" fmla="*/ 171 w 199"/>
                  <a:gd name="T33" fmla="*/ 164 h 167"/>
                  <a:gd name="T34" fmla="*/ 171 w 199"/>
                  <a:gd name="T35" fmla="*/ 159 h 167"/>
                  <a:gd name="T36" fmla="*/ 170 w 199"/>
                  <a:gd name="T37" fmla="*/ 154 h 167"/>
                  <a:gd name="T38" fmla="*/ 166 w 199"/>
                  <a:gd name="T39" fmla="*/ 149 h 167"/>
                  <a:gd name="T40" fmla="*/ 158 w 199"/>
                  <a:gd name="T41" fmla="*/ 145 h 167"/>
                  <a:gd name="T42" fmla="*/ 28 w 199"/>
                  <a:gd name="T43" fmla="*/ 106 h 167"/>
                  <a:gd name="T44" fmla="*/ 21 w 199"/>
                  <a:gd name="T45" fmla="*/ 105 h 167"/>
                  <a:gd name="T46" fmla="*/ 15 w 199"/>
                  <a:gd name="T47" fmla="*/ 107 h 167"/>
                  <a:gd name="T48" fmla="*/ 11 w 199"/>
                  <a:gd name="T49" fmla="*/ 111 h 167"/>
                  <a:gd name="T50" fmla="*/ 9 w 199"/>
                  <a:gd name="T51" fmla="*/ 115 h 167"/>
                  <a:gd name="T52" fmla="*/ 0 w 199"/>
                  <a:gd name="T53" fmla="*/ 113 h 167"/>
                  <a:gd name="T54" fmla="*/ 7 w 199"/>
                  <a:gd name="T55" fmla="*/ 67 h 167"/>
                  <a:gd name="T56" fmla="*/ 16 w 199"/>
                  <a:gd name="T57" fmla="*/ 70 h 167"/>
                  <a:gd name="T58" fmla="*/ 17 w 199"/>
                  <a:gd name="T59" fmla="*/ 76 h 167"/>
                  <a:gd name="T60" fmla="*/ 18 w 199"/>
                  <a:gd name="T61" fmla="*/ 81 h 167"/>
                  <a:gd name="T62" fmla="*/ 22 w 199"/>
                  <a:gd name="T63" fmla="*/ 86 h 167"/>
                  <a:gd name="T64" fmla="*/ 30 w 199"/>
                  <a:gd name="T65" fmla="*/ 89 h 167"/>
                  <a:gd name="T66" fmla="*/ 86 w 199"/>
                  <a:gd name="T67" fmla="*/ 106 h 167"/>
                  <a:gd name="T68" fmla="*/ 95 w 199"/>
                  <a:gd name="T69" fmla="*/ 55 h 167"/>
                  <a:gd name="T70" fmla="*/ 40 w 199"/>
                  <a:gd name="T71" fmla="*/ 38 h 167"/>
                  <a:gd name="T72" fmla="*/ 32 w 199"/>
                  <a:gd name="T73" fmla="*/ 37 h 167"/>
                  <a:gd name="T74" fmla="*/ 27 w 199"/>
                  <a:gd name="T75" fmla="*/ 39 h 167"/>
                  <a:gd name="T76" fmla="*/ 23 w 199"/>
                  <a:gd name="T77" fmla="*/ 43 h 167"/>
                  <a:gd name="T78" fmla="*/ 20 w 199"/>
                  <a:gd name="T79" fmla="*/ 48 h 167"/>
                  <a:gd name="T80" fmla="*/ 11 w 199"/>
                  <a:gd name="T81" fmla="*/ 45 h 167"/>
                  <a:gd name="T82" fmla="*/ 19 w 199"/>
                  <a:gd name="T83" fmla="*/ 0 h 167"/>
                  <a:gd name="T84" fmla="*/ 28 w 199"/>
                  <a:gd name="T85" fmla="*/ 2 h 167"/>
                  <a:gd name="T86" fmla="*/ 29 w 199"/>
                  <a:gd name="T87" fmla="*/ 8 h 167"/>
                  <a:gd name="T88" fmla="*/ 30 w 199"/>
                  <a:gd name="T89" fmla="*/ 13 h 167"/>
                  <a:gd name="T90" fmla="*/ 34 w 199"/>
                  <a:gd name="T91" fmla="*/ 18 h 167"/>
                  <a:gd name="T92" fmla="*/ 42 w 199"/>
                  <a:gd name="T93" fmla="*/ 21 h 167"/>
                  <a:gd name="T94" fmla="*/ 171 w 199"/>
                  <a:gd name="T95" fmla="*/ 61 h 167"/>
                  <a:gd name="T96" fmla="*/ 179 w 199"/>
                  <a:gd name="T97" fmla="*/ 62 h 167"/>
                  <a:gd name="T98" fmla="*/ 185 w 199"/>
                  <a:gd name="T99" fmla="*/ 60 h 167"/>
                  <a:gd name="T100" fmla="*/ 188 w 199"/>
                  <a:gd name="T101" fmla="*/ 56 h 167"/>
                  <a:gd name="T102" fmla="*/ 190 w 199"/>
                  <a:gd name="T103" fmla="*/ 51 h 167"/>
                  <a:gd name="T104" fmla="*/ 199 w 199"/>
                  <a:gd name="T105"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67">
                    <a:moveTo>
                      <a:pt x="199" y="54"/>
                    </a:moveTo>
                    <a:cubicBezTo>
                      <a:pt x="191" y="99"/>
                      <a:pt x="191" y="99"/>
                      <a:pt x="191" y="99"/>
                    </a:cubicBezTo>
                    <a:cubicBezTo>
                      <a:pt x="182" y="97"/>
                      <a:pt x="182" y="97"/>
                      <a:pt x="182" y="97"/>
                    </a:cubicBezTo>
                    <a:cubicBezTo>
                      <a:pt x="182" y="95"/>
                      <a:pt x="182" y="93"/>
                      <a:pt x="183" y="91"/>
                    </a:cubicBezTo>
                    <a:cubicBezTo>
                      <a:pt x="183" y="89"/>
                      <a:pt x="182" y="87"/>
                      <a:pt x="182" y="86"/>
                    </a:cubicBezTo>
                    <a:cubicBezTo>
                      <a:pt x="181" y="84"/>
                      <a:pt x="180" y="82"/>
                      <a:pt x="178" y="81"/>
                    </a:cubicBezTo>
                    <a:cubicBezTo>
                      <a:pt x="176" y="80"/>
                      <a:pt x="173" y="78"/>
                      <a:pt x="170" y="77"/>
                    </a:cubicBezTo>
                    <a:cubicBezTo>
                      <a:pt x="106" y="58"/>
                      <a:pt x="106" y="58"/>
                      <a:pt x="106" y="58"/>
                    </a:cubicBezTo>
                    <a:cubicBezTo>
                      <a:pt x="97" y="109"/>
                      <a:pt x="97" y="109"/>
                      <a:pt x="97" y="109"/>
                    </a:cubicBezTo>
                    <a:cubicBezTo>
                      <a:pt x="160" y="128"/>
                      <a:pt x="160" y="128"/>
                      <a:pt x="160" y="128"/>
                    </a:cubicBezTo>
                    <a:cubicBezTo>
                      <a:pt x="163" y="129"/>
                      <a:pt x="165" y="130"/>
                      <a:pt x="167" y="130"/>
                    </a:cubicBezTo>
                    <a:cubicBezTo>
                      <a:pt x="169" y="130"/>
                      <a:pt x="171" y="129"/>
                      <a:pt x="173" y="128"/>
                    </a:cubicBezTo>
                    <a:cubicBezTo>
                      <a:pt x="174" y="127"/>
                      <a:pt x="175" y="126"/>
                      <a:pt x="176" y="124"/>
                    </a:cubicBezTo>
                    <a:cubicBezTo>
                      <a:pt x="177" y="122"/>
                      <a:pt x="178" y="120"/>
                      <a:pt x="178" y="119"/>
                    </a:cubicBezTo>
                    <a:cubicBezTo>
                      <a:pt x="187" y="122"/>
                      <a:pt x="187" y="122"/>
                      <a:pt x="187" y="122"/>
                    </a:cubicBezTo>
                    <a:cubicBezTo>
                      <a:pt x="180" y="167"/>
                      <a:pt x="180" y="167"/>
                      <a:pt x="180" y="167"/>
                    </a:cubicBezTo>
                    <a:cubicBezTo>
                      <a:pt x="171" y="164"/>
                      <a:pt x="171" y="164"/>
                      <a:pt x="171" y="164"/>
                    </a:cubicBezTo>
                    <a:cubicBezTo>
                      <a:pt x="171" y="163"/>
                      <a:pt x="171" y="161"/>
                      <a:pt x="171" y="159"/>
                    </a:cubicBezTo>
                    <a:cubicBezTo>
                      <a:pt x="171" y="156"/>
                      <a:pt x="171" y="155"/>
                      <a:pt x="170" y="154"/>
                    </a:cubicBezTo>
                    <a:cubicBezTo>
                      <a:pt x="169" y="152"/>
                      <a:pt x="168" y="150"/>
                      <a:pt x="166" y="149"/>
                    </a:cubicBezTo>
                    <a:cubicBezTo>
                      <a:pt x="164" y="147"/>
                      <a:pt x="161" y="146"/>
                      <a:pt x="158" y="145"/>
                    </a:cubicBezTo>
                    <a:cubicBezTo>
                      <a:pt x="28" y="106"/>
                      <a:pt x="28" y="106"/>
                      <a:pt x="28" y="106"/>
                    </a:cubicBezTo>
                    <a:cubicBezTo>
                      <a:pt x="26" y="105"/>
                      <a:pt x="23" y="105"/>
                      <a:pt x="21" y="105"/>
                    </a:cubicBezTo>
                    <a:cubicBezTo>
                      <a:pt x="18" y="105"/>
                      <a:pt x="16" y="105"/>
                      <a:pt x="15" y="107"/>
                    </a:cubicBezTo>
                    <a:cubicBezTo>
                      <a:pt x="13" y="108"/>
                      <a:pt x="12" y="109"/>
                      <a:pt x="11" y="111"/>
                    </a:cubicBezTo>
                    <a:cubicBezTo>
                      <a:pt x="10" y="113"/>
                      <a:pt x="9" y="114"/>
                      <a:pt x="9" y="115"/>
                    </a:cubicBezTo>
                    <a:cubicBezTo>
                      <a:pt x="0" y="113"/>
                      <a:pt x="0" y="113"/>
                      <a:pt x="0" y="113"/>
                    </a:cubicBezTo>
                    <a:cubicBezTo>
                      <a:pt x="7" y="67"/>
                      <a:pt x="7" y="67"/>
                      <a:pt x="7" y="67"/>
                    </a:cubicBezTo>
                    <a:cubicBezTo>
                      <a:pt x="16" y="70"/>
                      <a:pt x="16" y="70"/>
                      <a:pt x="16" y="70"/>
                    </a:cubicBezTo>
                    <a:cubicBezTo>
                      <a:pt x="16" y="72"/>
                      <a:pt x="16" y="73"/>
                      <a:pt x="17" y="76"/>
                    </a:cubicBezTo>
                    <a:cubicBezTo>
                      <a:pt x="17" y="78"/>
                      <a:pt x="17" y="80"/>
                      <a:pt x="18" y="81"/>
                    </a:cubicBezTo>
                    <a:cubicBezTo>
                      <a:pt x="19" y="83"/>
                      <a:pt x="20" y="85"/>
                      <a:pt x="22" y="86"/>
                    </a:cubicBezTo>
                    <a:cubicBezTo>
                      <a:pt x="25" y="87"/>
                      <a:pt x="27" y="88"/>
                      <a:pt x="30" y="89"/>
                    </a:cubicBezTo>
                    <a:cubicBezTo>
                      <a:pt x="86" y="106"/>
                      <a:pt x="86" y="106"/>
                      <a:pt x="86" y="106"/>
                    </a:cubicBezTo>
                    <a:cubicBezTo>
                      <a:pt x="95" y="55"/>
                      <a:pt x="95" y="55"/>
                      <a:pt x="95" y="55"/>
                    </a:cubicBezTo>
                    <a:cubicBezTo>
                      <a:pt x="40" y="38"/>
                      <a:pt x="40" y="38"/>
                      <a:pt x="40" y="38"/>
                    </a:cubicBezTo>
                    <a:cubicBezTo>
                      <a:pt x="37" y="37"/>
                      <a:pt x="35" y="37"/>
                      <a:pt x="32" y="37"/>
                    </a:cubicBezTo>
                    <a:cubicBezTo>
                      <a:pt x="30" y="37"/>
                      <a:pt x="28" y="38"/>
                      <a:pt x="27" y="39"/>
                    </a:cubicBezTo>
                    <a:cubicBezTo>
                      <a:pt x="25" y="40"/>
                      <a:pt x="24" y="41"/>
                      <a:pt x="23" y="43"/>
                    </a:cubicBezTo>
                    <a:cubicBezTo>
                      <a:pt x="22" y="45"/>
                      <a:pt x="21" y="46"/>
                      <a:pt x="20" y="48"/>
                    </a:cubicBezTo>
                    <a:cubicBezTo>
                      <a:pt x="11" y="45"/>
                      <a:pt x="11" y="45"/>
                      <a:pt x="11" y="45"/>
                    </a:cubicBezTo>
                    <a:cubicBezTo>
                      <a:pt x="19" y="0"/>
                      <a:pt x="19" y="0"/>
                      <a:pt x="19" y="0"/>
                    </a:cubicBezTo>
                    <a:cubicBezTo>
                      <a:pt x="28" y="2"/>
                      <a:pt x="28" y="2"/>
                      <a:pt x="28" y="2"/>
                    </a:cubicBezTo>
                    <a:cubicBezTo>
                      <a:pt x="28" y="4"/>
                      <a:pt x="28" y="6"/>
                      <a:pt x="29" y="8"/>
                    </a:cubicBezTo>
                    <a:cubicBezTo>
                      <a:pt x="29" y="10"/>
                      <a:pt x="29" y="12"/>
                      <a:pt x="30" y="13"/>
                    </a:cubicBezTo>
                    <a:cubicBezTo>
                      <a:pt x="30" y="15"/>
                      <a:pt x="32" y="17"/>
                      <a:pt x="34" y="18"/>
                    </a:cubicBezTo>
                    <a:cubicBezTo>
                      <a:pt x="36" y="19"/>
                      <a:pt x="39" y="21"/>
                      <a:pt x="42" y="21"/>
                    </a:cubicBezTo>
                    <a:cubicBezTo>
                      <a:pt x="171" y="61"/>
                      <a:pt x="171" y="61"/>
                      <a:pt x="171" y="61"/>
                    </a:cubicBezTo>
                    <a:cubicBezTo>
                      <a:pt x="174" y="62"/>
                      <a:pt x="177" y="62"/>
                      <a:pt x="179" y="62"/>
                    </a:cubicBezTo>
                    <a:cubicBezTo>
                      <a:pt x="181" y="62"/>
                      <a:pt x="183" y="61"/>
                      <a:pt x="185" y="60"/>
                    </a:cubicBezTo>
                    <a:cubicBezTo>
                      <a:pt x="186" y="59"/>
                      <a:pt x="187" y="58"/>
                      <a:pt x="188" y="56"/>
                    </a:cubicBezTo>
                    <a:cubicBezTo>
                      <a:pt x="189" y="54"/>
                      <a:pt x="190" y="52"/>
                      <a:pt x="190" y="51"/>
                    </a:cubicBezTo>
                    <a:lnTo>
                      <a:pt x="199" y="54"/>
                    </a:lnTo>
                    <a:close/>
                  </a:path>
                </a:pathLst>
              </a:custGeom>
              <a:solidFill>
                <a:srgbClr val="898989"/>
              </a:solidFill>
              <a:ln>
                <a:noFill/>
              </a:ln>
            </p:spPr>
            <p:txBody>
              <a:bodyPr anchor="ctr"/>
              <a:lstStyle/>
              <a:p>
                <a:pPr algn="ctr"/>
                <a:endParaRPr/>
              </a:p>
            </p:txBody>
          </p:sp>
          <p:sp>
            <p:nvSpPr>
              <p:cNvPr id="40" name="îṣľíḋé">
                <a:extLst>
                  <a:ext uri="{FF2B5EF4-FFF2-40B4-BE49-F238E27FC236}">
                    <a16:creationId xmlns:a16="http://schemas.microsoft.com/office/drawing/2014/main" id="{BECC03FF-D446-CE4F-1120-C7325031115A}"/>
                  </a:ext>
                </a:extLst>
              </p:cNvPr>
              <p:cNvSpPr/>
              <p:nvPr/>
            </p:nvSpPr>
            <p:spPr bwMode="auto">
              <a:xfrm>
                <a:off x="3783013" y="3394076"/>
                <a:ext cx="147638" cy="96838"/>
              </a:xfrm>
              <a:custGeom>
                <a:avLst/>
                <a:gdLst>
                  <a:gd name="T0" fmla="*/ 11 w 188"/>
                  <a:gd name="T1" fmla="*/ 0 h 124"/>
                  <a:gd name="T2" fmla="*/ 13 w 188"/>
                  <a:gd name="T3" fmla="*/ 7 h 124"/>
                  <a:gd name="T4" fmla="*/ 17 w 188"/>
                  <a:gd name="T5" fmla="*/ 14 h 124"/>
                  <a:gd name="T6" fmla="*/ 29 w 188"/>
                  <a:gd name="T7" fmla="*/ 18 h 124"/>
                  <a:gd name="T8" fmla="*/ 53 w 188"/>
                  <a:gd name="T9" fmla="*/ 20 h 124"/>
                  <a:gd name="T10" fmla="*/ 188 w 188"/>
                  <a:gd name="T11" fmla="*/ 23 h 124"/>
                  <a:gd name="T12" fmla="*/ 188 w 188"/>
                  <a:gd name="T13" fmla="*/ 30 h 124"/>
                  <a:gd name="T14" fmla="*/ 36 w 188"/>
                  <a:gd name="T15" fmla="*/ 94 h 124"/>
                  <a:gd name="T16" fmla="*/ 131 w 188"/>
                  <a:gd name="T17" fmla="*/ 96 h 124"/>
                  <a:gd name="T18" fmla="*/ 156 w 188"/>
                  <a:gd name="T19" fmla="*/ 96 h 124"/>
                  <a:gd name="T20" fmla="*/ 168 w 188"/>
                  <a:gd name="T21" fmla="*/ 92 h 124"/>
                  <a:gd name="T22" fmla="*/ 173 w 188"/>
                  <a:gd name="T23" fmla="*/ 85 h 124"/>
                  <a:gd name="T24" fmla="*/ 176 w 188"/>
                  <a:gd name="T25" fmla="*/ 77 h 124"/>
                  <a:gd name="T26" fmla="*/ 185 w 188"/>
                  <a:gd name="T27" fmla="*/ 78 h 124"/>
                  <a:gd name="T28" fmla="*/ 185 w 188"/>
                  <a:gd name="T29" fmla="*/ 124 h 124"/>
                  <a:gd name="T30" fmla="*/ 176 w 188"/>
                  <a:gd name="T31" fmla="*/ 123 h 124"/>
                  <a:gd name="T32" fmla="*/ 173 w 188"/>
                  <a:gd name="T33" fmla="*/ 116 h 124"/>
                  <a:gd name="T34" fmla="*/ 169 w 188"/>
                  <a:gd name="T35" fmla="*/ 110 h 124"/>
                  <a:gd name="T36" fmla="*/ 158 w 188"/>
                  <a:gd name="T37" fmla="*/ 106 h 124"/>
                  <a:gd name="T38" fmla="*/ 132 w 188"/>
                  <a:gd name="T39" fmla="*/ 104 h 124"/>
                  <a:gd name="T40" fmla="*/ 42 w 188"/>
                  <a:gd name="T41" fmla="*/ 102 h 124"/>
                  <a:gd name="T42" fmla="*/ 29 w 188"/>
                  <a:gd name="T43" fmla="*/ 103 h 124"/>
                  <a:gd name="T44" fmla="*/ 20 w 188"/>
                  <a:gd name="T45" fmla="*/ 106 h 124"/>
                  <a:gd name="T46" fmla="*/ 13 w 188"/>
                  <a:gd name="T47" fmla="*/ 113 h 124"/>
                  <a:gd name="T48" fmla="*/ 9 w 188"/>
                  <a:gd name="T49" fmla="*/ 121 h 124"/>
                  <a:gd name="T50" fmla="*/ 0 w 188"/>
                  <a:gd name="T51" fmla="*/ 121 h 124"/>
                  <a:gd name="T52" fmla="*/ 1 w 188"/>
                  <a:gd name="T53" fmla="*/ 89 h 124"/>
                  <a:gd name="T54" fmla="*/ 142 w 188"/>
                  <a:gd name="T55" fmla="*/ 29 h 124"/>
                  <a:gd name="T56" fmla="*/ 54 w 188"/>
                  <a:gd name="T57" fmla="*/ 27 h 124"/>
                  <a:gd name="T58" fmla="*/ 30 w 188"/>
                  <a:gd name="T59" fmla="*/ 28 h 124"/>
                  <a:gd name="T60" fmla="*/ 18 w 188"/>
                  <a:gd name="T61" fmla="*/ 31 h 124"/>
                  <a:gd name="T62" fmla="*/ 13 w 188"/>
                  <a:gd name="T63" fmla="*/ 38 h 124"/>
                  <a:gd name="T64" fmla="*/ 10 w 188"/>
                  <a:gd name="T65" fmla="*/ 46 h 124"/>
                  <a:gd name="T66" fmla="*/ 1 w 188"/>
                  <a:gd name="T67" fmla="*/ 46 h 124"/>
                  <a:gd name="T68" fmla="*/ 2 w 188"/>
                  <a:gd name="T69" fmla="*/ 0 h 124"/>
                  <a:gd name="T70" fmla="*/ 11 w 188"/>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 h="124">
                    <a:moveTo>
                      <a:pt x="11" y="0"/>
                    </a:moveTo>
                    <a:cubicBezTo>
                      <a:pt x="11" y="2"/>
                      <a:pt x="12" y="4"/>
                      <a:pt x="13" y="7"/>
                    </a:cubicBezTo>
                    <a:cubicBezTo>
                      <a:pt x="14" y="10"/>
                      <a:pt x="16" y="12"/>
                      <a:pt x="17" y="14"/>
                    </a:cubicBezTo>
                    <a:cubicBezTo>
                      <a:pt x="19" y="16"/>
                      <a:pt x="23" y="17"/>
                      <a:pt x="29" y="18"/>
                    </a:cubicBezTo>
                    <a:cubicBezTo>
                      <a:pt x="36" y="19"/>
                      <a:pt x="43" y="19"/>
                      <a:pt x="53" y="20"/>
                    </a:cubicBezTo>
                    <a:cubicBezTo>
                      <a:pt x="188" y="23"/>
                      <a:pt x="188" y="23"/>
                      <a:pt x="188" y="23"/>
                    </a:cubicBezTo>
                    <a:cubicBezTo>
                      <a:pt x="188" y="30"/>
                      <a:pt x="188" y="30"/>
                      <a:pt x="188" y="30"/>
                    </a:cubicBezTo>
                    <a:cubicBezTo>
                      <a:pt x="36" y="94"/>
                      <a:pt x="36" y="94"/>
                      <a:pt x="36" y="94"/>
                    </a:cubicBezTo>
                    <a:cubicBezTo>
                      <a:pt x="131" y="96"/>
                      <a:pt x="131" y="96"/>
                      <a:pt x="131" y="96"/>
                    </a:cubicBezTo>
                    <a:cubicBezTo>
                      <a:pt x="142" y="97"/>
                      <a:pt x="150" y="96"/>
                      <a:pt x="156" y="96"/>
                    </a:cubicBezTo>
                    <a:cubicBezTo>
                      <a:pt x="161" y="95"/>
                      <a:pt x="166" y="94"/>
                      <a:pt x="168" y="92"/>
                    </a:cubicBezTo>
                    <a:cubicBezTo>
                      <a:pt x="170" y="91"/>
                      <a:pt x="172" y="89"/>
                      <a:pt x="173" y="85"/>
                    </a:cubicBezTo>
                    <a:cubicBezTo>
                      <a:pt x="175" y="81"/>
                      <a:pt x="176" y="79"/>
                      <a:pt x="176" y="77"/>
                    </a:cubicBezTo>
                    <a:cubicBezTo>
                      <a:pt x="185" y="78"/>
                      <a:pt x="185" y="78"/>
                      <a:pt x="185" y="78"/>
                    </a:cubicBezTo>
                    <a:cubicBezTo>
                      <a:pt x="185" y="124"/>
                      <a:pt x="185" y="124"/>
                      <a:pt x="185" y="124"/>
                    </a:cubicBezTo>
                    <a:cubicBezTo>
                      <a:pt x="176" y="123"/>
                      <a:pt x="176" y="123"/>
                      <a:pt x="176" y="123"/>
                    </a:cubicBezTo>
                    <a:cubicBezTo>
                      <a:pt x="175" y="122"/>
                      <a:pt x="175" y="120"/>
                      <a:pt x="173" y="116"/>
                    </a:cubicBezTo>
                    <a:cubicBezTo>
                      <a:pt x="172" y="113"/>
                      <a:pt x="170" y="111"/>
                      <a:pt x="169" y="110"/>
                    </a:cubicBezTo>
                    <a:cubicBezTo>
                      <a:pt x="167" y="108"/>
                      <a:pt x="163" y="107"/>
                      <a:pt x="158" y="106"/>
                    </a:cubicBezTo>
                    <a:cubicBezTo>
                      <a:pt x="153" y="105"/>
                      <a:pt x="145" y="104"/>
                      <a:pt x="132" y="104"/>
                    </a:cubicBezTo>
                    <a:cubicBezTo>
                      <a:pt x="42" y="102"/>
                      <a:pt x="42" y="102"/>
                      <a:pt x="42" y="102"/>
                    </a:cubicBezTo>
                    <a:cubicBezTo>
                      <a:pt x="38" y="102"/>
                      <a:pt x="34" y="102"/>
                      <a:pt x="29" y="103"/>
                    </a:cubicBezTo>
                    <a:cubicBezTo>
                      <a:pt x="25" y="103"/>
                      <a:pt x="22" y="105"/>
                      <a:pt x="20" y="106"/>
                    </a:cubicBezTo>
                    <a:cubicBezTo>
                      <a:pt x="17" y="108"/>
                      <a:pt x="15" y="110"/>
                      <a:pt x="13" y="113"/>
                    </a:cubicBezTo>
                    <a:cubicBezTo>
                      <a:pt x="11" y="117"/>
                      <a:pt x="10" y="119"/>
                      <a:pt x="9" y="121"/>
                    </a:cubicBezTo>
                    <a:cubicBezTo>
                      <a:pt x="0" y="121"/>
                      <a:pt x="0" y="121"/>
                      <a:pt x="0" y="121"/>
                    </a:cubicBezTo>
                    <a:cubicBezTo>
                      <a:pt x="1" y="89"/>
                      <a:pt x="1" y="89"/>
                      <a:pt x="1" y="89"/>
                    </a:cubicBezTo>
                    <a:cubicBezTo>
                      <a:pt x="142" y="29"/>
                      <a:pt x="142" y="29"/>
                      <a:pt x="142" y="29"/>
                    </a:cubicBezTo>
                    <a:cubicBezTo>
                      <a:pt x="54" y="27"/>
                      <a:pt x="54" y="27"/>
                      <a:pt x="54" y="27"/>
                    </a:cubicBezTo>
                    <a:cubicBezTo>
                      <a:pt x="44" y="27"/>
                      <a:pt x="35" y="27"/>
                      <a:pt x="30" y="28"/>
                    </a:cubicBezTo>
                    <a:cubicBezTo>
                      <a:pt x="24" y="29"/>
                      <a:pt x="20" y="30"/>
                      <a:pt x="18" y="31"/>
                    </a:cubicBezTo>
                    <a:cubicBezTo>
                      <a:pt x="16" y="33"/>
                      <a:pt x="15" y="35"/>
                      <a:pt x="13" y="38"/>
                    </a:cubicBezTo>
                    <a:cubicBezTo>
                      <a:pt x="11" y="42"/>
                      <a:pt x="11" y="44"/>
                      <a:pt x="10" y="46"/>
                    </a:cubicBezTo>
                    <a:cubicBezTo>
                      <a:pt x="1" y="46"/>
                      <a:pt x="1" y="46"/>
                      <a:pt x="1" y="46"/>
                    </a:cubicBezTo>
                    <a:cubicBezTo>
                      <a:pt x="2" y="0"/>
                      <a:pt x="2" y="0"/>
                      <a:pt x="2" y="0"/>
                    </a:cubicBezTo>
                    <a:lnTo>
                      <a:pt x="11" y="0"/>
                    </a:lnTo>
                    <a:close/>
                  </a:path>
                </a:pathLst>
              </a:custGeom>
              <a:solidFill>
                <a:srgbClr val="898989"/>
              </a:solidFill>
              <a:ln>
                <a:noFill/>
              </a:ln>
            </p:spPr>
            <p:txBody>
              <a:bodyPr anchor="ctr"/>
              <a:lstStyle/>
              <a:p>
                <a:pPr algn="ctr"/>
                <a:endParaRPr/>
              </a:p>
            </p:txBody>
          </p:sp>
          <p:sp>
            <p:nvSpPr>
              <p:cNvPr id="41" name="iṧľîḋè">
                <a:extLst>
                  <a:ext uri="{FF2B5EF4-FFF2-40B4-BE49-F238E27FC236}">
                    <a16:creationId xmlns:a16="http://schemas.microsoft.com/office/drawing/2014/main" id="{BE99B741-A0AA-806F-B4EB-1407250DC3C8}"/>
                  </a:ext>
                </a:extLst>
              </p:cNvPr>
              <p:cNvSpPr/>
              <p:nvPr/>
            </p:nvSpPr>
            <p:spPr bwMode="auto">
              <a:xfrm>
                <a:off x="3779838" y="3303588"/>
                <a:ext cx="152400" cy="88900"/>
              </a:xfrm>
              <a:custGeom>
                <a:avLst/>
                <a:gdLst>
                  <a:gd name="T0" fmla="*/ 23 w 194"/>
                  <a:gd name="T1" fmla="*/ 30 h 113"/>
                  <a:gd name="T2" fmla="*/ 53 w 194"/>
                  <a:gd name="T3" fmla="*/ 13 h 113"/>
                  <a:gd name="T4" fmla="*/ 92 w 194"/>
                  <a:gd name="T5" fmla="*/ 3 h 113"/>
                  <a:gd name="T6" fmla="*/ 132 w 194"/>
                  <a:gd name="T7" fmla="*/ 1 h 113"/>
                  <a:gd name="T8" fmla="*/ 164 w 194"/>
                  <a:gd name="T9" fmla="*/ 8 h 113"/>
                  <a:gd name="T10" fmla="*/ 184 w 194"/>
                  <a:gd name="T11" fmla="*/ 22 h 113"/>
                  <a:gd name="T12" fmla="*/ 193 w 194"/>
                  <a:gd name="T13" fmla="*/ 42 h 113"/>
                  <a:gd name="T14" fmla="*/ 188 w 194"/>
                  <a:gd name="T15" fmla="*/ 64 h 113"/>
                  <a:gd name="T16" fmla="*/ 169 w 194"/>
                  <a:gd name="T17" fmla="*/ 84 h 113"/>
                  <a:gd name="T18" fmla="*/ 140 w 194"/>
                  <a:gd name="T19" fmla="*/ 100 h 113"/>
                  <a:gd name="T20" fmla="*/ 102 w 194"/>
                  <a:gd name="T21" fmla="*/ 110 h 113"/>
                  <a:gd name="T22" fmla="*/ 61 w 194"/>
                  <a:gd name="T23" fmla="*/ 112 h 113"/>
                  <a:gd name="T24" fmla="*/ 30 w 194"/>
                  <a:gd name="T25" fmla="*/ 105 h 113"/>
                  <a:gd name="T26" fmla="*/ 9 w 194"/>
                  <a:gd name="T27" fmla="*/ 91 h 113"/>
                  <a:gd name="T28" fmla="*/ 1 w 194"/>
                  <a:gd name="T29" fmla="*/ 72 h 113"/>
                  <a:gd name="T30" fmla="*/ 6 w 194"/>
                  <a:gd name="T31" fmla="*/ 50 h 113"/>
                  <a:gd name="T32" fmla="*/ 23 w 194"/>
                  <a:gd name="T33" fmla="*/ 30 h 113"/>
                  <a:gd name="T34" fmla="*/ 154 w 194"/>
                  <a:gd name="T35" fmla="*/ 21 h 113"/>
                  <a:gd name="T36" fmla="*/ 127 w 194"/>
                  <a:gd name="T37" fmla="*/ 19 h 113"/>
                  <a:gd name="T38" fmla="*/ 94 w 194"/>
                  <a:gd name="T39" fmla="*/ 22 h 113"/>
                  <a:gd name="T40" fmla="*/ 59 w 194"/>
                  <a:gd name="T41" fmla="*/ 30 h 113"/>
                  <a:gd name="T42" fmla="*/ 33 w 194"/>
                  <a:gd name="T43" fmla="*/ 40 h 113"/>
                  <a:gd name="T44" fmla="*/ 17 w 194"/>
                  <a:gd name="T45" fmla="*/ 54 h 113"/>
                  <a:gd name="T46" fmla="*/ 12 w 194"/>
                  <a:gd name="T47" fmla="*/ 70 h 113"/>
                  <a:gd name="T48" fmla="*/ 21 w 194"/>
                  <a:gd name="T49" fmla="*/ 85 h 113"/>
                  <a:gd name="T50" fmla="*/ 41 w 194"/>
                  <a:gd name="T51" fmla="*/ 92 h 113"/>
                  <a:gd name="T52" fmla="*/ 68 w 194"/>
                  <a:gd name="T53" fmla="*/ 94 h 113"/>
                  <a:gd name="T54" fmla="*/ 100 w 194"/>
                  <a:gd name="T55" fmla="*/ 91 h 113"/>
                  <a:gd name="T56" fmla="*/ 133 w 194"/>
                  <a:gd name="T57" fmla="*/ 84 h 113"/>
                  <a:gd name="T58" fmla="*/ 159 w 194"/>
                  <a:gd name="T59" fmla="*/ 73 h 113"/>
                  <a:gd name="T60" fmla="*/ 176 w 194"/>
                  <a:gd name="T61" fmla="*/ 60 h 113"/>
                  <a:gd name="T62" fmla="*/ 181 w 194"/>
                  <a:gd name="T63" fmla="*/ 44 h 113"/>
                  <a:gd name="T64" fmla="*/ 173 w 194"/>
                  <a:gd name="T65" fmla="*/ 29 h 113"/>
                  <a:gd name="T66" fmla="*/ 154 w 194"/>
                  <a:gd name="T6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113">
                    <a:moveTo>
                      <a:pt x="23" y="30"/>
                    </a:moveTo>
                    <a:cubicBezTo>
                      <a:pt x="31" y="23"/>
                      <a:pt x="41" y="18"/>
                      <a:pt x="53" y="13"/>
                    </a:cubicBezTo>
                    <a:cubicBezTo>
                      <a:pt x="65" y="9"/>
                      <a:pt x="78" y="5"/>
                      <a:pt x="92" y="3"/>
                    </a:cubicBezTo>
                    <a:cubicBezTo>
                      <a:pt x="107" y="1"/>
                      <a:pt x="120" y="0"/>
                      <a:pt x="132" y="1"/>
                    </a:cubicBezTo>
                    <a:cubicBezTo>
                      <a:pt x="144" y="2"/>
                      <a:pt x="155" y="5"/>
                      <a:pt x="164" y="8"/>
                    </a:cubicBezTo>
                    <a:cubicBezTo>
                      <a:pt x="172" y="12"/>
                      <a:pt x="179" y="17"/>
                      <a:pt x="184" y="22"/>
                    </a:cubicBezTo>
                    <a:cubicBezTo>
                      <a:pt x="189" y="28"/>
                      <a:pt x="192" y="34"/>
                      <a:pt x="193" y="42"/>
                    </a:cubicBezTo>
                    <a:cubicBezTo>
                      <a:pt x="194" y="50"/>
                      <a:pt x="192" y="57"/>
                      <a:pt x="188" y="64"/>
                    </a:cubicBezTo>
                    <a:cubicBezTo>
                      <a:pt x="183" y="72"/>
                      <a:pt x="177" y="78"/>
                      <a:pt x="169" y="84"/>
                    </a:cubicBezTo>
                    <a:cubicBezTo>
                      <a:pt x="161" y="90"/>
                      <a:pt x="151" y="96"/>
                      <a:pt x="140" y="100"/>
                    </a:cubicBezTo>
                    <a:cubicBezTo>
                      <a:pt x="128" y="105"/>
                      <a:pt x="115" y="108"/>
                      <a:pt x="102" y="110"/>
                    </a:cubicBezTo>
                    <a:cubicBezTo>
                      <a:pt x="87" y="112"/>
                      <a:pt x="73" y="113"/>
                      <a:pt x="61" y="112"/>
                    </a:cubicBezTo>
                    <a:cubicBezTo>
                      <a:pt x="49" y="111"/>
                      <a:pt x="39" y="109"/>
                      <a:pt x="30" y="105"/>
                    </a:cubicBezTo>
                    <a:cubicBezTo>
                      <a:pt x="21" y="101"/>
                      <a:pt x="14" y="97"/>
                      <a:pt x="9" y="91"/>
                    </a:cubicBezTo>
                    <a:cubicBezTo>
                      <a:pt x="4" y="85"/>
                      <a:pt x="1" y="79"/>
                      <a:pt x="1" y="72"/>
                    </a:cubicBezTo>
                    <a:cubicBezTo>
                      <a:pt x="0" y="64"/>
                      <a:pt x="2" y="57"/>
                      <a:pt x="6" y="50"/>
                    </a:cubicBezTo>
                    <a:cubicBezTo>
                      <a:pt x="10" y="42"/>
                      <a:pt x="15" y="36"/>
                      <a:pt x="23" y="30"/>
                    </a:cubicBezTo>
                    <a:close/>
                    <a:moveTo>
                      <a:pt x="154" y="21"/>
                    </a:moveTo>
                    <a:cubicBezTo>
                      <a:pt x="146" y="20"/>
                      <a:pt x="137" y="19"/>
                      <a:pt x="127" y="19"/>
                    </a:cubicBezTo>
                    <a:cubicBezTo>
                      <a:pt x="117" y="19"/>
                      <a:pt x="106" y="20"/>
                      <a:pt x="94" y="22"/>
                    </a:cubicBezTo>
                    <a:cubicBezTo>
                      <a:pt x="81" y="24"/>
                      <a:pt x="70" y="27"/>
                      <a:pt x="59" y="30"/>
                    </a:cubicBezTo>
                    <a:cubicBezTo>
                      <a:pt x="49" y="33"/>
                      <a:pt x="40" y="36"/>
                      <a:pt x="33" y="40"/>
                    </a:cubicBezTo>
                    <a:cubicBezTo>
                      <a:pt x="26" y="44"/>
                      <a:pt x="21" y="49"/>
                      <a:pt x="17" y="54"/>
                    </a:cubicBezTo>
                    <a:cubicBezTo>
                      <a:pt x="13" y="59"/>
                      <a:pt x="12" y="64"/>
                      <a:pt x="12" y="70"/>
                    </a:cubicBezTo>
                    <a:cubicBezTo>
                      <a:pt x="13" y="76"/>
                      <a:pt x="16" y="81"/>
                      <a:pt x="21" y="85"/>
                    </a:cubicBezTo>
                    <a:cubicBezTo>
                      <a:pt x="26" y="88"/>
                      <a:pt x="32" y="91"/>
                      <a:pt x="41" y="92"/>
                    </a:cubicBezTo>
                    <a:cubicBezTo>
                      <a:pt x="48" y="94"/>
                      <a:pt x="57" y="94"/>
                      <a:pt x="68" y="94"/>
                    </a:cubicBezTo>
                    <a:cubicBezTo>
                      <a:pt x="78" y="94"/>
                      <a:pt x="89" y="93"/>
                      <a:pt x="100" y="91"/>
                    </a:cubicBezTo>
                    <a:cubicBezTo>
                      <a:pt x="112" y="89"/>
                      <a:pt x="124" y="87"/>
                      <a:pt x="133" y="84"/>
                    </a:cubicBezTo>
                    <a:cubicBezTo>
                      <a:pt x="143" y="81"/>
                      <a:pt x="152" y="78"/>
                      <a:pt x="159" y="73"/>
                    </a:cubicBezTo>
                    <a:cubicBezTo>
                      <a:pt x="167" y="69"/>
                      <a:pt x="172" y="65"/>
                      <a:pt x="176" y="60"/>
                    </a:cubicBezTo>
                    <a:cubicBezTo>
                      <a:pt x="180" y="55"/>
                      <a:pt x="182" y="50"/>
                      <a:pt x="181" y="44"/>
                    </a:cubicBezTo>
                    <a:cubicBezTo>
                      <a:pt x="181" y="38"/>
                      <a:pt x="178" y="33"/>
                      <a:pt x="173" y="29"/>
                    </a:cubicBezTo>
                    <a:cubicBezTo>
                      <a:pt x="169" y="26"/>
                      <a:pt x="162" y="23"/>
                      <a:pt x="154" y="21"/>
                    </a:cubicBezTo>
                    <a:close/>
                  </a:path>
                </a:pathLst>
              </a:custGeom>
              <a:solidFill>
                <a:srgbClr val="898989"/>
              </a:solidFill>
              <a:ln>
                <a:noFill/>
              </a:ln>
            </p:spPr>
            <p:txBody>
              <a:bodyPr anchor="ctr"/>
              <a:lstStyle/>
              <a:p>
                <a:pPr algn="ctr"/>
                <a:endParaRPr/>
              </a:p>
            </p:txBody>
          </p:sp>
          <p:sp>
            <p:nvSpPr>
              <p:cNvPr id="42" name="ïSļiḓe">
                <a:extLst>
                  <a:ext uri="{FF2B5EF4-FFF2-40B4-BE49-F238E27FC236}">
                    <a16:creationId xmlns:a16="http://schemas.microsoft.com/office/drawing/2014/main" id="{53AA99F7-5526-BBDD-3423-37D128DD3F10}"/>
                  </a:ext>
                </a:extLst>
              </p:cNvPr>
              <p:cNvSpPr/>
              <p:nvPr/>
            </p:nvSpPr>
            <p:spPr bwMode="auto">
              <a:xfrm>
                <a:off x="3770313" y="3214688"/>
                <a:ext cx="147638" cy="112713"/>
              </a:xfrm>
              <a:custGeom>
                <a:avLst/>
                <a:gdLst>
                  <a:gd name="T0" fmla="*/ 118 w 188"/>
                  <a:gd name="T1" fmla="*/ 15 h 143"/>
                  <a:gd name="T2" fmla="*/ 172 w 188"/>
                  <a:gd name="T3" fmla="*/ 0 h 143"/>
                  <a:gd name="T4" fmla="*/ 188 w 188"/>
                  <a:gd name="T5" fmla="*/ 86 h 143"/>
                  <a:gd name="T6" fmla="*/ 179 w 188"/>
                  <a:gd name="T7" fmla="*/ 88 h 143"/>
                  <a:gd name="T8" fmla="*/ 177 w 188"/>
                  <a:gd name="T9" fmla="*/ 83 h 143"/>
                  <a:gd name="T10" fmla="*/ 174 w 188"/>
                  <a:gd name="T11" fmla="*/ 79 h 143"/>
                  <a:gd name="T12" fmla="*/ 169 w 188"/>
                  <a:gd name="T13" fmla="*/ 77 h 143"/>
                  <a:gd name="T14" fmla="*/ 161 w 188"/>
                  <a:gd name="T15" fmla="*/ 79 h 143"/>
                  <a:gd name="T16" fmla="*/ 32 w 188"/>
                  <a:gd name="T17" fmla="*/ 120 h 143"/>
                  <a:gd name="T18" fmla="*/ 25 w 188"/>
                  <a:gd name="T19" fmla="*/ 123 h 143"/>
                  <a:gd name="T20" fmla="*/ 20 w 188"/>
                  <a:gd name="T21" fmla="*/ 128 h 143"/>
                  <a:gd name="T22" fmla="*/ 18 w 188"/>
                  <a:gd name="T23" fmla="*/ 134 h 143"/>
                  <a:gd name="T24" fmla="*/ 17 w 188"/>
                  <a:gd name="T25" fmla="*/ 140 h 143"/>
                  <a:gd name="T26" fmla="*/ 8 w 188"/>
                  <a:gd name="T27" fmla="*/ 143 h 143"/>
                  <a:gd name="T28" fmla="*/ 0 w 188"/>
                  <a:gd name="T29" fmla="*/ 97 h 143"/>
                  <a:gd name="T30" fmla="*/ 9 w 188"/>
                  <a:gd name="T31" fmla="*/ 94 h 143"/>
                  <a:gd name="T32" fmla="*/ 11 w 188"/>
                  <a:gd name="T33" fmla="*/ 99 h 143"/>
                  <a:gd name="T34" fmla="*/ 14 w 188"/>
                  <a:gd name="T35" fmla="*/ 104 h 143"/>
                  <a:gd name="T36" fmla="*/ 20 w 188"/>
                  <a:gd name="T37" fmla="*/ 106 h 143"/>
                  <a:gd name="T38" fmla="*/ 28 w 188"/>
                  <a:gd name="T39" fmla="*/ 104 h 143"/>
                  <a:gd name="T40" fmla="*/ 149 w 188"/>
                  <a:gd name="T41" fmla="*/ 65 h 143"/>
                  <a:gd name="T42" fmla="*/ 161 w 188"/>
                  <a:gd name="T43" fmla="*/ 61 h 143"/>
                  <a:gd name="T44" fmla="*/ 168 w 188"/>
                  <a:gd name="T45" fmla="*/ 56 h 143"/>
                  <a:gd name="T46" fmla="*/ 170 w 188"/>
                  <a:gd name="T47" fmla="*/ 50 h 143"/>
                  <a:gd name="T48" fmla="*/ 169 w 188"/>
                  <a:gd name="T49" fmla="*/ 40 h 143"/>
                  <a:gd name="T50" fmla="*/ 168 w 188"/>
                  <a:gd name="T51" fmla="*/ 34 h 143"/>
                  <a:gd name="T52" fmla="*/ 166 w 188"/>
                  <a:gd name="T53" fmla="*/ 29 h 143"/>
                  <a:gd name="T54" fmla="*/ 163 w 188"/>
                  <a:gd name="T55" fmla="*/ 24 h 143"/>
                  <a:gd name="T56" fmla="*/ 159 w 188"/>
                  <a:gd name="T57" fmla="*/ 22 h 143"/>
                  <a:gd name="T58" fmla="*/ 140 w 188"/>
                  <a:gd name="T59" fmla="*/ 20 h 143"/>
                  <a:gd name="T60" fmla="*/ 119 w 188"/>
                  <a:gd name="T61" fmla="*/ 21 h 143"/>
                  <a:gd name="T62" fmla="*/ 118 w 188"/>
                  <a:gd name="T63"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3">
                    <a:moveTo>
                      <a:pt x="118" y="15"/>
                    </a:moveTo>
                    <a:cubicBezTo>
                      <a:pt x="172" y="0"/>
                      <a:pt x="172" y="0"/>
                      <a:pt x="172" y="0"/>
                    </a:cubicBezTo>
                    <a:cubicBezTo>
                      <a:pt x="188" y="86"/>
                      <a:pt x="188" y="86"/>
                      <a:pt x="188" y="86"/>
                    </a:cubicBezTo>
                    <a:cubicBezTo>
                      <a:pt x="179" y="88"/>
                      <a:pt x="179" y="88"/>
                      <a:pt x="179" y="88"/>
                    </a:cubicBezTo>
                    <a:cubicBezTo>
                      <a:pt x="179" y="87"/>
                      <a:pt x="178" y="86"/>
                      <a:pt x="177" y="83"/>
                    </a:cubicBezTo>
                    <a:cubicBezTo>
                      <a:pt x="176" y="81"/>
                      <a:pt x="175" y="80"/>
                      <a:pt x="174" y="79"/>
                    </a:cubicBezTo>
                    <a:cubicBezTo>
                      <a:pt x="173" y="78"/>
                      <a:pt x="171" y="77"/>
                      <a:pt x="169" y="77"/>
                    </a:cubicBezTo>
                    <a:cubicBezTo>
                      <a:pt x="167" y="77"/>
                      <a:pt x="164" y="78"/>
                      <a:pt x="161" y="79"/>
                    </a:cubicBezTo>
                    <a:cubicBezTo>
                      <a:pt x="32" y="120"/>
                      <a:pt x="32" y="120"/>
                      <a:pt x="32" y="120"/>
                    </a:cubicBezTo>
                    <a:cubicBezTo>
                      <a:pt x="29" y="121"/>
                      <a:pt x="27" y="122"/>
                      <a:pt x="25" y="123"/>
                    </a:cubicBezTo>
                    <a:cubicBezTo>
                      <a:pt x="23" y="125"/>
                      <a:pt x="21" y="126"/>
                      <a:pt x="20" y="128"/>
                    </a:cubicBezTo>
                    <a:cubicBezTo>
                      <a:pt x="19" y="130"/>
                      <a:pt x="19" y="132"/>
                      <a:pt x="18" y="134"/>
                    </a:cubicBezTo>
                    <a:cubicBezTo>
                      <a:pt x="18" y="137"/>
                      <a:pt x="17" y="139"/>
                      <a:pt x="17" y="140"/>
                    </a:cubicBezTo>
                    <a:cubicBezTo>
                      <a:pt x="8" y="143"/>
                      <a:pt x="8" y="143"/>
                      <a:pt x="8" y="143"/>
                    </a:cubicBezTo>
                    <a:cubicBezTo>
                      <a:pt x="0" y="97"/>
                      <a:pt x="0" y="97"/>
                      <a:pt x="0" y="97"/>
                    </a:cubicBezTo>
                    <a:cubicBezTo>
                      <a:pt x="9" y="94"/>
                      <a:pt x="9" y="94"/>
                      <a:pt x="9" y="94"/>
                    </a:cubicBezTo>
                    <a:cubicBezTo>
                      <a:pt x="9" y="96"/>
                      <a:pt x="10" y="97"/>
                      <a:pt x="11" y="99"/>
                    </a:cubicBezTo>
                    <a:cubicBezTo>
                      <a:pt x="12" y="101"/>
                      <a:pt x="13" y="103"/>
                      <a:pt x="14" y="104"/>
                    </a:cubicBezTo>
                    <a:cubicBezTo>
                      <a:pt x="15" y="105"/>
                      <a:pt x="17" y="106"/>
                      <a:pt x="20" y="106"/>
                    </a:cubicBezTo>
                    <a:cubicBezTo>
                      <a:pt x="23" y="105"/>
                      <a:pt x="25" y="105"/>
                      <a:pt x="28" y="104"/>
                    </a:cubicBezTo>
                    <a:cubicBezTo>
                      <a:pt x="149" y="65"/>
                      <a:pt x="149" y="65"/>
                      <a:pt x="149" y="65"/>
                    </a:cubicBezTo>
                    <a:cubicBezTo>
                      <a:pt x="154" y="64"/>
                      <a:pt x="158" y="62"/>
                      <a:pt x="161" y="61"/>
                    </a:cubicBezTo>
                    <a:cubicBezTo>
                      <a:pt x="164" y="59"/>
                      <a:pt x="167" y="58"/>
                      <a:pt x="168" y="56"/>
                    </a:cubicBezTo>
                    <a:cubicBezTo>
                      <a:pt x="169" y="54"/>
                      <a:pt x="170" y="52"/>
                      <a:pt x="170" y="50"/>
                    </a:cubicBezTo>
                    <a:cubicBezTo>
                      <a:pt x="170" y="47"/>
                      <a:pt x="170" y="44"/>
                      <a:pt x="169" y="40"/>
                    </a:cubicBezTo>
                    <a:cubicBezTo>
                      <a:pt x="169" y="38"/>
                      <a:pt x="168" y="36"/>
                      <a:pt x="168" y="34"/>
                    </a:cubicBezTo>
                    <a:cubicBezTo>
                      <a:pt x="167" y="32"/>
                      <a:pt x="166" y="30"/>
                      <a:pt x="166" y="29"/>
                    </a:cubicBezTo>
                    <a:cubicBezTo>
                      <a:pt x="165" y="27"/>
                      <a:pt x="164" y="25"/>
                      <a:pt x="163" y="24"/>
                    </a:cubicBezTo>
                    <a:cubicBezTo>
                      <a:pt x="161" y="23"/>
                      <a:pt x="160" y="22"/>
                      <a:pt x="159" y="22"/>
                    </a:cubicBezTo>
                    <a:cubicBezTo>
                      <a:pt x="154" y="21"/>
                      <a:pt x="148" y="21"/>
                      <a:pt x="140" y="20"/>
                    </a:cubicBezTo>
                    <a:cubicBezTo>
                      <a:pt x="131" y="20"/>
                      <a:pt x="124" y="20"/>
                      <a:pt x="119" y="21"/>
                    </a:cubicBezTo>
                    <a:lnTo>
                      <a:pt x="118" y="15"/>
                    </a:lnTo>
                    <a:close/>
                  </a:path>
                </a:pathLst>
              </a:custGeom>
              <a:solidFill>
                <a:srgbClr val="898989"/>
              </a:solidFill>
              <a:ln>
                <a:noFill/>
              </a:ln>
            </p:spPr>
            <p:txBody>
              <a:bodyPr anchor="ctr"/>
              <a:lstStyle/>
              <a:p>
                <a:pPr algn="ctr"/>
                <a:endParaRPr/>
              </a:p>
            </p:txBody>
          </p:sp>
          <p:sp>
            <p:nvSpPr>
              <p:cNvPr id="43" name="ïṥḻíḑè">
                <a:extLst>
                  <a:ext uri="{FF2B5EF4-FFF2-40B4-BE49-F238E27FC236}">
                    <a16:creationId xmlns:a16="http://schemas.microsoft.com/office/drawing/2014/main" id="{4D02DD4A-7081-AD2C-4944-57A6A318254B}"/>
                  </a:ext>
                </a:extLst>
              </p:cNvPr>
              <p:cNvSpPr/>
              <p:nvPr/>
            </p:nvSpPr>
            <p:spPr bwMode="auto">
              <a:xfrm>
                <a:off x="3744913" y="3141663"/>
                <a:ext cx="144463" cy="112713"/>
              </a:xfrm>
              <a:custGeom>
                <a:avLst/>
                <a:gdLst>
                  <a:gd name="T0" fmla="*/ 15 w 183"/>
                  <a:gd name="T1" fmla="*/ 72 h 142"/>
                  <a:gd name="T2" fmla="*/ 40 w 183"/>
                  <a:gd name="T3" fmla="*/ 46 h 142"/>
                  <a:gd name="T4" fmla="*/ 76 w 183"/>
                  <a:gd name="T5" fmla="*/ 21 h 142"/>
                  <a:gd name="T6" fmla="*/ 114 w 183"/>
                  <a:gd name="T7" fmla="*/ 5 h 142"/>
                  <a:gd name="T8" fmla="*/ 146 w 183"/>
                  <a:gd name="T9" fmla="*/ 0 h 142"/>
                  <a:gd name="T10" fmla="*/ 169 w 183"/>
                  <a:gd name="T11" fmla="*/ 6 h 142"/>
                  <a:gd name="T12" fmla="*/ 181 w 183"/>
                  <a:gd name="T13" fmla="*/ 22 h 142"/>
                  <a:gd name="T14" fmla="*/ 181 w 183"/>
                  <a:gd name="T15" fmla="*/ 46 h 142"/>
                  <a:gd name="T16" fmla="*/ 167 w 183"/>
                  <a:gd name="T17" fmla="*/ 72 h 142"/>
                  <a:gd name="T18" fmla="*/ 142 w 183"/>
                  <a:gd name="T19" fmla="*/ 98 h 142"/>
                  <a:gd name="T20" fmla="*/ 108 w 183"/>
                  <a:gd name="T21" fmla="*/ 121 h 142"/>
                  <a:gd name="T22" fmla="*/ 69 w 183"/>
                  <a:gd name="T23" fmla="*/ 137 h 142"/>
                  <a:gd name="T24" fmla="*/ 38 w 183"/>
                  <a:gd name="T25" fmla="*/ 142 h 142"/>
                  <a:gd name="T26" fmla="*/ 15 w 183"/>
                  <a:gd name="T27" fmla="*/ 136 h 142"/>
                  <a:gd name="T28" fmla="*/ 2 w 183"/>
                  <a:gd name="T29" fmla="*/ 120 h 142"/>
                  <a:gd name="T30" fmla="*/ 3 w 183"/>
                  <a:gd name="T31" fmla="*/ 98 h 142"/>
                  <a:gd name="T32" fmla="*/ 15 w 183"/>
                  <a:gd name="T33" fmla="*/ 72 h 142"/>
                  <a:gd name="T34" fmla="*/ 140 w 183"/>
                  <a:gd name="T35" fmla="*/ 16 h 142"/>
                  <a:gd name="T36" fmla="*/ 113 w 183"/>
                  <a:gd name="T37" fmla="*/ 24 h 142"/>
                  <a:gd name="T38" fmla="*/ 82 w 183"/>
                  <a:gd name="T39" fmla="*/ 39 h 142"/>
                  <a:gd name="T40" fmla="*/ 50 w 183"/>
                  <a:gd name="T41" fmla="*/ 59 h 142"/>
                  <a:gd name="T42" fmla="*/ 27 w 183"/>
                  <a:gd name="T43" fmla="*/ 79 h 142"/>
                  <a:gd name="T44" fmla="*/ 14 w 183"/>
                  <a:gd name="T45" fmla="*/ 98 h 142"/>
                  <a:gd name="T46" fmla="*/ 13 w 183"/>
                  <a:gd name="T47" fmla="*/ 115 h 142"/>
                  <a:gd name="T48" fmla="*/ 24 w 183"/>
                  <a:gd name="T49" fmla="*/ 126 h 142"/>
                  <a:gd name="T50" fmla="*/ 45 w 183"/>
                  <a:gd name="T51" fmla="*/ 126 h 142"/>
                  <a:gd name="T52" fmla="*/ 72 w 183"/>
                  <a:gd name="T53" fmla="*/ 118 h 142"/>
                  <a:gd name="T54" fmla="*/ 102 w 183"/>
                  <a:gd name="T55" fmla="*/ 103 h 142"/>
                  <a:gd name="T56" fmla="*/ 133 w 183"/>
                  <a:gd name="T57" fmla="*/ 84 h 142"/>
                  <a:gd name="T58" fmla="*/ 155 w 183"/>
                  <a:gd name="T59" fmla="*/ 65 h 142"/>
                  <a:gd name="T60" fmla="*/ 169 w 183"/>
                  <a:gd name="T61" fmla="*/ 46 h 142"/>
                  <a:gd name="T62" fmla="*/ 170 w 183"/>
                  <a:gd name="T63" fmla="*/ 28 h 142"/>
                  <a:gd name="T64" fmla="*/ 160 w 183"/>
                  <a:gd name="T65" fmla="*/ 17 h 142"/>
                  <a:gd name="T66" fmla="*/ 140 w 183"/>
                  <a:gd name="T67"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42">
                    <a:moveTo>
                      <a:pt x="15" y="72"/>
                    </a:moveTo>
                    <a:cubicBezTo>
                      <a:pt x="22" y="63"/>
                      <a:pt x="30" y="54"/>
                      <a:pt x="40" y="46"/>
                    </a:cubicBezTo>
                    <a:cubicBezTo>
                      <a:pt x="51" y="37"/>
                      <a:pt x="63" y="29"/>
                      <a:pt x="76" y="21"/>
                    </a:cubicBezTo>
                    <a:cubicBezTo>
                      <a:pt x="90" y="14"/>
                      <a:pt x="102" y="9"/>
                      <a:pt x="114" y="5"/>
                    </a:cubicBezTo>
                    <a:cubicBezTo>
                      <a:pt x="126" y="2"/>
                      <a:pt x="137" y="0"/>
                      <a:pt x="146" y="0"/>
                    </a:cubicBezTo>
                    <a:cubicBezTo>
                      <a:pt x="155" y="1"/>
                      <a:pt x="163" y="3"/>
                      <a:pt x="169" y="6"/>
                    </a:cubicBezTo>
                    <a:cubicBezTo>
                      <a:pt x="175" y="10"/>
                      <a:pt x="179" y="15"/>
                      <a:pt x="181" y="22"/>
                    </a:cubicBezTo>
                    <a:cubicBezTo>
                      <a:pt x="183" y="29"/>
                      <a:pt x="183" y="37"/>
                      <a:pt x="181" y="46"/>
                    </a:cubicBezTo>
                    <a:cubicBezTo>
                      <a:pt x="178" y="54"/>
                      <a:pt x="174" y="63"/>
                      <a:pt x="167" y="72"/>
                    </a:cubicBezTo>
                    <a:cubicBezTo>
                      <a:pt x="161" y="80"/>
                      <a:pt x="152" y="89"/>
                      <a:pt x="142" y="98"/>
                    </a:cubicBezTo>
                    <a:cubicBezTo>
                      <a:pt x="132" y="106"/>
                      <a:pt x="120" y="114"/>
                      <a:pt x="108" y="121"/>
                    </a:cubicBezTo>
                    <a:cubicBezTo>
                      <a:pt x="94" y="129"/>
                      <a:pt x="81" y="134"/>
                      <a:pt x="69" y="137"/>
                    </a:cubicBezTo>
                    <a:cubicBezTo>
                      <a:pt x="58" y="141"/>
                      <a:pt x="47" y="142"/>
                      <a:pt x="38" y="142"/>
                    </a:cubicBezTo>
                    <a:cubicBezTo>
                      <a:pt x="28" y="142"/>
                      <a:pt x="21" y="140"/>
                      <a:pt x="15" y="136"/>
                    </a:cubicBezTo>
                    <a:cubicBezTo>
                      <a:pt x="9" y="132"/>
                      <a:pt x="4" y="127"/>
                      <a:pt x="2" y="120"/>
                    </a:cubicBezTo>
                    <a:cubicBezTo>
                      <a:pt x="0" y="114"/>
                      <a:pt x="0" y="106"/>
                      <a:pt x="3" y="98"/>
                    </a:cubicBezTo>
                    <a:cubicBezTo>
                      <a:pt x="5" y="89"/>
                      <a:pt x="9" y="81"/>
                      <a:pt x="15" y="72"/>
                    </a:cubicBezTo>
                    <a:close/>
                    <a:moveTo>
                      <a:pt x="140" y="16"/>
                    </a:moveTo>
                    <a:cubicBezTo>
                      <a:pt x="132" y="18"/>
                      <a:pt x="123" y="20"/>
                      <a:pt x="113" y="24"/>
                    </a:cubicBezTo>
                    <a:cubicBezTo>
                      <a:pt x="103" y="28"/>
                      <a:pt x="93" y="33"/>
                      <a:pt x="82" y="39"/>
                    </a:cubicBezTo>
                    <a:cubicBezTo>
                      <a:pt x="70" y="46"/>
                      <a:pt x="59" y="52"/>
                      <a:pt x="50" y="59"/>
                    </a:cubicBezTo>
                    <a:cubicBezTo>
                      <a:pt x="41" y="66"/>
                      <a:pt x="33" y="72"/>
                      <a:pt x="27" y="79"/>
                    </a:cubicBezTo>
                    <a:cubicBezTo>
                      <a:pt x="21" y="85"/>
                      <a:pt x="17" y="91"/>
                      <a:pt x="14" y="98"/>
                    </a:cubicBezTo>
                    <a:cubicBezTo>
                      <a:pt x="12" y="104"/>
                      <a:pt x="11" y="109"/>
                      <a:pt x="13" y="115"/>
                    </a:cubicBezTo>
                    <a:cubicBezTo>
                      <a:pt x="15" y="120"/>
                      <a:pt x="19" y="124"/>
                      <a:pt x="24" y="126"/>
                    </a:cubicBezTo>
                    <a:cubicBezTo>
                      <a:pt x="30" y="127"/>
                      <a:pt x="37" y="128"/>
                      <a:pt x="45" y="126"/>
                    </a:cubicBezTo>
                    <a:cubicBezTo>
                      <a:pt x="53" y="125"/>
                      <a:pt x="62" y="122"/>
                      <a:pt x="72" y="118"/>
                    </a:cubicBezTo>
                    <a:cubicBezTo>
                      <a:pt x="82" y="114"/>
                      <a:pt x="92" y="109"/>
                      <a:pt x="102" y="103"/>
                    </a:cubicBezTo>
                    <a:cubicBezTo>
                      <a:pt x="114" y="97"/>
                      <a:pt x="124" y="91"/>
                      <a:pt x="133" y="84"/>
                    </a:cubicBezTo>
                    <a:cubicBezTo>
                      <a:pt x="142" y="78"/>
                      <a:pt x="149" y="71"/>
                      <a:pt x="155" y="65"/>
                    </a:cubicBezTo>
                    <a:cubicBezTo>
                      <a:pt x="162" y="58"/>
                      <a:pt x="166" y="52"/>
                      <a:pt x="169" y="46"/>
                    </a:cubicBezTo>
                    <a:cubicBezTo>
                      <a:pt x="172" y="39"/>
                      <a:pt x="172" y="34"/>
                      <a:pt x="170" y="28"/>
                    </a:cubicBezTo>
                    <a:cubicBezTo>
                      <a:pt x="169" y="23"/>
                      <a:pt x="165" y="19"/>
                      <a:pt x="160" y="17"/>
                    </a:cubicBezTo>
                    <a:cubicBezTo>
                      <a:pt x="154" y="15"/>
                      <a:pt x="148" y="15"/>
                      <a:pt x="140" y="16"/>
                    </a:cubicBezTo>
                    <a:close/>
                  </a:path>
                </a:pathLst>
              </a:custGeom>
              <a:solidFill>
                <a:srgbClr val="898989"/>
              </a:solidFill>
              <a:ln>
                <a:noFill/>
              </a:ln>
            </p:spPr>
            <p:txBody>
              <a:bodyPr anchor="ctr"/>
              <a:lstStyle/>
              <a:p>
                <a:pPr algn="ctr"/>
                <a:endParaRPr/>
              </a:p>
            </p:txBody>
          </p:sp>
          <p:sp>
            <p:nvSpPr>
              <p:cNvPr id="44" name="ïṩľiḓê">
                <a:extLst>
                  <a:ext uri="{FF2B5EF4-FFF2-40B4-BE49-F238E27FC236}">
                    <a16:creationId xmlns:a16="http://schemas.microsoft.com/office/drawing/2014/main" id="{18D96A63-6B7A-B497-70BE-A2460AC60821}"/>
                  </a:ext>
                </a:extLst>
              </p:cNvPr>
              <p:cNvSpPr/>
              <p:nvPr/>
            </p:nvSpPr>
            <p:spPr bwMode="auto">
              <a:xfrm>
                <a:off x="3713163" y="3041651"/>
                <a:ext cx="139700" cy="138113"/>
              </a:xfrm>
              <a:custGeom>
                <a:avLst/>
                <a:gdLst>
                  <a:gd name="T0" fmla="*/ 87 w 179"/>
                  <a:gd name="T1" fmla="*/ 32 h 175"/>
                  <a:gd name="T2" fmla="*/ 90 w 179"/>
                  <a:gd name="T3" fmla="*/ 35 h 175"/>
                  <a:gd name="T4" fmla="*/ 94 w 179"/>
                  <a:gd name="T5" fmla="*/ 38 h 175"/>
                  <a:gd name="T6" fmla="*/ 100 w 179"/>
                  <a:gd name="T7" fmla="*/ 37 h 175"/>
                  <a:gd name="T8" fmla="*/ 107 w 179"/>
                  <a:gd name="T9" fmla="*/ 32 h 175"/>
                  <a:gd name="T10" fmla="*/ 119 w 179"/>
                  <a:gd name="T11" fmla="*/ 22 h 175"/>
                  <a:gd name="T12" fmla="*/ 137 w 179"/>
                  <a:gd name="T13" fmla="*/ 6 h 175"/>
                  <a:gd name="T14" fmla="*/ 145 w 179"/>
                  <a:gd name="T15" fmla="*/ 0 h 175"/>
                  <a:gd name="T16" fmla="*/ 163 w 179"/>
                  <a:gd name="T17" fmla="*/ 9 h 175"/>
                  <a:gd name="T18" fmla="*/ 175 w 179"/>
                  <a:gd name="T19" fmla="*/ 23 h 175"/>
                  <a:gd name="T20" fmla="*/ 178 w 179"/>
                  <a:gd name="T21" fmla="*/ 45 h 175"/>
                  <a:gd name="T22" fmla="*/ 169 w 179"/>
                  <a:gd name="T23" fmla="*/ 73 h 175"/>
                  <a:gd name="T24" fmla="*/ 149 w 179"/>
                  <a:gd name="T25" fmla="*/ 105 h 175"/>
                  <a:gd name="T26" fmla="*/ 118 w 179"/>
                  <a:gd name="T27" fmla="*/ 137 h 175"/>
                  <a:gd name="T28" fmla="*/ 83 w 179"/>
                  <a:gd name="T29" fmla="*/ 161 h 175"/>
                  <a:gd name="T30" fmla="*/ 52 w 179"/>
                  <a:gd name="T31" fmla="*/ 173 h 175"/>
                  <a:gd name="T32" fmla="*/ 27 w 179"/>
                  <a:gd name="T33" fmla="*/ 173 h 175"/>
                  <a:gd name="T34" fmla="*/ 12 w 179"/>
                  <a:gd name="T35" fmla="*/ 159 h 175"/>
                  <a:gd name="T36" fmla="*/ 9 w 179"/>
                  <a:gd name="T37" fmla="*/ 143 h 175"/>
                  <a:gd name="T38" fmla="*/ 11 w 179"/>
                  <a:gd name="T39" fmla="*/ 126 h 175"/>
                  <a:gd name="T40" fmla="*/ 2 w 179"/>
                  <a:gd name="T41" fmla="*/ 129 h 175"/>
                  <a:gd name="T42" fmla="*/ 0 w 179"/>
                  <a:gd name="T43" fmla="*/ 124 h 175"/>
                  <a:gd name="T44" fmla="*/ 54 w 179"/>
                  <a:gd name="T45" fmla="*/ 77 h 175"/>
                  <a:gd name="T46" fmla="*/ 56 w 179"/>
                  <a:gd name="T47" fmla="*/ 83 h 175"/>
                  <a:gd name="T48" fmla="*/ 40 w 179"/>
                  <a:gd name="T49" fmla="*/ 101 h 175"/>
                  <a:gd name="T50" fmla="*/ 27 w 179"/>
                  <a:gd name="T51" fmla="*/ 120 h 175"/>
                  <a:gd name="T52" fmla="*/ 20 w 179"/>
                  <a:gd name="T53" fmla="*/ 137 h 175"/>
                  <a:gd name="T54" fmla="*/ 22 w 179"/>
                  <a:gd name="T55" fmla="*/ 152 h 175"/>
                  <a:gd name="T56" fmla="*/ 33 w 179"/>
                  <a:gd name="T57" fmla="*/ 160 h 175"/>
                  <a:gd name="T58" fmla="*/ 52 w 179"/>
                  <a:gd name="T59" fmla="*/ 158 h 175"/>
                  <a:gd name="T60" fmla="*/ 77 w 179"/>
                  <a:gd name="T61" fmla="*/ 145 h 175"/>
                  <a:gd name="T62" fmla="*/ 109 w 179"/>
                  <a:gd name="T63" fmla="*/ 122 h 175"/>
                  <a:gd name="T64" fmla="*/ 135 w 179"/>
                  <a:gd name="T65" fmla="*/ 96 h 175"/>
                  <a:gd name="T66" fmla="*/ 155 w 179"/>
                  <a:gd name="T67" fmla="*/ 70 h 175"/>
                  <a:gd name="T68" fmla="*/ 165 w 179"/>
                  <a:gd name="T69" fmla="*/ 47 h 175"/>
                  <a:gd name="T70" fmla="*/ 164 w 179"/>
                  <a:gd name="T71" fmla="*/ 28 h 175"/>
                  <a:gd name="T72" fmla="*/ 156 w 179"/>
                  <a:gd name="T73" fmla="*/ 20 h 175"/>
                  <a:gd name="T74" fmla="*/ 146 w 179"/>
                  <a:gd name="T75" fmla="*/ 19 h 175"/>
                  <a:gd name="T76" fmla="*/ 134 w 179"/>
                  <a:gd name="T77" fmla="*/ 28 h 175"/>
                  <a:gd name="T78" fmla="*/ 125 w 179"/>
                  <a:gd name="T79" fmla="*/ 36 h 175"/>
                  <a:gd name="T80" fmla="*/ 116 w 179"/>
                  <a:gd name="T81" fmla="*/ 43 h 175"/>
                  <a:gd name="T82" fmla="*/ 108 w 179"/>
                  <a:gd name="T83" fmla="*/ 51 h 175"/>
                  <a:gd name="T84" fmla="*/ 105 w 179"/>
                  <a:gd name="T85" fmla="*/ 59 h 175"/>
                  <a:gd name="T86" fmla="*/ 105 w 179"/>
                  <a:gd name="T87" fmla="*/ 67 h 175"/>
                  <a:gd name="T88" fmla="*/ 107 w 179"/>
                  <a:gd name="T89" fmla="*/ 73 h 175"/>
                  <a:gd name="T90" fmla="*/ 99 w 179"/>
                  <a:gd name="T91" fmla="*/ 80 h 175"/>
                  <a:gd name="T92" fmla="*/ 79 w 179"/>
                  <a:gd name="T93" fmla="*/ 39 h 175"/>
                  <a:gd name="T94" fmla="*/ 87 w 179"/>
                  <a:gd name="T95" fmla="*/ 3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175">
                    <a:moveTo>
                      <a:pt x="87" y="32"/>
                    </a:moveTo>
                    <a:cubicBezTo>
                      <a:pt x="87" y="33"/>
                      <a:pt x="88" y="34"/>
                      <a:pt x="90" y="35"/>
                    </a:cubicBezTo>
                    <a:cubicBezTo>
                      <a:pt x="91" y="37"/>
                      <a:pt x="92" y="38"/>
                      <a:pt x="94" y="38"/>
                    </a:cubicBezTo>
                    <a:cubicBezTo>
                      <a:pt x="96" y="38"/>
                      <a:pt x="98" y="38"/>
                      <a:pt x="100" y="37"/>
                    </a:cubicBezTo>
                    <a:cubicBezTo>
                      <a:pt x="102" y="36"/>
                      <a:pt x="105" y="34"/>
                      <a:pt x="107" y="32"/>
                    </a:cubicBezTo>
                    <a:cubicBezTo>
                      <a:pt x="119" y="22"/>
                      <a:pt x="119" y="22"/>
                      <a:pt x="119" y="22"/>
                    </a:cubicBezTo>
                    <a:cubicBezTo>
                      <a:pt x="128" y="14"/>
                      <a:pt x="134" y="9"/>
                      <a:pt x="137" y="6"/>
                    </a:cubicBezTo>
                    <a:cubicBezTo>
                      <a:pt x="140" y="4"/>
                      <a:pt x="143" y="2"/>
                      <a:pt x="145" y="0"/>
                    </a:cubicBezTo>
                    <a:cubicBezTo>
                      <a:pt x="152" y="2"/>
                      <a:pt x="158" y="5"/>
                      <a:pt x="163" y="9"/>
                    </a:cubicBezTo>
                    <a:cubicBezTo>
                      <a:pt x="168" y="13"/>
                      <a:pt x="172" y="17"/>
                      <a:pt x="175" y="23"/>
                    </a:cubicBezTo>
                    <a:cubicBezTo>
                      <a:pt x="178" y="29"/>
                      <a:pt x="179" y="36"/>
                      <a:pt x="178" y="45"/>
                    </a:cubicBezTo>
                    <a:cubicBezTo>
                      <a:pt x="177" y="54"/>
                      <a:pt x="174" y="63"/>
                      <a:pt x="169" y="73"/>
                    </a:cubicBezTo>
                    <a:cubicBezTo>
                      <a:pt x="165" y="83"/>
                      <a:pt x="158" y="94"/>
                      <a:pt x="149" y="105"/>
                    </a:cubicBezTo>
                    <a:cubicBezTo>
                      <a:pt x="140" y="116"/>
                      <a:pt x="130" y="126"/>
                      <a:pt x="118" y="137"/>
                    </a:cubicBezTo>
                    <a:cubicBezTo>
                      <a:pt x="106" y="147"/>
                      <a:pt x="94" y="155"/>
                      <a:pt x="83" y="161"/>
                    </a:cubicBezTo>
                    <a:cubicBezTo>
                      <a:pt x="72" y="167"/>
                      <a:pt x="61" y="171"/>
                      <a:pt x="52" y="173"/>
                    </a:cubicBezTo>
                    <a:cubicBezTo>
                      <a:pt x="43" y="175"/>
                      <a:pt x="34" y="175"/>
                      <a:pt x="27" y="173"/>
                    </a:cubicBezTo>
                    <a:cubicBezTo>
                      <a:pt x="21" y="170"/>
                      <a:pt x="15" y="166"/>
                      <a:pt x="12" y="159"/>
                    </a:cubicBezTo>
                    <a:cubicBezTo>
                      <a:pt x="10" y="154"/>
                      <a:pt x="8" y="148"/>
                      <a:pt x="9" y="143"/>
                    </a:cubicBezTo>
                    <a:cubicBezTo>
                      <a:pt x="9" y="137"/>
                      <a:pt x="10" y="131"/>
                      <a:pt x="11" y="126"/>
                    </a:cubicBezTo>
                    <a:cubicBezTo>
                      <a:pt x="2" y="129"/>
                      <a:pt x="2" y="129"/>
                      <a:pt x="2" y="129"/>
                    </a:cubicBezTo>
                    <a:cubicBezTo>
                      <a:pt x="0" y="124"/>
                      <a:pt x="0" y="124"/>
                      <a:pt x="0" y="124"/>
                    </a:cubicBezTo>
                    <a:cubicBezTo>
                      <a:pt x="54" y="77"/>
                      <a:pt x="54" y="77"/>
                      <a:pt x="54" y="77"/>
                    </a:cubicBezTo>
                    <a:cubicBezTo>
                      <a:pt x="56" y="83"/>
                      <a:pt x="56" y="83"/>
                      <a:pt x="56" y="83"/>
                    </a:cubicBezTo>
                    <a:cubicBezTo>
                      <a:pt x="51" y="89"/>
                      <a:pt x="46" y="95"/>
                      <a:pt x="40" y="101"/>
                    </a:cubicBezTo>
                    <a:cubicBezTo>
                      <a:pt x="35" y="108"/>
                      <a:pt x="31" y="114"/>
                      <a:pt x="27" y="120"/>
                    </a:cubicBezTo>
                    <a:cubicBezTo>
                      <a:pt x="24" y="126"/>
                      <a:pt x="22" y="132"/>
                      <a:pt x="20" y="137"/>
                    </a:cubicBezTo>
                    <a:cubicBezTo>
                      <a:pt x="19" y="142"/>
                      <a:pt x="20" y="147"/>
                      <a:pt x="22" y="152"/>
                    </a:cubicBezTo>
                    <a:cubicBezTo>
                      <a:pt x="24" y="156"/>
                      <a:pt x="28" y="159"/>
                      <a:pt x="33" y="160"/>
                    </a:cubicBezTo>
                    <a:cubicBezTo>
                      <a:pt x="38" y="161"/>
                      <a:pt x="44" y="161"/>
                      <a:pt x="52" y="158"/>
                    </a:cubicBezTo>
                    <a:cubicBezTo>
                      <a:pt x="59" y="156"/>
                      <a:pt x="68" y="151"/>
                      <a:pt x="77" y="145"/>
                    </a:cubicBezTo>
                    <a:cubicBezTo>
                      <a:pt x="87" y="139"/>
                      <a:pt x="98" y="131"/>
                      <a:pt x="109" y="122"/>
                    </a:cubicBezTo>
                    <a:cubicBezTo>
                      <a:pt x="119" y="113"/>
                      <a:pt x="127" y="105"/>
                      <a:pt x="135" y="96"/>
                    </a:cubicBezTo>
                    <a:cubicBezTo>
                      <a:pt x="143" y="87"/>
                      <a:pt x="150" y="78"/>
                      <a:pt x="155" y="70"/>
                    </a:cubicBezTo>
                    <a:cubicBezTo>
                      <a:pt x="160" y="62"/>
                      <a:pt x="164" y="54"/>
                      <a:pt x="165" y="47"/>
                    </a:cubicBezTo>
                    <a:cubicBezTo>
                      <a:pt x="167" y="40"/>
                      <a:pt x="166" y="33"/>
                      <a:pt x="164" y="28"/>
                    </a:cubicBezTo>
                    <a:cubicBezTo>
                      <a:pt x="162" y="24"/>
                      <a:pt x="159" y="22"/>
                      <a:pt x="156" y="20"/>
                    </a:cubicBezTo>
                    <a:cubicBezTo>
                      <a:pt x="152" y="18"/>
                      <a:pt x="149" y="18"/>
                      <a:pt x="146" y="19"/>
                    </a:cubicBezTo>
                    <a:cubicBezTo>
                      <a:pt x="142" y="21"/>
                      <a:pt x="138" y="24"/>
                      <a:pt x="134" y="28"/>
                    </a:cubicBezTo>
                    <a:cubicBezTo>
                      <a:pt x="131" y="31"/>
                      <a:pt x="127" y="34"/>
                      <a:pt x="125" y="36"/>
                    </a:cubicBezTo>
                    <a:cubicBezTo>
                      <a:pt x="116" y="43"/>
                      <a:pt x="116" y="43"/>
                      <a:pt x="116" y="43"/>
                    </a:cubicBezTo>
                    <a:cubicBezTo>
                      <a:pt x="113" y="46"/>
                      <a:pt x="110" y="48"/>
                      <a:pt x="108" y="51"/>
                    </a:cubicBezTo>
                    <a:cubicBezTo>
                      <a:pt x="106" y="54"/>
                      <a:pt x="105" y="56"/>
                      <a:pt x="105" y="59"/>
                    </a:cubicBezTo>
                    <a:cubicBezTo>
                      <a:pt x="104" y="61"/>
                      <a:pt x="104" y="64"/>
                      <a:pt x="105" y="67"/>
                    </a:cubicBezTo>
                    <a:cubicBezTo>
                      <a:pt x="106" y="70"/>
                      <a:pt x="106" y="72"/>
                      <a:pt x="107" y="73"/>
                    </a:cubicBezTo>
                    <a:cubicBezTo>
                      <a:pt x="99" y="80"/>
                      <a:pt x="99" y="80"/>
                      <a:pt x="99" y="80"/>
                    </a:cubicBezTo>
                    <a:cubicBezTo>
                      <a:pt x="79" y="39"/>
                      <a:pt x="79" y="39"/>
                      <a:pt x="79" y="39"/>
                    </a:cubicBezTo>
                    <a:lnTo>
                      <a:pt x="87" y="32"/>
                    </a:lnTo>
                    <a:close/>
                  </a:path>
                </a:pathLst>
              </a:custGeom>
              <a:solidFill>
                <a:srgbClr val="898989"/>
              </a:solidFill>
              <a:ln>
                <a:noFill/>
              </a:ln>
            </p:spPr>
            <p:txBody>
              <a:bodyPr anchor="ctr"/>
              <a:lstStyle/>
              <a:p>
                <a:pPr algn="ctr"/>
                <a:endParaRPr/>
              </a:p>
            </p:txBody>
          </p:sp>
          <p:sp>
            <p:nvSpPr>
              <p:cNvPr id="45" name="íşlîḓê">
                <a:extLst>
                  <a:ext uri="{FF2B5EF4-FFF2-40B4-BE49-F238E27FC236}">
                    <a16:creationId xmlns:a16="http://schemas.microsoft.com/office/drawing/2014/main" id="{6F5582E9-0D22-3587-018C-5F7D55AF8B58}"/>
                  </a:ext>
                </a:extLst>
              </p:cNvPr>
              <p:cNvSpPr/>
              <p:nvPr/>
            </p:nvSpPr>
            <p:spPr bwMode="auto">
              <a:xfrm>
                <a:off x="3665538" y="2970213"/>
                <a:ext cx="142875" cy="166688"/>
              </a:xfrm>
              <a:custGeom>
                <a:avLst/>
                <a:gdLst>
                  <a:gd name="T0" fmla="*/ 7 w 182"/>
                  <a:gd name="T1" fmla="*/ 122 h 213"/>
                  <a:gd name="T2" fmla="*/ 10 w 182"/>
                  <a:gd name="T3" fmla="*/ 124 h 213"/>
                  <a:gd name="T4" fmla="*/ 15 w 182"/>
                  <a:gd name="T5" fmla="*/ 124 h 213"/>
                  <a:gd name="T6" fmla="*/ 20 w 182"/>
                  <a:gd name="T7" fmla="*/ 124 h 213"/>
                  <a:gd name="T8" fmla="*/ 29 w 182"/>
                  <a:gd name="T9" fmla="*/ 120 h 213"/>
                  <a:gd name="T10" fmla="*/ 57 w 182"/>
                  <a:gd name="T11" fmla="*/ 105 h 213"/>
                  <a:gd name="T12" fmla="*/ 93 w 182"/>
                  <a:gd name="T13" fmla="*/ 84 h 213"/>
                  <a:gd name="T14" fmla="*/ 105 w 182"/>
                  <a:gd name="T15" fmla="*/ 76 h 213"/>
                  <a:gd name="T16" fmla="*/ 117 w 182"/>
                  <a:gd name="T17" fmla="*/ 65 h 213"/>
                  <a:gd name="T18" fmla="*/ 145 w 182"/>
                  <a:gd name="T19" fmla="*/ 36 h 213"/>
                  <a:gd name="T20" fmla="*/ 150 w 182"/>
                  <a:gd name="T21" fmla="*/ 28 h 213"/>
                  <a:gd name="T22" fmla="*/ 153 w 182"/>
                  <a:gd name="T23" fmla="*/ 21 h 213"/>
                  <a:gd name="T24" fmla="*/ 152 w 182"/>
                  <a:gd name="T25" fmla="*/ 14 h 213"/>
                  <a:gd name="T26" fmla="*/ 150 w 182"/>
                  <a:gd name="T27" fmla="*/ 7 h 213"/>
                  <a:gd name="T28" fmla="*/ 157 w 182"/>
                  <a:gd name="T29" fmla="*/ 0 h 213"/>
                  <a:gd name="T30" fmla="*/ 182 w 182"/>
                  <a:gd name="T31" fmla="*/ 41 h 213"/>
                  <a:gd name="T32" fmla="*/ 175 w 182"/>
                  <a:gd name="T33" fmla="*/ 48 h 213"/>
                  <a:gd name="T34" fmla="*/ 171 w 182"/>
                  <a:gd name="T35" fmla="*/ 44 h 213"/>
                  <a:gd name="T36" fmla="*/ 167 w 182"/>
                  <a:gd name="T37" fmla="*/ 41 h 213"/>
                  <a:gd name="T38" fmla="*/ 161 w 182"/>
                  <a:gd name="T39" fmla="*/ 42 h 213"/>
                  <a:gd name="T40" fmla="*/ 154 w 182"/>
                  <a:gd name="T41" fmla="*/ 48 h 213"/>
                  <a:gd name="T42" fmla="*/ 119 w 182"/>
                  <a:gd name="T43" fmla="*/ 85 h 213"/>
                  <a:gd name="T44" fmla="*/ 113 w 182"/>
                  <a:gd name="T45" fmla="*/ 92 h 213"/>
                  <a:gd name="T46" fmla="*/ 105 w 182"/>
                  <a:gd name="T47" fmla="*/ 105 h 213"/>
                  <a:gd name="T48" fmla="*/ 85 w 182"/>
                  <a:gd name="T49" fmla="*/ 140 h 213"/>
                  <a:gd name="T50" fmla="*/ 66 w 182"/>
                  <a:gd name="T51" fmla="*/ 173 h 213"/>
                  <a:gd name="T52" fmla="*/ 60 w 182"/>
                  <a:gd name="T53" fmla="*/ 186 h 213"/>
                  <a:gd name="T54" fmla="*/ 57 w 182"/>
                  <a:gd name="T55" fmla="*/ 195 h 213"/>
                  <a:gd name="T56" fmla="*/ 57 w 182"/>
                  <a:gd name="T57" fmla="*/ 201 h 213"/>
                  <a:gd name="T58" fmla="*/ 58 w 182"/>
                  <a:gd name="T59" fmla="*/ 206 h 213"/>
                  <a:gd name="T60" fmla="*/ 51 w 182"/>
                  <a:gd name="T61" fmla="*/ 213 h 213"/>
                  <a:gd name="T62" fmla="*/ 28 w 182"/>
                  <a:gd name="T63" fmla="*/ 176 h 213"/>
                  <a:gd name="T64" fmla="*/ 35 w 182"/>
                  <a:gd name="T65" fmla="*/ 168 h 213"/>
                  <a:gd name="T66" fmla="*/ 42 w 182"/>
                  <a:gd name="T67" fmla="*/ 176 h 213"/>
                  <a:gd name="T68" fmla="*/ 47 w 182"/>
                  <a:gd name="T69" fmla="*/ 175 h 213"/>
                  <a:gd name="T70" fmla="*/ 49 w 182"/>
                  <a:gd name="T71" fmla="*/ 172 h 213"/>
                  <a:gd name="T72" fmla="*/ 52 w 182"/>
                  <a:gd name="T73" fmla="*/ 167 h 213"/>
                  <a:gd name="T74" fmla="*/ 57 w 182"/>
                  <a:gd name="T75" fmla="*/ 159 h 213"/>
                  <a:gd name="T76" fmla="*/ 62 w 182"/>
                  <a:gd name="T77" fmla="*/ 150 h 213"/>
                  <a:gd name="T78" fmla="*/ 77 w 182"/>
                  <a:gd name="T79" fmla="*/ 125 h 213"/>
                  <a:gd name="T80" fmla="*/ 95 w 182"/>
                  <a:gd name="T81" fmla="*/ 92 h 213"/>
                  <a:gd name="T82" fmla="*/ 46 w 182"/>
                  <a:gd name="T83" fmla="*/ 120 h 213"/>
                  <a:gd name="T84" fmla="*/ 26 w 182"/>
                  <a:gd name="T85" fmla="*/ 133 h 213"/>
                  <a:gd name="T86" fmla="*/ 23 w 182"/>
                  <a:gd name="T87" fmla="*/ 138 h 213"/>
                  <a:gd name="T88" fmla="*/ 22 w 182"/>
                  <a:gd name="T89" fmla="*/ 143 h 213"/>
                  <a:gd name="T90" fmla="*/ 24 w 182"/>
                  <a:gd name="T91" fmla="*/ 148 h 213"/>
                  <a:gd name="T92" fmla="*/ 25 w 182"/>
                  <a:gd name="T93" fmla="*/ 152 h 213"/>
                  <a:gd name="T94" fmla="*/ 18 w 182"/>
                  <a:gd name="T95" fmla="*/ 160 h 213"/>
                  <a:gd name="T96" fmla="*/ 0 w 182"/>
                  <a:gd name="T97" fmla="*/ 129 h 213"/>
                  <a:gd name="T98" fmla="*/ 7 w 182"/>
                  <a:gd name="T99" fmla="*/ 1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2" h="213">
                    <a:moveTo>
                      <a:pt x="7" y="122"/>
                    </a:moveTo>
                    <a:cubicBezTo>
                      <a:pt x="7" y="123"/>
                      <a:pt x="8" y="123"/>
                      <a:pt x="10" y="124"/>
                    </a:cubicBezTo>
                    <a:cubicBezTo>
                      <a:pt x="12" y="124"/>
                      <a:pt x="13" y="125"/>
                      <a:pt x="15" y="124"/>
                    </a:cubicBezTo>
                    <a:cubicBezTo>
                      <a:pt x="17" y="124"/>
                      <a:pt x="19" y="124"/>
                      <a:pt x="20" y="124"/>
                    </a:cubicBezTo>
                    <a:cubicBezTo>
                      <a:pt x="22" y="123"/>
                      <a:pt x="25" y="122"/>
                      <a:pt x="29" y="120"/>
                    </a:cubicBezTo>
                    <a:cubicBezTo>
                      <a:pt x="39" y="115"/>
                      <a:pt x="48" y="110"/>
                      <a:pt x="57" y="105"/>
                    </a:cubicBezTo>
                    <a:cubicBezTo>
                      <a:pt x="67" y="99"/>
                      <a:pt x="79" y="93"/>
                      <a:pt x="93" y="84"/>
                    </a:cubicBezTo>
                    <a:cubicBezTo>
                      <a:pt x="98" y="81"/>
                      <a:pt x="102" y="79"/>
                      <a:pt x="105" y="76"/>
                    </a:cubicBezTo>
                    <a:cubicBezTo>
                      <a:pt x="108" y="74"/>
                      <a:pt x="112" y="70"/>
                      <a:pt x="117" y="65"/>
                    </a:cubicBezTo>
                    <a:cubicBezTo>
                      <a:pt x="145" y="36"/>
                      <a:pt x="145" y="36"/>
                      <a:pt x="145" y="36"/>
                    </a:cubicBezTo>
                    <a:cubicBezTo>
                      <a:pt x="147" y="33"/>
                      <a:pt x="149" y="31"/>
                      <a:pt x="150" y="28"/>
                    </a:cubicBezTo>
                    <a:cubicBezTo>
                      <a:pt x="152" y="26"/>
                      <a:pt x="153" y="23"/>
                      <a:pt x="153" y="21"/>
                    </a:cubicBezTo>
                    <a:cubicBezTo>
                      <a:pt x="153" y="19"/>
                      <a:pt x="153" y="17"/>
                      <a:pt x="152" y="14"/>
                    </a:cubicBezTo>
                    <a:cubicBezTo>
                      <a:pt x="151" y="11"/>
                      <a:pt x="151" y="9"/>
                      <a:pt x="150" y="7"/>
                    </a:cubicBezTo>
                    <a:cubicBezTo>
                      <a:pt x="157" y="0"/>
                      <a:pt x="157" y="0"/>
                      <a:pt x="157" y="0"/>
                    </a:cubicBezTo>
                    <a:cubicBezTo>
                      <a:pt x="182" y="41"/>
                      <a:pt x="182" y="41"/>
                      <a:pt x="182" y="41"/>
                    </a:cubicBezTo>
                    <a:cubicBezTo>
                      <a:pt x="175" y="48"/>
                      <a:pt x="175" y="48"/>
                      <a:pt x="175" y="48"/>
                    </a:cubicBezTo>
                    <a:cubicBezTo>
                      <a:pt x="174" y="47"/>
                      <a:pt x="173" y="46"/>
                      <a:pt x="171" y="44"/>
                    </a:cubicBezTo>
                    <a:cubicBezTo>
                      <a:pt x="169" y="42"/>
                      <a:pt x="168" y="41"/>
                      <a:pt x="167" y="41"/>
                    </a:cubicBezTo>
                    <a:cubicBezTo>
                      <a:pt x="165" y="40"/>
                      <a:pt x="163" y="41"/>
                      <a:pt x="161" y="42"/>
                    </a:cubicBezTo>
                    <a:cubicBezTo>
                      <a:pt x="159" y="43"/>
                      <a:pt x="156" y="45"/>
                      <a:pt x="154" y="48"/>
                    </a:cubicBezTo>
                    <a:cubicBezTo>
                      <a:pt x="119" y="85"/>
                      <a:pt x="119" y="85"/>
                      <a:pt x="119" y="85"/>
                    </a:cubicBezTo>
                    <a:cubicBezTo>
                      <a:pt x="117" y="86"/>
                      <a:pt x="116" y="89"/>
                      <a:pt x="113" y="92"/>
                    </a:cubicBezTo>
                    <a:cubicBezTo>
                      <a:pt x="111" y="96"/>
                      <a:pt x="108" y="101"/>
                      <a:pt x="105" y="105"/>
                    </a:cubicBezTo>
                    <a:cubicBezTo>
                      <a:pt x="99" y="116"/>
                      <a:pt x="92" y="128"/>
                      <a:pt x="85" y="140"/>
                    </a:cubicBezTo>
                    <a:cubicBezTo>
                      <a:pt x="78" y="153"/>
                      <a:pt x="71" y="164"/>
                      <a:pt x="66" y="173"/>
                    </a:cubicBezTo>
                    <a:cubicBezTo>
                      <a:pt x="63" y="178"/>
                      <a:pt x="61" y="183"/>
                      <a:pt x="60" y="186"/>
                    </a:cubicBezTo>
                    <a:cubicBezTo>
                      <a:pt x="58" y="189"/>
                      <a:pt x="57" y="192"/>
                      <a:pt x="57" y="195"/>
                    </a:cubicBezTo>
                    <a:cubicBezTo>
                      <a:pt x="56" y="197"/>
                      <a:pt x="56" y="199"/>
                      <a:pt x="57" y="201"/>
                    </a:cubicBezTo>
                    <a:cubicBezTo>
                      <a:pt x="57" y="203"/>
                      <a:pt x="57" y="204"/>
                      <a:pt x="58" y="206"/>
                    </a:cubicBezTo>
                    <a:cubicBezTo>
                      <a:pt x="51" y="213"/>
                      <a:pt x="51" y="213"/>
                      <a:pt x="51" y="213"/>
                    </a:cubicBezTo>
                    <a:cubicBezTo>
                      <a:pt x="28" y="176"/>
                      <a:pt x="28" y="176"/>
                      <a:pt x="28" y="176"/>
                    </a:cubicBezTo>
                    <a:cubicBezTo>
                      <a:pt x="35" y="168"/>
                      <a:pt x="35" y="168"/>
                      <a:pt x="35" y="168"/>
                    </a:cubicBezTo>
                    <a:cubicBezTo>
                      <a:pt x="38" y="172"/>
                      <a:pt x="40" y="175"/>
                      <a:pt x="42" y="176"/>
                    </a:cubicBezTo>
                    <a:cubicBezTo>
                      <a:pt x="44" y="177"/>
                      <a:pt x="45" y="176"/>
                      <a:pt x="47" y="175"/>
                    </a:cubicBezTo>
                    <a:cubicBezTo>
                      <a:pt x="47" y="174"/>
                      <a:pt x="48" y="173"/>
                      <a:pt x="49" y="172"/>
                    </a:cubicBezTo>
                    <a:cubicBezTo>
                      <a:pt x="50" y="171"/>
                      <a:pt x="51" y="169"/>
                      <a:pt x="52" y="167"/>
                    </a:cubicBezTo>
                    <a:cubicBezTo>
                      <a:pt x="54" y="165"/>
                      <a:pt x="55" y="162"/>
                      <a:pt x="57" y="159"/>
                    </a:cubicBezTo>
                    <a:cubicBezTo>
                      <a:pt x="59" y="156"/>
                      <a:pt x="61" y="153"/>
                      <a:pt x="62" y="150"/>
                    </a:cubicBezTo>
                    <a:cubicBezTo>
                      <a:pt x="67" y="141"/>
                      <a:pt x="72" y="133"/>
                      <a:pt x="77" y="125"/>
                    </a:cubicBezTo>
                    <a:cubicBezTo>
                      <a:pt x="81" y="116"/>
                      <a:pt x="88" y="106"/>
                      <a:pt x="95" y="92"/>
                    </a:cubicBezTo>
                    <a:cubicBezTo>
                      <a:pt x="74" y="104"/>
                      <a:pt x="58" y="113"/>
                      <a:pt x="46" y="120"/>
                    </a:cubicBezTo>
                    <a:cubicBezTo>
                      <a:pt x="35" y="126"/>
                      <a:pt x="28" y="131"/>
                      <a:pt x="26" y="133"/>
                    </a:cubicBezTo>
                    <a:cubicBezTo>
                      <a:pt x="24" y="134"/>
                      <a:pt x="23" y="136"/>
                      <a:pt x="23" y="138"/>
                    </a:cubicBezTo>
                    <a:cubicBezTo>
                      <a:pt x="22" y="139"/>
                      <a:pt x="22" y="141"/>
                      <a:pt x="22" y="143"/>
                    </a:cubicBezTo>
                    <a:cubicBezTo>
                      <a:pt x="22" y="145"/>
                      <a:pt x="23" y="146"/>
                      <a:pt x="24" y="148"/>
                    </a:cubicBezTo>
                    <a:cubicBezTo>
                      <a:pt x="24" y="149"/>
                      <a:pt x="25" y="151"/>
                      <a:pt x="25" y="152"/>
                    </a:cubicBezTo>
                    <a:cubicBezTo>
                      <a:pt x="18" y="160"/>
                      <a:pt x="18" y="160"/>
                      <a:pt x="18" y="160"/>
                    </a:cubicBezTo>
                    <a:cubicBezTo>
                      <a:pt x="0" y="129"/>
                      <a:pt x="0" y="129"/>
                      <a:pt x="0" y="129"/>
                    </a:cubicBezTo>
                    <a:lnTo>
                      <a:pt x="7" y="122"/>
                    </a:lnTo>
                    <a:close/>
                  </a:path>
                </a:pathLst>
              </a:custGeom>
              <a:solidFill>
                <a:srgbClr val="898989"/>
              </a:solidFill>
              <a:ln>
                <a:noFill/>
              </a:ln>
            </p:spPr>
            <p:txBody>
              <a:bodyPr anchor="ctr"/>
              <a:lstStyle/>
              <a:p>
                <a:pPr algn="ctr"/>
                <a:endParaRPr/>
              </a:p>
            </p:txBody>
          </p:sp>
          <p:sp>
            <p:nvSpPr>
              <p:cNvPr id="46" name="íşlîḍè">
                <a:extLst>
                  <a:ext uri="{FF2B5EF4-FFF2-40B4-BE49-F238E27FC236}">
                    <a16:creationId xmlns:a16="http://schemas.microsoft.com/office/drawing/2014/main" id="{1A6287E5-277D-7DBA-2C81-B7CB2B5C5E61}"/>
                  </a:ext>
                </a:extLst>
              </p:cNvPr>
              <p:cNvSpPr/>
              <p:nvPr/>
            </p:nvSpPr>
            <p:spPr bwMode="auto">
              <a:xfrm>
                <a:off x="2770188" y="3314701"/>
                <a:ext cx="93663" cy="185738"/>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7" name="îšļîďê">
                <a:extLst>
                  <a:ext uri="{FF2B5EF4-FFF2-40B4-BE49-F238E27FC236}">
                    <a16:creationId xmlns:a16="http://schemas.microsoft.com/office/drawing/2014/main" id="{C27476D1-0986-3C70-CD34-B2979BAF3449}"/>
                  </a:ext>
                </a:extLst>
              </p:cNvPr>
              <p:cNvSpPr/>
              <p:nvPr/>
            </p:nvSpPr>
            <p:spPr bwMode="auto">
              <a:xfrm>
                <a:off x="2841626" y="3314701"/>
                <a:ext cx="100013" cy="185738"/>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8" name="ïSľïḑé">
                <a:extLst>
                  <a:ext uri="{FF2B5EF4-FFF2-40B4-BE49-F238E27FC236}">
                    <a16:creationId xmlns:a16="http://schemas.microsoft.com/office/drawing/2014/main" id="{22A156CF-8EC3-A53A-C7BF-5D4645C4BDD5}"/>
                  </a:ext>
                </a:extLst>
              </p:cNvPr>
              <p:cNvSpPr/>
              <p:nvPr/>
            </p:nvSpPr>
            <p:spPr bwMode="auto">
              <a:xfrm>
                <a:off x="2825751" y="3427413"/>
                <a:ext cx="39688" cy="23813"/>
              </a:xfrm>
              <a:prstGeom prst="rect">
                <a:avLst/>
              </a:prstGeom>
              <a:grpFill/>
              <a:ln>
                <a:noFill/>
              </a:ln>
            </p:spPr>
            <p:txBody>
              <a:bodyPr anchor="ctr"/>
              <a:lstStyle/>
              <a:p>
                <a:pPr algn="ctr"/>
                <a:endParaRPr/>
              </a:p>
            </p:txBody>
          </p:sp>
          <p:sp>
            <p:nvSpPr>
              <p:cNvPr id="49" name="í$ḻïḍê">
                <a:extLst>
                  <a:ext uri="{FF2B5EF4-FFF2-40B4-BE49-F238E27FC236}">
                    <a16:creationId xmlns:a16="http://schemas.microsoft.com/office/drawing/2014/main" id="{71455A86-A0C7-16B3-5C8A-2DEC47B4A2BA}"/>
                  </a:ext>
                </a:extLst>
              </p:cNvPr>
              <p:cNvSpPr/>
              <p:nvPr/>
            </p:nvSpPr>
            <p:spPr bwMode="auto">
              <a:xfrm>
                <a:off x="2916238" y="3314701"/>
                <a:ext cx="95250" cy="185738"/>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50" name="is1íḋe">
                <a:extLst>
                  <a:ext uri="{FF2B5EF4-FFF2-40B4-BE49-F238E27FC236}">
                    <a16:creationId xmlns:a16="http://schemas.microsoft.com/office/drawing/2014/main" id="{28C48834-3185-8BFC-CB43-0BA550012497}"/>
                  </a:ext>
                </a:extLst>
              </p:cNvPr>
              <p:cNvSpPr/>
              <p:nvPr/>
            </p:nvSpPr>
            <p:spPr bwMode="auto">
              <a:xfrm>
                <a:off x="2987676" y="3314701"/>
                <a:ext cx="93663" cy="185738"/>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1" name="iṩlîḓé">
                <a:extLst>
                  <a:ext uri="{FF2B5EF4-FFF2-40B4-BE49-F238E27FC236}">
                    <a16:creationId xmlns:a16="http://schemas.microsoft.com/office/drawing/2014/main" id="{F037EC46-DA20-6452-5727-F9BEA63B9D46}"/>
                  </a:ext>
                </a:extLst>
              </p:cNvPr>
              <p:cNvSpPr/>
              <p:nvPr/>
            </p:nvSpPr>
            <p:spPr bwMode="auto">
              <a:xfrm>
                <a:off x="2965451" y="3475038"/>
                <a:ext cx="39688" cy="25400"/>
              </a:xfrm>
              <a:prstGeom prst="rect">
                <a:avLst/>
              </a:prstGeom>
              <a:grpFill/>
              <a:ln>
                <a:noFill/>
              </a:ln>
            </p:spPr>
            <p:txBody>
              <a:bodyPr anchor="ctr"/>
              <a:lstStyle/>
              <a:p>
                <a:pPr algn="ctr"/>
                <a:endParaRPr/>
              </a:p>
            </p:txBody>
          </p:sp>
          <p:sp>
            <p:nvSpPr>
              <p:cNvPr id="52" name="ïṩ1îḑê">
                <a:extLst>
                  <a:ext uri="{FF2B5EF4-FFF2-40B4-BE49-F238E27FC236}">
                    <a16:creationId xmlns:a16="http://schemas.microsoft.com/office/drawing/2014/main" id="{5106DBEB-B712-ED50-CF70-CA812797D350}"/>
                  </a:ext>
                </a:extLst>
              </p:cNvPr>
              <p:cNvSpPr/>
              <p:nvPr/>
            </p:nvSpPr>
            <p:spPr bwMode="auto">
              <a:xfrm>
                <a:off x="2700338" y="3032126"/>
                <a:ext cx="776288" cy="519113"/>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3" name="ïṡľîdé">
                <a:extLst>
                  <a:ext uri="{FF2B5EF4-FFF2-40B4-BE49-F238E27FC236}">
                    <a16:creationId xmlns:a16="http://schemas.microsoft.com/office/drawing/2014/main" id="{9A04BD94-B66E-9B5E-9416-8FC7A0028B2D}"/>
                  </a:ext>
                </a:extLst>
              </p:cNvPr>
              <p:cNvSpPr/>
              <p:nvPr/>
            </p:nvSpPr>
            <p:spPr bwMode="auto">
              <a:xfrm>
                <a:off x="3200401" y="3295651"/>
                <a:ext cx="111125" cy="250825"/>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sp>
            <p:nvSpPr>
              <p:cNvPr id="54" name="îśľîdé">
                <a:extLst>
                  <a:ext uri="{FF2B5EF4-FFF2-40B4-BE49-F238E27FC236}">
                    <a16:creationId xmlns:a16="http://schemas.microsoft.com/office/drawing/2014/main" id="{71E083F3-8F90-2855-3947-F92C91B1854B}"/>
                  </a:ext>
                </a:extLst>
              </p:cNvPr>
              <p:cNvSpPr/>
              <p:nvPr/>
            </p:nvSpPr>
            <p:spPr bwMode="auto">
              <a:xfrm>
                <a:off x="3097213" y="2620963"/>
                <a:ext cx="166688" cy="196850"/>
              </a:xfrm>
              <a:custGeom>
                <a:avLst/>
                <a:gdLst>
                  <a:gd name="T0" fmla="*/ 55 w 212"/>
                  <a:gd name="T1" fmla="*/ 251 h 251"/>
                  <a:gd name="T2" fmla="*/ 38 w 212"/>
                  <a:gd name="T3" fmla="*/ 231 h 251"/>
                  <a:gd name="T4" fmla="*/ 23 w 212"/>
                  <a:gd name="T5" fmla="*/ 219 h 251"/>
                  <a:gd name="T6" fmla="*/ 50 w 212"/>
                  <a:gd name="T7" fmla="*/ 216 h 251"/>
                  <a:gd name="T8" fmla="*/ 58 w 212"/>
                  <a:gd name="T9" fmla="*/ 153 h 251"/>
                  <a:gd name="T10" fmla="*/ 61 w 212"/>
                  <a:gd name="T11" fmla="*/ 136 h 251"/>
                  <a:gd name="T12" fmla="*/ 59 w 212"/>
                  <a:gd name="T13" fmla="*/ 133 h 251"/>
                  <a:gd name="T14" fmla="*/ 13 w 212"/>
                  <a:gd name="T15" fmla="*/ 197 h 251"/>
                  <a:gd name="T16" fmla="*/ 13 w 212"/>
                  <a:gd name="T17" fmla="*/ 195 h 251"/>
                  <a:gd name="T18" fmla="*/ 0 w 212"/>
                  <a:gd name="T19" fmla="*/ 178 h 251"/>
                  <a:gd name="T20" fmla="*/ 26 w 212"/>
                  <a:gd name="T21" fmla="*/ 154 h 251"/>
                  <a:gd name="T22" fmla="*/ 61 w 212"/>
                  <a:gd name="T23" fmla="*/ 114 h 251"/>
                  <a:gd name="T24" fmla="*/ 68 w 212"/>
                  <a:gd name="T25" fmla="*/ 80 h 251"/>
                  <a:gd name="T26" fmla="*/ 67 w 212"/>
                  <a:gd name="T27" fmla="*/ 79 h 251"/>
                  <a:gd name="T28" fmla="*/ 64 w 212"/>
                  <a:gd name="T29" fmla="*/ 84 h 251"/>
                  <a:gd name="T30" fmla="*/ 48 w 212"/>
                  <a:gd name="T31" fmla="*/ 60 h 251"/>
                  <a:gd name="T32" fmla="*/ 66 w 212"/>
                  <a:gd name="T33" fmla="*/ 54 h 251"/>
                  <a:gd name="T34" fmla="*/ 76 w 212"/>
                  <a:gd name="T35" fmla="*/ 45 h 251"/>
                  <a:gd name="T36" fmla="*/ 84 w 212"/>
                  <a:gd name="T37" fmla="*/ 6 h 251"/>
                  <a:gd name="T38" fmla="*/ 101 w 212"/>
                  <a:gd name="T39" fmla="*/ 11 h 251"/>
                  <a:gd name="T40" fmla="*/ 109 w 212"/>
                  <a:gd name="T41" fmla="*/ 24 h 251"/>
                  <a:gd name="T42" fmla="*/ 107 w 212"/>
                  <a:gd name="T43" fmla="*/ 31 h 251"/>
                  <a:gd name="T44" fmla="*/ 116 w 212"/>
                  <a:gd name="T45" fmla="*/ 46 h 251"/>
                  <a:gd name="T46" fmla="*/ 86 w 212"/>
                  <a:gd name="T47" fmla="*/ 97 h 251"/>
                  <a:gd name="T48" fmla="*/ 71 w 212"/>
                  <a:gd name="T49" fmla="*/ 216 h 251"/>
                  <a:gd name="T50" fmla="*/ 108 w 212"/>
                  <a:gd name="T51" fmla="*/ 198 h 251"/>
                  <a:gd name="T52" fmla="*/ 120 w 212"/>
                  <a:gd name="T53" fmla="*/ 172 h 251"/>
                  <a:gd name="T54" fmla="*/ 109 w 212"/>
                  <a:gd name="T55" fmla="*/ 138 h 251"/>
                  <a:gd name="T56" fmla="*/ 128 w 212"/>
                  <a:gd name="T57" fmla="*/ 153 h 251"/>
                  <a:gd name="T58" fmla="*/ 133 w 212"/>
                  <a:gd name="T59" fmla="*/ 154 h 251"/>
                  <a:gd name="T60" fmla="*/ 142 w 212"/>
                  <a:gd name="T61" fmla="*/ 130 h 251"/>
                  <a:gd name="T62" fmla="*/ 126 w 212"/>
                  <a:gd name="T63" fmla="*/ 131 h 251"/>
                  <a:gd name="T64" fmla="*/ 123 w 212"/>
                  <a:gd name="T65" fmla="*/ 118 h 251"/>
                  <a:gd name="T66" fmla="*/ 137 w 212"/>
                  <a:gd name="T67" fmla="*/ 76 h 251"/>
                  <a:gd name="T68" fmla="*/ 108 w 212"/>
                  <a:gd name="T69" fmla="*/ 92 h 251"/>
                  <a:gd name="T70" fmla="*/ 100 w 212"/>
                  <a:gd name="T71" fmla="*/ 89 h 251"/>
                  <a:gd name="T72" fmla="*/ 100 w 212"/>
                  <a:gd name="T73" fmla="*/ 86 h 251"/>
                  <a:gd name="T74" fmla="*/ 96 w 212"/>
                  <a:gd name="T75" fmla="*/ 83 h 251"/>
                  <a:gd name="T76" fmla="*/ 96 w 212"/>
                  <a:gd name="T77" fmla="*/ 80 h 251"/>
                  <a:gd name="T78" fmla="*/ 139 w 212"/>
                  <a:gd name="T79" fmla="*/ 51 h 251"/>
                  <a:gd name="T80" fmla="*/ 157 w 212"/>
                  <a:gd name="T81" fmla="*/ 0 h 251"/>
                  <a:gd name="T82" fmla="*/ 179 w 212"/>
                  <a:gd name="T83" fmla="*/ 16 h 251"/>
                  <a:gd name="T84" fmla="*/ 180 w 212"/>
                  <a:gd name="T85" fmla="*/ 27 h 251"/>
                  <a:gd name="T86" fmla="*/ 186 w 212"/>
                  <a:gd name="T87" fmla="*/ 34 h 251"/>
                  <a:gd name="T88" fmla="*/ 189 w 212"/>
                  <a:gd name="T89" fmla="*/ 35 h 251"/>
                  <a:gd name="T90" fmla="*/ 190 w 212"/>
                  <a:gd name="T91" fmla="*/ 43 h 251"/>
                  <a:gd name="T92" fmla="*/ 176 w 212"/>
                  <a:gd name="T93" fmla="*/ 51 h 251"/>
                  <a:gd name="T94" fmla="*/ 176 w 212"/>
                  <a:gd name="T95" fmla="*/ 54 h 251"/>
                  <a:gd name="T96" fmla="*/ 170 w 212"/>
                  <a:gd name="T97" fmla="*/ 56 h 251"/>
                  <a:gd name="T98" fmla="*/ 148 w 212"/>
                  <a:gd name="T99" fmla="*/ 113 h 251"/>
                  <a:gd name="T100" fmla="*/ 165 w 212"/>
                  <a:gd name="T101" fmla="*/ 138 h 251"/>
                  <a:gd name="T102" fmla="*/ 147 w 212"/>
                  <a:gd name="T103" fmla="*/ 174 h 251"/>
                  <a:gd name="T104" fmla="*/ 169 w 212"/>
                  <a:gd name="T105" fmla="*/ 200 h 251"/>
                  <a:gd name="T106" fmla="*/ 211 w 212"/>
                  <a:gd name="T107" fmla="*/ 211 h 251"/>
                  <a:gd name="T108" fmla="*/ 212 w 212"/>
                  <a:gd name="T109" fmla="*/ 215 h 251"/>
                  <a:gd name="T110" fmla="*/ 151 w 212"/>
                  <a:gd name="T111" fmla="*/ 234 h 251"/>
                  <a:gd name="T112" fmla="*/ 131 w 212"/>
                  <a:gd name="T113" fmla="*/ 196 h 251"/>
                  <a:gd name="T114" fmla="*/ 78 w 212"/>
                  <a:gd name="T115" fmla="*/ 241 h 251"/>
                  <a:gd name="T116" fmla="*/ 70 w 212"/>
                  <a:gd name="T117" fmla="*/ 231 h 251"/>
                  <a:gd name="T118" fmla="*/ 55 w 212"/>
                  <a:gd name="T1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1">
                    <a:moveTo>
                      <a:pt x="55" y="251"/>
                    </a:moveTo>
                    <a:cubicBezTo>
                      <a:pt x="49" y="241"/>
                      <a:pt x="45" y="236"/>
                      <a:pt x="38" y="231"/>
                    </a:cubicBezTo>
                    <a:cubicBezTo>
                      <a:pt x="35" y="221"/>
                      <a:pt x="26" y="223"/>
                      <a:pt x="23" y="219"/>
                    </a:cubicBezTo>
                    <a:cubicBezTo>
                      <a:pt x="23" y="210"/>
                      <a:pt x="40" y="220"/>
                      <a:pt x="50" y="216"/>
                    </a:cubicBezTo>
                    <a:cubicBezTo>
                      <a:pt x="51" y="212"/>
                      <a:pt x="51" y="212"/>
                      <a:pt x="58" y="153"/>
                    </a:cubicBezTo>
                    <a:cubicBezTo>
                      <a:pt x="59" y="147"/>
                      <a:pt x="60" y="141"/>
                      <a:pt x="61" y="136"/>
                    </a:cubicBezTo>
                    <a:cubicBezTo>
                      <a:pt x="60" y="135"/>
                      <a:pt x="60" y="134"/>
                      <a:pt x="59" y="133"/>
                    </a:cubicBezTo>
                    <a:cubicBezTo>
                      <a:pt x="53" y="145"/>
                      <a:pt x="26" y="199"/>
                      <a:pt x="13" y="197"/>
                    </a:cubicBezTo>
                    <a:cubicBezTo>
                      <a:pt x="13" y="196"/>
                      <a:pt x="13" y="195"/>
                      <a:pt x="13" y="195"/>
                    </a:cubicBezTo>
                    <a:cubicBezTo>
                      <a:pt x="5" y="192"/>
                      <a:pt x="0" y="184"/>
                      <a:pt x="0" y="178"/>
                    </a:cubicBezTo>
                    <a:cubicBezTo>
                      <a:pt x="6" y="171"/>
                      <a:pt x="23" y="166"/>
                      <a:pt x="26" y="154"/>
                    </a:cubicBezTo>
                    <a:cubicBezTo>
                      <a:pt x="37" y="143"/>
                      <a:pt x="49" y="120"/>
                      <a:pt x="61" y="114"/>
                    </a:cubicBezTo>
                    <a:cubicBezTo>
                      <a:pt x="65" y="101"/>
                      <a:pt x="66" y="92"/>
                      <a:pt x="68" y="80"/>
                    </a:cubicBezTo>
                    <a:cubicBezTo>
                      <a:pt x="68" y="80"/>
                      <a:pt x="67" y="79"/>
                      <a:pt x="67" y="79"/>
                    </a:cubicBezTo>
                    <a:cubicBezTo>
                      <a:pt x="65" y="81"/>
                      <a:pt x="65" y="81"/>
                      <a:pt x="64" y="84"/>
                    </a:cubicBezTo>
                    <a:cubicBezTo>
                      <a:pt x="57" y="82"/>
                      <a:pt x="46" y="67"/>
                      <a:pt x="48" y="60"/>
                    </a:cubicBezTo>
                    <a:cubicBezTo>
                      <a:pt x="63" y="54"/>
                      <a:pt x="63" y="54"/>
                      <a:pt x="66" y="54"/>
                    </a:cubicBezTo>
                    <a:cubicBezTo>
                      <a:pt x="69" y="48"/>
                      <a:pt x="73" y="50"/>
                      <a:pt x="76" y="45"/>
                    </a:cubicBezTo>
                    <a:cubicBezTo>
                      <a:pt x="79" y="32"/>
                      <a:pt x="82" y="19"/>
                      <a:pt x="84" y="6"/>
                    </a:cubicBezTo>
                    <a:cubicBezTo>
                      <a:pt x="91" y="0"/>
                      <a:pt x="92" y="2"/>
                      <a:pt x="101" y="11"/>
                    </a:cubicBezTo>
                    <a:cubicBezTo>
                      <a:pt x="102" y="14"/>
                      <a:pt x="104" y="21"/>
                      <a:pt x="109" y="24"/>
                    </a:cubicBezTo>
                    <a:cubicBezTo>
                      <a:pt x="109" y="26"/>
                      <a:pt x="108" y="29"/>
                      <a:pt x="107" y="31"/>
                    </a:cubicBezTo>
                    <a:cubicBezTo>
                      <a:pt x="114" y="33"/>
                      <a:pt x="115" y="32"/>
                      <a:pt x="116" y="46"/>
                    </a:cubicBezTo>
                    <a:cubicBezTo>
                      <a:pt x="93" y="68"/>
                      <a:pt x="95" y="61"/>
                      <a:pt x="86" y="97"/>
                    </a:cubicBezTo>
                    <a:cubicBezTo>
                      <a:pt x="80" y="134"/>
                      <a:pt x="75" y="175"/>
                      <a:pt x="71" y="216"/>
                    </a:cubicBezTo>
                    <a:cubicBezTo>
                      <a:pt x="78" y="233"/>
                      <a:pt x="102" y="203"/>
                      <a:pt x="108" y="198"/>
                    </a:cubicBezTo>
                    <a:cubicBezTo>
                      <a:pt x="114" y="189"/>
                      <a:pt x="119" y="182"/>
                      <a:pt x="120" y="172"/>
                    </a:cubicBezTo>
                    <a:cubicBezTo>
                      <a:pt x="114" y="160"/>
                      <a:pt x="109" y="149"/>
                      <a:pt x="109" y="138"/>
                    </a:cubicBezTo>
                    <a:cubicBezTo>
                      <a:pt x="115" y="140"/>
                      <a:pt x="124" y="142"/>
                      <a:pt x="128" y="153"/>
                    </a:cubicBezTo>
                    <a:cubicBezTo>
                      <a:pt x="130" y="153"/>
                      <a:pt x="131" y="154"/>
                      <a:pt x="133" y="154"/>
                    </a:cubicBezTo>
                    <a:cubicBezTo>
                      <a:pt x="141" y="135"/>
                      <a:pt x="141" y="135"/>
                      <a:pt x="142" y="130"/>
                    </a:cubicBezTo>
                    <a:cubicBezTo>
                      <a:pt x="136" y="129"/>
                      <a:pt x="130" y="132"/>
                      <a:pt x="126" y="131"/>
                    </a:cubicBezTo>
                    <a:cubicBezTo>
                      <a:pt x="124" y="124"/>
                      <a:pt x="122" y="123"/>
                      <a:pt x="123" y="118"/>
                    </a:cubicBezTo>
                    <a:cubicBezTo>
                      <a:pt x="128" y="115"/>
                      <a:pt x="136" y="79"/>
                      <a:pt x="137" y="76"/>
                    </a:cubicBezTo>
                    <a:cubicBezTo>
                      <a:pt x="128" y="75"/>
                      <a:pt x="121" y="94"/>
                      <a:pt x="108" y="92"/>
                    </a:cubicBezTo>
                    <a:cubicBezTo>
                      <a:pt x="108" y="91"/>
                      <a:pt x="108" y="91"/>
                      <a:pt x="100" y="89"/>
                    </a:cubicBezTo>
                    <a:cubicBezTo>
                      <a:pt x="100" y="88"/>
                      <a:pt x="100" y="87"/>
                      <a:pt x="100" y="86"/>
                    </a:cubicBezTo>
                    <a:cubicBezTo>
                      <a:pt x="99" y="85"/>
                      <a:pt x="97" y="84"/>
                      <a:pt x="96" y="83"/>
                    </a:cubicBezTo>
                    <a:cubicBezTo>
                      <a:pt x="96" y="82"/>
                      <a:pt x="96" y="81"/>
                      <a:pt x="96" y="80"/>
                    </a:cubicBezTo>
                    <a:cubicBezTo>
                      <a:pt x="109" y="71"/>
                      <a:pt x="127" y="63"/>
                      <a:pt x="139" y="51"/>
                    </a:cubicBezTo>
                    <a:cubicBezTo>
                      <a:pt x="151" y="49"/>
                      <a:pt x="156" y="12"/>
                      <a:pt x="157" y="0"/>
                    </a:cubicBezTo>
                    <a:cubicBezTo>
                      <a:pt x="166" y="2"/>
                      <a:pt x="169" y="10"/>
                      <a:pt x="179" y="16"/>
                    </a:cubicBezTo>
                    <a:cubicBezTo>
                      <a:pt x="179" y="20"/>
                      <a:pt x="180" y="23"/>
                      <a:pt x="180" y="27"/>
                    </a:cubicBezTo>
                    <a:cubicBezTo>
                      <a:pt x="183" y="28"/>
                      <a:pt x="185" y="28"/>
                      <a:pt x="186" y="34"/>
                    </a:cubicBezTo>
                    <a:cubicBezTo>
                      <a:pt x="187" y="35"/>
                      <a:pt x="188" y="35"/>
                      <a:pt x="189" y="35"/>
                    </a:cubicBezTo>
                    <a:cubicBezTo>
                      <a:pt x="189" y="38"/>
                      <a:pt x="189" y="40"/>
                      <a:pt x="190" y="43"/>
                    </a:cubicBezTo>
                    <a:cubicBezTo>
                      <a:pt x="185" y="46"/>
                      <a:pt x="182" y="49"/>
                      <a:pt x="176" y="51"/>
                    </a:cubicBezTo>
                    <a:cubicBezTo>
                      <a:pt x="176" y="52"/>
                      <a:pt x="176" y="53"/>
                      <a:pt x="176" y="54"/>
                    </a:cubicBezTo>
                    <a:cubicBezTo>
                      <a:pt x="174" y="55"/>
                      <a:pt x="172" y="55"/>
                      <a:pt x="170" y="56"/>
                    </a:cubicBezTo>
                    <a:cubicBezTo>
                      <a:pt x="159" y="75"/>
                      <a:pt x="152" y="88"/>
                      <a:pt x="148" y="113"/>
                    </a:cubicBezTo>
                    <a:cubicBezTo>
                      <a:pt x="163" y="117"/>
                      <a:pt x="167" y="115"/>
                      <a:pt x="165" y="138"/>
                    </a:cubicBezTo>
                    <a:cubicBezTo>
                      <a:pt x="158" y="146"/>
                      <a:pt x="149" y="161"/>
                      <a:pt x="147" y="174"/>
                    </a:cubicBezTo>
                    <a:cubicBezTo>
                      <a:pt x="155" y="182"/>
                      <a:pt x="162" y="191"/>
                      <a:pt x="169" y="200"/>
                    </a:cubicBezTo>
                    <a:cubicBezTo>
                      <a:pt x="181" y="208"/>
                      <a:pt x="197" y="209"/>
                      <a:pt x="211" y="211"/>
                    </a:cubicBezTo>
                    <a:cubicBezTo>
                      <a:pt x="212" y="213"/>
                      <a:pt x="212" y="213"/>
                      <a:pt x="212" y="215"/>
                    </a:cubicBezTo>
                    <a:cubicBezTo>
                      <a:pt x="195" y="228"/>
                      <a:pt x="170" y="236"/>
                      <a:pt x="151" y="234"/>
                    </a:cubicBezTo>
                    <a:cubicBezTo>
                      <a:pt x="143" y="220"/>
                      <a:pt x="139" y="207"/>
                      <a:pt x="131" y="196"/>
                    </a:cubicBezTo>
                    <a:cubicBezTo>
                      <a:pt x="120" y="211"/>
                      <a:pt x="95" y="241"/>
                      <a:pt x="78" y="241"/>
                    </a:cubicBezTo>
                    <a:cubicBezTo>
                      <a:pt x="75" y="235"/>
                      <a:pt x="72" y="232"/>
                      <a:pt x="70" y="231"/>
                    </a:cubicBezTo>
                    <a:cubicBezTo>
                      <a:pt x="68" y="241"/>
                      <a:pt x="64" y="248"/>
                      <a:pt x="55" y="251"/>
                    </a:cubicBezTo>
                    <a:close/>
                  </a:path>
                </a:pathLst>
              </a:custGeom>
              <a:solidFill>
                <a:srgbClr val="E60012"/>
              </a:solidFill>
              <a:ln>
                <a:noFill/>
              </a:ln>
            </p:spPr>
            <p:txBody>
              <a:bodyPr anchor="ctr"/>
              <a:lstStyle/>
              <a:p>
                <a:pPr algn="ctr"/>
                <a:endParaRPr/>
              </a:p>
            </p:txBody>
          </p:sp>
          <p:sp>
            <p:nvSpPr>
              <p:cNvPr id="55" name="ïṩļíḑè">
                <a:extLst>
                  <a:ext uri="{FF2B5EF4-FFF2-40B4-BE49-F238E27FC236}">
                    <a16:creationId xmlns:a16="http://schemas.microsoft.com/office/drawing/2014/main" id="{BEE7F097-5952-CD9B-D80A-FE68FF90E8B9}"/>
                  </a:ext>
                </a:extLst>
              </p:cNvPr>
              <p:cNvSpPr/>
              <p:nvPr/>
            </p:nvSpPr>
            <p:spPr bwMode="auto">
              <a:xfrm>
                <a:off x="3298826" y="2668588"/>
                <a:ext cx="149225" cy="203200"/>
              </a:xfrm>
              <a:custGeom>
                <a:avLst/>
                <a:gdLst>
                  <a:gd name="T0" fmla="*/ 2 w 190"/>
                  <a:gd name="T1" fmla="*/ 167 h 259"/>
                  <a:gd name="T2" fmla="*/ 86 w 190"/>
                  <a:gd name="T3" fmla="*/ 136 h 259"/>
                  <a:gd name="T4" fmla="*/ 44 w 190"/>
                  <a:gd name="T5" fmla="*/ 140 h 259"/>
                  <a:gd name="T6" fmla="*/ 55 w 190"/>
                  <a:gd name="T7" fmla="*/ 107 h 259"/>
                  <a:gd name="T8" fmla="*/ 132 w 190"/>
                  <a:gd name="T9" fmla="*/ 66 h 259"/>
                  <a:gd name="T10" fmla="*/ 164 w 190"/>
                  <a:gd name="T11" fmla="*/ 3 h 259"/>
                  <a:gd name="T12" fmla="*/ 143 w 190"/>
                  <a:gd name="T13" fmla="*/ 105 h 259"/>
                  <a:gd name="T14" fmla="*/ 149 w 190"/>
                  <a:gd name="T15" fmla="*/ 129 h 259"/>
                  <a:gd name="T16" fmla="*/ 110 w 190"/>
                  <a:gd name="T17" fmla="*/ 151 h 259"/>
                  <a:gd name="T18" fmla="*/ 43 w 190"/>
                  <a:gd name="T19" fmla="*/ 191 h 259"/>
                  <a:gd name="T20" fmla="*/ 22 w 190"/>
                  <a:gd name="T21" fmla="*/ 185 h 259"/>
                  <a:gd name="T22" fmla="*/ 121 w 190"/>
                  <a:gd name="T23" fmla="*/ 249 h 259"/>
                  <a:gd name="T24" fmla="*/ 133 w 190"/>
                  <a:gd name="T25" fmla="*/ 251 h 259"/>
                  <a:gd name="T26" fmla="*/ 163 w 190"/>
                  <a:gd name="T27" fmla="*/ 256 h 259"/>
                  <a:gd name="T28" fmla="*/ 168 w 190"/>
                  <a:gd name="T29" fmla="*/ 257 h 259"/>
                  <a:gd name="T30" fmla="*/ 155 w 190"/>
                  <a:gd name="T31" fmla="*/ 237 h 259"/>
                  <a:gd name="T32" fmla="*/ 139 w 190"/>
                  <a:gd name="T33" fmla="*/ 206 h 259"/>
                  <a:gd name="T34" fmla="*/ 139 w 190"/>
                  <a:gd name="T35" fmla="*/ 203 h 259"/>
                  <a:gd name="T36" fmla="*/ 137 w 190"/>
                  <a:gd name="T37" fmla="*/ 200 h 259"/>
                  <a:gd name="T38" fmla="*/ 136 w 190"/>
                  <a:gd name="T39" fmla="*/ 197 h 259"/>
                  <a:gd name="T40" fmla="*/ 136 w 190"/>
                  <a:gd name="T41" fmla="*/ 193 h 259"/>
                  <a:gd name="T42" fmla="*/ 135 w 190"/>
                  <a:gd name="T43" fmla="*/ 189 h 259"/>
                  <a:gd name="T44" fmla="*/ 132 w 190"/>
                  <a:gd name="T45" fmla="*/ 167 h 259"/>
                  <a:gd name="T46" fmla="*/ 131 w 190"/>
                  <a:gd name="T47" fmla="*/ 158 h 259"/>
                  <a:gd name="T48" fmla="*/ 130 w 190"/>
                  <a:gd name="T49" fmla="*/ 150 h 259"/>
                  <a:gd name="T50" fmla="*/ 129 w 190"/>
                  <a:gd name="T51" fmla="*/ 148 h 259"/>
                  <a:gd name="T52" fmla="*/ 125 w 190"/>
                  <a:gd name="T53" fmla="*/ 147 h 259"/>
                  <a:gd name="T54" fmla="*/ 121 w 190"/>
                  <a:gd name="T55" fmla="*/ 153 h 259"/>
                  <a:gd name="T56" fmla="*/ 116 w 190"/>
                  <a:gd name="T57" fmla="*/ 221 h 259"/>
                  <a:gd name="T58" fmla="*/ 114 w 190"/>
                  <a:gd name="T59" fmla="*/ 229 h 259"/>
                  <a:gd name="T60" fmla="*/ 119 w 190"/>
                  <a:gd name="T61" fmla="*/ 243 h 259"/>
                  <a:gd name="T62" fmla="*/ 121 w 190"/>
                  <a:gd name="T63" fmla="*/ 24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259">
                    <a:moveTo>
                      <a:pt x="0" y="171"/>
                    </a:moveTo>
                    <a:cubicBezTo>
                      <a:pt x="1" y="169"/>
                      <a:pt x="1" y="168"/>
                      <a:pt x="2" y="167"/>
                    </a:cubicBezTo>
                    <a:cubicBezTo>
                      <a:pt x="7" y="167"/>
                      <a:pt x="7" y="167"/>
                      <a:pt x="9" y="166"/>
                    </a:cubicBezTo>
                    <a:cubicBezTo>
                      <a:pt x="28" y="173"/>
                      <a:pt x="81" y="166"/>
                      <a:pt x="86" y="136"/>
                    </a:cubicBezTo>
                    <a:cubicBezTo>
                      <a:pt x="72" y="139"/>
                      <a:pt x="58" y="142"/>
                      <a:pt x="45" y="143"/>
                    </a:cubicBezTo>
                    <a:cubicBezTo>
                      <a:pt x="45" y="142"/>
                      <a:pt x="45" y="141"/>
                      <a:pt x="44" y="140"/>
                    </a:cubicBezTo>
                    <a:cubicBezTo>
                      <a:pt x="37" y="130"/>
                      <a:pt x="28" y="108"/>
                      <a:pt x="31" y="98"/>
                    </a:cubicBezTo>
                    <a:cubicBezTo>
                      <a:pt x="36" y="96"/>
                      <a:pt x="48" y="103"/>
                      <a:pt x="55" y="107"/>
                    </a:cubicBezTo>
                    <a:cubicBezTo>
                      <a:pt x="66" y="109"/>
                      <a:pt x="100" y="112"/>
                      <a:pt x="110" y="105"/>
                    </a:cubicBezTo>
                    <a:cubicBezTo>
                      <a:pt x="125" y="80"/>
                      <a:pt x="131" y="66"/>
                      <a:pt x="132" y="66"/>
                    </a:cubicBezTo>
                    <a:cubicBezTo>
                      <a:pt x="142" y="44"/>
                      <a:pt x="148" y="21"/>
                      <a:pt x="156" y="2"/>
                    </a:cubicBezTo>
                    <a:cubicBezTo>
                      <a:pt x="160" y="0"/>
                      <a:pt x="159" y="1"/>
                      <a:pt x="164" y="3"/>
                    </a:cubicBezTo>
                    <a:cubicBezTo>
                      <a:pt x="161" y="9"/>
                      <a:pt x="182" y="37"/>
                      <a:pt x="173" y="57"/>
                    </a:cubicBezTo>
                    <a:cubicBezTo>
                      <a:pt x="167" y="59"/>
                      <a:pt x="148" y="93"/>
                      <a:pt x="143" y="105"/>
                    </a:cubicBezTo>
                    <a:cubicBezTo>
                      <a:pt x="154" y="120"/>
                      <a:pt x="179" y="85"/>
                      <a:pt x="190" y="124"/>
                    </a:cubicBezTo>
                    <a:cubicBezTo>
                      <a:pt x="185" y="135"/>
                      <a:pt x="159" y="125"/>
                      <a:pt x="149" y="129"/>
                    </a:cubicBezTo>
                    <a:cubicBezTo>
                      <a:pt x="143" y="127"/>
                      <a:pt x="132" y="132"/>
                      <a:pt x="128" y="129"/>
                    </a:cubicBezTo>
                    <a:cubicBezTo>
                      <a:pt x="120" y="136"/>
                      <a:pt x="117" y="140"/>
                      <a:pt x="110" y="151"/>
                    </a:cubicBezTo>
                    <a:cubicBezTo>
                      <a:pt x="110" y="150"/>
                      <a:pt x="109" y="150"/>
                      <a:pt x="108" y="150"/>
                    </a:cubicBezTo>
                    <a:cubicBezTo>
                      <a:pt x="93" y="175"/>
                      <a:pt x="67" y="188"/>
                      <a:pt x="43" y="191"/>
                    </a:cubicBezTo>
                    <a:cubicBezTo>
                      <a:pt x="43" y="192"/>
                      <a:pt x="42" y="192"/>
                      <a:pt x="42" y="194"/>
                    </a:cubicBezTo>
                    <a:cubicBezTo>
                      <a:pt x="37" y="190"/>
                      <a:pt x="36" y="191"/>
                      <a:pt x="22" y="185"/>
                    </a:cubicBezTo>
                    <a:cubicBezTo>
                      <a:pt x="15" y="180"/>
                      <a:pt x="8" y="176"/>
                      <a:pt x="0" y="171"/>
                    </a:cubicBezTo>
                    <a:close/>
                    <a:moveTo>
                      <a:pt x="121" y="249"/>
                    </a:moveTo>
                    <a:cubicBezTo>
                      <a:pt x="125" y="250"/>
                      <a:pt x="129" y="252"/>
                      <a:pt x="132" y="253"/>
                    </a:cubicBezTo>
                    <a:cubicBezTo>
                      <a:pt x="133" y="252"/>
                      <a:pt x="133" y="252"/>
                      <a:pt x="133" y="251"/>
                    </a:cubicBezTo>
                    <a:cubicBezTo>
                      <a:pt x="138" y="253"/>
                      <a:pt x="151" y="255"/>
                      <a:pt x="163" y="258"/>
                    </a:cubicBezTo>
                    <a:cubicBezTo>
                      <a:pt x="163" y="257"/>
                      <a:pt x="163" y="257"/>
                      <a:pt x="163" y="256"/>
                    </a:cubicBezTo>
                    <a:cubicBezTo>
                      <a:pt x="164" y="257"/>
                      <a:pt x="166" y="258"/>
                      <a:pt x="167" y="259"/>
                    </a:cubicBezTo>
                    <a:cubicBezTo>
                      <a:pt x="168" y="258"/>
                      <a:pt x="168" y="257"/>
                      <a:pt x="168" y="257"/>
                    </a:cubicBezTo>
                    <a:cubicBezTo>
                      <a:pt x="169" y="257"/>
                      <a:pt x="169" y="258"/>
                      <a:pt x="170" y="258"/>
                    </a:cubicBezTo>
                    <a:cubicBezTo>
                      <a:pt x="174" y="246"/>
                      <a:pt x="160" y="241"/>
                      <a:pt x="155" y="237"/>
                    </a:cubicBezTo>
                    <a:cubicBezTo>
                      <a:pt x="144" y="221"/>
                      <a:pt x="144" y="221"/>
                      <a:pt x="138" y="208"/>
                    </a:cubicBezTo>
                    <a:cubicBezTo>
                      <a:pt x="139" y="208"/>
                      <a:pt x="139" y="207"/>
                      <a:pt x="139" y="206"/>
                    </a:cubicBezTo>
                    <a:cubicBezTo>
                      <a:pt x="139" y="206"/>
                      <a:pt x="138" y="206"/>
                      <a:pt x="138" y="205"/>
                    </a:cubicBezTo>
                    <a:cubicBezTo>
                      <a:pt x="138" y="205"/>
                      <a:pt x="138" y="204"/>
                      <a:pt x="139" y="203"/>
                    </a:cubicBezTo>
                    <a:cubicBezTo>
                      <a:pt x="138" y="203"/>
                      <a:pt x="137" y="202"/>
                      <a:pt x="136" y="202"/>
                    </a:cubicBezTo>
                    <a:cubicBezTo>
                      <a:pt x="137" y="201"/>
                      <a:pt x="137" y="200"/>
                      <a:pt x="137" y="200"/>
                    </a:cubicBezTo>
                    <a:cubicBezTo>
                      <a:pt x="136" y="199"/>
                      <a:pt x="136" y="199"/>
                      <a:pt x="136" y="198"/>
                    </a:cubicBezTo>
                    <a:cubicBezTo>
                      <a:pt x="136" y="198"/>
                      <a:pt x="136" y="197"/>
                      <a:pt x="136" y="197"/>
                    </a:cubicBezTo>
                    <a:cubicBezTo>
                      <a:pt x="136" y="196"/>
                      <a:pt x="135" y="196"/>
                      <a:pt x="135" y="195"/>
                    </a:cubicBezTo>
                    <a:cubicBezTo>
                      <a:pt x="135" y="194"/>
                      <a:pt x="135" y="194"/>
                      <a:pt x="136" y="193"/>
                    </a:cubicBezTo>
                    <a:cubicBezTo>
                      <a:pt x="135" y="193"/>
                      <a:pt x="135" y="193"/>
                      <a:pt x="134" y="192"/>
                    </a:cubicBezTo>
                    <a:cubicBezTo>
                      <a:pt x="135" y="191"/>
                      <a:pt x="135" y="190"/>
                      <a:pt x="135" y="189"/>
                    </a:cubicBezTo>
                    <a:cubicBezTo>
                      <a:pt x="133" y="184"/>
                      <a:pt x="133" y="179"/>
                      <a:pt x="131" y="178"/>
                    </a:cubicBezTo>
                    <a:cubicBezTo>
                      <a:pt x="131" y="174"/>
                      <a:pt x="131" y="170"/>
                      <a:pt x="132" y="167"/>
                    </a:cubicBezTo>
                    <a:cubicBezTo>
                      <a:pt x="131" y="166"/>
                      <a:pt x="131" y="166"/>
                      <a:pt x="130" y="166"/>
                    </a:cubicBezTo>
                    <a:cubicBezTo>
                      <a:pt x="131" y="163"/>
                      <a:pt x="131" y="161"/>
                      <a:pt x="131" y="158"/>
                    </a:cubicBezTo>
                    <a:cubicBezTo>
                      <a:pt x="130" y="158"/>
                      <a:pt x="130" y="157"/>
                      <a:pt x="129" y="157"/>
                    </a:cubicBezTo>
                    <a:cubicBezTo>
                      <a:pt x="129" y="154"/>
                      <a:pt x="129" y="152"/>
                      <a:pt x="130" y="150"/>
                    </a:cubicBezTo>
                    <a:cubicBezTo>
                      <a:pt x="129" y="150"/>
                      <a:pt x="129" y="150"/>
                      <a:pt x="128" y="149"/>
                    </a:cubicBezTo>
                    <a:cubicBezTo>
                      <a:pt x="128" y="149"/>
                      <a:pt x="129" y="148"/>
                      <a:pt x="129" y="148"/>
                    </a:cubicBezTo>
                    <a:cubicBezTo>
                      <a:pt x="128" y="147"/>
                      <a:pt x="127" y="146"/>
                      <a:pt x="126" y="145"/>
                    </a:cubicBezTo>
                    <a:cubicBezTo>
                      <a:pt x="126" y="146"/>
                      <a:pt x="125" y="146"/>
                      <a:pt x="125" y="147"/>
                    </a:cubicBezTo>
                    <a:cubicBezTo>
                      <a:pt x="125" y="147"/>
                      <a:pt x="124" y="146"/>
                      <a:pt x="124" y="146"/>
                    </a:cubicBezTo>
                    <a:cubicBezTo>
                      <a:pt x="123" y="148"/>
                      <a:pt x="122" y="151"/>
                      <a:pt x="121" y="153"/>
                    </a:cubicBezTo>
                    <a:cubicBezTo>
                      <a:pt x="121" y="154"/>
                      <a:pt x="121" y="154"/>
                      <a:pt x="122" y="154"/>
                    </a:cubicBezTo>
                    <a:cubicBezTo>
                      <a:pt x="119" y="174"/>
                      <a:pt x="118" y="198"/>
                      <a:pt x="116" y="221"/>
                    </a:cubicBezTo>
                    <a:cubicBezTo>
                      <a:pt x="116" y="222"/>
                      <a:pt x="117" y="222"/>
                      <a:pt x="117" y="222"/>
                    </a:cubicBezTo>
                    <a:cubicBezTo>
                      <a:pt x="116" y="224"/>
                      <a:pt x="115" y="227"/>
                      <a:pt x="114" y="229"/>
                    </a:cubicBezTo>
                    <a:cubicBezTo>
                      <a:pt x="115" y="230"/>
                      <a:pt x="115" y="230"/>
                      <a:pt x="116" y="230"/>
                    </a:cubicBezTo>
                    <a:cubicBezTo>
                      <a:pt x="114" y="235"/>
                      <a:pt x="114" y="237"/>
                      <a:pt x="119" y="243"/>
                    </a:cubicBezTo>
                    <a:cubicBezTo>
                      <a:pt x="118" y="244"/>
                      <a:pt x="118" y="244"/>
                      <a:pt x="118" y="245"/>
                    </a:cubicBezTo>
                    <a:cubicBezTo>
                      <a:pt x="119" y="246"/>
                      <a:pt x="120" y="248"/>
                      <a:pt x="121" y="249"/>
                    </a:cubicBezTo>
                    <a:close/>
                  </a:path>
                </a:pathLst>
              </a:custGeom>
              <a:solidFill>
                <a:srgbClr val="E60012"/>
              </a:solidFill>
              <a:ln>
                <a:noFill/>
              </a:ln>
            </p:spPr>
            <p:txBody>
              <a:bodyPr anchor="ctr"/>
              <a:lstStyle/>
              <a:p>
                <a:pPr algn="ctr"/>
                <a:endParaRPr/>
              </a:p>
            </p:txBody>
          </p:sp>
          <p:sp>
            <p:nvSpPr>
              <p:cNvPr id="56" name="i$ļíḍé">
                <a:extLst>
                  <a:ext uri="{FF2B5EF4-FFF2-40B4-BE49-F238E27FC236}">
                    <a16:creationId xmlns:a16="http://schemas.microsoft.com/office/drawing/2014/main" id="{D06AE0A4-026B-868B-916C-8BBC16EE4642}"/>
                  </a:ext>
                </a:extLst>
              </p:cNvPr>
              <p:cNvSpPr/>
              <p:nvPr/>
            </p:nvSpPr>
            <p:spPr bwMode="auto">
              <a:xfrm>
                <a:off x="2711451" y="2667001"/>
                <a:ext cx="95250" cy="222250"/>
              </a:xfrm>
              <a:custGeom>
                <a:avLst/>
                <a:gdLst>
                  <a:gd name="T0" fmla="*/ 111 w 121"/>
                  <a:gd name="T1" fmla="*/ 283 h 283"/>
                  <a:gd name="T2" fmla="*/ 94 w 121"/>
                  <a:gd name="T3" fmla="*/ 268 h 283"/>
                  <a:gd name="T4" fmla="*/ 82 w 121"/>
                  <a:gd name="T5" fmla="*/ 222 h 283"/>
                  <a:gd name="T6" fmla="*/ 55 w 121"/>
                  <a:gd name="T7" fmla="*/ 124 h 283"/>
                  <a:gd name="T8" fmla="*/ 39 w 121"/>
                  <a:gd name="T9" fmla="*/ 173 h 283"/>
                  <a:gd name="T10" fmla="*/ 6 w 121"/>
                  <a:gd name="T11" fmla="*/ 177 h 283"/>
                  <a:gd name="T12" fmla="*/ 2 w 121"/>
                  <a:gd name="T13" fmla="*/ 108 h 283"/>
                  <a:gd name="T14" fmla="*/ 6 w 121"/>
                  <a:gd name="T15" fmla="*/ 106 h 283"/>
                  <a:gd name="T16" fmla="*/ 16 w 121"/>
                  <a:gd name="T17" fmla="*/ 116 h 283"/>
                  <a:gd name="T18" fmla="*/ 29 w 121"/>
                  <a:gd name="T19" fmla="*/ 139 h 283"/>
                  <a:gd name="T20" fmla="*/ 49 w 121"/>
                  <a:gd name="T21" fmla="*/ 102 h 283"/>
                  <a:gd name="T22" fmla="*/ 21 w 121"/>
                  <a:gd name="T23" fmla="*/ 39 h 283"/>
                  <a:gd name="T24" fmla="*/ 17 w 121"/>
                  <a:gd name="T25" fmla="*/ 28 h 283"/>
                  <a:gd name="T26" fmla="*/ 49 w 121"/>
                  <a:gd name="T27" fmla="*/ 12 h 283"/>
                  <a:gd name="T28" fmla="*/ 63 w 121"/>
                  <a:gd name="T29" fmla="*/ 63 h 283"/>
                  <a:gd name="T30" fmla="*/ 87 w 121"/>
                  <a:gd name="T31" fmla="*/ 24 h 283"/>
                  <a:gd name="T32" fmla="*/ 117 w 121"/>
                  <a:gd name="T33" fmla="*/ 8 h 283"/>
                  <a:gd name="T34" fmla="*/ 121 w 121"/>
                  <a:gd name="T35" fmla="*/ 20 h 283"/>
                  <a:gd name="T36" fmla="*/ 119 w 121"/>
                  <a:gd name="T37" fmla="*/ 21 h 283"/>
                  <a:gd name="T38" fmla="*/ 120 w 121"/>
                  <a:gd name="T39" fmla="*/ 26 h 283"/>
                  <a:gd name="T40" fmla="*/ 99 w 121"/>
                  <a:gd name="T41" fmla="*/ 87 h 283"/>
                  <a:gd name="T42" fmla="*/ 108 w 121"/>
                  <a:gd name="T43" fmla="*/ 88 h 283"/>
                  <a:gd name="T44" fmla="*/ 112 w 121"/>
                  <a:gd name="T45" fmla="*/ 92 h 283"/>
                  <a:gd name="T46" fmla="*/ 82 w 121"/>
                  <a:gd name="T47" fmla="*/ 137 h 283"/>
                  <a:gd name="T48" fmla="*/ 98 w 121"/>
                  <a:gd name="T49" fmla="*/ 195 h 283"/>
                  <a:gd name="T50" fmla="*/ 120 w 121"/>
                  <a:gd name="T51" fmla="*/ 266 h 283"/>
                  <a:gd name="T52" fmla="*/ 118 w 121"/>
                  <a:gd name="T53" fmla="*/ 278 h 283"/>
                  <a:gd name="T54" fmla="*/ 111 w 121"/>
                  <a:gd name="T55" fmla="*/ 283 h 283"/>
                  <a:gd name="T56" fmla="*/ 77 w 121"/>
                  <a:gd name="T57" fmla="*/ 119 h 283"/>
                  <a:gd name="T58" fmla="*/ 88 w 121"/>
                  <a:gd name="T59" fmla="*/ 93 h 283"/>
                  <a:gd name="T60" fmla="*/ 85 w 121"/>
                  <a:gd name="T61" fmla="*/ 74 h 283"/>
                  <a:gd name="T62" fmla="*/ 87 w 121"/>
                  <a:gd name="T63" fmla="*/ 72 h 283"/>
                  <a:gd name="T64" fmla="*/ 84 w 121"/>
                  <a:gd name="T65" fmla="*/ 59 h 283"/>
                  <a:gd name="T66" fmla="*/ 71 w 121"/>
                  <a:gd name="T67" fmla="*/ 80 h 283"/>
                  <a:gd name="T68" fmla="*/ 77 w 121"/>
                  <a:gd name="T69" fmla="*/ 1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283">
                    <a:moveTo>
                      <a:pt x="111" y="283"/>
                    </a:moveTo>
                    <a:cubicBezTo>
                      <a:pt x="108" y="277"/>
                      <a:pt x="94" y="268"/>
                      <a:pt x="94" y="268"/>
                    </a:cubicBezTo>
                    <a:cubicBezTo>
                      <a:pt x="89" y="256"/>
                      <a:pt x="81" y="234"/>
                      <a:pt x="82" y="222"/>
                    </a:cubicBezTo>
                    <a:cubicBezTo>
                      <a:pt x="74" y="188"/>
                      <a:pt x="64" y="156"/>
                      <a:pt x="55" y="124"/>
                    </a:cubicBezTo>
                    <a:cubicBezTo>
                      <a:pt x="48" y="127"/>
                      <a:pt x="41" y="164"/>
                      <a:pt x="39" y="173"/>
                    </a:cubicBezTo>
                    <a:cubicBezTo>
                      <a:pt x="38" y="194"/>
                      <a:pt x="12" y="185"/>
                      <a:pt x="6" y="177"/>
                    </a:cubicBezTo>
                    <a:cubicBezTo>
                      <a:pt x="0" y="157"/>
                      <a:pt x="1" y="126"/>
                      <a:pt x="2" y="108"/>
                    </a:cubicBezTo>
                    <a:cubicBezTo>
                      <a:pt x="3" y="107"/>
                      <a:pt x="4" y="107"/>
                      <a:pt x="6" y="106"/>
                    </a:cubicBezTo>
                    <a:cubicBezTo>
                      <a:pt x="7" y="109"/>
                      <a:pt x="12" y="111"/>
                      <a:pt x="16" y="116"/>
                    </a:cubicBezTo>
                    <a:cubicBezTo>
                      <a:pt x="20" y="124"/>
                      <a:pt x="25" y="131"/>
                      <a:pt x="29" y="139"/>
                    </a:cubicBezTo>
                    <a:cubicBezTo>
                      <a:pt x="42" y="132"/>
                      <a:pt x="38" y="112"/>
                      <a:pt x="49" y="102"/>
                    </a:cubicBezTo>
                    <a:cubicBezTo>
                      <a:pt x="46" y="77"/>
                      <a:pt x="33" y="54"/>
                      <a:pt x="21" y="39"/>
                    </a:cubicBezTo>
                    <a:cubicBezTo>
                      <a:pt x="20" y="35"/>
                      <a:pt x="18" y="31"/>
                      <a:pt x="17" y="28"/>
                    </a:cubicBezTo>
                    <a:cubicBezTo>
                      <a:pt x="23" y="5"/>
                      <a:pt x="28" y="0"/>
                      <a:pt x="49" y="12"/>
                    </a:cubicBezTo>
                    <a:cubicBezTo>
                      <a:pt x="54" y="28"/>
                      <a:pt x="57" y="45"/>
                      <a:pt x="63" y="63"/>
                    </a:cubicBezTo>
                    <a:cubicBezTo>
                      <a:pt x="70" y="59"/>
                      <a:pt x="78" y="31"/>
                      <a:pt x="87" y="24"/>
                    </a:cubicBezTo>
                    <a:cubicBezTo>
                      <a:pt x="89" y="11"/>
                      <a:pt x="106" y="3"/>
                      <a:pt x="117" y="8"/>
                    </a:cubicBezTo>
                    <a:cubicBezTo>
                      <a:pt x="118" y="12"/>
                      <a:pt x="119" y="16"/>
                      <a:pt x="121" y="20"/>
                    </a:cubicBezTo>
                    <a:cubicBezTo>
                      <a:pt x="120" y="21"/>
                      <a:pt x="119" y="21"/>
                      <a:pt x="119" y="21"/>
                    </a:cubicBezTo>
                    <a:cubicBezTo>
                      <a:pt x="119" y="23"/>
                      <a:pt x="119" y="24"/>
                      <a:pt x="120" y="26"/>
                    </a:cubicBezTo>
                    <a:cubicBezTo>
                      <a:pt x="106" y="43"/>
                      <a:pt x="93" y="60"/>
                      <a:pt x="99" y="87"/>
                    </a:cubicBezTo>
                    <a:cubicBezTo>
                      <a:pt x="105" y="88"/>
                      <a:pt x="105" y="88"/>
                      <a:pt x="108" y="88"/>
                    </a:cubicBezTo>
                    <a:cubicBezTo>
                      <a:pt x="108" y="90"/>
                      <a:pt x="108" y="90"/>
                      <a:pt x="112" y="92"/>
                    </a:cubicBezTo>
                    <a:cubicBezTo>
                      <a:pt x="116" y="105"/>
                      <a:pt x="92" y="132"/>
                      <a:pt x="82" y="137"/>
                    </a:cubicBezTo>
                    <a:cubicBezTo>
                      <a:pt x="79" y="147"/>
                      <a:pt x="92" y="179"/>
                      <a:pt x="98" y="195"/>
                    </a:cubicBezTo>
                    <a:cubicBezTo>
                      <a:pt x="99" y="196"/>
                      <a:pt x="99" y="196"/>
                      <a:pt x="120" y="266"/>
                    </a:cubicBezTo>
                    <a:cubicBezTo>
                      <a:pt x="119" y="269"/>
                      <a:pt x="119" y="273"/>
                      <a:pt x="118" y="278"/>
                    </a:cubicBezTo>
                    <a:cubicBezTo>
                      <a:pt x="116" y="280"/>
                      <a:pt x="113" y="282"/>
                      <a:pt x="111" y="283"/>
                    </a:cubicBezTo>
                    <a:close/>
                    <a:moveTo>
                      <a:pt x="77" y="119"/>
                    </a:moveTo>
                    <a:cubicBezTo>
                      <a:pt x="83" y="111"/>
                      <a:pt x="88" y="105"/>
                      <a:pt x="88" y="93"/>
                    </a:cubicBezTo>
                    <a:cubicBezTo>
                      <a:pt x="86" y="85"/>
                      <a:pt x="86" y="78"/>
                      <a:pt x="85" y="74"/>
                    </a:cubicBezTo>
                    <a:cubicBezTo>
                      <a:pt x="86" y="73"/>
                      <a:pt x="86" y="73"/>
                      <a:pt x="87" y="72"/>
                    </a:cubicBezTo>
                    <a:cubicBezTo>
                      <a:pt x="86" y="68"/>
                      <a:pt x="85" y="64"/>
                      <a:pt x="84" y="59"/>
                    </a:cubicBezTo>
                    <a:cubicBezTo>
                      <a:pt x="77" y="61"/>
                      <a:pt x="70" y="73"/>
                      <a:pt x="71" y="80"/>
                    </a:cubicBezTo>
                    <a:cubicBezTo>
                      <a:pt x="64" y="87"/>
                      <a:pt x="70" y="111"/>
                      <a:pt x="77" y="119"/>
                    </a:cubicBezTo>
                    <a:close/>
                  </a:path>
                </a:pathLst>
              </a:custGeom>
              <a:solidFill>
                <a:srgbClr val="E60012"/>
              </a:solidFill>
              <a:ln>
                <a:noFill/>
              </a:ln>
            </p:spPr>
            <p:txBody>
              <a:bodyPr anchor="ctr"/>
              <a:lstStyle/>
              <a:p>
                <a:pPr algn="ctr"/>
                <a:endParaRPr/>
              </a:p>
            </p:txBody>
          </p:sp>
          <p:sp>
            <p:nvSpPr>
              <p:cNvPr id="57" name="î$lîde">
                <a:extLst>
                  <a:ext uri="{FF2B5EF4-FFF2-40B4-BE49-F238E27FC236}">
                    <a16:creationId xmlns:a16="http://schemas.microsoft.com/office/drawing/2014/main" id="{51F4B292-52ED-42BA-AD9B-EF96AEDDEB21}"/>
                  </a:ext>
                </a:extLst>
              </p:cNvPr>
              <p:cNvSpPr/>
              <p:nvPr/>
            </p:nvSpPr>
            <p:spPr bwMode="auto">
              <a:xfrm>
                <a:off x="3482976" y="2732088"/>
                <a:ext cx="207963" cy="249238"/>
              </a:xfrm>
              <a:custGeom>
                <a:avLst/>
                <a:gdLst>
                  <a:gd name="T0" fmla="*/ 28 w 264"/>
                  <a:gd name="T1" fmla="*/ 281 h 318"/>
                  <a:gd name="T2" fmla="*/ 19 w 264"/>
                  <a:gd name="T3" fmla="*/ 256 h 318"/>
                  <a:gd name="T4" fmla="*/ 52 w 264"/>
                  <a:gd name="T5" fmla="*/ 278 h 318"/>
                  <a:gd name="T6" fmla="*/ 65 w 264"/>
                  <a:gd name="T7" fmla="*/ 263 h 318"/>
                  <a:gd name="T8" fmla="*/ 98 w 264"/>
                  <a:gd name="T9" fmla="*/ 206 h 318"/>
                  <a:gd name="T10" fmla="*/ 43 w 264"/>
                  <a:gd name="T11" fmla="*/ 204 h 318"/>
                  <a:gd name="T12" fmla="*/ 5 w 264"/>
                  <a:gd name="T13" fmla="*/ 157 h 318"/>
                  <a:gd name="T14" fmla="*/ 76 w 264"/>
                  <a:gd name="T15" fmla="*/ 181 h 318"/>
                  <a:gd name="T16" fmla="*/ 147 w 264"/>
                  <a:gd name="T17" fmla="*/ 171 h 318"/>
                  <a:gd name="T18" fmla="*/ 130 w 264"/>
                  <a:gd name="T19" fmla="*/ 162 h 318"/>
                  <a:gd name="T20" fmla="*/ 89 w 264"/>
                  <a:gd name="T21" fmla="*/ 132 h 318"/>
                  <a:gd name="T22" fmla="*/ 221 w 264"/>
                  <a:gd name="T23" fmla="*/ 130 h 318"/>
                  <a:gd name="T24" fmla="*/ 169 w 264"/>
                  <a:gd name="T25" fmla="*/ 147 h 318"/>
                  <a:gd name="T26" fmla="*/ 151 w 264"/>
                  <a:gd name="T27" fmla="*/ 99 h 318"/>
                  <a:gd name="T28" fmla="*/ 141 w 264"/>
                  <a:gd name="T29" fmla="*/ 82 h 318"/>
                  <a:gd name="T30" fmla="*/ 113 w 264"/>
                  <a:gd name="T31" fmla="*/ 100 h 318"/>
                  <a:gd name="T32" fmla="*/ 96 w 264"/>
                  <a:gd name="T33" fmla="*/ 114 h 318"/>
                  <a:gd name="T34" fmla="*/ 105 w 264"/>
                  <a:gd name="T35" fmla="*/ 48 h 318"/>
                  <a:gd name="T36" fmla="*/ 116 w 264"/>
                  <a:gd name="T37" fmla="*/ 67 h 318"/>
                  <a:gd name="T38" fmla="*/ 126 w 264"/>
                  <a:gd name="T39" fmla="*/ 3 h 318"/>
                  <a:gd name="T40" fmla="*/ 131 w 264"/>
                  <a:gd name="T41" fmla="*/ 0 h 318"/>
                  <a:gd name="T42" fmla="*/ 143 w 264"/>
                  <a:gd name="T43" fmla="*/ 73 h 318"/>
                  <a:gd name="T44" fmla="*/ 162 w 264"/>
                  <a:gd name="T45" fmla="*/ 41 h 318"/>
                  <a:gd name="T46" fmla="*/ 184 w 264"/>
                  <a:gd name="T47" fmla="*/ 63 h 318"/>
                  <a:gd name="T48" fmla="*/ 207 w 264"/>
                  <a:gd name="T49" fmla="*/ 88 h 318"/>
                  <a:gd name="T50" fmla="*/ 188 w 264"/>
                  <a:gd name="T51" fmla="*/ 95 h 318"/>
                  <a:gd name="T52" fmla="*/ 253 w 264"/>
                  <a:gd name="T53" fmla="*/ 154 h 318"/>
                  <a:gd name="T54" fmla="*/ 181 w 264"/>
                  <a:gd name="T55" fmla="*/ 165 h 318"/>
                  <a:gd name="T56" fmla="*/ 164 w 264"/>
                  <a:gd name="T57" fmla="*/ 196 h 318"/>
                  <a:gd name="T58" fmla="*/ 143 w 264"/>
                  <a:gd name="T59" fmla="*/ 198 h 318"/>
                  <a:gd name="T60" fmla="*/ 159 w 264"/>
                  <a:gd name="T61" fmla="*/ 248 h 318"/>
                  <a:gd name="T62" fmla="*/ 124 w 264"/>
                  <a:gd name="T63" fmla="*/ 238 h 318"/>
                  <a:gd name="T64" fmla="*/ 121 w 264"/>
                  <a:gd name="T65" fmla="*/ 212 h 318"/>
                  <a:gd name="T66" fmla="*/ 50 w 264"/>
                  <a:gd name="T67" fmla="*/ 318 h 318"/>
                  <a:gd name="T68" fmla="*/ 158 w 264"/>
                  <a:gd name="T69" fmla="*/ 127 h 318"/>
                  <a:gd name="T70" fmla="*/ 173 w 264"/>
                  <a:gd name="T71" fmla="*/ 116 h 318"/>
                  <a:gd name="T72" fmla="*/ 158 w 264"/>
                  <a:gd name="T73" fmla="*/ 12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318">
                    <a:moveTo>
                      <a:pt x="42" y="316"/>
                    </a:moveTo>
                    <a:cubicBezTo>
                      <a:pt x="41" y="304"/>
                      <a:pt x="27" y="292"/>
                      <a:pt x="28" y="281"/>
                    </a:cubicBezTo>
                    <a:cubicBezTo>
                      <a:pt x="23" y="275"/>
                      <a:pt x="20" y="263"/>
                      <a:pt x="16" y="258"/>
                    </a:cubicBezTo>
                    <a:cubicBezTo>
                      <a:pt x="17" y="258"/>
                      <a:pt x="18" y="257"/>
                      <a:pt x="19" y="256"/>
                    </a:cubicBezTo>
                    <a:cubicBezTo>
                      <a:pt x="25" y="262"/>
                      <a:pt x="30" y="267"/>
                      <a:pt x="36" y="273"/>
                    </a:cubicBezTo>
                    <a:cubicBezTo>
                      <a:pt x="39" y="272"/>
                      <a:pt x="44" y="282"/>
                      <a:pt x="52" y="278"/>
                    </a:cubicBezTo>
                    <a:cubicBezTo>
                      <a:pt x="56" y="273"/>
                      <a:pt x="59" y="268"/>
                      <a:pt x="63" y="263"/>
                    </a:cubicBezTo>
                    <a:cubicBezTo>
                      <a:pt x="64" y="262"/>
                      <a:pt x="64" y="263"/>
                      <a:pt x="65" y="263"/>
                    </a:cubicBezTo>
                    <a:cubicBezTo>
                      <a:pt x="65" y="262"/>
                      <a:pt x="65" y="261"/>
                      <a:pt x="65" y="261"/>
                    </a:cubicBezTo>
                    <a:cubicBezTo>
                      <a:pt x="74" y="246"/>
                      <a:pt x="94" y="221"/>
                      <a:pt x="98" y="206"/>
                    </a:cubicBezTo>
                    <a:cubicBezTo>
                      <a:pt x="90" y="197"/>
                      <a:pt x="51" y="201"/>
                      <a:pt x="45" y="206"/>
                    </a:cubicBezTo>
                    <a:cubicBezTo>
                      <a:pt x="45" y="205"/>
                      <a:pt x="44" y="205"/>
                      <a:pt x="43" y="204"/>
                    </a:cubicBezTo>
                    <a:cubicBezTo>
                      <a:pt x="28" y="208"/>
                      <a:pt x="28" y="208"/>
                      <a:pt x="22" y="208"/>
                    </a:cubicBezTo>
                    <a:cubicBezTo>
                      <a:pt x="7" y="201"/>
                      <a:pt x="0" y="168"/>
                      <a:pt x="5" y="157"/>
                    </a:cubicBezTo>
                    <a:cubicBezTo>
                      <a:pt x="8" y="156"/>
                      <a:pt x="8" y="156"/>
                      <a:pt x="23" y="165"/>
                    </a:cubicBezTo>
                    <a:cubicBezTo>
                      <a:pt x="35" y="168"/>
                      <a:pt x="64" y="172"/>
                      <a:pt x="76" y="181"/>
                    </a:cubicBezTo>
                    <a:cubicBezTo>
                      <a:pt x="79" y="177"/>
                      <a:pt x="111" y="191"/>
                      <a:pt x="120" y="189"/>
                    </a:cubicBezTo>
                    <a:cubicBezTo>
                      <a:pt x="129" y="184"/>
                      <a:pt x="142" y="178"/>
                      <a:pt x="147" y="171"/>
                    </a:cubicBezTo>
                    <a:cubicBezTo>
                      <a:pt x="146" y="163"/>
                      <a:pt x="134" y="162"/>
                      <a:pt x="131" y="160"/>
                    </a:cubicBezTo>
                    <a:cubicBezTo>
                      <a:pt x="131" y="161"/>
                      <a:pt x="130" y="162"/>
                      <a:pt x="130" y="162"/>
                    </a:cubicBezTo>
                    <a:cubicBezTo>
                      <a:pt x="117" y="155"/>
                      <a:pt x="89" y="159"/>
                      <a:pt x="86" y="136"/>
                    </a:cubicBezTo>
                    <a:cubicBezTo>
                      <a:pt x="87" y="135"/>
                      <a:pt x="88" y="133"/>
                      <a:pt x="89" y="132"/>
                    </a:cubicBezTo>
                    <a:cubicBezTo>
                      <a:pt x="138" y="150"/>
                      <a:pt x="143" y="151"/>
                      <a:pt x="162" y="158"/>
                    </a:cubicBezTo>
                    <a:cubicBezTo>
                      <a:pt x="181" y="156"/>
                      <a:pt x="208" y="145"/>
                      <a:pt x="221" y="130"/>
                    </a:cubicBezTo>
                    <a:cubicBezTo>
                      <a:pt x="220" y="117"/>
                      <a:pt x="192" y="104"/>
                      <a:pt x="186" y="112"/>
                    </a:cubicBezTo>
                    <a:cubicBezTo>
                      <a:pt x="187" y="128"/>
                      <a:pt x="178" y="137"/>
                      <a:pt x="169" y="147"/>
                    </a:cubicBezTo>
                    <a:cubicBezTo>
                      <a:pt x="150" y="149"/>
                      <a:pt x="144" y="140"/>
                      <a:pt x="137" y="120"/>
                    </a:cubicBezTo>
                    <a:cubicBezTo>
                      <a:pt x="141" y="113"/>
                      <a:pt x="146" y="106"/>
                      <a:pt x="151" y="99"/>
                    </a:cubicBezTo>
                    <a:cubicBezTo>
                      <a:pt x="163" y="93"/>
                      <a:pt x="163" y="93"/>
                      <a:pt x="164" y="90"/>
                    </a:cubicBezTo>
                    <a:cubicBezTo>
                      <a:pt x="157" y="80"/>
                      <a:pt x="149" y="83"/>
                      <a:pt x="141" y="82"/>
                    </a:cubicBezTo>
                    <a:cubicBezTo>
                      <a:pt x="133" y="90"/>
                      <a:pt x="134" y="109"/>
                      <a:pt x="124" y="123"/>
                    </a:cubicBezTo>
                    <a:cubicBezTo>
                      <a:pt x="113" y="127"/>
                      <a:pt x="111" y="106"/>
                      <a:pt x="113" y="100"/>
                    </a:cubicBezTo>
                    <a:cubicBezTo>
                      <a:pt x="112" y="98"/>
                      <a:pt x="110" y="97"/>
                      <a:pt x="109" y="95"/>
                    </a:cubicBezTo>
                    <a:cubicBezTo>
                      <a:pt x="105" y="101"/>
                      <a:pt x="102" y="108"/>
                      <a:pt x="96" y="114"/>
                    </a:cubicBezTo>
                    <a:cubicBezTo>
                      <a:pt x="93" y="110"/>
                      <a:pt x="92" y="107"/>
                      <a:pt x="92" y="104"/>
                    </a:cubicBezTo>
                    <a:cubicBezTo>
                      <a:pt x="96" y="85"/>
                      <a:pt x="101" y="66"/>
                      <a:pt x="105" y="48"/>
                    </a:cubicBezTo>
                    <a:cubicBezTo>
                      <a:pt x="102" y="38"/>
                      <a:pt x="104" y="33"/>
                      <a:pt x="107" y="28"/>
                    </a:cubicBezTo>
                    <a:cubicBezTo>
                      <a:pt x="115" y="37"/>
                      <a:pt x="118" y="50"/>
                      <a:pt x="116" y="67"/>
                    </a:cubicBezTo>
                    <a:cubicBezTo>
                      <a:pt x="117" y="68"/>
                      <a:pt x="118" y="70"/>
                      <a:pt x="119" y="71"/>
                    </a:cubicBezTo>
                    <a:cubicBezTo>
                      <a:pt x="129" y="50"/>
                      <a:pt x="128" y="23"/>
                      <a:pt x="126" y="3"/>
                    </a:cubicBezTo>
                    <a:cubicBezTo>
                      <a:pt x="126" y="2"/>
                      <a:pt x="127" y="1"/>
                      <a:pt x="128" y="0"/>
                    </a:cubicBezTo>
                    <a:cubicBezTo>
                      <a:pt x="129" y="0"/>
                      <a:pt x="130" y="0"/>
                      <a:pt x="131" y="0"/>
                    </a:cubicBezTo>
                    <a:cubicBezTo>
                      <a:pt x="140" y="10"/>
                      <a:pt x="143" y="37"/>
                      <a:pt x="140" y="57"/>
                    </a:cubicBezTo>
                    <a:cubicBezTo>
                      <a:pt x="140" y="65"/>
                      <a:pt x="137" y="64"/>
                      <a:pt x="143" y="73"/>
                    </a:cubicBezTo>
                    <a:cubicBezTo>
                      <a:pt x="150" y="75"/>
                      <a:pt x="156" y="75"/>
                      <a:pt x="161" y="68"/>
                    </a:cubicBezTo>
                    <a:cubicBezTo>
                      <a:pt x="161" y="55"/>
                      <a:pt x="156" y="49"/>
                      <a:pt x="162" y="41"/>
                    </a:cubicBezTo>
                    <a:cubicBezTo>
                      <a:pt x="166" y="45"/>
                      <a:pt x="169" y="49"/>
                      <a:pt x="173" y="53"/>
                    </a:cubicBezTo>
                    <a:cubicBezTo>
                      <a:pt x="173" y="57"/>
                      <a:pt x="180" y="63"/>
                      <a:pt x="184" y="63"/>
                    </a:cubicBezTo>
                    <a:cubicBezTo>
                      <a:pt x="193" y="57"/>
                      <a:pt x="196" y="52"/>
                      <a:pt x="204" y="49"/>
                    </a:cubicBezTo>
                    <a:cubicBezTo>
                      <a:pt x="210" y="59"/>
                      <a:pt x="216" y="74"/>
                      <a:pt x="207" y="88"/>
                    </a:cubicBezTo>
                    <a:cubicBezTo>
                      <a:pt x="200" y="90"/>
                      <a:pt x="192" y="90"/>
                      <a:pt x="189" y="91"/>
                    </a:cubicBezTo>
                    <a:cubicBezTo>
                      <a:pt x="189" y="92"/>
                      <a:pt x="189" y="94"/>
                      <a:pt x="188" y="95"/>
                    </a:cubicBezTo>
                    <a:cubicBezTo>
                      <a:pt x="192" y="99"/>
                      <a:pt x="195" y="98"/>
                      <a:pt x="199" y="97"/>
                    </a:cubicBezTo>
                    <a:cubicBezTo>
                      <a:pt x="221" y="104"/>
                      <a:pt x="264" y="104"/>
                      <a:pt x="253" y="154"/>
                    </a:cubicBezTo>
                    <a:cubicBezTo>
                      <a:pt x="249" y="162"/>
                      <a:pt x="249" y="169"/>
                      <a:pt x="238" y="171"/>
                    </a:cubicBezTo>
                    <a:cubicBezTo>
                      <a:pt x="221" y="166"/>
                      <a:pt x="197" y="154"/>
                      <a:pt x="181" y="165"/>
                    </a:cubicBezTo>
                    <a:cubicBezTo>
                      <a:pt x="181" y="176"/>
                      <a:pt x="191" y="196"/>
                      <a:pt x="175" y="198"/>
                    </a:cubicBezTo>
                    <a:cubicBezTo>
                      <a:pt x="171" y="197"/>
                      <a:pt x="168" y="196"/>
                      <a:pt x="164" y="196"/>
                    </a:cubicBezTo>
                    <a:cubicBezTo>
                      <a:pt x="163" y="197"/>
                      <a:pt x="163" y="198"/>
                      <a:pt x="162" y="198"/>
                    </a:cubicBezTo>
                    <a:cubicBezTo>
                      <a:pt x="157" y="193"/>
                      <a:pt x="149" y="195"/>
                      <a:pt x="143" y="198"/>
                    </a:cubicBezTo>
                    <a:cubicBezTo>
                      <a:pt x="143" y="199"/>
                      <a:pt x="143" y="201"/>
                      <a:pt x="143" y="202"/>
                    </a:cubicBezTo>
                    <a:cubicBezTo>
                      <a:pt x="153" y="211"/>
                      <a:pt x="168" y="230"/>
                      <a:pt x="159" y="248"/>
                    </a:cubicBezTo>
                    <a:cubicBezTo>
                      <a:pt x="149" y="248"/>
                      <a:pt x="142" y="244"/>
                      <a:pt x="133" y="240"/>
                    </a:cubicBezTo>
                    <a:cubicBezTo>
                      <a:pt x="130" y="242"/>
                      <a:pt x="125" y="240"/>
                      <a:pt x="124" y="238"/>
                    </a:cubicBezTo>
                    <a:cubicBezTo>
                      <a:pt x="129" y="231"/>
                      <a:pt x="132" y="223"/>
                      <a:pt x="134" y="218"/>
                    </a:cubicBezTo>
                    <a:cubicBezTo>
                      <a:pt x="127" y="211"/>
                      <a:pt x="127" y="212"/>
                      <a:pt x="121" y="212"/>
                    </a:cubicBezTo>
                    <a:cubicBezTo>
                      <a:pt x="109" y="231"/>
                      <a:pt x="97" y="250"/>
                      <a:pt x="84" y="269"/>
                    </a:cubicBezTo>
                    <a:cubicBezTo>
                      <a:pt x="78" y="281"/>
                      <a:pt x="64" y="314"/>
                      <a:pt x="50" y="318"/>
                    </a:cubicBezTo>
                    <a:cubicBezTo>
                      <a:pt x="44" y="315"/>
                      <a:pt x="44" y="315"/>
                      <a:pt x="42" y="316"/>
                    </a:cubicBezTo>
                    <a:close/>
                    <a:moveTo>
                      <a:pt x="158" y="127"/>
                    </a:moveTo>
                    <a:cubicBezTo>
                      <a:pt x="164" y="133"/>
                      <a:pt x="164" y="133"/>
                      <a:pt x="165" y="133"/>
                    </a:cubicBezTo>
                    <a:cubicBezTo>
                      <a:pt x="169" y="126"/>
                      <a:pt x="171" y="120"/>
                      <a:pt x="173" y="116"/>
                    </a:cubicBezTo>
                    <a:cubicBezTo>
                      <a:pt x="164" y="104"/>
                      <a:pt x="164" y="108"/>
                      <a:pt x="156" y="119"/>
                    </a:cubicBezTo>
                    <a:cubicBezTo>
                      <a:pt x="157" y="122"/>
                      <a:pt x="157" y="124"/>
                      <a:pt x="158" y="127"/>
                    </a:cubicBezTo>
                    <a:close/>
                  </a:path>
                </a:pathLst>
              </a:custGeom>
              <a:solidFill>
                <a:srgbClr val="E60012"/>
              </a:solidFill>
              <a:ln>
                <a:noFill/>
              </a:ln>
            </p:spPr>
            <p:txBody>
              <a:bodyPr anchor="ctr"/>
              <a:lstStyle/>
              <a:p>
                <a:pPr algn="ctr"/>
                <a:endParaRPr/>
              </a:p>
            </p:txBody>
          </p:sp>
          <p:sp>
            <p:nvSpPr>
              <p:cNvPr id="58" name="íṧļide">
                <a:extLst>
                  <a:ext uri="{FF2B5EF4-FFF2-40B4-BE49-F238E27FC236}">
                    <a16:creationId xmlns:a16="http://schemas.microsoft.com/office/drawing/2014/main" id="{251228CC-FD5A-AADC-9813-5910A63B9EF9}"/>
                  </a:ext>
                </a:extLst>
              </p:cNvPr>
              <p:cNvSpPr/>
              <p:nvPr/>
            </p:nvSpPr>
            <p:spPr bwMode="auto">
              <a:xfrm>
                <a:off x="2887663" y="2605088"/>
                <a:ext cx="152400" cy="233363"/>
              </a:xfrm>
              <a:custGeom>
                <a:avLst/>
                <a:gdLst>
                  <a:gd name="T0" fmla="*/ 148 w 194"/>
                  <a:gd name="T1" fmla="*/ 226 h 299"/>
                  <a:gd name="T2" fmla="*/ 145 w 194"/>
                  <a:gd name="T3" fmla="*/ 175 h 299"/>
                  <a:gd name="T4" fmla="*/ 127 w 194"/>
                  <a:gd name="T5" fmla="*/ 196 h 299"/>
                  <a:gd name="T6" fmla="*/ 116 w 194"/>
                  <a:gd name="T7" fmla="*/ 175 h 299"/>
                  <a:gd name="T8" fmla="*/ 87 w 194"/>
                  <a:gd name="T9" fmla="*/ 56 h 299"/>
                  <a:gd name="T10" fmla="*/ 116 w 194"/>
                  <a:gd name="T11" fmla="*/ 122 h 299"/>
                  <a:gd name="T12" fmla="*/ 126 w 194"/>
                  <a:gd name="T13" fmla="*/ 164 h 299"/>
                  <a:gd name="T14" fmla="*/ 129 w 194"/>
                  <a:gd name="T15" fmla="*/ 43 h 299"/>
                  <a:gd name="T16" fmla="*/ 157 w 194"/>
                  <a:gd name="T17" fmla="*/ 43 h 299"/>
                  <a:gd name="T18" fmla="*/ 170 w 194"/>
                  <a:gd name="T19" fmla="*/ 77 h 299"/>
                  <a:gd name="T20" fmla="*/ 177 w 194"/>
                  <a:gd name="T21" fmla="*/ 95 h 299"/>
                  <a:gd name="T22" fmla="*/ 173 w 194"/>
                  <a:gd name="T23" fmla="*/ 274 h 299"/>
                  <a:gd name="T24" fmla="*/ 78 w 194"/>
                  <a:gd name="T25" fmla="*/ 242 h 299"/>
                  <a:gd name="T26" fmla="*/ 80 w 194"/>
                  <a:gd name="T27" fmla="*/ 196 h 299"/>
                  <a:gd name="T28" fmla="*/ 96 w 194"/>
                  <a:gd name="T29" fmla="*/ 156 h 299"/>
                  <a:gd name="T30" fmla="*/ 78 w 194"/>
                  <a:gd name="T31" fmla="*/ 164 h 299"/>
                  <a:gd name="T32" fmla="*/ 85 w 194"/>
                  <a:gd name="T33" fmla="*/ 100 h 299"/>
                  <a:gd name="T34" fmla="*/ 58 w 194"/>
                  <a:gd name="T35" fmla="*/ 90 h 299"/>
                  <a:gd name="T36" fmla="*/ 3 w 194"/>
                  <a:gd name="T37" fmla="*/ 174 h 299"/>
                  <a:gd name="T38" fmla="*/ 25 w 194"/>
                  <a:gd name="T39" fmla="*/ 185 h 299"/>
                  <a:gd name="T40" fmla="*/ 62 w 194"/>
                  <a:gd name="T41" fmla="*/ 197 h 299"/>
                  <a:gd name="T42" fmla="*/ 54 w 194"/>
                  <a:gd name="T43" fmla="*/ 185 h 299"/>
                  <a:gd name="T44" fmla="*/ 37 w 194"/>
                  <a:gd name="T45" fmla="*/ 216 h 299"/>
                  <a:gd name="T46" fmla="*/ 48 w 194"/>
                  <a:gd name="T47" fmla="*/ 245 h 299"/>
                  <a:gd name="T48" fmla="*/ 68 w 194"/>
                  <a:gd name="T49" fmla="*/ 238 h 299"/>
                  <a:gd name="T50" fmla="*/ 17 w 194"/>
                  <a:gd name="T51" fmla="*/ 96 h 299"/>
                  <a:gd name="T52" fmla="*/ 61 w 194"/>
                  <a:gd name="T53" fmla="*/ 59 h 299"/>
                  <a:gd name="T54" fmla="*/ 79 w 194"/>
                  <a:gd name="T55" fmla="*/ 14 h 299"/>
                  <a:gd name="T56" fmla="*/ 31 w 194"/>
                  <a:gd name="T57" fmla="*/ 70 h 299"/>
                  <a:gd name="T58" fmla="*/ 24 w 194"/>
                  <a:gd name="T59" fmla="*/ 84 h 299"/>
                  <a:gd name="T60" fmla="*/ 21 w 194"/>
                  <a:gd name="T61" fmla="*/ 90 h 299"/>
                  <a:gd name="T62" fmla="*/ 20 w 194"/>
                  <a:gd name="T63" fmla="*/ 93 h 299"/>
                  <a:gd name="T64" fmla="*/ 17 w 194"/>
                  <a:gd name="T65" fmla="*/ 9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299">
                    <a:moveTo>
                      <a:pt x="161" y="299"/>
                    </a:moveTo>
                    <a:cubicBezTo>
                      <a:pt x="152" y="275"/>
                      <a:pt x="152" y="251"/>
                      <a:pt x="148" y="226"/>
                    </a:cubicBezTo>
                    <a:cubicBezTo>
                      <a:pt x="149" y="225"/>
                      <a:pt x="150" y="225"/>
                      <a:pt x="151" y="225"/>
                    </a:cubicBezTo>
                    <a:cubicBezTo>
                      <a:pt x="149" y="208"/>
                      <a:pt x="147" y="192"/>
                      <a:pt x="145" y="175"/>
                    </a:cubicBezTo>
                    <a:cubicBezTo>
                      <a:pt x="144" y="175"/>
                      <a:pt x="143" y="175"/>
                      <a:pt x="143" y="175"/>
                    </a:cubicBezTo>
                    <a:cubicBezTo>
                      <a:pt x="137" y="180"/>
                      <a:pt x="132" y="190"/>
                      <a:pt x="127" y="196"/>
                    </a:cubicBezTo>
                    <a:cubicBezTo>
                      <a:pt x="122" y="197"/>
                      <a:pt x="118" y="198"/>
                      <a:pt x="115" y="199"/>
                    </a:cubicBezTo>
                    <a:cubicBezTo>
                      <a:pt x="110" y="194"/>
                      <a:pt x="115" y="178"/>
                      <a:pt x="116" y="175"/>
                    </a:cubicBezTo>
                    <a:cubicBezTo>
                      <a:pt x="117" y="148"/>
                      <a:pt x="106" y="130"/>
                      <a:pt x="108" y="106"/>
                    </a:cubicBezTo>
                    <a:cubicBezTo>
                      <a:pt x="105" y="83"/>
                      <a:pt x="85" y="80"/>
                      <a:pt x="87" y="56"/>
                    </a:cubicBezTo>
                    <a:cubicBezTo>
                      <a:pt x="96" y="50"/>
                      <a:pt x="102" y="60"/>
                      <a:pt x="112" y="69"/>
                    </a:cubicBezTo>
                    <a:cubicBezTo>
                      <a:pt x="118" y="85"/>
                      <a:pt x="114" y="104"/>
                      <a:pt x="116" y="122"/>
                    </a:cubicBezTo>
                    <a:cubicBezTo>
                      <a:pt x="121" y="129"/>
                      <a:pt x="127" y="138"/>
                      <a:pt x="128" y="153"/>
                    </a:cubicBezTo>
                    <a:cubicBezTo>
                      <a:pt x="126" y="158"/>
                      <a:pt x="126" y="158"/>
                      <a:pt x="126" y="164"/>
                    </a:cubicBezTo>
                    <a:cubicBezTo>
                      <a:pt x="132" y="163"/>
                      <a:pt x="137" y="154"/>
                      <a:pt x="141" y="148"/>
                    </a:cubicBezTo>
                    <a:cubicBezTo>
                      <a:pt x="138" y="112"/>
                      <a:pt x="134" y="75"/>
                      <a:pt x="129" y="43"/>
                    </a:cubicBezTo>
                    <a:cubicBezTo>
                      <a:pt x="123" y="40"/>
                      <a:pt x="122" y="15"/>
                      <a:pt x="125" y="11"/>
                    </a:cubicBezTo>
                    <a:cubicBezTo>
                      <a:pt x="146" y="7"/>
                      <a:pt x="151" y="16"/>
                      <a:pt x="157" y="43"/>
                    </a:cubicBezTo>
                    <a:cubicBezTo>
                      <a:pt x="157" y="60"/>
                      <a:pt x="152" y="101"/>
                      <a:pt x="159" y="114"/>
                    </a:cubicBezTo>
                    <a:cubicBezTo>
                      <a:pt x="166" y="113"/>
                      <a:pt x="169" y="84"/>
                      <a:pt x="170" y="77"/>
                    </a:cubicBezTo>
                    <a:cubicBezTo>
                      <a:pt x="170" y="77"/>
                      <a:pt x="171" y="77"/>
                      <a:pt x="172" y="77"/>
                    </a:cubicBezTo>
                    <a:cubicBezTo>
                      <a:pt x="173" y="87"/>
                      <a:pt x="174" y="86"/>
                      <a:pt x="177" y="95"/>
                    </a:cubicBezTo>
                    <a:cubicBezTo>
                      <a:pt x="194" y="102"/>
                      <a:pt x="170" y="135"/>
                      <a:pt x="164" y="142"/>
                    </a:cubicBezTo>
                    <a:cubicBezTo>
                      <a:pt x="162" y="183"/>
                      <a:pt x="172" y="229"/>
                      <a:pt x="173" y="274"/>
                    </a:cubicBezTo>
                    <a:cubicBezTo>
                      <a:pt x="172" y="286"/>
                      <a:pt x="169" y="295"/>
                      <a:pt x="161" y="299"/>
                    </a:cubicBezTo>
                    <a:close/>
                    <a:moveTo>
                      <a:pt x="78" y="242"/>
                    </a:moveTo>
                    <a:cubicBezTo>
                      <a:pt x="81" y="240"/>
                      <a:pt x="83" y="238"/>
                      <a:pt x="86" y="236"/>
                    </a:cubicBezTo>
                    <a:cubicBezTo>
                      <a:pt x="84" y="222"/>
                      <a:pt x="82" y="209"/>
                      <a:pt x="80" y="196"/>
                    </a:cubicBezTo>
                    <a:cubicBezTo>
                      <a:pt x="82" y="182"/>
                      <a:pt x="90" y="168"/>
                      <a:pt x="94" y="156"/>
                    </a:cubicBezTo>
                    <a:cubicBezTo>
                      <a:pt x="95" y="156"/>
                      <a:pt x="96" y="156"/>
                      <a:pt x="96" y="156"/>
                    </a:cubicBezTo>
                    <a:cubicBezTo>
                      <a:pt x="96" y="147"/>
                      <a:pt x="101" y="138"/>
                      <a:pt x="100" y="129"/>
                    </a:cubicBezTo>
                    <a:cubicBezTo>
                      <a:pt x="93" y="133"/>
                      <a:pt x="86" y="164"/>
                      <a:pt x="78" y="164"/>
                    </a:cubicBezTo>
                    <a:cubicBezTo>
                      <a:pt x="75" y="138"/>
                      <a:pt x="79" y="129"/>
                      <a:pt x="85" y="107"/>
                    </a:cubicBezTo>
                    <a:cubicBezTo>
                      <a:pt x="85" y="105"/>
                      <a:pt x="85" y="103"/>
                      <a:pt x="85" y="100"/>
                    </a:cubicBezTo>
                    <a:cubicBezTo>
                      <a:pt x="74" y="90"/>
                      <a:pt x="75" y="82"/>
                      <a:pt x="61" y="85"/>
                    </a:cubicBezTo>
                    <a:cubicBezTo>
                      <a:pt x="60" y="87"/>
                      <a:pt x="59" y="89"/>
                      <a:pt x="58" y="90"/>
                    </a:cubicBezTo>
                    <a:cubicBezTo>
                      <a:pt x="57" y="120"/>
                      <a:pt x="39" y="129"/>
                      <a:pt x="26" y="149"/>
                    </a:cubicBezTo>
                    <a:cubicBezTo>
                      <a:pt x="23" y="153"/>
                      <a:pt x="5" y="169"/>
                      <a:pt x="3" y="174"/>
                    </a:cubicBezTo>
                    <a:cubicBezTo>
                      <a:pt x="2" y="175"/>
                      <a:pt x="1" y="175"/>
                      <a:pt x="0" y="175"/>
                    </a:cubicBezTo>
                    <a:cubicBezTo>
                      <a:pt x="2" y="185"/>
                      <a:pt x="14" y="187"/>
                      <a:pt x="25" y="185"/>
                    </a:cubicBezTo>
                    <a:cubicBezTo>
                      <a:pt x="36" y="172"/>
                      <a:pt x="44" y="151"/>
                      <a:pt x="56" y="137"/>
                    </a:cubicBezTo>
                    <a:cubicBezTo>
                      <a:pt x="59" y="155"/>
                      <a:pt x="60" y="176"/>
                      <a:pt x="62" y="197"/>
                    </a:cubicBezTo>
                    <a:cubicBezTo>
                      <a:pt x="60" y="199"/>
                      <a:pt x="58" y="200"/>
                      <a:pt x="56" y="201"/>
                    </a:cubicBezTo>
                    <a:cubicBezTo>
                      <a:pt x="55" y="196"/>
                      <a:pt x="54" y="191"/>
                      <a:pt x="54" y="185"/>
                    </a:cubicBezTo>
                    <a:cubicBezTo>
                      <a:pt x="52" y="185"/>
                      <a:pt x="51" y="185"/>
                      <a:pt x="50" y="186"/>
                    </a:cubicBezTo>
                    <a:cubicBezTo>
                      <a:pt x="45" y="196"/>
                      <a:pt x="41" y="206"/>
                      <a:pt x="37" y="216"/>
                    </a:cubicBezTo>
                    <a:cubicBezTo>
                      <a:pt x="37" y="223"/>
                      <a:pt x="37" y="240"/>
                      <a:pt x="43" y="247"/>
                    </a:cubicBezTo>
                    <a:cubicBezTo>
                      <a:pt x="44" y="246"/>
                      <a:pt x="46" y="245"/>
                      <a:pt x="48" y="245"/>
                    </a:cubicBezTo>
                    <a:cubicBezTo>
                      <a:pt x="54" y="239"/>
                      <a:pt x="57" y="221"/>
                      <a:pt x="65" y="223"/>
                    </a:cubicBezTo>
                    <a:cubicBezTo>
                      <a:pt x="66" y="228"/>
                      <a:pt x="67" y="233"/>
                      <a:pt x="68" y="238"/>
                    </a:cubicBezTo>
                    <a:cubicBezTo>
                      <a:pt x="72" y="239"/>
                      <a:pt x="75" y="241"/>
                      <a:pt x="78" y="242"/>
                    </a:cubicBezTo>
                    <a:close/>
                    <a:moveTo>
                      <a:pt x="17" y="96"/>
                    </a:moveTo>
                    <a:cubicBezTo>
                      <a:pt x="20" y="95"/>
                      <a:pt x="31" y="90"/>
                      <a:pt x="32" y="85"/>
                    </a:cubicBezTo>
                    <a:cubicBezTo>
                      <a:pt x="42" y="76"/>
                      <a:pt x="51" y="67"/>
                      <a:pt x="61" y="59"/>
                    </a:cubicBezTo>
                    <a:cubicBezTo>
                      <a:pt x="79" y="52"/>
                      <a:pt x="79" y="51"/>
                      <a:pt x="83" y="49"/>
                    </a:cubicBezTo>
                    <a:cubicBezTo>
                      <a:pt x="87" y="35"/>
                      <a:pt x="84" y="23"/>
                      <a:pt x="79" y="14"/>
                    </a:cubicBezTo>
                    <a:cubicBezTo>
                      <a:pt x="71" y="12"/>
                      <a:pt x="68" y="0"/>
                      <a:pt x="68" y="19"/>
                    </a:cubicBezTo>
                    <a:cubicBezTo>
                      <a:pt x="55" y="34"/>
                      <a:pt x="42" y="52"/>
                      <a:pt x="31" y="70"/>
                    </a:cubicBezTo>
                    <a:cubicBezTo>
                      <a:pt x="30" y="74"/>
                      <a:pt x="27" y="78"/>
                      <a:pt x="24" y="82"/>
                    </a:cubicBezTo>
                    <a:cubicBezTo>
                      <a:pt x="24" y="82"/>
                      <a:pt x="24" y="83"/>
                      <a:pt x="24" y="84"/>
                    </a:cubicBezTo>
                    <a:cubicBezTo>
                      <a:pt x="23" y="84"/>
                      <a:pt x="23" y="84"/>
                      <a:pt x="22" y="84"/>
                    </a:cubicBezTo>
                    <a:cubicBezTo>
                      <a:pt x="22" y="86"/>
                      <a:pt x="21" y="88"/>
                      <a:pt x="21" y="90"/>
                    </a:cubicBezTo>
                    <a:cubicBezTo>
                      <a:pt x="20" y="91"/>
                      <a:pt x="20" y="91"/>
                      <a:pt x="19" y="91"/>
                    </a:cubicBezTo>
                    <a:cubicBezTo>
                      <a:pt x="19" y="91"/>
                      <a:pt x="19" y="92"/>
                      <a:pt x="20" y="93"/>
                    </a:cubicBezTo>
                    <a:cubicBezTo>
                      <a:pt x="19" y="93"/>
                      <a:pt x="18" y="93"/>
                      <a:pt x="17" y="93"/>
                    </a:cubicBezTo>
                    <a:cubicBezTo>
                      <a:pt x="17" y="94"/>
                      <a:pt x="17" y="95"/>
                      <a:pt x="17" y="96"/>
                    </a:cubicBezTo>
                    <a:close/>
                  </a:path>
                </a:pathLst>
              </a:custGeom>
              <a:solidFill>
                <a:srgbClr val="E60012"/>
              </a:solidFill>
              <a:ln>
                <a:noFill/>
              </a:ln>
            </p:spPr>
            <p:txBody>
              <a:bodyPr anchor="ctr"/>
              <a:lstStyle/>
              <a:p>
                <a:pPr algn="ctr"/>
                <a:endParaRPr/>
              </a:p>
            </p:txBody>
          </p:sp>
          <p:sp>
            <p:nvSpPr>
              <p:cNvPr id="59" name="íṩḻíḓe">
                <a:extLst>
                  <a:ext uri="{FF2B5EF4-FFF2-40B4-BE49-F238E27FC236}">
                    <a16:creationId xmlns:a16="http://schemas.microsoft.com/office/drawing/2014/main" id="{704F7999-833C-11E3-61C8-4D0DB50FDF6B}"/>
                  </a:ext>
                </a:extLst>
              </p:cNvPr>
              <p:cNvSpPr/>
              <p:nvPr/>
            </p:nvSpPr>
            <p:spPr bwMode="auto">
              <a:xfrm>
                <a:off x="2519363" y="2747963"/>
                <a:ext cx="141288" cy="239713"/>
              </a:xfrm>
              <a:custGeom>
                <a:avLst/>
                <a:gdLst>
                  <a:gd name="T0" fmla="*/ 160 w 179"/>
                  <a:gd name="T1" fmla="*/ 305 h 307"/>
                  <a:gd name="T2" fmla="*/ 144 w 179"/>
                  <a:gd name="T3" fmla="*/ 283 h 307"/>
                  <a:gd name="T4" fmla="*/ 126 w 179"/>
                  <a:gd name="T5" fmla="*/ 244 h 307"/>
                  <a:gd name="T6" fmla="*/ 122 w 179"/>
                  <a:gd name="T7" fmla="*/ 242 h 307"/>
                  <a:gd name="T8" fmla="*/ 121 w 179"/>
                  <a:gd name="T9" fmla="*/ 235 h 307"/>
                  <a:gd name="T10" fmla="*/ 97 w 179"/>
                  <a:gd name="T11" fmla="*/ 281 h 307"/>
                  <a:gd name="T12" fmla="*/ 72 w 179"/>
                  <a:gd name="T13" fmla="*/ 294 h 307"/>
                  <a:gd name="T14" fmla="*/ 93 w 179"/>
                  <a:gd name="T15" fmla="*/ 185 h 307"/>
                  <a:gd name="T16" fmla="*/ 45 w 179"/>
                  <a:gd name="T17" fmla="*/ 279 h 307"/>
                  <a:gd name="T18" fmla="*/ 34 w 179"/>
                  <a:gd name="T19" fmla="*/ 281 h 307"/>
                  <a:gd name="T20" fmla="*/ 17 w 179"/>
                  <a:gd name="T21" fmla="*/ 275 h 307"/>
                  <a:gd name="T22" fmla="*/ 46 w 179"/>
                  <a:gd name="T23" fmla="*/ 232 h 307"/>
                  <a:gd name="T24" fmla="*/ 74 w 179"/>
                  <a:gd name="T25" fmla="*/ 155 h 307"/>
                  <a:gd name="T26" fmla="*/ 49 w 179"/>
                  <a:gd name="T27" fmla="*/ 197 h 307"/>
                  <a:gd name="T28" fmla="*/ 35 w 179"/>
                  <a:gd name="T29" fmla="*/ 194 h 307"/>
                  <a:gd name="T30" fmla="*/ 19 w 179"/>
                  <a:gd name="T31" fmla="*/ 158 h 307"/>
                  <a:gd name="T32" fmla="*/ 54 w 179"/>
                  <a:gd name="T33" fmla="*/ 153 h 307"/>
                  <a:gd name="T34" fmla="*/ 57 w 179"/>
                  <a:gd name="T35" fmla="*/ 143 h 307"/>
                  <a:gd name="T36" fmla="*/ 53 w 179"/>
                  <a:gd name="T37" fmla="*/ 118 h 307"/>
                  <a:gd name="T38" fmla="*/ 64 w 179"/>
                  <a:gd name="T39" fmla="*/ 90 h 307"/>
                  <a:gd name="T40" fmla="*/ 0 w 179"/>
                  <a:gd name="T41" fmla="*/ 131 h 307"/>
                  <a:gd name="T42" fmla="*/ 24 w 179"/>
                  <a:gd name="T43" fmla="*/ 66 h 307"/>
                  <a:gd name="T44" fmla="*/ 36 w 179"/>
                  <a:gd name="T45" fmla="*/ 43 h 307"/>
                  <a:gd name="T46" fmla="*/ 57 w 179"/>
                  <a:gd name="T47" fmla="*/ 40 h 307"/>
                  <a:gd name="T48" fmla="*/ 93 w 179"/>
                  <a:gd name="T49" fmla="*/ 34 h 307"/>
                  <a:gd name="T50" fmla="*/ 73 w 179"/>
                  <a:gd name="T51" fmla="*/ 107 h 307"/>
                  <a:gd name="T52" fmla="*/ 88 w 179"/>
                  <a:gd name="T53" fmla="*/ 59 h 307"/>
                  <a:gd name="T54" fmla="*/ 119 w 179"/>
                  <a:gd name="T55" fmla="*/ 61 h 307"/>
                  <a:gd name="T56" fmla="*/ 111 w 179"/>
                  <a:gd name="T57" fmla="*/ 115 h 307"/>
                  <a:gd name="T58" fmla="*/ 154 w 179"/>
                  <a:gd name="T59" fmla="*/ 87 h 307"/>
                  <a:gd name="T60" fmla="*/ 155 w 179"/>
                  <a:gd name="T61" fmla="*/ 158 h 307"/>
                  <a:gd name="T62" fmla="*/ 146 w 179"/>
                  <a:gd name="T63" fmla="*/ 228 h 307"/>
                  <a:gd name="T64" fmla="*/ 89 w 179"/>
                  <a:gd name="T65" fmla="*/ 260 h 307"/>
                  <a:gd name="T66" fmla="*/ 105 w 179"/>
                  <a:gd name="T67" fmla="*/ 205 h 307"/>
                  <a:gd name="T68" fmla="*/ 88 w 179"/>
                  <a:gd name="T69" fmla="*/ 252 h 307"/>
                  <a:gd name="T70" fmla="*/ 89 w 179"/>
                  <a:gd name="T71" fmla="*/ 260 h 307"/>
                  <a:gd name="T72" fmla="*/ 133 w 179"/>
                  <a:gd name="T73" fmla="*/ 179 h 307"/>
                  <a:gd name="T74" fmla="*/ 118 w 179"/>
                  <a:gd name="T75" fmla="*/ 173 h 307"/>
                  <a:gd name="T76" fmla="*/ 115 w 179"/>
                  <a:gd name="T77" fmla="*/ 159 h 307"/>
                  <a:gd name="T78" fmla="*/ 106 w 179"/>
                  <a:gd name="T79" fmla="*/ 155 h 307"/>
                  <a:gd name="T80" fmla="*/ 102 w 179"/>
                  <a:gd name="T81" fmla="*/ 143 h 307"/>
                  <a:gd name="T82" fmla="*/ 87 w 179"/>
                  <a:gd name="T83" fmla="*/ 112 h 307"/>
                  <a:gd name="T84" fmla="*/ 74 w 179"/>
                  <a:gd name="T85" fmla="*/ 47 h 307"/>
                  <a:gd name="T86" fmla="*/ 78 w 179"/>
                  <a:gd name="T87" fmla="*/ 36 h 307"/>
                  <a:gd name="T88" fmla="*/ 73 w 179"/>
                  <a:gd name="T89" fmla="*/ 23 h 307"/>
                  <a:gd name="T90" fmla="*/ 71 w 179"/>
                  <a:gd name="T91" fmla="*/ 47 h 307"/>
                  <a:gd name="T92" fmla="*/ 74 w 179"/>
                  <a:gd name="T93" fmla="*/ 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307">
                    <a:moveTo>
                      <a:pt x="168" y="307"/>
                    </a:moveTo>
                    <a:cubicBezTo>
                      <a:pt x="165" y="306"/>
                      <a:pt x="165" y="306"/>
                      <a:pt x="160" y="305"/>
                    </a:cubicBezTo>
                    <a:cubicBezTo>
                      <a:pt x="155" y="297"/>
                      <a:pt x="150" y="289"/>
                      <a:pt x="146" y="281"/>
                    </a:cubicBezTo>
                    <a:cubicBezTo>
                      <a:pt x="145" y="282"/>
                      <a:pt x="144" y="282"/>
                      <a:pt x="144" y="283"/>
                    </a:cubicBezTo>
                    <a:cubicBezTo>
                      <a:pt x="138" y="268"/>
                      <a:pt x="133" y="261"/>
                      <a:pt x="127" y="250"/>
                    </a:cubicBezTo>
                    <a:cubicBezTo>
                      <a:pt x="128" y="248"/>
                      <a:pt x="126" y="245"/>
                      <a:pt x="126" y="244"/>
                    </a:cubicBezTo>
                    <a:cubicBezTo>
                      <a:pt x="125" y="245"/>
                      <a:pt x="125" y="245"/>
                      <a:pt x="124" y="246"/>
                    </a:cubicBezTo>
                    <a:cubicBezTo>
                      <a:pt x="123" y="245"/>
                      <a:pt x="123" y="243"/>
                      <a:pt x="122" y="242"/>
                    </a:cubicBezTo>
                    <a:cubicBezTo>
                      <a:pt x="122" y="241"/>
                      <a:pt x="123" y="240"/>
                      <a:pt x="123" y="240"/>
                    </a:cubicBezTo>
                    <a:cubicBezTo>
                      <a:pt x="122" y="238"/>
                      <a:pt x="121" y="237"/>
                      <a:pt x="121" y="235"/>
                    </a:cubicBezTo>
                    <a:cubicBezTo>
                      <a:pt x="110" y="247"/>
                      <a:pt x="103" y="266"/>
                      <a:pt x="95" y="279"/>
                    </a:cubicBezTo>
                    <a:cubicBezTo>
                      <a:pt x="96" y="280"/>
                      <a:pt x="96" y="280"/>
                      <a:pt x="97" y="281"/>
                    </a:cubicBezTo>
                    <a:cubicBezTo>
                      <a:pt x="87" y="292"/>
                      <a:pt x="85" y="298"/>
                      <a:pt x="75" y="300"/>
                    </a:cubicBezTo>
                    <a:cubicBezTo>
                      <a:pt x="74" y="298"/>
                      <a:pt x="73" y="296"/>
                      <a:pt x="72" y="294"/>
                    </a:cubicBezTo>
                    <a:cubicBezTo>
                      <a:pt x="76" y="268"/>
                      <a:pt x="83" y="226"/>
                      <a:pt x="96" y="208"/>
                    </a:cubicBezTo>
                    <a:cubicBezTo>
                      <a:pt x="99" y="196"/>
                      <a:pt x="97" y="193"/>
                      <a:pt x="93" y="185"/>
                    </a:cubicBezTo>
                    <a:cubicBezTo>
                      <a:pt x="81" y="196"/>
                      <a:pt x="77" y="216"/>
                      <a:pt x="69" y="230"/>
                    </a:cubicBezTo>
                    <a:cubicBezTo>
                      <a:pt x="70" y="242"/>
                      <a:pt x="52" y="271"/>
                      <a:pt x="45" y="279"/>
                    </a:cubicBezTo>
                    <a:cubicBezTo>
                      <a:pt x="42" y="280"/>
                      <a:pt x="38" y="281"/>
                      <a:pt x="35" y="282"/>
                    </a:cubicBezTo>
                    <a:cubicBezTo>
                      <a:pt x="35" y="282"/>
                      <a:pt x="34" y="282"/>
                      <a:pt x="34" y="281"/>
                    </a:cubicBezTo>
                    <a:cubicBezTo>
                      <a:pt x="28" y="284"/>
                      <a:pt x="25" y="283"/>
                      <a:pt x="22" y="283"/>
                    </a:cubicBezTo>
                    <a:cubicBezTo>
                      <a:pt x="20" y="280"/>
                      <a:pt x="19" y="278"/>
                      <a:pt x="17" y="275"/>
                    </a:cubicBezTo>
                    <a:cubicBezTo>
                      <a:pt x="41" y="243"/>
                      <a:pt x="42" y="240"/>
                      <a:pt x="47" y="235"/>
                    </a:cubicBezTo>
                    <a:cubicBezTo>
                      <a:pt x="47" y="234"/>
                      <a:pt x="46" y="233"/>
                      <a:pt x="46" y="232"/>
                    </a:cubicBezTo>
                    <a:cubicBezTo>
                      <a:pt x="58" y="223"/>
                      <a:pt x="74" y="191"/>
                      <a:pt x="84" y="175"/>
                    </a:cubicBezTo>
                    <a:cubicBezTo>
                      <a:pt x="76" y="158"/>
                      <a:pt x="76" y="158"/>
                      <a:pt x="74" y="155"/>
                    </a:cubicBezTo>
                    <a:cubicBezTo>
                      <a:pt x="67" y="166"/>
                      <a:pt x="67" y="170"/>
                      <a:pt x="68" y="184"/>
                    </a:cubicBezTo>
                    <a:cubicBezTo>
                      <a:pt x="61" y="203"/>
                      <a:pt x="63" y="200"/>
                      <a:pt x="49" y="197"/>
                    </a:cubicBezTo>
                    <a:cubicBezTo>
                      <a:pt x="48" y="198"/>
                      <a:pt x="47" y="198"/>
                      <a:pt x="46" y="199"/>
                    </a:cubicBezTo>
                    <a:cubicBezTo>
                      <a:pt x="43" y="193"/>
                      <a:pt x="36" y="200"/>
                      <a:pt x="35" y="194"/>
                    </a:cubicBezTo>
                    <a:cubicBezTo>
                      <a:pt x="36" y="191"/>
                      <a:pt x="36" y="191"/>
                      <a:pt x="39" y="187"/>
                    </a:cubicBezTo>
                    <a:cubicBezTo>
                      <a:pt x="36" y="173"/>
                      <a:pt x="22" y="167"/>
                      <a:pt x="19" y="158"/>
                    </a:cubicBezTo>
                    <a:cubicBezTo>
                      <a:pt x="26" y="151"/>
                      <a:pt x="39" y="154"/>
                      <a:pt x="51" y="157"/>
                    </a:cubicBezTo>
                    <a:cubicBezTo>
                      <a:pt x="52" y="156"/>
                      <a:pt x="53" y="154"/>
                      <a:pt x="54" y="153"/>
                    </a:cubicBezTo>
                    <a:cubicBezTo>
                      <a:pt x="54" y="151"/>
                      <a:pt x="54" y="149"/>
                      <a:pt x="54" y="147"/>
                    </a:cubicBezTo>
                    <a:cubicBezTo>
                      <a:pt x="55" y="145"/>
                      <a:pt x="56" y="144"/>
                      <a:pt x="57" y="143"/>
                    </a:cubicBezTo>
                    <a:cubicBezTo>
                      <a:pt x="61" y="145"/>
                      <a:pt x="63" y="145"/>
                      <a:pt x="67" y="142"/>
                    </a:cubicBezTo>
                    <a:cubicBezTo>
                      <a:pt x="62" y="134"/>
                      <a:pt x="58" y="126"/>
                      <a:pt x="53" y="118"/>
                    </a:cubicBezTo>
                    <a:cubicBezTo>
                      <a:pt x="56" y="109"/>
                      <a:pt x="57" y="112"/>
                      <a:pt x="65" y="107"/>
                    </a:cubicBezTo>
                    <a:cubicBezTo>
                      <a:pt x="64" y="101"/>
                      <a:pt x="64" y="96"/>
                      <a:pt x="64" y="90"/>
                    </a:cubicBezTo>
                    <a:cubicBezTo>
                      <a:pt x="57" y="83"/>
                      <a:pt x="31" y="133"/>
                      <a:pt x="29" y="135"/>
                    </a:cubicBezTo>
                    <a:cubicBezTo>
                      <a:pt x="17" y="147"/>
                      <a:pt x="8" y="144"/>
                      <a:pt x="0" y="131"/>
                    </a:cubicBezTo>
                    <a:cubicBezTo>
                      <a:pt x="5" y="118"/>
                      <a:pt x="50" y="88"/>
                      <a:pt x="47" y="79"/>
                    </a:cubicBezTo>
                    <a:cubicBezTo>
                      <a:pt x="37" y="77"/>
                      <a:pt x="30" y="71"/>
                      <a:pt x="24" y="66"/>
                    </a:cubicBezTo>
                    <a:cubicBezTo>
                      <a:pt x="13" y="62"/>
                      <a:pt x="5" y="61"/>
                      <a:pt x="1" y="50"/>
                    </a:cubicBezTo>
                    <a:cubicBezTo>
                      <a:pt x="8" y="41"/>
                      <a:pt x="26" y="35"/>
                      <a:pt x="36" y="43"/>
                    </a:cubicBezTo>
                    <a:cubicBezTo>
                      <a:pt x="49" y="73"/>
                      <a:pt x="49" y="74"/>
                      <a:pt x="50" y="77"/>
                    </a:cubicBezTo>
                    <a:cubicBezTo>
                      <a:pt x="65" y="64"/>
                      <a:pt x="58" y="63"/>
                      <a:pt x="57" y="40"/>
                    </a:cubicBezTo>
                    <a:cubicBezTo>
                      <a:pt x="52" y="28"/>
                      <a:pt x="50" y="5"/>
                      <a:pt x="63" y="2"/>
                    </a:cubicBezTo>
                    <a:cubicBezTo>
                      <a:pt x="77" y="10"/>
                      <a:pt x="94" y="0"/>
                      <a:pt x="93" y="34"/>
                    </a:cubicBezTo>
                    <a:cubicBezTo>
                      <a:pt x="85" y="49"/>
                      <a:pt x="81" y="61"/>
                      <a:pt x="73" y="73"/>
                    </a:cubicBezTo>
                    <a:cubicBezTo>
                      <a:pt x="71" y="81"/>
                      <a:pt x="69" y="98"/>
                      <a:pt x="73" y="107"/>
                    </a:cubicBezTo>
                    <a:cubicBezTo>
                      <a:pt x="85" y="102"/>
                      <a:pt x="87" y="122"/>
                      <a:pt x="95" y="88"/>
                    </a:cubicBezTo>
                    <a:cubicBezTo>
                      <a:pt x="92" y="80"/>
                      <a:pt x="87" y="64"/>
                      <a:pt x="88" y="59"/>
                    </a:cubicBezTo>
                    <a:cubicBezTo>
                      <a:pt x="92" y="57"/>
                      <a:pt x="96" y="55"/>
                      <a:pt x="103" y="59"/>
                    </a:cubicBezTo>
                    <a:cubicBezTo>
                      <a:pt x="107" y="58"/>
                      <a:pt x="113" y="54"/>
                      <a:pt x="119" y="61"/>
                    </a:cubicBezTo>
                    <a:cubicBezTo>
                      <a:pt x="119" y="69"/>
                      <a:pt x="113" y="83"/>
                      <a:pt x="111" y="90"/>
                    </a:cubicBezTo>
                    <a:cubicBezTo>
                      <a:pt x="111" y="98"/>
                      <a:pt x="111" y="107"/>
                      <a:pt x="111" y="115"/>
                    </a:cubicBezTo>
                    <a:cubicBezTo>
                      <a:pt x="112" y="116"/>
                      <a:pt x="113" y="116"/>
                      <a:pt x="114" y="117"/>
                    </a:cubicBezTo>
                    <a:cubicBezTo>
                      <a:pt x="122" y="98"/>
                      <a:pt x="133" y="49"/>
                      <a:pt x="154" y="87"/>
                    </a:cubicBezTo>
                    <a:cubicBezTo>
                      <a:pt x="147" y="98"/>
                      <a:pt x="123" y="152"/>
                      <a:pt x="124" y="157"/>
                    </a:cubicBezTo>
                    <a:cubicBezTo>
                      <a:pt x="129" y="161"/>
                      <a:pt x="144" y="157"/>
                      <a:pt x="155" y="158"/>
                    </a:cubicBezTo>
                    <a:cubicBezTo>
                      <a:pt x="157" y="176"/>
                      <a:pt x="141" y="190"/>
                      <a:pt x="136" y="206"/>
                    </a:cubicBezTo>
                    <a:cubicBezTo>
                      <a:pt x="139" y="213"/>
                      <a:pt x="142" y="221"/>
                      <a:pt x="146" y="228"/>
                    </a:cubicBezTo>
                    <a:cubicBezTo>
                      <a:pt x="156" y="246"/>
                      <a:pt x="179" y="280"/>
                      <a:pt x="168" y="307"/>
                    </a:cubicBezTo>
                    <a:close/>
                    <a:moveTo>
                      <a:pt x="89" y="260"/>
                    </a:moveTo>
                    <a:cubicBezTo>
                      <a:pt x="95" y="252"/>
                      <a:pt x="107" y="227"/>
                      <a:pt x="111" y="216"/>
                    </a:cubicBezTo>
                    <a:cubicBezTo>
                      <a:pt x="109" y="212"/>
                      <a:pt x="107" y="209"/>
                      <a:pt x="105" y="205"/>
                    </a:cubicBezTo>
                    <a:cubicBezTo>
                      <a:pt x="98" y="219"/>
                      <a:pt x="93" y="236"/>
                      <a:pt x="87" y="249"/>
                    </a:cubicBezTo>
                    <a:cubicBezTo>
                      <a:pt x="87" y="250"/>
                      <a:pt x="87" y="251"/>
                      <a:pt x="88" y="252"/>
                    </a:cubicBezTo>
                    <a:cubicBezTo>
                      <a:pt x="87" y="254"/>
                      <a:pt x="87" y="255"/>
                      <a:pt x="86" y="257"/>
                    </a:cubicBezTo>
                    <a:cubicBezTo>
                      <a:pt x="87" y="258"/>
                      <a:pt x="88" y="259"/>
                      <a:pt x="89" y="260"/>
                    </a:cubicBezTo>
                    <a:close/>
                    <a:moveTo>
                      <a:pt x="128" y="188"/>
                    </a:moveTo>
                    <a:cubicBezTo>
                      <a:pt x="130" y="185"/>
                      <a:pt x="131" y="182"/>
                      <a:pt x="133" y="179"/>
                    </a:cubicBezTo>
                    <a:cubicBezTo>
                      <a:pt x="128" y="173"/>
                      <a:pt x="124" y="172"/>
                      <a:pt x="121" y="170"/>
                    </a:cubicBezTo>
                    <a:cubicBezTo>
                      <a:pt x="120" y="171"/>
                      <a:pt x="119" y="172"/>
                      <a:pt x="118" y="173"/>
                    </a:cubicBezTo>
                    <a:cubicBezTo>
                      <a:pt x="118" y="179"/>
                      <a:pt x="121" y="185"/>
                      <a:pt x="128" y="188"/>
                    </a:cubicBezTo>
                    <a:close/>
                    <a:moveTo>
                      <a:pt x="115" y="159"/>
                    </a:moveTo>
                    <a:cubicBezTo>
                      <a:pt x="120" y="149"/>
                      <a:pt x="130" y="128"/>
                      <a:pt x="128" y="116"/>
                    </a:cubicBezTo>
                    <a:cubicBezTo>
                      <a:pt x="118" y="127"/>
                      <a:pt x="112" y="142"/>
                      <a:pt x="106" y="155"/>
                    </a:cubicBezTo>
                    <a:cubicBezTo>
                      <a:pt x="109" y="159"/>
                      <a:pt x="108" y="159"/>
                      <a:pt x="115" y="159"/>
                    </a:cubicBezTo>
                    <a:close/>
                    <a:moveTo>
                      <a:pt x="102" y="143"/>
                    </a:moveTo>
                    <a:cubicBezTo>
                      <a:pt x="105" y="137"/>
                      <a:pt x="107" y="133"/>
                      <a:pt x="107" y="125"/>
                    </a:cubicBezTo>
                    <a:cubicBezTo>
                      <a:pt x="97" y="102"/>
                      <a:pt x="101" y="103"/>
                      <a:pt x="87" y="112"/>
                    </a:cubicBezTo>
                    <a:cubicBezTo>
                      <a:pt x="87" y="122"/>
                      <a:pt x="93" y="137"/>
                      <a:pt x="102" y="143"/>
                    </a:cubicBezTo>
                    <a:close/>
                    <a:moveTo>
                      <a:pt x="74" y="47"/>
                    </a:moveTo>
                    <a:cubicBezTo>
                      <a:pt x="76" y="44"/>
                      <a:pt x="78" y="42"/>
                      <a:pt x="80" y="39"/>
                    </a:cubicBezTo>
                    <a:cubicBezTo>
                      <a:pt x="79" y="38"/>
                      <a:pt x="79" y="37"/>
                      <a:pt x="78" y="36"/>
                    </a:cubicBezTo>
                    <a:cubicBezTo>
                      <a:pt x="79" y="35"/>
                      <a:pt x="79" y="34"/>
                      <a:pt x="80" y="32"/>
                    </a:cubicBezTo>
                    <a:cubicBezTo>
                      <a:pt x="77" y="27"/>
                      <a:pt x="75" y="25"/>
                      <a:pt x="73" y="23"/>
                    </a:cubicBezTo>
                    <a:cubicBezTo>
                      <a:pt x="71" y="25"/>
                      <a:pt x="70" y="26"/>
                      <a:pt x="69" y="27"/>
                    </a:cubicBezTo>
                    <a:cubicBezTo>
                      <a:pt x="69" y="33"/>
                      <a:pt x="68" y="41"/>
                      <a:pt x="71" y="47"/>
                    </a:cubicBezTo>
                    <a:cubicBezTo>
                      <a:pt x="72" y="47"/>
                      <a:pt x="72" y="46"/>
                      <a:pt x="73" y="46"/>
                    </a:cubicBezTo>
                    <a:cubicBezTo>
                      <a:pt x="73" y="46"/>
                      <a:pt x="73" y="47"/>
                      <a:pt x="74" y="47"/>
                    </a:cubicBezTo>
                    <a:close/>
                  </a:path>
                </a:pathLst>
              </a:custGeom>
              <a:solidFill>
                <a:srgbClr val="E60012"/>
              </a:solidFill>
              <a:ln>
                <a:noFill/>
              </a:ln>
            </p:spPr>
            <p:txBody>
              <a:bodyPr anchor="ctr"/>
              <a:lstStyle/>
              <a:p>
                <a:pPr algn="ctr"/>
                <a:endParaRPr/>
              </a:p>
            </p:txBody>
          </p:sp>
          <p:sp>
            <p:nvSpPr>
              <p:cNvPr id="60" name="îsļíḑe">
                <a:extLst>
                  <a:ext uri="{FF2B5EF4-FFF2-40B4-BE49-F238E27FC236}">
                    <a16:creationId xmlns:a16="http://schemas.microsoft.com/office/drawing/2014/main" id="{FDAE6FCB-8522-7702-6379-5C5A25F8139A}"/>
                  </a:ext>
                </a:extLst>
              </p:cNvPr>
              <p:cNvSpPr/>
              <p:nvPr/>
            </p:nvSpPr>
            <p:spPr bwMode="auto">
              <a:xfrm>
                <a:off x="2944813" y="3798888"/>
                <a:ext cx="292100" cy="53975"/>
              </a:xfrm>
              <a:custGeom>
                <a:avLst/>
                <a:gdLst>
                  <a:gd name="T0" fmla="*/ 30 w 374"/>
                  <a:gd name="T1" fmla="*/ 68 h 70"/>
                  <a:gd name="T2" fmla="*/ 6 w 374"/>
                  <a:gd name="T3" fmla="*/ 68 h 70"/>
                  <a:gd name="T4" fmla="*/ 14 w 374"/>
                  <a:gd name="T5" fmla="*/ 25 h 70"/>
                  <a:gd name="T6" fmla="*/ 33 w 374"/>
                  <a:gd name="T7" fmla="*/ 1 h 70"/>
                  <a:gd name="T8" fmla="*/ 39 w 374"/>
                  <a:gd name="T9" fmla="*/ 1 h 70"/>
                  <a:gd name="T10" fmla="*/ 85 w 374"/>
                  <a:gd name="T11" fmla="*/ 46 h 70"/>
                  <a:gd name="T12" fmla="*/ 78 w 374"/>
                  <a:gd name="T13" fmla="*/ 68 h 70"/>
                  <a:gd name="T14" fmla="*/ 57 w 374"/>
                  <a:gd name="T15" fmla="*/ 63 h 70"/>
                  <a:gd name="T16" fmla="*/ 55 w 374"/>
                  <a:gd name="T17" fmla="*/ 1 h 70"/>
                  <a:gd name="T18" fmla="*/ 69 w 374"/>
                  <a:gd name="T19" fmla="*/ 57 h 70"/>
                  <a:gd name="T20" fmla="*/ 72 w 374"/>
                  <a:gd name="T21" fmla="*/ 51 h 70"/>
                  <a:gd name="T22" fmla="*/ 121 w 374"/>
                  <a:gd name="T23" fmla="*/ 1 h 70"/>
                  <a:gd name="T24" fmla="*/ 108 w 374"/>
                  <a:gd name="T25" fmla="*/ 40 h 70"/>
                  <a:gd name="T26" fmla="*/ 91 w 374"/>
                  <a:gd name="T27" fmla="*/ 68 h 70"/>
                  <a:gd name="T28" fmla="*/ 104 w 374"/>
                  <a:gd name="T29" fmla="*/ 25 h 70"/>
                  <a:gd name="T30" fmla="*/ 121 w 374"/>
                  <a:gd name="T31" fmla="*/ 1 h 70"/>
                  <a:gd name="T32" fmla="*/ 144 w 374"/>
                  <a:gd name="T33" fmla="*/ 68 h 70"/>
                  <a:gd name="T34" fmla="*/ 138 w 374"/>
                  <a:gd name="T35" fmla="*/ 68 h 70"/>
                  <a:gd name="T36" fmla="*/ 150 w 374"/>
                  <a:gd name="T37" fmla="*/ 1 h 70"/>
                  <a:gd name="T38" fmla="*/ 139 w 374"/>
                  <a:gd name="T39" fmla="*/ 44 h 70"/>
                  <a:gd name="T40" fmla="*/ 190 w 374"/>
                  <a:gd name="T41" fmla="*/ 68 h 70"/>
                  <a:gd name="T42" fmla="*/ 172 w 374"/>
                  <a:gd name="T43" fmla="*/ 68 h 70"/>
                  <a:gd name="T44" fmla="*/ 172 w 374"/>
                  <a:gd name="T45" fmla="*/ 1 h 70"/>
                  <a:gd name="T46" fmla="*/ 190 w 374"/>
                  <a:gd name="T47" fmla="*/ 1 h 70"/>
                  <a:gd name="T48" fmla="*/ 234 w 374"/>
                  <a:gd name="T49" fmla="*/ 19 h 70"/>
                  <a:gd name="T50" fmla="*/ 230 w 374"/>
                  <a:gd name="T51" fmla="*/ 13 h 70"/>
                  <a:gd name="T52" fmla="*/ 230 w 374"/>
                  <a:gd name="T53" fmla="*/ 57 h 70"/>
                  <a:gd name="T54" fmla="*/ 234 w 374"/>
                  <a:gd name="T55" fmla="*/ 50 h 70"/>
                  <a:gd name="T56" fmla="*/ 247 w 374"/>
                  <a:gd name="T57" fmla="*/ 44 h 70"/>
                  <a:gd name="T58" fmla="*/ 232 w 374"/>
                  <a:gd name="T59" fmla="*/ 70 h 70"/>
                  <a:gd name="T60" fmla="*/ 216 w 374"/>
                  <a:gd name="T61" fmla="*/ 45 h 70"/>
                  <a:gd name="T62" fmla="*/ 219 w 374"/>
                  <a:gd name="T63" fmla="*/ 7 h 70"/>
                  <a:gd name="T64" fmla="*/ 241 w 374"/>
                  <a:gd name="T65" fmla="*/ 3 h 70"/>
                  <a:gd name="T66" fmla="*/ 247 w 374"/>
                  <a:gd name="T67" fmla="*/ 31 h 70"/>
                  <a:gd name="T68" fmla="*/ 270 w 374"/>
                  <a:gd name="T69" fmla="*/ 68 h 70"/>
                  <a:gd name="T70" fmla="*/ 266 w 374"/>
                  <a:gd name="T71" fmla="*/ 68 h 70"/>
                  <a:gd name="T72" fmla="*/ 266 w 374"/>
                  <a:gd name="T73" fmla="*/ 1 h 70"/>
                  <a:gd name="T74" fmla="*/ 270 w 374"/>
                  <a:gd name="T75" fmla="*/ 1 h 70"/>
                  <a:gd name="T76" fmla="*/ 302 w 374"/>
                  <a:gd name="T77" fmla="*/ 68 h 70"/>
                  <a:gd name="T78" fmla="*/ 302 w 374"/>
                  <a:gd name="T79" fmla="*/ 1 h 70"/>
                  <a:gd name="T80" fmla="*/ 326 w 374"/>
                  <a:gd name="T81" fmla="*/ 68 h 70"/>
                  <a:gd name="T82" fmla="*/ 308 w 374"/>
                  <a:gd name="T83" fmla="*/ 68 h 70"/>
                  <a:gd name="T84" fmla="*/ 326 w 374"/>
                  <a:gd name="T85" fmla="*/ 32 h 70"/>
                  <a:gd name="T86" fmla="*/ 366 w 374"/>
                  <a:gd name="T87" fmla="*/ 1 h 70"/>
                  <a:gd name="T88" fmla="*/ 360 w 374"/>
                  <a:gd name="T89" fmla="*/ 56 h 70"/>
                  <a:gd name="T90" fmla="*/ 340 w 374"/>
                  <a:gd name="T91" fmla="*/ 68 h 70"/>
                  <a:gd name="T92" fmla="*/ 359 w 374"/>
                  <a:gd name="T93" fmla="*/ 44 h 70"/>
                  <a:gd name="T94" fmla="*/ 359 w 374"/>
                  <a:gd name="T9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 h="70">
                    <a:moveTo>
                      <a:pt x="52" y="1"/>
                    </a:moveTo>
                    <a:cubicBezTo>
                      <a:pt x="46" y="68"/>
                      <a:pt x="46" y="68"/>
                      <a:pt x="46" y="68"/>
                    </a:cubicBezTo>
                    <a:cubicBezTo>
                      <a:pt x="30" y="68"/>
                      <a:pt x="30" y="68"/>
                      <a:pt x="30" y="68"/>
                    </a:cubicBezTo>
                    <a:cubicBezTo>
                      <a:pt x="28" y="58"/>
                      <a:pt x="27" y="46"/>
                      <a:pt x="26" y="33"/>
                    </a:cubicBezTo>
                    <a:cubicBezTo>
                      <a:pt x="25" y="39"/>
                      <a:pt x="24" y="51"/>
                      <a:pt x="22" y="68"/>
                    </a:cubicBezTo>
                    <a:cubicBezTo>
                      <a:pt x="6" y="68"/>
                      <a:pt x="6" y="68"/>
                      <a:pt x="6" y="68"/>
                    </a:cubicBezTo>
                    <a:cubicBezTo>
                      <a:pt x="0" y="1"/>
                      <a:pt x="0" y="1"/>
                      <a:pt x="0" y="1"/>
                    </a:cubicBezTo>
                    <a:cubicBezTo>
                      <a:pt x="12" y="1"/>
                      <a:pt x="12" y="1"/>
                      <a:pt x="12" y="1"/>
                    </a:cubicBezTo>
                    <a:cubicBezTo>
                      <a:pt x="14" y="25"/>
                      <a:pt x="14" y="25"/>
                      <a:pt x="14" y="25"/>
                    </a:cubicBezTo>
                    <a:cubicBezTo>
                      <a:pt x="15" y="47"/>
                      <a:pt x="15" y="47"/>
                      <a:pt x="15" y="47"/>
                    </a:cubicBezTo>
                    <a:cubicBezTo>
                      <a:pt x="16" y="36"/>
                      <a:pt x="17" y="20"/>
                      <a:pt x="19" y="1"/>
                    </a:cubicBezTo>
                    <a:cubicBezTo>
                      <a:pt x="33" y="1"/>
                      <a:pt x="33" y="1"/>
                      <a:pt x="33" y="1"/>
                    </a:cubicBezTo>
                    <a:cubicBezTo>
                      <a:pt x="33" y="3"/>
                      <a:pt x="33" y="11"/>
                      <a:pt x="34" y="24"/>
                    </a:cubicBezTo>
                    <a:cubicBezTo>
                      <a:pt x="35" y="49"/>
                      <a:pt x="35" y="49"/>
                      <a:pt x="35" y="49"/>
                    </a:cubicBezTo>
                    <a:cubicBezTo>
                      <a:pt x="36" y="33"/>
                      <a:pt x="37" y="17"/>
                      <a:pt x="39" y="1"/>
                    </a:cubicBezTo>
                    <a:cubicBezTo>
                      <a:pt x="52" y="1"/>
                      <a:pt x="52" y="1"/>
                      <a:pt x="52" y="1"/>
                    </a:cubicBezTo>
                    <a:close/>
                    <a:moveTo>
                      <a:pt x="85" y="1"/>
                    </a:moveTo>
                    <a:cubicBezTo>
                      <a:pt x="85" y="46"/>
                      <a:pt x="85" y="46"/>
                      <a:pt x="85" y="46"/>
                    </a:cubicBezTo>
                    <a:cubicBezTo>
                      <a:pt x="85" y="51"/>
                      <a:pt x="85" y="55"/>
                      <a:pt x="85" y="57"/>
                    </a:cubicBezTo>
                    <a:cubicBezTo>
                      <a:pt x="85" y="59"/>
                      <a:pt x="84" y="61"/>
                      <a:pt x="83" y="63"/>
                    </a:cubicBezTo>
                    <a:cubicBezTo>
                      <a:pt x="81" y="65"/>
                      <a:pt x="80" y="67"/>
                      <a:pt x="78" y="68"/>
                    </a:cubicBezTo>
                    <a:cubicBezTo>
                      <a:pt x="76" y="69"/>
                      <a:pt x="73" y="70"/>
                      <a:pt x="71" y="70"/>
                    </a:cubicBezTo>
                    <a:cubicBezTo>
                      <a:pt x="68" y="70"/>
                      <a:pt x="65" y="69"/>
                      <a:pt x="63" y="68"/>
                    </a:cubicBezTo>
                    <a:cubicBezTo>
                      <a:pt x="60" y="66"/>
                      <a:pt x="59" y="65"/>
                      <a:pt x="57" y="63"/>
                    </a:cubicBezTo>
                    <a:cubicBezTo>
                      <a:pt x="56" y="60"/>
                      <a:pt x="56" y="58"/>
                      <a:pt x="55" y="56"/>
                    </a:cubicBezTo>
                    <a:cubicBezTo>
                      <a:pt x="55" y="54"/>
                      <a:pt x="55" y="49"/>
                      <a:pt x="55" y="41"/>
                    </a:cubicBezTo>
                    <a:cubicBezTo>
                      <a:pt x="55" y="1"/>
                      <a:pt x="55" y="1"/>
                      <a:pt x="55" y="1"/>
                    </a:cubicBezTo>
                    <a:cubicBezTo>
                      <a:pt x="68" y="1"/>
                      <a:pt x="68" y="1"/>
                      <a:pt x="68" y="1"/>
                    </a:cubicBezTo>
                    <a:cubicBezTo>
                      <a:pt x="68" y="52"/>
                      <a:pt x="68" y="52"/>
                      <a:pt x="68" y="52"/>
                    </a:cubicBezTo>
                    <a:cubicBezTo>
                      <a:pt x="68" y="54"/>
                      <a:pt x="68" y="56"/>
                      <a:pt x="69" y="57"/>
                    </a:cubicBezTo>
                    <a:cubicBezTo>
                      <a:pt x="69" y="58"/>
                      <a:pt x="69" y="58"/>
                      <a:pt x="70" y="58"/>
                    </a:cubicBezTo>
                    <a:cubicBezTo>
                      <a:pt x="71" y="58"/>
                      <a:pt x="71" y="58"/>
                      <a:pt x="72" y="57"/>
                    </a:cubicBezTo>
                    <a:cubicBezTo>
                      <a:pt x="72" y="56"/>
                      <a:pt x="72" y="54"/>
                      <a:pt x="72" y="51"/>
                    </a:cubicBezTo>
                    <a:cubicBezTo>
                      <a:pt x="72" y="1"/>
                      <a:pt x="72" y="1"/>
                      <a:pt x="72" y="1"/>
                    </a:cubicBezTo>
                    <a:cubicBezTo>
                      <a:pt x="85" y="1"/>
                      <a:pt x="85" y="1"/>
                      <a:pt x="85" y="1"/>
                    </a:cubicBezTo>
                    <a:close/>
                    <a:moveTo>
                      <a:pt x="121" y="1"/>
                    </a:moveTo>
                    <a:cubicBezTo>
                      <a:pt x="121" y="68"/>
                      <a:pt x="121" y="68"/>
                      <a:pt x="121" y="68"/>
                    </a:cubicBezTo>
                    <a:cubicBezTo>
                      <a:pt x="108" y="68"/>
                      <a:pt x="108" y="68"/>
                      <a:pt x="108" y="68"/>
                    </a:cubicBezTo>
                    <a:cubicBezTo>
                      <a:pt x="108" y="40"/>
                      <a:pt x="108" y="40"/>
                      <a:pt x="108" y="40"/>
                    </a:cubicBezTo>
                    <a:cubicBezTo>
                      <a:pt x="104" y="40"/>
                      <a:pt x="104" y="40"/>
                      <a:pt x="104" y="40"/>
                    </a:cubicBezTo>
                    <a:cubicBezTo>
                      <a:pt x="104" y="68"/>
                      <a:pt x="104" y="68"/>
                      <a:pt x="104" y="68"/>
                    </a:cubicBezTo>
                    <a:cubicBezTo>
                      <a:pt x="91" y="68"/>
                      <a:pt x="91" y="68"/>
                      <a:pt x="91" y="68"/>
                    </a:cubicBezTo>
                    <a:cubicBezTo>
                      <a:pt x="91" y="1"/>
                      <a:pt x="91" y="1"/>
                      <a:pt x="91" y="1"/>
                    </a:cubicBezTo>
                    <a:cubicBezTo>
                      <a:pt x="104" y="1"/>
                      <a:pt x="104" y="1"/>
                      <a:pt x="104" y="1"/>
                    </a:cubicBezTo>
                    <a:cubicBezTo>
                      <a:pt x="104" y="25"/>
                      <a:pt x="104" y="25"/>
                      <a:pt x="104" y="25"/>
                    </a:cubicBezTo>
                    <a:cubicBezTo>
                      <a:pt x="108" y="25"/>
                      <a:pt x="108" y="25"/>
                      <a:pt x="108" y="25"/>
                    </a:cubicBezTo>
                    <a:cubicBezTo>
                      <a:pt x="108" y="1"/>
                      <a:pt x="108" y="1"/>
                      <a:pt x="108" y="1"/>
                    </a:cubicBezTo>
                    <a:cubicBezTo>
                      <a:pt x="121" y="1"/>
                      <a:pt x="121" y="1"/>
                      <a:pt x="121" y="1"/>
                    </a:cubicBezTo>
                    <a:close/>
                    <a:moveTo>
                      <a:pt x="150" y="1"/>
                    </a:moveTo>
                    <a:cubicBezTo>
                      <a:pt x="158" y="68"/>
                      <a:pt x="158" y="68"/>
                      <a:pt x="158" y="68"/>
                    </a:cubicBezTo>
                    <a:cubicBezTo>
                      <a:pt x="144" y="68"/>
                      <a:pt x="144" y="68"/>
                      <a:pt x="144" y="68"/>
                    </a:cubicBezTo>
                    <a:cubicBezTo>
                      <a:pt x="143" y="56"/>
                      <a:pt x="143" y="56"/>
                      <a:pt x="143" y="56"/>
                    </a:cubicBezTo>
                    <a:cubicBezTo>
                      <a:pt x="139" y="56"/>
                      <a:pt x="139" y="56"/>
                      <a:pt x="139" y="56"/>
                    </a:cubicBezTo>
                    <a:cubicBezTo>
                      <a:pt x="138" y="68"/>
                      <a:pt x="138" y="68"/>
                      <a:pt x="138" y="68"/>
                    </a:cubicBezTo>
                    <a:cubicBezTo>
                      <a:pt x="124" y="68"/>
                      <a:pt x="124" y="68"/>
                      <a:pt x="124" y="68"/>
                    </a:cubicBezTo>
                    <a:cubicBezTo>
                      <a:pt x="131" y="1"/>
                      <a:pt x="131" y="1"/>
                      <a:pt x="131" y="1"/>
                    </a:cubicBezTo>
                    <a:cubicBezTo>
                      <a:pt x="150" y="1"/>
                      <a:pt x="150" y="1"/>
                      <a:pt x="150" y="1"/>
                    </a:cubicBezTo>
                    <a:close/>
                    <a:moveTo>
                      <a:pt x="143" y="44"/>
                    </a:moveTo>
                    <a:cubicBezTo>
                      <a:pt x="142" y="37"/>
                      <a:pt x="142" y="28"/>
                      <a:pt x="141" y="16"/>
                    </a:cubicBezTo>
                    <a:cubicBezTo>
                      <a:pt x="140" y="29"/>
                      <a:pt x="139" y="39"/>
                      <a:pt x="139" y="44"/>
                    </a:cubicBezTo>
                    <a:cubicBezTo>
                      <a:pt x="143" y="44"/>
                      <a:pt x="143" y="44"/>
                      <a:pt x="143" y="44"/>
                    </a:cubicBezTo>
                    <a:close/>
                    <a:moveTo>
                      <a:pt x="190" y="1"/>
                    </a:moveTo>
                    <a:cubicBezTo>
                      <a:pt x="190" y="68"/>
                      <a:pt x="190" y="68"/>
                      <a:pt x="190" y="68"/>
                    </a:cubicBezTo>
                    <a:cubicBezTo>
                      <a:pt x="178" y="68"/>
                      <a:pt x="178" y="68"/>
                      <a:pt x="178" y="68"/>
                    </a:cubicBezTo>
                    <a:cubicBezTo>
                      <a:pt x="172" y="38"/>
                      <a:pt x="172" y="38"/>
                      <a:pt x="172" y="38"/>
                    </a:cubicBezTo>
                    <a:cubicBezTo>
                      <a:pt x="172" y="68"/>
                      <a:pt x="172" y="68"/>
                      <a:pt x="172" y="68"/>
                    </a:cubicBezTo>
                    <a:cubicBezTo>
                      <a:pt x="161" y="68"/>
                      <a:pt x="161" y="68"/>
                      <a:pt x="161" y="68"/>
                    </a:cubicBezTo>
                    <a:cubicBezTo>
                      <a:pt x="161" y="1"/>
                      <a:pt x="161" y="1"/>
                      <a:pt x="161" y="1"/>
                    </a:cubicBezTo>
                    <a:cubicBezTo>
                      <a:pt x="172" y="1"/>
                      <a:pt x="172" y="1"/>
                      <a:pt x="172" y="1"/>
                    </a:cubicBezTo>
                    <a:cubicBezTo>
                      <a:pt x="179" y="32"/>
                      <a:pt x="179" y="32"/>
                      <a:pt x="179" y="32"/>
                    </a:cubicBezTo>
                    <a:cubicBezTo>
                      <a:pt x="179" y="1"/>
                      <a:pt x="179" y="1"/>
                      <a:pt x="179" y="1"/>
                    </a:cubicBezTo>
                    <a:cubicBezTo>
                      <a:pt x="190" y="1"/>
                      <a:pt x="190" y="1"/>
                      <a:pt x="190" y="1"/>
                    </a:cubicBezTo>
                    <a:close/>
                    <a:moveTo>
                      <a:pt x="247" y="31"/>
                    </a:moveTo>
                    <a:cubicBezTo>
                      <a:pt x="234" y="31"/>
                      <a:pt x="234" y="31"/>
                      <a:pt x="234" y="31"/>
                    </a:cubicBezTo>
                    <a:cubicBezTo>
                      <a:pt x="234" y="19"/>
                      <a:pt x="234" y="19"/>
                      <a:pt x="234" y="19"/>
                    </a:cubicBezTo>
                    <a:cubicBezTo>
                      <a:pt x="234" y="16"/>
                      <a:pt x="234" y="13"/>
                      <a:pt x="234" y="13"/>
                    </a:cubicBezTo>
                    <a:cubicBezTo>
                      <a:pt x="233" y="12"/>
                      <a:pt x="233" y="11"/>
                      <a:pt x="232" y="11"/>
                    </a:cubicBezTo>
                    <a:cubicBezTo>
                      <a:pt x="231" y="11"/>
                      <a:pt x="230" y="12"/>
                      <a:pt x="230" y="13"/>
                    </a:cubicBezTo>
                    <a:cubicBezTo>
                      <a:pt x="229" y="14"/>
                      <a:pt x="229" y="16"/>
                      <a:pt x="229" y="20"/>
                    </a:cubicBezTo>
                    <a:cubicBezTo>
                      <a:pt x="229" y="51"/>
                      <a:pt x="229" y="51"/>
                      <a:pt x="229" y="51"/>
                    </a:cubicBezTo>
                    <a:cubicBezTo>
                      <a:pt x="229" y="54"/>
                      <a:pt x="229" y="56"/>
                      <a:pt x="230" y="57"/>
                    </a:cubicBezTo>
                    <a:cubicBezTo>
                      <a:pt x="230" y="58"/>
                      <a:pt x="231" y="58"/>
                      <a:pt x="232" y="58"/>
                    </a:cubicBezTo>
                    <a:cubicBezTo>
                      <a:pt x="233" y="58"/>
                      <a:pt x="233" y="58"/>
                      <a:pt x="234" y="57"/>
                    </a:cubicBezTo>
                    <a:cubicBezTo>
                      <a:pt x="234" y="56"/>
                      <a:pt x="234" y="54"/>
                      <a:pt x="234" y="50"/>
                    </a:cubicBezTo>
                    <a:cubicBezTo>
                      <a:pt x="234" y="42"/>
                      <a:pt x="234" y="42"/>
                      <a:pt x="234" y="42"/>
                    </a:cubicBezTo>
                    <a:cubicBezTo>
                      <a:pt x="247" y="42"/>
                      <a:pt x="247" y="42"/>
                      <a:pt x="247" y="42"/>
                    </a:cubicBezTo>
                    <a:cubicBezTo>
                      <a:pt x="247" y="44"/>
                      <a:pt x="247" y="44"/>
                      <a:pt x="247" y="44"/>
                    </a:cubicBezTo>
                    <a:cubicBezTo>
                      <a:pt x="247" y="51"/>
                      <a:pt x="247" y="56"/>
                      <a:pt x="246" y="59"/>
                    </a:cubicBezTo>
                    <a:cubicBezTo>
                      <a:pt x="245" y="62"/>
                      <a:pt x="244" y="64"/>
                      <a:pt x="241" y="66"/>
                    </a:cubicBezTo>
                    <a:cubicBezTo>
                      <a:pt x="239" y="69"/>
                      <a:pt x="235" y="70"/>
                      <a:pt x="232" y="70"/>
                    </a:cubicBezTo>
                    <a:cubicBezTo>
                      <a:pt x="228" y="70"/>
                      <a:pt x="225" y="69"/>
                      <a:pt x="222" y="67"/>
                    </a:cubicBezTo>
                    <a:cubicBezTo>
                      <a:pt x="220" y="65"/>
                      <a:pt x="218" y="63"/>
                      <a:pt x="217" y="59"/>
                    </a:cubicBezTo>
                    <a:cubicBezTo>
                      <a:pt x="216" y="56"/>
                      <a:pt x="216" y="51"/>
                      <a:pt x="216" y="45"/>
                    </a:cubicBezTo>
                    <a:cubicBezTo>
                      <a:pt x="216" y="25"/>
                      <a:pt x="216" y="25"/>
                      <a:pt x="216" y="25"/>
                    </a:cubicBezTo>
                    <a:cubicBezTo>
                      <a:pt x="216" y="20"/>
                      <a:pt x="216" y="17"/>
                      <a:pt x="216" y="14"/>
                    </a:cubicBezTo>
                    <a:cubicBezTo>
                      <a:pt x="217" y="12"/>
                      <a:pt x="217" y="9"/>
                      <a:pt x="219" y="7"/>
                    </a:cubicBezTo>
                    <a:cubicBezTo>
                      <a:pt x="220" y="5"/>
                      <a:pt x="222" y="3"/>
                      <a:pt x="224" y="2"/>
                    </a:cubicBezTo>
                    <a:cubicBezTo>
                      <a:pt x="226" y="1"/>
                      <a:pt x="229" y="0"/>
                      <a:pt x="231" y="0"/>
                    </a:cubicBezTo>
                    <a:cubicBezTo>
                      <a:pt x="235" y="0"/>
                      <a:pt x="238" y="1"/>
                      <a:pt x="241" y="3"/>
                    </a:cubicBezTo>
                    <a:cubicBezTo>
                      <a:pt x="244" y="5"/>
                      <a:pt x="245" y="7"/>
                      <a:pt x="246" y="10"/>
                    </a:cubicBezTo>
                    <a:cubicBezTo>
                      <a:pt x="247" y="13"/>
                      <a:pt x="247" y="18"/>
                      <a:pt x="247" y="24"/>
                    </a:cubicBezTo>
                    <a:cubicBezTo>
                      <a:pt x="247" y="31"/>
                      <a:pt x="247" y="31"/>
                      <a:pt x="247" y="31"/>
                    </a:cubicBezTo>
                    <a:close/>
                    <a:moveTo>
                      <a:pt x="283" y="1"/>
                    </a:moveTo>
                    <a:cubicBezTo>
                      <a:pt x="283" y="68"/>
                      <a:pt x="283" y="68"/>
                      <a:pt x="283" y="68"/>
                    </a:cubicBezTo>
                    <a:cubicBezTo>
                      <a:pt x="270" y="68"/>
                      <a:pt x="270" y="68"/>
                      <a:pt x="270" y="68"/>
                    </a:cubicBezTo>
                    <a:cubicBezTo>
                      <a:pt x="270" y="40"/>
                      <a:pt x="270" y="40"/>
                      <a:pt x="270" y="40"/>
                    </a:cubicBezTo>
                    <a:cubicBezTo>
                      <a:pt x="266" y="40"/>
                      <a:pt x="266" y="40"/>
                      <a:pt x="266" y="40"/>
                    </a:cubicBezTo>
                    <a:cubicBezTo>
                      <a:pt x="266" y="68"/>
                      <a:pt x="266" y="68"/>
                      <a:pt x="266" y="68"/>
                    </a:cubicBezTo>
                    <a:cubicBezTo>
                      <a:pt x="253" y="68"/>
                      <a:pt x="253" y="68"/>
                      <a:pt x="253" y="68"/>
                    </a:cubicBezTo>
                    <a:cubicBezTo>
                      <a:pt x="253" y="1"/>
                      <a:pt x="253" y="1"/>
                      <a:pt x="253" y="1"/>
                    </a:cubicBezTo>
                    <a:cubicBezTo>
                      <a:pt x="266" y="1"/>
                      <a:pt x="266" y="1"/>
                      <a:pt x="266" y="1"/>
                    </a:cubicBezTo>
                    <a:cubicBezTo>
                      <a:pt x="266" y="25"/>
                      <a:pt x="266" y="25"/>
                      <a:pt x="266" y="25"/>
                    </a:cubicBezTo>
                    <a:cubicBezTo>
                      <a:pt x="270" y="25"/>
                      <a:pt x="270" y="25"/>
                      <a:pt x="270" y="25"/>
                    </a:cubicBezTo>
                    <a:cubicBezTo>
                      <a:pt x="270" y="1"/>
                      <a:pt x="270" y="1"/>
                      <a:pt x="270" y="1"/>
                    </a:cubicBezTo>
                    <a:cubicBezTo>
                      <a:pt x="283" y="1"/>
                      <a:pt x="283" y="1"/>
                      <a:pt x="283" y="1"/>
                    </a:cubicBezTo>
                    <a:close/>
                    <a:moveTo>
                      <a:pt x="302" y="1"/>
                    </a:moveTo>
                    <a:cubicBezTo>
                      <a:pt x="302" y="68"/>
                      <a:pt x="302" y="68"/>
                      <a:pt x="302" y="68"/>
                    </a:cubicBezTo>
                    <a:cubicBezTo>
                      <a:pt x="289" y="68"/>
                      <a:pt x="289" y="68"/>
                      <a:pt x="289" y="68"/>
                    </a:cubicBezTo>
                    <a:cubicBezTo>
                      <a:pt x="289" y="1"/>
                      <a:pt x="289" y="1"/>
                      <a:pt x="289" y="1"/>
                    </a:cubicBezTo>
                    <a:cubicBezTo>
                      <a:pt x="302" y="1"/>
                      <a:pt x="302" y="1"/>
                      <a:pt x="302" y="1"/>
                    </a:cubicBezTo>
                    <a:close/>
                    <a:moveTo>
                      <a:pt x="337" y="1"/>
                    </a:moveTo>
                    <a:cubicBezTo>
                      <a:pt x="337" y="68"/>
                      <a:pt x="337" y="68"/>
                      <a:pt x="337" y="68"/>
                    </a:cubicBezTo>
                    <a:cubicBezTo>
                      <a:pt x="326" y="68"/>
                      <a:pt x="326" y="68"/>
                      <a:pt x="326" y="68"/>
                    </a:cubicBezTo>
                    <a:cubicBezTo>
                      <a:pt x="319" y="38"/>
                      <a:pt x="319" y="38"/>
                      <a:pt x="319" y="38"/>
                    </a:cubicBezTo>
                    <a:cubicBezTo>
                      <a:pt x="319" y="68"/>
                      <a:pt x="319" y="68"/>
                      <a:pt x="319" y="68"/>
                    </a:cubicBezTo>
                    <a:cubicBezTo>
                      <a:pt x="308" y="68"/>
                      <a:pt x="308" y="68"/>
                      <a:pt x="308" y="68"/>
                    </a:cubicBezTo>
                    <a:cubicBezTo>
                      <a:pt x="308" y="1"/>
                      <a:pt x="308" y="1"/>
                      <a:pt x="308" y="1"/>
                    </a:cubicBezTo>
                    <a:cubicBezTo>
                      <a:pt x="319" y="1"/>
                      <a:pt x="319" y="1"/>
                      <a:pt x="319" y="1"/>
                    </a:cubicBezTo>
                    <a:cubicBezTo>
                      <a:pt x="326" y="32"/>
                      <a:pt x="326" y="32"/>
                      <a:pt x="326" y="32"/>
                    </a:cubicBezTo>
                    <a:cubicBezTo>
                      <a:pt x="326" y="1"/>
                      <a:pt x="326" y="1"/>
                      <a:pt x="326" y="1"/>
                    </a:cubicBezTo>
                    <a:cubicBezTo>
                      <a:pt x="337" y="1"/>
                      <a:pt x="337" y="1"/>
                      <a:pt x="337" y="1"/>
                    </a:cubicBezTo>
                    <a:close/>
                    <a:moveTo>
                      <a:pt x="366" y="1"/>
                    </a:moveTo>
                    <a:cubicBezTo>
                      <a:pt x="374" y="68"/>
                      <a:pt x="374" y="68"/>
                      <a:pt x="374" y="68"/>
                    </a:cubicBezTo>
                    <a:cubicBezTo>
                      <a:pt x="360" y="68"/>
                      <a:pt x="360" y="68"/>
                      <a:pt x="360" y="68"/>
                    </a:cubicBezTo>
                    <a:cubicBezTo>
                      <a:pt x="360" y="56"/>
                      <a:pt x="360" y="56"/>
                      <a:pt x="360" y="56"/>
                    </a:cubicBezTo>
                    <a:cubicBezTo>
                      <a:pt x="355" y="56"/>
                      <a:pt x="355" y="56"/>
                      <a:pt x="355" y="56"/>
                    </a:cubicBezTo>
                    <a:cubicBezTo>
                      <a:pt x="354" y="68"/>
                      <a:pt x="354" y="68"/>
                      <a:pt x="354" y="68"/>
                    </a:cubicBezTo>
                    <a:cubicBezTo>
                      <a:pt x="340" y="68"/>
                      <a:pt x="340" y="68"/>
                      <a:pt x="340" y="68"/>
                    </a:cubicBezTo>
                    <a:cubicBezTo>
                      <a:pt x="347" y="1"/>
                      <a:pt x="347" y="1"/>
                      <a:pt x="347" y="1"/>
                    </a:cubicBezTo>
                    <a:cubicBezTo>
                      <a:pt x="366" y="1"/>
                      <a:pt x="366" y="1"/>
                      <a:pt x="366" y="1"/>
                    </a:cubicBezTo>
                    <a:close/>
                    <a:moveTo>
                      <a:pt x="359" y="44"/>
                    </a:moveTo>
                    <a:cubicBezTo>
                      <a:pt x="359" y="37"/>
                      <a:pt x="358" y="28"/>
                      <a:pt x="357" y="16"/>
                    </a:cubicBezTo>
                    <a:cubicBezTo>
                      <a:pt x="356" y="29"/>
                      <a:pt x="355" y="39"/>
                      <a:pt x="355" y="44"/>
                    </a:cubicBezTo>
                    <a:lnTo>
                      <a:pt x="359" y="44"/>
                    </a:lnTo>
                    <a:close/>
                  </a:path>
                </a:pathLst>
              </a:custGeom>
              <a:grpFill/>
              <a:ln>
                <a:noFill/>
              </a:ln>
            </p:spPr>
            <p:txBody>
              <a:bodyPr anchor="ctr"/>
              <a:lstStyle/>
              <a:p>
                <a:pPr algn="ctr"/>
                <a:endParaRPr/>
              </a:p>
            </p:txBody>
          </p:sp>
          <p:sp>
            <p:nvSpPr>
              <p:cNvPr id="61" name="ïṩľíḓè">
                <a:extLst>
                  <a:ext uri="{FF2B5EF4-FFF2-40B4-BE49-F238E27FC236}">
                    <a16:creationId xmlns:a16="http://schemas.microsoft.com/office/drawing/2014/main" id="{EECE6965-14D9-1D9C-0F69-AE3A3FE173F4}"/>
                  </a:ext>
                </a:extLst>
              </p:cNvPr>
              <p:cNvSpPr/>
              <p:nvPr/>
            </p:nvSpPr>
            <p:spPr bwMode="auto">
              <a:xfrm>
                <a:off x="2601913" y="3629026"/>
                <a:ext cx="976313" cy="134938"/>
              </a:xfrm>
              <a:custGeom>
                <a:avLst/>
                <a:gdLst>
                  <a:gd name="T0" fmla="*/ 1245 w 1245"/>
                  <a:gd name="T1" fmla="*/ 0 h 173"/>
                  <a:gd name="T2" fmla="*/ 1149 w 1245"/>
                  <a:gd name="T3" fmla="*/ 173 h 173"/>
                  <a:gd name="T4" fmla="*/ 96 w 1245"/>
                  <a:gd name="T5" fmla="*/ 173 h 173"/>
                  <a:gd name="T6" fmla="*/ 0 w 1245"/>
                  <a:gd name="T7" fmla="*/ 0 h 173"/>
                  <a:gd name="T8" fmla="*/ 1245 w 1245"/>
                  <a:gd name="T9" fmla="*/ 0 h 173"/>
                </a:gdLst>
                <a:ahLst/>
                <a:cxnLst>
                  <a:cxn ang="0">
                    <a:pos x="T0" y="T1"/>
                  </a:cxn>
                  <a:cxn ang="0">
                    <a:pos x="T2" y="T3"/>
                  </a:cxn>
                  <a:cxn ang="0">
                    <a:pos x="T4" y="T5"/>
                  </a:cxn>
                  <a:cxn ang="0">
                    <a:pos x="T6" y="T7"/>
                  </a:cxn>
                  <a:cxn ang="0">
                    <a:pos x="T8" y="T9"/>
                  </a:cxn>
                </a:cxnLst>
                <a:rect l="0" t="0" r="r" b="b"/>
                <a:pathLst>
                  <a:path w="1245" h="173">
                    <a:moveTo>
                      <a:pt x="1245" y="0"/>
                    </a:moveTo>
                    <a:cubicBezTo>
                      <a:pt x="1221" y="63"/>
                      <a:pt x="1189" y="121"/>
                      <a:pt x="1149" y="173"/>
                    </a:cubicBezTo>
                    <a:cubicBezTo>
                      <a:pt x="96" y="173"/>
                      <a:pt x="96" y="173"/>
                      <a:pt x="96" y="173"/>
                    </a:cubicBezTo>
                    <a:cubicBezTo>
                      <a:pt x="57" y="121"/>
                      <a:pt x="24" y="63"/>
                      <a:pt x="0" y="0"/>
                    </a:cubicBezTo>
                    <a:lnTo>
                      <a:pt x="1245" y="0"/>
                    </a:lnTo>
                    <a:close/>
                  </a:path>
                </a:pathLst>
              </a:custGeom>
              <a:noFill/>
              <a:ln>
                <a:solidFill>
                  <a:schemeClr val="accent1"/>
                </a:solidFill>
              </a:ln>
            </p:spPr>
            <p:txBody>
              <a:bodyPr anchor="ctr"/>
              <a:lstStyle/>
              <a:p>
                <a:pPr algn="ctr"/>
                <a:endParaRPr/>
              </a:p>
            </p:txBody>
          </p:sp>
          <p:sp>
            <p:nvSpPr>
              <p:cNvPr id="62" name="ïŝļíḑè">
                <a:extLst>
                  <a:ext uri="{FF2B5EF4-FFF2-40B4-BE49-F238E27FC236}">
                    <a16:creationId xmlns:a16="http://schemas.microsoft.com/office/drawing/2014/main" id="{F757DDC0-4410-BB40-F780-D207D83AEF35}"/>
                  </a:ext>
                </a:extLst>
              </p:cNvPr>
              <p:cNvSpPr/>
              <p:nvPr/>
            </p:nvSpPr>
            <p:spPr bwMode="auto">
              <a:xfrm>
                <a:off x="2709863" y="3643313"/>
                <a:ext cx="493713" cy="95250"/>
              </a:xfrm>
              <a:custGeom>
                <a:avLst/>
                <a:gdLst>
                  <a:gd name="T0" fmla="*/ 11 w 630"/>
                  <a:gd name="T1" fmla="*/ 33 h 121"/>
                  <a:gd name="T2" fmla="*/ 35 w 630"/>
                  <a:gd name="T3" fmla="*/ 100 h 121"/>
                  <a:gd name="T4" fmla="*/ 72 w 630"/>
                  <a:gd name="T5" fmla="*/ 56 h 121"/>
                  <a:gd name="T6" fmla="*/ 62 w 630"/>
                  <a:gd name="T7" fmla="*/ 38 h 121"/>
                  <a:gd name="T8" fmla="*/ 58 w 630"/>
                  <a:gd name="T9" fmla="*/ 98 h 121"/>
                  <a:gd name="T10" fmla="*/ 75 w 630"/>
                  <a:gd name="T11" fmla="*/ 18 h 121"/>
                  <a:gd name="T12" fmla="*/ 31 w 630"/>
                  <a:gd name="T13" fmla="*/ 52 h 121"/>
                  <a:gd name="T14" fmla="*/ 34 w 630"/>
                  <a:gd name="T15" fmla="*/ 67 h 121"/>
                  <a:gd name="T16" fmla="*/ 171 w 630"/>
                  <a:gd name="T17" fmla="*/ 39 h 121"/>
                  <a:gd name="T18" fmla="*/ 186 w 630"/>
                  <a:gd name="T19" fmla="*/ 68 h 121"/>
                  <a:gd name="T20" fmla="*/ 191 w 630"/>
                  <a:gd name="T21" fmla="*/ 41 h 121"/>
                  <a:gd name="T22" fmla="*/ 194 w 630"/>
                  <a:gd name="T23" fmla="*/ 24 h 121"/>
                  <a:gd name="T24" fmla="*/ 151 w 630"/>
                  <a:gd name="T25" fmla="*/ 30 h 121"/>
                  <a:gd name="T26" fmla="*/ 131 w 630"/>
                  <a:gd name="T27" fmla="*/ 64 h 121"/>
                  <a:gd name="T28" fmla="*/ 140 w 630"/>
                  <a:gd name="T29" fmla="*/ 64 h 121"/>
                  <a:gd name="T30" fmla="*/ 134 w 630"/>
                  <a:gd name="T31" fmla="*/ 113 h 121"/>
                  <a:gd name="T32" fmla="*/ 187 w 630"/>
                  <a:gd name="T33" fmla="*/ 61 h 121"/>
                  <a:gd name="T34" fmla="*/ 174 w 630"/>
                  <a:gd name="T35" fmla="*/ 53 h 121"/>
                  <a:gd name="T36" fmla="*/ 170 w 630"/>
                  <a:gd name="T37" fmla="*/ 62 h 121"/>
                  <a:gd name="T38" fmla="*/ 166 w 630"/>
                  <a:gd name="T39" fmla="*/ 77 h 121"/>
                  <a:gd name="T40" fmla="*/ 179 w 630"/>
                  <a:gd name="T41" fmla="*/ 113 h 121"/>
                  <a:gd name="T42" fmla="*/ 223 w 630"/>
                  <a:gd name="T43" fmla="*/ 91 h 121"/>
                  <a:gd name="T44" fmla="*/ 186 w 630"/>
                  <a:gd name="T45" fmla="*/ 88 h 121"/>
                  <a:gd name="T46" fmla="*/ 173 w 630"/>
                  <a:gd name="T47" fmla="*/ 86 h 121"/>
                  <a:gd name="T48" fmla="*/ 271 w 630"/>
                  <a:gd name="T49" fmla="*/ 25 h 121"/>
                  <a:gd name="T50" fmla="*/ 251 w 630"/>
                  <a:gd name="T51" fmla="*/ 92 h 121"/>
                  <a:gd name="T52" fmla="*/ 306 w 630"/>
                  <a:gd name="T53" fmla="*/ 49 h 121"/>
                  <a:gd name="T54" fmla="*/ 297 w 630"/>
                  <a:gd name="T55" fmla="*/ 23 h 121"/>
                  <a:gd name="T56" fmla="*/ 317 w 630"/>
                  <a:gd name="T57" fmla="*/ 7 h 121"/>
                  <a:gd name="T58" fmla="*/ 279 w 630"/>
                  <a:gd name="T59" fmla="*/ 8 h 121"/>
                  <a:gd name="T60" fmla="*/ 287 w 630"/>
                  <a:gd name="T61" fmla="*/ 34 h 121"/>
                  <a:gd name="T62" fmla="*/ 293 w 630"/>
                  <a:gd name="T63" fmla="*/ 40 h 121"/>
                  <a:gd name="T64" fmla="*/ 316 w 630"/>
                  <a:gd name="T65" fmla="*/ 58 h 121"/>
                  <a:gd name="T66" fmla="*/ 332 w 630"/>
                  <a:gd name="T67" fmla="*/ 76 h 121"/>
                  <a:gd name="T68" fmla="*/ 308 w 630"/>
                  <a:gd name="T69" fmla="*/ 109 h 121"/>
                  <a:gd name="T70" fmla="*/ 296 w 630"/>
                  <a:gd name="T71" fmla="*/ 107 h 121"/>
                  <a:gd name="T72" fmla="*/ 263 w 630"/>
                  <a:gd name="T73" fmla="*/ 86 h 121"/>
                  <a:gd name="T74" fmla="*/ 305 w 630"/>
                  <a:gd name="T75" fmla="*/ 65 h 121"/>
                  <a:gd name="T76" fmla="*/ 377 w 630"/>
                  <a:gd name="T77" fmla="*/ 46 h 121"/>
                  <a:gd name="T78" fmla="*/ 419 w 630"/>
                  <a:gd name="T79" fmla="*/ 47 h 121"/>
                  <a:gd name="T80" fmla="*/ 418 w 630"/>
                  <a:gd name="T81" fmla="*/ 56 h 121"/>
                  <a:gd name="T82" fmla="*/ 370 w 630"/>
                  <a:gd name="T83" fmla="*/ 84 h 121"/>
                  <a:gd name="T84" fmla="*/ 388 w 630"/>
                  <a:gd name="T85" fmla="*/ 105 h 121"/>
                  <a:gd name="T86" fmla="*/ 415 w 630"/>
                  <a:gd name="T87" fmla="*/ 108 h 121"/>
                  <a:gd name="T88" fmla="*/ 438 w 630"/>
                  <a:gd name="T89" fmla="*/ 69 h 121"/>
                  <a:gd name="T90" fmla="*/ 449 w 630"/>
                  <a:gd name="T91" fmla="*/ 56 h 121"/>
                  <a:gd name="T92" fmla="*/ 423 w 630"/>
                  <a:gd name="T93" fmla="*/ 29 h 121"/>
                  <a:gd name="T94" fmla="*/ 408 w 630"/>
                  <a:gd name="T95" fmla="*/ 22 h 121"/>
                  <a:gd name="T96" fmla="*/ 408 w 630"/>
                  <a:gd name="T97" fmla="*/ 22 h 121"/>
                  <a:gd name="T98" fmla="*/ 373 w 630"/>
                  <a:gd name="T99" fmla="*/ 63 h 121"/>
                  <a:gd name="T100" fmla="*/ 541 w 630"/>
                  <a:gd name="T101" fmla="*/ 44 h 121"/>
                  <a:gd name="T102" fmla="*/ 566 w 630"/>
                  <a:gd name="T103" fmla="*/ 83 h 121"/>
                  <a:gd name="T104" fmla="*/ 576 w 630"/>
                  <a:gd name="T105" fmla="*/ 102 h 121"/>
                  <a:gd name="T106" fmla="*/ 630 w 630"/>
                  <a:gd name="T107" fmla="*/ 101 h 121"/>
                  <a:gd name="T108" fmla="*/ 604 w 630"/>
                  <a:gd name="T109" fmla="*/ 55 h 121"/>
                  <a:gd name="T110" fmla="*/ 585 w 630"/>
                  <a:gd name="T111" fmla="*/ 45 h 121"/>
                  <a:gd name="T112" fmla="*/ 577 w 630"/>
                  <a:gd name="T113" fmla="*/ 15 h 121"/>
                  <a:gd name="T114" fmla="*/ 594 w 630"/>
                  <a:gd name="T115" fmla="*/ 29 h 121"/>
                  <a:gd name="T116" fmla="*/ 542 w 630"/>
                  <a:gd name="T117" fmla="*/ 72 h 121"/>
                  <a:gd name="T118" fmla="*/ 542 w 630"/>
                  <a:gd name="T119" fmla="*/ 72 h 121"/>
                  <a:gd name="T120" fmla="*/ 526 w 630"/>
                  <a:gd name="T121" fmla="*/ 9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0" h="121">
                    <a:moveTo>
                      <a:pt x="43" y="91"/>
                    </a:moveTo>
                    <a:cubicBezTo>
                      <a:pt x="44" y="89"/>
                      <a:pt x="44" y="84"/>
                      <a:pt x="43" y="77"/>
                    </a:cubicBezTo>
                    <a:cubicBezTo>
                      <a:pt x="42" y="64"/>
                      <a:pt x="42" y="53"/>
                      <a:pt x="43" y="44"/>
                    </a:cubicBezTo>
                    <a:cubicBezTo>
                      <a:pt x="43" y="37"/>
                      <a:pt x="45" y="32"/>
                      <a:pt x="48" y="28"/>
                    </a:cubicBezTo>
                    <a:cubicBezTo>
                      <a:pt x="49" y="26"/>
                      <a:pt x="47" y="24"/>
                      <a:pt x="43" y="23"/>
                    </a:cubicBezTo>
                    <a:cubicBezTo>
                      <a:pt x="38" y="22"/>
                      <a:pt x="33" y="23"/>
                      <a:pt x="30" y="24"/>
                    </a:cubicBezTo>
                    <a:cubicBezTo>
                      <a:pt x="25" y="27"/>
                      <a:pt x="20" y="28"/>
                      <a:pt x="15" y="29"/>
                    </a:cubicBezTo>
                    <a:cubicBezTo>
                      <a:pt x="13" y="30"/>
                      <a:pt x="11" y="31"/>
                      <a:pt x="11" y="33"/>
                    </a:cubicBezTo>
                    <a:cubicBezTo>
                      <a:pt x="12" y="35"/>
                      <a:pt x="12" y="43"/>
                      <a:pt x="11" y="59"/>
                    </a:cubicBezTo>
                    <a:cubicBezTo>
                      <a:pt x="11" y="65"/>
                      <a:pt x="11" y="68"/>
                      <a:pt x="11" y="70"/>
                    </a:cubicBezTo>
                    <a:cubicBezTo>
                      <a:pt x="11" y="75"/>
                      <a:pt x="7" y="79"/>
                      <a:pt x="0" y="84"/>
                    </a:cubicBezTo>
                    <a:cubicBezTo>
                      <a:pt x="1" y="87"/>
                      <a:pt x="3" y="90"/>
                      <a:pt x="8" y="91"/>
                    </a:cubicBezTo>
                    <a:cubicBezTo>
                      <a:pt x="11" y="86"/>
                      <a:pt x="15" y="82"/>
                      <a:pt x="22" y="77"/>
                    </a:cubicBezTo>
                    <a:cubicBezTo>
                      <a:pt x="25" y="81"/>
                      <a:pt x="30" y="86"/>
                      <a:pt x="37" y="90"/>
                    </a:cubicBezTo>
                    <a:cubicBezTo>
                      <a:pt x="40" y="91"/>
                      <a:pt x="41" y="92"/>
                      <a:pt x="42" y="93"/>
                    </a:cubicBezTo>
                    <a:cubicBezTo>
                      <a:pt x="40" y="95"/>
                      <a:pt x="38" y="97"/>
                      <a:pt x="35" y="100"/>
                    </a:cubicBezTo>
                    <a:cubicBezTo>
                      <a:pt x="32" y="103"/>
                      <a:pt x="30" y="105"/>
                      <a:pt x="29" y="107"/>
                    </a:cubicBezTo>
                    <a:cubicBezTo>
                      <a:pt x="30" y="108"/>
                      <a:pt x="33" y="107"/>
                      <a:pt x="40" y="104"/>
                    </a:cubicBezTo>
                    <a:cubicBezTo>
                      <a:pt x="44" y="102"/>
                      <a:pt x="46" y="100"/>
                      <a:pt x="46" y="99"/>
                    </a:cubicBezTo>
                    <a:cubicBezTo>
                      <a:pt x="46" y="96"/>
                      <a:pt x="47" y="92"/>
                      <a:pt x="50" y="88"/>
                    </a:cubicBezTo>
                    <a:cubicBezTo>
                      <a:pt x="53" y="84"/>
                      <a:pt x="55" y="79"/>
                      <a:pt x="57" y="74"/>
                    </a:cubicBezTo>
                    <a:cubicBezTo>
                      <a:pt x="59" y="69"/>
                      <a:pt x="64" y="66"/>
                      <a:pt x="73" y="64"/>
                    </a:cubicBezTo>
                    <a:cubicBezTo>
                      <a:pt x="73" y="64"/>
                      <a:pt x="73" y="62"/>
                      <a:pt x="73" y="60"/>
                    </a:cubicBezTo>
                    <a:cubicBezTo>
                      <a:pt x="73" y="57"/>
                      <a:pt x="73" y="56"/>
                      <a:pt x="72" y="56"/>
                    </a:cubicBezTo>
                    <a:cubicBezTo>
                      <a:pt x="70" y="56"/>
                      <a:pt x="68" y="56"/>
                      <a:pt x="66" y="57"/>
                    </a:cubicBezTo>
                    <a:cubicBezTo>
                      <a:pt x="64" y="57"/>
                      <a:pt x="61" y="57"/>
                      <a:pt x="60" y="58"/>
                    </a:cubicBezTo>
                    <a:cubicBezTo>
                      <a:pt x="60" y="53"/>
                      <a:pt x="61" y="50"/>
                      <a:pt x="62" y="48"/>
                    </a:cubicBezTo>
                    <a:cubicBezTo>
                      <a:pt x="63" y="47"/>
                      <a:pt x="66" y="45"/>
                      <a:pt x="70" y="42"/>
                    </a:cubicBezTo>
                    <a:cubicBezTo>
                      <a:pt x="71" y="41"/>
                      <a:pt x="71" y="41"/>
                      <a:pt x="72" y="41"/>
                    </a:cubicBezTo>
                    <a:cubicBezTo>
                      <a:pt x="73" y="40"/>
                      <a:pt x="73" y="39"/>
                      <a:pt x="72" y="37"/>
                    </a:cubicBezTo>
                    <a:cubicBezTo>
                      <a:pt x="71" y="36"/>
                      <a:pt x="69" y="36"/>
                      <a:pt x="68" y="36"/>
                    </a:cubicBezTo>
                    <a:cubicBezTo>
                      <a:pt x="67" y="36"/>
                      <a:pt x="66" y="37"/>
                      <a:pt x="62" y="38"/>
                    </a:cubicBezTo>
                    <a:cubicBezTo>
                      <a:pt x="63" y="37"/>
                      <a:pt x="63" y="34"/>
                      <a:pt x="62" y="30"/>
                    </a:cubicBezTo>
                    <a:cubicBezTo>
                      <a:pt x="62" y="26"/>
                      <a:pt x="65" y="24"/>
                      <a:pt x="72" y="24"/>
                    </a:cubicBezTo>
                    <a:cubicBezTo>
                      <a:pt x="75" y="24"/>
                      <a:pt x="77" y="27"/>
                      <a:pt x="77" y="32"/>
                    </a:cubicBezTo>
                    <a:cubicBezTo>
                      <a:pt x="77" y="47"/>
                      <a:pt x="78" y="61"/>
                      <a:pt x="78" y="74"/>
                    </a:cubicBezTo>
                    <a:cubicBezTo>
                      <a:pt x="78" y="86"/>
                      <a:pt x="78" y="93"/>
                      <a:pt x="78" y="98"/>
                    </a:cubicBezTo>
                    <a:cubicBezTo>
                      <a:pt x="78" y="99"/>
                      <a:pt x="76" y="100"/>
                      <a:pt x="74" y="100"/>
                    </a:cubicBezTo>
                    <a:cubicBezTo>
                      <a:pt x="71" y="100"/>
                      <a:pt x="67" y="99"/>
                      <a:pt x="62" y="99"/>
                    </a:cubicBezTo>
                    <a:cubicBezTo>
                      <a:pt x="59" y="98"/>
                      <a:pt x="58" y="98"/>
                      <a:pt x="58" y="98"/>
                    </a:cubicBezTo>
                    <a:cubicBezTo>
                      <a:pt x="68" y="107"/>
                      <a:pt x="79" y="112"/>
                      <a:pt x="90" y="113"/>
                    </a:cubicBezTo>
                    <a:cubicBezTo>
                      <a:pt x="88" y="109"/>
                      <a:pt x="88" y="96"/>
                      <a:pt x="88" y="75"/>
                    </a:cubicBezTo>
                    <a:cubicBezTo>
                      <a:pt x="88" y="69"/>
                      <a:pt x="88" y="65"/>
                      <a:pt x="88" y="62"/>
                    </a:cubicBezTo>
                    <a:cubicBezTo>
                      <a:pt x="88" y="62"/>
                      <a:pt x="88" y="60"/>
                      <a:pt x="88" y="56"/>
                    </a:cubicBezTo>
                    <a:cubicBezTo>
                      <a:pt x="87" y="49"/>
                      <a:pt x="87" y="43"/>
                      <a:pt x="87" y="40"/>
                    </a:cubicBezTo>
                    <a:cubicBezTo>
                      <a:pt x="87" y="33"/>
                      <a:pt x="88" y="28"/>
                      <a:pt x="91" y="23"/>
                    </a:cubicBezTo>
                    <a:cubicBezTo>
                      <a:pt x="92" y="21"/>
                      <a:pt x="91" y="19"/>
                      <a:pt x="87" y="18"/>
                    </a:cubicBezTo>
                    <a:cubicBezTo>
                      <a:pt x="83" y="16"/>
                      <a:pt x="79" y="16"/>
                      <a:pt x="75" y="18"/>
                    </a:cubicBezTo>
                    <a:cubicBezTo>
                      <a:pt x="70" y="20"/>
                      <a:pt x="64" y="21"/>
                      <a:pt x="56" y="22"/>
                    </a:cubicBezTo>
                    <a:cubicBezTo>
                      <a:pt x="54" y="22"/>
                      <a:pt x="54" y="23"/>
                      <a:pt x="54" y="24"/>
                    </a:cubicBezTo>
                    <a:cubicBezTo>
                      <a:pt x="54" y="54"/>
                      <a:pt x="50" y="76"/>
                      <a:pt x="43" y="91"/>
                    </a:cubicBezTo>
                    <a:close/>
                    <a:moveTo>
                      <a:pt x="32" y="60"/>
                    </a:moveTo>
                    <a:cubicBezTo>
                      <a:pt x="27" y="64"/>
                      <a:pt x="23" y="66"/>
                      <a:pt x="20" y="68"/>
                    </a:cubicBezTo>
                    <a:cubicBezTo>
                      <a:pt x="20" y="64"/>
                      <a:pt x="20" y="61"/>
                      <a:pt x="21" y="60"/>
                    </a:cubicBezTo>
                    <a:cubicBezTo>
                      <a:pt x="21" y="58"/>
                      <a:pt x="23" y="57"/>
                      <a:pt x="27" y="56"/>
                    </a:cubicBezTo>
                    <a:cubicBezTo>
                      <a:pt x="29" y="55"/>
                      <a:pt x="31" y="53"/>
                      <a:pt x="31" y="52"/>
                    </a:cubicBezTo>
                    <a:cubicBezTo>
                      <a:pt x="32" y="49"/>
                      <a:pt x="29" y="46"/>
                      <a:pt x="23" y="43"/>
                    </a:cubicBezTo>
                    <a:cubicBezTo>
                      <a:pt x="23" y="41"/>
                      <a:pt x="23" y="38"/>
                      <a:pt x="24" y="35"/>
                    </a:cubicBezTo>
                    <a:cubicBezTo>
                      <a:pt x="25" y="32"/>
                      <a:pt x="28" y="31"/>
                      <a:pt x="32" y="32"/>
                    </a:cubicBezTo>
                    <a:cubicBezTo>
                      <a:pt x="34" y="32"/>
                      <a:pt x="34" y="36"/>
                      <a:pt x="34" y="43"/>
                    </a:cubicBezTo>
                    <a:cubicBezTo>
                      <a:pt x="34" y="44"/>
                      <a:pt x="34" y="46"/>
                      <a:pt x="34" y="48"/>
                    </a:cubicBezTo>
                    <a:cubicBezTo>
                      <a:pt x="35" y="56"/>
                      <a:pt x="34" y="60"/>
                      <a:pt x="32" y="60"/>
                    </a:cubicBezTo>
                    <a:close/>
                    <a:moveTo>
                      <a:pt x="23" y="77"/>
                    </a:moveTo>
                    <a:cubicBezTo>
                      <a:pt x="28" y="73"/>
                      <a:pt x="32" y="69"/>
                      <a:pt x="34" y="67"/>
                    </a:cubicBezTo>
                    <a:cubicBezTo>
                      <a:pt x="34" y="72"/>
                      <a:pt x="34" y="76"/>
                      <a:pt x="34" y="79"/>
                    </a:cubicBezTo>
                    <a:cubicBezTo>
                      <a:pt x="34" y="80"/>
                      <a:pt x="32" y="80"/>
                      <a:pt x="30" y="79"/>
                    </a:cubicBezTo>
                    <a:cubicBezTo>
                      <a:pt x="27" y="79"/>
                      <a:pt x="25" y="78"/>
                      <a:pt x="23" y="77"/>
                    </a:cubicBezTo>
                    <a:close/>
                    <a:moveTo>
                      <a:pt x="172" y="29"/>
                    </a:moveTo>
                    <a:cubicBezTo>
                      <a:pt x="171" y="29"/>
                      <a:pt x="169" y="30"/>
                      <a:pt x="165" y="31"/>
                    </a:cubicBezTo>
                    <a:cubicBezTo>
                      <a:pt x="159" y="33"/>
                      <a:pt x="155" y="34"/>
                      <a:pt x="153" y="35"/>
                    </a:cubicBezTo>
                    <a:cubicBezTo>
                      <a:pt x="154" y="38"/>
                      <a:pt x="155" y="41"/>
                      <a:pt x="158" y="44"/>
                    </a:cubicBezTo>
                    <a:cubicBezTo>
                      <a:pt x="162" y="41"/>
                      <a:pt x="167" y="39"/>
                      <a:pt x="171" y="39"/>
                    </a:cubicBezTo>
                    <a:cubicBezTo>
                      <a:pt x="171" y="42"/>
                      <a:pt x="171" y="43"/>
                      <a:pt x="171" y="44"/>
                    </a:cubicBezTo>
                    <a:cubicBezTo>
                      <a:pt x="170" y="45"/>
                      <a:pt x="165" y="47"/>
                      <a:pt x="156" y="50"/>
                    </a:cubicBezTo>
                    <a:cubicBezTo>
                      <a:pt x="154" y="51"/>
                      <a:pt x="153" y="52"/>
                      <a:pt x="153" y="53"/>
                    </a:cubicBezTo>
                    <a:cubicBezTo>
                      <a:pt x="153" y="54"/>
                      <a:pt x="154" y="57"/>
                      <a:pt x="155" y="61"/>
                    </a:cubicBezTo>
                    <a:cubicBezTo>
                      <a:pt x="157" y="64"/>
                      <a:pt x="159" y="67"/>
                      <a:pt x="162" y="71"/>
                    </a:cubicBezTo>
                    <a:cubicBezTo>
                      <a:pt x="163" y="72"/>
                      <a:pt x="164" y="72"/>
                      <a:pt x="164" y="73"/>
                    </a:cubicBezTo>
                    <a:cubicBezTo>
                      <a:pt x="165" y="74"/>
                      <a:pt x="166" y="74"/>
                      <a:pt x="167" y="74"/>
                    </a:cubicBezTo>
                    <a:cubicBezTo>
                      <a:pt x="175" y="69"/>
                      <a:pt x="181" y="67"/>
                      <a:pt x="186" y="68"/>
                    </a:cubicBezTo>
                    <a:cubicBezTo>
                      <a:pt x="187" y="68"/>
                      <a:pt x="188" y="69"/>
                      <a:pt x="189" y="71"/>
                    </a:cubicBezTo>
                    <a:cubicBezTo>
                      <a:pt x="190" y="72"/>
                      <a:pt x="191" y="72"/>
                      <a:pt x="192" y="73"/>
                    </a:cubicBezTo>
                    <a:cubicBezTo>
                      <a:pt x="193" y="73"/>
                      <a:pt x="195" y="72"/>
                      <a:pt x="196" y="71"/>
                    </a:cubicBezTo>
                    <a:cubicBezTo>
                      <a:pt x="199" y="67"/>
                      <a:pt x="201" y="64"/>
                      <a:pt x="202" y="62"/>
                    </a:cubicBezTo>
                    <a:cubicBezTo>
                      <a:pt x="202" y="61"/>
                      <a:pt x="202" y="60"/>
                      <a:pt x="203" y="60"/>
                    </a:cubicBezTo>
                    <a:cubicBezTo>
                      <a:pt x="203" y="59"/>
                      <a:pt x="204" y="58"/>
                      <a:pt x="205" y="56"/>
                    </a:cubicBezTo>
                    <a:cubicBezTo>
                      <a:pt x="208" y="51"/>
                      <a:pt x="209" y="48"/>
                      <a:pt x="209" y="47"/>
                    </a:cubicBezTo>
                    <a:cubicBezTo>
                      <a:pt x="208" y="44"/>
                      <a:pt x="202" y="42"/>
                      <a:pt x="191" y="41"/>
                    </a:cubicBezTo>
                    <a:cubicBezTo>
                      <a:pt x="190" y="41"/>
                      <a:pt x="189" y="41"/>
                      <a:pt x="187" y="41"/>
                    </a:cubicBezTo>
                    <a:cubicBezTo>
                      <a:pt x="185" y="41"/>
                      <a:pt x="182" y="42"/>
                      <a:pt x="180" y="42"/>
                    </a:cubicBezTo>
                    <a:cubicBezTo>
                      <a:pt x="179" y="42"/>
                      <a:pt x="179" y="42"/>
                      <a:pt x="179" y="41"/>
                    </a:cubicBezTo>
                    <a:cubicBezTo>
                      <a:pt x="179" y="39"/>
                      <a:pt x="179" y="38"/>
                      <a:pt x="179" y="38"/>
                    </a:cubicBezTo>
                    <a:cubicBezTo>
                      <a:pt x="183" y="35"/>
                      <a:pt x="191" y="34"/>
                      <a:pt x="201" y="35"/>
                    </a:cubicBezTo>
                    <a:cubicBezTo>
                      <a:pt x="201" y="35"/>
                      <a:pt x="202" y="34"/>
                      <a:pt x="202" y="32"/>
                    </a:cubicBezTo>
                    <a:cubicBezTo>
                      <a:pt x="201" y="28"/>
                      <a:pt x="199" y="25"/>
                      <a:pt x="198" y="23"/>
                    </a:cubicBezTo>
                    <a:cubicBezTo>
                      <a:pt x="197" y="23"/>
                      <a:pt x="196" y="23"/>
                      <a:pt x="194" y="24"/>
                    </a:cubicBezTo>
                    <a:cubicBezTo>
                      <a:pt x="190" y="26"/>
                      <a:pt x="185" y="27"/>
                      <a:pt x="181" y="28"/>
                    </a:cubicBezTo>
                    <a:cubicBezTo>
                      <a:pt x="181" y="27"/>
                      <a:pt x="181" y="26"/>
                      <a:pt x="182" y="24"/>
                    </a:cubicBezTo>
                    <a:cubicBezTo>
                      <a:pt x="182" y="23"/>
                      <a:pt x="182" y="22"/>
                      <a:pt x="182" y="21"/>
                    </a:cubicBezTo>
                    <a:cubicBezTo>
                      <a:pt x="182" y="16"/>
                      <a:pt x="184" y="13"/>
                      <a:pt x="187" y="11"/>
                    </a:cubicBezTo>
                    <a:cubicBezTo>
                      <a:pt x="187" y="11"/>
                      <a:pt x="187" y="10"/>
                      <a:pt x="187" y="10"/>
                    </a:cubicBezTo>
                    <a:cubicBezTo>
                      <a:pt x="184" y="7"/>
                      <a:pt x="180" y="6"/>
                      <a:pt x="175" y="7"/>
                    </a:cubicBezTo>
                    <a:cubicBezTo>
                      <a:pt x="172" y="29"/>
                      <a:pt x="172" y="29"/>
                      <a:pt x="172" y="29"/>
                    </a:cubicBezTo>
                    <a:close/>
                    <a:moveTo>
                      <a:pt x="151" y="30"/>
                    </a:moveTo>
                    <a:cubicBezTo>
                      <a:pt x="151" y="26"/>
                      <a:pt x="148" y="22"/>
                      <a:pt x="143" y="19"/>
                    </a:cubicBezTo>
                    <a:cubicBezTo>
                      <a:pt x="137" y="31"/>
                      <a:pt x="133" y="39"/>
                      <a:pt x="131" y="44"/>
                    </a:cubicBezTo>
                    <a:cubicBezTo>
                      <a:pt x="130" y="46"/>
                      <a:pt x="130" y="47"/>
                      <a:pt x="131" y="48"/>
                    </a:cubicBezTo>
                    <a:cubicBezTo>
                      <a:pt x="132" y="48"/>
                      <a:pt x="133" y="47"/>
                      <a:pt x="136" y="46"/>
                    </a:cubicBezTo>
                    <a:cubicBezTo>
                      <a:pt x="140" y="43"/>
                      <a:pt x="145" y="37"/>
                      <a:pt x="151" y="30"/>
                    </a:cubicBezTo>
                    <a:close/>
                    <a:moveTo>
                      <a:pt x="116" y="87"/>
                    </a:moveTo>
                    <a:cubicBezTo>
                      <a:pt x="117" y="85"/>
                      <a:pt x="118" y="84"/>
                      <a:pt x="117" y="85"/>
                    </a:cubicBezTo>
                    <a:cubicBezTo>
                      <a:pt x="124" y="76"/>
                      <a:pt x="128" y="69"/>
                      <a:pt x="131" y="64"/>
                    </a:cubicBezTo>
                    <a:cubicBezTo>
                      <a:pt x="134" y="59"/>
                      <a:pt x="137" y="54"/>
                      <a:pt x="140" y="49"/>
                    </a:cubicBezTo>
                    <a:cubicBezTo>
                      <a:pt x="140" y="49"/>
                      <a:pt x="140" y="49"/>
                      <a:pt x="140" y="48"/>
                    </a:cubicBezTo>
                    <a:cubicBezTo>
                      <a:pt x="142" y="44"/>
                      <a:pt x="144" y="42"/>
                      <a:pt x="146" y="42"/>
                    </a:cubicBezTo>
                    <a:cubicBezTo>
                      <a:pt x="149" y="43"/>
                      <a:pt x="150" y="45"/>
                      <a:pt x="151" y="49"/>
                    </a:cubicBezTo>
                    <a:cubicBezTo>
                      <a:pt x="151" y="50"/>
                      <a:pt x="150" y="50"/>
                      <a:pt x="149" y="51"/>
                    </a:cubicBezTo>
                    <a:cubicBezTo>
                      <a:pt x="149" y="52"/>
                      <a:pt x="149" y="53"/>
                      <a:pt x="148" y="53"/>
                    </a:cubicBezTo>
                    <a:cubicBezTo>
                      <a:pt x="143" y="59"/>
                      <a:pt x="141" y="62"/>
                      <a:pt x="140" y="64"/>
                    </a:cubicBezTo>
                    <a:cubicBezTo>
                      <a:pt x="140" y="64"/>
                      <a:pt x="140" y="64"/>
                      <a:pt x="140" y="64"/>
                    </a:cubicBezTo>
                    <a:cubicBezTo>
                      <a:pt x="138" y="66"/>
                      <a:pt x="137" y="68"/>
                      <a:pt x="138" y="70"/>
                    </a:cubicBezTo>
                    <a:cubicBezTo>
                      <a:pt x="138" y="71"/>
                      <a:pt x="139" y="71"/>
                      <a:pt x="142" y="72"/>
                    </a:cubicBezTo>
                    <a:cubicBezTo>
                      <a:pt x="144" y="72"/>
                      <a:pt x="145" y="73"/>
                      <a:pt x="145" y="75"/>
                    </a:cubicBezTo>
                    <a:cubicBezTo>
                      <a:pt x="146" y="76"/>
                      <a:pt x="145" y="78"/>
                      <a:pt x="144" y="81"/>
                    </a:cubicBezTo>
                    <a:cubicBezTo>
                      <a:pt x="142" y="87"/>
                      <a:pt x="141" y="95"/>
                      <a:pt x="141" y="104"/>
                    </a:cubicBezTo>
                    <a:cubicBezTo>
                      <a:pt x="141" y="104"/>
                      <a:pt x="141" y="105"/>
                      <a:pt x="141" y="106"/>
                    </a:cubicBezTo>
                    <a:cubicBezTo>
                      <a:pt x="142" y="111"/>
                      <a:pt x="142" y="114"/>
                      <a:pt x="141" y="115"/>
                    </a:cubicBezTo>
                    <a:cubicBezTo>
                      <a:pt x="138" y="116"/>
                      <a:pt x="135" y="115"/>
                      <a:pt x="134" y="113"/>
                    </a:cubicBezTo>
                    <a:cubicBezTo>
                      <a:pt x="135" y="107"/>
                      <a:pt x="135" y="98"/>
                      <a:pt x="134" y="85"/>
                    </a:cubicBezTo>
                    <a:cubicBezTo>
                      <a:pt x="134" y="83"/>
                      <a:pt x="133" y="81"/>
                      <a:pt x="132" y="81"/>
                    </a:cubicBezTo>
                    <a:cubicBezTo>
                      <a:pt x="132" y="82"/>
                      <a:pt x="131" y="82"/>
                      <a:pt x="129" y="84"/>
                    </a:cubicBezTo>
                    <a:cubicBezTo>
                      <a:pt x="124" y="88"/>
                      <a:pt x="120" y="91"/>
                      <a:pt x="117" y="91"/>
                    </a:cubicBezTo>
                    <a:cubicBezTo>
                      <a:pt x="116" y="92"/>
                      <a:pt x="115" y="91"/>
                      <a:pt x="115" y="90"/>
                    </a:cubicBezTo>
                    <a:cubicBezTo>
                      <a:pt x="115" y="89"/>
                      <a:pt x="115" y="88"/>
                      <a:pt x="116" y="87"/>
                    </a:cubicBezTo>
                    <a:close/>
                    <a:moveTo>
                      <a:pt x="190" y="61"/>
                    </a:moveTo>
                    <a:cubicBezTo>
                      <a:pt x="189" y="61"/>
                      <a:pt x="188" y="61"/>
                      <a:pt x="187" y="61"/>
                    </a:cubicBezTo>
                    <a:cubicBezTo>
                      <a:pt x="188" y="61"/>
                      <a:pt x="187" y="61"/>
                      <a:pt x="186" y="60"/>
                    </a:cubicBezTo>
                    <a:cubicBezTo>
                      <a:pt x="186" y="58"/>
                      <a:pt x="187" y="54"/>
                      <a:pt x="188" y="49"/>
                    </a:cubicBezTo>
                    <a:cubicBezTo>
                      <a:pt x="189" y="48"/>
                      <a:pt x="190" y="48"/>
                      <a:pt x="191" y="48"/>
                    </a:cubicBezTo>
                    <a:cubicBezTo>
                      <a:pt x="192" y="47"/>
                      <a:pt x="193" y="48"/>
                      <a:pt x="193" y="49"/>
                    </a:cubicBezTo>
                    <a:cubicBezTo>
                      <a:pt x="194" y="50"/>
                      <a:pt x="194" y="51"/>
                      <a:pt x="194" y="54"/>
                    </a:cubicBezTo>
                    <a:cubicBezTo>
                      <a:pt x="193" y="60"/>
                      <a:pt x="191" y="62"/>
                      <a:pt x="190" y="61"/>
                    </a:cubicBezTo>
                    <a:close/>
                    <a:moveTo>
                      <a:pt x="176" y="62"/>
                    </a:moveTo>
                    <a:cubicBezTo>
                      <a:pt x="175" y="61"/>
                      <a:pt x="175" y="58"/>
                      <a:pt x="174" y="53"/>
                    </a:cubicBezTo>
                    <a:cubicBezTo>
                      <a:pt x="174" y="51"/>
                      <a:pt x="175" y="50"/>
                      <a:pt x="178" y="50"/>
                    </a:cubicBezTo>
                    <a:cubicBezTo>
                      <a:pt x="179" y="50"/>
                      <a:pt x="179" y="51"/>
                      <a:pt x="179" y="54"/>
                    </a:cubicBezTo>
                    <a:cubicBezTo>
                      <a:pt x="179" y="59"/>
                      <a:pt x="178" y="62"/>
                      <a:pt x="176" y="62"/>
                    </a:cubicBezTo>
                    <a:close/>
                    <a:moveTo>
                      <a:pt x="165" y="64"/>
                    </a:moveTo>
                    <a:cubicBezTo>
                      <a:pt x="164" y="63"/>
                      <a:pt x="163" y="61"/>
                      <a:pt x="162" y="59"/>
                    </a:cubicBezTo>
                    <a:cubicBezTo>
                      <a:pt x="161" y="57"/>
                      <a:pt x="162" y="56"/>
                      <a:pt x="165" y="55"/>
                    </a:cubicBezTo>
                    <a:cubicBezTo>
                      <a:pt x="166" y="54"/>
                      <a:pt x="167" y="55"/>
                      <a:pt x="168" y="57"/>
                    </a:cubicBezTo>
                    <a:cubicBezTo>
                      <a:pt x="170" y="58"/>
                      <a:pt x="170" y="60"/>
                      <a:pt x="170" y="62"/>
                    </a:cubicBezTo>
                    <a:cubicBezTo>
                      <a:pt x="169" y="64"/>
                      <a:pt x="167" y="64"/>
                      <a:pt x="165" y="64"/>
                    </a:cubicBezTo>
                    <a:close/>
                    <a:moveTo>
                      <a:pt x="145" y="103"/>
                    </a:moveTo>
                    <a:cubicBezTo>
                      <a:pt x="147" y="100"/>
                      <a:pt x="151" y="94"/>
                      <a:pt x="157" y="87"/>
                    </a:cubicBezTo>
                    <a:cubicBezTo>
                      <a:pt x="157" y="88"/>
                      <a:pt x="157" y="87"/>
                      <a:pt x="158" y="86"/>
                    </a:cubicBezTo>
                    <a:cubicBezTo>
                      <a:pt x="158" y="85"/>
                      <a:pt x="158" y="84"/>
                      <a:pt x="157" y="83"/>
                    </a:cubicBezTo>
                    <a:cubicBezTo>
                      <a:pt x="156" y="82"/>
                      <a:pt x="156" y="81"/>
                      <a:pt x="156" y="80"/>
                    </a:cubicBezTo>
                    <a:cubicBezTo>
                      <a:pt x="156" y="79"/>
                      <a:pt x="156" y="78"/>
                      <a:pt x="157" y="78"/>
                    </a:cubicBezTo>
                    <a:cubicBezTo>
                      <a:pt x="158" y="78"/>
                      <a:pt x="161" y="78"/>
                      <a:pt x="166" y="77"/>
                    </a:cubicBezTo>
                    <a:cubicBezTo>
                      <a:pt x="178" y="74"/>
                      <a:pt x="185" y="73"/>
                      <a:pt x="188" y="73"/>
                    </a:cubicBezTo>
                    <a:cubicBezTo>
                      <a:pt x="190" y="74"/>
                      <a:pt x="191" y="76"/>
                      <a:pt x="193" y="79"/>
                    </a:cubicBezTo>
                    <a:cubicBezTo>
                      <a:pt x="193" y="80"/>
                      <a:pt x="191" y="81"/>
                      <a:pt x="189" y="81"/>
                    </a:cubicBezTo>
                    <a:cubicBezTo>
                      <a:pt x="188" y="81"/>
                      <a:pt x="188" y="82"/>
                      <a:pt x="187" y="82"/>
                    </a:cubicBezTo>
                    <a:cubicBezTo>
                      <a:pt x="193" y="86"/>
                      <a:pt x="199" y="92"/>
                      <a:pt x="204" y="101"/>
                    </a:cubicBezTo>
                    <a:cubicBezTo>
                      <a:pt x="208" y="107"/>
                      <a:pt x="209" y="111"/>
                      <a:pt x="209" y="113"/>
                    </a:cubicBezTo>
                    <a:cubicBezTo>
                      <a:pt x="209" y="115"/>
                      <a:pt x="207" y="116"/>
                      <a:pt x="203" y="116"/>
                    </a:cubicBezTo>
                    <a:cubicBezTo>
                      <a:pt x="200" y="116"/>
                      <a:pt x="192" y="115"/>
                      <a:pt x="179" y="113"/>
                    </a:cubicBezTo>
                    <a:cubicBezTo>
                      <a:pt x="175" y="112"/>
                      <a:pt x="171" y="112"/>
                      <a:pt x="169" y="112"/>
                    </a:cubicBezTo>
                    <a:cubicBezTo>
                      <a:pt x="168" y="112"/>
                      <a:pt x="166" y="109"/>
                      <a:pt x="165" y="105"/>
                    </a:cubicBezTo>
                    <a:cubicBezTo>
                      <a:pt x="165" y="104"/>
                      <a:pt x="165" y="102"/>
                      <a:pt x="165" y="99"/>
                    </a:cubicBezTo>
                    <a:cubicBezTo>
                      <a:pt x="164" y="94"/>
                      <a:pt x="163" y="91"/>
                      <a:pt x="163" y="89"/>
                    </a:cubicBezTo>
                    <a:cubicBezTo>
                      <a:pt x="160" y="92"/>
                      <a:pt x="157" y="99"/>
                      <a:pt x="155" y="108"/>
                    </a:cubicBezTo>
                    <a:cubicBezTo>
                      <a:pt x="149" y="107"/>
                      <a:pt x="145" y="105"/>
                      <a:pt x="145" y="103"/>
                    </a:cubicBezTo>
                    <a:close/>
                    <a:moveTo>
                      <a:pt x="222" y="98"/>
                    </a:moveTo>
                    <a:cubicBezTo>
                      <a:pt x="223" y="98"/>
                      <a:pt x="223" y="95"/>
                      <a:pt x="223" y="91"/>
                    </a:cubicBezTo>
                    <a:cubicBezTo>
                      <a:pt x="223" y="86"/>
                      <a:pt x="222" y="84"/>
                      <a:pt x="220" y="84"/>
                    </a:cubicBezTo>
                    <a:cubicBezTo>
                      <a:pt x="212" y="82"/>
                      <a:pt x="205" y="81"/>
                      <a:pt x="200" y="81"/>
                    </a:cubicBezTo>
                    <a:cubicBezTo>
                      <a:pt x="198" y="81"/>
                      <a:pt x="197" y="81"/>
                      <a:pt x="197" y="82"/>
                    </a:cubicBezTo>
                    <a:cubicBezTo>
                      <a:pt x="197" y="82"/>
                      <a:pt x="198" y="83"/>
                      <a:pt x="200" y="85"/>
                    </a:cubicBezTo>
                    <a:cubicBezTo>
                      <a:pt x="201" y="85"/>
                      <a:pt x="202" y="85"/>
                      <a:pt x="203" y="86"/>
                    </a:cubicBezTo>
                    <a:cubicBezTo>
                      <a:pt x="212" y="93"/>
                      <a:pt x="218" y="97"/>
                      <a:pt x="222" y="98"/>
                    </a:cubicBezTo>
                    <a:close/>
                    <a:moveTo>
                      <a:pt x="182" y="88"/>
                    </a:moveTo>
                    <a:cubicBezTo>
                      <a:pt x="183" y="88"/>
                      <a:pt x="184" y="88"/>
                      <a:pt x="186" y="88"/>
                    </a:cubicBezTo>
                    <a:cubicBezTo>
                      <a:pt x="187" y="88"/>
                      <a:pt x="189" y="88"/>
                      <a:pt x="189" y="87"/>
                    </a:cubicBezTo>
                    <a:cubicBezTo>
                      <a:pt x="187" y="84"/>
                      <a:pt x="185" y="82"/>
                      <a:pt x="182" y="82"/>
                    </a:cubicBezTo>
                    <a:cubicBezTo>
                      <a:pt x="180" y="82"/>
                      <a:pt x="178" y="83"/>
                      <a:pt x="176" y="85"/>
                    </a:cubicBezTo>
                    <a:cubicBezTo>
                      <a:pt x="176" y="88"/>
                      <a:pt x="178" y="89"/>
                      <a:pt x="182" y="88"/>
                    </a:cubicBezTo>
                    <a:close/>
                    <a:moveTo>
                      <a:pt x="191" y="91"/>
                    </a:moveTo>
                    <a:cubicBezTo>
                      <a:pt x="188" y="93"/>
                      <a:pt x="185" y="95"/>
                      <a:pt x="183" y="98"/>
                    </a:cubicBezTo>
                    <a:cubicBezTo>
                      <a:pt x="181" y="100"/>
                      <a:pt x="179" y="100"/>
                      <a:pt x="177" y="98"/>
                    </a:cubicBezTo>
                    <a:cubicBezTo>
                      <a:pt x="175" y="94"/>
                      <a:pt x="174" y="90"/>
                      <a:pt x="173" y="86"/>
                    </a:cubicBezTo>
                    <a:cubicBezTo>
                      <a:pt x="171" y="85"/>
                      <a:pt x="170" y="85"/>
                      <a:pt x="168" y="88"/>
                    </a:cubicBezTo>
                    <a:cubicBezTo>
                      <a:pt x="168" y="89"/>
                      <a:pt x="168" y="91"/>
                      <a:pt x="168" y="92"/>
                    </a:cubicBezTo>
                    <a:cubicBezTo>
                      <a:pt x="168" y="99"/>
                      <a:pt x="170" y="104"/>
                      <a:pt x="174" y="105"/>
                    </a:cubicBezTo>
                    <a:cubicBezTo>
                      <a:pt x="179" y="106"/>
                      <a:pt x="184" y="107"/>
                      <a:pt x="189" y="107"/>
                    </a:cubicBezTo>
                    <a:cubicBezTo>
                      <a:pt x="193" y="107"/>
                      <a:pt x="196" y="105"/>
                      <a:pt x="195" y="101"/>
                    </a:cubicBezTo>
                    <a:cubicBezTo>
                      <a:pt x="195" y="97"/>
                      <a:pt x="193" y="94"/>
                      <a:pt x="191" y="91"/>
                    </a:cubicBezTo>
                    <a:close/>
                    <a:moveTo>
                      <a:pt x="272" y="7"/>
                    </a:moveTo>
                    <a:cubicBezTo>
                      <a:pt x="272" y="13"/>
                      <a:pt x="272" y="19"/>
                      <a:pt x="271" y="25"/>
                    </a:cubicBezTo>
                    <a:cubicBezTo>
                      <a:pt x="269" y="38"/>
                      <a:pt x="264" y="54"/>
                      <a:pt x="256" y="72"/>
                    </a:cubicBezTo>
                    <a:cubicBezTo>
                      <a:pt x="255" y="73"/>
                      <a:pt x="254" y="75"/>
                      <a:pt x="254" y="76"/>
                    </a:cubicBezTo>
                    <a:cubicBezTo>
                      <a:pt x="252" y="80"/>
                      <a:pt x="249" y="84"/>
                      <a:pt x="245" y="88"/>
                    </a:cubicBezTo>
                    <a:cubicBezTo>
                      <a:pt x="241" y="92"/>
                      <a:pt x="238" y="96"/>
                      <a:pt x="235" y="101"/>
                    </a:cubicBezTo>
                    <a:cubicBezTo>
                      <a:pt x="234" y="102"/>
                      <a:pt x="234" y="103"/>
                      <a:pt x="234" y="103"/>
                    </a:cubicBezTo>
                    <a:cubicBezTo>
                      <a:pt x="235" y="104"/>
                      <a:pt x="236" y="103"/>
                      <a:pt x="238" y="102"/>
                    </a:cubicBezTo>
                    <a:cubicBezTo>
                      <a:pt x="239" y="102"/>
                      <a:pt x="239" y="101"/>
                      <a:pt x="239" y="102"/>
                    </a:cubicBezTo>
                    <a:cubicBezTo>
                      <a:pt x="247" y="96"/>
                      <a:pt x="251" y="93"/>
                      <a:pt x="251" y="92"/>
                    </a:cubicBezTo>
                    <a:cubicBezTo>
                      <a:pt x="253" y="87"/>
                      <a:pt x="255" y="82"/>
                      <a:pt x="257" y="79"/>
                    </a:cubicBezTo>
                    <a:cubicBezTo>
                      <a:pt x="261" y="72"/>
                      <a:pt x="268" y="58"/>
                      <a:pt x="276" y="37"/>
                    </a:cubicBezTo>
                    <a:cubicBezTo>
                      <a:pt x="276" y="41"/>
                      <a:pt x="277" y="44"/>
                      <a:pt x="279" y="48"/>
                    </a:cubicBezTo>
                    <a:cubicBezTo>
                      <a:pt x="280" y="49"/>
                      <a:pt x="280" y="49"/>
                      <a:pt x="280" y="49"/>
                    </a:cubicBezTo>
                    <a:cubicBezTo>
                      <a:pt x="280" y="50"/>
                      <a:pt x="281" y="50"/>
                      <a:pt x="281" y="51"/>
                    </a:cubicBezTo>
                    <a:cubicBezTo>
                      <a:pt x="283" y="54"/>
                      <a:pt x="284" y="56"/>
                      <a:pt x="286" y="56"/>
                    </a:cubicBezTo>
                    <a:cubicBezTo>
                      <a:pt x="286" y="56"/>
                      <a:pt x="286" y="55"/>
                      <a:pt x="287" y="55"/>
                    </a:cubicBezTo>
                    <a:cubicBezTo>
                      <a:pt x="292" y="52"/>
                      <a:pt x="299" y="50"/>
                      <a:pt x="306" y="49"/>
                    </a:cubicBezTo>
                    <a:cubicBezTo>
                      <a:pt x="308" y="50"/>
                      <a:pt x="310" y="51"/>
                      <a:pt x="313" y="52"/>
                    </a:cubicBezTo>
                    <a:cubicBezTo>
                      <a:pt x="314" y="53"/>
                      <a:pt x="316" y="53"/>
                      <a:pt x="317" y="53"/>
                    </a:cubicBezTo>
                    <a:cubicBezTo>
                      <a:pt x="317" y="53"/>
                      <a:pt x="319" y="50"/>
                      <a:pt x="321" y="43"/>
                    </a:cubicBezTo>
                    <a:cubicBezTo>
                      <a:pt x="322" y="38"/>
                      <a:pt x="322" y="35"/>
                      <a:pt x="323" y="34"/>
                    </a:cubicBezTo>
                    <a:cubicBezTo>
                      <a:pt x="324" y="32"/>
                      <a:pt x="325" y="29"/>
                      <a:pt x="327" y="26"/>
                    </a:cubicBezTo>
                    <a:cubicBezTo>
                      <a:pt x="323" y="23"/>
                      <a:pt x="319" y="21"/>
                      <a:pt x="313" y="19"/>
                    </a:cubicBezTo>
                    <a:cubicBezTo>
                      <a:pt x="311" y="19"/>
                      <a:pt x="307" y="20"/>
                      <a:pt x="301" y="22"/>
                    </a:cubicBezTo>
                    <a:cubicBezTo>
                      <a:pt x="299" y="23"/>
                      <a:pt x="297" y="23"/>
                      <a:pt x="297" y="23"/>
                    </a:cubicBezTo>
                    <a:cubicBezTo>
                      <a:pt x="291" y="24"/>
                      <a:pt x="286" y="26"/>
                      <a:pt x="281" y="27"/>
                    </a:cubicBezTo>
                    <a:cubicBezTo>
                      <a:pt x="280" y="27"/>
                      <a:pt x="280" y="28"/>
                      <a:pt x="279" y="28"/>
                    </a:cubicBezTo>
                    <a:cubicBezTo>
                      <a:pt x="281" y="19"/>
                      <a:pt x="284" y="16"/>
                      <a:pt x="288" y="17"/>
                    </a:cubicBezTo>
                    <a:cubicBezTo>
                      <a:pt x="293" y="17"/>
                      <a:pt x="299" y="16"/>
                      <a:pt x="305" y="14"/>
                    </a:cubicBezTo>
                    <a:cubicBezTo>
                      <a:pt x="308" y="13"/>
                      <a:pt x="309" y="13"/>
                      <a:pt x="310" y="13"/>
                    </a:cubicBezTo>
                    <a:cubicBezTo>
                      <a:pt x="313" y="12"/>
                      <a:pt x="315" y="12"/>
                      <a:pt x="317" y="12"/>
                    </a:cubicBezTo>
                    <a:cubicBezTo>
                      <a:pt x="318" y="12"/>
                      <a:pt x="319" y="12"/>
                      <a:pt x="319" y="12"/>
                    </a:cubicBezTo>
                    <a:cubicBezTo>
                      <a:pt x="320" y="11"/>
                      <a:pt x="319" y="10"/>
                      <a:pt x="317" y="7"/>
                    </a:cubicBezTo>
                    <a:cubicBezTo>
                      <a:pt x="317" y="7"/>
                      <a:pt x="317" y="6"/>
                      <a:pt x="317" y="6"/>
                    </a:cubicBezTo>
                    <a:cubicBezTo>
                      <a:pt x="317" y="6"/>
                      <a:pt x="316" y="5"/>
                      <a:pt x="316" y="5"/>
                    </a:cubicBezTo>
                    <a:cubicBezTo>
                      <a:pt x="315" y="2"/>
                      <a:pt x="314" y="0"/>
                      <a:pt x="312" y="1"/>
                    </a:cubicBezTo>
                    <a:cubicBezTo>
                      <a:pt x="312" y="1"/>
                      <a:pt x="311" y="1"/>
                      <a:pt x="311" y="1"/>
                    </a:cubicBezTo>
                    <a:cubicBezTo>
                      <a:pt x="307" y="3"/>
                      <a:pt x="303" y="4"/>
                      <a:pt x="299" y="5"/>
                    </a:cubicBezTo>
                    <a:cubicBezTo>
                      <a:pt x="294" y="5"/>
                      <a:pt x="290" y="6"/>
                      <a:pt x="285" y="7"/>
                    </a:cubicBezTo>
                    <a:cubicBezTo>
                      <a:pt x="284" y="8"/>
                      <a:pt x="283" y="8"/>
                      <a:pt x="282" y="8"/>
                    </a:cubicBezTo>
                    <a:cubicBezTo>
                      <a:pt x="281" y="8"/>
                      <a:pt x="280" y="8"/>
                      <a:pt x="279" y="8"/>
                    </a:cubicBezTo>
                    <a:cubicBezTo>
                      <a:pt x="278" y="7"/>
                      <a:pt x="276" y="6"/>
                      <a:pt x="275" y="5"/>
                    </a:cubicBezTo>
                    <a:cubicBezTo>
                      <a:pt x="273" y="5"/>
                      <a:pt x="272" y="6"/>
                      <a:pt x="272" y="7"/>
                    </a:cubicBezTo>
                    <a:close/>
                    <a:moveTo>
                      <a:pt x="309" y="46"/>
                    </a:moveTo>
                    <a:cubicBezTo>
                      <a:pt x="308" y="43"/>
                      <a:pt x="307" y="42"/>
                      <a:pt x="306" y="43"/>
                    </a:cubicBezTo>
                    <a:cubicBezTo>
                      <a:pt x="305" y="43"/>
                      <a:pt x="304" y="43"/>
                      <a:pt x="303" y="44"/>
                    </a:cubicBezTo>
                    <a:cubicBezTo>
                      <a:pt x="295" y="46"/>
                      <a:pt x="291" y="47"/>
                      <a:pt x="290" y="46"/>
                    </a:cubicBezTo>
                    <a:cubicBezTo>
                      <a:pt x="288" y="46"/>
                      <a:pt x="288" y="44"/>
                      <a:pt x="287" y="42"/>
                    </a:cubicBezTo>
                    <a:cubicBezTo>
                      <a:pt x="287" y="39"/>
                      <a:pt x="287" y="36"/>
                      <a:pt x="287" y="34"/>
                    </a:cubicBezTo>
                    <a:cubicBezTo>
                      <a:pt x="288" y="32"/>
                      <a:pt x="291" y="31"/>
                      <a:pt x="295" y="30"/>
                    </a:cubicBezTo>
                    <a:cubicBezTo>
                      <a:pt x="301" y="27"/>
                      <a:pt x="307" y="25"/>
                      <a:pt x="310" y="25"/>
                    </a:cubicBezTo>
                    <a:cubicBezTo>
                      <a:pt x="312" y="25"/>
                      <a:pt x="313" y="27"/>
                      <a:pt x="313" y="30"/>
                    </a:cubicBezTo>
                    <a:cubicBezTo>
                      <a:pt x="313" y="37"/>
                      <a:pt x="311" y="43"/>
                      <a:pt x="309" y="46"/>
                    </a:cubicBezTo>
                    <a:close/>
                    <a:moveTo>
                      <a:pt x="305" y="32"/>
                    </a:moveTo>
                    <a:cubicBezTo>
                      <a:pt x="307" y="34"/>
                      <a:pt x="306" y="36"/>
                      <a:pt x="302" y="38"/>
                    </a:cubicBezTo>
                    <a:cubicBezTo>
                      <a:pt x="300" y="39"/>
                      <a:pt x="298" y="39"/>
                      <a:pt x="296" y="39"/>
                    </a:cubicBezTo>
                    <a:cubicBezTo>
                      <a:pt x="294" y="40"/>
                      <a:pt x="293" y="40"/>
                      <a:pt x="293" y="40"/>
                    </a:cubicBezTo>
                    <a:cubicBezTo>
                      <a:pt x="291" y="40"/>
                      <a:pt x="291" y="40"/>
                      <a:pt x="290" y="38"/>
                    </a:cubicBezTo>
                    <a:cubicBezTo>
                      <a:pt x="290" y="37"/>
                      <a:pt x="290" y="36"/>
                      <a:pt x="291" y="35"/>
                    </a:cubicBezTo>
                    <a:cubicBezTo>
                      <a:pt x="298" y="32"/>
                      <a:pt x="303" y="31"/>
                      <a:pt x="305" y="32"/>
                    </a:cubicBezTo>
                    <a:close/>
                    <a:moveTo>
                      <a:pt x="272" y="64"/>
                    </a:moveTo>
                    <a:cubicBezTo>
                      <a:pt x="273" y="64"/>
                      <a:pt x="275" y="64"/>
                      <a:pt x="277" y="63"/>
                    </a:cubicBezTo>
                    <a:cubicBezTo>
                      <a:pt x="278" y="63"/>
                      <a:pt x="288" y="60"/>
                      <a:pt x="304" y="55"/>
                    </a:cubicBezTo>
                    <a:cubicBezTo>
                      <a:pt x="306" y="54"/>
                      <a:pt x="308" y="54"/>
                      <a:pt x="310" y="55"/>
                    </a:cubicBezTo>
                    <a:cubicBezTo>
                      <a:pt x="311" y="56"/>
                      <a:pt x="314" y="57"/>
                      <a:pt x="316" y="58"/>
                    </a:cubicBezTo>
                    <a:cubicBezTo>
                      <a:pt x="318" y="58"/>
                      <a:pt x="319" y="59"/>
                      <a:pt x="320" y="60"/>
                    </a:cubicBezTo>
                    <a:cubicBezTo>
                      <a:pt x="322" y="61"/>
                      <a:pt x="323" y="62"/>
                      <a:pt x="322" y="63"/>
                    </a:cubicBezTo>
                    <a:cubicBezTo>
                      <a:pt x="322" y="64"/>
                      <a:pt x="321" y="64"/>
                      <a:pt x="319" y="65"/>
                    </a:cubicBezTo>
                    <a:cubicBezTo>
                      <a:pt x="314" y="67"/>
                      <a:pt x="310" y="69"/>
                      <a:pt x="308" y="71"/>
                    </a:cubicBezTo>
                    <a:cubicBezTo>
                      <a:pt x="309" y="72"/>
                      <a:pt x="309" y="73"/>
                      <a:pt x="309" y="74"/>
                    </a:cubicBezTo>
                    <a:cubicBezTo>
                      <a:pt x="309" y="75"/>
                      <a:pt x="310" y="75"/>
                      <a:pt x="312" y="75"/>
                    </a:cubicBezTo>
                    <a:cubicBezTo>
                      <a:pt x="315" y="75"/>
                      <a:pt x="319" y="75"/>
                      <a:pt x="325" y="76"/>
                    </a:cubicBezTo>
                    <a:cubicBezTo>
                      <a:pt x="329" y="76"/>
                      <a:pt x="331" y="76"/>
                      <a:pt x="332" y="76"/>
                    </a:cubicBezTo>
                    <a:cubicBezTo>
                      <a:pt x="334" y="76"/>
                      <a:pt x="336" y="77"/>
                      <a:pt x="338" y="80"/>
                    </a:cubicBezTo>
                    <a:cubicBezTo>
                      <a:pt x="338" y="80"/>
                      <a:pt x="338" y="81"/>
                      <a:pt x="338" y="81"/>
                    </a:cubicBezTo>
                    <a:cubicBezTo>
                      <a:pt x="341" y="86"/>
                      <a:pt x="342" y="89"/>
                      <a:pt x="340" y="88"/>
                    </a:cubicBezTo>
                    <a:cubicBezTo>
                      <a:pt x="339" y="88"/>
                      <a:pt x="338" y="88"/>
                      <a:pt x="337" y="87"/>
                    </a:cubicBezTo>
                    <a:cubicBezTo>
                      <a:pt x="332" y="85"/>
                      <a:pt x="326" y="84"/>
                      <a:pt x="322" y="84"/>
                    </a:cubicBezTo>
                    <a:cubicBezTo>
                      <a:pt x="316" y="83"/>
                      <a:pt x="312" y="83"/>
                      <a:pt x="311" y="84"/>
                    </a:cubicBezTo>
                    <a:cubicBezTo>
                      <a:pt x="310" y="84"/>
                      <a:pt x="310" y="85"/>
                      <a:pt x="309" y="88"/>
                    </a:cubicBezTo>
                    <a:cubicBezTo>
                      <a:pt x="310" y="93"/>
                      <a:pt x="309" y="100"/>
                      <a:pt x="308" y="109"/>
                    </a:cubicBezTo>
                    <a:cubicBezTo>
                      <a:pt x="307" y="114"/>
                      <a:pt x="307" y="117"/>
                      <a:pt x="306" y="119"/>
                    </a:cubicBezTo>
                    <a:cubicBezTo>
                      <a:pt x="306" y="120"/>
                      <a:pt x="305" y="120"/>
                      <a:pt x="303" y="120"/>
                    </a:cubicBezTo>
                    <a:cubicBezTo>
                      <a:pt x="302" y="119"/>
                      <a:pt x="301" y="119"/>
                      <a:pt x="300" y="119"/>
                    </a:cubicBezTo>
                    <a:cubicBezTo>
                      <a:pt x="298" y="118"/>
                      <a:pt x="295" y="117"/>
                      <a:pt x="292" y="116"/>
                    </a:cubicBezTo>
                    <a:cubicBezTo>
                      <a:pt x="284" y="113"/>
                      <a:pt x="278" y="110"/>
                      <a:pt x="276" y="106"/>
                    </a:cubicBezTo>
                    <a:cubicBezTo>
                      <a:pt x="275" y="104"/>
                      <a:pt x="275" y="104"/>
                      <a:pt x="275" y="103"/>
                    </a:cubicBezTo>
                    <a:cubicBezTo>
                      <a:pt x="275" y="103"/>
                      <a:pt x="276" y="103"/>
                      <a:pt x="277" y="104"/>
                    </a:cubicBezTo>
                    <a:cubicBezTo>
                      <a:pt x="284" y="107"/>
                      <a:pt x="290" y="108"/>
                      <a:pt x="296" y="107"/>
                    </a:cubicBezTo>
                    <a:cubicBezTo>
                      <a:pt x="296" y="107"/>
                      <a:pt x="296" y="107"/>
                      <a:pt x="296" y="107"/>
                    </a:cubicBezTo>
                    <a:cubicBezTo>
                      <a:pt x="298" y="107"/>
                      <a:pt x="299" y="100"/>
                      <a:pt x="299" y="87"/>
                    </a:cubicBezTo>
                    <a:cubicBezTo>
                      <a:pt x="299" y="86"/>
                      <a:pt x="298" y="85"/>
                      <a:pt x="297" y="86"/>
                    </a:cubicBezTo>
                    <a:cubicBezTo>
                      <a:pt x="296" y="87"/>
                      <a:pt x="293" y="87"/>
                      <a:pt x="290" y="88"/>
                    </a:cubicBezTo>
                    <a:cubicBezTo>
                      <a:pt x="283" y="89"/>
                      <a:pt x="276" y="90"/>
                      <a:pt x="270" y="93"/>
                    </a:cubicBezTo>
                    <a:cubicBezTo>
                      <a:pt x="270" y="93"/>
                      <a:pt x="269" y="93"/>
                      <a:pt x="269" y="94"/>
                    </a:cubicBezTo>
                    <a:cubicBezTo>
                      <a:pt x="267" y="95"/>
                      <a:pt x="266" y="95"/>
                      <a:pt x="265" y="94"/>
                    </a:cubicBezTo>
                    <a:cubicBezTo>
                      <a:pt x="264" y="92"/>
                      <a:pt x="263" y="89"/>
                      <a:pt x="263" y="86"/>
                    </a:cubicBezTo>
                    <a:cubicBezTo>
                      <a:pt x="263" y="86"/>
                      <a:pt x="263" y="86"/>
                      <a:pt x="263" y="86"/>
                    </a:cubicBezTo>
                    <a:cubicBezTo>
                      <a:pt x="266" y="86"/>
                      <a:pt x="268" y="86"/>
                      <a:pt x="272" y="85"/>
                    </a:cubicBezTo>
                    <a:cubicBezTo>
                      <a:pt x="273" y="84"/>
                      <a:pt x="276" y="84"/>
                      <a:pt x="281" y="83"/>
                    </a:cubicBezTo>
                    <a:cubicBezTo>
                      <a:pt x="283" y="83"/>
                      <a:pt x="285" y="82"/>
                      <a:pt x="285" y="82"/>
                    </a:cubicBezTo>
                    <a:cubicBezTo>
                      <a:pt x="289" y="81"/>
                      <a:pt x="293" y="80"/>
                      <a:pt x="297" y="78"/>
                    </a:cubicBezTo>
                    <a:cubicBezTo>
                      <a:pt x="298" y="77"/>
                      <a:pt x="298" y="75"/>
                      <a:pt x="297" y="73"/>
                    </a:cubicBezTo>
                    <a:cubicBezTo>
                      <a:pt x="295" y="71"/>
                      <a:pt x="294" y="70"/>
                      <a:pt x="296" y="68"/>
                    </a:cubicBezTo>
                    <a:cubicBezTo>
                      <a:pt x="299" y="67"/>
                      <a:pt x="302" y="66"/>
                      <a:pt x="305" y="65"/>
                    </a:cubicBezTo>
                    <a:cubicBezTo>
                      <a:pt x="307" y="64"/>
                      <a:pt x="308" y="62"/>
                      <a:pt x="307" y="61"/>
                    </a:cubicBezTo>
                    <a:cubicBezTo>
                      <a:pt x="306" y="59"/>
                      <a:pt x="305" y="59"/>
                      <a:pt x="303" y="60"/>
                    </a:cubicBezTo>
                    <a:cubicBezTo>
                      <a:pt x="295" y="62"/>
                      <a:pt x="287" y="66"/>
                      <a:pt x="280" y="72"/>
                    </a:cubicBezTo>
                    <a:cubicBezTo>
                      <a:pt x="279" y="73"/>
                      <a:pt x="278" y="74"/>
                      <a:pt x="277" y="74"/>
                    </a:cubicBezTo>
                    <a:cubicBezTo>
                      <a:pt x="275" y="74"/>
                      <a:pt x="273" y="70"/>
                      <a:pt x="272" y="64"/>
                    </a:cubicBezTo>
                    <a:close/>
                    <a:moveTo>
                      <a:pt x="388" y="41"/>
                    </a:moveTo>
                    <a:cubicBezTo>
                      <a:pt x="384" y="42"/>
                      <a:pt x="380" y="43"/>
                      <a:pt x="378" y="43"/>
                    </a:cubicBezTo>
                    <a:cubicBezTo>
                      <a:pt x="377" y="43"/>
                      <a:pt x="377" y="44"/>
                      <a:pt x="377" y="46"/>
                    </a:cubicBezTo>
                    <a:cubicBezTo>
                      <a:pt x="378" y="49"/>
                      <a:pt x="379" y="50"/>
                      <a:pt x="380" y="49"/>
                    </a:cubicBezTo>
                    <a:cubicBezTo>
                      <a:pt x="383" y="47"/>
                      <a:pt x="387" y="46"/>
                      <a:pt x="390" y="46"/>
                    </a:cubicBezTo>
                    <a:cubicBezTo>
                      <a:pt x="397" y="45"/>
                      <a:pt x="407" y="42"/>
                      <a:pt x="419" y="38"/>
                    </a:cubicBezTo>
                    <a:cubicBezTo>
                      <a:pt x="424" y="37"/>
                      <a:pt x="427" y="37"/>
                      <a:pt x="431" y="37"/>
                    </a:cubicBezTo>
                    <a:cubicBezTo>
                      <a:pt x="438" y="37"/>
                      <a:pt x="442" y="39"/>
                      <a:pt x="442" y="44"/>
                    </a:cubicBezTo>
                    <a:cubicBezTo>
                      <a:pt x="442" y="46"/>
                      <a:pt x="439" y="49"/>
                      <a:pt x="434" y="52"/>
                    </a:cubicBezTo>
                    <a:cubicBezTo>
                      <a:pt x="434" y="52"/>
                      <a:pt x="433" y="52"/>
                      <a:pt x="433" y="52"/>
                    </a:cubicBezTo>
                    <a:cubicBezTo>
                      <a:pt x="427" y="48"/>
                      <a:pt x="423" y="46"/>
                      <a:pt x="419" y="47"/>
                    </a:cubicBezTo>
                    <a:cubicBezTo>
                      <a:pt x="411" y="48"/>
                      <a:pt x="400" y="51"/>
                      <a:pt x="387" y="56"/>
                    </a:cubicBezTo>
                    <a:cubicBezTo>
                      <a:pt x="385" y="56"/>
                      <a:pt x="385" y="57"/>
                      <a:pt x="386" y="59"/>
                    </a:cubicBezTo>
                    <a:cubicBezTo>
                      <a:pt x="387" y="64"/>
                      <a:pt x="389" y="66"/>
                      <a:pt x="391" y="66"/>
                    </a:cubicBezTo>
                    <a:cubicBezTo>
                      <a:pt x="392" y="66"/>
                      <a:pt x="394" y="65"/>
                      <a:pt x="395" y="63"/>
                    </a:cubicBezTo>
                    <a:cubicBezTo>
                      <a:pt x="398" y="60"/>
                      <a:pt x="401" y="58"/>
                      <a:pt x="406" y="58"/>
                    </a:cubicBezTo>
                    <a:cubicBezTo>
                      <a:pt x="410" y="57"/>
                      <a:pt x="412" y="56"/>
                      <a:pt x="413" y="53"/>
                    </a:cubicBezTo>
                    <a:cubicBezTo>
                      <a:pt x="414" y="53"/>
                      <a:pt x="415" y="52"/>
                      <a:pt x="417" y="51"/>
                    </a:cubicBezTo>
                    <a:cubicBezTo>
                      <a:pt x="419" y="52"/>
                      <a:pt x="420" y="54"/>
                      <a:pt x="418" y="56"/>
                    </a:cubicBezTo>
                    <a:cubicBezTo>
                      <a:pt x="417" y="58"/>
                      <a:pt x="413" y="60"/>
                      <a:pt x="407" y="63"/>
                    </a:cubicBezTo>
                    <a:cubicBezTo>
                      <a:pt x="405" y="64"/>
                      <a:pt x="405" y="65"/>
                      <a:pt x="407" y="66"/>
                    </a:cubicBezTo>
                    <a:cubicBezTo>
                      <a:pt x="408" y="68"/>
                      <a:pt x="409" y="71"/>
                      <a:pt x="408" y="73"/>
                    </a:cubicBezTo>
                    <a:cubicBezTo>
                      <a:pt x="404" y="73"/>
                      <a:pt x="399" y="74"/>
                      <a:pt x="392" y="76"/>
                    </a:cubicBezTo>
                    <a:cubicBezTo>
                      <a:pt x="389" y="77"/>
                      <a:pt x="386" y="78"/>
                      <a:pt x="382" y="79"/>
                    </a:cubicBezTo>
                    <a:cubicBezTo>
                      <a:pt x="376" y="80"/>
                      <a:pt x="373" y="81"/>
                      <a:pt x="371" y="81"/>
                    </a:cubicBezTo>
                    <a:cubicBezTo>
                      <a:pt x="370" y="82"/>
                      <a:pt x="369" y="82"/>
                      <a:pt x="369" y="83"/>
                    </a:cubicBezTo>
                    <a:cubicBezTo>
                      <a:pt x="370" y="84"/>
                      <a:pt x="370" y="84"/>
                      <a:pt x="370" y="84"/>
                    </a:cubicBezTo>
                    <a:cubicBezTo>
                      <a:pt x="371" y="86"/>
                      <a:pt x="371" y="88"/>
                      <a:pt x="372" y="90"/>
                    </a:cubicBezTo>
                    <a:cubicBezTo>
                      <a:pt x="373" y="91"/>
                      <a:pt x="374" y="91"/>
                      <a:pt x="376" y="90"/>
                    </a:cubicBezTo>
                    <a:cubicBezTo>
                      <a:pt x="379" y="88"/>
                      <a:pt x="384" y="86"/>
                      <a:pt x="391" y="85"/>
                    </a:cubicBezTo>
                    <a:cubicBezTo>
                      <a:pt x="394" y="84"/>
                      <a:pt x="399" y="83"/>
                      <a:pt x="404" y="83"/>
                    </a:cubicBezTo>
                    <a:cubicBezTo>
                      <a:pt x="405" y="83"/>
                      <a:pt x="406" y="82"/>
                      <a:pt x="407" y="82"/>
                    </a:cubicBezTo>
                    <a:cubicBezTo>
                      <a:pt x="408" y="82"/>
                      <a:pt x="409" y="82"/>
                      <a:pt x="409" y="84"/>
                    </a:cubicBezTo>
                    <a:cubicBezTo>
                      <a:pt x="409" y="100"/>
                      <a:pt x="405" y="108"/>
                      <a:pt x="399" y="108"/>
                    </a:cubicBezTo>
                    <a:cubicBezTo>
                      <a:pt x="398" y="108"/>
                      <a:pt x="394" y="107"/>
                      <a:pt x="388" y="105"/>
                    </a:cubicBezTo>
                    <a:cubicBezTo>
                      <a:pt x="387" y="105"/>
                      <a:pt x="386" y="105"/>
                      <a:pt x="386" y="105"/>
                    </a:cubicBezTo>
                    <a:cubicBezTo>
                      <a:pt x="385" y="104"/>
                      <a:pt x="384" y="104"/>
                      <a:pt x="384" y="105"/>
                    </a:cubicBezTo>
                    <a:cubicBezTo>
                      <a:pt x="384" y="105"/>
                      <a:pt x="384" y="106"/>
                      <a:pt x="385" y="106"/>
                    </a:cubicBezTo>
                    <a:cubicBezTo>
                      <a:pt x="391" y="112"/>
                      <a:pt x="398" y="116"/>
                      <a:pt x="406" y="119"/>
                    </a:cubicBezTo>
                    <a:cubicBezTo>
                      <a:pt x="408" y="119"/>
                      <a:pt x="410" y="119"/>
                      <a:pt x="412" y="120"/>
                    </a:cubicBezTo>
                    <a:cubicBezTo>
                      <a:pt x="412" y="120"/>
                      <a:pt x="412" y="120"/>
                      <a:pt x="412" y="120"/>
                    </a:cubicBezTo>
                    <a:cubicBezTo>
                      <a:pt x="413" y="119"/>
                      <a:pt x="414" y="116"/>
                      <a:pt x="415" y="109"/>
                    </a:cubicBezTo>
                    <a:cubicBezTo>
                      <a:pt x="416" y="107"/>
                      <a:pt x="416" y="106"/>
                      <a:pt x="415" y="108"/>
                    </a:cubicBezTo>
                    <a:cubicBezTo>
                      <a:pt x="416" y="105"/>
                      <a:pt x="417" y="102"/>
                      <a:pt x="417" y="101"/>
                    </a:cubicBezTo>
                    <a:cubicBezTo>
                      <a:pt x="418" y="96"/>
                      <a:pt x="418" y="93"/>
                      <a:pt x="418" y="89"/>
                    </a:cubicBezTo>
                    <a:cubicBezTo>
                      <a:pt x="418" y="84"/>
                      <a:pt x="419" y="81"/>
                      <a:pt x="420" y="81"/>
                    </a:cubicBezTo>
                    <a:cubicBezTo>
                      <a:pt x="423" y="80"/>
                      <a:pt x="428" y="80"/>
                      <a:pt x="434" y="80"/>
                    </a:cubicBezTo>
                    <a:cubicBezTo>
                      <a:pt x="439" y="81"/>
                      <a:pt x="442" y="82"/>
                      <a:pt x="444" y="83"/>
                    </a:cubicBezTo>
                    <a:cubicBezTo>
                      <a:pt x="448" y="84"/>
                      <a:pt x="449" y="84"/>
                      <a:pt x="450" y="83"/>
                    </a:cubicBezTo>
                    <a:cubicBezTo>
                      <a:pt x="449" y="78"/>
                      <a:pt x="448" y="73"/>
                      <a:pt x="446" y="68"/>
                    </a:cubicBezTo>
                    <a:cubicBezTo>
                      <a:pt x="444" y="69"/>
                      <a:pt x="441" y="69"/>
                      <a:pt x="438" y="69"/>
                    </a:cubicBezTo>
                    <a:cubicBezTo>
                      <a:pt x="435" y="69"/>
                      <a:pt x="429" y="69"/>
                      <a:pt x="419" y="70"/>
                    </a:cubicBezTo>
                    <a:cubicBezTo>
                      <a:pt x="419" y="70"/>
                      <a:pt x="418" y="70"/>
                      <a:pt x="418" y="70"/>
                    </a:cubicBezTo>
                    <a:cubicBezTo>
                      <a:pt x="419" y="67"/>
                      <a:pt x="419" y="66"/>
                      <a:pt x="418" y="65"/>
                    </a:cubicBezTo>
                    <a:cubicBezTo>
                      <a:pt x="417" y="64"/>
                      <a:pt x="418" y="63"/>
                      <a:pt x="422" y="62"/>
                    </a:cubicBezTo>
                    <a:cubicBezTo>
                      <a:pt x="427" y="61"/>
                      <a:pt x="431" y="58"/>
                      <a:pt x="434" y="56"/>
                    </a:cubicBezTo>
                    <a:cubicBezTo>
                      <a:pt x="434" y="55"/>
                      <a:pt x="435" y="55"/>
                      <a:pt x="437" y="56"/>
                    </a:cubicBezTo>
                    <a:cubicBezTo>
                      <a:pt x="439" y="56"/>
                      <a:pt x="440" y="56"/>
                      <a:pt x="440" y="56"/>
                    </a:cubicBezTo>
                    <a:cubicBezTo>
                      <a:pt x="443" y="57"/>
                      <a:pt x="446" y="57"/>
                      <a:pt x="449" y="56"/>
                    </a:cubicBezTo>
                    <a:cubicBezTo>
                      <a:pt x="451" y="55"/>
                      <a:pt x="453" y="55"/>
                      <a:pt x="456" y="55"/>
                    </a:cubicBezTo>
                    <a:cubicBezTo>
                      <a:pt x="458" y="55"/>
                      <a:pt x="458" y="53"/>
                      <a:pt x="457" y="50"/>
                    </a:cubicBezTo>
                    <a:cubicBezTo>
                      <a:pt x="455" y="46"/>
                      <a:pt x="453" y="43"/>
                      <a:pt x="450" y="42"/>
                    </a:cubicBezTo>
                    <a:cubicBezTo>
                      <a:pt x="450" y="42"/>
                      <a:pt x="449" y="41"/>
                      <a:pt x="447" y="39"/>
                    </a:cubicBezTo>
                    <a:cubicBezTo>
                      <a:pt x="445" y="37"/>
                      <a:pt x="444" y="36"/>
                      <a:pt x="443" y="35"/>
                    </a:cubicBezTo>
                    <a:cubicBezTo>
                      <a:pt x="440" y="32"/>
                      <a:pt x="434" y="31"/>
                      <a:pt x="424" y="31"/>
                    </a:cubicBezTo>
                    <a:cubicBezTo>
                      <a:pt x="423" y="31"/>
                      <a:pt x="423" y="31"/>
                      <a:pt x="422" y="30"/>
                    </a:cubicBezTo>
                    <a:cubicBezTo>
                      <a:pt x="422" y="30"/>
                      <a:pt x="422" y="29"/>
                      <a:pt x="423" y="29"/>
                    </a:cubicBezTo>
                    <a:cubicBezTo>
                      <a:pt x="430" y="21"/>
                      <a:pt x="436" y="15"/>
                      <a:pt x="440" y="13"/>
                    </a:cubicBezTo>
                    <a:cubicBezTo>
                      <a:pt x="441" y="13"/>
                      <a:pt x="440" y="11"/>
                      <a:pt x="437" y="7"/>
                    </a:cubicBezTo>
                    <a:cubicBezTo>
                      <a:pt x="434" y="4"/>
                      <a:pt x="433" y="3"/>
                      <a:pt x="432" y="3"/>
                    </a:cubicBezTo>
                    <a:cubicBezTo>
                      <a:pt x="430" y="5"/>
                      <a:pt x="426" y="11"/>
                      <a:pt x="420" y="20"/>
                    </a:cubicBezTo>
                    <a:cubicBezTo>
                      <a:pt x="416" y="27"/>
                      <a:pt x="413" y="30"/>
                      <a:pt x="412" y="31"/>
                    </a:cubicBezTo>
                    <a:cubicBezTo>
                      <a:pt x="411" y="31"/>
                      <a:pt x="408" y="33"/>
                      <a:pt x="403" y="34"/>
                    </a:cubicBezTo>
                    <a:cubicBezTo>
                      <a:pt x="394" y="37"/>
                      <a:pt x="389" y="39"/>
                      <a:pt x="388" y="41"/>
                    </a:cubicBezTo>
                    <a:close/>
                    <a:moveTo>
                      <a:pt x="408" y="22"/>
                    </a:moveTo>
                    <a:cubicBezTo>
                      <a:pt x="406" y="22"/>
                      <a:pt x="404" y="21"/>
                      <a:pt x="401" y="19"/>
                    </a:cubicBezTo>
                    <a:cubicBezTo>
                      <a:pt x="398" y="14"/>
                      <a:pt x="397" y="12"/>
                      <a:pt x="399" y="10"/>
                    </a:cubicBezTo>
                    <a:cubicBezTo>
                      <a:pt x="401" y="10"/>
                      <a:pt x="402" y="9"/>
                      <a:pt x="404" y="9"/>
                    </a:cubicBezTo>
                    <a:cubicBezTo>
                      <a:pt x="405" y="9"/>
                      <a:pt x="406" y="8"/>
                      <a:pt x="407" y="8"/>
                    </a:cubicBezTo>
                    <a:cubicBezTo>
                      <a:pt x="408" y="7"/>
                      <a:pt x="410" y="7"/>
                      <a:pt x="413" y="6"/>
                    </a:cubicBezTo>
                    <a:cubicBezTo>
                      <a:pt x="416" y="6"/>
                      <a:pt x="417" y="7"/>
                      <a:pt x="416" y="7"/>
                    </a:cubicBezTo>
                    <a:cubicBezTo>
                      <a:pt x="413" y="12"/>
                      <a:pt x="411" y="16"/>
                      <a:pt x="410" y="19"/>
                    </a:cubicBezTo>
                    <a:cubicBezTo>
                      <a:pt x="410" y="22"/>
                      <a:pt x="409" y="23"/>
                      <a:pt x="408" y="22"/>
                    </a:cubicBezTo>
                    <a:close/>
                    <a:moveTo>
                      <a:pt x="395" y="31"/>
                    </a:moveTo>
                    <a:cubicBezTo>
                      <a:pt x="391" y="31"/>
                      <a:pt x="387" y="31"/>
                      <a:pt x="383" y="30"/>
                    </a:cubicBezTo>
                    <a:cubicBezTo>
                      <a:pt x="381" y="29"/>
                      <a:pt x="381" y="25"/>
                      <a:pt x="381" y="18"/>
                    </a:cubicBezTo>
                    <a:cubicBezTo>
                      <a:pt x="381" y="17"/>
                      <a:pt x="382" y="16"/>
                      <a:pt x="384" y="15"/>
                    </a:cubicBezTo>
                    <a:cubicBezTo>
                      <a:pt x="385" y="14"/>
                      <a:pt x="386" y="15"/>
                      <a:pt x="387" y="16"/>
                    </a:cubicBezTo>
                    <a:cubicBezTo>
                      <a:pt x="388" y="17"/>
                      <a:pt x="391" y="21"/>
                      <a:pt x="396" y="25"/>
                    </a:cubicBezTo>
                    <a:cubicBezTo>
                      <a:pt x="398" y="29"/>
                      <a:pt x="398" y="31"/>
                      <a:pt x="395" y="31"/>
                    </a:cubicBezTo>
                    <a:close/>
                    <a:moveTo>
                      <a:pt x="373" y="63"/>
                    </a:moveTo>
                    <a:cubicBezTo>
                      <a:pt x="373" y="65"/>
                      <a:pt x="372" y="66"/>
                      <a:pt x="370" y="65"/>
                    </a:cubicBezTo>
                    <a:cubicBezTo>
                      <a:pt x="363" y="64"/>
                      <a:pt x="359" y="62"/>
                      <a:pt x="358" y="59"/>
                    </a:cubicBezTo>
                    <a:cubicBezTo>
                      <a:pt x="361" y="54"/>
                      <a:pt x="365" y="50"/>
                      <a:pt x="371" y="48"/>
                    </a:cubicBezTo>
                    <a:cubicBezTo>
                      <a:pt x="372" y="47"/>
                      <a:pt x="373" y="47"/>
                      <a:pt x="373" y="48"/>
                    </a:cubicBezTo>
                    <a:cubicBezTo>
                      <a:pt x="374" y="48"/>
                      <a:pt x="374" y="49"/>
                      <a:pt x="373" y="50"/>
                    </a:cubicBezTo>
                    <a:cubicBezTo>
                      <a:pt x="372" y="52"/>
                      <a:pt x="372" y="57"/>
                      <a:pt x="373" y="63"/>
                    </a:cubicBezTo>
                    <a:close/>
                    <a:moveTo>
                      <a:pt x="564" y="39"/>
                    </a:moveTo>
                    <a:cubicBezTo>
                      <a:pt x="557" y="41"/>
                      <a:pt x="550" y="43"/>
                      <a:pt x="541" y="44"/>
                    </a:cubicBezTo>
                    <a:cubicBezTo>
                      <a:pt x="539" y="44"/>
                      <a:pt x="538" y="44"/>
                      <a:pt x="538" y="44"/>
                    </a:cubicBezTo>
                    <a:cubicBezTo>
                      <a:pt x="537" y="45"/>
                      <a:pt x="538" y="47"/>
                      <a:pt x="539" y="50"/>
                    </a:cubicBezTo>
                    <a:cubicBezTo>
                      <a:pt x="540" y="53"/>
                      <a:pt x="541" y="55"/>
                      <a:pt x="542" y="56"/>
                    </a:cubicBezTo>
                    <a:cubicBezTo>
                      <a:pt x="543" y="56"/>
                      <a:pt x="544" y="56"/>
                      <a:pt x="547" y="55"/>
                    </a:cubicBezTo>
                    <a:cubicBezTo>
                      <a:pt x="553" y="52"/>
                      <a:pt x="558" y="51"/>
                      <a:pt x="562" y="51"/>
                    </a:cubicBezTo>
                    <a:cubicBezTo>
                      <a:pt x="564" y="51"/>
                      <a:pt x="565" y="52"/>
                      <a:pt x="565" y="53"/>
                    </a:cubicBezTo>
                    <a:cubicBezTo>
                      <a:pt x="565" y="56"/>
                      <a:pt x="565" y="60"/>
                      <a:pt x="565" y="64"/>
                    </a:cubicBezTo>
                    <a:cubicBezTo>
                      <a:pt x="565" y="69"/>
                      <a:pt x="566" y="75"/>
                      <a:pt x="566" y="83"/>
                    </a:cubicBezTo>
                    <a:cubicBezTo>
                      <a:pt x="567" y="97"/>
                      <a:pt x="567" y="104"/>
                      <a:pt x="565" y="104"/>
                    </a:cubicBezTo>
                    <a:cubicBezTo>
                      <a:pt x="564" y="105"/>
                      <a:pt x="560" y="105"/>
                      <a:pt x="553" y="103"/>
                    </a:cubicBezTo>
                    <a:cubicBezTo>
                      <a:pt x="549" y="101"/>
                      <a:pt x="546" y="101"/>
                      <a:pt x="546" y="102"/>
                    </a:cubicBezTo>
                    <a:cubicBezTo>
                      <a:pt x="547" y="104"/>
                      <a:pt x="551" y="108"/>
                      <a:pt x="558" y="111"/>
                    </a:cubicBezTo>
                    <a:cubicBezTo>
                      <a:pt x="559" y="112"/>
                      <a:pt x="561" y="113"/>
                      <a:pt x="564" y="115"/>
                    </a:cubicBezTo>
                    <a:cubicBezTo>
                      <a:pt x="571" y="119"/>
                      <a:pt x="575" y="121"/>
                      <a:pt x="576" y="120"/>
                    </a:cubicBezTo>
                    <a:cubicBezTo>
                      <a:pt x="577" y="120"/>
                      <a:pt x="577" y="117"/>
                      <a:pt x="577" y="111"/>
                    </a:cubicBezTo>
                    <a:cubicBezTo>
                      <a:pt x="576" y="107"/>
                      <a:pt x="576" y="104"/>
                      <a:pt x="576" y="102"/>
                    </a:cubicBezTo>
                    <a:cubicBezTo>
                      <a:pt x="575" y="85"/>
                      <a:pt x="576" y="77"/>
                      <a:pt x="577" y="78"/>
                    </a:cubicBezTo>
                    <a:cubicBezTo>
                      <a:pt x="584" y="82"/>
                      <a:pt x="590" y="87"/>
                      <a:pt x="595" y="94"/>
                    </a:cubicBezTo>
                    <a:cubicBezTo>
                      <a:pt x="596" y="95"/>
                      <a:pt x="596" y="96"/>
                      <a:pt x="597" y="97"/>
                    </a:cubicBezTo>
                    <a:cubicBezTo>
                      <a:pt x="598" y="100"/>
                      <a:pt x="599" y="102"/>
                      <a:pt x="600" y="103"/>
                    </a:cubicBezTo>
                    <a:cubicBezTo>
                      <a:pt x="603" y="103"/>
                      <a:pt x="609" y="103"/>
                      <a:pt x="617" y="103"/>
                    </a:cubicBezTo>
                    <a:cubicBezTo>
                      <a:pt x="618" y="103"/>
                      <a:pt x="620" y="103"/>
                      <a:pt x="623" y="103"/>
                    </a:cubicBezTo>
                    <a:cubicBezTo>
                      <a:pt x="625" y="103"/>
                      <a:pt x="626" y="103"/>
                      <a:pt x="627" y="103"/>
                    </a:cubicBezTo>
                    <a:cubicBezTo>
                      <a:pt x="629" y="103"/>
                      <a:pt x="630" y="102"/>
                      <a:pt x="630" y="101"/>
                    </a:cubicBezTo>
                    <a:cubicBezTo>
                      <a:pt x="630" y="98"/>
                      <a:pt x="622" y="95"/>
                      <a:pt x="607" y="90"/>
                    </a:cubicBezTo>
                    <a:cubicBezTo>
                      <a:pt x="601" y="88"/>
                      <a:pt x="596" y="84"/>
                      <a:pt x="590" y="77"/>
                    </a:cubicBezTo>
                    <a:cubicBezTo>
                      <a:pt x="590" y="77"/>
                      <a:pt x="588" y="75"/>
                      <a:pt x="586" y="73"/>
                    </a:cubicBezTo>
                    <a:cubicBezTo>
                      <a:pt x="584" y="70"/>
                      <a:pt x="583" y="69"/>
                      <a:pt x="583" y="68"/>
                    </a:cubicBezTo>
                    <a:cubicBezTo>
                      <a:pt x="584" y="67"/>
                      <a:pt x="586" y="66"/>
                      <a:pt x="588" y="65"/>
                    </a:cubicBezTo>
                    <a:cubicBezTo>
                      <a:pt x="590" y="64"/>
                      <a:pt x="591" y="63"/>
                      <a:pt x="591" y="62"/>
                    </a:cubicBezTo>
                    <a:cubicBezTo>
                      <a:pt x="592" y="62"/>
                      <a:pt x="594" y="61"/>
                      <a:pt x="596" y="60"/>
                    </a:cubicBezTo>
                    <a:cubicBezTo>
                      <a:pt x="601" y="57"/>
                      <a:pt x="604" y="55"/>
                      <a:pt x="604" y="55"/>
                    </a:cubicBezTo>
                    <a:cubicBezTo>
                      <a:pt x="602" y="50"/>
                      <a:pt x="600" y="47"/>
                      <a:pt x="598" y="47"/>
                    </a:cubicBezTo>
                    <a:cubicBezTo>
                      <a:pt x="596" y="47"/>
                      <a:pt x="594" y="50"/>
                      <a:pt x="591" y="53"/>
                    </a:cubicBezTo>
                    <a:cubicBezTo>
                      <a:pt x="590" y="55"/>
                      <a:pt x="589" y="56"/>
                      <a:pt x="588" y="57"/>
                    </a:cubicBezTo>
                    <a:cubicBezTo>
                      <a:pt x="584" y="61"/>
                      <a:pt x="580" y="64"/>
                      <a:pt x="578" y="64"/>
                    </a:cubicBezTo>
                    <a:cubicBezTo>
                      <a:pt x="577" y="64"/>
                      <a:pt x="576" y="63"/>
                      <a:pt x="576" y="61"/>
                    </a:cubicBezTo>
                    <a:cubicBezTo>
                      <a:pt x="575" y="60"/>
                      <a:pt x="575" y="60"/>
                      <a:pt x="575" y="60"/>
                    </a:cubicBezTo>
                    <a:cubicBezTo>
                      <a:pt x="574" y="55"/>
                      <a:pt x="575" y="52"/>
                      <a:pt x="576" y="49"/>
                    </a:cubicBezTo>
                    <a:cubicBezTo>
                      <a:pt x="578" y="47"/>
                      <a:pt x="581" y="45"/>
                      <a:pt x="585" y="45"/>
                    </a:cubicBezTo>
                    <a:cubicBezTo>
                      <a:pt x="585" y="45"/>
                      <a:pt x="586" y="45"/>
                      <a:pt x="587" y="45"/>
                    </a:cubicBezTo>
                    <a:cubicBezTo>
                      <a:pt x="591" y="45"/>
                      <a:pt x="593" y="44"/>
                      <a:pt x="593" y="44"/>
                    </a:cubicBezTo>
                    <a:cubicBezTo>
                      <a:pt x="593" y="40"/>
                      <a:pt x="591" y="36"/>
                      <a:pt x="587" y="32"/>
                    </a:cubicBezTo>
                    <a:cubicBezTo>
                      <a:pt x="587" y="32"/>
                      <a:pt x="586" y="32"/>
                      <a:pt x="585" y="33"/>
                    </a:cubicBezTo>
                    <a:cubicBezTo>
                      <a:pt x="584" y="33"/>
                      <a:pt x="583" y="34"/>
                      <a:pt x="582" y="34"/>
                    </a:cubicBezTo>
                    <a:cubicBezTo>
                      <a:pt x="580" y="35"/>
                      <a:pt x="578" y="35"/>
                      <a:pt x="576" y="35"/>
                    </a:cubicBezTo>
                    <a:cubicBezTo>
                      <a:pt x="575" y="35"/>
                      <a:pt x="575" y="32"/>
                      <a:pt x="576" y="27"/>
                    </a:cubicBezTo>
                    <a:cubicBezTo>
                      <a:pt x="576" y="22"/>
                      <a:pt x="576" y="18"/>
                      <a:pt x="577" y="15"/>
                    </a:cubicBezTo>
                    <a:cubicBezTo>
                      <a:pt x="577" y="13"/>
                      <a:pt x="578" y="10"/>
                      <a:pt x="579" y="7"/>
                    </a:cubicBezTo>
                    <a:cubicBezTo>
                      <a:pt x="580" y="6"/>
                      <a:pt x="580" y="5"/>
                      <a:pt x="580" y="5"/>
                    </a:cubicBezTo>
                    <a:cubicBezTo>
                      <a:pt x="578" y="3"/>
                      <a:pt x="575" y="2"/>
                      <a:pt x="571" y="2"/>
                    </a:cubicBezTo>
                    <a:cubicBezTo>
                      <a:pt x="570" y="2"/>
                      <a:pt x="569" y="3"/>
                      <a:pt x="569" y="4"/>
                    </a:cubicBezTo>
                    <a:cubicBezTo>
                      <a:pt x="569" y="6"/>
                      <a:pt x="569" y="9"/>
                      <a:pt x="568" y="14"/>
                    </a:cubicBezTo>
                    <a:cubicBezTo>
                      <a:pt x="568" y="22"/>
                      <a:pt x="568" y="29"/>
                      <a:pt x="567" y="33"/>
                    </a:cubicBezTo>
                    <a:cubicBezTo>
                      <a:pt x="567" y="37"/>
                      <a:pt x="566" y="39"/>
                      <a:pt x="564" y="39"/>
                    </a:cubicBezTo>
                    <a:close/>
                    <a:moveTo>
                      <a:pt x="594" y="29"/>
                    </a:moveTo>
                    <a:cubicBezTo>
                      <a:pt x="593" y="27"/>
                      <a:pt x="593" y="25"/>
                      <a:pt x="593" y="21"/>
                    </a:cubicBezTo>
                    <a:cubicBezTo>
                      <a:pt x="594" y="17"/>
                      <a:pt x="595" y="14"/>
                      <a:pt x="596" y="14"/>
                    </a:cubicBezTo>
                    <a:cubicBezTo>
                      <a:pt x="597" y="14"/>
                      <a:pt x="598" y="14"/>
                      <a:pt x="599" y="16"/>
                    </a:cubicBezTo>
                    <a:cubicBezTo>
                      <a:pt x="600" y="17"/>
                      <a:pt x="602" y="19"/>
                      <a:pt x="603" y="20"/>
                    </a:cubicBezTo>
                    <a:cubicBezTo>
                      <a:pt x="608" y="24"/>
                      <a:pt x="611" y="27"/>
                      <a:pt x="610" y="31"/>
                    </a:cubicBezTo>
                    <a:cubicBezTo>
                      <a:pt x="609" y="32"/>
                      <a:pt x="606" y="32"/>
                      <a:pt x="601" y="32"/>
                    </a:cubicBezTo>
                    <a:cubicBezTo>
                      <a:pt x="597" y="31"/>
                      <a:pt x="595" y="30"/>
                      <a:pt x="594" y="29"/>
                    </a:cubicBezTo>
                    <a:close/>
                    <a:moveTo>
                      <a:pt x="542" y="72"/>
                    </a:moveTo>
                    <a:cubicBezTo>
                      <a:pt x="541" y="71"/>
                      <a:pt x="540" y="68"/>
                      <a:pt x="541" y="64"/>
                    </a:cubicBezTo>
                    <a:cubicBezTo>
                      <a:pt x="542" y="61"/>
                      <a:pt x="543" y="59"/>
                      <a:pt x="544" y="59"/>
                    </a:cubicBezTo>
                    <a:cubicBezTo>
                      <a:pt x="544" y="59"/>
                      <a:pt x="545" y="59"/>
                      <a:pt x="545" y="60"/>
                    </a:cubicBezTo>
                    <a:cubicBezTo>
                      <a:pt x="546" y="61"/>
                      <a:pt x="548" y="62"/>
                      <a:pt x="549" y="63"/>
                    </a:cubicBezTo>
                    <a:cubicBezTo>
                      <a:pt x="553" y="65"/>
                      <a:pt x="556" y="67"/>
                      <a:pt x="557" y="68"/>
                    </a:cubicBezTo>
                    <a:cubicBezTo>
                      <a:pt x="558" y="69"/>
                      <a:pt x="558" y="71"/>
                      <a:pt x="558" y="72"/>
                    </a:cubicBezTo>
                    <a:cubicBezTo>
                      <a:pt x="557" y="74"/>
                      <a:pt x="554" y="74"/>
                      <a:pt x="549" y="74"/>
                    </a:cubicBezTo>
                    <a:cubicBezTo>
                      <a:pt x="546" y="74"/>
                      <a:pt x="543" y="74"/>
                      <a:pt x="542" y="72"/>
                    </a:cubicBezTo>
                    <a:close/>
                    <a:moveTo>
                      <a:pt x="544" y="87"/>
                    </a:moveTo>
                    <a:cubicBezTo>
                      <a:pt x="546" y="85"/>
                      <a:pt x="550" y="82"/>
                      <a:pt x="557" y="77"/>
                    </a:cubicBezTo>
                    <a:cubicBezTo>
                      <a:pt x="561" y="75"/>
                      <a:pt x="563" y="73"/>
                      <a:pt x="563" y="73"/>
                    </a:cubicBezTo>
                    <a:cubicBezTo>
                      <a:pt x="563" y="74"/>
                      <a:pt x="563" y="76"/>
                      <a:pt x="561" y="79"/>
                    </a:cubicBezTo>
                    <a:cubicBezTo>
                      <a:pt x="550" y="90"/>
                      <a:pt x="543" y="97"/>
                      <a:pt x="539" y="102"/>
                    </a:cubicBezTo>
                    <a:cubicBezTo>
                      <a:pt x="539" y="103"/>
                      <a:pt x="538" y="103"/>
                      <a:pt x="538" y="104"/>
                    </a:cubicBezTo>
                    <a:cubicBezTo>
                      <a:pt x="536" y="106"/>
                      <a:pt x="535" y="108"/>
                      <a:pt x="534" y="108"/>
                    </a:cubicBezTo>
                    <a:cubicBezTo>
                      <a:pt x="531" y="106"/>
                      <a:pt x="528" y="102"/>
                      <a:pt x="526" y="96"/>
                    </a:cubicBezTo>
                    <a:cubicBezTo>
                      <a:pt x="526" y="96"/>
                      <a:pt x="528" y="95"/>
                      <a:pt x="532" y="93"/>
                    </a:cubicBezTo>
                    <a:cubicBezTo>
                      <a:pt x="537" y="90"/>
                      <a:pt x="541" y="88"/>
                      <a:pt x="544" y="87"/>
                    </a:cubicBezTo>
                    <a:close/>
                  </a:path>
                </a:pathLst>
              </a:custGeom>
              <a:grpFill/>
              <a:ln>
                <a:noFill/>
              </a:ln>
            </p:spPr>
            <p:txBody>
              <a:bodyPr anchor="ctr"/>
              <a:lstStyle/>
              <a:p>
                <a:pPr algn="ctr"/>
                <a:endParaRPr/>
              </a:p>
            </p:txBody>
          </p:sp>
          <p:sp>
            <p:nvSpPr>
              <p:cNvPr id="63" name="iŝḷïďé">
                <a:extLst>
                  <a:ext uri="{FF2B5EF4-FFF2-40B4-BE49-F238E27FC236}">
                    <a16:creationId xmlns:a16="http://schemas.microsoft.com/office/drawing/2014/main" id="{789D51AE-CC8D-5B3D-75E6-99609A34B7FD}"/>
                  </a:ext>
                </a:extLst>
              </p:cNvPr>
              <p:cNvSpPr/>
              <p:nvPr/>
            </p:nvSpPr>
            <p:spPr bwMode="auto">
              <a:xfrm>
                <a:off x="3214688" y="3644901"/>
                <a:ext cx="268288" cy="95250"/>
              </a:xfrm>
              <a:custGeom>
                <a:avLst/>
                <a:gdLst>
                  <a:gd name="T0" fmla="*/ 49 w 342"/>
                  <a:gd name="T1" fmla="*/ 45 h 121"/>
                  <a:gd name="T2" fmla="*/ 2 w 342"/>
                  <a:gd name="T3" fmla="*/ 66 h 121"/>
                  <a:gd name="T4" fmla="*/ 5 w 342"/>
                  <a:gd name="T5" fmla="*/ 97 h 121"/>
                  <a:gd name="T6" fmla="*/ 31 w 342"/>
                  <a:gd name="T7" fmla="*/ 85 h 121"/>
                  <a:gd name="T8" fmla="*/ 69 w 342"/>
                  <a:gd name="T9" fmla="*/ 107 h 121"/>
                  <a:gd name="T10" fmla="*/ 80 w 342"/>
                  <a:gd name="T11" fmla="*/ 101 h 121"/>
                  <a:gd name="T12" fmla="*/ 65 w 342"/>
                  <a:gd name="T13" fmla="*/ 75 h 121"/>
                  <a:gd name="T14" fmla="*/ 56 w 342"/>
                  <a:gd name="T15" fmla="*/ 68 h 121"/>
                  <a:gd name="T16" fmla="*/ 88 w 342"/>
                  <a:gd name="T17" fmla="*/ 62 h 121"/>
                  <a:gd name="T18" fmla="*/ 73 w 342"/>
                  <a:gd name="T19" fmla="*/ 12 h 121"/>
                  <a:gd name="T20" fmla="*/ 32 w 342"/>
                  <a:gd name="T21" fmla="*/ 14 h 121"/>
                  <a:gd name="T22" fmla="*/ 44 w 342"/>
                  <a:gd name="T23" fmla="*/ 39 h 121"/>
                  <a:gd name="T24" fmla="*/ 52 w 342"/>
                  <a:gd name="T25" fmla="*/ 22 h 121"/>
                  <a:gd name="T26" fmla="*/ 52 w 342"/>
                  <a:gd name="T27" fmla="*/ 14 h 121"/>
                  <a:gd name="T28" fmla="*/ 46 w 342"/>
                  <a:gd name="T29" fmla="*/ 77 h 121"/>
                  <a:gd name="T30" fmla="*/ 44 w 342"/>
                  <a:gd name="T31" fmla="*/ 65 h 121"/>
                  <a:gd name="T32" fmla="*/ 182 w 342"/>
                  <a:gd name="T33" fmla="*/ 95 h 121"/>
                  <a:gd name="T34" fmla="*/ 200 w 342"/>
                  <a:gd name="T35" fmla="*/ 109 h 121"/>
                  <a:gd name="T36" fmla="*/ 202 w 342"/>
                  <a:gd name="T37" fmla="*/ 11 h 121"/>
                  <a:gd name="T38" fmla="*/ 137 w 342"/>
                  <a:gd name="T39" fmla="*/ 61 h 121"/>
                  <a:gd name="T40" fmla="*/ 157 w 342"/>
                  <a:gd name="T41" fmla="*/ 35 h 121"/>
                  <a:gd name="T42" fmla="*/ 174 w 342"/>
                  <a:gd name="T43" fmla="*/ 30 h 121"/>
                  <a:gd name="T44" fmla="*/ 160 w 342"/>
                  <a:gd name="T45" fmla="*/ 18 h 121"/>
                  <a:gd name="T46" fmla="*/ 132 w 342"/>
                  <a:gd name="T47" fmla="*/ 52 h 121"/>
                  <a:gd name="T48" fmla="*/ 180 w 342"/>
                  <a:gd name="T49" fmla="*/ 39 h 121"/>
                  <a:gd name="T50" fmla="*/ 181 w 342"/>
                  <a:gd name="T51" fmla="*/ 70 h 121"/>
                  <a:gd name="T52" fmla="*/ 168 w 342"/>
                  <a:gd name="T53" fmla="*/ 51 h 121"/>
                  <a:gd name="T54" fmla="*/ 147 w 342"/>
                  <a:gd name="T55" fmla="*/ 74 h 121"/>
                  <a:gd name="T56" fmla="*/ 153 w 342"/>
                  <a:gd name="T57" fmla="*/ 92 h 121"/>
                  <a:gd name="T58" fmla="*/ 172 w 342"/>
                  <a:gd name="T59" fmla="*/ 101 h 121"/>
                  <a:gd name="T60" fmla="*/ 140 w 342"/>
                  <a:gd name="T61" fmla="*/ 63 h 121"/>
                  <a:gd name="T62" fmla="*/ 147 w 342"/>
                  <a:gd name="T63" fmla="*/ 57 h 121"/>
                  <a:gd name="T64" fmla="*/ 283 w 342"/>
                  <a:gd name="T65" fmla="*/ 11 h 121"/>
                  <a:gd name="T66" fmla="*/ 282 w 342"/>
                  <a:gd name="T67" fmla="*/ 20 h 121"/>
                  <a:gd name="T68" fmla="*/ 287 w 342"/>
                  <a:gd name="T69" fmla="*/ 34 h 121"/>
                  <a:gd name="T70" fmla="*/ 292 w 342"/>
                  <a:gd name="T71" fmla="*/ 28 h 121"/>
                  <a:gd name="T72" fmla="*/ 257 w 342"/>
                  <a:gd name="T73" fmla="*/ 40 h 121"/>
                  <a:gd name="T74" fmla="*/ 261 w 342"/>
                  <a:gd name="T75" fmla="*/ 50 h 121"/>
                  <a:gd name="T76" fmla="*/ 277 w 342"/>
                  <a:gd name="T77" fmla="*/ 36 h 121"/>
                  <a:gd name="T78" fmla="*/ 253 w 342"/>
                  <a:gd name="T79" fmla="*/ 57 h 121"/>
                  <a:gd name="T80" fmla="*/ 268 w 342"/>
                  <a:gd name="T81" fmla="*/ 62 h 121"/>
                  <a:gd name="T82" fmla="*/ 241 w 342"/>
                  <a:gd name="T83" fmla="*/ 75 h 121"/>
                  <a:gd name="T84" fmla="*/ 257 w 342"/>
                  <a:gd name="T85" fmla="*/ 77 h 121"/>
                  <a:gd name="T86" fmla="*/ 252 w 342"/>
                  <a:gd name="T87" fmla="*/ 101 h 121"/>
                  <a:gd name="T88" fmla="*/ 277 w 342"/>
                  <a:gd name="T89" fmla="*/ 105 h 121"/>
                  <a:gd name="T90" fmla="*/ 280 w 342"/>
                  <a:gd name="T91" fmla="*/ 76 h 121"/>
                  <a:gd name="T92" fmla="*/ 292 w 342"/>
                  <a:gd name="T93" fmla="*/ 67 h 121"/>
                  <a:gd name="T94" fmla="*/ 281 w 342"/>
                  <a:gd name="T95" fmla="*/ 58 h 121"/>
                  <a:gd name="T96" fmla="*/ 282 w 342"/>
                  <a:gd name="T97" fmla="*/ 48 h 121"/>
                  <a:gd name="T98" fmla="*/ 298 w 342"/>
                  <a:gd name="T99" fmla="*/ 78 h 121"/>
                  <a:gd name="T100" fmla="*/ 283 w 342"/>
                  <a:gd name="T101" fmla="*/ 93 h 121"/>
                  <a:gd name="T102" fmla="*/ 316 w 342"/>
                  <a:gd name="T103" fmla="*/ 29 h 121"/>
                  <a:gd name="T104" fmla="*/ 312 w 342"/>
                  <a:gd name="T105" fmla="*/ 40 h 121"/>
                  <a:gd name="T106" fmla="*/ 337 w 342"/>
                  <a:gd name="T107" fmla="*/ 46 h 121"/>
                  <a:gd name="T108" fmla="*/ 327 w 342"/>
                  <a:gd name="T109" fmla="*/ 60 h 121"/>
                  <a:gd name="T110" fmla="*/ 320 w 342"/>
                  <a:gd name="T111" fmla="*/ 107 h 121"/>
                  <a:gd name="T112" fmla="*/ 313 w 342"/>
                  <a:gd name="T113" fmla="*/ 105 h 121"/>
                  <a:gd name="T114" fmla="*/ 261 w 342"/>
                  <a:gd name="T115" fmla="*/ 77 h 121"/>
                  <a:gd name="T116" fmla="*/ 263 w 342"/>
                  <a:gd name="T117" fmla="*/ 9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121">
                    <a:moveTo>
                      <a:pt x="35" y="50"/>
                    </a:moveTo>
                    <a:cubicBezTo>
                      <a:pt x="36" y="51"/>
                      <a:pt x="37" y="51"/>
                      <a:pt x="39" y="50"/>
                    </a:cubicBezTo>
                    <a:cubicBezTo>
                      <a:pt x="40" y="49"/>
                      <a:pt x="40" y="49"/>
                      <a:pt x="41" y="49"/>
                    </a:cubicBezTo>
                    <a:cubicBezTo>
                      <a:pt x="41" y="49"/>
                      <a:pt x="42" y="49"/>
                      <a:pt x="42" y="48"/>
                    </a:cubicBezTo>
                    <a:cubicBezTo>
                      <a:pt x="46" y="46"/>
                      <a:pt x="48" y="45"/>
                      <a:pt x="49" y="45"/>
                    </a:cubicBezTo>
                    <a:cubicBezTo>
                      <a:pt x="50" y="45"/>
                      <a:pt x="53" y="47"/>
                      <a:pt x="56" y="50"/>
                    </a:cubicBezTo>
                    <a:cubicBezTo>
                      <a:pt x="57" y="51"/>
                      <a:pt x="58" y="52"/>
                      <a:pt x="58" y="52"/>
                    </a:cubicBezTo>
                    <a:cubicBezTo>
                      <a:pt x="31" y="58"/>
                      <a:pt x="13" y="62"/>
                      <a:pt x="6" y="65"/>
                    </a:cubicBezTo>
                    <a:cubicBezTo>
                      <a:pt x="6" y="65"/>
                      <a:pt x="5" y="65"/>
                      <a:pt x="5" y="65"/>
                    </a:cubicBezTo>
                    <a:cubicBezTo>
                      <a:pt x="3" y="65"/>
                      <a:pt x="3" y="65"/>
                      <a:pt x="2" y="66"/>
                    </a:cubicBezTo>
                    <a:cubicBezTo>
                      <a:pt x="3" y="69"/>
                      <a:pt x="4" y="72"/>
                      <a:pt x="7" y="74"/>
                    </a:cubicBezTo>
                    <a:cubicBezTo>
                      <a:pt x="7" y="74"/>
                      <a:pt x="8" y="74"/>
                      <a:pt x="9" y="73"/>
                    </a:cubicBezTo>
                    <a:cubicBezTo>
                      <a:pt x="11" y="72"/>
                      <a:pt x="13" y="70"/>
                      <a:pt x="14" y="70"/>
                    </a:cubicBezTo>
                    <a:cubicBezTo>
                      <a:pt x="18" y="69"/>
                      <a:pt x="24" y="68"/>
                      <a:pt x="31" y="67"/>
                    </a:cubicBezTo>
                    <a:cubicBezTo>
                      <a:pt x="29" y="80"/>
                      <a:pt x="21" y="90"/>
                      <a:pt x="5" y="97"/>
                    </a:cubicBezTo>
                    <a:cubicBezTo>
                      <a:pt x="2" y="98"/>
                      <a:pt x="0" y="100"/>
                      <a:pt x="0" y="100"/>
                    </a:cubicBezTo>
                    <a:cubicBezTo>
                      <a:pt x="1" y="101"/>
                      <a:pt x="3" y="102"/>
                      <a:pt x="7" y="101"/>
                    </a:cubicBezTo>
                    <a:cubicBezTo>
                      <a:pt x="15" y="100"/>
                      <a:pt x="21" y="98"/>
                      <a:pt x="24" y="96"/>
                    </a:cubicBezTo>
                    <a:cubicBezTo>
                      <a:pt x="24" y="96"/>
                      <a:pt x="24" y="95"/>
                      <a:pt x="24" y="94"/>
                    </a:cubicBezTo>
                    <a:cubicBezTo>
                      <a:pt x="25" y="88"/>
                      <a:pt x="27" y="86"/>
                      <a:pt x="31" y="85"/>
                    </a:cubicBezTo>
                    <a:cubicBezTo>
                      <a:pt x="32" y="85"/>
                      <a:pt x="33" y="86"/>
                      <a:pt x="35" y="87"/>
                    </a:cubicBezTo>
                    <a:cubicBezTo>
                      <a:pt x="36" y="87"/>
                      <a:pt x="36" y="87"/>
                      <a:pt x="36" y="87"/>
                    </a:cubicBezTo>
                    <a:cubicBezTo>
                      <a:pt x="40" y="90"/>
                      <a:pt x="44" y="92"/>
                      <a:pt x="49" y="94"/>
                    </a:cubicBezTo>
                    <a:cubicBezTo>
                      <a:pt x="55" y="96"/>
                      <a:pt x="58" y="97"/>
                      <a:pt x="58" y="97"/>
                    </a:cubicBezTo>
                    <a:cubicBezTo>
                      <a:pt x="65" y="100"/>
                      <a:pt x="69" y="103"/>
                      <a:pt x="69" y="107"/>
                    </a:cubicBezTo>
                    <a:cubicBezTo>
                      <a:pt x="69" y="111"/>
                      <a:pt x="71" y="113"/>
                      <a:pt x="75" y="114"/>
                    </a:cubicBezTo>
                    <a:cubicBezTo>
                      <a:pt x="87" y="116"/>
                      <a:pt x="98" y="116"/>
                      <a:pt x="105" y="114"/>
                    </a:cubicBezTo>
                    <a:cubicBezTo>
                      <a:pt x="108" y="113"/>
                      <a:pt x="110" y="113"/>
                      <a:pt x="109" y="112"/>
                    </a:cubicBezTo>
                    <a:cubicBezTo>
                      <a:pt x="109" y="111"/>
                      <a:pt x="108" y="110"/>
                      <a:pt x="104" y="108"/>
                    </a:cubicBezTo>
                    <a:cubicBezTo>
                      <a:pt x="99" y="106"/>
                      <a:pt x="91" y="104"/>
                      <a:pt x="80" y="101"/>
                    </a:cubicBezTo>
                    <a:cubicBezTo>
                      <a:pt x="76" y="100"/>
                      <a:pt x="73" y="99"/>
                      <a:pt x="72" y="99"/>
                    </a:cubicBezTo>
                    <a:cubicBezTo>
                      <a:pt x="72" y="98"/>
                      <a:pt x="69" y="97"/>
                      <a:pt x="64" y="94"/>
                    </a:cubicBezTo>
                    <a:cubicBezTo>
                      <a:pt x="59" y="91"/>
                      <a:pt x="56" y="89"/>
                      <a:pt x="54" y="88"/>
                    </a:cubicBezTo>
                    <a:cubicBezTo>
                      <a:pt x="54" y="84"/>
                      <a:pt x="55" y="81"/>
                      <a:pt x="57" y="79"/>
                    </a:cubicBezTo>
                    <a:cubicBezTo>
                      <a:pt x="60" y="77"/>
                      <a:pt x="62" y="76"/>
                      <a:pt x="65" y="75"/>
                    </a:cubicBezTo>
                    <a:cubicBezTo>
                      <a:pt x="66" y="75"/>
                      <a:pt x="67" y="75"/>
                      <a:pt x="69" y="76"/>
                    </a:cubicBezTo>
                    <a:cubicBezTo>
                      <a:pt x="70" y="76"/>
                      <a:pt x="70" y="76"/>
                      <a:pt x="71" y="76"/>
                    </a:cubicBezTo>
                    <a:cubicBezTo>
                      <a:pt x="71" y="75"/>
                      <a:pt x="71" y="74"/>
                      <a:pt x="71" y="73"/>
                    </a:cubicBezTo>
                    <a:cubicBezTo>
                      <a:pt x="70" y="70"/>
                      <a:pt x="69" y="68"/>
                      <a:pt x="69" y="68"/>
                    </a:cubicBezTo>
                    <a:cubicBezTo>
                      <a:pt x="67" y="67"/>
                      <a:pt x="63" y="67"/>
                      <a:pt x="56" y="68"/>
                    </a:cubicBezTo>
                    <a:cubicBezTo>
                      <a:pt x="56" y="66"/>
                      <a:pt x="56" y="65"/>
                      <a:pt x="56" y="63"/>
                    </a:cubicBezTo>
                    <a:cubicBezTo>
                      <a:pt x="56" y="63"/>
                      <a:pt x="57" y="63"/>
                      <a:pt x="57" y="63"/>
                    </a:cubicBezTo>
                    <a:cubicBezTo>
                      <a:pt x="67" y="61"/>
                      <a:pt x="73" y="60"/>
                      <a:pt x="77" y="61"/>
                    </a:cubicBezTo>
                    <a:cubicBezTo>
                      <a:pt x="78" y="61"/>
                      <a:pt x="80" y="61"/>
                      <a:pt x="82" y="62"/>
                    </a:cubicBezTo>
                    <a:cubicBezTo>
                      <a:pt x="85" y="63"/>
                      <a:pt x="88" y="63"/>
                      <a:pt x="88" y="62"/>
                    </a:cubicBezTo>
                    <a:cubicBezTo>
                      <a:pt x="89" y="62"/>
                      <a:pt x="89" y="59"/>
                      <a:pt x="88" y="56"/>
                    </a:cubicBezTo>
                    <a:cubicBezTo>
                      <a:pt x="86" y="51"/>
                      <a:pt x="85" y="49"/>
                      <a:pt x="83" y="49"/>
                    </a:cubicBezTo>
                    <a:cubicBezTo>
                      <a:pt x="83" y="49"/>
                      <a:pt x="81" y="49"/>
                      <a:pt x="77" y="49"/>
                    </a:cubicBezTo>
                    <a:cubicBezTo>
                      <a:pt x="74" y="50"/>
                      <a:pt x="71" y="51"/>
                      <a:pt x="68" y="51"/>
                    </a:cubicBezTo>
                    <a:cubicBezTo>
                      <a:pt x="70" y="31"/>
                      <a:pt x="71" y="18"/>
                      <a:pt x="73" y="12"/>
                    </a:cubicBezTo>
                    <a:cubicBezTo>
                      <a:pt x="73" y="12"/>
                      <a:pt x="74" y="11"/>
                      <a:pt x="74" y="11"/>
                    </a:cubicBezTo>
                    <a:cubicBezTo>
                      <a:pt x="73" y="10"/>
                      <a:pt x="71" y="9"/>
                      <a:pt x="68" y="8"/>
                    </a:cubicBezTo>
                    <a:cubicBezTo>
                      <a:pt x="63" y="7"/>
                      <a:pt x="56" y="8"/>
                      <a:pt x="49" y="10"/>
                    </a:cubicBezTo>
                    <a:cubicBezTo>
                      <a:pt x="42" y="12"/>
                      <a:pt x="37" y="13"/>
                      <a:pt x="33" y="13"/>
                    </a:cubicBezTo>
                    <a:cubicBezTo>
                      <a:pt x="32" y="13"/>
                      <a:pt x="32" y="13"/>
                      <a:pt x="32" y="14"/>
                    </a:cubicBezTo>
                    <a:cubicBezTo>
                      <a:pt x="31" y="31"/>
                      <a:pt x="32" y="43"/>
                      <a:pt x="35" y="50"/>
                    </a:cubicBezTo>
                    <a:close/>
                    <a:moveTo>
                      <a:pt x="57" y="44"/>
                    </a:moveTo>
                    <a:cubicBezTo>
                      <a:pt x="56" y="44"/>
                      <a:pt x="55" y="44"/>
                      <a:pt x="53" y="43"/>
                    </a:cubicBezTo>
                    <a:cubicBezTo>
                      <a:pt x="53" y="40"/>
                      <a:pt x="53" y="38"/>
                      <a:pt x="53" y="38"/>
                    </a:cubicBezTo>
                    <a:cubicBezTo>
                      <a:pt x="51" y="38"/>
                      <a:pt x="48" y="38"/>
                      <a:pt x="44" y="39"/>
                    </a:cubicBezTo>
                    <a:cubicBezTo>
                      <a:pt x="43" y="39"/>
                      <a:pt x="43" y="39"/>
                      <a:pt x="42" y="39"/>
                    </a:cubicBezTo>
                    <a:cubicBezTo>
                      <a:pt x="42" y="38"/>
                      <a:pt x="42" y="37"/>
                      <a:pt x="42" y="36"/>
                    </a:cubicBezTo>
                    <a:cubicBezTo>
                      <a:pt x="43" y="34"/>
                      <a:pt x="45" y="32"/>
                      <a:pt x="48" y="31"/>
                    </a:cubicBezTo>
                    <a:cubicBezTo>
                      <a:pt x="50" y="31"/>
                      <a:pt x="51" y="31"/>
                      <a:pt x="51" y="30"/>
                    </a:cubicBezTo>
                    <a:cubicBezTo>
                      <a:pt x="52" y="26"/>
                      <a:pt x="53" y="23"/>
                      <a:pt x="52" y="22"/>
                    </a:cubicBezTo>
                    <a:cubicBezTo>
                      <a:pt x="52" y="22"/>
                      <a:pt x="51" y="22"/>
                      <a:pt x="49" y="22"/>
                    </a:cubicBezTo>
                    <a:cubicBezTo>
                      <a:pt x="46" y="23"/>
                      <a:pt x="44" y="23"/>
                      <a:pt x="43" y="23"/>
                    </a:cubicBezTo>
                    <a:cubicBezTo>
                      <a:pt x="43" y="23"/>
                      <a:pt x="43" y="22"/>
                      <a:pt x="43" y="21"/>
                    </a:cubicBezTo>
                    <a:cubicBezTo>
                      <a:pt x="43" y="20"/>
                      <a:pt x="43" y="20"/>
                      <a:pt x="44" y="19"/>
                    </a:cubicBezTo>
                    <a:cubicBezTo>
                      <a:pt x="47" y="17"/>
                      <a:pt x="50" y="15"/>
                      <a:pt x="52" y="14"/>
                    </a:cubicBezTo>
                    <a:cubicBezTo>
                      <a:pt x="55" y="14"/>
                      <a:pt x="57" y="16"/>
                      <a:pt x="58" y="21"/>
                    </a:cubicBezTo>
                    <a:cubicBezTo>
                      <a:pt x="58" y="23"/>
                      <a:pt x="58" y="25"/>
                      <a:pt x="58" y="28"/>
                    </a:cubicBezTo>
                    <a:cubicBezTo>
                      <a:pt x="58" y="38"/>
                      <a:pt x="58" y="43"/>
                      <a:pt x="57" y="44"/>
                    </a:cubicBezTo>
                    <a:close/>
                    <a:moveTo>
                      <a:pt x="44" y="65"/>
                    </a:moveTo>
                    <a:cubicBezTo>
                      <a:pt x="47" y="67"/>
                      <a:pt x="47" y="71"/>
                      <a:pt x="46" y="77"/>
                    </a:cubicBezTo>
                    <a:cubicBezTo>
                      <a:pt x="46" y="79"/>
                      <a:pt x="46" y="80"/>
                      <a:pt x="46" y="82"/>
                    </a:cubicBezTo>
                    <a:cubicBezTo>
                      <a:pt x="43" y="80"/>
                      <a:pt x="40" y="78"/>
                      <a:pt x="37" y="75"/>
                    </a:cubicBezTo>
                    <a:cubicBezTo>
                      <a:pt x="37" y="74"/>
                      <a:pt x="37" y="74"/>
                      <a:pt x="37" y="73"/>
                    </a:cubicBezTo>
                    <a:cubicBezTo>
                      <a:pt x="38" y="69"/>
                      <a:pt x="39" y="66"/>
                      <a:pt x="40" y="65"/>
                    </a:cubicBezTo>
                    <a:cubicBezTo>
                      <a:pt x="44" y="65"/>
                      <a:pt x="44" y="65"/>
                      <a:pt x="44" y="65"/>
                    </a:cubicBezTo>
                    <a:close/>
                    <a:moveTo>
                      <a:pt x="198" y="13"/>
                    </a:moveTo>
                    <a:cubicBezTo>
                      <a:pt x="199" y="26"/>
                      <a:pt x="200" y="40"/>
                      <a:pt x="200" y="56"/>
                    </a:cubicBezTo>
                    <a:cubicBezTo>
                      <a:pt x="201" y="71"/>
                      <a:pt x="201" y="84"/>
                      <a:pt x="200" y="95"/>
                    </a:cubicBezTo>
                    <a:cubicBezTo>
                      <a:pt x="200" y="97"/>
                      <a:pt x="199" y="98"/>
                      <a:pt x="197" y="98"/>
                    </a:cubicBezTo>
                    <a:cubicBezTo>
                      <a:pt x="192" y="98"/>
                      <a:pt x="187" y="97"/>
                      <a:pt x="182" y="95"/>
                    </a:cubicBezTo>
                    <a:cubicBezTo>
                      <a:pt x="182" y="95"/>
                      <a:pt x="181" y="95"/>
                      <a:pt x="181" y="95"/>
                    </a:cubicBezTo>
                    <a:cubicBezTo>
                      <a:pt x="181" y="96"/>
                      <a:pt x="182" y="97"/>
                      <a:pt x="182" y="97"/>
                    </a:cubicBezTo>
                    <a:cubicBezTo>
                      <a:pt x="184" y="99"/>
                      <a:pt x="187" y="102"/>
                      <a:pt x="192" y="105"/>
                    </a:cubicBezTo>
                    <a:cubicBezTo>
                      <a:pt x="194" y="106"/>
                      <a:pt x="195" y="107"/>
                      <a:pt x="195" y="107"/>
                    </a:cubicBezTo>
                    <a:cubicBezTo>
                      <a:pt x="196" y="107"/>
                      <a:pt x="198" y="108"/>
                      <a:pt x="200" y="109"/>
                    </a:cubicBezTo>
                    <a:cubicBezTo>
                      <a:pt x="203" y="110"/>
                      <a:pt x="205" y="111"/>
                      <a:pt x="207" y="112"/>
                    </a:cubicBezTo>
                    <a:cubicBezTo>
                      <a:pt x="209" y="113"/>
                      <a:pt x="211" y="112"/>
                      <a:pt x="211" y="109"/>
                    </a:cubicBezTo>
                    <a:cubicBezTo>
                      <a:pt x="209" y="94"/>
                      <a:pt x="208" y="66"/>
                      <a:pt x="208" y="27"/>
                    </a:cubicBezTo>
                    <a:cubicBezTo>
                      <a:pt x="208" y="24"/>
                      <a:pt x="209" y="21"/>
                      <a:pt x="211" y="17"/>
                    </a:cubicBezTo>
                    <a:cubicBezTo>
                      <a:pt x="212" y="15"/>
                      <a:pt x="209" y="12"/>
                      <a:pt x="202" y="11"/>
                    </a:cubicBezTo>
                    <a:cubicBezTo>
                      <a:pt x="199" y="10"/>
                      <a:pt x="198" y="11"/>
                      <a:pt x="198" y="13"/>
                    </a:cubicBezTo>
                    <a:close/>
                    <a:moveTo>
                      <a:pt x="118" y="71"/>
                    </a:moveTo>
                    <a:cubicBezTo>
                      <a:pt x="117" y="72"/>
                      <a:pt x="117" y="73"/>
                      <a:pt x="117" y="73"/>
                    </a:cubicBezTo>
                    <a:cubicBezTo>
                      <a:pt x="117" y="74"/>
                      <a:pt x="118" y="74"/>
                      <a:pt x="119" y="73"/>
                    </a:cubicBezTo>
                    <a:cubicBezTo>
                      <a:pt x="125" y="72"/>
                      <a:pt x="131" y="68"/>
                      <a:pt x="137" y="61"/>
                    </a:cubicBezTo>
                    <a:cubicBezTo>
                      <a:pt x="138" y="61"/>
                      <a:pt x="138" y="59"/>
                      <a:pt x="137" y="56"/>
                    </a:cubicBezTo>
                    <a:cubicBezTo>
                      <a:pt x="136" y="55"/>
                      <a:pt x="138" y="52"/>
                      <a:pt x="143" y="45"/>
                    </a:cubicBezTo>
                    <a:cubicBezTo>
                      <a:pt x="147" y="38"/>
                      <a:pt x="151" y="34"/>
                      <a:pt x="153" y="33"/>
                    </a:cubicBezTo>
                    <a:cubicBezTo>
                      <a:pt x="154" y="32"/>
                      <a:pt x="155" y="33"/>
                      <a:pt x="157" y="34"/>
                    </a:cubicBezTo>
                    <a:cubicBezTo>
                      <a:pt x="157" y="35"/>
                      <a:pt x="158" y="35"/>
                      <a:pt x="157" y="35"/>
                    </a:cubicBezTo>
                    <a:cubicBezTo>
                      <a:pt x="160" y="38"/>
                      <a:pt x="162" y="39"/>
                      <a:pt x="164" y="39"/>
                    </a:cubicBezTo>
                    <a:cubicBezTo>
                      <a:pt x="166" y="39"/>
                      <a:pt x="167" y="38"/>
                      <a:pt x="169" y="36"/>
                    </a:cubicBezTo>
                    <a:cubicBezTo>
                      <a:pt x="169" y="36"/>
                      <a:pt x="169" y="35"/>
                      <a:pt x="169" y="35"/>
                    </a:cubicBezTo>
                    <a:cubicBezTo>
                      <a:pt x="170" y="35"/>
                      <a:pt x="170" y="35"/>
                      <a:pt x="171" y="34"/>
                    </a:cubicBezTo>
                    <a:cubicBezTo>
                      <a:pt x="173" y="32"/>
                      <a:pt x="174" y="31"/>
                      <a:pt x="174" y="30"/>
                    </a:cubicBezTo>
                    <a:cubicBezTo>
                      <a:pt x="175" y="29"/>
                      <a:pt x="174" y="29"/>
                      <a:pt x="171" y="28"/>
                    </a:cubicBezTo>
                    <a:cubicBezTo>
                      <a:pt x="164" y="28"/>
                      <a:pt x="159" y="28"/>
                      <a:pt x="156" y="27"/>
                    </a:cubicBezTo>
                    <a:cubicBezTo>
                      <a:pt x="156" y="26"/>
                      <a:pt x="156" y="26"/>
                      <a:pt x="156" y="25"/>
                    </a:cubicBezTo>
                    <a:cubicBezTo>
                      <a:pt x="158" y="23"/>
                      <a:pt x="159" y="22"/>
                      <a:pt x="160" y="20"/>
                    </a:cubicBezTo>
                    <a:cubicBezTo>
                      <a:pt x="161" y="20"/>
                      <a:pt x="161" y="19"/>
                      <a:pt x="160" y="18"/>
                    </a:cubicBezTo>
                    <a:cubicBezTo>
                      <a:pt x="160" y="18"/>
                      <a:pt x="160" y="18"/>
                      <a:pt x="160" y="18"/>
                    </a:cubicBezTo>
                    <a:cubicBezTo>
                      <a:pt x="155" y="13"/>
                      <a:pt x="152" y="12"/>
                      <a:pt x="150" y="15"/>
                    </a:cubicBezTo>
                    <a:cubicBezTo>
                      <a:pt x="150" y="16"/>
                      <a:pt x="149" y="19"/>
                      <a:pt x="147" y="22"/>
                    </a:cubicBezTo>
                    <a:cubicBezTo>
                      <a:pt x="146" y="24"/>
                      <a:pt x="146" y="26"/>
                      <a:pt x="145" y="27"/>
                    </a:cubicBezTo>
                    <a:cubicBezTo>
                      <a:pt x="138" y="41"/>
                      <a:pt x="134" y="49"/>
                      <a:pt x="132" y="52"/>
                    </a:cubicBezTo>
                    <a:cubicBezTo>
                      <a:pt x="125" y="60"/>
                      <a:pt x="120" y="66"/>
                      <a:pt x="118" y="71"/>
                    </a:cubicBezTo>
                    <a:close/>
                    <a:moveTo>
                      <a:pt x="181" y="70"/>
                    </a:moveTo>
                    <a:cubicBezTo>
                      <a:pt x="179" y="69"/>
                      <a:pt x="179" y="67"/>
                      <a:pt x="178" y="62"/>
                    </a:cubicBezTo>
                    <a:cubicBezTo>
                      <a:pt x="178" y="56"/>
                      <a:pt x="178" y="50"/>
                      <a:pt x="177" y="45"/>
                    </a:cubicBezTo>
                    <a:cubicBezTo>
                      <a:pt x="177" y="41"/>
                      <a:pt x="178" y="39"/>
                      <a:pt x="180" y="39"/>
                    </a:cubicBezTo>
                    <a:cubicBezTo>
                      <a:pt x="181" y="39"/>
                      <a:pt x="182" y="39"/>
                      <a:pt x="184" y="40"/>
                    </a:cubicBezTo>
                    <a:cubicBezTo>
                      <a:pt x="185" y="41"/>
                      <a:pt x="186" y="41"/>
                      <a:pt x="187" y="41"/>
                    </a:cubicBezTo>
                    <a:cubicBezTo>
                      <a:pt x="188" y="42"/>
                      <a:pt x="189" y="43"/>
                      <a:pt x="188" y="45"/>
                    </a:cubicBezTo>
                    <a:cubicBezTo>
                      <a:pt x="187" y="47"/>
                      <a:pt x="187" y="52"/>
                      <a:pt x="187" y="59"/>
                    </a:cubicBezTo>
                    <a:cubicBezTo>
                      <a:pt x="186" y="66"/>
                      <a:pt x="184" y="70"/>
                      <a:pt x="181" y="70"/>
                    </a:cubicBezTo>
                    <a:close/>
                    <a:moveTo>
                      <a:pt x="140" y="59"/>
                    </a:moveTo>
                    <a:cubicBezTo>
                      <a:pt x="139" y="57"/>
                      <a:pt x="142" y="54"/>
                      <a:pt x="146" y="51"/>
                    </a:cubicBezTo>
                    <a:cubicBezTo>
                      <a:pt x="150" y="49"/>
                      <a:pt x="154" y="48"/>
                      <a:pt x="157" y="47"/>
                    </a:cubicBezTo>
                    <a:cubicBezTo>
                      <a:pt x="161" y="47"/>
                      <a:pt x="165" y="48"/>
                      <a:pt x="167" y="49"/>
                    </a:cubicBezTo>
                    <a:cubicBezTo>
                      <a:pt x="169" y="50"/>
                      <a:pt x="169" y="51"/>
                      <a:pt x="168" y="51"/>
                    </a:cubicBezTo>
                    <a:cubicBezTo>
                      <a:pt x="166" y="55"/>
                      <a:pt x="164" y="60"/>
                      <a:pt x="164" y="68"/>
                    </a:cubicBezTo>
                    <a:cubicBezTo>
                      <a:pt x="164" y="71"/>
                      <a:pt x="164" y="74"/>
                      <a:pt x="163" y="76"/>
                    </a:cubicBezTo>
                    <a:cubicBezTo>
                      <a:pt x="162" y="78"/>
                      <a:pt x="162" y="78"/>
                      <a:pt x="161" y="78"/>
                    </a:cubicBezTo>
                    <a:cubicBezTo>
                      <a:pt x="158" y="78"/>
                      <a:pt x="156" y="76"/>
                      <a:pt x="152" y="74"/>
                    </a:cubicBezTo>
                    <a:cubicBezTo>
                      <a:pt x="151" y="74"/>
                      <a:pt x="150" y="74"/>
                      <a:pt x="147" y="74"/>
                    </a:cubicBezTo>
                    <a:cubicBezTo>
                      <a:pt x="149" y="74"/>
                      <a:pt x="148" y="74"/>
                      <a:pt x="146" y="73"/>
                    </a:cubicBezTo>
                    <a:cubicBezTo>
                      <a:pt x="145" y="73"/>
                      <a:pt x="144" y="74"/>
                      <a:pt x="144" y="77"/>
                    </a:cubicBezTo>
                    <a:cubicBezTo>
                      <a:pt x="144" y="84"/>
                      <a:pt x="145" y="89"/>
                      <a:pt x="146" y="90"/>
                    </a:cubicBezTo>
                    <a:cubicBezTo>
                      <a:pt x="148" y="91"/>
                      <a:pt x="150" y="92"/>
                      <a:pt x="152" y="92"/>
                    </a:cubicBezTo>
                    <a:cubicBezTo>
                      <a:pt x="152" y="92"/>
                      <a:pt x="153" y="92"/>
                      <a:pt x="153" y="92"/>
                    </a:cubicBezTo>
                    <a:cubicBezTo>
                      <a:pt x="157" y="92"/>
                      <a:pt x="160" y="91"/>
                      <a:pt x="161" y="89"/>
                    </a:cubicBezTo>
                    <a:cubicBezTo>
                      <a:pt x="163" y="87"/>
                      <a:pt x="164" y="84"/>
                      <a:pt x="165" y="78"/>
                    </a:cubicBezTo>
                    <a:cubicBezTo>
                      <a:pt x="165" y="77"/>
                      <a:pt x="166" y="77"/>
                      <a:pt x="167" y="78"/>
                    </a:cubicBezTo>
                    <a:cubicBezTo>
                      <a:pt x="169" y="83"/>
                      <a:pt x="171" y="89"/>
                      <a:pt x="172" y="96"/>
                    </a:cubicBezTo>
                    <a:cubicBezTo>
                      <a:pt x="173" y="99"/>
                      <a:pt x="173" y="100"/>
                      <a:pt x="172" y="101"/>
                    </a:cubicBezTo>
                    <a:cubicBezTo>
                      <a:pt x="170" y="101"/>
                      <a:pt x="167" y="102"/>
                      <a:pt x="162" y="102"/>
                    </a:cubicBezTo>
                    <a:cubicBezTo>
                      <a:pt x="154" y="102"/>
                      <a:pt x="148" y="102"/>
                      <a:pt x="145" y="101"/>
                    </a:cubicBezTo>
                    <a:cubicBezTo>
                      <a:pt x="142" y="98"/>
                      <a:pt x="141" y="95"/>
                      <a:pt x="140" y="90"/>
                    </a:cubicBezTo>
                    <a:cubicBezTo>
                      <a:pt x="139" y="85"/>
                      <a:pt x="138" y="79"/>
                      <a:pt x="139" y="74"/>
                    </a:cubicBezTo>
                    <a:cubicBezTo>
                      <a:pt x="139" y="71"/>
                      <a:pt x="140" y="67"/>
                      <a:pt x="140" y="63"/>
                    </a:cubicBezTo>
                    <a:cubicBezTo>
                      <a:pt x="140" y="61"/>
                      <a:pt x="140" y="60"/>
                      <a:pt x="140" y="59"/>
                    </a:cubicBezTo>
                    <a:close/>
                    <a:moveTo>
                      <a:pt x="156" y="67"/>
                    </a:moveTo>
                    <a:cubicBezTo>
                      <a:pt x="155" y="68"/>
                      <a:pt x="153" y="69"/>
                      <a:pt x="150" y="69"/>
                    </a:cubicBezTo>
                    <a:cubicBezTo>
                      <a:pt x="147" y="69"/>
                      <a:pt x="145" y="68"/>
                      <a:pt x="145" y="66"/>
                    </a:cubicBezTo>
                    <a:cubicBezTo>
                      <a:pt x="145" y="63"/>
                      <a:pt x="146" y="60"/>
                      <a:pt x="147" y="57"/>
                    </a:cubicBezTo>
                    <a:cubicBezTo>
                      <a:pt x="148" y="55"/>
                      <a:pt x="150" y="54"/>
                      <a:pt x="152" y="54"/>
                    </a:cubicBezTo>
                    <a:cubicBezTo>
                      <a:pt x="154" y="54"/>
                      <a:pt x="156" y="54"/>
                      <a:pt x="156" y="55"/>
                    </a:cubicBezTo>
                    <a:cubicBezTo>
                      <a:pt x="156" y="59"/>
                      <a:pt x="156" y="63"/>
                      <a:pt x="156" y="67"/>
                    </a:cubicBezTo>
                    <a:close/>
                    <a:moveTo>
                      <a:pt x="282" y="20"/>
                    </a:moveTo>
                    <a:cubicBezTo>
                      <a:pt x="286" y="20"/>
                      <a:pt x="286" y="17"/>
                      <a:pt x="283" y="11"/>
                    </a:cubicBezTo>
                    <a:cubicBezTo>
                      <a:pt x="283" y="10"/>
                      <a:pt x="282" y="8"/>
                      <a:pt x="281" y="6"/>
                    </a:cubicBezTo>
                    <a:cubicBezTo>
                      <a:pt x="280" y="4"/>
                      <a:pt x="280" y="3"/>
                      <a:pt x="280" y="1"/>
                    </a:cubicBezTo>
                    <a:cubicBezTo>
                      <a:pt x="279" y="0"/>
                      <a:pt x="278" y="1"/>
                      <a:pt x="276" y="2"/>
                    </a:cubicBezTo>
                    <a:cubicBezTo>
                      <a:pt x="273" y="6"/>
                      <a:pt x="272" y="10"/>
                      <a:pt x="272" y="13"/>
                    </a:cubicBezTo>
                    <a:cubicBezTo>
                      <a:pt x="273" y="16"/>
                      <a:pt x="276" y="19"/>
                      <a:pt x="282" y="20"/>
                    </a:cubicBezTo>
                    <a:close/>
                    <a:moveTo>
                      <a:pt x="282" y="48"/>
                    </a:moveTo>
                    <a:cubicBezTo>
                      <a:pt x="282" y="47"/>
                      <a:pt x="284" y="45"/>
                      <a:pt x="287" y="42"/>
                    </a:cubicBezTo>
                    <a:cubicBezTo>
                      <a:pt x="287" y="42"/>
                      <a:pt x="288" y="41"/>
                      <a:pt x="289" y="41"/>
                    </a:cubicBezTo>
                    <a:cubicBezTo>
                      <a:pt x="290" y="40"/>
                      <a:pt x="291" y="39"/>
                      <a:pt x="292" y="37"/>
                    </a:cubicBezTo>
                    <a:cubicBezTo>
                      <a:pt x="292" y="36"/>
                      <a:pt x="291" y="35"/>
                      <a:pt x="287" y="34"/>
                    </a:cubicBezTo>
                    <a:cubicBezTo>
                      <a:pt x="286" y="34"/>
                      <a:pt x="286" y="33"/>
                      <a:pt x="286" y="33"/>
                    </a:cubicBezTo>
                    <a:cubicBezTo>
                      <a:pt x="285" y="33"/>
                      <a:pt x="285" y="33"/>
                      <a:pt x="286" y="32"/>
                    </a:cubicBezTo>
                    <a:cubicBezTo>
                      <a:pt x="286" y="32"/>
                      <a:pt x="287" y="32"/>
                      <a:pt x="288" y="31"/>
                    </a:cubicBezTo>
                    <a:cubicBezTo>
                      <a:pt x="290" y="31"/>
                      <a:pt x="290" y="30"/>
                      <a:pt x="290" y="30"/>
                    </a:cubicBezTo>
                    <a:cubicBezTo>
                      <a:pt x="292" y="30"/>
                      <a:pt x="292" y="29"/>
                      <a:pt x="292" y="28"/>
                    </a:cubicBezTo>
                    <a:cubicBezTo>
                      <a:pt x="292" y="28"/>
                      <a:pt x="292" y="27"/>
                      <a:pt x="291" y="25"/>
                    </a:cubicBezTo>
                    <a:cubicBezTo>
                      <a:pt x="291" y="24"/>
                      <a:pt x="288" y="23"/>
                      <a:pt x="285" y="25"/>
                    </a:cubicBezTo>
                    <a:cubicBezTo>
                      <a:pt x="275" y="27"/>
                      <a:pt x="266" y="30"/>
                      <a:pt x="256" y="32"/>
                    </a:cubicBezTo>
                    <a:cubicBezTo>
                      <a:pt x="255" y="32"/>
                      <a:pt x="255" y="32"/>
                      <a:pt x="255" y="33"/>
                    </a:cubicBezTo>
                    <a:cubicBezTo>
                      <a:pt x="255" y="34"/>
                      <a:pt x="255" y="36"/>
                      <a:pt x="257" y="40"/>
                    </a:cubicBezTo>
                    <a:cubicBezTo>
                      <a:pt x="260" y="38"/>
                      <a:pt x="262" y="37"/>
                      <a:pt x="264" y="36"/>
                    </a:cubicBezTo>
                    <a:cubicBezTo>
                      <a:pt x="265" y="36"/>
                      <a:pt x="266" y="36"/>
                      <a:pt x="265" y="37"/>
                    </a:cubicBezTo>
                    <a:cubicBezTo>
                      <a:pt x="265" y="38"/>
                      <a:pt x="264" y="40"/>
                      <a:pt x="263" y="42"/>
                    </a:cubicBezTo>
                    <a:cubicBezTo>
                      <a:pt x="262" y="44"/>
                      <a:pt x="261" y="45"/>
                      <a:pt x="261" y="46"/>
                    </a:cubicBezTo>
                    <a:cubicBezTo>
                      <a:pt x="260" y="48"/>
                      <a:pt x="260" y="49"/>
                      <a:pt x="261" y="50"/>
                    </a:cubicBezTo>
                    <a:cubicBezTo>
                      <a:pt x="262" y="51"/>
                      <a:pt x="263" y="51"/>
                      <a:pt x="264" y="50"/>
                    </a:cubicBezTo>
                    <a:cubicBezTo>
                      <a:pt x="264" y="50"/>
                      <a:pt x="264" y="50"/>
                      <a:pt x="264" y="50"/>
                    </a:cubicBezTo>
                    <a:cubicBezTo>
                      <a:pt x="266" y="49"/>
                      <a:pt x="267" y="48"/>
                      <a:pt x="269" y="45"/>
                    </a:cubicBezTo>
                    <a:cubicBezTo>
                      <a:pt x="271" y="42"/>
                      <a:pt x="272" y="40"/>
                      <a:pt x="274" y="39"/>
                    </a:cubicBezTo>
                    <a:cubicBezTo>
                      <a:pt x="275" y="37"/>
                      <a:pt x="276" y="36"/>
                      <a:pt x="277" y="36"/>
                    </a:cubicBezTo>
                    <a:cubicBezTo>
                      <a:pt x="278" y="37"/>
                      <a:pt x="278" y="38"/>
                      <a:pt x="278" y="39"/>
                    </a:cubicBezTo>
                    <a:cubicBezTo>
                      <a:pt x="278" y="39"/>
                      <a:pt x="278" y="40"/>
                      <a:pt x="278" y="40"/>
                    </a:cubicBezTo>
                    <a:cubicBezTo>
                      <a:pt x="277" y="45"/>
                      <a:pt x="275" y="48"/>
                      <a:pt x="273" y="50"/>
                    </a:cubicBezTo>
                    <a:cubicBezTo>
                      <a:pt x="272" y="50"/>
                      <a:pt x="270" y="51"/>
                      <a:pt x="266" y="53"/>
                    </a:cubicBezTo>
                    <a:cubicBezTo>
                      <a:pt x="260" y="55"/>
                      <a:pt x="256" y="56"/>
                      <a:pt x="253" y="57"/>
                    </a:cubicBezTo>
                    <a:cubicBezTo>
                      <a:pt x="252" y="56"/>
                      <a:pt x="251" y="57"/>
                      <a:pt x="251" y="58"/>
                    </a:cubicBezTo>
                    <a:cubicBezTo>
                      <a:pt x="252" y="61"/>
                      <a:pt x="253" y="64"/>
                      <a:pt x="255" y="65"/>
                    </a:cubicBezTo>
                    <a:cubicBezTo>
                      <a:pt x="255" y="66"/>
                      <a:pt x="256" y="66"/>
                      <a:pt x="257" y="65"/>
                    </a:cubicBezTo>
                    <a:cubicBezTo>
                      <a:pt x="257" y="65"/>
                      <a:pt x="258" y="64"/>
                      <a:pt x="258" y="64"/>
                    </a:cubicBezTo>
                    <a:cubicBezTo>
                      <a:pt x="264" y="63"/>
                      <a:pt x="267" y="62"/>
                      <a:pt x="268" y="62"/>
                    </a:cubicBezTo>
                    <a:cubicBezTo>
                      <a:pt x="269" y="62"/>
                      <a:pt x="270" y="62"/>
                      <a:pt x="270" y="63"/>
                    </a:cubicBezTo>
                    <a:cubicBezTo>
                      <a:pt x="270" y="64"/>
                      <a:pt x="270" y="65"/>
                      <a:pt x="270" y="66"/>
                    </a:cubicBezTo>
                    <a:cubicBezTo>
                      <a:pt x="264" y="66"/>
                      <a:pt x="260" y="68"/>
                      <a:pt x="258" y="70"/>
                    </a:cubicBezTo>
                    <a:cubicBezTo>
                      <a:pt x="242" y="76"/>
                      <a:pt x="242" y="76"/>
                      <a:pt x="242" y="76"/>
                    </a:cubicBezTo>
                    <a:cubicBezTo>
                      <a:pt x="241" y="75"/>
                      <a:pt x="241" y="75"/>
                      <a:pt x="241" y="75"/>
                    </a:cubicBezTo>
                    <a:cubicBezTo>
                      <a:pt x="241" y="75"/>
                      <a:pt x="240" y="76"/>
                      <a:pt x="240" y="77"/>
                    </a:cubicBezTo>
                    <a:cubicBezTo>
                      <a:pt x="240" y="77"/>
                      <a:pt x="241" y="78"/>
                      <a:pt x="242" y="80"/>
                    </a:cubicBezTo>
                    <a:cubicBezTo>
                      <a:pt x="244" y="82"/>
                      <a:pt x="245" y="83"/>
                      <a:pt x="245" y="83"/>
                    </a:cubicBezTo>
                    <a:cubicBezTo>
                      <a:pt x="247" y="81"/>
                      <a:pt x="249" y="79"/>
                      <a:pt x="253" y="78"/>
                    </a:cubicBezTo>
                    <a:cubicBezTo>
                      <a:pt x="255" y="78"/>
                      <a:pt x="256" y="78"/>
                      <a:pt x="257" y="77"/>
                    </a:cubicBezTo>
                    <a:cubicBezTo>
                      <a:pt x="258" y="76"/>
                      <a:pt x="258" y="77"/>
                      <a:pt x="257" y="78"/>
                    </a:cubicBezTo>
                    <a:cubicBezTo>
                      <a:pt x="255" y="81"/>
                      <a:pt x="252" y="84"/>
                      <a:pt x="249" y="89"/>
                    </a:cubicBezTo>
                    <a:cubicBezTo>
                      <a:pt x="248" y="92"/>
                      <a:pt x="246" y="94"/>
                      <a:pt x="245" y="95"/>
                    </a:cubicBezTo>
                    <a:cubicBezTo>
                      <a:pt x="245" y="95"/>
                      <a:pt x="245" y="96"/>
                      <a:pt x="245" y="97"/>
                    </a:cubicBezTo>
                    <a:cubicBezTo>
                      <a:pt x="248" y="99"/>
                      <a:pt x="251" y="100"/>
                      <a:pt x="252" y="101"/>
                    </a:cubicBezTo>
                    <a:cubicBezTo>
                      <a:pt x="253" y="102"/>
                      <a:pt x="254" y="101"/>
                      <a:pt x="255" y="100"/>
                    </a:cubicBezTo>
                    <a:cubicBezTo>
                      <a:pt x="255" y="100"/>
                      <a:pt x="255" y="99"/>
                      <a:pt x="256" y="98"/>
                    </a:cubicBezTo>
                    <a:cubicBezTo>
                      <a:pt x="257" y="96"/>
                      <a:pt x="258" y="94"/>
                      <a:pt x="259" y="93"/>
                    </a:cubicBezTo>
                    <a:cubicBezTo>
                      <a:pt x="266" y="100"/>
                      <a:pt x="272" y="104"/>
                      <a:pt x="275" y="106"/>
                    </a:cubicBezTo>
                    <a:cubicBezTo>
                      <a:pt x="276" y="106"/>
                      <a:pt x="277" y="106"/>
                      <a:pt x="277" y="105"/>
                    </a:cubicBezTo>
                    <a:cubicBezTo>
                      <a:pt x="277" y="98"/>
                      <a:pt x="277" y="92"/>
                      <a:pt x="276" y="86"/>
                    </a:cubicBezTo>
                    <a:cubicBezTo>
                      <a:pt x="276" y="85"/>
                      <a:pt x="276" y="85"/>
                      <a:pt x="277" y="85"/>
                    </a:cubicBezTo>
                    <a:cubicBezTo>
                      <a:pt x="281" y="85"/>
                      <a:pt x="283" y="85"/>
                      <a:pt x="284" y="85"/>
                    </a:cubicBezTo>
                    <a:cubicBezTo>
                      <a:pt x="285" y="85"/>
                      <a:pt x="286" y="84"/>
                      <a:pt x="286" y="82"/>
                    </a:cubicBezTo>
                    <a:cubicBezTo>
                      <a:pt x="286" y="79"/>
                      <a:pt x="284" y="78"/>
                      <a:pt x="280" y="76"/>
                    </a:cubicBezTo>
                    <a:cubicBezTo>
                      <a:pt x="279" y="75"/>
                      <a:pt x="278" y="75"/>
                      <a:pt x="277" y="74"/>
                    </a:cubicBezTo>
                    <a:cubicBezTo>
                      <a:pt x="277" y="73"/>
                      <a:pt x="277" y="72"/>
                      <a:pt x="278" y="72"/>
                    </a:cubicBezTo>
                    <a:cubicBezTo>
                      <a:pt x="278" y="72"/>
                      <a:pt x="279" y="72"/>
                      <a:pt x="281" y="72"/>
                    </a:cubicBezTo>
                    <a:cubicBezTo>
                      <a:pt x="285" y="71"/>
                      <a:pt x="289" y="70"/>
                      <a:pt x="291" y="69"/>
                    </a:cubicBezTo>
                    <a:cubicBezTo>
                      <a:pt x="292" y="68"/>
                      <a:pt x="292" y="67"/>
                      <a:pt x="292" y="67"/>
                    </a:cubicBezTo>
                    <a:cubicBezTo>
                      <a:pt x="291" y="65"/>
                      <a:pt x="290" y="63"/>
                      <a:pt x="288" y="61"/>
                    </a:cubicBezTo>
                    <a:cubicBezTo>
                      <a:pt x="287" y="60"/>
                      <a:pt x="285" y="61"/>
                      <a:pt x="281" y="62"/>
                    </a:cubicBezTo>
                    <a:cubicBezTo>
                      <a:pt x="280" y="63"/>
                      <a:pt x="280" y="63"/>
                      <a:pt x="280" y="63"/>
                    </a:cubicBezTo>
                    <a:cubicBezTo>
                      <a:pt x="280" y="60"/>
                      <a:pt x="280" y="60"/>
                      <a:pt x="280" y="60"/>
                    </a:cubicBezTo>
                    <a:cubicBezTo>
                      <a:pt x="280" y="59"/>
                      <a:pt x="280" y="59"/>
                      <a:pt x="281" y="58"/>
                    </a:cubicBezTo>
                    <a:cubicBezTo>
                      <a:pt x="281" y="58"/>
                      <a:pt x="281" y="58"/>
                      <a:pt x="281" y="58"/>
                    </a:cubicBezTo>
                    <a:cubicBezTo>
                      <a:pt x="282" y="58"/>
                      <a:pt x="283" y="57"/>
                      <a:pt x="285" y="56"/>
                    </a:cubicBezTo>
                    <a:cubicBezTo>
                      <a:pt x="287" y="55"/>
                      <a:pt x="288" y="55"/>
                      <a:pt x="289" y="54"/>
                    </a:cubicBezTo>
                    <a:cubicBezTo>
                      <a:pt x="291" y="53"/>
                      <a:pt x="291" y="51"/>
                      <a:pt x="289" y="48"/>
                    </a:cubicBezTo>
                    <a:cubicBezTo>
                      <a:pt x="282" y="48"/>
                      <a:pt x="282" y="48"/>
                      <a:pt x="282" y="48"/>
                    </a:cubicBezTo>
                    <a:close/>
                    <a:moveTo>
                      <a:pt x="308" y="61"/>
                    </a:moveTo>
                    <a:cubicBezTo>
                      <a:pt x="302" y="64"/>
                      <a:pt x="302" y="64"/>
                      <a:pt x="302" y="64"/>
                    </a:cubicBezTo>
                    <a:cubicBezTo>
                      <a:pt x="301" y="66"/>
                      <a:pt x="301" y="68"/>
                      <a:pt x="300" y="71"/>
                    </a:cubicBezTo>
                    <a:cubicBezTo>
                      <a:pt x="299" y="74"/>
                      <a:pt x="298" y="76"/>
                      <a:pt x="298" y="77"/>
                    </a:cubicBezTo>
                    <a:cubicBezTo>
                      <a:pt x="298" y="77"/>
                      <a:pt x="298" y="78"/>
                      <a:pt x="298" y="78"/>
                    </a:cubicBezTo>
                    <a:cubicBezTo>
                      <a:pt x="299" y="80"/>
                      <a:pt x="299" y="81"/>
                      <a:pt x="299" y="82"/>
                    </a:cubicBezTo>
                    <a:cubicBezTo>
                      <a:pt x="297" y="86"/>
                      <a:pt x="293" y="90"/>
                      <a:pt x="287" y="93"/>
                    </a:cubicBezTo>
                    <a:cubicBezTo>
                      <a:pt x="287" y="93"/>
                      <a:pt x="287" y="93"/>
                      <a:pt x="286" y="93"/>
                    </a:cubicBezTo>
                    <a:cubicBezTo>
                      <a:pt x="283" y="95"/>
                      <a:pt x="282" y="95"/>
                      <a:pt x="282" y="94"/>
                    </a:cubicBezTo>
                    <a:cubicBezTo>
                      <a:pt x="282" y="94"/>
                      <a:pt x="282" y="94"/>
                      <a:pt x="283" y="93"/>
                    </a:cubicBezTo>
                    <a:cubicBezTo>
                      <a:pt x="289" y="84"/>
                      <a:pt x="293" y="75"/>
                      <a:pt x="295" y="66"/>
                    </a:cubicBezTo>
                    <a:cubicBezTo>
                      <a:pt x="297" y="58"/>
                      <a:pt x="298" y="48"/>
                      <a:pt x="297" y="36"/>
                    </a:cubicBezTo>
                    <a:cubicBezTo>
                      <a:pt x="297" y="35"/>
                      <a:pt x="298" y="34"/>
                      <a:pt x="299" y="34"/>
                    </a:cubicBezTo>
                    <a:cubicBezTo>
                      <a:pt x="302" y="33"/>
                      <a:pt x="306" y="31"/>
                      <a:pt x="312" y="30"/>
                    </a:cubicBezTo>
                    <a:cubicBezTo>
                      <a:pt x="314" y="29"/>
                      <a:pt x="315" y="29"/>
                      <a:pt x="316" y="29"/>
                    </a:cubicBezTo>
                    <a:cubicBezTo>
                      <a:pt x="320" y="27"/>
                      <a:pt x="323" y="25"/>
                      <a:pt x="325" y="23"/>
                    </a:cubicBezTo>
                    <a:cubicBezTo>
                      <a:pt x="328" y="26"/>
                      <a:pt x="329" y="30"/>
                      <a:pt x="329" y="33"/>
                    </a:cubicBezTo>
                    <a:cubicBezTo>
                      <a:pt x="329" y="34"/>
                      <a:pt x="328" y="34"/>
                      <a:pt x="326" y="35"/>
                    </a:cubicBezTo>
                    <a:cubicBezTo>
                      <a:pt x="325" y="36"/>
                      <a:pt x="324" y="36"/>
                      <a:pt x="324" y="36"/>
                    </a:cubicBezTo>
                    <a:cubicBezTo>
                      <a:pt x="323" y="37"/>
                      <a:pt x="318" y="39"/>
                      <a:pt x="312" y="40"/>
                    </a:cubicBezTo>
                    <a:cubicBezTo>
                      <a:pt x="309" y="40"/>
                      <a:pt x="307" y="41"/>
                      <a:pt x="307" y="41"/>
                    </a:cubicBezTo>
                    <a:cubicBezTo>
                      <a:pt x="305" y="46"/>
                      <a:pt x="303" y="50"/>
                      <a:pt x="303" y="53"/>
                    </a:cubicBezTo>
                    <a:cubicBezTo>
                      <a:pt x="303" y="54"/>
                      <a:pt x="304" y="54"/>
                      <a:pt x="305" y="54"/>
                    </a:cubicBezTo>
                    <a:cubicBezTo>
                      <a:pt x="315" y="51"/>
                      <a:pt x="325" y="48"/>
                      <a:pt x="335" y="46"/>
                    </a:cubicBezTo>
                    <a:cubicBezTo>
                      <a:pt x="336" y="45"/>
                      <a:pt x="337" y="46"/>
                      <a:pt x="337" y="46"/>
                    </a:cubicBezTo>
                    <a:cubicBezTo>
                      <a:pt x="339" y="50"/>
                      <a:pt x="341" y="54"/>
                      <a:pt x="342" y="58"/>
                    </a:cubicBezTo>
                    <a:cubicBezTo>
                      <a:pt x="342" y="59"/>
                      <a:pt x="342" y="60"/>
                      <a:pt x="341" y="61"/>
                    </a:cubicBezTo>
                    <a:cubicBezTo>
                      <a:pt x="340" y="60"/>
                      <a:pt x="339" y="60"/>
                      <a:pt x="338" y="60"/>
                    </a:cubicBezTo>
                    <a:cubicBezTo>
                      <a:pt x="337" y="61"/>
                      <a:pt x="336" y="61"/>
                      <a:pt x="336" y="61"/>
                    </a:cubicBezTo>
                    <a:cubicBezTo>
                      <a:pt x="333" y="60"/>
                      <a:pt x="330" y="60"/>
                      <a:pt x="327" y="60"/>
                    </a:cubicBezTo>
                    <a:cubicBezTo>
                      <a:pt x="325" y="60"/>
                      <a:pt x="324" y="60"/>
                      <a:pt x="324" y="60"/>
                    </a:cubicBezTo>
                    <a:cubicBezTo>
                      <a:pt x="322" y="71"/>
                      <a:pt x="321" y="82"/>
                      <a:pt x="322" y="92"/>
                    </a:cubicBezTo>
                    <a:cubicBezTo>
                      <a:pt x="322" y="94"/>
                      <a:pt x="322" y="95"/>
                      <a:pt x="322" y="95"/>
                    </a:cubicBezTo>
                    <a:cubicBezTo>
                      <a:pt x="322" y="96"/>
                      <a:pt x="321" y="97"/>
                      <a:pt x="321" y="100"/>
                    </a:cubicBezTo>
                    <a:cubicBezTo>
                      <a:pt x="320" y="103"/>
                      <a:pt x="320" y="106"/>
                      <a:pt x="320" y="107"/>
                    </a:cubicBezTo>
                    <a:cubicBezTo>
                      <a:pt x="320" y="109"/>
                      <a:pt x="320" y="111"/>
                      <a:pt x="321" y="115"/>
                    </a:cubicBezTo>
                    <a:cubicBezTo>
                      <a:pt x="321" y="117"/>
                      <a:pt x="322" y="118"/>
                      <a:pt x="322" y="119"/>
                    </a:cubicBezTo>
                    <a:cubicBezTo>
                      <a:pt x="322" y="120"/>
                      <a:pt x="321" y="121"/>
                      <a:pt x="320" y="121"/>
                    </a:cubicBezTo>
                    <a:cubicBezTo>
                      <a:pt x="317" y="121"/>
                      <a:pt x="315" y="121"/>
                      <a:pt x="314" y="120"/>
                    </a:cubicBezTo>
                    <a:cubicBezTo>
                      <a:pt x="314" y="116"/>
                      <a:pt x="313" y="111"/>
                      <a:pt x="313" y="105"/>
                    </a:cubicBezTo>
                    <a:cubicBezTo>
                      <a:pt x="313" y="100"/>
                      <a:pt x="313" y="94"/>
                      <a:pt x="313" y="88"/>
                    </a:cubicBezTo>
                    <a:cubicBezTo>
                      <a:pt x="313" y="83"/>
                      <a:pt x="313" y="76"/>
                      <a:pt x="312" y="66"/>
                    </a:cubicBezTo>
                    <a:cubicBezTo>
                      <a:pt x="312" y="62"/>
                      <a:pt x="310" y="60"/>
                      <a:pt x="308" y="61"/>
                    </a:cubicBezTo>
                    <a:close/>
                    <a:moveTo>
                      <a:pt x="260" y="90"/>
                    </a:moveTo>
                    <a:cubicBezTo>
                      <a:pt x="261" y="85"/>
                      <a:pt x="261" y="81"/>
                      <a:pt x="261" y="77"/>
                    </a:cubicBezTo>
                    <a:cubicBezTo>
                      <a:pt x="261" y="77"/>
                      <a:pt x="262" y="76"/>
                      <a:pt x="263" y="76"/>
                    </a:cubicBezTo>
                    <a:cubicBezTo>
                      <a:pt x="265" y="76"/>
                      <a:pt x="267" y="76"/>
                      <a:pt x="269" y="75"/>
                    </a:cubicBezTo>
                    <a:cubicBezTo>
                      <a:pt x="271" y="82"/>
                      <a:pt x="271" y="87"/>
                      <a:pt x="269" y="92"/>
                    </a:cubicBezTo>
                    <a:cubicBezTo>
                      <a:pt x="269" y="93"/>
                      <a:pt x="269" y="93"/>
                      <a:pt x="267" y="93"/>
                    </a:cubicBezTo>
                    <a:cubicBezTo>
                      <a:pt x="267" y="93"/>
                      <a:pt x="265" y="93"/>
                      <a:pt x="263" y="92"/>
                    </a:cubicBezTo>
                    <a:cubicBezTo>
                      <a:pt x="262" y="92"/>
                      <a:pt x="261" y="92"/>
                      <a:pt x="261" y="92"/>
                    </a:cubicBezTo>
                    <a:cubicBezTo>
                      <a:pt x="261" y="92"/>
                      <a:pt x="260" y="91"/>
                      <a:pt x="260" y="91"/>
                    </a:cubicBezTo>
                    <a:cubicBezTo>
                      <a:pt x="260" y="91"/>
                      <a:pt x="260" y="91"/>
                      <a:pt x="260" y="90"/>
                    </a:cubicBezTo>
                    <a:close/>
                  </a:path>
                </a:pathLst>
              </a:custGeom>
              <a:grpFill/>
              <a:ln>
                <a:noFill/>
              </a:ln>
            </p:spPr>
            <p:txBody>
              <a:bodyPr anchor="ctr"/>
              <a:lstStyle/>
              <a:p>
                <a:pPr algn="ctr"/>
                <a:endParaRPr/>
              </a:p>
            </p:txBody>
          </p:sp>
          <p:sp>
            <p:nvSpPr>
              <p:cNvPr id="64" name="îślïḓè">
                <a:extLst>
                  <a:ext uri="{FF2B5EF4-FFF2-40B4-BE49-F238E27FC236}">
                    <a16:creationId xmlns:a16="http://schemas.microsoft.com/office/drawing/2014/main" id="{8D17CE66-1830-DA61-2A66-2C8CA376EAAE}"/>
                  </a:ext>
                </a:extLst>
              </p:cNvPr>
              <p:cNvSpPr/>
              <p:nvPr/>
            </p:nvSpPr>
            <p:spPr bwMode="auto">
              <a:xfrm>
                <a:off x="2565401" y="2881313"/>
                <a:ext cx="1050925" cy="1093788"/>
              </a:xfrm>
              <a:prstGeom prst="ellipse">
                <a:avLst/>
              </a:prstGeom>
              <a:noFill/>
              <a:ln w="14288" cap="flat">
                <a:solidFill>
                  <a:schemeClr val="accent1"/>
                </a:solidFill>
                <a:prstDash val="solid"/>
                <a:round/>
                <a:headEnd/>
                <a:tailEnd/>
              </a:ln>
            </p:spPr>
            <p:txBody>
              <a:bodyPr anchor="ctr"/>
              <a:lstStyle/>
              <a:p>
                <a:pPr algn="ctr"/>
                <a:endParaRPr/>
              </a:p>
            </p:txBody>
          </p:sp>
          <p:sp>
            <p:nvSpPr>
              <p:cNvPr id="65" name="ïṡliḓe">
                <a:extLst>
                  <a:ext uri="{FF2B5EF4-FFF2-40B4-BE49-F238E27FC236}">
                    <a16:creationId xmlns:a16="http://schemas.microsoft.com/office/drawing/2014/main" id="{5E8A53DD-16A9-9858-A599-4C2F4856C3C2}"/>
                  </a:ext>
                </a:extLst>
              </p:cNvPr>
              <p:cNvSpPr/>
              <p:nvPr/>
            </p:nvSpPr>
            <p:spPr bwMode="auto">
              <a:xfrm>
                <a:off x="2451101" y="2881313"/>
                <a:ext cx="1277938" cy="1093788"/>
              </a:xfrm>
              <a:prstGeom prst="ellipse">
                <a:avLst/>
              </a:prstGeom>
              <a:noFill/>
              <a:ln w="15875" cap="flat">
                <a:solidFill>
                  <a:schemeClr val="accent1"/>
                </a:solidFill>
                <a:prstDash val="solid"/>
                <a:round/>
                <a:headEnd/>
                <a:tailEnd/>
              </a:ln>
            </p:spPr>
            <p:txBody>
              <a:bodyPr anchor="ctr"/>
              <a:lstStyle/>
              <a:p>
                <a:pPr algn="ctr"/>
                <a:endParaRPr/>
              </a:p>
            </p:txBody>
          </p:sp>
          <p:sp>
            <p:nvSpPr>
              <p:cNvPr id="66" name="íšḻíḋé">
                <a:extLst>
                  <a:ext uri="{FF2B5EF4-FFF2-40B4-BE49-F238E27FC236}">
                    <a16:creationId xmlns:a16="http://schemas.microsoft.com/office/drawing/2014/main" id="{4485DF09-EAA3-17E3-9BD2-78CCE4474746}"/>
                  </a:ext>
                </a:extLst>
              </p:cNvPr>
              <p:cNvSpPr/>
              <p:nvPr/>
            </p:nvSpPr>
            <p:spPr bwMode="auto">
              <a:xfrm>
                <a:off x="2727326" y="2957513"/>
                <a:ext cx="727075" cy="20638"/>
              </a:xfrm>
              <a:custGeom>
                <a:avLst/>
                <a:gdLst>
                  <a:gd name="T0" fmla="*/ 879 w 928"/>
                  <a:gd name="T1" fmla="*/ 0 h 27"/>
                  <a:gd name="T2" fmla="*/ 928 w 928"/>
                  <a:gd name="T3" fmla="*/ 27 h 27"/>
                  <a:gd name="T4" fmla="*/ 0 w 928"/>
                  <a:gd name="T5" fmla="*/ 27 h 27"/>
                  <a:gd name="T6" fmla="*/ 49 w 928"/>
                  <a:gd name="T7" fmla="*/ 0 h 27"/>
                  <a:gd name="T8" fmla="*/ 879 w 928"/>
                  <a:gd name="T9" fmla="*/ 0 h 27"/>
                </a:gdLst>
                <a:ahLst/>
                <a:cxnLst>
                  <a:cxn ang="0">
                    <a:pos x="T0" y="T1"/>
                  </a:cxn>
                  <a:cxn ang="0">
                    <a:pos x="T2" y="T3"/>
                  </a:cxn>
                  <a:cxn ang="0">
                    <a:pos x="T4" y="T5"/>
                  </a:cxn>
                  <a:cxn ang="0">
                    <a:pos x="T6" y="T7"/>
                  </a:cxn>
                  <a:cxn ang="0">
                    <a:pos x="T8" y="T9"/>
                  </a:cxn>
                </a:cxnLst>
                <a:rect l="0" t="0" r="r" b="b"/>
                <a:pathLst>
                  <a:path w="928" h="27">
                    <a:moveTo>
                      <a:pt x="879" y="0"/>
                    </a:moveTo>
                    <a:cubicBezTo>
                      <a:pt x="895" y="8"/>
                      <a:pt x="912" y="17"/>
                      <a:pt x="928" y="27"/>
                    </a:cubicBezTo>
                    <a:cubicBezTo>
                      <a:pt x="0" y="27"/>
                      <a:pt x="0" y="27"/>
                      <a:pt x="0" y="27"/>
                    </a:cubicBezTo>
                    <a:cubicBezTo>
                      <a:pt x="16" y="17"/>
                      <a:pt x="32" y="8"/>
                      <a:pt x="49" y="0"/>
                    </a:cubicBezTo>
                    <a:lnTo>
                      <a:pt x="879" y="0"/>
                    </a:lnTo>
                    <a:close/>
                  </a:path>
                </a:pathLst>
              </a:custGeom>
              <a:grpFill/>
              <a:ln>
                <a:noFill/>
              </a:ln>
            </p:spPr>
            <p:txBody>
              <a:bodyPr anchor="ctr"/>
              <a:lstStyle/>
              <a:p>
                <a:pPr algn="ctr"/>
                <a:endParaRPr/>
              </a:p>
            </p:txBody>
          </p:sp>
          <p:sp>
            <p:nvSpPr>
              <p:cNvPr id="67" name="îṡliḑè">
                <a:extLst>
                  <a:ext uri="{FF2B5EF4-FFF2-40B4-BE49-F238E27FC236}">
                    <a16:creationId xmlns:a16="http://schemas.microsoft.com/office/drawing/2014/main" id="{5C49F938-1392-124C-3998-FD2ABEC5A2F8}"/>
                  </a:ext>
                </a:extLst>
              </p:cNvPr>
              <p:cNvSpPr/>
              <p:nvPr/>
            </p:nvSpPr>
            <p:spPr bwMode="auto">
              <a:xfrm>
                <a:off x="2735263" y="3881438"/>
                <a:ext cx="711200" cy="22225"/>
              </a:xfrm>
              <a:custGeom>
                <a:avLst/>
                <a:gdLst>
                  <a:gd name="T0" fmla="*/ 908 w 908"/>
                  <a:gd name="T1" fmla="*/ 0 h 27"/>
                  <a:gd name="T2" fmla="*/ 857 w 908"/>
                  <a:gd name="T3" fmla="*/ 27 h 27"/>
                  <a:gd name="T4" fmla="*/ 51 w 908"/>
                  <a:gd name="T5" fmla="*/ 27 h 27"/>
                  <a:gd name="T6" fmla="*/ 0 w 908"/>
                  <a:gd name="T7" fmla="*/ 0 h 27"/>
                  <a:gd name="T8" fmla="*/ 908 w 908"/>
                  <a:gd name="T9" fmla="*/ 0 h 27"/>
                </a:gdLst>
                <a:ahLst/>
                <a:cxnLst>
                  <a:cxn ang="0">
                    <a:pos x="T0" y="T1"/>
                  </a:cxn>
                  <a:cxn ang="0">
                    <a:pos x="T2" y="T3"/>
                  </a:cxn>
                  <a:cxn ang="0">
                    <a:pos x="T4" y="T5"/>
                  </a:cxn>
                  <a:cxn ang="0">
                    <a:pos x="T6" y="T7"/>
                  </a:cxn>
                  <a:cxn ang="0">
                    <a:pos x="T8" y="T9"/>
                  </a:cxn>
                </a:cxnLst>
                <a:rect l="0" t="0" r="r" b="b"/>
                <a:pathLst>
                  <a:path w="908" h="27">
                    <a:moveTo>
                      <a:pt x="908" y="0"/>
                    </a:moveTo>
                    <a:cubicBezTo>
                      <a:pt x="891" y="9"/>
                      <a:pt x="874" y="18"/>
                      <a:pt x="857" y="27"/>
                    </a:cubicBezTo>
                    <a:cubicBezTo>
                      <a:pt x="51" y="27"/>
                      <a:pt x="51" y="27"/>
                      <a:pt x="51" y="27"/>
                    </a:cubicBezTo>
                    <a:cubicBezTo>
                      <a:pt x="33" y="18"/>
                      <a:pt x="16" y="9"/>
                      <a:pt x="0" y="0"/>
                    </a:cubicBezTo>
                    <a:lnTo>
                      <a:pt x="908" y="0"/>
                    </a:lnTo>
                    <a:close/>
                  </a:path>
                </a:pathLst>
              </a:custGeom>
              <a:grpFill/>
              <a:ln>
                <a:noFill/>
              </a:ln>
            </p:spPr>
            <p:txBody>
              <a:bodyPr anchor="ctr"/>
              <a:lstStyle/>
              <a:p>
                <a:pPr algn="ctr"/>
                <a:endParaRPr/>
              </a:p>
            </p:txBody>
          </p:sp>
        </p:grpSp>
      </p:grpSp>
      <p:sp>
        <p:nvSpPr>
          <p:cNvPr id="109" name="文本框 108">
            <a:extLst>
              <a:ext uri="{FF2B5EF4-FFF2-40B4-BE49-F238E27FC236}">
                <a16:creationId xmlns:a16="http://schemas.microsoft.com/office/drawing/2014/main" id="{8B32A6DD-F101-AA9D-A010-5A174091AC22}"/>
              </a:ext>
            </a:extLst>
          </p:cNvPr>
          <p:cNvSpPr txBox="1"/>
          <p:nvPr/>
        </p:nvSpPr>
        <p:spPr>
          <a:xfrm>
            <a:off x="279947" y="6298616"/>
            <a:ext cx="1932601" cy="307777"/>
          </a:xfrm>
          <a:prstGeom prst="rect">
            <a:avLst/>
          </a:prstGeom>
          <a:noFill/>
        </p:spPr>
        <p:txBody>
          <a:bodyPr wrap="square" rtlCol="0">
            <a:spAutoFit/>
          </a:bodyPr>
          <a:lstStyle/>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明德  厚学  求是  创新</a:t>
            </a:r>
          </a:p>
        </p:txBody>
      </p:sp>
      <p:pic>
        <p:nvPicPr>
          <p:cNvPr id="110" name="Picture 2">
            <a:extLst>
              <a:ext uri="{FF2B5EF4-FFF2-40B4-BE49-F238E27FC236}">
                <a16:creationId xmlns:a16="http://schemas.microsoft.com/office/drawing/2014/main" id="{42720B78-3F13-CDDA-9741-320CF713C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8657" y="6049433"/>
            <a:ext cx="3684389" cy="638764"/>
          </a:xfrm>
          <a:prstGeom prst="rect">
            <a:avLst/>
          </a:prstGeom>
          <a:noFill/>
          <a:extLst>
            <a:ext uri="{909E8E84-426E-40DD-AFC4-6F175D3DCCD1}">
              <a14:hiddenFill xmlns:a14="http://schemas.microsoft.com/office/drawing/2010/main">
                <a:solidFill>
                  <a:srgbClr val="FFFFFF"/>
                </a:solidFill>
              </a14:hiddenFill>
            </a:ext>
          </a:extLst>
        </p:spPr>
      </p:pic>
      <p:cxnSp>
        <p:nvCxnSpPr>
          <p:cNvPr id="114" name="直接连接符 113">
            <a:extLst>
              <a:ext uri="{FF2B5EF4-FFF2-40B4-BE49-F238E27FC236}">
                <a16:creationId xmlns:a16="http://schemas.microsoft.com/office/drawing/2014/main" id="{9C329DDB-FD24-01AA-AF54-A8B356B3322F}"/>
              </a:ext>
            </a:extLst>
          </p:cNvPr>
          <p:cNvCxnSpPr/>
          <p:nvPr/>
        </p:nvCxnSpPr>
        <p:spPr>
          <a:xfrm>
            <a:off x="2476305" y="1292461"/>
            <a:ext cx="0" cy="4076657"/>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sp>
        <p:nvSpPr>
          <p:cNvPr id="116" name="文本框 115">
            <a:extLst>
              <a:ext uri="{FF2B5EF4-FFF2-40B4-BE49-F238E27FC236}">
                <a16:creationId xmlns:a16="http://schemas.microsoft.com/office/drawing/2014/main" id="{0D0ED47C-1077-D3A8-996B-28177DE8A43D}"/>
              </a:ext>
            </a:extLst>
          </p:cNvPr>
          <p:cNvSpPr txBox="1"/>
          <p:nvPr/>
        </p:nvSpPr>
        <p:spPr>
          <a:xfrm rot="16200000">
            <a:off x="3213589" y="4564380"/>
            <a:ext cx="677108" cy="966997"/>
          </a:xfrm>
          <a:prstGeom prst="rect">
            <a:avLst/>
          </a:prstGeom>
          <a:noFill/>
        </p:spPr>
        <p:txBody>
          <a:bodyPr vert="eaVert" wrap="square" rtlCol="0">
            <a:spAutoFit/>
          </a:bodyPr>
          <a:lstStyle/>
          <a:p>
            <a:r>
              <a:rPr lang="en-US" altLang="zh-CN" sz="3200" b="1" dirty="0">
                <a:solidFill>
                  <a:schemeClr val="accent1">
                    <a:lumMod val="50000"/>
                  </a:schemeClr>
                </a:solidFill>
                <a:latin typeface="微软雅黑" panose="020B0503020204020204" pitchFamily="34" charset="-122"/>
                <a:ea typeface="微软雅黑" panose="020B0503020204020204" pitchFamily="34" charset="-122"/>
              </a:rPr>
              <a:t>05.</a:t>
            </a:r>
            <a:endParaRPr lang="zh-CN" altLang="en-US" sz="32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17" name="文本框 116">
            <a:extLst>
              <a:ext uri="{FF2B5EF4-FFF2-40B4-BE49-F238E27FC236}">
                <a16:creationId xmlns:a16="http://schemas.microsoft.com/office/drawing/2014/main" id="{53B8472A-2201-D563-48DA-0840BF02F363}"/>
              </a:ext>
            </a:extLst>
          </p:cNvPr>
          <p:cNvSpPr txBox="1"/>
          <p:nvPr/>
        </p:nvSpPr>
        <p:spPr>
          <a:xfrm>
            <a:off x="4031296" y="4817047"/>
            <a:ext cx="3764209"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总结与展望</a:t>
            </a:r>
          </a:p>
        </p:txBody>
      </p:sp>
    </p:spTree>
    <p:extLst>
      <p:ext uri="{BB962C8B-B14F-4D97-AF65-F5344CB8AC3E}">
        <p14:creationId xmlns:p14="http://schemas.microsoft.com/office/powerpoint/2010/main" val="106719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526DFAE1-9CA1-6E44-AD27-0B65800E98BB}"/>
              </a:ext>
            </a:extLst>
          </p:cNvPr>
          <p:cNvCxnSpPr>
            <a:cxnSpLocks/>
          </p:cNvCxnSpPr>
          <p:nvPr/>
        </p:nvCxnSpPr>
        <p:spPr>
          <a:xfrm flipV="1">
            <a:off x="1118200" y="685554"/>
            <a:ext cx="9955600" cy="14727"/>
          </a:xfrm>
          <a:prstGeom prst="line">
            <a:avLst/>
          </a:prstGeom>
          <a:ln w="22225" cap="rnd">
            <a:solidFill>
              <a:srgbClr val="334D7A"/>
            </a:solidFill>
            <a:round/>
            <a:headEnd type="none"/>
            <a:tailEnd type="ova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175D1F4C-BB95-111A-A222-300A8D9224DC}"/>
              </a:ext>
            </a:extLst>
          </p:cNvPr>
          <p:cNvGrpSpPr/>
          <p:nvPr/>
        </p:nvGrpSpPr>
        <p:grpSpPr>
          <a:xfrm>
            <a:off x="1108038" y="183027"/>
            <a:ext cx="525230" cy="517253"/>
            <a:chOff x="2480387" y="1419102"/>
            <a:chExt cx="442056" cy="435342"/>
          </a:xfrm>
        </p:grpSpPr>
        <p:sp>
          <p:nvSpPr>
            <p:cNvPr id="12" name="矩形 11">
              <a:extLst>
                <a:ext uri="{FF2B5EF4-FFF2-40B4-BE49-F238E27FC236}">
                  <a16:creationId xmlns:a16="http://schemas.microsoft.com/office/drawing/2014/main" id="{A8087D82-1CEC-13D2-1A69-89BF655450A0}"/>
                </a:ext>
              </a:extLst>
            </p:cNvPr>
            <p:cNvSpPr/>
            <p:nvPr/>
          </p:nvSpPr>
          <p:spPr>
            <a:xfrm>
              <a:off x="2596092" y="1419102"/>
              <a:ext cx="326351" cy="326351"/>
            </a:xfrm>
            <a:prstGeom prst="rect">
              <a:avLst/>
            </a:prstGeom>
            <a:noFill/>
            <a:ln>
              <a:solidFill>
                <a:srgbClr val="334D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 name="矩形 12">
              <a:extLst>
                <a:ext uri="{FF2B5EF4-FFF2-40B4-BE49-F238E27FC236}">
                  <a16:creationId xmlns:a16="http://schemas.microsoft.com/office/drawing/2014/main" id="{562EADB6-5A1F-DBC0-F508-5DFB3AB7837E}"/>
                </a:ext>
              </a:extLst>
            </p:cNvPr>
            <p:cNvSpPr/>
            <p:nvPr/>
          </p:nvSpPr>
          <p:spPr>
            <a:xfrm>
              <a:off x="2480387" y="1528093"/>
              <a:ext cx="326351" cy="326351"/>
            </a:xfrm>
            <a:prstGeom prst="rect">
              <a:avLst/>
            </a:prstGeom>
            <a:solidFill>
              <a:srgbClr val="2E4F64"/>
            </a:solidFill>
            <a:ln>
              <a:solidFill>
                <a:srgbClr val="334D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15" name="文本框 14"/>
          <p:cNvSpPr txBox="1"/>
          <p:nvPr/>
        </p:nvSpPr>
        <p:spPr>
          <a:xfrm>
            <a:off x="1633271" y="232334"/>
            <a:ext cx="4271897" cy="400110"/>
          </a:xfrm>
          <a:prstGeom prst="rect">
            <a:avLst/>
          </a:prstGeom>
          <a:noFill/>
        </p:spPr>
        <p:txBody>
          <a:bodyPr wrap="square" rtlCol="0">
            <a:spAutoFit/>
          </a:bodyPr>
          <a:lstStyle/>
          <a:p>
            <a:r>
              <a:rPr lang="zh-CN" altLang="en-US" sz="2000" b="1" dirty="0">
                <a:latin typeface="Times New Roman" panose="02020603050405020304" pitchFamily="18" charset="0"/>
                <a:ea typeface="微软雅黑" panose="020B0503020204020204" pitchFamily="34" charset="-122"/>
              </a:rPr>
              <a:t>功能模块设计</a:t>
            </a:r>
            <a:endParaRPr lang="en-US" altLang="zh-CN" sz="2000" b="1" dirty="0">
              <a:latin typeface="Times New Roman" panose="02020603050405020304" pitchFamily="18" charset="0"/>
              <a:ea typeface="微软雅黑" panose="020B0503020204020204" pitchFamily="34" charset="-122"/>
            </a:endParaRPr>
          </a:p>
        </p:txBody>
      </p:sp>
      <p:sp>
        <p:nvSpPr>
          <p:cNvPr id="8" name="文本框 7">
            <a:extLst>
              <a:ext uri="{FF2B5EF4-FFF2-40B4-BE49-F238E27FC236}">
                <a16:creationId xmlns:a16="http://schemas.microsoft.com/office/drawing/2014/main" id="{36A94A22-76D1-9F4A-B8F6-228E7F55600D}"/>
              </a:ext>
            </a:extLst>
          </p:cNvPr>
          <p:cNvSpPr txBox="1"/>
          <p:nvPr/>
        </p:nvSpPr>
        <p:spPr>
          <a:xfrm>
            <a:off x="1108038" y="1143056"/>
            <a:ext cx="6762484" cy="5029390"/>
          </a:xfrm>
          <a:prstGeom prst="rect">
            <a:avLst/>
          </a:prstGeom>
          <a:noFill/>
        </p:spPr>
        <p:txBody>
          <a:bodyPr wrap="square">
            <a:spAutoFit/>
          </a:bodyPr>
          <a:lstStyle/>
          <a:p>
            <a:pPr>
              <a:lnSpc>
                <a:spcPct val="150000"/>
              </a:lnSpc>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三维可视化主要指的是用户进入系统后能直观看到的拓扑优化三维模型，该模块核心在于提高用户的交互体验，是本文所实现的重点部分。</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dirty="0">
                <a:latin typeface="微软雅黑" panose="020B0503020204020204" pitchFamily="34" charset="-122"/>
                <a:ea typeface="微软雅黑" panose="020B0503020204020204" pitchFamily="34" charset="-122"/>
              </a:rPr>
              <a:t>用户在拓扑优化的三维展示界面可对模型进行缩放、旋转等操作并可通过控件组件对拓扑优化的显示内容的属性和状态进行修改：单元密度阈值、是否网格化显示、是否使用冗余单元消隐算法等。</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同时在拓扑优化的实践工作中，除了显示迭代得到的最终结果之外，对迭代过程的整体观察也是可视化需要解决的重要问题，所以将迭代中各个阶段单元密度值的动态显示集成于系统中让用户可实时查看，并通过用户控件界面对动态显示进行操作。</a:t>
            </a:r>
          </a:p>
        </p:txBody>
      </p:sp>
      <p:pic>
        <p:nvPicPr>
          <p:cNvPr id="2" name="图片 1">
            <a:extLst>
              <a:ext uri="{FF2B5EF4-FFF2-40B4-BE49-F238E27FC236}">
                <a16:creationId xmlns:a16="http://schemas.microsoft.com/office/drawing/2014/main" id="{66357049-1FA4-40D7-95AD-BEE5A33FE6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0493" y="1507060"/>
            <a:ext cx="1793392" cy="4301381"/>
          </a:xfrm>
          <a:prstGeom prst="rect">
            <a:avLst/>
          </a:prstGeom>
          <a:noFill/>
          <a:ln>
            <a:noFill/>
          </a:ln>
        </p:spPr>
      </p:pic>
      <p:grpSp>
        <p:nvGrpSpPr>
          <p:cNvPr id="9" name="组合 8">
            <a:extLst>
              <a:ext uri="{FF2B5EF4-FFF2-40B4-BE49-F238E27FC236}">
                <a16:creationId xmlns:a16="http://schemas.microsoft.com/office/drawing/2014/main" id="{3AD00A93-0B40-AF93-48AC-50C7202B48AF}"/>
              </a:ext>
            </a:extLst>
          </p:cNvPr>
          <p:cNvGrpSpPr/>
          <p:nvPr/>
        </p:nvGrpSpPr>
        <p:grpSpPr>
          <a:xfrm>
            <a:off x="1516455" y="4620"/>
            <a:ext cx="2395080" cy="971280"/>
            <a:chOff x="1516455" y="4620"/>
            <a:chExt cx="2395080" cy="971280"/>
          </a:xfrm>
        </p:grpSpPr>
        <mc:AlternateContent xmlns:mc="http://schemas.openxmlformats.org/markup-compatibility/2006">
          <mc:Choice xmlns:p14="http://schemas.microsoft.com/office/powerpoint/2010/main" Requires="p14">
            <p:contentPart p14:bwMode="auto" r:id="rId4">
              <p14:nvContentPartPr>
                <p14:cNvPr id="3" name="墨迹 2">
                  <a:extLst>
                    <a:ext uri="{FF2B5EF4-FFF2-40B4-BE49-F238E27FC236}">
                      <a16:creationId xmlns:a16="http://schemas.microsoft.com/office/drawing/2014/main" id="{FEF35487-FF58-BFC2-1F86-75AAE9A5723D}"/>
                    </a:ext>
                  </a:extLst>
                </p14:cNvPr>
                <p14:cNvContentPartPr/>
                <p14:nvPr/>
              </p14:nvContentPartPr>
              <p14:xfrm>
                <a:off x="1516455" y="4620"/>
                <a:ext cx="1769400" cy="873000"/>
              </p14:xfrm>
            </p:contentPart>
          </mc:Choice>
          <mc:Fallback>
            <p:pic>
              <p:nvPicPr>
                <p:cNvPr id="3" name="墨迹 2">
                  <a:extLst>
                    <a:ext uri="{FF2B5EF4-FFF2-40B4-BE49-F238E27FC236}">
                      <a16:creationId xmlns:a16="http://schemas.microsoft.com/office/drawing/2014/main" id="{FEF35487-FF58-BFC2-1F86-75AAE9A5723D}"/>
                    </a:ext>
                  </a:extLst>
                </p:cNvPr>
                <p:cNvPicPr/>
                <p:nvPr/>
              </p:nvPicPr>
              <p:blipFill>
                <a:blip r:embed="rId5"/>
                <a:stretch>
                  <a:fillRect/>
                </a:stretch>
              </p:blipFill>
              <p:spPr>
                <a:xfrm>
                  <a:off x="1507455" y="-4380"/>
                  <a:ext cx="1787040" cy="8906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墨迹 3">
                  <a:extLst>
                    <a:ext uri="{FF2B5EF4-FFF2-40B4-BE49-F238E27FC236}">
                      <a16:creationId xmlns:a16="http://schemas.microsoft.com/office/drawing/2014/main" id="{008A3F4F-684A-B03F-6307-4463BD6AE971}"/>
                    </a:ext>
                  </a:extLst>
                </p14:cNvPr>
                <p14:cNvContentPartPr/>
                <p14:nvPr/>
              </p14:nvContentPartPr>
              <p14:xfrm>
                <a:off x="3466935" y="466860"/>
                <a:ext cx="98640" cy="10080"/>
              </p14:xfrm>
            </p:contentPart>
          </mc:Choice>
          <mc:Fallback>
            <p:pic>
              <p:nvPicPr>
                <p:cNvPr id="4" name="墨迹 3">
                  <a:extLst>
                    <a:ext uri="{FF2B5EF4-FFF2-40B4-BE49-F238E27FC236}">
                      <a16:creationId xmlns:a16="http://schemas.microsoft.com/office/drawing/2014/main" id="{008A3F4F-684A-B03F-6307-4463BD6AE971}"/>
                    </a:ext>
                  </a:extLst>
                </p:cNvPr>
                <p:cNvPicPr/>
                <p:nvPr/>
              </p:nvPicPr>
              <p:blipFill>
                <a:blip r:embed="rId7"/>
                <a:stretch>
                  <a:fillRect/>
                </a:stretch>
              </p:blipFill>
              <p:spPr>
                <a:xfrm>
                  <a:off x="3458295" y="457860"/>
                  <a:ext cx="11628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墨迹 4">
                  <a:extLst>
                    <a:ext uri="{FF2B5EF4-FFF2-40B4-BE49-F238E27FC236}">
                      <a16:creationId xmlns:a16="http://schemas.microsoft.com/office/drawing/2014/main" id="{FBA906CB-862E-C209-9BDA-698BBB96E855}"/>
                    </a:ext>
                  </a:extLst>
                </p14:cNvPr>
                <p14:cNvContentPartPr/>
                <p14:nvPr/>
              </p14:nvContentPartPr>
              <p14:xfrm>
                <a:off x="3470895" y="542820"/>
                <a:ext cx="86400" cy="32040"/>
              </p14:xfrm>
            </p:contentPart>
          </mc:Choice>
          <mc:Fallback>
            <p:pic>
              <p:nvPicPr>
                <p:cNvPr id="5" name="墨迹 4">
                  <a:extLst>
                    <a:ext uri="{FF2B5EF4-FFF2-40B4-BE49-F238E27FC236}">
                      <a16:creationId xmlns:a16="http://schemas.microsoft.com/office/drawing/2014/main" id="{FBA906CB-862E-C209-9BDA-698BBB96E855}"/>
                    </a:ext>
                  </a:extLst>
                </p:cNvPr>
                <p:cNvPicPr/>
                <p:nvPr/>
              </p:nvPicPr>
              <p:blipFill>
                <a:blip r:embed="rId9"/>
                <a:stretch>
                  <a:fillRect/>
                </a:stretch>
              </p:blipFill>
              <p:spPr>
                <a:xfrm>
                  <a:off x="3462255" y="533820"/>
                  <a:ext cx="10404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墨迹 5">
                  <a:extLst>
                    <a:ext uri="{FF2B5EF4-FFF2-40B4-BE49-F238E27FC236}">
                      <a16:creationId xmlns:a16="http://schemas.microsoft.com/office/drawing/2014/main" id="{2FE92214-EB91-C61C-C79B-C819113574AB}"/>
                    </a:ext>
                  </a:extLst>
                </p14:cNvPr>
                <p14:cNvContentPartPr/>
                <p14:nvPr/>
              </p14:nvContentPartPr>
              <p14:xfrm>
                <a:off x="3505815" y="360300"/>
                <a:ext cx="256680" cy="315360"/>
              </p14:xfrm>
            </p:contentPart>
          </mc:Choice>
          <mc:Fallback>
            <p:pic>
              <p:nvPicPr>
                <p:cNvPr id="6" name="墨迹 5">
                  <a:extLst>
                    <a:ext uri="{FF2B5EF4-FFF2-40B4-BE49-F238E27FC236}">
                      <a16:creationId xmlns:a16="http://schemas.microsoft.com/office/drawing/2014/main" id="{2FE92214-EB91-C61C-C79B-C819113574AB}"/>
                    </a:ext>
                  </a:extLst>
                </p:cNvPr>
                <p:cNvPicPr/>
                <p:nvPr/>
              </p:nvPicPr>
              <p:blipFill>
                <a:blip r:embed="rId11"/>
                <a:stretch>
                  <a:fillRect/>
                </a:stretch>
              </p:blipFill>
              <p:spPr>
                <a:xfrm>
                  <a:off x="3496815" y="351300"/>
                  <a:ext cx="27432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墨迹 6">
                  <a:extLst>
                    <a:ext uri="{FF2B5EF4-FFF2-40B4-BE49-F238E27FC236}">
                      <a16:creationId xmlns:a16="http://schemas.microsoft.com/office/drawing/2014/main" id="{DDABC11D-07D6-5ACE-6B3D-A658E629ECC0}"/>
                    </a:ext>
                  </a:extLst>
                </p14:cNvPr>
                <p14:cNvContentPartPr/>
                <p14:nvPr/>
              </p14:nvContentPartPr>
              <p14:xfrm>
                <a:off x="3800295" y="418980"/>
                <a:ext cx="111240" cy="556920"/>
              </p14:xfrm>
            </p:contentPart>
          </mc:Choice>
          <mc:Fallback>
            <p:pic>
              <p:nvPicPr>
                <p:cNvPr id="7" name="墨迹 6">
                  <a:extLst>
                    <a:ext uri="{FF2B5EF4-FFF2-40B4-BE49-F238E27FC236}">
                      <a16:creationId xmlns:a16="http://schemas.microsoft.com/office/drawing/2014/main" id="{DDABC11D-07D6-5ACE-6B3D-A658E629ECC0}"/>
                    </a:ext>
                  </a:extLst>
                </p:cNvPr>
                <p:cNvPicPr/>
                <p:nvPr/>
              </p:nvPicPr>
              <p:blipFill>
                <a:blip r:embed="rId13"/>
                <a:stretch>
                  <a:fillRect/>
                </a:stretch>
              </p:blipFill>
              <p:spPr>
                <a:xfrm>
                  <a:off x="3791655" y="409980"/>
                  <a:ext cx="128880" cy="574560"/>
                </a:xfrm>
                <a:prstGeom prst="rect">
                  <a:avLst/>
                </a:prstGeom>
              </p:spPr>
            </p:pic>
          </mc:Fallback>
        </mc:AlternateContent>
      </p:grpSp>
      <p:grpSp>
        <p:nvGrpSpPr>
          <p:cNvPr id="44" name="组合 43">
            <a:extLst>
              <a:ext uri="{FF2B5EF4-FFF2-40B4-BE49-F238E27FC236}">
                <a16:creationId xmlns:a16="http://schemas.microsoft.com/office/drawing/2014/main" id="{4CEEC014-3080-ABDB-0FFB-EF16A7699EDF}"/>
              </a:ext>
            </a:extLst>
          </p:cNvPr>
          <p:cNvGrpSpPr/>
          <p:nvPr/>
        </p:nvGrpSpPr>
        <p:grpSpPr>
          <a:xfrm>
            <a:off x="4086135" y="342660"/>
            <a:ext cx="2454120" cy="424440"/>
            <a:chOff x="4086135" y="342660"/>
            <a:chExt cx="2454120" cy="424440"/>
          </a:xfrm>
        </p:grpSpPr>
        <mc:AlternateContent xmlns:mc="http://schemas.openxmlformats.org/markup-compatibility/2006">
          <mc:Choice xmlns:p14="http://schemas.microsoft.com/office/powerpoint/2010/main" Requires="p14">
            <p:contentPart p14:bwMode="auto" r:id="rId14">
              <p14:nvContentPartPr>
                <p14:cNvPr id="18" name="墨迹 17">
                  <a:extLst>
                    <a:ext uri="{FF2B5EF4-FFF2-40B4-BE49-F238E27FC236}">
                      <a16:creationId xmlns:a16="http://schemas.microsoft.com/office/drawing/2014/main" id="{0AC94C2C-200F-6AB9-35E1-05B74D90BB56}"/>
                    </a:ext>
                  </a:extLst>
                </p14:cNvPr>
                <p14:cNvContentPartPr/>
                <p14:nvPr/>
              </p14:nvContentPartPr>
              <p14:xfrm>
                <a:off x="4086135" y="404220"/>
                <a:ext cx="97920" cy="335160"/>
              </p14:xfrm>
            </p:contentPart>
          </mc:Choice>
          <mc:Fallback>
            <p:pic>
              <p:nvPicPr>
                <p:cNvPr id="18" name="墨迹 17">
                  <a:extLst>
                    <a:ext uri="{FF2B5EF4-FFF2-40B4-BE49-F238E27FC236}">
                      <a16:creationId xmlns:a16="http://schemas.microsoft.com/office/drawing/2014/main" id="{0AC94C2C-200F-6AB9-35E1-05B74D90BB56}"/>
                    </a:ext>
                  </a:extLst>
                </p:cNvPr>
                <p:cNvPicPr/>
                <p:nvPr/>
              </p:nvPicPr>
              <p:blipFill>
                <a:blip r:embed="rId15"/>
                <a:stretch>
                  <a:fillRect/>
                </a:stretch>
              </p:blipFill>
              <p:spPr>
                <a:xfrm>
                  <a:off x="4077495" y="395580"/>
                  <a:ext cx="11556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9" name="墨迹 18">
                  <a:extLst>
                    <a:ext uri="{FF2B5EF4-FFF2-40B4-BE49-F238E27FC236}">
                      <a16:creationId xmlns:a16="http://schemas.microsoft.com/office/drawing/2014/main" id="{7C7F2C46-6EE0-6DA5-738B-BF643DC092E2}"/>
                    </a:ext>
                  </a:extLst>
                </p14:cNvPr>
                <p14:cNvContentPartPr/>
                <p14:nvPr/>
              </p14:nvContentPartPr>
              <p14:xfrm>
                <a:off x="4229055" y="383700"/>
                <a:ext cx="187200" cy="54720"/>
              </p14:xfrm>
            </p:contentPart>
          </mc:Choice>
          <mc:Fallback>
            <p:pic>
              <p:nvPicPr>
                <p:cNvPr id="19" name="墨迹 18">
                  <a:extLst>
                    <a:ext uri="{FF2B5EF4-FFF2-40B4-BE49-F238E27FC236}">
                      <a16:creationId xmlns:a16="http://schemas.microsoft.com/office/drawing/2014/main" id="{7C7F2C46-6EE0-6DA5-738B-BF643DC092E2}"/>
                    </a:ext>
                  </a:extLst>
                </p:cNvPr>
                <p:cNvPicPr/>
                <p:nvPr/>
              </p:nvPicPr>
              <p:blipFill>
                <a:blip r:embed="rId17"/>
                <a:stretch>
                  <a:fillRect/>
                </a:stretch>
              </p:blipFill>
              <p:spPr>
                <a:xfrm>
                  <a:off x="4220415" y="374700"/>
                  <a:ext cx="20484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0" name="墨迹 19">
                  <a:extLst>
                    <a:ext uri="{FF2B5EF4-FFF2-40B4-BE49-F238E27FC236}">
                      <a16:creationId xmlns:a16="http://schemas.microsoft.com/office/drawing/2014/main" id="{F21345A4-B9A9-CD42-5698-D1F7FC300D75}"/>
                    </a:ext>
                  </a:extLst>
                </p14:cNvPr>
                <p14:cNvContentPartPr/>
                <p14:nvPr/>
              </p14:nvContentPartPr>
              <p14:xfrm>
                <a:off x="4307895" y="342660"/>
                <a:ext cx="45000" cy="129240"/>
              </p14:xfrm>
            </p:contentPart>
          </mc:Choice>
          <mc:Fallback>
            <p:pic>
              <p:nvPicPr>
                <p:cNvPr id="20" name="墨迹 19">
                  <a:extLst>
                    <a:ext uri="{FF2B5EF4-FFF2-40B4-BE49-F238E27FC236}">
                      <a16:creationId xmlns:a16="http://schemas.microsoft.com/office/drawing/2014/main" id="{F21345A4-B9A9-CD42-5698-D1F7FC300D75}"/>
                    </a:ext>
                  </a:extLst>
                </p:cNvPr>
                <p:cNvPicPr/>
                <p:nvPr/>
              </p:nvPicPr>
              <p:blipFill>
                <a:blip r:embed="rId19"/>
                <a:stretch>
                  <a:fillRect/>
                </a:stretch>
              </p:blipFill>
              <p:spPr>
                <a:xfrm>
                  <a:off x="4298895" y="334020"/>
                  <a:ext cx="6264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1" name="墨迹 20">
                  <a:extLst>
                    <a:ext uri="{FF2B5EF4-FFF2-40B4-BE49-F238E27FC236}">
                      <a16:creationId xmlns:a16="http://schemas.microsoft.com/office/drawing/2014/main" id="{1CCBB63F-8B0D-6E4B-1B9C-23992F18197D}"/>
                    </a:ext>
                  </a:extLst>
                </p14:cNvPr>
                <p14:cNvContentPartPr/>
                <p14:nvPr/>
              </p14:nvContentPartPr>
              <p14:xfrm>
                <a:off x="4247055" y="399900"/>
                <a:ext cx="158400" cy="335520"/>
              </p14:xfrm>
            </p:contentPart>
          </mc:Choice>
          <mc:Fallback>
            <p:pic>
              <p:nvPicPr>
                <p:cNvPr id="21" name="墨迹 20">
                  <a:extLst>
                    <a:ext uri="{FF2B5EF4-FFF2-40B4-BE49-F238E27FC236}">
                      <a16:creationId xmlns:a16="http://schemas.microsoft.com/office/drawing/2014/main" id="{1CCBB63F-8B0D-6E4B-1B9C-23992F18197D}"/>
                    </a:ext>
                  </a:extLst>
                </p:cNvPr>
                <p:cNvPicPr/>
                <p:nvPr/>
              </p:nvPicPr>
              <p:blipFill>
                <a:blip r:embed="rId21"/>
                <a:stretch>
                  <a:fillRect/>
                </a:stretch>
              </p:blipFill>
              <p:spPr>
                <a:xfrm>
                  <a:off x="4238055" y="390900"/>
                  <a:ext cx="17604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2" name="墨迹 21">
                  <a:extLst>
                    <a:ext uri="{FF2B5EF4-FFF2-40B4-BE49-F238E27FC236}">
                      <a16:creationId xmlns:a16="http://schemas.microsoft.com/office/drawing/2014/main" id="{F57F4188-3EA2-5C1E-1947-22F6D69B5589}"/>
                    </a:ext>
                  </a:extLst>
                </p14:cNvPr>
                <p14:cNvContentPartPr/>
                <p14:nvPr/>
              </p14:nvContentPartPr>
              <p14:xfrm>
                <a:off x="4314735" y="657300"/>
                <a:ext cx="152280" cy="97200"/>
              </p14:xfrm>
            </p:contentPart>
          </mc:Choice>
          <mc:Fallback>
            <p:pic>
              <p:nvPicPr>
                <p:cNvPr id="22" name="墨迹 21">
                  <a:extLst>
                    <a:ext uri="{FF2B5EF4-FFF2-40B4-BE49-F238E27FC236}">
                      <a16:creationId xmlns:a16="http://schemas.microsoft.com/office/drawing/2014/main" id="{F57F4188-3EA2-5C1E-1947-22F6D69B5589}"/>
                    </a:ext>
                  </a:extLst>
                </p:cNvPr>
                <p:cNvPicPr/>
                <p:nvPr/>
              </p:nvPicPr>
              <p:blipFill>
                <a:blip r:embed="rId23"/>
                <a:stretch>
                  <a:fillRect/>
                </a:stretch>
              </p:blipFill>
              <p:spPr>
                <a:xfrm>
                  <a:off x="4306095" y="648300"/>
                  <a:ext cx="16992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3" name="墨迹 22">
                  <a:extLst>
                    <a:ext uri="{FF2B5EF4-FFF2-40B4-BE49-F238E27FC236}">
                      <a16:creationId xmlns:a16="http://schemas.microsoft.com/office/drawing/2014/main" id="{4102A2D7-B502-0F78-9019-0071A5CF4F8F}"/>
                    </a:ext>
                  </a:extLst>
                </p14:cNvPr>
                <p14:cNvContentPartPr/>
                <p14:nvPr/>
              </p14:nvContentPartPr>
              <p14:xfrm>
                <a:off x="4600215" y="551100"/>
                <a:ext cx="41400" cy="174600"/>
              </p14:xfrm>
            </p:contentPart>
          </mc:Choice>
          <mc:Fallback>
            <p:pic>
              <p:nvPicPr>
                <p:cNvPr id="23" name="墨迹 22">
                  <a:extLst>
                    <a:ext uri="{FF2B5EF4-FFF2-40B4-BE49-F238E27FC236}">
                      <a16:creationId xmlns:a16="http://schemas.microsoft.com/office/drawing/2014/main" id="{4102A2D7-B502-0F78-9019-0071A5CF4F8F}"/>
                    </a:ext>
                  </a:extLst>
                </p:cNvPr>
                <p:cNvPicPr/>
                <p:nvPr/>
              </p:nvPicPr>
              <p:blipFill>
                <a:blip r:embed="rId25"/>
                <a:stretch>
                  <a:fillRect/>
                </a:stretch>
              </p:blipFill>
              <p:spPr>
                <a:xfrm>
                  <a:off x="4591575" y="542100"/>
                  <a:ext cx="5904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4" name="墨迹 23">
                  <a:extLst>
                    <a:ext uri="{FF2B5EF4-FFF2-40B4-BE49-F238E27FC236}">
                      <a16:creationId xmlns:a16="http://schemas.microsoft.com/office/drawing/2014/main" id="{16D8DA73-7150-8688-B6F1-BA9EE35DEAD1}"/>
                    </a:ext>
                  </a:extLst>
                </p14:cNvPr>
                <p14:cNvContentPartPr/>
                <p14:nvPr/>
              </p14:nvContentPartPr>
              <p14:xfrm>
                <a:off x="4648095" y="547140"/>
                <a:ext cx="172080" cy="82440"/>
              </p14:xfrm>
            </p:contentPart>
          </mc:Choice>
          <mc:Fallback>
            <p:pic>
              <p:nvPicPr>
                <p:cNvPr id="24" name="墨迹 23">
                  <a:extLst>
                    <a:ext uri="{FF2B5EF4-FFF2-40B4-BE49-F238E27FC236}">
                      <a16:creationId xmlns:a16="http://schemas.microsoft.com/office/drawing/2014/main" id="{16D8DA73-7150-8688-B6F1-BA9EE35DEAD1}"/>
                    </a:ext>
                  </a:extLst>
                </p:cNvPr>
                <p:cNvPicPr/>
                <p:nvPr/>
              </p:nvPicPr>
              <p:blipFill>
                <a:blip r:embed="rId27"/>
                <a:stretch>
                  <a:fillRect/>
                </a:stretch>
              </p:blipFill>
              <p:spPr>
                <a:xfrm>
                  <a:off x="4639455" y="538500"/>
                  <a:ext cx="18972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5" name="墨迹 24">
                  <a:extLst>
                    <a:ext uri="{FF2B5EF4-FFF2-40B4-BE49-F238E27FC236}">
                      <a16:creationId xmlns:a16="http://schemas.microsoft.com/office/drawing/2014/main" id="{0436D56E-1A34-F163-2425-F315222CF788}"/>
                    </a:ext>
                  </a:extLst>
                </p14:cNvPr>
                <p14:cNvContentPartPr/>
                <p14:nvPr/>
              </p14:nvContentPartPr>
              <p14:xfrm>
                <a:off x="4684095" y="399900"/>
                <a:ext cx="59400" cy="338040"/>
              </p14:xfrm>
            </p:contentPart>
          </mc:Choice>
          <mc:Fallback>
            <p:pic>
              <p:nvPicPr>
                <p:cNvPr id="25" name="墨迹 24">
                  <a:extLst>
                    <a:ext uri="{FF2B5EF4-FFF2-40B4-BE49-F238E27FC236}">
                      <a16:creationId xmlns:a16="http://schemas.microsoft.com/office/drawing/2014/main" id="{0436D56E-1A34-F163-2425-F315222CF788}"/>
                    </a:ext>
                  </a:extLst>
                </p:cNvPr>
                <p:cNvPicPr/>
                <p:nvPr/>
              </p:nvPicPr>
              <p:blipFill>
                <a:blip r:embed="rId29"/>
                <a:stretch>
                  <a:fillRect/>
                </a:stretch>
              </p:blipFill>
              <p:spPr>
                <a:xfrm>
                  <a:off x="4675455" y="390900"/>
                  <a:ext cx="7704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6" name="墨迹 25">
                  <a:extLst>
                    <a:ext uri="{FF2B5EF4-FFF2-40B4-BE49-F238E27FC236}">
                      <a16:creationId xmlns:a16="http://schemas.microsoft.com/office/drawing/2014/main" id="{B3D70EB0-19EF-4CC5-D869-C016152C3E3D}"/>
                    </a:ext>
                  </a:extLst>
                </p14:cNvPr>
                <p14:cNvContentPartPr/>
                <p14:nvPr/>
              </p14:nvContentPartPr>
              <p14:xfrm>
                <a:off x="4781295" y="628500"/>
                <a:ext cx="113760" cy="138600"/>
              </p14:xfrm>
            </p:contentPart>
          </mc:Choice>
          <mc:Fallback>
            <p:pic>
              <p:nvPicPr>
                <p:cNvPr id="26" name="墨迹 25">
                  <a:extLst>
                    <a:ext uri="{FF2B5EF4-FFF2-40B4-BE49-F238E27FC236}">
                      <a16:creationId xmlns:a16="http://schemas.microsoft.com/office/drawing/2014/main" id="{B3D70EB0-19EF-4CC5-D869-C016152C3E3D}"/>
                    </a:ext>
                  </a:extLst>
                </p:cNvPr>
                <p:cNvPicPr/>
                <p:nvPr/>
              </p:nvPicPr>
              <p:blipFill>
                <a:blip r:embed="rId31"/>
                <a:stretch>
                  <a:fillRect/>
                </a:stretch>
              </p:blipFill>
              <p:spPr>
                <a:xfrm>
                  <a:off x="4772655" y="619500"/>
                  <a:ext cx="13140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7" name="墨迹 26">
                  <a:extLst>
                    <a:ext uri="{FF2B5EF4-FFF2-40B4-BE49-F238E27FC236}">
                      <a16:creationId xmlns:a16="http://schemas.microsoft.com/office/drawing/2014/main" id="{296AEA4B-8857-47EC-1F41-EE16520A6F95}"/>
                    </a:ext>
                  </a:extLst>
                </p14:cNvPr>
                <p14:cNvContentPartPr/>
                <p14:nvPr/>
              </p14:nvContentPartPr>
              <p14:xfrm>
                <a:off x="5091975" y="447420"/>
                <a:ext cx="3960" cy="69840"/>
              </p14:xfrm>
            </p:contentPart>
          </mc:Choice>
          <mc:Fallback>
            <p:pic>
              <p:nvPicPr>
                <p:cNvPr id="27" name="墨迹 26">
                  <a:extLst>
                    <a:ext uri="{FF2B5EF4-FFF2-40B4-BE49-F238E27FC236}">
                      <a16:creationId xmlns:a16="http://schemas.microsoft.com/office/drawing/2014/main" id="{296AEA4B-8857-47EC-1F41-EE16520A6F95}"/>
                    </a:ext>
                  </a:extLst>
                </p:cNvPr>
                <p:cNvPicPr/>
                <p:nvPr/>
              </p:nvPicPr>
              <p:blipFill>
                <a:blip r:embed="rId33"/>
                <a:stretch>
                  <a:fillRect/>
                </a:stretch>
              </p:blipFill>
              <p:spPr>
                <a:xfrm>
                  <a:off x="5082975" y="438780"/>
                  <a:ext cx="2160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8" name="墨迹 27">
                  <a:extLst>
                    <a:ext uri="{FF2B5EF4-FFF2-40B4-BE49-F238E27FC236}">
                      <a16:creationId xmlns:a16="http://schemas.microsoft.com/office/drawing/2014/main" id="{9335AEAA-246E-6B8A-2B8F-DAB207440373}"/>
                    </a:ext>
                  </a:extLst>
                </p14:cNvPr>
                <p14:cNvContentPartPr/>
                <p14:nvPr/>
              </p14:nvContentPartPr>
              <p14:xfrm>
                <a:off x="5108535" y="438060"/>
                <a:ext cx="139680" cy="326160"/>
              </p14:xfrm>
            </p:contentPart>
          </mc:Choice>
          <mc:Fallback>
            <p:pic>
              <p:nvPicPr>
                <p:cNvPr id="28" name="墨迹 27">
                  <a:extLst>
                    <a:ext uri="{FF2B5EF4-FFF2-40B4-BE49-F238E27FC236}">
                      <a16:creationId xmlns:a16="http://schemas.microsoft.com/office/drawing/2014/main" id="{9335AEAA-246E-6B8A-2B8F-DAB207440373}"/>
                    </a:ext>
                  </a:extLst>
                </p:cNvPr>
                <p:cNvPicPr/>
                <p:nvPr/>
              </p:nvPicPr>
              <p:blipFill>
                <a:blip r:embed="rId35"/>
                <a:stretch>
                  <a:fillRect/>
                </a:stretch>
              </p:blipFill>
              <p:spPr>
                <a:xfrm>
                  <a:off x="5099535" y="429060"/>
                  <a:ext cx="15732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9" name="墨迹 28">
                  <a:extLst>
                    <a:ext uri="{FF2B5EF4-FFF2-40B4-BE49-F238E27FC236}">
                      <a16:creationId xmlns:a16="http://schemas.microsoft.com/office/drawing/2014/main" id="{DC044FBD-1BAB-B1B2-8912-2F285F8AA038}"/>
                    </a:ext>
                  </a:extLst>
                </p14:cNvPr>
                <p14:cNvContentPartPr/>
                <p14:nvPr/>
              </p14:nvContentPartPr>
              <p14:xfrm>
                <a:off x="5419575" y="512220"/>
                <a:ext cx="117360" cy="11520"/>
              </p14:xfrm>
            </p:contentPart>
          </mc:Choice>
          <mc:Fallback>
            <p:pic>
              <p:nvPicPr>
                <p:cNvPr id="29" name="墨迹 28">
                  <a:extLst>
                    <a:ext uri="{FF2B5EF4-FFF2-40B4-BE49-F238E27FC236}">
                      <a16:creationId xmlns:a16="http://schemas.microsoft.com/office/drawing/2014/main" id="{DC044FBD-1BAB-B1B2-8912-2F285F8AA038}"/>
                    </a:ext>
                  </a:extLst>
                </p:cNvPr>
                <p:cNvPicPr/>
                <p:nvPr/>
              </p:nvPicPr>
              <p:blipFill>
                <a:blip r:embed="rId37"/>
                <a:stretch>
                  <a:fillRect/>
                </a:stretch>
              </p:blipFill>
              <p:spPr>
                <a:xfrm>
                  <a:off x="5410935" y="503580"/>
                  <a:ext cx="13500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0" name="墨迹 29">
                  <a:extLst>
                    <a:ext uri="{FF2B5EF4-FFF2-40B4-BE49-F238E27FC236}">
                      <a16:creationId xmlns:a16="http://schemas.microsoft.com/office/drawing/2014/main" id="{45A415B6-3520-2B0A-2245-BF7885766C2E}"/>
                    </a:ext>
                  </a:extLst>
                </p14:cNvPr>
                <p14:cNvContentPartPr/>
                <p14:nvPr/>
              </p14:nvContentPartPr>
              <p14:xfrm>
                <a:off x="5369175" y="438060"/>
                <a:ext cx="203400" cy="210960"/>
              </p14:xfrm>
            </p:contentPart>
          </mc:Choice>
          <mc:Fallback>
            <p:pic>
              <p:nvPicPr>
                <p:cNvPr id="30" name="墨迹 29">
                  <a:extLst>
                    <a:ext uri="{FF2B5EF4-FFF2-40B4-BE49-F238E27FC236}">
                      <a16:creationId xmlns:a16="http://schemas.microsoft.com/office/drawing/2014/main" id="{45A415B6-3520-2B0A-2245-BF7885766C2E}"/>
                    </a:ext>
                  </a:extLst>
                </p:cNvPr>
                <p:cNvPicPr/>
                <p:nvPr/>
              </p:nvPicPr>
              <p:blipFill>
                <a:blip r:embed="rId39"/>
                <a:stretch>
                  <a:fillRect/>
                </a:stretch>
              </p:blipFill>
              <p:spPr>
                <a:xfrm>
                  <a:off x="5360175" y="429060"/>
                  <a:ext cx="22104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1" name="墨迹 30">
                  <a:extLst>
                    <a:ext uri="{FF2B5EF4-FFF2-40B4-BE49-F238E27FC236}">
                      <a16:creationId xmlns:a16="http://schemas.microsoft.com/office/drawing/2014/main" id="{7B44494F-B4D0-ABC0-BA03-71CD5F80A73F}"/>
                    </a:ext>
                  </a:extLst>
                </p14:cNvPr>
                <p14:cNvContentPartPr/>
                <p14:nvPr/>
              </p14:nvContentPartPr>
              <p14:xfrm>
                <a:off x="5428935" y="609780"/>
                <a:ext cx="66600" cy="146160"/>
              </p14:xfrm>
            </p:contentPart>
          </mc:Choice>
          <mc:Fallback>
            <p:pic>
              <p:nvPicPr>
                <p:cNvPr id="31" name="墨迹 30">
                  <a:extLst>
                    <a:ext uri="{FF2B5EF4-FFF2-40B4-BE49-F238E27FC236}">
                      <a16:creationId xmlns:a16="http://schemas.microsoft.com/office/drawing/2014/main" id="{7B44494F-B4D0-ABC0-BA03-71CD5F80A73F}"/>
                    </a:ext>
                  </a:extLst>
                </p:cNvPr>
                <p:cNvPicPr/>
                <p:nvPr/>
              </p:nvPicPr>
              <p:blipFill>
                <a:blip r:embed="rId41"/>
                <a:stretch>
                  <a:fillRect/>
                </a:stretch>
              </p:blipFill>
              <p:spPr>
                <a:xfrm>
                  <a:off x="5420295" y="600780"/>
                  <a:ext cx="8424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2" name="墨迹 31">
                  <a:extLst>
                    <a:ext uri="{FF2B5EF4-FFF2-40B4-BE49-F238E27FC236}">
                      <a16:creationId xmlns:a16="http://schemas.microsoft.com/office/drawing/2014/main" id="{7E47D4C5-84A4-0535-5227-FCB4DBA5AF99}"/>
                    </a:ext>
                  </a:extLst>
                </p14:cNvPr>
                <p14:cNvContentPartPr/>
                <p14:nvPr/>
              </p14:nvContentPartPr>
              <p14:xfrm>
                <a:off x="5486175" y="584940"/>
                <a:ext cx="142560" cy="93600"/>
              </p14:xfrm>
            </p:contentPart>
          </mc:Choice>
          <mc:Fallback>
            <p:pic>
              <p:nvPicPr>
                <p:cNvPr id="32" name="墨迹 31">
                  <a:extLst>
                    <a:ext uri="{FF2B5EF4-FFF2-40B4-BE49-F238E27FC236}">
                      <a16:creationId xmlns:a16="http://schemas.microsoft.com/office/drawing/2014/main" id="{7E47D4C5-84A4-0535-5227-FCB4DBA5AF99}"/>
                    </a:ext>
                  </a:extLst>
                </p:cNvPr>
                <p:cNvPicPr/>
                <p:nvPr/>
              </p:nvPicPr>
              <p:blipFill>
                <a:blip r:embed="rId43"/>
                <a:stretch>
                  <a:fillRect/>
                </a:stretch>
              </p:blipFill>
              <p:spPr>
                <a:xfrm>
                  <a:off x="5477535" y="576300"/>
                  <a:ext cx="16020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3" name="墨迹 32">
                  <a:extLst>
                    <a:ext uri="{FF2B5EF4-FFF2-40B4-BE49-F238E27FC236}">
                      <a16:creationId xmlns:a16="http://schemas.microsoft.com/office/drawing/2014/main" id="{ABB951CC-8462-30D9-77C1-2D7D023F9E0E}"/>
                    </a:ext>
                  </a:extLst>
                </p14:cNvPr>
                <p14:cNvContentPartPr/>
                <p14:nvPr/>
              </p14:nvContentPartPr>
              <p14:xfrm>
                <a:off x="5522895" y="714540"/>
                <a:ext cx="56520" cy="3960"/>
              </p14:xfrm>
            </p:contentPart>
          </mc:Choice>
          <mc:Fallback>
            <p:pic>
              <p:nvPicPr>
                <p:cNvPr id="33" name="墨迹 32">
                  <a:extLst>
                    <a:ext uri="{FF2B5EF4-FFF2-40B4-BE49-F238E27FC236}">
                      <a16:creationId xmlns:a16="http://schemas.microsoft.com/office/drawing/2014/main" id="{ABB951CC-8462-30D9-77C1-2D7D023F9E0E}"/>
                    </a:ext>
                  </a:extLst>
                </p:cNvPr>
                <p:cNvPicPr/>
                <p:nvPr/>
              </p:nvPicPr>
              <p:blipFill>
                <a:blip r:embed="rId45"/>
                <a:stretch>
                  <a:fillRect/>
                </a:stretch>
              </p:blipFill>
              <p:spPr>
                <a:xfrm>
                  <a:off x="5513895" y="705540"/>
                  <a:ext cx="7416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4" name="墨迹 33">
                  <a:extLst>
                    <a:ext uri="{FF2B5EF4-FFF2-40B4-BE49-F238E27FC236}">
                      <a16:creationId xmlns:a16="http://schemas.microsoft.com/office/drawing/2014/main" id="{392F1CF9-27DC-ACC7-1CB0-17D17E323CA0}"/>
                    </a:ext>
                  </a:extLst>
                </p14:cNvPr>
                <p14:cNvContentPartPr/>
                <p14:nvPr/>
              </p14:nvContentPartPr>
              <p14:xfrm>
                <a:off x="5791095" y="533460"/>
                <a:ext cx="122040" cy="10080"/>
              </p14:xfrm>
            </p:contentPart>
          </mc:Choice>
          <mc:Fallback>
            <p:pic>
              <p:nvPicPr>
                <p:cNvPr id="34" name="墨迹 33">
                  <a:extLst>
                    <a:ext uri="{FF2B5EF4-FFF2-40B4-BE49-F238E27FC236}">
                      <a16:creationId xmlns:a16="http://schemas.microsoft.com/office/drawing/2014/main" id="{392F1CF9-27DC-ACC7-1CB0-17D17E323CA0}"/>
                    </a:ext>
                  </a:extLst>
                </p:cNvPr>
                <p:cNvPicPr/>
                <p:nvPr/>
              </p:nvPicPr>
              <p:blipFill>
                <a:blip r:embed="rId47"/>
                <a:stretch>
                  <a:fillRect/>
                </a:stretch>
              </p:blipFill>
              <p:spPr>
                <a:xfrm>
                  <a:off x="5782455" y="524460"/>
                  <a:ext cx="13968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5" name="墨迹 34">
                  <a:extLst>
                    <a:ext uri="{FF2B5EF4-FFF2-40B4-BE49-F238E27FC236}">
                      <a16:creationId xmlns:a16="http://schemas.microsoft.com/office/drawing/2014/main" id="{72AB6985-6D45-A64B-AC37-B07BE4DEFEE4}"/>
                    </a:ext>
                  </a:extLst>
                </p14:cNvPr>
                <p14:cNvContentPartPr/>
                <p14:nvPr/>
              </p14:nvContentPartPr>
              <p14:xfrm>
                <a:off x="6019695" y="361380"/>
                <a:ext cx="217800" cy="253800"/>
              </p14:xfrm>
            </p:contentPart>
          </mc:Choice>
          <mc:Fallback>
            <p:pic>
              <p:nvPicPr>
                <p:cNvPr id="35" name="墨迹 34">
                  <a:extLst>
                    <a:ext uri="{FF2B5EF4-FFF2-40B4-BE49-F238E27FC236}">
                      <a16:creationId xmlns:a16="http://schemas.microsoft.com/office/drawing/2014/main" id="{72AB6985-6D45-A64B-AC37-B07BE4DEFEE4}"/>
                    </a:ext>
                  </a:extLst>
                </p:cNvPr>
                <p:cNvPicPr/>
                <p:nvPr/>
              </p:nvPicPr>
              <p:blipFill>
                <a:blip r:embed="rId49"/>
                <a:stretch>
                  <a:fillRect/>
                </a:stretch>
              </p:blipFill>
              <p:spPr>
                <a:xfrm>
                  <a:off x="6011055" y="352380"/>
                  <a:ext cx="23544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6" name="墨迹 35">
                  <a:extLst>
                    <a:ext uri="{FF2B5EF4-FFF2-40B4-BE49-F238E27FC236}">
                      <a16:creationId xmlns:a16="http://schemas.microsoft.com/office/drawing/2014/main" id="{2AD0F53B-9BC5-84E7-5518-B6FDD8FCF3F1}"/>
                    </a:ext>
                  </a:extLst>
                </p14:cNvPr>
                <p14:cNvContentPartPr/>
                <p14:nvPr/>
              </p14:nvContentPartPr>
              <p14:xfrm>
                <a:off x="6029415" y="552180"/>
                <a:ext cx="87840" cy="173880"/>
              </p14:xfrm>
            </p:contentPart>
          </mc:Choice>
          <mc:Fallback>
            <p:pic>
              <p:nvPicPr>
                <p:cNvPr id="36" name="墨迹 35">
                  <a:extLst>
                    <a:ext uri="{FF2B5EF4-FFF2-40B4-BE49-F238E27FC236}">
                      <a16:creationId xmlns:a16="http://schemas.microsoft.com/office/drawing/2014/main" id="{2AD0F53B-9BC5-84E7-5518-B6FDD8FCF3F1}"/>
                    </a:ext>
                  </a:extLst>
                </p:cNvPr>
                <p:cNvPicPr/>
                <p:nvPr/>
              </p:nvPicPr>
              <p:blipFill>
                <a:blip r:embed="rId51"/>
                <a:stretch>
                  <a:fillRect/>
                </a:stretch>
              </p:blipFill>
              <p:spPr>
                <a:xfrm>
                  <a:off x="6020775" y="543540"/>
                  <a:ext cx="10548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7" name="墨迹 36">
                  <a:extLst>
                    <a:ext uri="{FF2B5EF4-FFF2-40B4-BE49-F238E27FC236}">
                      <a16:creationId xmlns:a16="http://schemas.microsoft.com/office/drawing/2014/main" id="{EA528C41-0E99-3E34-0221-A777A6BDB988}"/>
                    </a:ext>
                  </a:extLst>
                </p14:cNvPr>
                <p14:cNvContentPartPr/>
                <p14:nvPr/>
              </p14:nvContentPartPr>
              <p14:xfrm>
                <a:off x="6133815" y="638220"/>
                <a:ext cx="108360" cy="93960"/>
              </p14:xfrm>
            </p:contentPart>
          </mc:Choice>
          <mc:Fallback>
            <p:pic>
              <p:nvPicPr>
                <p:cNvPr id="37" name="墨迹 36">
                  <a:extLst>
                    <a:ext uri="{FF2B5EF4-FFF2-40B4-BE49-F238E27FC236}">
                      <a16:creationId xmlns:a16="http://schemas.microsoft.com/office/drawing/2014/main" id="{EA528C41-0E99-3E34-0221-A777A6BDB988}"/>
                    </a:ext>
                  </a:extLst>
                </p:cNvPr>
                <p:cNvPicPr/>
                <p:nvPr/>
              </p:nvPicPr>
              <p:blipFill>
                <a:blip r:embed="rId53"/>
                <a:stretch>
                  <a:fillRect/>
                </a:stretch>
              </p:blipFill>
              <p:spPr>
                <a:xfrm>
                  <a:off x="6125175" y="629220"/>
                  <a:ext cx="12600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9" name="墨迹 38">
                  <a:extLst>
                    <a:ext uri="{FF2B5EF4-FFF2-40B4-BE49-F238E27FC236}">
                      <a16:creationId xmlns:a16="http://schemas.microsoft.com/office/drawing/2014/main" id="{0BF992B8-5290-8869-C6D5-227748029EB5}"/>
                    </a:ext>
                  </a:extLst>
                </p14:cNvPr>
                <p14:cNvContentPartPr/>
                <p14:nvPr/>
              </p14:nvContentPartPr>
              <p14:xfrm>
                <a:off x="6389775" y="714540"/>
                <a:ext cx="150480" cy="37080"/>
              </p14:xfrm>
            </p:contentPart>
          </mc:Choice>
          <mc:Fallback>
            <p:pic>
              <p:nvPicPr>
                <p:cNvPr id="39" name="墨迹 38">
                  <a:extLst>
                    <a:ext uri="{FF2B5EF4-FFF2-40B4-BE49-F238E27FC236}">
                      <a16:creationId xmlns:a16="http://schemas.microsoft.com/office/drawing/2014/main" id="{0BF992B8-5290-8869-C6D5-227748029EB5}"/>
                    </a:ext>
                  </a:extLst>
                </p:cNvPr>
                <p:cNvPicPr/>
                <p:nvPr/>
              </p:nvPicPr>
              <p:blipFill>
                <a:blip r:embed="rId55"/>
                <a:stretch>
                  <a:fillRect/>
                </a:stretch>
              </p:blipFill>
              <p:spPr>
                <a:xfrm>
                  <a:off x="6380775" y="705540"/>
                  <a:ext cx="16812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8" name="墨迹 37">
                  <a:extLst>
                    <a:ext uri="{FF2B5EF4-FFF2-40B4-BE49-F238E27FC236}">
                      <a16:creationId xmlns:a16="http://schemas.microsoft.com/office/drawing/2014/main" id="{8EE7F62A-728A-0EB3-43C1-13488A7813B5}"/>
                    </a:ext>
                  </a:extLst>
                </p14:cNvPr>
                <p14:cNvContentPartPr/>
                <p14:nvPr/>
              </p14:nvContentPartPr>
              <p14:xfrm>
                <a:off x="6467175" y="600060"/>
                <a:ext cx="40320" cy="4320"/>
              </p14:xfrm>
            </p:contentPart>
          </mc:Choice>
          <mc:Fallback>
            <p:pic>
              <p:nvPicPr>
                <p:cNvPr id="38" name="墨迹 37">
                  <a:extLst>
                    <a:ext uri="{FF2B5EF4-FFF2-40B4-BE49-F238E27FC236}">
                      <a16:creationId xmlns:a16="http://schemas.microsoft.com/office/drawing/2014/main" id="{8EE7F62A-728A-0EB3-43C1-13488A7813B5}"/>
                    </a:ext>
                  </a:extLst>
                </p:cNvPr>
                <p:cNvPicPr/>
                <p:nvPr/>
              </p:nvPicPr>
              <p:blipFill>
                <a:blip r:embed="rId57"/>
                <a:stretch>
                  <a:fillRect/>
                </a:stretch>
              </p:blipFill>
              <p:spPr>
                <a:xfrm>
                  <a:off x="6458535" y="591060"/>
                  <a:ext cx="579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0" name="墨迹 39">
                  <a:extLst>
                    <a:ext uri="{FF2B5EF4-FFF2-40B4-BE49-F238E27FC236}">
                      <a16:creationId xmlns:a16="http://schemas.microsoft.com/office/drawing/2014/main" id="{1B57DC14-D89B-BE43-784C-A42A2815A9E7}"/>
                    </a:ext>
                  </a:extLst>
                </p14:cNvPr>
                <p14:cNvContentPartPr/>
                <p14:nvPr/>
              </p14:nvContentPartPr>
              <p14:xfrm>
                <a:off x="6452415" y="447420"/>
                <a:ext cx="24840" cy="164880"/>
              </p14:xfrm>
            </p:contentPart>
          </mc:Choice>
          <mc:Fallback>
            <p:pic>
              <p:nvPicPr>
                <p:cNvPr id="40" name="墨迹 39">
                  <a:extLst>
                    <a:ext uri="{FF2B5EF4-FFF2-40B4-BE49-F238E27FC236}">
                      <a16:creationId xmlns:a16="http://schemas.microsoft.com/office/drawing/2014/main" id="{1B57DC14-D89B-BE43-784C-A42A2815A9E7}"/>
                    </a:ext>
                  </a:extLst>
                </p:cNvPr>
                <p:cNvPicPr/>
                <p:nvPr/>
              </p:nvPicPr>
              <p:blipFill>
                <a:blip r:embed="rId59"/>
                <a:stretch>
                  <a:fillRect/>
                </a:stretch>
              </p:blipFill>
              <p:spPr>
                <a:xfrm>
                  <a:off x="6443415" y="438780"/>
                  <a:ext cx="42480" cy="182520"/>
                </a:xfrm>
                <a:prstGeom prst="rect">
                  <a:avLst/>
                </a:prstGeom>
              </p:spPr>
            </p:pic>
          </mc:Fallback>
        </mc:AlternateContent>
      </p:grpSp>
      <p:grpSp>
        <p:nvGrpSpPr>
          <p:cNvPr id="74" name="组合 73">
            <a:extLst>
              <a:ext uri="{FF2B5EF4-FFF2-40B4-BE49-F238E27FC236}">
                <a16:creationId xmlns:a16="http://schemas.microsoft.com/office/drawing/2014/main" id="{A53243A6-5090-BFA7-35A9-C930E085A8BF}"/>
              </a:ext>
            </a:extLst>
          </p:cNvPr>
          <p:cNvGrpSpPr/>
          <p:nvPr/>
        </p:nvGrpSpPr>
        <p:grpSpPr>
          <a:xfrm>
            <a:off x="1489815" y="-1734660"/>
            <a:ext cx="787320" cy="1489440"/>
            <a:chOff x="1489815" y="-1734660"/>
            <a:chExt cx="787320" cy="1489440"/>
          </a:xfrm>
        </p:grpSpPr>
        <mc:AlternateContent xmlns:mc="http://schemas.openxmlformats.org/markup-compatibility/2006">
          <mc:Choice xmlns:p14="http://schemas.microsoft.com/office/powerpoint/2010/main" Requires="p14">
            <p:contentPart p14:bwMode="auto" r:id="rId60">
              <p14:nvContentPartPr>
                <p14:cNvPr id="45" name="墨迹 44">
                  <a:extLst>
                    <a:ext uri="{FF2B5EF4-FFF2-40B4-BE49-F238E27FC236}">
                      <a16:creationId xmlns:a16="http://schemas.microsoft.com/office/drawing/2014/main" id="{F789AC98-CF2B-3B4B-8456-7B8F7185DC4D}"/>
                    </a:ext>
                  </a:extLst>
                </p14:cNvPr>
                <p14:cNvContentPartPr/>
                <p14:nvPr/>
              </p14:nvContentPartPr>
              <p14:xfrm>
                <a:off x="1489815" y="-1553100"/>
                <a:ext cx="35280" cy="1307880"/>
              </p14:xfrm>
            </p:contentPart>
          </mc:Choice>
          <mc:Fallback>
            <p:pic>
              <p:nvPicPr>
                <p:cNvPr id="45" name="墨迹 44">
                  <a:extLst>
                    <a:ext uri="{FF2B5EF4-FFF2-40B4-BE49-F238E27FC236}">
                      <a16:creationId xmlns:a16="http://schemas.microsoft.com/office/drawing/2014/main" id="{F789AC98-CF2B-3B4B-8456-7B8F7185DC4D}"/>
                    </a:ext>
                  </a:extLst>
                </p:cNvPr>
                <p:cNvPicPr/>
                <p:nvPr/>
              </p:nvPicPr>
              <p:blipFill>
                <a:blip r:embed="rId61"/>
                <a:stretch>
                  <a:fillRect/>
                </a:stretch>
              </p:blipFill>
              <p:spPr>
                <a:xfrm>
                  <a:off x="1481175" y="-1561740"/>
                  <a:ext cx="52920" cy="13255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6" name="墨迹 45">
                  <a:extLst>
                    <a:ext uri="{FF2B5EF4-FFF2-40B4-BE49-F238E27FC236}">
                      <a16:creationId xmlns:a16="http://schemas.microsoft.com/office/drawing/2014/main" id="{8A28B528-ABFD-4B04-8EA8-8EEB81BDFB67}"/>
                    </a:ext>
                  </a:extLst>
                </p14:cNvPr>
                <p14:cNvContentPartPr/>
                <p14:nvPr/>
              </p14:nvContentPartPr>
              <p14:xfrm>
                <a:off x="1533375" y="-1734660"/>
                <a:ext cx="743760" cy="1299240"/>
              </p14:xfrm>
            </p:contentPart>
          </mc:Choice>
          <mc:Fallback>
            <p:pic>
              <p:nvPicPr>
                <p:cNvPr id="46" name="墨迹 45">
                  <a:extLst>
                    <a:ext uri="{FF2B5EF4-FFF2-40B4-BE49-F238E27FC236}">
                      <a16:creationId xmlns:a16="http://schemas.microsoft.com/office/drawing/2014/main" id="{8A28B528-ABFD-4B04-8EA8-8EEB81BDFB67}"/>
                    </a:ext>
                  </a:extLst>
                </p:cNvPr>
                <p:cNvPicPr/>
                <p:nvPr/>
              </p:nvPicPr>
              <p:blipFill>
                <a:blip r:embed="rId63"/>
                <a:stretch>
                  <a:fillRect/>
                </a:stretch>
              </p:blipFill>
              <p:spPr>
                <a:xfrm>
                  <a:off x="1524735" y="-1743300"/>
                  <a:ext cx="761400" cy="13168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7" name="墨迹 46">
                  <a:extLst>
                    <a:ext uri="{FF2B5EF4-FFF2-40B4-BE49-F238E27FC236}">
                      <a16:creationId xmlns:a16="http://schemas.microsoft.com/office/drawing/2014/main" id="{0196327D-8595-A19E-B02B-C090A496D631}"/>
                    </a:ext>
                  </a:extLst>
                </p14:cNvPr>
                <p14:cNvContentPartPr/>
                <p14:nvPr/>
              </p14:nvContentPartPr>
              <p14:xfrm>
                <a:off x="1638135" y="-576075"/>
                <a:ext cx="459720" cy="22320"/>
              </p14:xfrm>
            </p:contentPart>
          </mc:Choice>
          <mc:Fallback>
            <p:pic>
              <p:nvPicPr>
                <p:cNvPr id="47" name="墨迹 46">
                  <a:extLst>
                    <a:ext uri="{FF2B5EF4-FFF2-40B4-BE49-F238E27FC236}">
                      <a16:creationId xmlns:a16="http://schemas.microsoft.com/office/drawing/2014/main" id="{0196327D-8595-A19E-B02B-C090A496D631}"/>
                    </a:ext>
                  </a:extLst>
                </p:cNvPr>
                <p:cNvPicPr/>
                <p:nvPr/>
              </p:nvPicPr>
              <p:blipFill>
                <a:blip r:embed="rId65"/>
                <a:stretch>
                  <a:fillRect/>
                </a:stretch>
              </p:blipFill>
              <p:spPr>
                <a:xfrm>
                  <a:off x="1629495" y="-585075"/>
                  <a:ext cx="47736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9" name="墨迹 48">
                  <a:extLst>
                    <a:ext uri="{FF2B5EF4-FFF2-40B4-BE49-F238E27FC236}">
                      <a16:creationId xmlns:a16="http://schemas.microsoft.com/office/drawing/2014/main" id="{E7BC884A-BBB3-1351-C1E3-09FF2F314654}"/>
                    </a:ext>
                  </a:extLst>
                </p14:cNvPr>
                <p14:cNvContentPartPr/>
                <p14:nvPr/>
              </p14:nvContentPartPr>
              <p14:xfrm>
                <a:off x="1607175" y="-1636275"/>
                <a:ext cx="236520" cy="303840"/>
              </p14:xfrm>
            </p:contentPart>
          </mc:Choice>
          <mc:Fallback>
            <p:pic>
              <p:nvPicPr>
                <p:cNvPr id="49" name="墨迹 48">
                  <a:extLst>
                    <a:ext uri="{FF2B5EF4-FFF2-40B4-BE49-F238E27FC236}">
                      <a16:creationId xmlns:a16="http://schemas.microsoft.com/office/drawing/2014/main" id="{E7BC884A-BBB3-1351-C1E3-09FF2F314654}"/>
                    </a:ext>
                  </a:extLst>
                </p:cNvPr>
                <p:cNvPicPr/>
                <p:nvPr/>
              </p:nvPicPr>
              <p:blipFill>
                <a:blip r:embed="rId67"/>
                <a:stretch>
                  <a:fillRect/>
                </a:stretch>
              </p:blipFill>
              <p:spPr>
                <a:xfrm>
                  <a:off x="1598175" y="-1645275"/>
                  <a:ext cx="25416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0" name="墨迹 49">
                  <a:extLst>
                    <a:ext uri="{FF2B5EF4-FFF2-40B4-BE49-F238E27FC236}">
                      <a16:creationId xmlns:a16="http://schemas.microsoft.com/office/drawing/2014/main" id="{1E0C256A-FF56-D0C6-233A-6FD6F99B9543}"/>
                    </a:ext>
                  </a:extLst>
                </p14:cNvPr>
                <p14:cNvContentPartPr/>
                <p14:nvPr/>
              </p14:nvContentPartPr>
              <p14:xfrm>
                <a:off x="1771335" y="-1419195"/>
                <a:ext cx="45000" cy="50760"/>
              </p14:xfrm>
            </p:contentPart>
          </mc:Choice>
          <mc:Fallback>
            <p:pic>
              <p:nvPicPr>
                <p:cNvPr id="50" name="墨迹 49">
                  <a:extLst>
                    <a:ext uri="{FF2B5EF4-FFF2-40B4-BE49-F238E27FC236}">
                      <a16:creationId xmlns:a16="http://schemas.microsoft.com/office/drawing/2014/main" id="{1E0C256A-FF56-D0C6-233A-6FD6F99B9543}"/>
                    </a:ext>
                  </a:extLst>
                </p:cNvPr>
                <p:cNvPicPr/>
                <p:nvPr/>
              </p:nvPicPr>
              <p:blipFill>
                <a:blip r:embed="rId69"/>
                <a:stretch>
                  <a:fillRect/>
                </a:stretch>
              </p:blipFill>
              <p:spPr>
                <a:xfrm>
                  <a:off x="1762695" y="-1428195"/>
                  <a:ext cx="6264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1" name="墨迹 50">
                  <a:extLst>
                    <a:ext uri="{FF2B5EF4-FFF2-40B4-BE49-F238E27FC236}">
                      <a16:creationId xmlns:a16="http://schemas.microsoft.com/office/drawing/2014/main" id="{2B6AD6EA-9463-1EC7-CCFC-A06AA78B642F}"/>
                    </a:ext>
                  </a:extLst>
                </p14:cNvPr>
                <p14:cNvContentPartPr/>
                <p14:nvPr/>
              </p14:nvContentPartPr>
              <p14:xfrm>
                <a:off x="1952415" y="-1529355"/>
                <a:ext cx="79200" cy="53280"/>
              </p14:xfrm>
            </p:contentPart>
          </mc:Choice>
          <mc:Fallback>
            <p:pic>
              <p:nvPicPr>
                <p:cNvPr id="51" name="墨迹 50">
                  <a:extLst>
                    <a:ext uri="{FF2B5EF4-FFF2-40B4-BE49-F238E27FC236}">
                      <a16:creationId xmlns:a16="http://schemas.microsoft.com/office/drawing/2014/main" id="{2B6AD6EA-9463-1EC7-CCFC-A06AA78B642F}"/>
                    </a:ext>
                  </a:extLst>
                </p:cNvPr>
                <p:cNvPicPr/>
                <p:nvPr/>
              </p:nvPicPr>
              <p:blipFill>
                <a:blip r:embed="rId71"/>
                <a:stretch>
                  <a:fillRect/>
                </a:stretch>
              </p:blipFill>
              <p:spPr>
                <a:xfrm>
                  <a:off x="1943775" y="-1538355"/>
                  <a:ext cx="968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2" name="墨迹 51">
                  <a:extLst>
                    <a:ext uri="{FF2B5EF4-FFF2-40B4-BE49-F238E27FC236}">
                      <a16:creationId xmlns:a16="http://schemas.microsoft.com/office/drawing/2014/main" id="{7CD9945B-4DF3-7A94-3429-986A7FD6EE2E}"/>
                    </a:ext>
                  </a:extLst>
                </p14:cNvPr>
                <p14:cNvContentPartPr/>
                <p14:nvPr/>
              </p14:nvContentPartPr>
              <p14:xfrm>
                <a:off x="1966815" y="-1637715"/>
                <a:ext cx="223200" cy="282240"/>
              </p14:xfrm>
            </p:contentPart>
          </mc:Choice>
          <mc:Fallback>
            <p:pic>
              <p:nvPicPr>
                <p:cNvPr id="52" name="墨迹 51">
                  <a:extLst>
                    <a:ext uri="{FF2B5EF4-FFF2-40B4-BE49-F238E27FC236}">
                      <a16:creationId xmlns:a16="http://schemas.microsoft.com/office/drawing/2014/main" id="{7CD9945B-4DF3-7A94-3429-986A7FD6EE2E}"/>
                    </a:ext>
                  </a:extLst>
                </p:cNvPr>
                <p:cNvPicPr/>
                <p:nvPr/>
              </p:nvPicPr>
              <p:blipFill>
                <a:blip r:embed="rId73"/>
                <a:stretch>
                  <a:fillRect/>
                </a:stretch>
              </p:blipFill>
              <p:spPr>
                <a:xfrm>
                  <a:off x="1958175" y="-1646715"/>
                  <a:ext cx="24084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3" name="墨迹 52">
                  <a:extLst>
                    <a:ext uri="{FF2B5EF4-FFF2-40B4-BE49-F238E27FC236}">
                      <a16:creationId xmlns:a16="http://schemas.microsoft.com/office/drawing/2014/main" id="{6FB024BF-1EA0-5356-8AEC-ADD2F3544D57}"/>
                    </a:ext>
                  </a:extLst>
                </p14:cNvPr>
                <p14:cNvContentPartPr/>
                <p14:nvPr/>
              </p14:nvContentPartPr>
              <p14:xfrm>
                <a:off x="2085615" y="-1541235"/>
                <a:ext cx="86040" cy="27000"/>
              </p14:xfrm>
            </p:contentPart>
          </mc:Choice>
          <mc:Fallback>
            <p:pic>
              <p:nvPicPr>
                <p:cNvPr id="53" name="墨迹 52">
                  <a:extLst>
                    <a:ext uri="{FF2B5EF4-FFF2-40B4-BE49-F238E27FC236}">
                      <a16:creationId xmlns:a16="http://schemas.microsoft.com/office/drawing/2014/main" id="{6FB024BF-1EA0-5356-8AEC-ADD2F3544D57}"/>
                    </a:ext>
                  </a:extLst>
                </p:cNvPr>
                <p:cNvPicPr/>
                <p:nvPr/>
              </p:nvPicPr>
              <p:blipFill>
                <a:blip r:embed="rId75"/>
                <a:stretch>
                  <a:fillRect/>
                </a:stretch>
              </p:blipFill>
              <p:spPr>
                <a:xfrm>
                  <a:off x="2076975" y="-1550235"/>
                  <a:ext cx="10368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4" name="墨迹 53">
                  <a:extLst>
                    <a:ext uri="{FF2B5EF4-FFF2-40B4-BE49-F238E27FC236}">
                      <a16:creationId xmlns:a16="http://schemas.microsoft.com/office/drawing/2014/main" id="{459BB673-77D9-366A-E314-4D9904826B25}"/>
                    </a:ext>
                  </a:extLst>
                </p14:cNvPr>
                <p14:cNvContentPartPr/>
                <p14:nvPr/>
              </p14:nvContentPartPr>
              <p14:xfrm>
                <a:off x="2135655" y="-1590915"/>
                <a:ext cx="55080" cy="236160"/>
              </p14:xfrm>
            </p:contentPart>
          </mc:Choice>
          <mc:Fallback>
            <p:pic>
              <p:nvPicPr>
                <p:cNvPr id="54" name="墨迹 53">
                  <a:extLst>
                    <a:ext uri="{FF2B5EF4-FFF2-40B4-BE49-F238E27FC236}">
                      <a16:creationId xmlns:a16="http://schemas.microsoft.com/office/drawing/2014/main" id="{459BB673-77D9-366A-E314-4D9904826B25}"/>
                    </a:ext>
                  </a:extLst>
                </p:cNvPr>
                <p:cNvPicPr/>
                <p:nvPr/>
              </p:nvPicPr>
              <p:blipFill>
                <a:blip r:embed="rId77"/>
                <a:stretch>
                  <a:fillRect/>
                </a:stretch>
              </p:blipFill>
              <p:spPr>
                <a:xfrm>
                  <a:off x="2126655" y="-1599555"/>
                  <a:ext cx="7272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6" name="墨迹 55">
                  <a:extLst>
                    <a:ext uri="{FF2B5EF4-FFF2-40B4-BE49-F238E27FC236}">
                      <a16:creationId xmlns:a16="http://schemas.microsoft.com/office/drawing/2014/main" id="{33ED2C64-B931-6B78-2499-B3D1CA4B2989}"/>
                    </a:ext>
                  </a:extLst>
                </p14:cNvPr>
                <p14:cNvContentPartPr/>
                <p14:nvPr/>
              </p14:nvContentPartPr>
              <p14:xfrm>
                <a:off x="1541295" y="-1005555"/>
                <a:ext cx="107640" cy="63000"/>
              </p14:xfrm>
            </p:contentPart>
          </mc:Choice>
          <mc:Fallback>
            <p:pic>
              <p:nvPicPr>
                <p:cNvPr id="56" name="墨迹 55">
                  <a:extLst>
                    <a:ext uri="{FF2B5EF4-FFF2-40B4-BE49-F238E27FC236}">
                      <a16:creationId xmlns:a16="http://schemas.microsoft.com/office/drawing/2014/main" id="{33ED2C64-B931-6B78-2499-B3D1CA4B2989}"/>
                    </a:ext>
                  </a:extLst>
                </p:cNvPr>
                <p:cNvPicPr/>
                <p:nvPr/>
              </p:nvPicPr>
              <p:blipFill>
                <a:blip r:embed="rId79"/>
                <a:stretch>
                  <a:fillRect/>
                </a:stretch>
              </p:blipFill>
              <p:spPr>
                <a:xfrm>
                  <a:off x="1532295" y="-1014555"/>
                  <a:ext cx="12528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7" name="墨迹 56">
                  <a:extLst>
                    <a:ext uri="{FF2B5EF4-FFF2-40B4-BE49-F238E27FC236}">
                      <a16:creationId xmlns:a16="http://schemas.microsoft.com/office/drawing/2014/main" id="{8E7F6FC4-78DF-279E-59C1-9745EB91FE4D}"/>
                    </a:ext>
                  </a:extLst>
                </p14:cNvPr>
                <p14:cNvContentPartPr/>
                <p14:nvPr/>
              </p14:nvContentPartPr>
              <p14:xfrm>
                <a:off x="1628055" y="-1085835"/>
                <a:ext cx="11880" cy="325800"/>
              </p14:xfrm>
            </p:contentPart>
          </mc:Choice>
          <mc:Fallback>
            <p:pic>
              <p:nvPicPr>
                <p:cNvPr id="57" name="墨迹 56">
                  <a:extLst>
                    <a:ext uri="{FF2B5EF4-FFF2-40B4-BE49-F238E27FC236}">
                      <a16:creationId xmlns:a16="http://schemas.microsoft.com/office/drawing/2014/main" id="{8E7F6FC4-78DF-279E-59C1-9745EB91FE4D}"/>
                    </a:ext>
                  </a:extLst>
                </p:cNvPr>
                <p:cNvPicPr/>
                <p:nvPr/>
              </p:nvPicPr>
              <p:blipFill>
                <a:blip r:embed="rId81"/>
                <a:stretch>
                  <a:fillRect/>
                </a:stretch>
              </p:blipFill>
              <p:spPr>
                <a:xfrm>
                  <a:off x="1619055" y="-1094835"/>
                  <a:ext cx="2952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8" name="墨迹 57">
                  <a:extLst>
                    <a:ext uri="{FF2B5EF4-FFF2-40B4-BE49-F238E27FC236}">
                      <a16:creationId xmlns:a16="http://schemas.microsoft.com/office/drawing/2014/main" id="{0760DE95-9F4D-3F2C-455F-11FE8ED6494B}"/>
                    </a:ext>
                  </a:extLst>
                </p14:cNvPr>
                <p14:cNvContentPartPr/>
                <p14:nvPr/>
              </p14:nvContentPartPr>
              <p14:xfrm>
                <a:off x="1569375" y="-905115"/>
                <a:ext cx="105840" cy="83160"/>
              </p14:xfrm>
            </p:contentPart>
          </mc:Choice>
          <mc:Fallback>
            <p:pic>
              <p:nvPicPr>
                <p:cNvPr id="58" name="墨迹 57">
                  <a:extLst>
                    <a:ext uri="{FF2B5EF4-FFF2-40B4-BE49-F238E27FC236}">
                      <a16:creationId xmlns:a16="http://schemas.microsoft.com/office/drawing/2014/main" id="{0760DE95-9F4D-3F2C-455F-11FE8ED6494B}"/>
                    </a:ext>
                  </a:extLst>
                </p:cNvPr>
                <p:cNvPicPr/>
                <p:nvPr/>
              </p:nvPicPr>
              <p:blipFill>
                <a:blip r:embed="rId83"/>
                <a:stretch>
                  <a:fillRect/>
                </a:stretch>
              </p:blipFill>
              <p:spPr>
                <a:xfrm>
                  <a:off x="1560375" y="-913755"/>
                  <a:ext cx="12348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9" name="墨迹 58">
                  <a:extLst>
                    <a:ext uri="{FF2B5EF4-FFF2-40B4-BE49-F238E27FC236}">
                      <a16:creationId xmlns:a16="http://schemas.microsoft.com/office/drawing/2014/main" id="{5ACBA87C-3AAB-1764-5883-BC86668EF2E2}"/>
                    </a:ext>
                  </a:extLst>
                </p14:cNvPr>
                <p14:cNvContentPartPr/>
                <p14:nvPr/>
              </p14:nvContentPartPr>
              <p14:xfrm>
                <a:off x="1685655" y="-1142355"/>
                <a:ext cx="105120" cy="65880"/>
              </p14:xfrm>
            </p:contentPart>
          </mc:Choice>
          <mc:Fallback>
            <p:pic>
              <p:nvPicPr>
                <p:cNvPr id="59" name="墨迹 58">
                  <a:extLst>
                    <a:ext uri="{FF2B5EF4-FFF2-40B4-BE49-F238E27FC236}">
                      <a16:creationId xmlns:a16="http://schemas.microsoft.com/office/drawing/2014/main" id="{5ACBA87C-3AAB-1764-5883-BC86668EF2E2}"/>
                    </a:ext>
                  </a:extLst>
                </p:cNvPr>
                <p:cNvPicPr/>
                <p:nvPr/>
              </p:nvPicPr>
              <p:blipFill>
                <a:blip r:embed="rId85"/>
                <a:stretch>
                  <a:fillRect/>
                </a:stretch>
              </p:blipFill>
              <p:spPr>
                <a:xfrm>
                  <a:off x="1677015" y="-1150995"/>
                  <a:ext cx="12276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1" name="墨迹 60">
                  <a:extLst>
                    <a:ext uri="{FF2B5EF4-FFF2-40B4-BE49-F238E27FC236}">
                      <a16:creationId xmlns:a16="http://schemas.microsoft.com/office/drawing/2014/main" id="{77C9D408-6FF4-6AB5-2EA9-3CCA3786BA8D}"/>
                    </a:ext>
                  </a:extLst>
                </p14:cNvPr>
                <p14:cNvContentPartPr/>
                <p14:nvPr/>
              </p14:nvContentPartPr>
              <p14:xfrm>
                <a:off x="1693575" y="-1190595"/>
                <a:ext cx="121680" cy="444600"/>
              </p14:xfrm>
            </p:contentPart>
          </mc:Choice>
          <mc:Fallback>
            <p:pic>
              <p:nvPicPr>
                <p:cNvPr id="61" name="墨迹 60">
                  <a:extLst>
                    <a:ext uri="{FF2B5EF4-FFF2-40B4-BE49-F238E27FC236}">
                      <a16:creationId xmlns:a16="http://schemas.microsoft.com/office/drawing/2014/main" id="{77C9D408-6FF4-6AB5-2EA9-3CCA3786BA8D}"/>
                    </a:ext>
                  </a:extLst>
                </p:cNvPr>
                <p:cNvPicPr/>
                <p:nvPr/>
              </p:nvPicPr>
              <p:blipFill>
                <a:blip r:embed="rId87"/>
                <a:stretch>
                  <a:fillRect/>
                </a:stretch>
              </p:blipFill>
              <p:spPr>
                <a:xfrm>
                  <a:off x="1684575" y="-1199595"/>
                  <a:ext cx="139320" cy="4622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2" name="墨迹 61">
                  <a:extLst>
                    <a:ext uri="{FF2B5EF4-FFF2-40B4-BE49-F238E27FC236}">
                      <a16:creationId xmlns:a16="http://schemas.microsoft.com/office/drawing/2014/main" id="{A86929C8-2B6F-8379-E3B2-2B95E2B0F8D2}"/>
                    </a:ext>
                  </a:extLst>
                </p14:cNvPr>
                <p14:cNvContentPartPr/>
                <p14:nvPr/>
              </p14:nvContentPartPr>
              <p14:xfrm>
                <a:off x="1761975" y="-828795"/>
                <a:ext cx="52200" cy="23760"/>
              </p14:xfrm>
            </p:contentPart>
          </mc:Choice>
          <mc:Fallback>
            <p:pic>
              <p:nvPicPr>
                <p:cNvPr id="62" name="墨迹 61">
                  <a:extLst>
                    <a:ext uri="{FF2B5EF4-FFF2-40B4-BE49-F238E27FC236}">
                      <a16:creationId xmlns:a16="http://schemas.microsoft.com/office/drawing/2014/main" id="{A86929C8-2B6F-8379-E3B2-2B95E2B0F8D2}"/>
                    </a:ext>
                  </a:extLst>
                </p:cNvPr>
                <p:cNvPicPr/>
                <p:nvPr/>
              </p:nvPicPr>
              <p:blipFill>
                <a:blip r:embed="rId89"/>
                <a:stretch>
                  <a:fillRect/>
                </a:stretch>
              </p:blipFill>
              <p:spPr>
                <a:xfrm>
                  <a:off x="1753335" y="-837795"/>
                  <a:ext cx="6984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6" name="墨迹 65">
                  <a:extLst>
                    <a:ext uri="{FF2B5EF4-FFF2-40B4-BE49-F238E27FC236}">
                      <a16:creationId xmlns:a16="http://schemas.microsoft.com/office/drawing/2014/main" id="{AC678927-AD84-7CE7-3FA5-606A26351E18}"/>
                    </a:ext>
                  </a:extLst>
                </p14:cNvPr>
                <p14:cNvContentPartPr/>
                <p14:nvPr/>
              </p14:nvContentPartPr>
              <p14:xfrm>
                <a:off x="1904895" y="-1019595"/>
                <a:ext cx="111960" cy="174960"/>
              </p14:xfrm>
            </p:contentPart>
          </mc:Choice>
          <mc:Fallback>
            <p:pic>
              <p:nvPicPr>
                <p:cNvPr id="66" name="墨迹 65">
                  <a:extLst>
                    <a:ext uri="{FF2B5EF4-FFF2-40B4-BE49-F238E27FC236}">
                      <a16:creationId xmlns:a16="http://schemas.microsoft.com/office/drawing/2014/main" id="{AC678927-AD84-7CE7-3FA5-606A26351E18}"/>
                    </a:ext>
                  </a:extLst>
                </p:cNvPr>
                <p:cNvPicPr/>
                <p:nvPr/>
              </p:nvPicPr>
              <p:blipFill>
                <a:blip r:embed="rId91"/>
                <a:stretch>
                  <a:fillRect/>
                </a:stretch>
              </p:blipFill>
              <p:spPr>
                <a:xfrm>
                  <a:off x="1896255" y="-1028595"/>
                  <a:ext cx="12960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7" name="墨迹 66">
                  <a:extLst>
                    <a:ext uri="{FF2B5EF4-FFF2-40B4-BE49-F238E27FC236}">
                      <a16:creationId xmlns:a16="http://schemas.microsoft.com/office/drawing/2014/main" id="{D4E936CC-D75F-AA94-5117-E4C73F678BFB}"/>
                    </a:ext>
                  </a:extLst>
                </p14:cNvPr>
                <p14:cNvContentPartPr/>
                <p14:nvPr/>
              </p14:nvContentPartPr>
              <p14:xfrm>
                <a:off x="2064735" y="-1000515"/>
                <a:ext cx="96120" cy="102600"/>
              </p14:xfrm>
            </p:contentPart>
          </mc:Choice>
          <mc:Fallback>
            <p:pic>
              <p:nvPicPr>
                <p:cNvPr id="67" name="墨迹 66">
                  <a:extLst>
                    <a:ext uri="{FF2B5EF4-FFF2-40B4-BE49-F238E27FC236}">
                      <a16:creationId xmlns:a16="http://schemas.microsoft.com/office/drawing/2014/main" id="{D4E936CC-D75F-AA94-5117-E4C73F678BFB}"/>
                    </a:ext>
                  </a:extLst>
                </p:cNvPr>
                <p:cNvPicPr/>
                <p:nvPr/>
              </p:nvPicPr>
              <p:blipFill>
                <a:blip r:embed="rId93"/>
                <a:stretch>
                  <a:fillRect/>
                </a:stretch>
              </p:blipFill>
              <p:spPr>
                <a:xfrm>
                  <a:off x="2056095" y="-1009155"/>
                  <a:ext cx="11376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8" name="墨迹 67">
                  <a:extLst>
                    <a:ext uri="{FF2B5EF4-FFF2-40B4-BE49-F238E27FC236}">
                      <a16:creationId xmlns:a16="http://schemas.microsoft.com/office/drawing/2014/main" id="{E4C7758A-C7D3-DE5C-4D90-36CC4638CA1C}"/>
                    </a:ext>
                  </a:extLst>
                </p14:cNvPr>
                <p14:cNvContentPartPr/>
                <p14:nvPr/>
              </p14:nvContentPartPr>
              <p14:xfrm>
                <a:off x="2043135" y="-1095195"/>
                <a:ext cx="71640" cy="281160"/>
              </p14:xfrm>
            </p:contentPart>
          </mc:Choice>
          <mc:Fallback>
            <p:pic>
              <p:nvPicPr>
                <p:cNvPr id="68" name="墨迹 67">
                  <a:extLst>
                    <a:ext uri="{FF2B5EF4-FFF2-40B4-BE49-F238E27FC236}">
                      <a16:creationId xmlns:a16="http://schemas.microsoft.com/office/drawing/2014/main" id="{E4C7758A-C7D3-DE5C-4D90-36CC4638CA1C}"/>
                    </a:ext>
                  </a:extLst>
                </p:cNvPr>
                <p:cNvPicPr/>
                <p:nvPr/>
              </p:nvPicPr>
              <p:blipFill>
                <a:blip r:embed="rId95"/>
                <a:stretch>
                  <a:fillRect/>
                </a:stretch>
              </p:blipFill>
              <p:spPr>
                <a:xfrm>
                  <a:off x="2034495" y="-1104195"/>
                  <a:ext cx="8928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9" name="墨迹 68">
                  <a:extLst>
                    <a:ext uri="{FF2B5EF4-FFF2-40B4-BE49-F238E27FC236}">
                      <a16:creationId xmlns:a16="http://schemas.microsoft.com/office/drawing/2014/main" id="{D42896C8-839A-B63B-CCA8-53DC835D731D}"/>
                    </a:ext>
                  </a:extLst>
                </p14:cNvPr>
                <p14:cNvContentPartPr/>
                <p14:nvPr/>
              </p14:nvContentPartPr>
              <p14:xfrm>
                <a:off x="2076255" y="-933555"/>
                <a:ext cx="129240" cy="118080"/>
              </p14:xfrm>
            </p:contentPart>
          </mc:Choice>
          <mc:Fallback>
            <p:pic>
              <p:nvPicPr>
                <p:cNvPr id="69" name="墨迹 68">
                  <a:extLst>
                    <a:ext uri="{FF2B5EF4-FFF2-40B4-BE49-F238E27FC236}">
                      <a16:creationId xmlns:a16="http://schemas.microsoft.com/office/drawing/2014/main" id="{D42896C8-839A-B63B-CCA8-53DC835D731D}"/>
                    </a:ext>
                  </a:extLst>
                </p:cNvPr>
                <p:cNvPicPr/>
                <p:nvPr/>
              </p:nvPicPr>
              <p:blipFill>
                <a:blip r:embed="rId97"/>
                <a:stretch>
                  <a:fillRect/>
                </a:stretch>
              </p:blipFill>
              <p:spPr>
                <a:xfrm>
                  <a:off x="2067615" y="-942555"/>
                  <a:ext cx="146880" cy="135720"/>
                </a:xfrm>
                <a:prstGeom prst="rect">
                  <a:avLst/>
                </a:prstGeom>
              </p:spPr>
            </p:pic>
          </mc:Fallback>
        </mc:AlternateContent>
      </p:grpSp>
      <p:grpSp>
        <p:nvGrpSpPr>
          <p:cNvPr id="73" name="组合 72">
            <a:extLst>
              <a:ext uri="{FF2B5EF4-FFF2-40B4-BE49-F238E27FC236}">
                <a16:creationId xmlns:a16="http://schemas.microsoft.com/office/drawing/2014/main" id="{C6C7C7EE-084A-331F-7EAC-A884D096655A}"/>
              </a:ext>
            </a:extLst>
          </p:cNvPr>
          <p:cNvGrpSpPr/>
          <p:nvPr/>
        </p:nvGrpSpPr>
        <p:grpSpPr>
          <a:xfrm>
            <a:off x="2694015" y="-1285995"/>
            <a:ext cx="212040" cy="280800"/>
            <a:chOff x="2694015" y="-1285995"/>
            <a:chExt cx="212040" cy="280800"/>
          </a:xfrm>
        </p:grpSpPr>
        <mc:AlternateContent xmlns:mc="http://schemas.openxmlformats.org/markup-compatibility/2006">
          <mc:Choice xmlns:p14="http://schemas.microsoft.com/office/powerpoint/2010/main" Requires="p14">
            <p:contentPart p14:bwMode="auto" r:id="rId98">
              <p14:nvContentPartPr>
                <p14:cNvPr id="70" name="墨迹 69">
                  <a:extLst>
                    <a:ext uri="{FF2B5EF4-FFF2-40B4-BE49-F238E27FC236}">
                      <a16:creationId xmlns:a16="http://schemas.microsoft.com/office/drawing/2014/main" id="{4D2B761F-2BC0-38D4-4D24-F6763B834D05}"/>
                    </a:ext>
                  </a:extLst>
                </p14:cNvPr>
                <p14:cNvContentPartPr/>
                <p14:nvPr/>
              </p14:nvContentPartPr>
              <p14:xfrm>
                <a:off x="2714535" y="-1171515"/>
                <a:ext cx="120960" cy="23400"/>
              </p14:xfrm>
            </p:contentPart>
          </mc:Choice>
          <mc:Fallback>
            <p:pic>
              <p:nvPicPr>
                <p:cNvPr id="70" name="墨迹 69">
                  <a:extLst>
                    <a:ext uri="{FF2B5EF4-FFF2-40B4-BE49-F238E27FC236}">
                      <a16:creationId xmlns:a16="http://schemas.microsoft.com/office/drawing/2014/main" id="{4D2B761F-2BC0-38D4-4D24-F6763B834D05}"/>
                    </a:ext>
                  </a:extLst>
                </p:cNvPr>
                <p:cNvPicPr/>
                <p:nvPr/>
              </p:nvPicPr>
              <p:blipFill>
                <a:blip r:embed="rId99"/>
                <a:stretch>
                  <a:fillRect/>
                </a:stretch>
              </p:blipFill>
              <p:spPr>
                <a:xfrm>
                  <a:off x="2705895" y="-1180515"/>
                  <a:ext cx="13860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71" name="墨迹 70">
                  <a:extLst>
                    <a:ext uri="{FF2B5EF4-FFF2-40B4-BE49-F238E27FC236}">
                      <a16:creationId xmlns:a16="http://schemas.microsoft.com/office/drawing/2014/main" id="{9E52F5E0-99B8-9E7F-48B3-F5D55C8A82E4}"/>
                    </a:ext>
                  </a:extLst>
                </p14:cNvPr>
                <p14:cNvContentPartPr/>
                <p14:nvPr/>
              </p14:nvContentPartPr>
              <p14:xfrm>
                <a:off x="2694015" y="-1062795"/>
                <a:ext cx="161280" cy="45360"/>
              </p14:xfrm>
            </p:contentPart>
          </mc:Choice>
          <mc:Fallback>
            <p:pic>
              <p:nvPicPr>
                <p:cNvPr id="71" name="墨迹 70">
                  <a:extLst>
                    <a:ext uri="{FF2B5EF4-FFF2-40B4-BE49-F238E27FC236}">
                      <a16:creationId xmlns:a16="http://schemas.microsoft.com/office/drawing/2014/main" id="{9E52F5E0-99B8-9E7F-48B3-F5D55C8A82E4}"/>
                    </a:ext>
                  </a:extLst>
                </p:cNvPr>
                <p:cNvPicPr/>
                <p:nvPr/>
              </p:nvPicPr>
              <p:blipFill>
                <a:blip r:embed="rId101"/>
                <a:stretch>
                  <a:fillRect/>
                </a:stretch>
              </p:blipFill>
              <p:spPr>
                <a:xfrm>
                  <a:off x="2685015" y="-1071795"/>
                  <a:ext cx="17892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72" name="墨迹 71">
                  <a:extLst>
                    <a:ext uri="{FF2B5EF4-FFF2-40B4-BE49-F238E27FC236}">
                      <a16:creationId xmlns:a16="http://schemas.microsoft.com/office/drawing/2014/main" id="{8F5C93FC-F769-7CC9-099B-D436753904D9}"/>
                    </a:ext>
                  </a:extLst>
                </p14:cNvPr>
                <p14:cNvContentPartPr/>
                <p14:nvPr/>
              </p14:nvContentPartPr>
              <p14:xfrm>
                <a:off x="2790495" y="-1285995"/>
                <a:ext cx="115560" cy="280800"/>
              </p14:xfrm>
            </p:contentPart>
          </mc:Choice>
          <mc:Fallback>
            <p:pic>
              <p:nvPicPr>
                <p:cNvPr id="72" name="墨迹 71">
                  <a:extLst>
                    <a:ext uri="{FF2B5EF4-FFF2-40B4-BE49-F238E27FC236}">
                      <a16:creationId xmlns:a16="http://schemas.microsoft.com/office/drawing/2014/main" id="{8F5C93FC-F769-7CC9-099B-D436753904D9}"/>
                    </a:ext>
                  </a:extLst>
                </p:cNvPr>
                <p:cNvPicPr/>
                <p:nvPr/>
              </p:nvPicPr>
              <p:blipFill>
                <a:blip r:embed="rId103"/>
                <a:stretch>
                  <a:fillRect/>
                </a:stretch>
              </p:blipFill>
              <p:spPr>
                <a:xfrm>
                  <a:off x="2781855" y="-1294995"/>
                  <a:ext cx="133200" cy="298440"/>
                </a:xfrm>
                <a:prstGeom prst="rect">
                  <a:avLst/>
                </a:prstGeom>
              </p:spPr>
            </p:pic>
          </mc:Fallback>
        </mc:AlternateContent>
      </p:grpSp>
      <p:grpSp>
        <p:nvGrpSpPr>
          <p:cNvPr id="88" name="组合 87">
            <a:extLst>
              <a:ext uri="{FF2B5EF4-FFF2-40B4-BE49-F238E27FC236}">
                <a16:creationId xmlns:a16="http://schemas.microsoft.com/office/drawing/2014/main" id="{46537DC4-C8E7-FDCA-0940-54F415CB3D1B}"/>
              </a:ext>
            </a:extLst>
          </p:cNvPr>
          <p:cNvGrpSpPr/>
          <p:nvPr/>
        </p:nvGrpSpPr>
        <p:grpSpPr>
          <a:xfrm>
            <a:off x="3176415" y="-1907790"/>
            <a:ext cx="1023480" cy="1617480"/>
            <a:chOff x="3176415" y="-1907790"/>
            <a:chExt cx="1023480" cy="1617480"/>
          </a:xfrm>
        </p:grpSpPr>
        <mc:AlternateContent xmlns:mc="http://schemas.openxmlformats.org/markup-compatibility/2006">
          <mc:Choice xmlns:p14="http://schemas.microsoft.com/office/powerpoint/2010/main" Requires="p14">
            <p:contentPart p14:bwMode="auto" r:id="rId104">
              <p14:nvContentPartPr>
                <p14:cNvPr id="75" name="墨迹 74">
                  <a:extLst>
                    <a:ext uri="{FF2B5EF4-FFF2-40B4-BE49-F238E27FC236}">
                      <a16:creationId xmlns:a16="http://schemas.microsoft.com/office/drawing/2014/main" id="{3CD35AAD-E6EC-35DD-17D9-CF863C39B589}"/>
                    </a:ext>
                  </a:extLst>
                </p14:cNvPr>
                <p14:cNvContentPartPr/>
                <p14:nvPr/>
              </p14:nvContentPartPr>
              <p14:xfrm>
                <a:off x="3176415" y="-1804035"/>
                <a:ext cx="109800" cy="1284480"/>
              </p14:xfrm>
            </p:contentPart>
          </mc:Choice>
          <mc:Fallback>
            <p:pic>
              <p:nvPicPr>
                <p:cNvPr id="75" name="墨迹 74">
                  <a:extLst>
                    <a:ext uri="{FF2B5EF4-FFF2-40B4-BE49-F238E27FC236}">
                      <a16:creationId xmlns:a16="http://schemas.microsoft.com/office/drawing/2014/main" id="{3CD35AAD-E6EC-35DD-17D9-CF863C39B589}"/>
                    </a:ext>
                  </a:extLst>
                </p:cNvPr>
                <p:cNvPicPr/>
                <p:nvPr/>
              </p:nvPicPr>
              <p:blipFill>
                <a:blip r:embed="rId105"/>
                <a:stretch>
                  <a:fillRect/>
                </a:stretch>
              </p:blipFill>
              <p:spPr>
                <a:xfrm>
                  <a:off x="3167775" y="-1813035"/>
                  <a:ext cx="127440" cy="13021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6" name="墨迹 75">
                  <a:extLst>
                    <a:ext uri="{FF2B5EF4-FFF2-40B4-BE49-F238E27FC236}">
                      <a16:creationId xmlns:a16="http://schemas.microsoft.com/office/drawing/2014/main" id="{28F2DA1C-6431-55FE-FDB7-6EB136D8F0EE}"/>
                    </a:ext>
                  </a:extLst>
                </p14:cNvPr>
                <p14:cNvContentPartPr/>
                <p14:nvPr/>
              </p14:nvContentPartPr>
              <p14:xfrm>
                <a:off x="3257415" y="-1907790"/>
                <a:ext cx="942480" cy="1617480"/>
              </p14:xfrm>
            </p:contentPart>
          </mc:Choice>
          <mc:Fallback>
            <p:pic>
              <p:nvPicPr>
                <p:cNvPr id="76" name="墨迹 75">
                  <a:extLst>
                    <a:ext uri="{FF2B5EF4-FFF2-40B4-BE49-F238E27FC236}">
                      <a16:creationId xmlns:a16="http://schemas.microsoft.com/office/drawing/2014/main" id="{28F2DA1C-6431-55FE-FDB7-6EB136D8F0EE}"/>
                    </a:ext>
                  </a:extLst>
                </p:cNvPr>
                <p:cNvPicPr/>
                <p:nvPr/>
              </p:nvPicPr>
              <p:blipFill>
                <a:blip r:embed="rId107"/>
                <a:stretch>
                  <a:fillRect/>
                </a:stretch>
              </p:blipFill>
              <p:spPr>
                <a:xfrm>
                  <a:off x="3248775" y="-1916790"/>
                  <a:ext cx="960120" cy="16351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7" name="墨迹 76">
                  <a:extLst>
                    <a:ext uri="{FF2B5EF4-FFF2-40B4-BE49-F238E27FC236}">
                      <a16:creationId xmlns:a16="http://schemas.microsoft.com/office/drawing/2014/main" id="{90004C8A-4EBB-8DD4-231A-FDB77D29F781}"/>
                    </a:ext>
                  </a:extLst>
                </p14:cNvPr>
                <p14:cNvContentPartPr/>
                <p14:nvPr/>
              </p14:nvContentPartPr>
              <p14:xfrm>
                <a:off x="3264255" y="-559965"/>
                <a:ext cx="920160" cy="36360"/>
              </p14:xfrm>
            </p:contentPart>
          </mc:Choice>
          <mc:Fallback>
            <p:pic>
              <p:nvPicPr>
                <p:cNvPr id="77" name="墨迹 76">
                  <a:extLst>
                    <a:ext uri="{FF2B5EF4-FFF2-40B4-BE49-F238E27FC236}">
                      <a16:creationId xmlns:a16="http://schemas.microsoft.com/office/drawing/2014/main" id="{90004C8A-4EBB-8DD4-231A-FDB77D29F781}"/>
                    </a:ext>
                  </a:extLst>
                </p:cNvPr>
                <p:cNvPicPr/>
                <p:nvPr/>
              </p:nvPicPr>
              <p:blipFill>
                <a:blip r:embed="rId109"/>
                <a:stretch>
                  <a:fillRect/>
                </a:stretch>
              </p:blipFill>
              <p:spPr>
                <a:xfrm>
                  <a:off x="3255255" y="-568965"/>
                  <a:ext cx="93780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9" name="墨迹 78">
                  <a:extLst>
                    <a:ext uri="{FF2B5EF4-FFF2-40B4-BE49-F238E27FC236}">
                      <a16:creationId xmlns:a16="http://schemas.microsoft.com/office/drawing/2014/main" id="{91D0AE89-D700-855E-1A93-20DFBE22D6C1}"/>
                    </a:ext>
                  </a:extLst>
                </p14:cNvPr>
                <p14:cNvContentPartPr/>
                <p14:nvPr/>
              </p14:nvContentPartPr>
              <p14:xfrm>
                <a:off x="3190815" y="-1470765"/>
                <a:ext cx="3960" cy="13680"/>
              </p14:xfrm>
            </p:contentPart>
          </mc:Choice>
          <mc:Fallback>
            <p:pic>
              <p:nvPicPr>
                <p:cNvPr id="79" name="墨迹 78">
                  <a:extLst>
                    <a:ext uri="{FF2B5EF4-FFF2-40B4-BE49-F238E27FC236}">
                      <a16:creationId xmlns:a16="http://schemas.microsoft.com/office/drawing/2014/main" id="{91D0AE89-D700-855E-1A93-20DFBE22D6C1}"/>
                    </a:ext>
                  </a:extLst>
                </p:cNvPr>
                <p:cNvPicPr/>
                <p:nvPr/>
              </p:nvPicPr>
              <p:blipFill>
                <a:blip r:embed="rId111"/>
                <a:stretch>
                  <a:fillRect/>
                </a:stretch>
              </p:blipFill>
              <p:spPr>
                <a:xfrm>
                  <a:off x="3182175" y="-1479765"/>
                  <a:ext cx="2160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80" name="墨迹 79">
                  <a:extLst>
                    <a:ext uri="{FF2B5EF4-FFF2-40B4-BE49-F238E27FC236}">
                      <a16:creationId xmlns:a16="http://schemas.microsoft.com/office/drawing/2014/main" id="{7E56D5BA-5650-BCC3-10A3-10E35A71C3DB}"/>
                    </a:ext>
                  </a:extLst>
                </p14:cNvPr>
                <p14:cNvContentPartPr/>
                <p14:nvPr/>
              </p14:nvContentPartPr>
              <p14:xfrm>
                <a:off x="3371535" y="-1686045"/>
                <a:ext cx="33480" cy="25560"/>
              </p14:xfrm>
            </p:contentPart>
          </mc:Choice>
          <mc:Fallback>
            <p:pic>
              <p:nvPicPr>
                <p:cNvPr id="80" name="墨迹 79">
                  <a:extLst>
                    <a:ext uri="{FF2B5EF4-FFF2-40B4-BE49-F238E27FC236}">
                      <a16:creationId xmlns:a16="http://schemas.microsoft.com/office/drawing/2014/main" id="{7E56D5BA-5650-BCC3-10A3-10E35A71C3DB}"/>
                    </a:ext>
                  </a:extLst>
                </p:cNvPr>
                <p:cNvPicPr/>
                <p:nvPr/>
              </p:nvPicPr>
              <p:blipFill>
                <a:blip r:embed="rId113"/>
                <a:stretch>
                  <a:fillRect/>
                </a:stretch>
              </p:blipFill>
              <p:spPr>
                <a:xfrm>
                  <a:off x="3362895" y="-1695045"/>
                  <a:ext cx="5112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81" name="墨迹 80">
                  <a:extLst>
                    <a:ext uri="{FF2B5EF4-FFF2-40B4-BE49-F238E27FC236}">
                      <a16:creationId xmlns:a16="http://schemas.microsoft.com/office/drawing/2014/main" id="{CFFC9E27-F75F-FCF4-FA11-0F0960B246ED}"/>
                    </a:ext>
                  </a:extLst>
                </p14:cNvPr>
                <p14:cNvContentPartPr/>
                <p14:nvPr/>
              </p14:nvContentPartPr>
              <p14:xfrm>
                <a:off x="3343095" y="-1713045"/>
                <a:ext cx="249480" cy="266040"/>
              </p14:xfrm>
            </p:contentPart>
          </mc:Choice>
          <mc:Fallback>
            <p:pic>
              <p:nvPicPr>
                <p:cNvPr id="81" name="墨迹 80">
                  <a:extLst>
                    <a:ext uri="{FF2B5EF4-FFF2-40B4-BE49-F238E27FC236}">
                      <a16:creationId xmlns:a16="http://schemas.microsoft.com/office/drawing/2014/main" id="{CFFC9E27-F75F-FCF4-FA11-0F0960B246ED}"/>
                    </a:ext>
                  </a:extLst>
                </p:cNvPr>
                <p:cNvPicPr/>
                <p:nvPr/>
              </p:nvPicPr>
              <p:blipFill>
                <a:blip r:embed="rId115"/>
                <a:stretch>
                  <a:fillRect/>
                </a:stretch>
              </p:blipFill>
              <p:spPr>
                <a:xfrm>
                  <a:off x="3334455" y="-1722045"/>
                  <a:ext cx="26712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83" name="墨迹 82">
                  <a:extLst>
                    <a:ext uri="{FF2B5EF4-FFF2-40B4-BE49-F238E27FC236}">
                      <a16:creationId xmlns:a16="http://schemas.microsoft.com/office/drawing/2014/main" id="{F043D5D4-94E0-7D9C-4DEA-CB113F6888E0}"/>
                    </a:ext>
                  </a:extLst>
                </p14:cNvPr>
                <p14:cNvContentPartPr/>
                <p14:nvPr/>
              </p14:nvContentPartPr>
              <p14:xfrm>
                <a:off x="3698055" y="-1819245"/>
                <a:ext cx="55080" cy="163440"/>
              </p14:xfrm>
            </p:contentPart>
          </mc:Choice>
          <mc:Fallback>
            <p:pic>
              <p:nvPicPr>
                <p:cNvPr id="83" name="墨迹 82">
                  <a:extLst>
                    <a:ext uri="{FF2B5EF4-FFF2-40B4-BE49-F238E27FC236}">
                      <a16:creationId xmlns:a16="http://schemas.microsoft.com/office/drawing/2014/main" id="{F043D5D4-94E0-7D9C-4DEA-CB113F6888E0}"/>
                    </a:ext>
                  </a:extLst>
                </p:cNvPr>
                <p:cNvPicPr/>
                <p:nvPr/>
              </p:nvPicPr>
              <p:blipFill>
                <a:blip r:embed="rId117"/>
                <a:stretch>
                  <a:fillRect/>
                </a:stretch>
              </p:blipFill>
              <p:spPr>
                <a:xfrm>
                  <a:off x="3689415" y="-1828245"/>
                  <a:ext cx="7272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84" name="墨迹 83">
                  <a:extLst>
                    <a:ext uri="{FF2B5EF4-FFF2-40B4-BE49-F238E27FC236}">
                      <a16:creationId xmlns:a16="http://schemas.microsoft.com/office/drawing/2014/main" id="{485F83EB-6123-BBCA-F358-DB56A98B33CB}"/>
                    </a:ext>
                  </a:extLst>
                </p14:cNvPr>
                <p14:cNvContentPartPr/>
                <p14:nvPr/>
              </p14:nvContentPartPr>
              <p14:xfrm>
                <a:off x="3762135" y="-1838325"/>
                <a:ext cx="165960" cy="246600"/>
              </p14:xfrm>
            </p:contentPart>
          </mc:Choice>
          <mc:Fallback>
            <p:pic>
              <p:nvPicPr>
                <p:cNvPr id="84" name="墨迹 83">
                  <a:extLst>
                    <a:ext uri="{FF2B5EF4-FFF2-40B4-BE49-F238E27FC236}">
                      <a16:creationId xmlns:a16="http://schemas.microsoft.com/office/drawing/2014/main" id="{485F83EB-6123-BBCA-F358-DB56A98B33CB}"/>
                    </a:ext>
                  </a:extLst>
                </p:cNvPr>
                <p:cNvPicPr/>
                <p:nvPr/>
              </p:nvPicPr>
              <p:blipFill>
                <a:blip r:embed="rId119"/>
                <a:stretch>
                  <a:fillRect/>
                </a:stretch>
              </p:blipFill>
              <p:spPr>
                <a:xfrm>
                  <a:off x="3753495" y="-1847325"/>
                  <a:ext cx="18360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5" name="墨迹 84">
                  <a:extLst>
                    <a:ext uri="{FF2B5EF4-FFF2-40B4-BE49-F238E27FC236}">
                      <a16:creationId xmlns:a16="http://schemas.microsoft.com/office/drawing/2014/main" id="{F0E67D27-A30C-21F2-AD11-A38F78544657}"/>
                    </a:ext>
                  </a:extLst>
                </p14:cNvPr>
                <p14:cNvContentPartPr/>
                <p14:nvPr/>
              </p14:nvContentPartPr>
              <p14:xfrm>
                <a:off x="3710655" y="-1723845"/>
                <a:ext cx="253440" cy="267840"/>
              </p14:xfrm>
            </p:contentPart>
          </mc:Choice>
          <mc:Fallback>
            <p:pic>
              <p:nvPicPr>
                <p:cNvPr id="85" name="墨迹 84">
                  <a:extLst>
                    <a:ext uri="{FF2B5EF4-FFF2-40B4-BE49-F238E27FC236}">
                      <a16:creationId xmlns:a16="http://schemas.microsoft.com/office/drawing/2014/main" id="{F0E67D27-A30C-21F2-AD11-A38F78544657}"/>
                    </a:ext>
                  </a:extLst>
                </p:cNvPr>
                <p:cNvPicPr/>
                <p:nvPr/>
              </p:nvPicPr>
              <p:blipFill>
                <a:blip r:embed="rId121"/>
                <a:stretch>
                  <a:fillRect/>
                </a:stretch>
              </p:blipFill>
              <p:spPr>
                <a:xfrm>
                  <a:off x="3702015" y="-1732845"/>
                  <a:ext cx="27108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6" name="墨迹 85">
                  <a:extLst>
                    <a:ext uri="{FF2B5EF4-FFF2-40B4-BE49-F238E27FC236}">
                      <a16:creationId xmlns:a16="http://schemas.microsoft.com/office/drawing/2014/main" id="{50E55707-71D8-99E2-A8DD-B85F86767451}"/>
                    </a:ext>
                  </a:extLst>
                </p14:cNvPr>
                <p14:cNvContentPartPr/>
                <p14:nvPr/>
              </p14:nvContentPartPr>
              <p14:xfrm>
                <a:off x="3803535" y="-1552845"/>
                <a:ext cx="73800" cy="297720"/>
              </p14:xfrm>
            </p:contentPart>
          </mc:Choice>
          <mc:Fallback>
            <p:pic>
              <p:nvPicPr>
                <p:cNvPr id="86" name="墨迹 85">
                  <a:extLst>
                    <a:ext uri="{FF2B5EF4-FFF2-40B4-BE49-F238E27FC236}">
                      <a16:creationId xmlns:a16="http://schemas.microsoft.com/office/drawing/2014/main" id="{50E55707-71D8-99E2-A8DD-B85F86767451}"/>
                    </a:ext>
                  </a:extLst>
                </p:cNvPr>
                <p:cNvPicPr/>
                <p:nvPr/>
              </p:nvPicPr>
              <p:blipFill>
                <a:blip r:embed="rId123"/>
                <a:stretch>
                  <a:fillRect/>
                </a:stretch>
              </p:blipFill>
              <p:spPr>
                <a:xfrm>
                  <a:off x="3794535" y="-1561485"/>
                  <a:ext cx="9144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7" name="墨迹 86">
                  <a:extLst>
                    <a:ext uri="{FF2B5EF4-FFF2-40B4-BE49-F238E27FC236}">
                      <a16:creationId xmlns:a16="http://schemas.microsoft.com/office/drawing/2014/main" id="{3038764D-27EB-CBB0-7373-BA08CBA23CDF}"/>
                    </a:ext>
                  </a:extLst>
                </p14:cNvPr>
                <p14:cNvContentPartPr/>
                <p14:nvPr/>
              </p14:nvContentPartPr>
              <p14:xfrm>
                <a:off x="3419415" y="-1056405"/>
                <a:ext cx="536040" cy="90000"/>
              </p14:xfrm>
            </p:contentPart>
          </mc:Choice>
          <mc:Fallback>
            <p:pic>
              <p:nvPicPr>
                <p:cNvPr id="87" name="墨迹 86">
                  <a:extLst>
                    <a:ext uri="{FF2B5EF4-FFF2-40B4-BE49-F238E27FC236}">
                      <a16:creationId xmlns:a16="http://schemas.microsoft.com/office/drawing/2014/main" id="{3038764D-27EB-CBB0-7373-BA08CBA23CDF}"/>
                    </a:ext>
                  </a:extLst>
                </p:cNvPr>
                <p:cNvPicPr/>
                <p:nvPr/>
              </p:nvPicPr>
              <p:blipFill>
                <a:blip r:embed="rId125"/>
                <a:stretch>
                  <a:fillRect/>
                </a:stretch>
              </p:blipFill>
              <p:spPr>
                <a:xfrm>
                  <a:off x="3410415" y="-1065405"/>
                  <a:ext cx="553680" cy="107640"/>
                </a:xfrm>
                <a:prstGeom prst="rect">
                  <a:avLst/>
                </a:prstGeom>
              </p:spPr>
            </p:pic>
          </mc:Fallback>
        </mc:AlternateContent>
      </p:grpSp>
      <p:grpSp>
        <p:nvGrpSpPr>
          <p:cNvPr id="104" name="组合 103">
            <a:extLst>
              <a:ext uri="{FF2B5EF4-FFF2-40B4-BE49-F238E27FC236}">
                <a16:creationId xmlns:a16="http://schemas.microsoft.com/office/drawing/2014/main" id="{5824BF49-9AF6-3D55-D5ED-3B868BA1D789}"/>
              </a:ext>
            </a:extLst>
          </p:cNvPr>
          <p:cNvGrpSpPr/>
          <p:nvPr/>
        </p:nvGrpSpPr>
        <p:grpSpPr>
          <a:xfrm>
            <a:off x="4551255" y="-1941285"/>
            <a:ext cx="1631160" cy="1567080"/>
            <a:chOff x="4551255" y="-1941285"/>
            <a:chExt cx="1631160" cy="1567080"/>
          </a:xfrm>
        </p:grpSpPr>
        <mc:AlternateContent xmlns:mc="http://schemas.openxmlformats.org/markup-compatibility/2006">
          <mc:Choice xmlns:p14="http://schemas.microsoft.com/office/powerpoint/2010/main" Requires="p14">
            <p:contentPart p14:bwMode="auto" r:id="rId126">
              <p14:nvContentPartPr>
                <p14:cNvPr id="89" name="墨迹 88">
                  <a:extLst>
                    <a:ext uri="{FF2B5EF4-FFF2-40B4-BE49-F238E27FC236}">
                      <a16:creationId xmlns:a16="http://schemas.microsoft.com/office/drawing/2014/main" id="{2929AB32-F810-203C-A382-525D03CFBFFD}"/>
                    </a:ext>
                  </a:extLst>
                </p14:cNvPr>
                <p14:cNvContentPartPr/>
                <p14:nvPr/>
              </p14:nvContentPartPr>
              <p14:xfrm>
                <a:off x="4598775" y="-1192125"/>
                <a:ext cx="118080" cy="29880"/>
              </p14:xfrm>
            </p:contentPart>
          </mc:Choice>
          <mc:Fallback>
            <p:pic>
              <p:nvPicPr>
                <p:cNvPr id="89" name="墨迹 88">
                  <a:extLst>
                    <a:ext uri="{FF2B5EF4-FFF2-40B4-BE49-F238E27FC236}">
                      <a16:creationId xmlns:a16="http://schemas.microsoft.com/office/drawing/2014/main" id="{2929AB32-F810-203C-A382-525D03CFBFFD}"/>
                    </a:ext>
                  </a:extLst>
                </p:cNvPr>
                <p:cNvPicPr/>
                <p:nvPr/>
              </p:nvPicPr>
              <p:blipFill>
                <a:blip r:embed="rId127"/>
                <a:stretch>
                  <a:fillRect/>
                </a:stretch>
              </p:blipFill>
              <p:spPr>
                <a:xfrm>
                  <a:off x="4589775" y="-1200765"/>
                  <a:ext cx="13572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90" name="墨迹 89">
                  <a:extLst>
                    <a:ext uri="{FF2B5EF4-FFF2-40B4-BE49-F238E27FC236}">
                      <a16:creationId xmlns:a16="http://schemas.microsoft.com/office/drawing/2014/main" id="{73D39188-0FB1-3F9E-F841-6E7AD3803282}"/>
                    </a:ext>
                  </a:extLst>
                </p14:cNvPr>
                <p14:cNvContentPartPr/>
                <p14:nvPr/>
              </p14:nvContentPartPr>
              <p14:xfrm>
                <a:off x="4551255" y="-1094925"/>
                <a:ext cx="171360" cy="38160"/>
              </p14:xfrm>
            </p:contentPart>
          </mc:Choice>
          <mc:Fallback>
            <p:pic>
              <p:nvPicPr>
                <p:cNvPr id="90" name="墨迹 89">
                  <a:extLst>
                    <a:ext uri="{FF2B5EF4-FFF2-40B4-BE49-F238E27FC236}">
                      <a16:creationId xmlns:a16="http://schemas.microsoft.com/office/drawing/2014/main" id="{73D39188-0FB1-3F9E-F841-6E7AD3803282}"/>
                    </a:ext>
                  </a:extLst>
                </p:cNvPr>
                <p:cNvPicPr/>
                <p:nvPr/>
              </p:nvPicPr>
              <p:blipFill>
                <a:blip r:embed="rId129"/>
                <a:stretch>
                  <a:fillRect/>
                </a:stretch>
              </p:blipFill>
              <p:spPr>
                <a:xfrm>
                  <a:off x="4542615" y="-1103925"/>
                  <a:ext cx="1890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91" name="墨迹 90">
                  <a:extLst>
                    <a:ext uri="{FF2B5EF4-FFF2-40B4-BE49-F238E27FC236}">
                      <a16:creationId xmlns:a16="http://schemas.microsoft.com/office/drawing/2014/main" id="{E9F8B4A3-CA36-7568-38BA-89E788C27725}"/>
                    </a:ext>
                  </a:extLst>
                </p14:cNvPr>
                <p14:cNvContentPartPr/>
                <p14:nvPr/>
              </p14:nvContentPartPr>
              <p14:xfrm>
                <a:off x="4686255" y="-1342965"/>
                <a:ext cx="122040" cy="303120"/>
              </p14:xfrm>
            </p:contentPart>
          </mc:Choice>
          <mc:Fallback>
            <p:pic>
              <p:nvPicPr>
                <p:cNvPr id="91" name="墨迹 90">
                  <a:extLst>
                    <a:ext uri="{FF2B5EF4-FFF2-40B4-BE49-F238E27FC236}">
                      <a16:creationId xmlns:a16="http://schemas.microsoft.com/office/drawing/2014/main" id="{E9F8B4A3-CA36-7568-38BA-89E788C27725}"/>
                    </a:ext>
                  </a:extLst>
                </p:cNvPr>
                <p:cNvPicPr/>
                <p:nvPr/>
              </p:nvPicPr>
              <p:blipFill>
                <a:blip r:embed="rId131"/>
                <a:stretch>
                  <a:fillRect/>
                </a:stretch>
              </p:blipFill>
              <p:spPr>
                <a:xfrm>
                  <a:off x="4677615" y="-1351965"/>
                  <a:ext cx="13968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92" name="墨迹 91">
                  <a:extLst>
                    <a:ext uri="{FF2B5EF4-FFF2-40B4-BE49-F238E27FC236}">
                      <a16:creationId xmlns:a16="http://schemas.microsoft.com/office/drawing/2014/main" id="{E71B0FFE-4594-DFB6-C153-45EB1B8B83C8}"/>
                    </a:ext>
                  </a:extLst>
                </p14:cNvPr>
                <p14:cNvContentPartPr/>
                <p14:nvPr/>
              </p14:nvContentPartPr>
              <p14:xfrm>
                <a:off x="5018895" y="-1816725"/>
                <a:ext cx="115200" cy="1442520"/>
              </p14:xfrm>
            </p:contentPart>
          </mc:Choice>
          <mc:Fallback>
            <p:pic>
              <p:nvPicPr>
                <p:cNvPr id="92" name="墨迹 91">
                  <a:extLst>
                    <a:ext uri="{FF2B5EF4-FFF2-40B4-BE49-F238E27FC236}">
                      <a16:creationId xmlns:a16="http://schemas.microsoft.com/office/drawing/2014/main" id="{E71B0FFE-4594-DFB6-C153-45EB1B8B83C8}"/>
                    </a:ext>
                  </a:extLst>
                </p:cNvPr>
                <p:cNvPicPr/>
                <p:nvPr/>
              </p:nvPicPr>
              <p:blipFill>
                <a:blip r:embed="rId133"/>
                <a:stretch>
                  <a:fillRect/>
                </a:stretch>
              </p:blipFill>
              <p:spPr>
                <a:xfrm>
                  <a:off x="5009895" y="-1825365"/>
                  <a:ext cx="132840" cy="14601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93" name="墨迹 92">
                  <a:extLst>
                    <a:ext uri="{FF2B5EF4-FFF2-40B4-BE49-F238E27FC236}">
                      <a16:creationId xmlns:a16="http://schemas.microsoft.com/office/drawing/2014/main" id="{BCF30FF8-58F4-BF53-2130-9C603CC55EB3}"/>
                    </a:ext>
                  </a:extLst>
                </p14:cNvPr>
                <p14:cNvContentPartPr/>
                <p14:nvPr/>
              </p14:nvContentPartPr>
              <p14:xfrm>
                <a:off x="5171895" y="-1941285"/>
                <a:ext cx="1010520" cy="1440000"/>
              </p14:xfrm>
            </p:contentPart>
          </mc:Choice>
          <mc:Fallback>
            <p:pic>
              <p:nvPicPr>
                <p:cNvPr id="93" name="墨迹 92">
                  <a:extLst>
                    <a:ext uri="{FF2B5EF4-FFF2-40B4-BE49-F238E27FC236}">
                      <a16:creationId xmlns:a16="http://schemas.microsoft.com/office/drawing/2014/main" id="{BCF30FF8-58F4-BF53-2130-9C603CC55EB3}"/>
                    </a:ext>
                  </a:extLst>
                </p:cNvPr>
                <p:cNvPicPr/>
                <p:nvPr/>
              </p:nvPicPr>
              <p:blipFill>
                <a:blip r:embed="rId135"/>
                <a:stretch>
                  <a:fillRect/>
                </a:stretch>
              </p:blipFill>
              <p:spPr>
                <a:xfrm>
                  <a:off x="5163255" y="-1949925"/>
                  <a:ext cx="1028160" cy="14576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94" name="墨迹 93">
                  <a:extLst>
                    <a:ext uri="{FF2B5EF4-FFF2-40B4-BE49-F238E27FC236}">
                      <a16:creationId xmlns:a16="http://schemas.microsoft.com/office/drawing/2014/main" id="{B6942EF4-1377-AE06-91A5-E16B22A79806}"/>
                    </a:ext>
                  </a:extLst>
                </p14:cNvPr>
                <p14:cNvContentPartPr/>
                <p14:nvPr/>
              </p14:nvContentPartPr>
              <p14:xfrm>
                <a:off x="5105295" y="-448140"/>
                <a:ext cx="908280" cy="19440"/>
              </p14:xfrm>
            </p:contentPart>
          </mc:Choice>
          <mc:Fallback>
            <p:pic>
              <p:nvPicPr>
                <p:cNvPr id="94" name="墨迹 93">
                  <a:extLst>
                    <a:ext uri="{FF2B5EF4-FFF2-40B4-BE49-F238E27FC236}">
                      <a16:creationId xmlns:a16="http://schemas.microsoft.com/office/drawing/2014/main" id="{B6942EF4-1377-AE06-91A5-E16B22A79806}"/>
                    </a:ext>
                  </a:extLst>
                </p:cNvPr>
                <p:cNvPicPr/>
                <p:nvPr/>
              </p:nvPicPr>
              <p:blipFill>
                <a:blip r:embed="rId137"/>
                <a:stretch>
                  <a:fillRect/>
                </a:stretch>
              </p:blipFill>
              <p:spPr>
                <a:xfrm>
                  <a:off x="5096655" y="-456780"/>
                  <a:ext cx="92592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6" name="墨迹 95">
                  <a:extLst>
                    <a:ext uri="{FF2B5EF4-FFF2-40B4-BE49-F238E27FC236}">
                      <a16:creationId xmlns:a16="http://schemas.microsoft.com/office/drawing/2014/main" id="{87C69441-3E22-5CCF-ED42-ABE667FD3F30}"/>
                    </a:ext>
                  </a:extLst>
                </p14:cNvPr>
                <p14:cNvContentPartPr/>
                <p14:nvPr/>
              </p14:nvContentPartPr>
              <p14:xfrm>
                <a:off x="5286015" y="-1660260"/>
                <a:ext cx="112320" cy="190080"/>
              </p14:xfrm>
            </p:contentPart>
          </mc:Choice>
          <mc:Fallback>
            <p:pic>
              <p:nvPicPr>
                <p:cNvPr id="96" name="墨迹 95">
                  <a:extLst>
                    <a:ext uri="{FF2B5EF4-FFF2-40B4-BE49-F238E27FC236}">
                      <a16:creationId xmlns:a16="http://schemas.microsoft.com/office/drawing/2014/main" id="{87C69441-3E22-5CCF-ED42-ABE667FD3F30}"/>
                    </a:ext>
                  </a:extLst>
                </p:cNvPr>
                <p:cNvPicPr/>
                <p:nvPr/>
              </p:nvPicPr>
              <p:blipFill>
                <a:blip r:embed="rId139"/>
                <a:stretch>
                  <a:fillRect/>
                </a:stretch>
              </p:blipFill>
              <p:spPr>
                <a:xfrm>
                  <a:off x="5277375" y="-1668900"/>
                  <a:ext cx="12996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7" name="墨迹 96">
                  <a:extLst>
                    <a:ext uri="{FF2B5EF4-FFF2-40B4-BE49-F238E27FC236}">
                      <a16:creationId xmlns:a16="http://schemas.microsoft.com/office/drawing/2014/main" id="{C1FD307A-1979-29A0-4304-6B6ABF7B7D4D}"/>
                    </a:ext>
                  </a:extLst>
                </p14:cNvPr>
                <p14:cNvContentPartPr/>
                <p14:nvPr/>
              </p14:nvContentPartPr>
              <p14:xfrm>
                <a:off x="5288535" y="-1542900"/>
                <a:ext cx="125640" cy="298080"/>
              </p14:xfrm>
            </p:contentPart>
          </mc:Choice>
          <mc:Fallback>
            <p:pic>
              <p:nvPicPr>
                <p:cNvPr id="97" name="墨迹 96">
                  <a:extLst>
                    <a:ext uri="{FF2B5EF4-FFF2-40B4-BE49-F238E27FC236}">
                      <a16:creationId xmlns:a16="http://schemas.microsoft.com/office/drawing/2014/main" id="{C1FD307A-1979-29A0-4304-6B6ABF7B7D4D}"/>
                    </a:ext>
                  </a:extLst>
                </p:cNvPr>
                <p:cNvPicPr/>
                <p:nvPr/>
              </p:nvPicPr>
              <p:blipFill>
                <a:blip r:embed="rId141"/>
                <a:stretch>
                  <a:fillRect/>
                </a:stretch>
              </p:blipFill>
              <p:spPr>
                <a:xfrm>
                  <a:off x="5279895" y="-1551900"/>
                  <a:ext cx="14328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8" name="墨迹 97">
                  <a:extLst>
                    <a:ext uri="{FF2B5EF4-FFF2-40B4-BE49-F238E27FC236}">
                      <a16:creationId xmlns:a16="http://schemas.microsoft.com/office/drawing/2014/main" id="{69E3BE0C-74A5-1670-3C6A-27F86F985518}"/>
                    </a:ext>
                  </a:extLst>
                </p14:cNvPr>
                <p14:cNvContentPartPr/>
                <p14:nvPr/>
              </p14:nvContentPartPr>
              <p14:xfrm>
                <a:off x="5533695" y="-1600140"/>
                <a:ext cx="4680" cy="7920"/>
              </p14:xfrm>
            </p:contentPart>
          </mc:Choice>
          <mc:Fallback>
            <p:pic>
              <p:nvPicPr>
                <p:cNvPr id="98" name="墨迹 97">
                  <a:extLst>
                    <a:ext uri="{FF2B5EF4-FFF2-40B4-BE49-F238E27FC236}">
                      <a16:creationId xmlns:a16="http://schemas.microsoft.com/office/drawing/2014/main" id="{69E3BE0C-74A5-1670-3C6A-27F86F985518}"/>
                    </a:ext>
                  </a:extLst>
                </p:cNvPr>
                <p:cNvPicPr/>
                <p:nvPr/>
              </p:nvPicPr>
              <p:blipFill>
                <a:blip r:embed="rId143"/>
                <a:stretch>
                  <a:fillRect/>
                </a:stretch>
              </p:blipFill>
              <p:spPr>
                <a:xfrm>
                  <a:off x="5525055" y="-1609140"/>
                  <a:ext cx="2232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9" name="墨迹 98">
                  <a:extLst>
                    <a:ext uri="{FF2B5EF4-FFF2-40B4-BE49-F238E27FC236}">
                      <a16:creationId xmlns:a16="http://schemas.microsoft.com/office/drawing/2014/main" id="{87D8BD39-412B-9A8B-3A28-D263CFF9D323}"/>
                    </a:ext>
                  </a:extLst>
                </p14:cNvPr>
                <p14:cNvContentPartPr/>
                <p14:nvPr/>
              </p14:nvContentPartPr>
              <p14:xfrm>
                <a:off x="5467095" y="-1566300"/>
                <a:ext cx="278280" cy="213120"/>
              </p14:xfrm>
            </p:contentPart>
          </mc:Choice>
          <mc:Fallback>
            <p:pic>
              <p:nvPicPr>
                <p:cNvPr id="99" name="墨迹 98">
                  <a:extLst>
                    <a:ext uri="{FF2B5EF4-FFF2-40B4-BE49-F238E27FC236}">
                      <a16:creationId xmlns:a16="http://schemas.microsoft.com/office/drawing/2014/main" id="{87D8BD39-412B-9A8B-3A28-D263CFF9D323}"/>
                    </a:ext>
                  </a:extLst>
                </p:cNvPr>
                <p:cNvPicPr/>
                <p:nvPr/>
              </p:nvPicPr>
              <p:blipFill>
                <a:blip r:embed="rId145"/>
                <a:stretch>
                  <a:fillRect/>
                </a:stretch>
              </p:blipFill>
              <p:spPr>
                <a:xfrm>
                  <a:off x="5458455" y="-1574940"/>
                  <a:ext cx="29592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00" name="墨迹 99">
                  <a:extLst>
                    <a:ext uri="{FF2B5EF4-FFF2-40B4-BE49-F238E27FC236}">
                      <a16:creationId xmlns:a16="http://schemas.microsoft.com/office/drawing/2014/main" id="{2D60A58F-F816-5C42-F142-8FD05ACD615D}"/>
                    </a:ext>
                  </a:extLst>
                </p14:cNvPr>
                <p14:cNvContentPartPr/>
                <p14:nvPr/>
              </p14:nvContentPartPr>
              <p14:xfrm>
                <a:off x="5648175" y="-1523820"/>
                <a:ext cx="38520" cy="133560"/>
              </p14:xfrm>
            </p:contentPart>
          </mc:Choice>
          <mc:Fallback>
            <p:pic>
              <p:nvPicPr>
                <p:cNvPr id="100" name="墨迹 99">
                  <a:extLst>
                    <a:ext uri="{FF2B5EF4-FFF2-40B4-BE49-F238E27FC236}">
                      <a16:creationId xmlns:a16="http://schemas.microsoft.com/office/drawing/2014/main" id="{2D60A58F-F816-5C42-F142-8FD05ACD615D}"/>
                    </a:ext>
                  </a:extLst>
                </p:cNvPr>
                <p:cNvPicPr/>
                <p:nvPr/>
              </p:nvPicPr>
              <p:blipFill>
                <a:blip r:embed="rId147"/>
                <a:stretch>
                  <a:fillRect/>
                </a:stretch>
              </p:blipFill>
              <p:spPr>
                <a:xfrm>
                  <a:off x="5639175" y="-1532820"/>
                  <a:ext cx="5616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01" name="墨迹 100">
                  <a:extLst>
                    <a:ext uri="{FF2B5EF4-FFF2-40B4-BE49-F238E27FC236}">
                      <a16:creationId xmlns:a16="http://schemas.microsoft.com/office/drawing/2014/main" id="{8A9A268B-6A66-5829-7887-206EF8A763C8}"/>
                    </a:ext>
                  </a:extLst>
                </p14:cNvPr>
                <p14:cNvContentPartPr/>
                <p14:nvPr/>
              </p14:nvContentPartPr>
              <p14:xfrm>
                <a:off x="5676615" y="-1466940"/>
                <a:ext cx="123480" cy="50400"/>
              </p14:xfrm>
            </p:contentPart>
          </mc:Choice>
          <mc:Fallback>
            <p:pic>
              <p:nvPicPr>
                <p:cNvPr id="101" name="墨迹 100">
                  <a:extLst>
                    <a:ext uri="{FF2B5EF4-FFF2-40B4-BE49-F238E27FC236}">
                      <a16:creationId xmlns:a16="http://schemas.microsoft.com/office/drawing/2014/main" id="{8A9A268B-6A66-5829-7887-206EF8A763C8}"/>
                    </a:ext>
                  </a:extLst>
                </p:cNvPr>
                <p:cNvPicPr/>
                <p:nvPr/>
              </p:nvPicPr>
              <p:blipFill>
                <a:blip r:embed="rId149"/>
                <a:stretch>
                  <a:fillRect/>
                </a:stretch>
              </p:blipFill>
              <p:spPr>
                <a:xfrm>
                  <a:off x="5667975" y="-1475940"/>
                  <a:ext cx="1411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02" name="墨迹 101">
                  <a:extLst>
                    <a:ext uri="{FF2B5EF4-FFF2-40B4-BE49-F238E27FC236}">
                      <a16:creationId xmlns:a16="http://schemas.microsoft.com/office/drawing/2014/main" id="{B2F65139-CE99-2630-DE40-398BCC9930F2}"/>
                    </a:ext>
                  </a:extLst>
                </p14:cNvPr>
                <p14:cNvContentPartPr/>
                <p14:nvPr/>
              </p14:nvContentPartPr>
              <p14:xfrm>
                <a:off x="5847615" y="-1554420"/>
                <a:ext cx="184320" cy="178200"/>
              </p14:xfrm>
            </p:contentPart>
          </mc:Choice>
          <mc:Fallback>
            <p:pic>
              <p:nvPicPr>
                <p:cNvPr id="102" name="墨迹 101">
                  <a:extLst>
                    <a:ext uri="{FF2B5EF4-FFF2-40B4-BE49-F238E27FC236}">
                      <a16:creationId xmlns:a16="http://schemas.microsoft.com/office/drawing/2014/main" id="{B2F65139-CE99-2630-DE40-398BCC9930F2}"/>
                    </a:ext>
                  </a:extLst>
                </p:cNvPr>
                <p:cNvPicPr/>
                <p:nvPr/>
              </p:nvPicPr>
              <p:blipFill>
                <a:blip r:embed="rId151"/>
                <a:stretch>
                  <a:fillRect/>
                </a:stretch>
              </p:blipFill>
              <p:spPr>
                <a:xfrm>
                  <a:off x="5838615" y="-1563060"/>
                  <a:ext cx="20196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03" name="墨迹 102">
                  <a:extLst>
                    <a:ext uri="{FF2B5EF4-FFF2-40B4-BE49-F238E27FC236}">
                      <a16:creationId xmlns:a16="http://schemas.microsoft.com/office/drawing/2014/main" id="{B35FA887-4F60-0391-694C-74AD9C629B4E}"/>
                    </a:ext>
                  </a:extLst>
                </p14:cNvPr>
                <p14:cNvContentPartPr/>
                <p14:nvPr/>
              </p14:nvContentPartPr>
              <p14:xfrm>
                <a:off x="5550615" y="-1057260"/>
                <a:ext cx="339840" cy="128520"/>
              </p14:xfrm>
            </p:contentPart>
          </mc:Choice>
          <mc:Fallback>
            <p:pic>
              <p:nvPicPr>
                <p:cNvPr id="103" name="墨迹 102">
                  <a:extLst>
                    <a:ext uri="{FF2B5EF4-FFF2-40B4-BE49-F238E27FC236}">
                      <a16:creationId xmlns:a16="http://schemas.microsoft.com/office/drawing/2014/main" id="{B35FA887-4F60-0391-694C-74AD9C629B4E}"/>
                    </a:ext>
                  </a:extLst>
                </p:cNvPr>
                <p:cNvPicPr/>
                <p:nvPr/>
              </p:nvPicPr>
              <p:blipFill>
                <a:blip r:embed="rId153"/>
                <a:stretch>
                  <a:fillRect/>
                </a:stretch>
              </p:blipFill>
              <p:spPr>
                <a:xfrm>
                  <a:off x="5541975" y="-1066260"/>
                  <a:ext cx="357480" cy="146160"/>
                </a:xfrm>
                <a:prstGeom prst="rect">
                  <a:avLst/>
                </a:prstGeom>
              </p:spPr>
            </p:pic>
          </mc:Fallback>
        </mc:AlternateContent>
      </p:grpSp>
    </p:spTree>
    <p:extLst>
      <p:ext uri="{BB962C8B-B14F-4D97-AF65-F5344CB8AC3E}">
        <p14:creationId xmlns:p14="http://schemas.microsoft.com/office/powerpoint/2010/main" val="2988590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526DFAE1-9CA1-6E44-AD27-0B65800E98BB}"/>
              </a:ext>
            </a:extLst>
          </p:cNvPr>
          <p:cNvCxnSpPr>
            <a:cxnSpLocks/>
          </p:cNvCxnSpPr>
          <p:nvPr/>
        </p:nvCxnSpPr>
        <p:spPr>
          <a:xfrm flipV="1">
            <a:off x="1118200" y="685554"/>
            <a:ext cx="9955600" cy="14727"/>
          </a:xfrm>
          <a:prstGeom prst="line">
            <a:avLst/>
          </a:prstGeom>
          <a:ln w="22225" cap="rnd">
            <a:solidFill>
              <a:srgbClr val="334D7A"/>
            </a:solidFill>
            <a:round/>
            <a:headEnd type="none"/>
            <a:tailEnd type="ova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175D1F4C-BB95-111A-A222-300A8D9224DC}"/>
              </a:ext>
            </a:extLst>
          </p:cNvPr>
          <p:cNvGrpSpPr/>
          <p:nvPr/>
        </p:nvGrpSpPr>
        <p:grpSpPr>
          <a:xfrm>
            <a:off x="1108038" y="183027"/>
            <a:ext cx="525230" cy="517253"/>
            <a:chOff x="2480387" y="1419102"/>
            <a:chExt cx="442056" cy="435342"/>
          </a:xfrm>
        </p:grpSpPr>
        <p:sp>
          <p:nvSpPr>
            <p:cNvPr id="12" name="矩形 11">
              <a:extLst>
                <a:ext uri="{FF2B5EF4-FFF2-40B4-BE49-F238E27FC236}">
                  <a16:creationId xmlns:a16="http://schemas.microsoft.com/office/drawing/2014/main" id="{A8087D82-1CEC-13D2-1A69-89BF655450A0}"/>
                </a:ext>
              </a:extLst>
            </p:cNvPr>
            <p:cNvSpPr/>
            <p:nvPr/>
          </p:nvSpPr>
          <p:spPr>
            <a:xfrm>
              <a:off x="2596092" y="1419102"/>
              <a:ext cx="326351" cy="326351"/>
            </a:xfrm>
            <a:prstGeom prst="rect">
              <a:avLst/>
            </a:prstGeom>
            <a:noFill/>
            <a:ln>
              <a:solidFill>
                <a:srgbClr val="334D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 name="矩形 12">
              <a:extLst>
                <a:ext uri="{FF2B5EF4-FFF2-40B4-BE49-F238E27FC236}">
                  <a16:creationId xmlns:a16="http://schemas.microsoft.com/office/drawing/2014/main" id="{562EADB6-5A1F-DBC0-F508-5DFB3AB7837E}"/>
                </a:ext>
              </a:extLst>
            </p:cNvPr>
            <p:cNvSpPr/>
            <p:nvPr/>
          </p:nvSpPr>
          <p:spPr>
            <a:xfrm>
              <a:off x="2480387" y="1528093"/>
              <a:ext cx="326351" cy="326351"/>
            </a:xfrm>
            <a:prstGeom prst="rect">
              <a:avLst/>
            </a:prstGeom>
            <a:solidFill>
              <a:srgbClr val="2E4F64"/>
            </a:solidFill>
            <a:ln>
              <a:solidFill>
                <a:srgbClr val="334D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15" name="文本框 14"/>
          <p:cNvSpPr txBox="1"/>
          <p:nvPr/>
        </p:nvSpPr>
        <p:spPr>
          <a:xfrm>
            <a:off x="1633271" y="232334"/>
            <a:ext cx="4271897" cy="400110"/>
          </a:xfrm>
          <a:prstGeom prst="rect">
            <a:avLst/>
          </a:prstGeom>
          <a:noFill/>
        </p:spPr>
        <p:txBody>
          <a:bodyPr wrap="square" rtlCol="0">
            <a:spAutoFit/>
          </a:bodyPr>
          <a:lstStyle/>
          <a:p>
            <a:r>
              <a:rPr lang="zh-CN" altLang="en-US" sz="2000" b="1" dirty="0">
                <a:latin typeface="Times New Roman" panose="02020603050405020304" pitchFamily="18" charset="0"/>
                <a:ea typeface="微软雅黑" panose="020B0503020204020204" pitchFamily="34" charset="-122"/>
              </a:rPr>
              <a:t>系统功能实现</a:t>
            </a:r>
            <a:endParaRPr lang="en-US" altLang="zh-CN" sz="2000" b="1" dirty="0">
              <a:latin typeface="Times New Roman" panose="02020603050405020304" pitchFamily="18" charset="0"/>
              <a:ea typeface="微软雅黑" panose="020B0503020204020204" pitchFamily="34" charset="-122"/>
            </a:endParaRPr>
          </a:p>
        </p:txBody>
      </p:sp>
      <p:sp>
        <p:nvSpPr>
          <p:cNvPr id="8" name="文本框 7">
            <a:extLst>
              <a:ext uri="{FF2B5EF4-FFF2-40B4-BE49-F238E27FC236}">
                <a16:creationId xmlns:a16="http://schemas.microsoft.com/office/drawing/2014/main" id="{36A94A22-76D1-9F4A-B8F6-228E7F55600D}"/>
              </a:ext>
            </a:extLst>
          </p:cNvPr>
          <p:cNvSpPr txBox="1"/>
          <p:nvPr/>
        </p:nvSpPr>
        <p:spPr>
          <a:xfrm>
            <a:off x="1108038" y="1143056"/>
            <a:ext cx="9756478" cy="2120902"/>
          </a:xfrm>
          <a:prstGeom prst="rect">
            <a:avLst/>
          </a:prstGeom>
          <a:noFill/>
        </p:spPr>
        <p:txBody>
          <a:bodyPr wrap="square">
            <a:spAutoFit/>
          </a:bodyPr>
          <a:lstStyle/>
          <a:p>
            <a:pPr>
              <a:lnSpc>
                <a:spcPct val="150000"/>
              </a:lnSpc>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拓扑优化结果的可视化在本系统中主要完成了拓扑结果的展示功能与迭代过程的展示功能。通过对优化结果展示的功能细化，能够让用户根据需要，更加细致地从不同角度观察拓扑优化的结果，主要包括如下功能：</a:t>
            </a:r>
          </a:p>
          <a:p>
            <a:pPr>
              <a:lnSpc>
                <a:spcPct val="150000"/>
              </a:lnSpc>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）用户与可视化模型的交互，即使用鼠标左键对场景进行旋转，滚轮放大缩小模型，并可通过鼠标拖拽、移动控件界面；</a:t>
            </a:r>
          </a:p>
        </p:txBody>
      </p:sp>
      <p:pic>
        <p:nvPicPr>
          <p:cNvPr id="4" name="图片 3">
            <a:extLst>
              <a:ext uri="{FF2B5EF4-FFF2-40B4-BE49-F238E27FC236}">
                <a16:creationId xmlns:a16="http://schemas.microsoft.com/office/drawing/2014/main" id="{38D7D32D-1BAB-05DB-13B8-7375CF8DF27B}"/>
              </a:ext>
            </a:extLst>
          </p:cNvPr>
          <p:cNvPicPr>
            <a:picLocks noChangeAspect="1"/>
          </p:cNvPicPr>
          <p:nvPr/>
        </p:nvPicPr>
        <p:blipFill>
          <a:blip r:embed="rId3"/>
          <a:stretch>
            <a:fillRect/>
          </a:stretch>
        </p:blipFill>
        <p:spPr>
          <a:xfrm>
            <a:off x="1301915" y="3706733"/>
            <a:ext cx="4400829" cy="2357183"/>
          </a:xfrm>
          <a:prstGeom prst="rect">
            <a:avLst/>
          </a:prstGeom>
        </p:spPr>
      </p:pic>
      <p:pic>
        <p:nvPicPr>
          <p:cNvPr id="5" name="图片 4">
            <a:extLst>
              <a:ext uri="{FF2B5EF4-FFF2-40B4-BE49-F238E27FC236}">
                <a16:creationId xmlns:a16="http://schemas.microsoft.com/office/drawing/2014/main" id="{5CA4FF85-2B1F-E92F-D7AC-65B30D018E48}"/>
              </a:ext>
            </a:extLst>
          </p:cNvPr>
          <p:cNvPicPr>
            <a:picLocks noChangeAspect="1"/>
          </p:cNvPicPr>
          <p:nvPr/>
        </p:nvPicPr>
        <p:blipFill>
          <a:blip r:embed="rId4"/>
          <a:stretch>
            <a:fillRect/>
          </a:stretch>
        </p:blipFill>
        <p:spPr>
          <a:xfrm>
            <a:off x="6672971" y="3701653"/>
            <a:ext cx="4400829" cy="2336007"/>
          </a:xfrm>
          <a:prstGeom prst="rect">
            <a:avLst/>
          </a:prstGeom>
        </p:spPr>
      </p:pic>
      <p:grpSp>
        <p:nvGrpSpPr>
          <p:cNvPr id="14" name="组合 13">
            <a:extLst>
              <a:ext uri="{FF2B5EF4-FFF2-40B4-BE49-F238E27FC236}">
                <a16:creationId xmlns:a16="http://schemas.microsoft.com/office/drawing/2014/main" id="{8993AD4D-D90F-8A40-A420-C8BC067FA2C3}"/>
              </a:ext>
            </a:extLst>
          </p:cNvPr>
          <p:cNvGrpSpPr/>
          <p:nvPr/>
        </p:nvGrpSpPr>
        <p:grpSpPr>
          <a:xfrm>
            <a:off x="1601055" y="-6180"/>
            <a:ext cx="2645280" cy="938160"/>
            <a:chOff x="1601055" y="-6180"/>
            <a:chExt cx="2645280" cy="938160"/>
          </a:xfrm>
        </p:grpSpPr>
        <mc:AlternateContent xmlns:mc="http://schemas.openxmlformats.org/markup-compatibility/2006">
          <mc:Choice xmlns:p14="http://schemas.microsoft.com/office/powerpoint/2010/main" Requires="p14">
            <p:contentPart p14:bwMode="auto" r:id="rId5">
              <p14:nvContentPartPr>
                <p14:cNvPr id="2" name="墨迹 1">
                  <a:extLst>
                    <a:ext uri="{FF2B5EF4-FFF2-40B4-BE49-F238E27FC236}">
                      <a16:creationId xmlns:a16="http://schemas.microsoft.com/office/drawing/2014/main" id="{D5E01069-A0C8-14AD-546B-6FCFA53AD437}"/>
                    </a:ext>
                  </a:extLst>
                </p14:cNvPr>
                <p14:cNvContentPartPr/>
                <p14:nvPr/>
              </p14:nvContentPartPr>
              <p14:xfrm>
                <a:off x="1601055" y="-6180"/>
                <a:ext cx="1905480" cy="938160"/>
              </p14:xfrm>
            </p:contentPart>
          </mc:Choice>
          <mc:Fallback>
            <p:pic>
              <p:nvPicPr>
                <p:cNvPr id="2" name="墨迹 1">
                  <a:extLst>
                    <a:ext uri="{FF2B5EF4-FFF2-40B4-BE49-F238E27FC236}">
                      <a16:creationId xmlns:a16="http://schemas.microsoft.com/office/drawing/2014/main" id="{D5E01069-A0C8-14AD-546B-6FCFA53AD437}"/>
                    </a:ext>
                  </a:extLst>
                </p:cNvPr>
                <p:cNvPicPr/>
                <p:nvPr/>
              </p:nvPicPr>
              <p:blipFill>
                <a:blip r:embed="rId6"/>
                <a:stretch>
                  <a:fillRect/>
                </a:stretch>
              </p:blipFill>
              <p:spPr>
                <a:xfrm>
                  <a:off x="1592415" y="-15180"/>
                  <a:ext cx="1923120" cy="955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 name="墨迹 2">
                  <a:extLst>
                    <a:ext uri="{FF2B5EF4-FFF2-40B4-BE49-F238E27FC236}">
                      <a16:creationId xmlns:a16="http://schemas.microsoft.com/office/drawing/2014/main" id="{A7400CB7-ECB6-858C-E7F3-BA542A916A7C}"/>
                    </a:ext>
                  </a:extLst>
                </p14:cNvPr>
                <p14:cNvContentPartPr/>
                <p14:nvPr/>
              </p14:nvContentPartPr>
              <p14:xfrm>
                <a:off x="3604455" y="104340"/>
                <a:ext cx="263880" cy="390600"/>
              </p14:xfrm>
            </p:contentPart>
          </mc:Choice>
          <mc:Fallback>
            <p:pic>
              <p:nvPicPr>
                <p:cNvPr id="3" name="墨迹 2">
                  <a:extLst>
                    <a:ext uri="{FF2B5EF4-FFF2-40B4-BE49-F238E27FC236}">
                      <a16:creationId xmlns:a16="http://schemas.microsoft.com/office/drawing/2014/main" id="{A7400CB7-ECB6-858C-E7F3-BA542A916A7C}"/>
                    </a:ext>
                  </a:extLst>
                </p:cNvPr>
                <p:cNvPicPr/>
                <p:nvPr/>
              </p:nvPicPr>
              <p:blipFill>
                <a:blip r:embed="rId8"/>
                <a:stretch>
                  <a:fillRect/>
                </a:stretch>
              </p:blipFill>
              <p:spPr>
                <a:xfrm>
                  <a:off x="3595815" y="95700"/>
                  <a:ext cx="281520" cy="408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墨迹 5">
                  <a:extLst>
                    <a:ext uri="{FF2B5EF4-FFF2-40B4-BE49-F238E27FC236}">
                      <a16:creationId xmlns:a16="http://schemas.microsoft.com/office/drawing/2014/main" id="{E01EDB61-6B58-15B9-6641-46DEBB8C8A8C}"/>
                    </a:ext>
                  </a:extLst>
                </p14:cNvPr>
                <p14:cNvContentPartPr/>
                <p14:nvPr/>
              </p14:nvContentPartPr>
              <p14:xfrm>
                <a:off x="3771855" y="360300"/>
                <a:ext cx="180720" cy="30960"/>
              </p14:xfrm>
            </p:contentPart>
          </mc:Choice>
          <mc:Fallback>
            <p:pic>
              <p:nvPicPr>
                <p:cNvPr id="6" name="墨迹 5">
                  <a:extLst>
                    <a:ext uri="{FF2B5EF4-FFF2-40B4-BE49-F238E27FC236}">
                      <a16:creationId xmlns:a16="http://schemas.microsoft.com/office/drawing/2014/main" id="{E01EDB61-6B58-15B9-6641-46DEBB8C8A8C}"/>
                    </a:ext>
                  </a:extLst>
                </p:cNvPr>
                <p:cNvPicPr/>
                <p:nvPr/>
              </p:nvPicPr>
              <p:blipFill>
                <a:blip r:embed="rId10"/>
                <a:stretch>
                  <a:fillRect/>
                </a:stretch>
              </p:blipFill>
              <p:spPr>
                <a:xfrm>
                  <a:off x="3763215" y="351300"/>
                  <a:ext cx="19836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 name="墨迹 6">
                  <a:extLst>
                    <a:ext uri="{FF2B5EF4-FFF2-40B4-BE49-F238E27FC236}">
                      <a16:creationId xmlns:a16="http://schemas.microsoft.com/office/drawing/2014/main" id="{1C94A74F-72E2-DAA9-A875-9B7AFD845427}"/>
                    </a:ext>
                  </a:extLst>
                </p14:cNvPr>
                <p14:cNvContentPartPr/>
                <p14:nvPr/>
              </p14:nvContentPartPr>
              <p14:xfrm>
                <a:off x="3772575" y="409620"/>
                <a:ext cx="135720" cy="254880"/>
              </p14:xfrm>
            </p:contentPart>
          </mc:Choice>
          <mc:Fallback>
            <p:pic>
              <p:nvPicPr>
                <p:cNvPr id="7" name="墨迹 6">
                  <a:extLst>
                    <a:ext uri="{FF2B5EF4-FFF2-40B4-BE49-F238E27FC236}">
                      <a16:creationId xmlns:a16="http://schemas.microsoft.com/office/drawing/2014/main" id="{1C94A74F-72E2-DAA9-A875-9B7AFD845427}"/>
                    </a:ext>
                  </a:extLst>
                </p:cNvPr>
                <p:cNvPicPr/>
                <p:nvPr/>
              </p:nvPicPr>
              <p:blipFill>
                <a:blip r:embed="rId12"/>
                <a:stretch>
                  <a:fillRect/>
                </a:stretch>
              </p:blipFill>
              <p:spPr>
                <a:xfrm>
                  <a:off x="3763575" y="400620"/>
                  <a:ext cx="15336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墨迹 8">
                  <a:extLst>
                    <a:ext uri="{FF2B5EF4-FFF2-40B4-BE49-F238E27FC236}">
                      <a16:creationId xmlns:a16="http://schemas.microsoft.com/office/drawing/2014/main" id="{2A55E925-FE0A-7A80-9C32-8EE87A4090E0}"/>
                    </a:ext>
                  </a:extLst>
                </p14:cNvPr>
                <p14:cNvContentPartPr/>
                <p14:nvPr/>
              </p14:nvContentPartPr>
              <p14:xfrm>
                <a:off x="4059855" y="195780"/>
                <a:ext cx="186480" cy="364320"/>
              </p14:xfrm>
            </p:contentPart>
          </mc:Choice>
          <mc:Fallback>
            <p:pic>
              <p:nvPicPr>
                <p:cNvPr id="9" name="墨迹 8">
                  <a:extLst>
                    <a:ext uri="{FF2B5EF4-FFF2-40B4-BE49-F238E27FC236}">
                      <a16:creationId xmlns:a16="http://schemas.microsoft.com/office/drawing/2014/main" id="{2A55E925-FE0A-7A80-9C32-8EE87A4090E0}"/>
                    </a:ext>
                  </a:extLst>
                </p:cNvPr>
                <p:cNvPicPr/>
                <p:nvPr/>
              </p:nvPicPr>
              <p:blipFill>
                <a:blip r:embed="rId14"/>
                <a:stretch>
                  <a:fillRect/>
                </a:stretch>
              </p:blipFill>
              <p:spPr>
                <a:xfrm>
                  <a:off x="4051215" y="187140"/>
                  <a:ext cx="204120" cy="381960"/>
                </a:xfrm>
                <a:prstGeom prst="rect">
                  <a:avLst/>
                </a:prstGeom>
              </p:spPr>
            </p:pic>
          </mc:Fallback>
        </mc:AlternateContent>
      </p:grpSp>
      <p:grpSp>
        <p:nvGrpSpPr>
          <p:cNvPr id="19" name="组合 18">
            <a:extLst>
              <a:ext uri="{FF2B5EF4-FFF2-40B4-BE49-F238E27FC236}">
                <a16:creationId xmlns:a16="http://schemas.microsoft.com/office/drawing/2014/main" id="{60253F1B-5835-C6C2-69E4-5D82B644BBF6}"/>
              </a:ext>
            </a:extLst>
          </p:cNvPr>
          <p:cNvGrpSpPr/>
          <p:nvPr/>
        </p:nvGrpSpPr>
        <p:grpSpPr>
          <a:xfrm>
            <a:off x="4452975" y="152580"/>
            <a:ext cx="514080" cy="563760"/>
            <a:chOff x="4452975" y="152580"/>
            <a:chExt cx="514080" cy="563760"/>
          </a:xfrm>
        </p:grpSpPr>
        <mc:AlternateContent xmlns:mc="http://schemas.openxmlformats.org/markup-compatibility/2006">
          <mc:Choice xmlns:p14="http://schemas.microsoft.com/office/powerpoint/2010/main" Requires="p14">
            <p:contentPart p14:bwMode="auto" r:id="rId15">
              <p14:nvContentPartPr>
                <p14:cNvPr id="16" name="墨迹 15">
                  <a:extLst>
                    <a:ext uri="{FF2B5EF4-FFF2-40B4-BE49-F238E27FC236}">
                      <a16:creationId xmlns:a16="http://schemas.microsoft.com/office/drawing/2014/main" id="{1CEF4693-FF45-1A69-C4F4-512E5C9218B1}"/>
                    </a:ext>
                  </a:extLst>
                </p14:cNvPr>
                <p14:cNvContentPartPr/>
                <p14:nvPr/>
              </p14:nvContentPartPr>
              <p14:xfrm>
                <a:off x="4452975" y="344100"/>
                <a:ext cx="123120" cy="372240"/>
              </p14:xfrm>
            </p:contentPart>
          </mc:Choice>
          <mc:Fallback>
            <p:pic>
              <p:nvPicPr>
                <p:cNvPr id="16" name="墨迹 15">
                  <a:extLst>
                    <a:ext uri="{FF2B5EF4-FFF2-40B4-BE49-F238E27FC236}">
                      <a16:creationId xmlns:a16="http://schemas.microsoft.com/office/drawing/2014/main" id="{1CEF4693-FF45-1A69-C4F4-512E5C9218B1}"/>
                    </a:ext>
                  </a:extLst>
                </p:cNvPr>
                <p:cNvPicPr/>
                <p:nvPr/>
              </p:nvPicPr>
              <p:blipFill>
                <a:blip r:embed="rId16"/>
                <a:stretch>
                  <a:fillRect/>
                </a:stretch>
              </p:blipFill>
              <p:spPr>
                <a:xfrm>
                  <a:off x="4443975" y="335100"/>
                  <a:ext cx="140760" cy="3898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7" name="墨迹 16">
                  <a:extLst>
                    <a:ext uri="{FF2B5EF4-FFF2-40B4-BE49-F238E27FC236}">
                      <a16:creationId xmlns:a16="http://schemas.microsoft.com/office/drawing/2014/main" id="{FE18F67C-8F22-79AD-3A88-E6ED995F63AE}"/>
                    </a:ext>
                  </a:extLst>
                </p14:cNvPr>
                <p14:cNvContentPartPr/>
                <p14:nvPr/>
              </p14:nvContentPartPr>
              <p14:xfrm>
                <a:off x="4684095" y="152580"/>
                <a:ext cx="101520" cy="327600"/>
              </p14:xfrm>
            </p:contentPart>
          </mc:Choice>
          <mc:Fallback>
            <p:pic>
              <p:nvPicPr>
                <p:cNvPr id="17" name="墨迹 16">
                  <a:extLst>
                    <a:ext uri="{FF2B5EF4-FFF2-40B4-BE49-F238E27FC236}">
                      <a16:creationId xmlns:a16="http://schemas.microsoft.com/office/drawing/2014/main" id="{FE18F67C-8F22-79AD-3A88-E6ED995F63AE}"/>
                    </a:ext>
                  </a:extLst>
                </p:cNvPr>
                <p:cNvPicPr/>
                <p:nvPr/>
              </p:nvPicPr>
              <p:blipFill>
                <a:blip r:embed="rId18"/>
                <a:stretch>
                  <a:fillRect/>
                </a:stretch>
              </p:blipFill>
              <p:spPr>
                <a:xfrm>
                  <a:off x="4675455" y="143580"/>
                  <a:ext cx="119160" cy="3452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8" name="墨迹 17">
                  <a:extLst>
                    <a:ext uri="{FF2B5EF4-FFF2-40B4-BE49-F238E27FC236}">
                      <a16:creationId xmlns:a16="http://schemas.microsoft.com/office/drawing/2014/main" id="{C0869AC4-BB8B-6A5B-337D-D28924A11293}"/>
                    </a:ext>
                  </a:extLst>
                </p14:cNvPr>
                <p14:cNvContentPartPr/>
                <p14:nvPr/>
              </p14:nvContentPartPr>
              <p14:xfrm>
                <a:off x="4881015" y="323580"/>
                <a:ext cx="86040" cy="135720"/>
              </p14:xfrm>
            </p:contentPart>
          </mc:Choice>
          <mc:Fallback>
            <p:pic>
              <p:nvPicPr>
                <p:cNvPr id="18" name="墨迹 17">
                  <a:extLst>
                    <a:ext uri="{FF2B5EF4-FFF2-40B4-BE49-F238E27FC236}">
                      <a16:creationId xmlns:a16="http://schemas.microsoft.com/office/drawing/2014/main" id="{C0869AC4-BB8B-6A5B-337D-D28924A11293}"/>
                    </a:ext>
                  </a:extLst>
                </p:cNvPr>
                <p:cNvPicPr/>
                <p:nvPr/>
              </p:nvPicPr>
              <p:blipFill>
                <a:blip r:embed="rId20"/>
                <a:stretch>
                  <a:fillRect/>
                </a:stretch>
              </p:blipFill>
              <p:spPr>
                <a:xfrm>
                  <a:off x="4872015" y="314940"/>
                  <a:ext cx="103680" cy="153360"/>
                </a:xfrm>
                <a:prstGeom prst="rect">
                  <a:avLst/>
                </a:prstGeom>
              </p:spPr>
            </p:pic>
          </mc:Fallback>
        </mc:AlternateContent>
      </p:grpSp>
      <p:grpSp>
        <p:nvGrpSpPr>
          <p:cNvPr id="29" name="组合 28">
            <a:extLst>
              <a:ext uri="{FF2B5EF4-FFF2-40B4-BE49-F238E27FC236}">
                <a16:creationId xmlns:a16="http://schemas.microsoft.com/office/drawing/2014/main" id="{B2339112-15C6-1A23-C2FA-0B931EB77207}"/>
              </a:ext>
            </a:extLst>
          </p:cNvPr>
          <p:cNvGrpSpPr/>
          <p:nvPr/>
        </p:nvGrpSpPr>
        <p:grpSpPr>
          <a:xfrm>
            <a:off x="5208975" y="229620"/>
            <a:ext cx="879840" cy="352800"/>
            <a:chOff x="5208975" y="229620"/>
            <a:chExt cx="879840" cy="352800"/>
          </a:xfrm>
        </p:grpSpPr>
        <mc:AlternateContent xmlns:mc="http://schemas.openxmlformats.org/markup-compatibility/2006">
          <mc:Choice xmlns:p14="http://schemas.microsoft.com/office/powerpoint/2010/main" Requires="p14">
            <p:contentPart p14:bwMode="auto" r:id="rId21">
              <p14:nvContentPartPr>
                <p14:cNvPr id="20" name="墨迹 19">
                  <a:extLst>
                    <a:ext uri="{FF2B5EF4-FFF2-40B4-BE49-F238E27FC236}">
                      <a16:creationId xmlns:a16="http://schemas.microsoft.com/office/drawing/2014/main" id="{22670406-FDC1-4FC7-9CAE-313FEDB58EBA}"/>
                    </a:ext>
                  </a:extLst>
                </p14:cNvPr>
                <p14:cNvContentPartPr/>
                <p14:nvPr/>
              </p14:nvContentPartPr>
              <p14:xfrm>
                <a:off x="5208975" y="329340"/>
                <a:ext cx="309600" cy="166680"/>
              </p14:xfrm>
            </p:contentPart>
          </mc:Choice>
          <mc:Fallback>
            <p:pic>
              <p:nvPicPr>
                <p:cNvPr id="20" name="墨迹 19">
                  <a:extLst>
                    <a:ext uri="{FF2B5EF4-FFF2-40B4-BE49-F238E27FC236}">
                      <a16:creationId xmlns:a16="http://schemas.microsoft.com/office/drawing/2014/main" id="{22670406-FDC1-4FC7-9CAE-313FEDB58EBA}"/>
                    </a:ext>
                  </a:extLst>
                </p:cNvPr>
                <p:cNvPicPr/>
                <p:nvPr/>
              </p:nvPicPr>
              <p:blipFill>
                <a:blip r:embed="rId22"/>
                <a:stretch>
                  <a:fillRect/>
                </a:stretch>
              </p:blipFill>
              <p:spPr>
                <a:xfrm>
                  <a:off x="5199975" y="320700"/>
                  <a:ext cx="32724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1" name="墨迹 20">
                  <a:extLst>
                    <a:ext uri="{FF2B5EF4-FFF2-40B4-BE49-F238E27FC236}">
                      <a16:creationId xmlns:a16="http://schemas.microsoft.com/office/drawing/2014/main" id="{9C3C4C34-D7D2-469C-CDD3-7791F31631D9}"/>
                    </a:ext>
                  </a:extLst>
                </p14:cNvPr>
                <p14:cNvContentPartPr/>
                <p14:nvPr/>
              </p14:nvContentPartPr>
              <p14:xfrm>
                <a:off x="5688135" y="283980"/>
                <a:ext cx="17640" cy="298440"/>
              </p14:xfrm>
            </p:contentPart>
          </mc:Choice>
          <mc:Fallback>
            <p:pic>
              <p:nvPicPr>
                <p:cNvPr id="21" name="墨迹 20">
                  <a:extLst>
                    <a:ext uri="{FF2B5EF4-FFF2-40B4-BE49-F238E27FC236}">
                      <a16:creationId xmlns:a16="http://schemas.microsoft.com/office/drawing/2014/main" id="{9C3C4C34-D7D2-469C-CDD3-7791F31631D9}"/>
                    </a:ext>
                  </a:extLst>
                </p:cNvPr>
                <p:cNvPicPr/>
                <p:nvPr/>
              </p:nvPicPr>
              <p:blipFill>
                <a:blip r:embed="rId24"/>
                <a:stretch>
                  <a:fillRect/>
                </a:stretch>
              </p:blipFill>
              <p:spPr>
                <a:xfrm>
                  <a:off x="5679495" y="274980"/>
                  <a:ext cx="3528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2" name="墨迹 21">
                  <a:extLst>
                    <a:ext uri="{FF2B5EF4-FFF2-40B4-BE49-F238E27FC236}">
                      <a16:creationId xmlns:a16="http://schemas.microsoft.com/office/drawing/2014/main" id="{9943F6B8-814D-38DB-C843-426C9A52ACF4}"/>
                    </a:ext>
                  </a:extLst>
                </p14:cNvPr>
                <p14:cNvContentPartPr/>
                <p14:nvPr/>
              </p14:nvContentPartPr>
              <p14:xfrm>
                <a:off x="5705415" y="293340"/>
                <a:ext cx="50760" cy="141840"/>
              </p14:xfrm>
            </p:contentPart>
          </mc:Choice>
          <mc:Fallback>
            <p:pic>
              <p:nvPicPr>
                <p:cNvPr id="22" name="墨迹 21">
                  <a:extLst>
                    <a:ext uri="{FF2B5EF4-FFF2-40B4-BE49-F238E27FC236}">
                      <a16:creationId xmlns:a16="http://schemas.microsoft.com/office/drawing/2014/main" id="{9943F6B8-814D-38DB-C843-426C9A52ACF4}"/>
                    </a:ext>
                  </a:extLst>
                </p:cNvPr>
                <p:cNvPicPr/>
                <p:nvPr/>
              </p:nvPicPr>
              <p:blipFill>
                <a:blip r:embed="rId26"/>
                <a:stretch>
                  <a:fillRect/>
                </a:stretch>
              </p:blipFill>
              <p:spPr>
                <a:xfrm>
                  <a:off x="5696775" y="284700"/>
                  <a:ext cx="6840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3" name="墨迹 22">
                  <a:extLst>
                    <a:ext uri="{FF2B5EF4-FFF2-40B4-BE49-F238E27FC236}">
                      <a16:creationId xmlns:a16="http://schemas.microsoft.com/office/drawing/2014/main" id="{F4977C37-87A7-3B63-B660-9E0AA1246545}"/>
                    </a:ext>
                  </a:extLst>
                </p14:cNvPr>
                <p14:cNvContentPartPr/>
                <p14:nvPr/>
              </p14:nvContentPartPr>
              <p14:xfrm>
                <a:off x="5617935" y="534900"/>
                <a:ext cx="71640" cy="9720"/>
              </p14:xfrm>
            </p:contentPart>
          </mc:Choice>
          <mc:Fallback>
            <p:pic>
              <p:nvPicPr>
                <p:cNvPr id="23" name="墨迹 22">
                  <a:extLst>
                    <a:ext uri="{FF2B5EF4-FFF2-40B4-BE49-F238E27FC236}">
                      <a16:creationId xmlns:a16="http://schemas.microsoft.com/office/drawing/2014/main" id="{F4977C37-87A7-3B63-B660-9E0AA1246545}"/>
                    </a:ext>
                  </a:extLst>
                </p:cNvPr>
                <p:cNvPicPr/>
                <p:nvPr/>
              </p:nvPicPr>
              <p:blipFill>
                <a:blip r:embed="rId28"/>
                <a:stretch>
                  <a:fillRect/>
                </a:stretch>
              </p:blipFill>
              <p:spPr>
                <a:xfrm>
                  <a:off x="5608935" y="525900"/>
                  <a:ext cx="8928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4" name="墨迹 23">
                  <a:extLst>
                    <a:ext uri="{FF2B5EF4-FFF2-40B4-BE49-F238E27FC236}">
                      <a16:creationId xmlns:a16="http://schemas.microsoft.com/office/drawing/2014/main" id="{DA232120-6EC4-2388-86CE-212252EB77E1}"/>
                    </a:ext>
                  </a:extLst>
                </p14:cNvPr>
                <p14:cNvContentPartPr/>
                <p14:nvPr/>
              </p14:nvContentPartPr>
              <p14:xfrm>
                <a:off x="5810175" y="341220"/>
                <a:ext cx="50040" cy="218880"/>
              </p14:xfrm>
            </p:contentPart>
          </mc:Choice>
          <mc:Fallback>
            <p:pic>
              <p:nvPicPr>
                <p:cNvPr id="24" name="墨迹 23">
                  <a:extLst>
                    <a:ext uri="{FF2B5EF4-FFF2-40B4-BE49-F238E27FC236}">
                      <a16:creationId xmlns:a16="http://schemas.microsoft.com/office/drawing/2014/main" id="{DA232120-6EC4-2388-86CE-212252EB77E1}"/>
                    </a:ext>
                  </a:extLst>
                </p:cNvPr>
                <p:cNvPicPr/>
                <p:nvPr/>
              </p:nvPicPr>
              <p:blipFill>
                <a:blip r:embed="rId30"/>
                <a:stretch>
                  <a:fillRect/>
                </a:stretch>
              </p:blipFill>
              <p:spPr>
                <a:xfrm>
                  <a:off x="5801535" y="332220"/>
                  <a:ext cx="6768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5" name="墨迹 24">
                  <a:extLst>
                    <a:ext uri="{FF2B5EF4-FFF2-40B4-BE49-F238E27FC236}">
                      <a16:creationId xmlns:a16="http://schemas.microsoft.com/office/drawing/2014/main" id="{F1F67FA4-5D85-7868-51E5-114C5692F091}"/>
                    </a:ext>
                  </a:extLst>
                </p14:cNvPr>
                <p14:cNvContentPartPr/>
                <p14:nvPr/>
              </p14:nvContentPartPr>
              <p14:xfrm>
                <a:off x="5752935" y="549300"/>
                <a:ext cx="100800" cy="9720"/>
              </p14:xfrm>
            </p:contentPart>
          </mc:Choice>
          <mc:Fallback>
            <p:pic>
              <p:nvPicPr>
                <p:cNvPr id="25" name="墨迹 24">
                  <a:extLst>
                    <a:ext uri="{FF2B5EF4-FFF2-40B4-BE49-F238E27FC236}">
                      <a16:creationId xmlns:a16="http://schemas.microsoft.com/office/drawing/2014/main" id="{F1F67FA4-5D85-7868-51E5-114C5692F091}"/>
                    </a:ext>
                  </a:extLst>
                </p:cNvPr>
                <p:cNvPicPr/>
                <p:nvPr/>
              </p:nvPicPr>
              <p:blipFill>
                <a:blip r:embed="rId32"/>
                <a:stretch>
                  <a:fillRect/>
                </a:stretch>
              </p:blipFill>
              <p:spPr>
                <a:xfrm>
                  <a:off x="5744295" y="540300"/>
                  <a:ext cx="11844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7" name="墨迹 26">
                  <a:extLst>
                    <a:ext uri="{FF2B5EF4-FFF2-40B4-BE49-F238E27FC236}">
                      <a16:creationId xmlns:a16="http://schemas.microsoft.com/office/drawing/2014/main" id="{9EB33B8E-DCBC-5B66-828C-CA9753C0CC29}"/>
                    </a:ext>
                  </a:extLst>
                </p14:cNvPr>
                <p14:cNvContentPartPr/>
                <p14:nvPr/>
              </p14:nvContentPartPr>
              <p14:xfrm>
                <a:off x="6006015" y="229620"/>
                <a:ext cx="74880" cy="222480"/>
              </p14:xfrm>
            </p:contentPart>
          </mc:Choice>
          <mc:Fallback>
            <p:pic>
              <p:nvPicPr>
                <p:cNvPr id="27" name="墨迹 26">
                  <a:extLst>
                    <a:ext uri="{FF2B5EF4-FFF2-40B4-BE49-F238E27FC236}">
                      <a16:creationId xmlns:a16="http://schemas.microsoft.com/office/drawing/2014/main" id="{9EB33B8E-DCBC-5B66-828C-CA9753C0CC29}"/>
                    </a:ext>
                  </a:extLst>
                </p:cNvPr>
                <p:cNvPicPr/>
                <p:nvPr/>
              </p:nvPicPr>
              <p:blipFill>
                <a:blip r:embed="rId34"/>
                <a:stretch>
                  <a:fillRect/>
                </a:stretch>
              </p:blipFill>
              <p:spPr>
                <a:xfrm>
                  <a:off x="5997015" y="220620"/>
                  <a:ext cx="9252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8" name="墨迹 27">
                  <a:extLst>
                    <a:ext uri="{FF2B5EF4-FFF2-40B4-BE49-F238E27FC236}">
                      <a16:creationId xmlns:a16="http://schemas.microsoft.com/office/drawing/2014/main" id="{F7800443-CC6A-82B4-779F-819A4474E56C}"/>
                    </a:ext>
                  </a:extLst>
                </p14:cNvPr>
                <p14:cNvContentPartPr/>
                <p14:nvPr/>
              </p14:nvContentPartPr>
              <p14:xfrm>
                <a:off x="5951295" y="285780"/>
                <a:ext cx="137520" cy="30600"/>
              </p14:xfrm>
            </p:contentPart>
          </mc:Choice>
          <mc:Fallback>
            <p:pic>
              <p:nvPicPr>
                <p:cNvPr id="28" name="墨迹 27">
                  <a:extLst>
                    <a:ext uri="{FF2B5EF4-FFF2-40B4-BE49-F238E27FC236}">
                      <a16:creationId xmlns:a16="http://schemas.microsoft.com/office/drawing/2014/main" id="{F7800443-CC6A-82B4-779F-819A4474E56C}"/>
                    </a:ext>
                  </a:extLst>
                </p:cNvPr>
                <p:cNvPicPr/>
                <p:nvPr/>
              </p:nvPicPr>
              <p:blipFill>
                <a:blip r:embed="rId36"/>
                <a:stretch>
                  <a:fillRect/>
                </a:stretch>
              </p:blipFill>
              <p:spPr>
                <a:xfrm>
                  <a:off x="5942295" y="276780"/>
                  <a:ext cx="155160" cy="48240"/>
                </a:xfrm>
                <a:prstGeom prst="rect">
                  <a:avLst/>
                </a:prstGeom>
              </p:spPr>
            </p:pic>
          </mc:Fallback>
        </mc:AlternateContent>
      </p:grpSp>
      <p:grpSp>
        <p:nvGrpSpPr>
          <p:cNvPr id="35" name="组合 34">
            <a:extLst>
              <a:ext uri="{FF2B5EF4-FFF2-40B4-BE49-F238E27FC236}">
                <a16:creationId xmlns:a16="http://schemas.microsoft.com/office/drawing/2014/main" id="{83661A63-F055-DAE0-050D-6C3E8CA99A5E}"/>
              </a:ext>
            </a:extLst>
          </p:cNvPr>
          <p:cNvGrpSpPr/>
          <p:nvPr/>
        </p:nvGrpSpPr>
        <p:grpSpPr>
          <a:xfrm>
            <a:off x="6514695" y="94980"/>
            <a:ext cx="417600" cy="509040"/>
            <a:chOff x="6514695" y="94980"/>
            <a:chExt cx="417600" cy="509040"/>
          </a:xfrm>
        </p:grpSpPr>
        <mc:AlternateContent xmlns:mc="http://schemas.openxmlformats.org/markup-compatibility/2006">
          <mc:Choice xmlns:p14="http://schemas.microsoft.com/office/powerpoint/2010/main" Requires="p14">
            <p:contentPart p14:bwMode="auto" r:id="rId37">
              <p14:nvContentPartPr>
                <p14:cNvPr id="30" name="墨迹 29">
                  <a:extLst>
                    <a:ext uri="{FF2B5EF4-FFF2-40B4-BE49-F238E27FC236}">
                      <a16:creationId xmlns:a16="http://schemas.microsoft.com/office/drawing/2014/main" id="{4C560219-1B11-A941-192D-E99D3AE4EA44}"/>
                    </a:ext>
                  </a:extLst>
                </p14:cNvPr>
                <p14:cNvContentPartPr/>
                <p14:nvPr/>
              </p14:nvContentPartPr>
              <p14:xfrm>
                <a:off x="6544215" y="94980"/>
                <a:ext cx="38160" cy="509040"/>
              </p14:xfrm>
            </p:contentPart>
          </mc:Choice>
          <mc:Fallback>
            <p:pic>
              <p:nvPicPr>
                <p:cNvPr id="30" name="墨迹 29">
                  <a:extLst>
                    <a:ext uri="{FF2B5EF4-FFF2-40B4-BE49-F238E27FC236}">
                      <a16:creationId xmlns:a16="http://schemas.microsoft.com/office/drawing/2014/main" id="{4C560219-1B11-A941-192D-E99D3AE4EA44}"/>
                    </a:ext>
                  </a:extLst>
                </p:cNvPr>
                <p:cNvPicPr/>
                <p:nvPr/>
              </p:nvPicPr>
              <p:blipFill>
                <a:blip r:embed="rId38"/>
                <a:stretch>
                  <a:fillRect/>
                </a:stretch>
              </p:blipFill>
              <p:spPr>
                <a:xfrm>
                  <a:off x="6535215" y="86340"/>
                  <a:ext cx="55800" cy="5266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1" name="墨迹 30">
                  <a:extLst>
                    <a:ext uri="{FF2B5EF4-FFF2-40B4-BE49-F238E27FC236}">
                      <a16:creationId xmlns:a16="http://schemas.microsoft.com/office/drawing/2014/main" id="{5B29ED17-AF36-B1A4-4A90-B32EB2F5B135}"/>
                    </a:ext>
                  </a:extLst>
                </p14:cNvPr>
                <p14:cNvContentPartPr/>
                <p14:nvPr/>
              </p14:nvContentPartPr>
              <p14:xfrm>
                <a:off x="6514695" y="130260"/>
                <a:ext cx="176400" cy="180360"/>
              </p14:xfrm>
            </p:contentPart>
          </mc:Choice>
          <mc:Fallback>
            <p:pic>
              <p:nvPicPr>
                <p:cNvPr id="31" name="墨迹 30">
                  <a:extLst>
                    <a:ext uri="{FF2B5EF4-FFF2-40B4-BE49-F238E27FC236}">
                      <a16:creationId xmlns:a16="http://schemas.microsoft.com/office/drawing/2014/main" id="{5B29ED17-AF36-B1A4-4A90-B32EB2F5B135}"/>
                    </a:ext>
                  </a:extLst>
                </p:cNvPr>
                <p:cNvPicPr/>
                <p:nvPr/>
              </p:nvPicPr>
              <p:blipFill>
                <a:blip r:embed="rId40"/>
                <a:stretch>
                  <a:fillRect/>
                </a:stretch>
              </p:blipFill>
              <p:spPr>
                <a:xfrm>
                  <a:off x="6506055" y="121620"/>
                  <a:ext cx="19404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3" name="墨迹 32">
                  <a:extLst>
                    <a:ext uri="{FF2B5EF4-FFF2-40B4-BE49-F238E27FC236}">
                      <a16:creationId xmlns:a16="http://schemas.microsoft.com/office/drawing/2014/main" id="{408F0930-A1BA-19AD-2862-6D11E1E00064}"/>
                    </a:ext>
                  </a:extLst>
                </p14:cNvPr>
                <p14:cNvContentPartPr/>
                <p14:nvPr/>
              </p14:nvContentPartPr>
              <p14:xfrm>
                <a:off x="6696495" y="342660"/>
                <a:ext cx="37440" cy="201600"/>
              </p14:xfrm>
            </p:contentPart>
          </mc:Choice>
          <mc:Fallback>
            <p:pic>
              <p:nvPicPr>
                <p:cNvPr id="33" name="墨迹 32">
                  <a:extLst>
                    <a:ext uri="{FF2B5EF4-FFF2-40B4-BE49-F238E27FC236}">
                      <a16:creationId xmlns:a16="http://schemas.microsoft.com/office/drawing/2014/main" id="{408F0930-A1BA-19AD-2862-6D11E1E00064}"/>
                    </a:ext>
                  </a:extLst>
                </p:cNvPr>
                <p:cNvPicPr/>
                <p:nvPr/>
              </p:nvPicPr>
              <p:blipFill>
                <a:blip r:embed="rId42"/>
                <a:stretch>
                  <a:fillRect/>
                </a:stretch>
              </p:blipFill>
              <p:spPr>
                <a:xfrm>
                  <a:off x="6687855" y="334020"/>
                  <a:ext cx="5508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4" name="墨迹 33">
                  <a:extLst>
                    <a:ext uri="{FF2B5EF4-FFF2-40B4-BE49-F238E27FC236}">
                      <a16:creationId xmlns:a16="http://schemas.microsoft.com/office/drawing/2014/main" id="{CCCEB542-8A89-F22B-5D8A-1B3958F69ADC}"/>
                    </a:ext>
                  </a:extLst>
                </p14:cNvPr>
                <p14:cNvContentPartPr/>
                <p14:nvPr/>
              </p14:nvContentPartPr>
              <p14:xfrm>
                <a:off x="6845535" y="295140"/>
                <a:ext cx="86760" cy="270720"/>
              </p14:xfrm>
            </p:contentPart>
          </mc:Choice>
          <mc:Fallback>
            <p:pic>
              <p:nvPicPr>
                <p:cNvPr id="34" name="墨迹 33">
                  <a:extLst>
                    <a:ext uri="{FF2B5EF4-FFF2-40B4-BE49-F238E27FC236}">
                      <a16:creationId xmlns:a16="http://schemas.microsoft.com/office/drawing/2014/main" id="{CCCEB542-8A89-F22B-5D8A-1B3958F69ADC}"/>
                    </a:ext>
                  </a:extLst>
                </p:cNvPr>
                <p:cNvPicPr/>
                <p:nvPr/>
              </p:nvPicPr>
              <p:blipFill>
                <a:blip r:embed="rId44"/>
                <a:stretch>
                  <a:fillRect/>
                </a:stretch>
              </p:blipFill>
              <p:spPr>
                <a:xfrm>
                  <a:off x="6836895" y="286140"/>
                  <a:ext cx="104400" cy="288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5">
            <p14:nvContentPartPr>
              <p14:cNvPr id="36" name="墨迹 35">
                <a:extLst>
                  <a:ext uri="{FF2B5EF4-FFF2-40B4-BE49-F238E27FC236}">
                    <a16:creationId xmlns:a16="http://schemas.microsoft.com/office/drawing/2014/main" id="{AC8C2689-FC76-041B-856F-9DDF629C1D31}"/>
                  </a:ext>
                </a:extLst>
              </p14:cNvPr>
              <p14:cNvContentPartPr/>
              <p14:nvPr/>
            </p14:nvContentPartPr>
            <p14:xfrm>
              <a:off x="7124535" y="533460"/>
              <a:ext cx="7920" cy="25200"/>
            </p14:xfrm>
          </p:contentPart>
        </mc:Choice>
        <mc:Fallback>
          <p:pic>
            <p:nvPicPr>
              <p:cNvPr id="36" name="墨迹 35">
                <a:extLst>
                  <a:ext uri="{FF2B5EF4-FFF2-40B4-BE49-F238E27FC236}">
                    <a16:creationId xmlns:a16="http://schemas.microsoft.com/office/drawing/2014/main" id="{AC8C2689-FC76-041B-856F-9DDF629C1D31}"/>
                  </a:ext>
                </a:extLst>
              </p:cNvPr>
              <p:cNvPicPr/>
              <p:nvPr/>
            </p:nvPicPr>
            <p:blipFill>
              <a:blip r:embed="rId46"/>
              <a:stretch>
                <a:fillRect/>
              </a:stretch>
            </p:blipFill>
            <p:spPr>
              <a:xfrm>
                <a:off x="7115895" y="524460"/>
                <a:ext cx="2556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7" name="墨迹 36">
                <a:extLst>
                  <a:ext uri="{FF2B5EF4-FFF2-40B4-BE49-F238E27FC236}">
                    <a16:creationId xmlns:a16="http://schemas.microsoft.com/office/drawing/2014/main" id="{AB43C2AB-1023-D6FE-5EFF-59E7C71437A8}"/>
                  </a:ext>
                </a:extLst>
              </p14:cNvPr>
              <p14:cNvContentPartPr/>
              <p14:nvPr/>
            </p14:nvContentPartPr>
            <p14:xfrm>
              <a:off x="7429095" y="171300"/>
              <a:ext cx="206280" cy="38520"/>
            </p14:xfrm>
          </p:contentPart>
        </mc:Choice>
        <mc:Fallback>
          <p:pic>
            <p:nvPicPr>
              <p:cNvPr id="37" name="墨迹 36">
                <a:extLst>
                  <a:ext uri="{FF2B5EF4-FFF2-40B4-BE49-F238E27FC236}">
                    <a16:creationId xmlns:a16="http://schemas.microsoft.com/office/drawing/2014/main" id="{AB43C2AB-1023-D6FE-5EFF-59E7C71437A8}"/>
                  </a:ext>
                </a:extLst>
              </p:cNvPr>
              <p:cNvPicPr/>
              <p:nvPr/>
            </p:nvPicPr>
            <p:blipFill>
              <a:blip r:embed="rId48"/>
              <a:stretch>
                <a:fillRect/>
              </a:stretch>
            </p:blipFill>
            <p:spPr>
              <a:xfrm>
                <a:off x="7420455" y="162300"/>
                <a:ext cx="22392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3" name="墨迹 42">
                <a:extLst>
                  <a:ext uri="{FF2B5EF4-FFF2-40B4-BE49-F238E27FC236}">
                    <a16:creationId xmlns:a16="http://schemas.microsoft.com/office/drawing/2014/main" id="{874BAB72-9BD1-7A0D-012A-DF6C70FD943D}"/>
                  </a:ext>
                </a:extLst>
              </p14:cNvPr>
              <p14:cNvContentPartPr/>
              <p14:nvPr/>
            </p14:nvContentPartPr>
            <p14:xfrm>
              <a:off x="7393455" y="85620"/>
              <a:ext cx="208080" cy="413640"/>
            </p14:xfrm>
          </p:contentPart>
        </mc:Choice>
        <mc:Fallback>
          <p:pic>
            <p:nvPicPr>
              <p:cNvPr id="43" name="墨迹 42">
                <a:extLst>
                  <a:ext uri="{FF2B5EF4-FFF2-40B4-BE49-F238E27FC236}">
                    <a16:creationId xmlns:a16="http://schemas.microsoft.com/office/drawing/2014/main" id="{874BAB72-9BD1-7A0D-012A-DF6C70FD943D}"/>
                  </a:ext>
                </a:extLst>
              </p:cNvPr>
              <p:cNvPicPr/>
              <p:nvPr/>
            </p:nvPicPr>
            <p:blipFill>
              <a:blip r:embed="rId50"/>
              <a:stretch>
                <a:fillRect/>
              </a:stretch>
            </p:blipFill>
            <p:spPr>
              <a:xfrm>
                <a:off x="7384455" y="76620"/>
                <a:ext cx="225720" cy="4312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4" name="墨迹 43">
                <a:extLst>
                  <a:ext uri="{FF2B5EF4-FFF2-40B4-BE49-F238E27FC236}">
                    <a16:creationId xmlns:a16="http://schemas.microsoft.com/office/drawing/2014/main" id="{F3818CA2-1880-65C6-CD0E-A52C55A93705}"/>
                  </a:ext>
                </a:extLst>
              </p14:cNvPr>
              <p14:cNvContentPartPr/>
              <p14:nvPr/>
            </p14:nvContentPartPr>
            <p14:xfrm>
              <a:off x="7492095" y="332940"/>
              <a:ext cx="13680" cy="177120"/>
            </p14:xfrm>
          </p:contentPart>
        </mc:Choice>
        <mc:Fallback>
          <p:pic>
            <p:nvPicPr>
              <p:cNvPr id="44" name="墨迹 43">
                <a:extLst>
                  <a:ext uri="{FF2B5EF4-FFF2-40B4-BE49-F238E27FC236}">
                    <a16:creationId xmlns:a16="http://schemas.microsoft.com/office/drawing/2014/main" id="{F3818CA2-1880-65C6-CD0E-A52C55A93705}"/>
                  </a:ext>
                </a:extLst>
              </p:cNvPr>
              <p:cNvPicPr/>
              <p:nvPr/>
            </p:nvPicPr>
            <p:blipFill>
              <a:blip r:embed="rId52"/>
              <a:stretch>
                <a:fillRect/>
              </a:stretch>
            </p:blipFill>
            <p:spPr>
              <a:xfrm>
                <a:off x="7483455" y="324300"/>
                <a:ext cx="3132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5" name="墨迹 44">
                <a:extLst>
                  <a:ext uri="{FF2B5EF4-FFF2-40B4-BE49-F238E27FC236}">
                    <a16:creationId xmlns:a16="http://schemas.microsoft.com/office/drawing/2014/main" id="{11F854B4-3CE9-5C94-9988-CD8420EE5304}"/>
                  </a:ext>
                </a:extLst>
              </p14:cNvPr>
              <p14:cNvContentPartPr/>
              <p14:nvPr/>
            </p14:nvContentPartPr>
            <p14:xfrm>
              <a:off x="7534215" y="332580"/>
              <a:ext cx="113400" cy="77400"/>
            </p14:xfrm>
          </p:contentPart>
        </mc:Choice>
        <mc:Fallback>
          <p:pic>
            <p:nvPicPr>
              <p:cNvPr id="45" name="墨迹 44">
                <a:extLst>
                  <a:ext uri="{FF2B5EF4-FFF2-40B4-BE49-F238E27FC236}">
                    <a16:creationId xmlns:a16="http://schemas.microsoft.com/office/drawing/2014/main" id="{11F854B4-3CE9-5C94-9988-CD8420EE5304}"/>
                  </a:ext>
                </a:extLst>
              </p:cNvPr>
              <p:cNvPicPr/>
              <p:nvPr/>
            </p:nvPicPr>
            <p:blipFill>
              <a:blip r:embed="rId54"/>
              <a:stretch>
                <a:fillRect/>
              </a:stretch>
            </p:blipFill>
            <p:spPr>
              <a:xfrm>
                <a:off x="7525575" y="323580"/>
                <a:ext cx="13104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6" name="墨迹 45">
                <a:extLst>
                  <a:ext uri="{FF2B5EF4-FFF2-40B4-BE49-F238E27FC236}">
                    <a16:creationId xmlns:a16="http://schemas.microsoft.com/office/drawing/2014/main" id="{473CC320-C863-4ABE-B8A6-0AD61D5C01AC}"/>
                  </a:ext>
                </a:extLst>
              </p14:cNvPr>
              <p14:cNvContentPartPr/>
              <p14:nvPr/>
            </p14:nvContentPartPr>
            <p14:xfrm>
              <a:off x="7540695" y="285780"/>
              <a:ext cx="113040" cy="171720"/>
            </p14:xfrm>
          </p:contentPart>
        </mc:Choice>
        <mc:Fallback>
          <p:pic>
            <p:nvPicPr>
              <p:cNvPr id="46" name="墨迹 45">
                <a:extLst>
                  <a:ext uri="{FF2B5EF4-FFF2-40B4-BE49-F238E27FC236}">
                    <a16:creationId xmlns:a16="http://schemas.microsoft.com/office/drawing/2014/main" id="{473CC320-C863-4ABE-B8A6-0AD61D5C01AC}"/>
                  </a:ext>
                </a:extLst>
              </p:cNvPr>
              <p:cNvPicPr/>
              <p:nvPr/>
            </p:nvPicPr>
            <p:blipFill>
              <a:blip r:embed="rId56"/>
              <a:stretch>
                <a:fillRect/>
              </a:stretch>
            </p:blipFill>
            <p:spPr>
              <a:xfrm>
                <a:off x="7531695" y="276780"/>
                <a:ext cx="13068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7" name="墨迹 46">
                <a:extLst>
                  <a:ext uri="{FF2B5EF4-FFF2-40B4-BE49-F238E27FC236}">
                    <a16:creationId xmlns:a16="http://schemas.microsoft.com/office/drawing/2014/main" id="{7C6AED0A-3447-7031-A1EA-0CFF8CBADEF2}"/>
                  </a:ext>
                </a:extLst>
              </p14:cNvPr>
              <p14:cNvContentPartPr/>
              <p14:nvPr/>
            </p14:nvContentPartPr>
            <p14:xfrm>
              <a:off x="7743735" y="352020"/>
              <a:ext cx="96120" cy="4320"/>
            </p14:xfrm>
          </p:contentPart>
        </mc:Choice>
        <mc:Fallback>
          <p:pic>
            <p:nvPicPr>
              <p:cNvPr id="47" name="墨迹 46">
                <a:extLst>
                  <a:ext uri="{FF2B5EF4-FFF2-40B4-BE49-F238E27FC236}">
                    <a16:creationId xmlns:a16="http://schemas.microsoft.com/office/drawing/2014/main" id="{7C6AED0A-3447-7031-A1EA-0CFF8CBADEF2}"/>
                  </a:ext>
                </a:extLst>
              </p:cNvPr>
              <p:cNvPicPr/>
              <p:nvPr/>
            </p:nvPicPr>
            <p:blipFill>
              <a:blip r:embed="rId58"/>
              <a:stretch>
                <a:fillRect/>
              </a:stretch>
            </p:blipFill>
            <p:spPr>
              <a:xfrm>
                <a:off x="7735095" y="343380"/>
                <a:ext cx="1137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8" name="墨迹 47">
                <a:extLst>
                  <a:ext uri="{FF2B5EF4-FFF2-40B4-BE49-F238E27FC236}">
                    <a16:creationId xmlns:a16="http://schemas.microsoft.com/office/drawing/2014/main" id="{E2AB345E-E172-80FB-9192-0167056404CF}"/>
                  </a:ext>
                </a:extLst>
              </p14:cNvPr>
              <p14:cNvContentPartPr/>
              <p14:nvPr/>
            </p14:nvContentPartPr>
            <p14:xfrm>
              <a:off x="7986375" y="102180"/>
              <a:ext cx="157680" cy="298080"/>
            </p14:xfrm>
          </p:contentPart>
        </mc:Choice>
        <mc:Fallback>
          <p:pic>
            <p:nvPicPr>
              <p:cNvPr id="48" name="墨迹 47">
                <a:extLst>
                  <a:ext uri="{FF2B5EF4-FFF2-40B4-BE49-F238E27FC236}">
                    <a16:creationId xmlns:a16="http://schemas.microsoft.com/office/drawing/2014/main" id="{E2AB345E-E172-80FB-9192-0167056404CF}"/>
                  </a:ext>
                </a:extLst>
              </p:cNvPr>
              <p:cNvPicPr/>
              <p:nvPr/>
            </p:nvPicPr>
            <p:blipFill>
              <a:blip r:embed="rId60"/>
              <a:stretch>
                <a:fillRect/>
              </a:stretch>
            </p:blipFill>
            <p:spPr>
              <a:xfrm>
                <a:off x="7977375" y="93540"/>
                <a:ext cx="17532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9" name="墨迹 48">
                <a:extLst>
                  <a:ext uri="{FF2B5EF4-FFF2-40B4-BE49-F238E27FC236}">
                    <a16:creationId xmlns:a16="http://schemas.microsoft.com/office/drawing/2014/main" id="{0917DD53-2EE5-10F2-6CBD-C47CC0B8407D}"/>
                  </a:ext>
                </a:extLst>
              </p14:cNvPr>
              <p14:cNvContentPartPr/>
              <p14:nvPr/>
            </p14:nvContentPartPr>
            <p14:xfrm>
              <a:off x="7987455" y="314220"/>
              <a:ext cx="91800" cy="138960"/>
            </p14:xfrm>
          </p:contentPart>
        </mc:Choice>
        <mc:Fallback>
          <p:pic>
            <p:nvPicPr>
              <p:cNvPr id="49" name="墨迹 48">
                <a:extLst>
                  <a:ext uri="{FF2B5EF4-FFF2-40B4-BE49-F238E27FC236}">
                    <a16:creationId xmlns:a16="http://schemas.microsoft.com/office/drawing/2014/main" id="{0917DD53-2EE5-10F2-6CBD-C47CC0B8407D}"/>
                  </a:ext>
                </a:extLst>
              </p:cNvPr>
              <p:cNvPicPr/>
              <p:nvPr/>
            </p:nvPicPr>
            <p:blipFill>
              <a:blip r:embed="rId62"/>
              <a:stretch>
                <a:fillRect/>
              </a:stretch>
            </p:blipFill>
            <p:spPr>
              <a:xfrm>
                <a:off x="7978455" y="305220"/>
                <a:ext cx="10944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50" name="墨迹 49">
                <a:extLst>
                  <a:ext uri="{FF2B5EF4-FFF2-40B4-BE49-F238E27FC236}">
                    <a16:creationId xmlns:a16="http://schemas.microsoft.com/office/drawing/2014/main" id="{D66B3156-3710-39A7-7E25-0B79013E6E24}"/>
                  </a:ext>
                </a:extLst>
              </p14:cNvPr>
              <p14:cNvContentPartPr/>
              <p14:nvPr/>
            </p14:nvContentPartPr>
            <p14:xfrm>
              <a:off x="8038935" y="409620"/>
              <a:ext cx="76680" cy="52920"/>
            </p14:xfrm>
          </p:contentPart>
        </mc:Choice>
        <mc:Fallback>
          <p:pic>
            <p:nvPicPr>
              <p:cNvPr id="50" name="墨迹 49">
                <a:extLst>
                  <a:ext uri="{FF2B5EF4-FFF2-40B4-BE49-F238E27FC236}">
                    <a16:creationId xmlns:a16="http://schemas.microsoft.com/office/drawing/2014/main" id="{D66B3156-3710-39A7-7E25-0B79013E6E24}"/>
                  </a:ext>
                </a:extLst>
              </p:cNvPr>
              <p:cNvPicPr/>
              <p:nvPr/>
            </p:nvPicPr>
            <p:blipFill>
              <a:blip r:embed="rId64"/>
              <a:stretch>
                <a:fillRect/>
              </a:stretch>
            </p:blipFill>
            <p:spPr>
              <a:xfrm>
                <a:off x="8030295" y="400620"/>
                <a:ext cx="9432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51" name="墨迹 50">
                <a:extLst>
                  <a:ext uri="{FF2B5EF4-FFF2-40B4-BE49-F238E27FC236}">
                    <a16:creationId xmlns:a16="http://schemas.microsoft.com/office/drawing/2014/main" id="{3F521EA5-1190-4DB3-D947-93C1D32DAB70}"/>
                  </a:ext>
                </a:extLst>
              </p14:cNvPr>
              <p14:cNvContentPartPr/>
              <p14:nvPr/>
            </p14:nvContentPartPr>
            <p14:xfrm>
              <a:off x="8363655" y="266700"/>
              <a:ext cx="114480" cy="195120"/>
            </p14:xfrm>
          </p:contentPart>
        </mc:Choice>
        <mc:Fallback>
          <p:pic>
            <p:nvPicPr>
              <p:cNvPr id="51" name="墨迹 50">
                <a:extLst>
                  <a:ext uri="{FF2B5EF4-FFF2-40B4-BE49-F238E27FC236}">
                    <a16:creationId xmlns:a16="http://schemas.microsoft.com/office/drawing/2014/main" id="{3F521EA5-1190-4DB3-D947-93C1D32DAB70}"/>
                  </a:ext>
                </a:extLst>
              </p:cNvPr>
              <p:cNvPicPr/>
              <p:nvPr/>
            </p:nvPicPr>
            <p:blipFill>
              <a:blip r:embed="rId66"/>
              <a:stretch>
                <a:fillRect/>
              </a:stretch>
            </p:blipFill>
            <p:spPr>
              <a:xfrm>
                <a:off x="8354655" y="257700"/>
                <a:ext cx="13212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2" name="墨迹 51">
                <a:extLst>
                  <a:ext uri="{FF2B5EF4-FFF2-40B4-BE49-F238E27FC236}">
                    <a16:creationId xmlns:a16="http://schemas.microsoft.com/office/drawing/2014/main" id="{8D2A45A9-7469-5EFE-4329-C320189838D8}"/>
                  </a:ext>
                </a:extLst>
              </p14:cNvPr>
              <p14:cNvContentPartPr/>
              <p14:nvPr/>
            </p14:nvContentPartPr>
            <p14:xfrm>
              <a:off x="8343135" y="466860"/>
              <a:ext cx="122040" cy="18360"/>
            </p14:xfrm>
          </p:contentPart>
        </mc:Choice>
        <mc:Fallback>
          <p:pic>
            <p:nvPicPr>
              <p:cNvPr id="52" name="墨迹 51">
                <a:extLst>
                  <a:ext uri="{FF2B5EF4-FFF2-40B4-BE49-F238E27FC236}">
                    <a16:creationId xmlns:a16="http://schemas.microsoft.com/office/drawing/2014/main" id="{8D2A45A9-7469-5EFE-4329-C320189838D8}"/>
                  </a:ext>
                </a:extLst>
              </p:cNvPr>
              <p:cNvPicPr/>
              <p:nvPr/>
            </p:nvPicPr>
            <p:blipFill>
              <a:blip r:embed="rId68"/>
              <a:stretch>
                <a:fillRect/>
              </a:stretch>
            </p:blipFill>
            <p:spPr>
              <a:xfrm>
                <a:off x="8334135" y="457860"/>
                <a:ext cx="1396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3" name="墨迹 52">
                <a:extLst>
                  <a:ext uri="{FF2B5EF4-FFF2-40B4-BE49-F238E27FC236}">
                    <a16:creationId xmlns:a16="http://schemas.microsoft.com/office/drawing/2014/main" id="{0AA7181B-71DA-5843-784A-A17B2952C05D}"/>
                  </a:ext>
                </a:extLst>
              </p14:cNvPr>
              <p14:cNvContentPartPr/>
              <p14:nvPr/>
            </p14:nvContentPartPr>
            <p14:xfrm>
              <a:off x="8695935" y="123420"/>
              <a:ext cx="42840" cy="15480"/>
            </p14:xfrm>
          </p:contentPart>
        </mc:Choice>
        <mc:Fallback>
          <p:pic>
            <p:nvPicPr>
              <p:cNvPr id="53" name="墨迹 52">
                <a:extLst>
                  <a:ext uri="{FF2B5EF4-FFF2-40B4-BE49-F238E27FC236}">
                    <a16:creationId xmlns:a16="http://schemas.microsoft.com/office/drawing/2014/main" id="{0AA7181B-71DA-5843-784A-A17B2952C05D}"/>
                  </a:ext>
                </a:extLst>
              </p:cNvPr>
              <p:cNvPicPr/>
              <p:nvPr/>
            </p:nvPicPr>
            <p:blipFill>
              <a:blip r:embed="rId70"/>
              <a:stretch>
                <a:fillRect/>
              </a:stretch>
            </p:blipFill>
            <p:spPr>
              <a:xfrm>
                <a:off x="8687295" y="114780"/>
                <a:ext cx="6048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4" name="墨迹 53">
                <a:extLst>
                  <a:ext uri="{FF2B5EF4-FFF2-40B4-BE49-F238E27FC236}">
                    <a16:creationId xmlns:a16="http://schemas.microsoft.com/office/drawing/2014/main" id="{F40F77FE-0C1B-71B6-470F-0E882F39FC27}"/>
                  </a:ext>
                </a:extLst>
              </p14:cNvPr>
              <p14:cNvContentPartPr/>
              <p14:nvPr/>
            </p14:nvContentPartPr>
            <p14:xfrm>
              <a:off x="8619975" y="276060"/>
              <a:ext cx="112680" cy="27000"/>
            </p14:xfrm>
          </p:contentPart>
        </mc:Choice>
        <mc:Fallback>
          <p:pic>
            <p:nvPicPr>
              <p:cNvPr id="54" name="墨迹 53">
                <a:extLst>
                  <a:ext uri="{FF2B5EF4-FFF2-40B4-BE49-F238E27FC236}">
                    <a16:creationId xmlns:a16="http://schemas.microsoft.com/office/drawing/2014/main" id="{F40F77FE-0C1B-71B6-470F-0E882F39FC27}"/>
                  </a:ext>
                </a:extLst>
              </p:cNvPr>
              <p:cNvPicPr/>
              <p:nvPr/>
            </p:nvPicPr>
            <p:blipFill>
              <a:blip r:embed="rId72"/>
              <a:stretch>
                <a:fillRect/>
              </a:stretch>
            </p:blipFill>
            <p:spPr>
              <a:xfrm>
                <a:off x="8611335" y="267060"/>
                <a:ext cx="13032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5" name="墨迹 54">
                <a:extLst>
                  <a:ext uri="{FF2B5EF4-FFF2-40B4-BE49-F238E27FC236}">
                    <a16:creationId xmlns:a16="http://schemas.microsoft.com/office/drawing/2014/main" id="{25AE2222-53E4-7106-34F2-9640748ACB35}"/>
                  </a:ext>
                </a:extLst>
              </p14:cNvPr>
              <p14:cNvContentPartPr/>
              <p14:nvPr/>
            </p14:nvContentPartPr>
            <p14:xfrm>
              <a:off x="8648415" y="193980"/>
              <a:ext cx="262800" cy="265680"/>
            </p14:xfrm>
          </p:contentPart>
        </mc:Choice>
        <mc:Fallback>
          <p:pic>
            <p:nvPicPr>
              <p:cNvPr id="55" name="墨迹 54">
                <a:extLst>
                  <a:ext uri="{FF2B5EF4-FFF2-40B4-BE49-F238E27FC236}">
                    <a16:creationId xmlns:a16="http://schemas.microsoft.com/office/drawing/2014/main" id="{25AE2222-53E4-7106-34F2-9640748ACB35}"/>
                  </a:ext>
                </a:extLst>
              </p:cNvPr>
              <p:cNvPicPr/>
              <p:nvPr/>
            </p:nvPicPr>
            <p:blipFill>
              <a:blip r:embed="rId74"/>
              <a:stretch>
                <a:fillRect/>
              </a:stretch>
            </p:blipFill>
            <p:spPr>
              <a:xfrm>
                <a:off x="8639775" y="184980"/>
                <a:ext cx="28044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6" name="墨迹 55">
                <a:extLst>
                  <a:ext uri="{FF2B5EF4-FFF2-40B4-BE49-F238E27FC236}">
                    <a16:creationId xmlns:a16="http://schemas.microsoft.com/office/drawing/2014/main" id="{603034E3-61E2-8F9E-DFD1-F9CAE374FB61}"/>
                  </a:ext>
                </a:extLst>
              </p14:cNvPr>
              <p14:cNvContentPartPr/>
              <p14:nvPr/>
            </p14:nvContentPartPr>
            <p14:xfrm>
              <a:off x="8781975" y="418980"/>
              <a:ext cx="208440" cy="43920"/>
            </p14:xfrm>
          </p:contentPart>
        </mc:Choice>
        <mc:Fallback>
          <p:pic>
            <p:nvPicPr>
              <p:cNvPr id="56" name="墨迹 55">
                <a:extLst>
                  <a:ext uri="{FF2B5EF4-FFF2-40B4-BE49-F238E27FC236}">
                    <a16:creationId xmlns:a16="http://schemas.microsoft.com/office/drawing/2014/main" id="{603034E3-61E2-8F9E-DFD1-F9CAE374FB61}"/>
                  </a:ext>
                </a:extLst>
              </p:cNvPr>
              <p:cNvPicPr/>
              <p:nvPr/>
            </p:nvPicPr>
            <p:blipFill>
              <a:blip r:embed="rId76"/>
              <a:stretch>
                <a:fillRect/>
              </a:stretch>
            </p:blipFill>
            <p:spPr>
              <a:xfrm>
                <a:off x="8773335" y="409980"/>
                <a:ext cx="226080" cy="61560"/>
              </a:xfrm>
              <a:prstGeom prst="rect">
                <a:avLst/>
              </a:prstGeom>
            </p:spPr>
          </p:pic>
        </mc:Fallback>
      </mc:AlternateContent>
      <p:grpSp>
        <p:nvGrpSpPr>
          <p:cNvPr id="75" name="组合 74">
            <a:extLst>
              <a:ext uri="{FF2B5EF4-FFF2-40B4-BE49-F238E27FC236}">
                <a16:creationId xmlns:a16="http://schemas.microsoft.com/office/drawing/2014/main" id="{DC53BBA0-2588-36EC-15AB-876AC21DFC59}"/>
              </a:ext>
            </a:extLst>
          </p:cNvPr>
          <p:cNvGrpSpPr/>
          <p:nvPr/>
        </p:nvGrpSpPr>
        <p:grpSpPr>
          <a:xfrm>
            <a:off x="9210375" y="94980"/>
            <a:ext cx="1325520" cy="493920"/>
            <a:chOff x="9210375" y="94980"/>
            <a:chExt cx="1325520" cy="493920"/>
          </a:xfrm>
        </p:grpSpPr>
        <mc:AlternateContent xmlns:mc="http://schemas.openxmlformats.org/markup-compatibility/2006">
          <mc:Choice xmlns:p14="http://schemas.microsoft.com/office/powerpoint/2010/main" Requires="p14">
            <p:contentPart p14:bwMode="auto" r:id="rId77">
              <p14:nvContentPartPr>
                <p14:cNvPr id="61" name="墨迹 60">
                  <a:extLst>
                    <a:ext uri="{FF2B5EF4-FFF2-40B4-BE49-F238E27FC236}">
                      <a16:creationId xmlns:a16="http://schemas.microsoft.com/office/drawing/2014/main" id="{7AB85404-D324-A724-80AD-F4B154C12420}"/>
                    </a:ext>
                  </a:extLst>
                </p14:cNvPr>
                <p14:cNvContentPartPr/>
                <p14:nvPr/>
              </p14:nvContentPartPr>
              <p14:xfrm>
                <a:off x="9254655" y="221700"/>
                <a:ext cx="58320" cy="8640"/>
              </p14:xfrm>
            </p:contentPart>
          </mc:Choice>
          <mc:Fallback>
            <p:pic>
              <p:nvPicPr>
                <p:cNvPr id="61" name="墨迹 60">
                  <a:extLst>
                    <a:ext uri="{FF2B5EF4-FFF2-40B4-BE49-F238E27FC236}">
                      <a16:creationId xmlns:a16="http://schemas.microsoft.com/office/drawing/2014/main" id="{7AB85404-D324-A724-80AD-F4B154C12420}"/>
                    </a:ext>
                  </a:extLst>
                </p:cNvPr>
                <p:cNvPicPr/>
                <p:nvPr/>
              </p:nvPicPr>
              <p:blipFill>
                <a:blip r:embed="rId78"/>
                <a:stretch>
                  <a:fillRect/>
                </a:stretch>
              </p:blipFill>
              <p:spPr>
                <a:xfrm>
                  <a:off x="9246015" y="212700"/>
                  <a:ext cx="7596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62" name="墨迹 61">
                  <a:extLst>
                    <a:ext uri="{FF2B5EF4-FFF2-40B4-BE49-F238E27FC236}">
                      <a16:creationId xmlns:a16="http://schemas.microsoft.com/office/drawing/2014/main" id="{8314440A-DA25-8D34-AEF2-E619F62EF8E0}"/>
                    </a:ext>
                  </a:extLst>
                </p14:cNvPr>
                <p14:cNvContentPartPr/>
                <p14:nvPr/>
              </p14:nvContentPartPr>
              <p14:xfrm>
                <a:off x="9210375" y="342660"/>
                <a:ext cx="91080" cy="3960"/>
              </p14:xfrm>
            </p:contentPart>
          </mc:Choice>
          <mc:Fallback>
            <p:pic>
              <p:nvPicPr>
                <p:cNvPr id="62" name="墨迹 61">
                  <a:extLst>
                    <a:ext uri="{FF2B5EF4-FFF2-40B4-BE49-F238E27FC236}">
                      <a16:creationId xmlns:a16="http://schemas.microsoft.com/office/drawing/2014/main" id="{8314440A-DA25-8D34-AEF2-E619F62EF8E0}"/>
                    </a:ext>
                  </a:extLst>
                </p:cNvPr>
                <p:cNvPicPr/>
                <p:nvPr/>
              </p:nvPicPr>
              <p:blipFill>
                <a:blip r:embed="rId80"/>
                <a:stretch>
                  <a:fillRect/>
                </a:stretch>
              </p:blipFill>
              <p:spPr>
                <a:xfrm>
                  <a:off x="9201735" y="334020"/>
                  <a:ext cx="10872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63" name="墨迹 62">
                  <a:extLst>
                    <a:ext uri="{FF2B5EF4-FFF2-40B4-BE49-F238E27FC236}">
                      <a16:creationId xmlns:a16="http://schemas.microsoft.com/office/drawing/2014/main" id="{389A84F4-045F-4DE2-A4DC-29B5CE5DA050}"/>
                    </a:ext>
                  </a:extLst>
                </p14:cNvPr>
                <p14:cNvContentPartPr/>
                <p14:nvPr/>
              </p14:nvContentPartPr>
              <p14:xfrm>
                <a:off x="9212535" y="438060"/>
                <a:ext cx="166320" cy="6480"/>
              </p14:xfrm>
            </p:contentPart>
          </mc:Choice>
          <mc:Fallback>
            <p:pic>
              <p:nvPicPr>
                <p:cNvPr id="63" name="墨迹 62">
                  <a:extLst>
                    <a:ext uri="{FF2B5EF4-FFF2-40B4-BE49-F238E27FC236}">
                      <a16:creationId xmlns:a16="http://schemas.microsoft.com/office/drawing/2014/main" id="{389A84F4-045F-4DE2-A4DC-29B5CE5DA050}"/>
                    </a:ext>
                  </a:extLst>
                </p:cNvPr>
                <p:cNvPicPr/>
                <p:nvPr/>
              </p:nvPicPr>
              <p:blipFill>
                <a:blip r:embed="rId82"/>
                <a:stretch>
                  <a:fillRect/>
                </a:stretch>
              </p:blipFill>
              <p:spPr>
                <a:xfrm>
                  <a:off x="9203895" y="429060"/>
                  <a:ext cx="18396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64" name="墨迹 63">
                  <a:extLst>
                    <a:ext uri="{FF2B5EF4-FFF2-40B4-BE49-F238E27FC236}">
                      <a16:creationId xmlns:a16="http://schemas.microsoft.com/office/drawing/2014/main" id="{7C688C33-F41D-D20F-9AAE-002885130CE1}"/>
                    </a:ext>
                  </a:extLst>
                </p14:cNvPr>
                <p14:cNvContentPartPr/>
                <p14:nvPr/>
              </p14:nvContentPartPr>
              <p14:xfrm>
                <a:off x="9490815" y="129180"/>
                <a:ext cx="133560" cy="163800"/>
              </p14:xfrm>
            </p:contentPart>
          </mc:Choice>
          <mc:Fallback>
            <p:pic>
              <p:nvPicPr>
                <p:cNvPr id="64" name="墨迹 63">
                  <a:extLst>
                    <a:ext uri="{FF2B5EF4-FFF2-40B4-BE49-F238E27FC236}">
                      <a16:creationId xmlns:a16="http://schemas.microsoft.com/office/drawing/2014/main" id="{7C688C33-F41D-D20F-9AAE-002885130CE1}"/>
                    </a:ext>
                  </a:extLst>
                </p:cNvPr>
                <p:cNvPicPr/>
                <p:nvPr/>
              </p:nvPicPr>
              <p:blipFill>
                <a:blip r:embed="rId84"/>
                <a:stretch>
                  <a:fillRect/>
                </a:stretch>
              </p:blipFill>
              <p:spPr>
                <a:xfrm>
                  <a:off x="9481815" y="120180"/>
                  <a:ext cx="15120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65" name="墨迹 64">
                  <a:extLst>
                    <a:ext uri="{FF2B5EF4-FFF2-40B4-BE49-F238E27FC236}">
                      <a16:creationId xmlns:a16="http://schemas.microsoft.com/office/drawing/2014/main" id="{FBE016F4-5B05-A134-274E-B22CBBA387AD}"/>
                    </a:ext>
                  </a:extLst>
                </p14:cNvPr>
                <p14:cNvContentPartPr/>
                <p14:nvPr/>
              </p14:nvContentPartPr>
              <p14:xfrm>
                <a:off x="9553455" y="197580"/>
                <a:ext cx="175320" cy="16560"/>
              </p14:xfrm>
            </p:contentPart>
          </mc:Choice>
          <mc:Fallback>
            <p:pic>
              <p:nvPicPr>
                <p:cNvPr id="65" name="墨迹 64">
                  <a:extLst>
                    <a:ext uri="{FF2B5EF4-FFF2-40B4-BE49-F238E27FC236}">
                      <a16:creationId xmlns:a16="http://schemas.microsoft.com/office/drawing/2014/main" id="{FBE016F4-5B05-A134-274E-B22CBBA387AD}"/>
                    </a:ext>
                  </a:extLst>
                </p:cNvPr>
                <p:cNvPicPr/>
                <p:nvPr/>
              </p:nvPicPr>
              <p:blipFill>
                <a:blip r:embed="rId86"/>
                <a:stretch>
                  <a:fillRect/>
                </a:stretch>
              </p:blipFill>
              <p:spPr>
                <a:xfrm>
                  <a:off x="9544815" y="188940"/>
                  <a:ext cx="19296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66" name="墨迹 65">
                  <a:extLst>
                    <a:ext uri="{FF2B5EF4-FFF2-40B4-BE49-F238E27FC236}">
                      <a16:creationId xmlns:a16="http://schemas.microsoft.com/office/drawing/2014/main" id="{845686AB-03E9-8ECB-5FA4-A314E41EFC1E}"/>
                    </a:ext>
                  </a:extLst>
                </p14:cNvPr>
                <p14:cNvContentPartPr/>
                <p14:nvPr/>
              </p14:nvContentPartPr>
              <p14:xfrm>
                <a:off x="9635895" y="228180"/>
                <a:ext cx="22680" cy="360720"/>
              </p14:xfrm>
            </p:contentPart>
          </mc:Choice>
          <mc:Fallback>
            <p:pic>
              <p:nvPicPr>
                <p:cNvPr id="66" name="墨迹 65">
                  <a:extLst>
                    <a:ext uri="{FF2B5EF4-FFF2-40B4-BE49-F238E27FC236}">
                      <a16:creationId xmlns:a16="http://schemas.microsoft.com/office/drawing/2014/main" id="{845686AB-03E9-8ECB-5FA4-A314E41EFC1E}"/>
                    </a:ext>
                  </a:extLst>
                </p:cNvPr>
                <p:cNvPicPr/>
                <p:nvPr/>
              </p:nvPicPr>
              <p:blipFill>
                <a:blip r:embed="rId88"/>
                <a:stretch>
                  <a:fillRect/>
                </a:stretch>
              </p:blipFill>
              <p:spPr>
                <a:xfrm>
                  <a:off x="9627255" y="219540"/>
                  <a:ext cx="40320" cy="3783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7" name="墨迹 66">
                  <a:extLst>
                    <a:ext uri="{FF2B5EF4-FFF2-40B4-BE49-F238E27FC236}">
                      <a16:creationId xmlns:a16="http://schemas.microsoft.com/office/drawing/2014/main" id="{0283AF45-A85F-2B46-A931-E1E6C55A9C74}"/>
                    </a:ext>
                  </a:extLst>
                </p14:cNvPr>
                <p14:cNvContentPartPr/>
                <p14:nvPr/>
              </p14:nvContentPartPr>
              <p14:xfrm>
                <a:off x="9886815" y="218820"/>
                <a:ext cx="41040" cy="17280"/>
              </p14:xfrm>
            </p:contentPart>
          </mc:Choice>
          <mc:Fallback>
            <p:pic>
              <p:nvPicPr>
                <p:cNvPr id="67" name="墨迹 66">
                  <a:extLst>
                    <a:ext uri="{FF2B5EF4-FFF2-40B4-BE49-F238E27FC236}">
                      <a16:creationId xmlns:a16="http://schemas.microsoft.com/office/drawing/2014/main" id="{0283AF45-A85F-2B46-A931-E1E6C55A9C74}"/>
                    </a:ext>
                  </a:extLst>
                </p:cNvPr>
                <p:cNvPicPr/>
                <p:nvPr/>
              </p:nvPicPr>
              <p:blipFill>
                <a:blip r:embed="rId90"/>
                <a:stretch>
                  <a:fillRect/>
                </a:stretch>
              </p:blipFill>
              <p:spPr>
                <a:xfrm>
                  <a:off x="9878175" y="210180"/>
                  <a:ext cx="5868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68" name="墨迹 67">
                  <a:extLst>
                    <a:ext uri="{FF2B5EF4-FFF2-40B4-BE49-F238E27FC236}">
                      <a16:creationId xmlns:a16="http://schemas.microsoft.com/office/drawing/2014/main" id="{525E8D1A-BA95-8C2D-0701-5A6166F34A14}"/>
                    </a:ext>
                  </a:extLst>
                </p14:cNvPr>
                <p14:cNvContentPartPr/>
                <p14:nvPr/>
              </p14:nvContentPartPr>
              <p14:xfrm>
                <a:off x="9845055" y="314220"/>
                <a:ext cx="127800" cy="153360"/>
              </p14:xfrm>
            </p:contentPart>
          </mc:Choice>
          <mc:Fallback>
            <p:pic>
              <p:nvPicPr>
                <p:cNvPr id="68" name="墨迹 67">
                  <a:extLst>
                    <a:ext uri="{FF2B5EF4-FFF2-40B4-BE49-F238E27FC236}">
                      <a16:creationId xmlns:a16="http://schemas.microsoft.com/office/drawing/2014/main" id="{525E8D1A-BA95-8C2D-0701-5A6166F34A14}"/>
                    </a:ext>
                  </a:extLst>
                </p:cNvPr>
                <p:cNvPicPr/>
                <p:nvPr/>
              </p:nvPicPr>
              <p:blipFill>
                <a:blip r:embed="rId92"/>
                <a:stretch>
                  <a:fillRect/>
                </a:stretch>
              </p:blipFill>
              <p:spPr>
                <a:xfrm>
                  <a:off x="9836055" y="305220"/>
                  <a:ext cx="14544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9" name="墨迹 68">
                  <a:extLst>
                    <a:ext uri="{FF2B5EF4-FFF2-40B4-BE49-F238E27FC236}">
                      <a16:creationId xmlns:a16="http://schemas.microsoft.com/office/drawing/2014/main" id="{0325EBEF-BAED-A353-B6C4-A28A1088DE8A}"/>
                    </a:ext>
                  </a:extLst>
                </p14:cNvPr>
                <p14:cNvContentPartPr/>
                <p14:nvPr/>
              </p14:nvContentPartPr>
              <p14:xfrm>
                <a:off x="9981855" y="308460"/>
                <a:ext cx="207360" cy="119160"/>
              </p14:xfrm>
            </p:contentPart>
          </mc:Choice>
          <mc:Fallback>
            <p:pic>
              <p:nvPicPr>
                <p:cNvPr id="69" name="墨迹 68">
                  <a:extLst>
                    <a:ext uri="{FF2B5EF4-FFF2-40B4-BE49-F238E27FC236}">
                      <a16:creationId xmlns:a16="http://schemas.microsoft.com/office/drawing/2014/main" id="{0325EBEF-BAED-A353-B6C4-A28A1088DE8A}"/>
                    </a:ext>
                  </a:extLst>
                </p:cNvPr>
                <p:cNvPicPr/>
                <p:nvPr/>
              </p:nvPicPr>
              <p:blipFill>
                <a:blip r:embed="rId94"/>
                <a:stretch>
                  <a:fillRect/>
                </a:stretch>
              </p:blipFill>
              <p:spPr>
                <a:xfrm>
                  <a:off x="9973215" y="299460"/>
                  <a:ext cx="22500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70" name="墨迹 69">
                  <a:extLst>
                    <a:ext uri="{FF2B5EF4-FFF2-40B4-BE49-F238E27FC236}">
                      <a16:creationId xmlns:a16="http://schemas.microsoft.com/office/drawing/2014/main" id="{2D2567E5-2ECF-D0D7-7EE1-8F1531ABF0FE}"/>
                    </a:ext>
                  </a:extLst>
                </p14:cNvPr>
                <p14:cNvContentPartPr/>
                <p14:nvPr/>
              </p14:nvContentPartPr>
              <p14:xfrm>
                <a:off x="10064655" y="293340"/>
                <a:ext cx="15120" cy="157320"/>
              </p14:xfrm>
            </p:contentPart>
          </mc:Choice>
          <mc:Fallback>
            <p:pic>
              <p:nvPicPr>
                <p:cNvPr id="70" name="墨迹 69">
                  <a:extLst>
                    <a:ext uri="{FF2B5EF4-FFF2-40B4-BE49-F238E27FC236}">
                      <a16:creationId xmlns:a16="http://schemas.microsoft.com/office/drawing/2014/main" id="{2D2567E5-2ECF-D0D7-7EE1-8F1531ABF0FE}"/>
                    </a:ext>
                  </a:extLst>
                </p:cNvPr>
                <p:cNvPicPr/>
                <p:nvPr/>
              </p:nvPicPr>
              <p:blipFill>
                <a:blip r:embed="rId96"/>
                <a:stretch>
                  <a:fillRect/>
                </a:stretch>
              </p:blipFill>
              <p:spPr>
                <a:xfrm>
                  <a:off x="10056015" y="284700"/>
                  <a:ext cx="3276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71" name="墨迹 70">
                  <a:extLst>
                    <a:ext uri="{FF2B5EF4-FFF2-40B4-BE49-F238E27FC236}">
                      <a16:creationId xmlns:a16="http://schemas.microsoft.com/office/drawing/2014/main" id="{718BCAAF-41CE-48DF-61AB-EA5253BF2517}"/>
                    </a:ext>
                  </a:extLst>
                </p14:cNvPr>
                <p14:cNvContentPartPr/>
                <p14:nvPr/>
              </p14:nvContentPartPr>
              <p14:xfrm>
                <a:off x="10239255" y="266700"/>
                <a:ext cx="9000" cy="152280"/>
              </p14:xfrm>
            </p:contentPart>
          </mc:Choice>
          <mc:Fallback>
            <p:pic>
              <p:nvPicPr>
                <p:cNvPr id="71" name="墨迹 70">
                  <a:extLst>
                    <a:ext uri="{FF2B5EF4-FFF2-40B4-BE49-F238E27FC236}">
                      <a16:creationId xmlns:a16="http://schemas.microsoft.com/office/drawing/2014/main" id="{718BCAAF-41CE-48DF-61AB-EA5253BF2517}"/>
                    </a:ext>
                  </a:extLst>
                </p:cNvPr>
                <p:cNvPicPr/>
                <p:nvPr/>
              </p:nvPicPr>
              <p:blipFill>
                <a:blip r:embed="rId98"/>
                <a:stretch>
                  <a:fillRect/>
                </a:stretch>
              </p:blipFill>
              <p:spPr>
                <a:xfrm>
                  <a:off x="10230615" y="257700"/>
                  <a:ext cx="2664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72" name="墨迹 71">
                  <a:extLst>
                    <a:ext uri="{FF2B5EF4-FFF2-40B4-BE49-F238E27FC236}">
                      <a16:creationId xmlns:a16="http://schemas.microsoft.com/office/drawing/2014/main" id="{36F18848-2C10-9B2C-AC39-540608824E1E}"/>
                    </a:ext>
                  </a:extLst>
                </p14:cNvPr>
                <p14:cNvContentPartPr/>
                <p14:nvPr/>
              </p14:nvContentPartPr>
              <p14:xfrm>
                <a:off x="10277415" y="94980"/>
                <a:ext cx="258480" cy="456480"/>
              </p14:xfrm>
            </p:contentPart>
          </mc:Choice>
          <mc:Fallback>
            <p:pic>
              <p:nvPicPr>
                <p:cNvPr id="72" name="墨迹 71">
                  <a:extLst>
                    <a:ext uri="{FF2B5EF4-FFF2-40B4-BE49-F238E27FC236}">
                      <a16:creationId xmlns:a16="http://schemas.microsoft.com/office/drawing/2014/main" id="{36F18848-2C10-9B2C-AC39-540608824E1E}"/>
                    </a:ext>
                  </a:extLst>
                </p:cNvPr>
                <p:cNvPicPr/>
                <p:nvPr/>
              </p:nvPicPr>
              <p:blipFill>
                <a:blip r:embed="rId100"/>
                <a:stretch>
                  <a:fillRect/>
                </a:stretch>
              </p:blipFill>
              <p:spPr>
                <a:xfrm>
                  <a:off x="10268775" y="86340"/>
                  <a:ext cx="276120" cy="4741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73" name="墨迹 72">
                  <a:extLst>
                    <a:ext uri="{FF2B5EF4-FFF2-40B4-BE49-F238E27FC236}">
                      <a16:creationId xmlns:a16="http://schemas.microsoft.com/office/drawing/2014/main" id="{343B33EB-F3B5-3080-2DD3-8ADC7977FAB5}"/>
                    </a:ext>
                  </a:extLst>
                </p14:cNvPr>
                <p14:cNvContentPartPr/>
                <p14:nvPr/>
              </p14:nvContentPartPr>
              <p14:xfrm>
                <a:off x="10259775" y="189300"/>
                <a:ext cx="214200" cy="307800"/>
              </p14:xfrm>
            </p:contentPart>
          </mc:Choice>
          <mc:Fallback>
            <p:pic>
              <p:nvPicPr>
                <p:cNvPr id="73" name="墨迹 72">
                  <a:extLst>
                    <a:ext uri="{FF2B5EF4-FFF2-40B4-BE49-F238E27FC236}">
                      <a16:creationId xmlns:a16="http://schemas.microsoft.com/office/drawing/2014/main" id="{343B33EB-F3B5-3080-2DD3-8ADC7977FAB5}"/>
                    </a:ext>
                  </a:extLst>
                </p:cNvPr>
                <p:cNvPicPr/>
                <p:nvPr/>
              </p:nvPicPr>
              <p:blipFill>
                <a:blip r:embed="rId102"/>
                <a:stretch>
                  <a:fillRect/>
                </a:stretch>
              </p:blipFill>
              <p:spPr>
                <a:xfrm>
                  <a:off x="10250775" y="180660"/>
                  <a:ext cx="231840" cy="325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3">
            <p14:nvContentPartPr>
              <p14:cNvPr id="74" name="墨迹 73">
                <a:extLst>
                  <a:ext uri="{FF2B5EF4-FFF2-40B4-BE49-F238E27FC236}">
                    <a16:creationId xmlns:a16="http://schemas.microsoft.com/office/drawing/2014/main" id="{0679D356-37A3-7AF1-F473-16BD9A6634C0}"/>
                  </a:ext>
                </a:extLst>
              </p14:cNvPr>
              <p14:cNvContentPartPr/>
              <p14:nvPr/>
            </p14:nvContentPartPr>
            <p14:xfrm>
              <a:off x="10705815" y="456780"/>
              <a:ext cx="2520" cy="15480"/>
            </p14:xfrm>
          </p:contentPart>
        </mc:Choice>
        <mc:Fallback>
          <p:pic>
            <p:nvPicPr>
              <p:cNvPr id="74" name="墨迹 73">
                <a:extLst>
                  <a:ext uri="{FF2B5EF4-FFF2-40B4-BE49-F238E27FC236}">
                    <a16:creationId xmlns:a16="http://schemas.microsoft.com/office/drawing/2014/main" id="{0679D356-37A3-7AF1-F473-16BD9A6634C0}"/>
                  </a:ext>
                </a:extLst>
              </p:cNvPr>
              <p:cNvPicPr/>
              <p:nvPr/>
            </p:nvPicPr>
            <p:blipFill>
              <a:blip r:embed="rId104"/>
              <a:stretch>
                <a:fillRect/>
              </a:stretch>
            </p:blipFill>
            <p:spPr>
              <a:xfrm>
                <a:off x="10697175" y="448140"/>
                <a:ext cx="20160" cy="33120"/>
              </a:xfrm>
              <a:prstGeom prst="rect">
                <a:avLst/>
              </a:prstGeom>
            </p:spPr>
          </p:pic>
        </mc:Fallback>
      </mc:AlternateContent>
    </p:spTree>
    <p:extLst>
      <p:ext uri="{BB962C8B-B14F-4D97-AF65-F5344CB8AC3E}">
        <p14:creationId xmlns:p14="http://schemas.microsoft.com/office/powerpoint/2010/main" val="1633301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526DFAE1-9CA1-6E44-AD27-0B65800E98BB}"/>
              </a:ext>
            </a:extLst>
          </p:cNvPr>
          <p:cNvCxnSpPr>
            <a:cxnSpLocks/>
          </p:cNvCxnSpPr>
          <p:nvPr/>
        </p:nvCxnSpPr>
        <p:spPr>
          <a:xfrm flipV="1">
            <a:off x="1118200" y="685554"/>
            <a:ext cx="9955600" cy="14727"/>
          </a:xfrm>
          <a:prstGeom prst="line">
            <a:avLst/>
          </a:prstGeom>
          <a:ln w="22225" cap="rnd">
            <a:solidFill>
              <a:srgbClr val="334D7A"/>
            </a:solidFill>
            <a:round/>
            <a:headEnd type="none"/>
            <a:tailEnd type="ova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175D1F4C-BB95-111A-A222-300A8D9224DC}"/>
              </a:ext>
            </a:extLst>
          </p:cNvPr>
          <p:cNvGrpSpPr/>
          <p:nvPr/>
        </p:nvGrpSpPr>
        <p:grpSpPr>
          <a:xfrm>
            <a:off x="1108038" y="183027"/>
            <a:ext cx="525230" cy="517253"/>
            <a:chOff x="2480387" y="1419102"/>
            <a:chExt cx="442056" cy="435342"/>
          </a:xfrm>
        </p:grpSpPr>
        <p:sp>
          <p:nvSpPr>
            <p:cNvPr id="12" name="矩形 11">
              <a:extLst>
                <a:ext uri="{FF2B5EF4-FFF2-40B4-BE49-F238E27FC236}">
                  <a16:creationId xmlns:a16="http://schemas.microsoft.com/office/drawing/2014/main" id="{A8087D82-1CEC-13D2-1A69-89BF655450A0}"/>
                </a:ext>
              </a:extLst>
            </p:cNvPr>
            <p:cNvSpPr/>
            <p:nvPr/>
          </p:nvSpPr>
          <p:spPr>
            <a:xfrm>
              <a:off x="2596092" y="1419102"/>
              <a:ext cx="326351" cy="326351"/>
            </a:xfrm>
            <a:prstGeom prst="rect">
              <a:avLst/>
            </a:prstGeom>
            <a:noFill/>
            <a:ln>
              <a:solidFill>
                <a:srgbClr val="334D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 name="矩形 12">
              <a:extLst>
                <a:ext uri="{FF2B5EF4-FFF2-40B4-BE49-F238E27FC236}">
                  <a16:creationId xmlns:a16="http://schemas.microsoft.com/office/drawing/2014/main" id="{562EADB6-5A1F-DBC0-F508-5DFB3AB7837E}"/>
                </a:ext>
              </a:extLst>
            </p:cNvPr>
            <p:cNvSpPr/>
            <p:nvPr/>
          </p:nvSpPr>
          <p:spPr>
            <a:xfrm>
              <a:off x="2480387" y="1528093"/>
              <a:ext cx="326351" cy="326351"/>
            </a:xfrm>
            <a:prstGeom prst="rect">
              <a:avLst/>
            </a:prstGeom>
            <a:solidFill>
              <a:srgbClr val="2E4F64"/>
            </a:solidFill>
            <a:ln>
              <a:solidFill>
                <a:srgbClr val="334D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15" name="文本框 14"/>
          <p:cNvSpPr txBox="1"/>
          <p:nvPr/>
        </p:nvSpPr>
        <p:spPr>
          <a:xfrm>
            <a:off x="1633271" y="232334"/>
            <a:ext cx="4271897" cy="400110"/>
          </a:xfrm>
          <a:prstGeom prst="rect">
            <a:avLst/>
          </a:prstGeom>
          <a:noFill/>
        </p:spPr>
        <p:txBody>
          <a:bodyPr wrap="square" rtlCol="0">
            <a:spAutoFit/>
          </a:bodyPr>
          <a:lstStyle/>
          <a:p>
            <a:r>
              <a:rPr lang="zh-CN" altLang="en-US" sz="2000" b="1" dirty="0">
                <a:latin typeface="Times New Roman" panose="02020603050405020304" pitchFamily="18" charset="0"/>
                <a:ea typeface="微软雅黑" panose="020B0503020204020204" pitchFamily="34" charset="-122"/>
              </a:rPr>
              <a:t>系统功能实现</a:t>
            </a:r>
            <a:endParaRPr lang="en-US" altLang="zh-CN" sz="2000" b="1" dirty="0">
              <a:latin typeface="Times New Roman" panose="02020603050405020304" pitchFamily="18" charset="0"/>
              <a:ea typeface="微软雅黑" panose="020B0503020204020204" pitchFamily="34" charset="-122"/>
            </a:endParaRPr>
          </a:p>
        </p:txBody>
      </p:sp>
      <p:sp>
        <p:nvSpPr>
          <p:cNvPr id="8" name="文本框 7">
            <a:extLst>
              <a:ext uri="{FF2B5EF4-FFF2-40B4-BE49-F238E27FC236}">
                <a16:creationId xmlns:a16="http://schemas.microsoft.com/office/drawing/2014/main" id="{36A94A22-76D1-9F4A-B8F6-228E7F55600D}"/>
              </a:ext>
            </a:extLst>
          </p:cNvPr>
          <p:cNvSpPr txBox="1"/>
          <p:nvPr/>
        </p:nvSpPr>
        <p:spPr>
          <a:xfrm>
            <a:off x="984475" y="948664"/>
            <a:ext cx="5569488" cy="1289905"/>
          </a:xfrm>
          <a:prstGeom prst="rect">
            <a:avLst/>
          </a:prstGeom>
          <a:noFill/>
        </p:spPr>
        <p:txBody>
          <a:bodyPr wrap="square">
            <a:spAutoFit/>
          </a:bodyPr>
          <a:lstStyle/>
          <a:p>
            <a:pPr>
              <a:lnSpc>
                <a:spcPct val="150000"/>
              </a:lnSpc>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）通过</a:t>
            </a:r>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ImGui</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用户控件界面对模型的显示属性进行调节，修改单元密度显示阈值、是否显示控制点、曲面细分密度等参数，从而改变可视化效果。</a:t>
            </a:r>
          </a:p>
        </p:txBody>
      </p:sp>
      <p:pic>
        <p:nvPicPr>
          <p:cNvPr id="2" name="图片 1">
            <a:extLst>
              <a:ext uri="{FF2B5EF4-FFF2-40B4-BE49-F238E27FC236}">
                <a16:creationId xmlns:a16="http://schemas.microsoft.com/office/drawing/2014/main" id="{6D44DB01-D329-1854-F902-7F81E5E1BA05}"/>
              </a:ext>
            </a:extLst>
          </p:cNvPr>
          <p:cNvPicPr>
            <a:picLocks noChangeAspect="1"/>
          </p:cNvPicPr>
          <p:nvPr/>
        </p:nvPicPr>
        <p:blipFill>
          <a:blip r:embed="rId3"/>
          <a:stretch>
            <a:fillRect/>
          </a:stretch>
        </p:blipFill>
        <p:spPr>
          <a:xfrm>
            <a:off x="7344082" y="815053"/>
            <a:ext cx="3235018" cy="1715092"/>
          </a:xfrm>
          <a:prstGeom prst="rect">
            <a:avLst/>
          </a:prstGeom>
        </p:spPr>
      </p:pic>
      <p:sp>
        <p:nvSpPr>
          <p:cNvPr id="9" name="文本框 8">
            <a:extLst>
              <a:ext uri="{FF2B5EF4-FFF2-40B4-BE49-F238E27FC236}">
                <a16:creationId xmlns:a16="http://schemas.microsoft.com/office/drawing/2014/main" id="{192D8A21-AB3B-77FF-77D1-16D8257161D3}"/>
              </a:ext>
            </a:extLst>
          </p:cNvPr>
          <p:cNvSpPr txBox="1"/>
          <p:nvPr/>
        </p:nvSpPr>
        <p:spPr>
          <a:xfrm>
            <a:off x="984475" y="3159889"/>
            <a:ext cx="5569488" cy="1705403"/>
          </a:xfrm>
          <a:prstGeom prst="rect">
            <a:avLst/>
          </a:prstGeom>
          <a:noFill/>
        </p:spPr>
        <p:txBody>
          <a:bodyPr wrap="square">
            <a:spAutoFit/>
          </a:bodyPr>
          <a:lstStyle/>
          <a:p>
            <a:pPr>
              <a:lnSpc>
                <a:spcPct val="150000"/>
              </a:lnSpc>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对拓扑优化过程中每个迭代所得到的单元密度进行可视化，用户通过</a:t>
            </a:r>
            <a:r>
              <a:rPr lang="en-US" altLang="zh-CN" sz="1800" dirty="0">
                <a:effectLst/>
                <a:latin typeface="微软雅黑" panose="020B0503020204020204" pitchFamily="34" charset="-122"/>
                <a:ea typeface="微软雅黑" panose="020B0503020204020204" pitchFamily="34" charset="-122"/>
              </a:rPr>
              <a:t>UI</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控件选取对应需要显示的单元密度矩阵文件</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可对复杂三维体的等几何拓扑优化过程有较为清楚地认知</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pic>
        <p:nvPicPr>
          <p:cNvPr id="10243" name="Picture 3">
            <a:extLst>
              <a:ext uri="{FF2B5EF4-FFF2-40B4-BE49-F238E27FC236}">
                <a16:creationId xmlns:a16="http://schemas.microsoft.com/office/drawing/2014/main" id="{CF13D420-22D0-E0D2-BAB7-2C63C3416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4300" y="2621034"/>
            <a:ext cx="39243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B4FEB5A9-1EE3-A167-7F8A-6D1D669803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5138" b="5858"/>
          <a:stretch>
            <a:fillRect/>
          </a:stretch>
        </p:blipFill>
        <p:spPr bwMode="auto">
          <a:xfrm>
            <a:off x="6947053" y="3803198"/>
            <a:ext cx="4029075" cy="1343025"/>
          </a:xfrm>
          <a:prstGeom prst="rect">
            <a:avLst/>
          </a:prstGeom>
          <a:noFill/>
          <a:extLst>
            <a:ext uri="{909E8E84-426E-40DD-AFC4-6F175D3DCCD1}">
              <a14:hiddenFill xmlns:a14="http://schemas.microsoft.com/office/drawing/2010/main">
                <a:solidFill>
                  <a:srgbClr val="FFFFFF"/>
                </a:solidFill>
              </a14:hiddenFill>
            </a:ext>
          </a:extLst>
        </p:spPr>
      </p:pic>
      <p:pic>
        <p:nvPicPr>
          <p:cNvPr id="10241" name="图片 1">
            <a:extLst>
              <a:ext uri="{FF2B5EF4-FFF2-40B4-BE49-F238E27FC236}">
                <a16:creationId xmlns:a16="http://schemas.microsoft.com/office/drawing/2014/main" id="{EF477CDC-EC44-D23F-1077-8AA621046B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5882" b="8043"/>
          <a:stretch>
            <a:fillRect/>
          </a:stretch>
        </p:blipFill>
        <p:spPr bwMode="auto">
          <a:xfrm>
            <a:off x="8058150" y="4937737"/>
            <a:ext cx="4133850" cy="139065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组合 23">
            <a:extLst>
              <a:ext uri="{FF2B5EF4-FFF2-40B4-BE49-F238E27FC236}">
                <a16:creationId xmlns:a16="http://schemas.microsoft.com/office/drawing/2014/main" id="{A85D0224-314B-3780-490F-9BC2CDFCF979}"/>
              </a:ext>
            </a:extLst>
          </p:cNvPr>
          <p:cNvGrpSpPr/>
          <p:nvPr/>
        </p:nvGrpSpPr>
        <p:grpSpPr>
          <a:xfrm>
            <a:off x="5714775" y="487020"/>
            <a:ext cx="4959000" cy="5497560"/>
            <a:chOff x="5714775" y="487020"/>
            <a:chExt cx="4959000" cy="5497560"/>
          </a:xfrm>
        </p:grpSpPr>
        <mc:AlternateContent xmlns:mc="http://schemas.openxmlformats.org/markup-compatibility/2006">
          <mc:Choice xmlns:p14="http://schemas.microsoft.com/office/powerpoint/2010/main" Requires="p14">
            <p:contentPart p14:bwMode="auto" r:id="rId7">
              <p14:nvContentPartPr>
                <p14:cNvPr id="3" name="墨迹 2">
                  <a:extLst>
                    <a:ext uri="{FF2B5EF4-FFF2-40B4-BE49-F238E27FC236}">
                      <a16:creationId xmlns:a16="http://schemas.microsoft.com/office/drawing/2014/main" id="{1FA14821-E197-2BC2-C979-0800D1279490}"/>
                    </a:ext>
                  </a:extLst>
                </p14:cNvPr>
                <p14:cNvContentPartPr/>
                <p14:nvPr/>
              </p14:nvContentPartPr>
              <p14:xfrm>
                <a:off x="6602175" y="487020"/>
                <a:ext cx="4071600" cy="5456520"/>
              </p14:xfrm>
            </p:contentPart>
          </mc:Choice>
          <mc:Fallback>
            <p:pic>
              <p:nvPicPr>
                <p:cNvPr id="3" name="墨迹 2">
                  <a:extLst>
                    <a:ext uri="{FF2B5EF4-FFF2-40B4-BE49-F238E27FC236}">
                      <a16:creationId xmlns:a16="http://schemas.microsoft.com/office/drawing/2014/main" id="{1FA14821-E197-2BC2-C979-0800D1279490}"/>
                    </a:ext>
                  </a:extLst>
                </p:cNvPr>
                <p:cNvPicPr/>
                <p:nvPr/>
              </p:nvPicPr>
              <p:blipFill>
                <a:blip r:embed="rId8"/>
                <a:stretch>
                  <a:fillRect/>
                </a:stretch>
              </p:blipFill>
              <p:spPr>
                <a:xfrm>
                  <a:off x="6593175" y="478380"/>
                  <a:ext cx="4089240" cy="54741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 name="墨迹 3">
                  <a:extLst>
                    <a:ext uri="{FF2B5EF4-FFF2-40B4-BE49-F238E27FC236}">
                      <a16:creationId xmlns:a16="http://schemas.microsoft.com/office/drawing/2014/main" id="{00F838EC-2C7A-16A4-63E0-2E881922A08B}"/>
                    </a:ext>
                  </a:extLst>
                </p14:cNvPr>
                <p14:cNvContentPartPr/>
                <p14:nvPr/>
              </p14:nvContentPartPr>
              <p14:xfrm>
                <a:off x="5714775" y="5557260"/>
                <a:ext cx="349560" cy="427320"/>
              </p14:xfrm>
            </p:contentPart>
          </mc:Choice>
          <mc:Fallback>
            <p:pic>
              <p:nvPicPr>
                <p:cNvPr id="4" name="墨迹 3">
                  <a:extLst>
                    <a:ext uri="{FF2B5EF4-FFF2-40B4-BE49-F238E27FC236}">
                      <a16:creationId xmlns:a16="http://schemas.microsoft.com/office/drawing/2014/main" id="{00F838EC-2C7A-16A4-63E0-2E881922A08B}"/>
                    </a:ext>
                  </a:extLst>
                </p:cNvPr>
                <p:cNvPicPr/>
                <p:nvPr/>
              </p:nvPicPr>
              <p:blipFill>
                <a:blip r:embed="rId10"/>
                <a:stretch>
                  <a:fillRect/>
                </a:stretch>
              </p:blipFill>
              <p:spPr>
                <a:xfrm>
                  <a:off x="5706135" y="5548620"/>
                  <a:ext cx="367200" cy="4449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 name="墨迹 4">
                  <a:extLst>
                    <a:ext uri="{FF2B5EF4-FFF2-40B4-BE49-F238E27FC236}">
                      <a16:creationId xmlns:a16="http://schemas.microsoft.com/office/drawing/2014/main" id="{AC5434C5-D7AD-68D5-D35D-3B119EC2E64B}"/>
                    </a:ext>
                  </a:extLst>
                </p14:cNvPr>
                <p14:cNvContentPartPr/>
                <p14:nvPr/>
              </p14:nvContentPartPr>
              <p14:xfrm>
                <a:off x="5886135" y="5856060"/>
                <a:ext cx="206640" cy="23040"/>
              </p14:xfrm>
            </p:contentPart>
          </mc:Choice>
          <mc:Fallback>
            <p:pic>
              <p:nvPicPr>
                <p:cNvPr id="5" name="墨迹 4">
                  <a:extLst>
                    <a:ext uri="{FF2B5EF4-FFF2-40B4-BE49-F238E27FC236}">
                      <a16:creationId xmlns:a16="http://schemas.microsoft.com/office/drawing/2014/main" id="{AC5434C5-D7AD-68D5-D35D-3B119EC2E64B}"/>
                    </a:ext>
                  </a:extLst>
                </p:cNvPr>
                <p:cNvPicPr/>
                <p:nvPr/>
              </p:nvPicPr>
              <p:blipFill>
                <a:blip r:embed="rId12"/>
                <a:stretch>
                  <a:fillRect/>
                </a:stretch>
              </p:blipFill>
              <p:spPr>
                <a:xfrm>
                  <a:off x="5877495" y="5847420"/>
                  <a:ext cx="22428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6" name="墨迹 5">
                  <a:extLst>
                    <a:ext uri="{FF2B5EF4-FFF2-40B4-BE49-F238E27FC236}">
                      <a16:creationId xmlns:a16="http://schemas.microsoft.com/office/drawing/2014/main" id="{2BB727C1-333B-BFEA-6FF1-A175E8C3D93F}"/>
                    </a:ext>
                  </a:extLst>
                </p14:cNvPr>
                <p14:cNvContentPartPr/>
                <p14:nvPr/>
              </p14:nvContentPartPr>
              <p14:xfrm>
                <a:off x="6171975" y="5724660"/>
                <a:ext cx="19080" cy="224640"/>
              </p14:xfrm>
            </p:contentPart>
          </mc:Choice>
          <mc:Fallback>
            <p:pic>
              <p:nvPicPr>
                <p:cNvPr id="6" name="墨迹 5">
                  <a:extLst>
                    <a:ext uri="{FF2B5EF4-FFF2-40B4-BE49-F238E27FC236}">
                      <a16:creationId xmlns:a16="http://schemas.microsoft.com/office/drawing/2014/main" id="{2BB727C1-333B-BFEA-6FF1-A175E8C3D93F}"/>
                    </a:ext>
                  </a:extLst>
                </p:cNvPr>
                <p:cNvPicPr/>
                <p:nvPr/>
              </p:nvPicPr>
              <p:blipFill>
                <a:blip r:embed="rId14"/>
                <a:stretch>
                  <a:fillRect/>
                </a:stretch>
              </p:blipFill>
              <p:spPr>
                <a:xfrm>
                  <a:off x="6163335" y="5715660"/>
                  <a:ext cx="3672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7" name="墨迹 6">
                  <a:extLst>
                    <a:ext uri="{FF2B5EF4-FFF2-40B4-BE49-F238E27FC236}">
                      <a16:creationId xmlns:a16="http://schemas.microsoft.com/office/drawing/2014/main" id="{E2B615AE-5717-E00D-8645-6E98F75DFC15}"/>
                    </a:ext>
                  </a:extLst>
                </p14:cNvPr>
                <p14:cNvContentPartPr/>
                <p14:nvPr/>
              </p14:nvContentPartPr>
              <p14:xfrm>
                <a:off x="6248295" y="5554740"/>
                <a:ext cx="298440" cy="392760"/>
              </p14:xfrm>
            </p:contentPart>
          </mc:Choice>
          <mc:Fallback>
            <p:pic>
              <p:nvPicPr>
                <p:cNvPr id="7" name="墨迹 6">
                  <a:extLst>
                    <a:ext uri="{FF2B5EF4-FFF2-40B4-BE49-F238E27FC236}">
                      <a16:creationId xmlns:a16="http://schemas.microsoft.com/office/drawing/2014/main" id="{E2B615AE-5717-E00D-8645-6E98F75DFC15}"/>
                    </a:ext>
                  </a:extLst>
                </p:cNvPr>
                <p:cNvPicPr/>
                <p:nvPr/>
              </p:nvPicPr>
              <p:blipFill>
                <a:blip r:embed="rId16"/>
                <a:stretch>
                  <a:fillRect/>
                </a:stretch>
              </p:blipFill>
              <p:spPr>
                <a:xfrm>
                  <a:off x="6239655" y="5546100"/>
                  <a:ext cx="316080" cy="4104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 name="墨迹 13">
                  <a:extLst>
                    <a:ext uri="{FF2B5EF4-FFF2-40B4-BE49-F238E27FC236}">
                      <a16:creationId xmlns:a16="http://schemas.microsoft.com/office/drawing/2014/main" id="{B019495D-4C54-92C2-4BED-229A17CE5BF1}"/>
                    </a:ext>
                  </a:extLst>
                </p14:cNvPr>
                <p14:cNvContentPartPr/>
                <p14:nvPr/>
              </p14:nvContentPartPr>
              <p14:xfrm>
                <a:off x="6219495" y="5695500"/>
                <a:ext cx="187200" cy="168840"/>
              </p14:xfrm>
            </p:contentPart>
          </mc:Choice>
          <mc:Fallback>
            <p:pic>
              <p:nvPicPr>
                <p:cNvPr id="14" name="墨迹 13">
                  <a:extLst>
                    <a:ext uri="{FF2B5EF4-FFF2-40B4-BE49-F238E27FC236}">
                      <a16:creationId xmlns:a16="http://schemas.microsoft.com/office/drawing/2014/main" id="{B019495D-4C54-92C2-4BED-229A17CE5BF1}"/>
                    </a:ext>
                  </a:extLst>
                </p:cNvPr>
                <p:cNvPicPr/>
                <p:nvPr/>
              </p:nvPicPr>
              <p:blipFill>
                <a:blip r:embed="rId18"/>
                <a:stretch>
                  <a:fillRect/>
                </a:stretch>
              </p:blipFill>
              <p:spPr>
                <a:xfrm>
                  <a:off x="6210855" y="5686860"/>
                  <a:ext cx="20484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6" name="墨迹 15">
                  <a:extLst>
                    <a:ext uri="{FF2B5EF4-FFF2-40B4-BE49-F238E27FC236}">
                      <a16:creationId xmlns:a16="http://schemas.microsoft.com/office/drawing/2014/main" id="{81AB2571-076B-FD96-601E-751C317636EC}"/>
                    </a:ext>
                  </a:extLst>
                </p14:cNvPr>
                <p14:cNvContentPartPr/>
                <p14:nvPr/>
              </p14:nvContentPartPr>
              <p14:xfrm>
                <a:off x="6341175" y="5674980"/>
                <a:ext cx="15840" cy="246240"/>
              </p14:xfrm>
            </p:contentPart>
          </mc:Choice>
          <mc:Fallback>
            <p:pic>
              <p:nvPicPr>
                <p:cNvPr id="16" name="墨迹 15">
                  <a:extLst>
                    <a:ext uri="{FF2B5EF4-FFF2-40B4-BE49-F238E27FC236}">
                      <a16:creationId xmlns:a16="http://schemas.microsoft.com/office/drawing/2014/main" id="{81AB2571-076B-FD96-601E-751C317636EC}"/>
                    </a:ext>
                  </a:extLst>
                </p:cNvPr>
                <p:cNvPicPr/>
                <p:nvPr/>
              </p:nvPicPr>
              <p:blipFill>
                <a:blip r:embed="rId20"/>
                <a:stretch>
                  <a:fillRect/>
                </a:stretch>
              </p:blipFill>
              <p:spPr>
                <a:xfrm>
                  <a:off x="6332535" y="5666340"/>
                  <a:ext cx="3348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7" name="墨迹 16">
                  <a:extLst>
                    <a:ext uri="{FF2B5EF4-FFF2-40B4-BE49-F238E27FC236}">
                      <a16:creationId xmlns:a16="http://schemas.microsoft.com/office/drawing/2014/main" id="{8DB59A80-A5D3-3589-FEEB-76EAFBB5A487}"/>
                    </a:ext>
                  </a:extLst>
                </p14:cNvPr>
                <p14:cNvContentPartPr/>
                <p14:nvPr/>
              </p14:nvContentPartPr>
              <p14:xfrm>
                <a:off x="6705495" y="5591100"/>
                <a:ext cx="91080" cy="34200"/>
              </p14:xfrm>
            </p:contentPart>
          </mc:Choice>
          <mc:Fallback>
            <p:pic>
              <p:nvPicPr>
                <p:cNvPr id="17" name="墨迹 16">
                  <a:extLst>
                    <a:ext uri="{FF2B5EF4-FFF2-40B4-BE49-F238E27FC236}">
                      <a16:creationId xmlns:a16="http://schemas.microsoft.com/office/drawing/2014/main" id="{8DB59A80-A5D3-3589-FEEB-76EAFBB5A487}"/>
                    </a:ext>
                  </a:extLst>
                </p:cNvPr>
                <p:cNvPicPr/>
                <p:nvPr/>
              </p:nvPicPr>
              <p:blipFill>
                <a:blip r:embed="rId22"/>
                <a:stretch>
                  <a:fillRect/>
                </a:stretch>
              </p:blipFill>
              <p:spPr>
                <a:xfrm>
                  <a:off x="6696855" y="5582100"/>
                  <a:ext cx="10872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8" name="墨迹 17">
                  <a:extLst>
                    <a:ext uri="{FF2B5EF4-FFF2-40B4-BE49-F238E27FC236}">
                      <a16:creationId xmlns:a16="http://schemas.microsoft.com/office/drawing/2014/main" id="{D8C3F81A-8E27-2787-8093-99D0686736EB}"/>
                    </a:ext>
                  </a:extLst>
                </p14:cNvPr>
                <p14:cNvContentPartPr/>
                <p14:nvPr/>
              </p14:nvContentPartPr>
              <p14:xfrm>
                <a:off x="6695775" y="5748420"/>
                <a:ext cx="139680" cy="123120"/>
              </p14:xfrm>
            </p:contentPart>
          </mc:Choice>
          <mc:Fallback>
            <p:pic>
              <p:nvPicPr>
                <p:cNvPr id="18" name="墨迹 17">
                  <a:extLst>
                    <a:ext uri="{FF2B5EF4-FFF2-40B4-BE49-F238E27FC236}">
                      <a16:creationId xmlns:a16="http://schemas.microsoft.com/office/drawing/2014/main" id="{D8C3F81A-8E27-2787-8093-99D0686736EB}"/>
                    </a:ext>
                  </a:extLst>
                </p:cNvPr>
                <p:cNvPicPr/>
                <p:nvPr/>
              </p:nvPicPr>
              <p:blipFill>
                <a:blip r:embed="rId24"/>
                <a:stretch>
                  <a:fillRect/>
                </a:stretch>
              </p:blipFill>
              <p:spPr>
                <a:xfrm>
                  <a:off x="6687135" y="5739780"/>
                  <a:ext cx="15732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9" name="墨迹 18">
                  <a:extLst>
                    <a:ext uri="{FF2B5EF4-FFF2-40B4-BE49-F238E27FC236}">
                      <a16:creationId xmlns:a16="http://schemas.microsoft.com/office/drawing/2014/main" id="{6CBE8800-E875-ECE1-FB2D-23969B4F0094}"/>
                    </a:ext>
                  </a:extLst>
                </p14:cNvPr>
                <p14:cNvContentPartPr/>
                <p14:nvPr/>
              </p14:nvContentPartPr>
              <p14:xfrm>
                <a:off x="6937695" y="5674980"/>
                <a:ext cx="12240" cy="195840"/>
              </p14:xfrm>
            </p:contentPart>
          </mc:Choice>
          <mc:Fallback>
            <p:pic>
              <p:nvPicPr>
                <p:cNvPr id="19" name="墨迹 18">
                  <a:extLst>
                    <a:ext uri="{FF2B5EF4-FFF2-40B4-BE49-F238E27FC236}">
                      <a16:creationId xmlns:a16="http://schemas.microsoft.com/office/drawing/2014/main" id="{6CBE8800-E875-ECE1-FB2D-23969B4F0094}"/>
                    </a:ext>
                  </a:extLst>
                </p:cNvPr>
                <p:cNvPicPr/>
                <p:nvPr/>
              </p:nvPicPr>
              <p:blipFill>
                <a:blip r:embed="rId26"/>
                <a:stretch>
                  <a:fillRect/>
                </a:stretch>
              </p:blipFill>
              <p:spPr>
                <a:xfrm>
                  <a:off x="6929055" y="5666340"/>
                  <a:ext cx="2988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0" name="墨迹 19">
                  <a:extLst>
                    <a:ext uri="{FF2B5EF4-FFF2-40B4-BE49-F238E27FC236}">
                      <a16:creationId xmlns:a16="http://schemas.microsoft.com/office/drawing/2014/main" id="{9D2CF808-C866-9B8E-8B17-F379EE13EEBE}"/>
                    </a:ext>
                  </a:extLst>
                </p14:cNvPr>
                <p14:cNvContentPartPr/>
                <p14:nvPr/>
              </p14:nvContentPartPr>
              <p14:xfrm>
                <a:off x="6886215" y="5714220"/>
                <a:ext cx="252000" cy="137520"/>
              </p14:xfrm>
            </p:contentPart>
          </mc:Choice>
          <mc:Fallback>
            <p:pic>
              <p:nvPicPr>
                <p:cNvPr id="20" name="墨迹 19">
                  <a:extLst>
                    <a:ext uri="{FF2B5EF4-FFF2-40B4-BE49-F238E27FC236}">
                      <a16:creationId xmlns:a16="http://schemas.microsoft.com/office/drawing/2014/main" id="{9D2CF808-C866-9B8E-8B17-F379EE13EEBE}"/>
                    </a:ext>
                  </a:extLst>
                </p:cNvPr>
                <p:cNvPicPr/>
                <p:nvPr/>
              </p:nvPicPr>
              <p:blipFill>
                <a:blip r:embed="rId28"/>
                <a:stretch>
                  <a:fillRect/>
                </a:stretch>
              </p:blipFill>
              <p:spPr>
                <a:xfrm>
                  <a:off x="6877575" y="5705580"/>
                  <a:ext cx="26964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1" name="墨迹 20">
                  <a:extLst>
                    <a:ext uri="{FF2B5EF4-FFF2-40B4-BE49-F238E27FC236}">
                      <a16:creationId xmlns:a16="http://schemas.microsoft.com/office/drawing/2014/main" id="{5770224E-8EE0-770C-5B22-6B6A3358B39D}"/>
                    </a:ext>
                  </a:extLst>
                </p14:cNvPr>
                <p14:cNvContentPartPr/>
                <p14:nvPr/>
              </p14:nvContentPartPr>
              <p14:xfrm>
                <a:off x="7248375" y="5619900"/>
                <a:ext cx="22320" cy="241200"/>
              </p14:xfrm>
            </p:contentPart>
          </mc:Choice>
          <mc:Fallback>
            <p:pic>
              <p:nvPicPr>
                <p:cNvPr id="21" name="墨迹 20">
                  <a:extLst>
                    <a:ext uri="{FF2B5EF4-FFF2-40B4-BE49-F238E27FC236}">
                      <a16:creationId xmlns:a16="http://schemas.microsoft.com/office/drawing/2014/main" id="{5770224E-8EE0-770C-5B22-6B6A3358B39D}"/>
                    </a:ext>
                  </a:extLst>
                </p:cNvPr>
                <p:cNvPicPr/>
                <p:nvPr/>
              </p:nvPicPr>
              <p:blipFill>
                <a:blip r:embed="rId30"/>
                <a:stretch>
                  <a:fillRect/>
                </a:stretch>
              </p:blipFill>
              <p:spPr>
                <a:xfrm>
                  <a:off x="7239735" y="5610900"/>
                  <a:ext cx="3996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2" name="墨迹 21">
                  <a:extLst>
                    <a:ext uri="{FF2B5EF4-FFF2-40B4-BE49-F238E27FC236}">
                      <a16:creationId xmlns:a16="http://schemas.microsoft.com/office/drawing/2014/main" id="{FAD11F72-728E-4396-C545-857DFF0215CC}"/>
                    </a:ext>
                  </a:extLst>
                </p14:cNvPr>
                <p14:cNvContentPartPr/>
                <p14:nvPr/>
              </p14:nvContentPartPr>
              <p14:xfrm>
                <a:off x="7305615" y="5491740"/>
                <a:ext cx="306000" cy="467640"/>
              </p14:xfrm>
            </p:contentPart>
          </mc:Choice>
          <mc:Fallback>
            <p:pic>
              <p:nvPicPr>
                <p:cNvPr id="22" name="墨迹 21">
                  <a:extLst>
                    <a:ext uri="{FF2B5EF4-FFF2-40B4-BE49-F238E27FC236}">
                      <a16:creationId xmlns:a16="http://schemas.microsoft.com/office/drawing/2014/main" id="{FAD11F72-728E-4396-C545-857DFF0215CC}"/>
                    </a:ext>
                  </a:extLst>
                </p:cNvPr>
                <p:cNvPicPr/>
                <p:nvPr/>
              </p:nvPicPr>
              <p:blipFill>
                <a:blip r:embed="rId32"/>
                <a:stretch>
                  <a:fillRect/>
                </a:stretch>
              </p:blipFill>
              <p:spPr>
                <a:xfrm>
                  <a:off x="7296975" y="5482740"/>
                  <a:ext cx="323640" cy="4852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3" name="墨迹 22">
                  <a:extLst>
                    <a:ext uri="{FF2B5EF4-FFF2-40B4-BE49-F238E27FC236}">
                      <a16:creationId xmlns:a16="http://schemas.microsoft.com/office/drawing/2014/main" id="{4FDB790D-2A32-AC4F-3619-03AED576C4F9}"/>
                    </a:ext>
                  </a:extLst>
                </p14:cNvPr>
                <p14:cNvContentPartPr/>
                <p14:nvPr/>
              </p14:nvContentPartPr>
              <p14:xfrm>
                <a:off x="7299135" y="5505420"/>
                <a:ext cx="182520" cy="406440"/>
              </p14:xfrm>
            </p:contentPart>
          </mc:Choice>
          <mc:Fallback>
            <p:pic>
              <p:nvPicPr>
                <p:cNvPr id="23" name="墨迹 22">
                  <a:extLst>
                    <a:ext uri="{FF2B5EF4-FFF2-40B4-BE49-F238E27FC236}">
                      <a16:creationId xmlns:a16="http://schemas.microsoft.com/office/drawing/2014/main" id="{4FDB790D-2A32-AC4F-3619-03AED576C4F9}"/>
                    </a:ext>
                  </a:extLst>
                </p:cNvPr>
                <p:cNvPicPr/>
                <p:nvPr/>
              </p:nvPicPr>
              <p:blipFill>
                <a:blip r:embed="rId34"/>
                <a:stretch>
                  <a:fillRect/>
                </a:stretch>
              </p:blipFill>
              <p:spPr>
                <a:xfrm>
                  <a:off x="7290135" y="5496420"/>
                  <a:ext cx="200160" cy="424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5">
            <p14:nvContentPartPr>
              <p14:cNvPr id="25" name="墨迹 24">
                <a:extLst>
                  <a:ext uri="{FF2B5EF4-FFF2-40B4-BE49-F238E27FC236}">
                    <a16:creationId xmlns:a16="http://schemas.microsoft.com/office/drawing/2014/main" id="{509F7F38-6A6C-39FB-3229-B0D253044258}"/>
                  </a:ext>
                </a:extLst>
              </p14:cNvPr>
              <p14:cNvContentPartPr/>
              <p14:nvPr/>
            </p14:nvContentPartPr>
            <p14:xfrm>
              <a:off x="8482815" y="3819180"/>
              <a:ext cx="3960" cy="10080"/>
            </p14:xfrm>
          </p:contentPart>
        </mc:Choice>
        <mc:Fallback>
          <p:pic>
            <p:nvPicPr>
              <p:cNvPr id="25" name="墨迹 24">
                <a:extLst>
                  <a:ext uri="{FF2B5EF4-FFF2-40B4-BE49-F238E27FC236}">
                    <a16:creationId xmlns:a16="http://schemas.microsoft.com/office/drawing/2014/main" id="{509F7F38-6A6C-39FB-3229-B0D253044258}"/>
                  </a:ext>
                </a:extLst>
              </p:cNvPr>
              <p:cNvPicPr/>
              <p:nvPr/>
            </p:nvPicPr>
            <p:blipFill>
              <a:blip r:embed="rId36"/>
              <a:stretch>
                <a:fillRect/>
              </a:stretch>
            </p:blipFill>
            <p:spPr>
              <a:xfrm>
                <a:off x="8473815" y="3810180"/>
                <a:ext cx="21600" cy="27720"/>
              </a:xfrm>
              <a:prstGeom prst="rect">
                <a:avLst/>
              </a:prstGeom>
            </p:spPr>
          </p:pic>
        </mc:Fallback>
      </mc:AlternateContent>
    </p:spTree>
    <p:extLst>
      <p:ext uri="{BB962C8B-B14F-4D97-AF65-F5344CB8AC3E}">
        <p14:creationId xmlns:p14="http://schemas.microsoft.com/office/powerpoint/2010/main" val="312051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D8B8506-1B7F-90F6-C885-FE21973DC0AF}"/>
              </a:ext>
            </a:extLst>
          </p:cNvPr>
          <p:cNvGrpSpPr/>
          <p:nvPr/>
        </p:nvGrpSpPr>
        <p:grpSpPr>
          <a:xfrm>
            <a:off x="311560" y="230531"/>
            <a:ext cx="2073170" cy="454750"/>
            <a:chOff x="660400" y="478901"/>
            <a:chExt cx="2073170" cy="454750"/>
          </a:xfrm>
        </p:grpSpPr>
        <p:grpSp>
          <p:nvGrpSpPr>
            <p:cNvPr id="3" name="组合 2">
              <a:extLst>
                <a:ext uri="{FF2B5EF4-FFF2-40B4-BE49-F238E27FC236}">
                  <a16:creationId xmlns:a16="http://schemas.microsoft.com/office/drawing/2014/main" id="{D5448E15-E4CB-F640-4CBF-14E1E216FBF1}"/>
                </a:ext>
              </a:extLst>
            </p:cNvPr>
            <p:cNvGrpSpPr/>
            <p:nvPr/>
          </p:nvGrpSpPr>
          <p:grpSpPr>
            <a:xfrm>
              <a:off x="1398487" y="519026"/>
              <a:ext cx="1335083" cy="374499"/>
              <a:chOff x="10078453" y="394099"/>
              <a:chExt cx="1440447" cy="387474"/>
            </a:xfrm>
            <a:solidFill>
              <a:srgbClr val="E60012"/>
            </a:solidFill>
          </p:grpSpPr>
          <p:sp>
            <p:nvSpPr>
              <p:cNvPr id="68" name="ïṡľïďè">
                <a:extLst>
                  <a:ext uri="{FF2B5EF4-FFF2-40B4-BE49-F238E27FC236}">
                    <a16:creationId xmlns:a16="http://schemas.microsoft.com/office/drawing/2014/main" id="{AB362AA3-02BD-84E6-C965-5132C5B5B27D}"/>
                  </a:ext>
                </a:extLst>
              </p:cNvPr>
              <p:cNvSpPr/>
              <p:nvPr/>
            </p:nvSpPr>
            <p:spPr bwMode="auto">
              <a:xfrm>
                <a:off x="10078453" y="394099"/>
                <a:ext cx="1433742" cy="292285"/>
              </a:xfrm>
              <a:custGeom>
                <a:avLst/>
                <a:gdLst>
                  <a:gd name="T0" fmla="*/ 523 w 6923"/>
                  <a:gd name="T1" fmla="*/ 1078 h 1409"/>
                  <a:gd name="T2" fmla="*/ 189 w 6923"/>
                  <a:gd name="T3" fmla="*/ 1075 h 1409"/>
                  <a:gd name="T4" fmla="*/ 2 w 6923"/>
                  <a:gd name="T5" fmla="*/ 889 h 1409"/>
                  <a:gd name="T6" fmla="*/ 314 w 6923"/>
                  <a:gd name="T7" fmla="*/ 691 h 1409"/>
                  <a:gd name="T8" fmla="*/ 452 w 6923"/>
                  <a:gd name="T9" fmla="*/ 544 h 1409"/>
                  <a:gd name="T10" fmla="*/ 258 w 6923"/>
                  <a:gd name="T11" fmla="*/ 328 h 1409"/>
                  <a:gd name="T12" fmla="*/ 826 w 6923"/>
                  <a:gd name="T13" fmla="*/ 103 h 1409"/>
                  <a:gd name="T14" fmla="*/ 928 w 6923"/>
                  <a:gd name="T15" fmla="*/ 462 h 1409"/>
                  <a:gd name="T16" fmla="*/ 667 w 6923"/>
                  <a:gd name="T17" fmla="*/ 985 h 1409"/>
                  <a:gd name="T18" fmla="*/ 6342 w 6923"/>
                  <a:gd name="T19" fmla="*/ 1286 h 1409"/>
                  <a:gd name="T20" fmla="*/ 6191 w 6923"/>
                  <a:gd name="T21" fmla="*/ 1050 h 1409"/>
                  <a:gd name="T22" fmla="*/ 6430 w 6923"/>
                  <a:gd name="T23" fmla="*/ 618 h 1409"/>
                  <a:gd name="T24" fmla="*/ 6546 w 6923"/>
                  <a:gd name="T25" fmla="*/ 448 h 1409"/>
                  <a:gd name="T26" fmla="*/ 6173 w 6923"/>
                  <a:gd name="T27" fmla="*/ 498 h 1409"/>
                  <a:gd name="T28" fmla="*/ 6004 w 6923"/>
                  <a:gd name="T29" fmla="*/ 161 h 1409"/>
                  <a:gd name="T30" fmla="*/ 6320 w 6923"/>
                  <a:gd name="T31" fmla="*/ 153 h 1409"/>
                  <a:gd name="T32" fmla="*/ 6898 w 6923"/>
                  <a:gd name="T33" fmla="*/ 189 h 1409"/>
                  <a:gd name="T34" fmla="*/ 6586 w 6923"/>
                  <a:gd name="T35" fmla="*/ 706 h 1409"/>
                  <a:gd name="T36" fmla="*/ 6514 w 6923"/>
                  <a:gd name="T37" fmla="*/ 1373 h 1409"/>
                  <a:gd name="T38" fmla="*/ 1226 w 6923"/>
                  <a:gd name="T39" fmla="*/ 755 h 1409"/>
                  <a:gd name="T40" fmla="*/ 1495 w 6923"/>
                  <a:gd name="T41" fmla="*/ 221 h 1409"/>
                  <a:gd name="T42" fmla="*/ 1999 w 6923"/>
                  <a:gd name="T43" fmla="*/ 410 h 1409"/>
                  <a:gd name="T44" fmla="*/ 1624 w 6923"/>
                  <a:gd name="T45" fmla="*/ 1343 h 1409"/>
                  <a:gd name="T46" fmla="*/ 2852 w 6923"/>
                  <a:gd name="T47" fmla="*/ 894 h 1409"/>
                  <a:gd name="T48" fmla="*/ 2884 w 6923"/>
                  <a:gd name="T49" fmla="*/ 724 h 1409"/>
                  <a:gd name="T50" fmla="*/ 3150 w 6923"/>
                  <a:gd name="T51" fmla="*/ 461 h 1409"/>
                  <a:gd name="T52" fmla="*/ 4799 w 6923"/>
                  <a:gd name="T53" fmla="*/ 1178 h 1409"/>
                  <a:gd name="T54" fmla="*/ 5174 w 6923"/>
                  <a:gd name="T55" fmla="*/ 690 h 1409"/>
                  <a:gd name="T56" fmla="*/ 5399 w 6923"/>
                  <a:gd name="T57" fmla="*/ 673 h 1409"/>
                  <a:gd name="T58" fmla="*/ 4800 w 6923"/>
                  <a:gd name="T59" fmla="*/ 1198 h 1409"/>
                  <a:gd name="T60" fmla="*/ 3740 w 6923"/>
                  <a:gd name="T61" fmla="*/ 709 h 1409"/>
                  <a:gd name="T62" fmla="*/ 3758 w 6923"/>
                  <a:gd name="T63" fmla="*/ 490 h 1409"/>
                  <a:gd name="T64" fmla="*/ 3959 w 6923"/>
                  <a:gd name="T65" fmla="*/ 248 h 1409"/>
                  <a:gd name="T66" fmla="*/ 4005 w 6923"/>
                  <a:gd name="T67" fmla="*/ 700 h 1409"/>
                  <a:gd name="T68" fmla="*/ 3979 w 6923"/>
                  <a:gd name="T69" fmla="*/ 517 h 1409"/>
                  <a:gd name="T70" fmla="*/ 4317 w 6923"/>
                  <a:gd name="T71" fmla="*/ 179 h 1409"/>
                  <a:gd name="T72" fmla="*/ 4287 w 6923"/>
                  <a:gd name="T73" fmla="*/ 341 h 1409"/>
                  <a:gd name="T74" fmla="*/ 4265 w 6923"/>
                  <a:gd name="T75" fmla="*/ 1056 h 1409"/>
                  <a:gd name="T76" fmla="*/ 5565 w 6923"/>
                  <a:gd name="T77" fmla="*/ 1137 h 1409"/>
                  <a:gd name="T78" fmla="*/ 5504 w 6923"/>
                  <a:gd name="T79" fmla="*/ 976 h 1409"/>
                  <a:gd name="T80" fmla="*/ 5472 w 6923"/>
                  <a:gd name="T81" fmla="*/ 940 h 1409"/>
                  <a:gd name="T82" fmla="*/ 5385 w 6923"/>
                  <a:gd name="T83" fmla="*/ 847 h 1409"/>
                  <a:gd name="T84" fmla="*/ 5325 w 6923"/>
                  <a:gd name="T85" fmla="*/ 796 h 1409"/>
                  <a:gd name="T86" fmla="*/ 5445 w 6923"/>
                  <a:gd name="T87" fmla="*/ 1109 h 1409"/>
                  <a:gd name="T88" fmla="*/ 2708 w 6923"/>
                  <a:gd name="T89" fmla="*/ 709 h 1409"/>
                  <a:gd name="T90" fmla="*/ 2565 w 6923"/>
                  <a:gd name="T91" fmla="*/ 422 h 1409"/>
                  <a:gd name="T92" fmla="*/ 2483 w 6923"/>
                  <a:gd name="T93" fmla="*/ 856 h 1409"/>
                  <a:gd name="T94" fmla="*/ 2525 w 6923"/>
                  <a:gd name="T95" fmla="*/ 1010 h 1409"/>
                  <a:gd name="T96" fmla="*/ 336 w 6923"/>
                  <a:gd name="T97" fmla="*/ 999 h 1409"/>
                  <a:gd name="T98" fmla="*/ 684 w 6923"/>
                  <a:gd name="T99" fmla="*/ 769 h 1409"/>
                  <a:gd name="T100" fmla="*/ 665 w 6923"/>
                  <a:gd name="T101" fmla="*/ 676 h 1409"/>
                  <a:gd name="T102" fmla="*/ 1654 w 6923"/>
                  <a:gd name="T103" fmla="*/ 672 h 1409"/>
                  <a:gd name="T104" fmla="*/ 2432 w 6923"/>
                  <a:gd name="T105" fmla="*/ 378 h 1409"/>
                  <a:gd name="T106" fmla="*/ 2390 w 6923"/>
                  <a:gd name="T107" fmla="*/ 368 h 1409"/>
                  <a:gd name="T108" fmla="*/ 767 w 6923"/>
                  <a:gd name="T109" fmla="*/ 280 h 1409"/>
                  <a:gd name="T110" fmla="*/ 767 w 6923"/>
                  <a:gd name="T111" fmla="*/ 272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23" h="1409">
                    <a:moveTo>
                      <a:pt x="568" y="1409"/>
                    </a:moveTo>
                    <a:cubicBezTo>
                      <a:pt x="563" y="1396"/>
                      <a:pt x="563" y="1396"/>
                      <a:pt x="542" y="1377"/>
                    </a:cubicBezTo>
                    <a:cubicBezTo>
                      <a:pt x="539" y="1337"/>
                      <a:pt x="536" y="1297"/>
                      <a:pt x="535" y="1258"/>
                    </a:cubicBezTo>
                    <a:cubicBezTo>
                      <a:pt x="531" y="1257"/>
                      <a:pt x="527" y="1257"/>
                      <a:pt x="523" y="1257"/>
                    </a:cubicBezTo>
                    <a:cubicBezTo>
                      <a:pt x="532" y="1192"/>
                      <a:pt x="529" y="1154"/>
                      <a:pt x="525" y="1101"/>
                    </a:cubicBezTo>
                    <a:cubicBezTo>
                      <a:pt x="536" y="1096"/>
                      <a:pt x="535" y="1080"/>
                      <a:pt x="535" y="1078"/>
                    </a:cubicBezTo>
                    <a:cubicBezTo>
                      <a:pt x="531" y="1078"/>
                      <a:pt x="527" y="1078"/>
                      <a:pt x="523" y="1078"/>
                    </a:cubicBezTo>
                    <a:cubicBezTo>
                      <a:pt x="523" y="1071"/>
                      <a:pt x="524" y="1064"/>
                      <a:pt x="525" y="1058"/>
                    </a:cubicBezTo>
                    <a:cubicBezTo>
                      <a:pt x="528" y="1057"/>
                      <a:pt x="531" y="1056"/>
                      <a:pt x="534" y="1054"/>
                    </a:cubicBezTo>
                    <a:cubicBezTo>
                      <a:pt x="534" y="1046"/>
                      <a:pt x="534" y="1039"/>
                      <a:pt x="535" y="1032"/>
                    </a:cubicBezTo>
                    <a:cubicBezTo>
                      <a:pt x="462" y="1040"/>
                      <a:pt x="386" y="1079"/>
                      <a:pt x="325" y="1097"/>
                    </a:cubicBezTo>
                    <a:cubicBezTo>
                      <a:pt x="325" y="1101"/>
                      <a:pt x="325" y="1105"/>
                      <a:pt x="325" y="1109"/>
                    </a:cubicBezTo>
                    <a:cubicBezTo>
                      <a:pt x="260" y="1114"/>
                      <a:pt x="237" y="1129"/>
                      <a:pt x="189" y="1103"/>
                    </a:cubicBezTo>
                    <a:cubicBezTo>
                      <a:pt x="189" y="1093"/>
                      <a:pt x="189" y="1083"/>
                      <a:pt x="189" y="1075"/>
                    </a:cubicBezTo>
                    <a:cubicBezTo>
                      <a:pt x="266" y="1003"/>
                      <a:pt x="391" y="889"/>
                      <a:pt x="494" y="869"/>
                    </a:cubicBezTo>
                    <a:cubicBezTo>
                      <a:pt x="532" y="838"/>
                      <a:pt x="531" y="827"/>
                      <a:pt x="534" y="787"/>
                    </a:cubicBezTo>
                    <a:cubicBezTo>
                      <a:pt x="456" y="787"/>
                      <a:pt x="393" y="839"/>
                      <a:pt x="325" y="857"/>
                    </a:cubicBezTo>
                    <a:cubicBezTo>
                      <a:pt x="303" y="902"/>
                      <a:pt x="158" y="938"/>
                      <a:pt x="110" y="945"/>
                    </a:cubicBezTo>
                    <a:cubicBezTo>
                      <a:pt x="93" y="938"/>
                      <a:pt x="77" y="931"/>
                      <a:pt x="60" y="926"/>
                    </a:cubicBezTo>
                    <a:cubicBezTo>
                      <a:pt x="59" y="923"/>
                      <a:pt x="58" y="920"/>
                      <a:pt x="56" y="918"/>
                    </a:cubicBezTo>
                    <a:cubicBezTo>
                      <a:pt x="24" y="911"/>
                      <a:pt x="18" y="898"/>
                      <a:pt x="2" y="889"/>
                    </a:cubicBezTo>
                    <a:cubicBezTo>
                      <a:pt x="1" y="875"/>
                      <a:pt x="1" y="861"/>
                      <a:pt x="0" y="847"/>
                    </a:cubicBezTo>
                    <a:cubicBezTo>
                      <a:pt x="178" y="817"/>
                      <a:pt x="187" y="811"/>
                      <a:pt x="222" y="809"/>
                    </a:cubicBezTo>
                    <a:cubicBezTo>
                      <a:pt x="222" y="804"/>
                      <a:pt x="222" y="800"/>
                      <a:pt x="223" y="796"/>
                    </a:cubicBezTo>
                    <a:cubicBezTo>
                      <a:pt x="296" y="804"/>
                      <a:pt x="436" y="745"/>
                      <a:pt x="517" y="726"/>
                    </a:cubicBezTo>
                    <a:cubicBezTo>
                      <a:pt x="524" y="647"/>
                      <a:pt x="524" y="647"/>
                      <a:pt x="521" y="632"/>
                    </a:cubicBezTo>
                    <a:cubicBezTo>
                      <a:pt x="465" y="643"/>
                      <a:pt x="455" y="658"/>
                      <a:pt x="426" y="705"/>
                    </a:cubicBezTo>
                    <a:cubicBezTo>
                      <a:pt x="354" y="746"/>
                      <a:pt x="367" y="744"/>
                      <a:pt x="314" y="691"/>
                    </a:cubicBezTo>
                    <a:cubicBezTo>
                      <a:pt x="309" y="690"/>
                      <a:pt x="303" y="689"/>
                      <a:pt x="299" y="687"/>
                    </a:cubicBezTo>
                    <a:cubicBezTo>
                      <a:pt x="299" y="660"/>
                      <a:pt x="255" y="661"/>
                      <a:pt x="262" y="637"/>
                    </a:cubicBezTo>
                    <a:cubicBezTo>
                      <a:pt x="273" y="632"/>
                      <a:pt x="273" y="632"/>
                      <a:pt x="296" y="629"/>
                    </a:cubicBezTo>
                    <a:cubicBezTo>
                      <a:pt x="317" y="577"/>
                      <a:pt x="271" y="515"/>
                      <a:pt x="278" y="472"/>
                    </a:cubicBezTo>
                    <a:cubicBezTo>
                      <a:pt x="322" y="472"/>
                      <a:pt x="372" y="523"/>
                      <a:pt x="416" y="567"/>
                    </a:cubicBezTo>
                    <a:cubicBezTo>
                      <a:pt x="425" y="566"/>
                      <a:pt x="433" y="564"/>
                      <a:pt x="441" y="564"/>
                    </a:cubicBezTo>
                    <a:cubicBezTo>
                      <a:pt x="444" y="557"/>
                      <a:pt x="448" y="551"/>
                      <a:pt x="452" y="544"/>
                    </a:cubicBezTo>
                    <a:cubicBezTo>
                      <a:pt x="460" y="542"/>
                      <a:pt x="469" y="541"/>
                      <a:pt x="477" y="541"/>
                    </a:cubicBezTo>
                    <a:cubicBezTo>
                      <a:pt x="488" y="557"/>
                      <a:pt x="495" y="564"/>
                      <a:pt x="521" y="570"/>
                    </a:cubicBezTo>
                    <a:cubicBezTo>
                      <a:pt x="518" y="528"/>
                      <a:pt x="517" y="488"/>
                      <a:pt x="516" y="448"/>
                    </a:cubicBezTo>
                    <a:cubicBezTo>
                      <a:pt x="549" y="426"/>
                      <a:pt x="549" y="440"/>
                      <a:pt x="592" y="448"/>
                    </a:cubicBezTo>
                    <a:cubicBezTo>
                      <a:pt x="603" y="428"/>
                      <a:pt x="614" y="408"/>
                      <a:pt x="626" y="389"/>
                    </a:cubicBezTo>
                    <a:cubicBezTo>
                      <a:pt x="615" y="348"/>
                      <a:pt x="387" y="428"/>
                      <a:pt x="375" y="430"/>
                    </a:cubicBezTo>
                    <a:cubicBezTo>
                      <a:pt x="293" y="430"/>
                      <a:pt x="265" y="397"/>
                      <a:pt x="258" y="328"/>
                    </a:cubicBezTo>
                    <a:cubicBezTo>
                      <a:pt x="310" y="302"/>
                      <a:pt x="571" y="341"/>
                      <a:pt x="581" y="302"/>
                    </a:cubicBezTo>
                    <a:cubicBezTo>
                      <a:pt x="542" y="264"/>
                      <a:pt x="527" y="225"/>
                      <a:pt x="510" y="190"/>
                    </a:cubicBezTo>
                    <a:cubicBezTo>
                      <a:pt x="474" y="143"/>
                      <a:pt x="443" y="115"/>
                      <a:pt x="449" y="69"/>
                    </a:cubicBezTo>
                    <a:cubicBezTo>
                      <a:pt x="500" y="61"/>
                      <a:pt x="593" y="95"/>
                      <a:pt x="616" y="155"/>
                    </a:cubicBezTo>
                    <a:cubicBezTo>
                      <a:pt x="603" y="287"/>
                      <a:pt x="598" y="290"/>
                      <a:pt x="597" y="306"/>
                    </a:cubicBezTo>
                    <a:cubicBezTo>
                      <a:pt x="690" y="306"/>
                      <a:pt x="663" y="286"/>
                      <a:pt x="713" y="207"/>
                    </a:cubicBezTo>
                    <a:cubicBezTo>
                      <a:pt x="721" y="152"/>
                      <a:pt x="761" y="72"/>
                      <a:pt x="826" y="103"/>
                    </a:cubicBezTo>
                    <a:cubicBezTo>
                      <a:pt x="869" y="170"/>
                      <a:pt x="961" y="189"/>
                      <a:pt x="879" y="295"/>
                    </a:cubicBezTo>
                    <a:cubicBezTo>
                      <a:pt x="812" y="323"/>
                      <a:pt x="768" y="348"/>
                      <a:pt x="703" y="360"/>
                    </a:cubicBezTo>
                    <a:cubicBezTo>
                      <a:pt x="677" y="384"/>
                      <a:pt x="630" y="433"/>
                      <a:pt x="625" y="473"/>
                    </a:cubicBezTo>
                    <a:cubicBezTo>
                      <a:pt x="690" y="491"/>
                      <a:pt x="652" y="562"/>
                      <a:pt x="765" y="477"/>
                    </a:cubicBezTo>
                    <a:cubicBezTo>
                      <a:pt x="770" y="442"/>
                      <a:pt x="786" y="378"/>
                      <a:pt x="803" y="362"/>
                    </a:cubicBezTo>
                    <a:cubicBezTo>
                      <a:pt x="822" y="367"/>
                      <a:pt x="847" y="374"/>
                      <a:pt x="863" y="408"/>
                    </a:cubicBezTo>
                    <a:cubicBezTo>
                      <a:pt x="884" y="415"/>
                      <a:pt x="919" y="419"/>
                      <a:pt x="928" y="462"/>
                    </a:cubicBezTo>
                    <a:cubicBezTo>
                      <a:pt x="908" y="488"/>
                      <a:pt x="855" y="516"/>
                      <a:pt x="828" y="530"/>
                    </a:cubicBezTo>
                    <a:cubicBezTo>
                      <a:pt x="807" y="557"/>
                      <a:pt x="787" y="585"/>
                      <a:pt x="768" y="614"/>
                    </a:cubicBezTo>
                    <a:cubicBezTo>
                      <a:pt x="771" y="618"/>
                      <a:pt x="775" y="624"/>
                      <a:pt x="779" y="629"/>
                    </a:cubicBezTo>
                    <a:cubicBezTo>
                      <a:pt x="855" y="589"/>
                      <a:pt x="1017" y="466"/>
                      <a:pt x="1017" y="651"/>
                    </a:cubicBezTo>
                    <a:cubicBezTo>
                      <a:pt x="964" y="669"/>
                      <a:pt x="735" y="767"/>
                      <a:pt x="727" y="788"/>
                    </a:cubicBezTo>
                    <a:cubicBezTo>
                      <a:pt x="742" y="818"/>
                      <a:pt x="814" y="847"/>
                      <a:pt x="861" y="887"/>
                    </a:cubicBezTo>
                    <a:cubicBezTo>
                      <a:pt x="823" y="951"/>
                      <a:pt x="724" y="945"/>
                      <a:pt x="667" y="985"/>
                    </a:cubicBezTo>
                    <a:cubicBezTo>
                      <a:pt x="663" y="1018"/>
                      <a:pt x="661" y="1051"/>
                      <a:pt x="658" y="1086"/>
                    </a:cubicBezTo>
                    <a:cubicBezTo>
                      <a:pt x="659" y="1176"/>
                      <a:pt x="677" y="1355"/>
                      <a:pt x="568" y="1409"/>
                    </a:cubicBezTo>
                    <a:close/>
                    <a:moveTo>
                      <a:pt x="6475" y="1395"/>
                    </a:moveTo>
                    <a:cubicBezTo>
                      <a:pt x="6442" y="1362"/>
                      <a:pt x="6355" y="1372"/>
                      <a:pt x="6332" y="1336"/>
                    </a:cubicBezTo>
                    <a:cubicBezTo>
                      <a:pt x="6292" y="1334"/>
                      <a:pt x="6251" y="1311"/>
                      <a:pt x="6223" y="1308"/>
                    </a:cubicBezTo>
                    <a:cubicBezTo>
                      <a:pt x="6224" y="1303"/>
                      <a:pt x="6226" y="1297"/>
                      <a:pt x="6228" y="1292"/>
                    </a:cubicBezTo>
                    <a:cubicBezTo>
                      <a:pt x="6266" y="1289"/>
                      <a:pt x="6303" y="1287"/>
                      <a:pt x="6342" y="1286"/>
                    </a:cubicBezTo>
                    <a:cubicBezTo>
                      <a:pt x="6348" y="1272"/>
                      <a:pt x="6395" y="1285"/>
                      <a:pt x="6417" y="1247"/>
                    </a:cubicBezTo>
                    <a:cubicBezTo>
                      <a:pt x="6419" y="1218"/>
                      <a:pt x="6420" y="1189"/>
                      <a:pt x="6423" y="1160"/>
                    </a:cubicBezTo>
                    <a:cubicBezTo>
                      <a:pt x="6424" y="1158"/>
                      <a:pt x="6427" y="1156"/>
                      <a:pt x="6430" y="1155"/>
                    </a:cubicBezTo>
                    <a:cubicBezTo>
                      <a:pt x="6427" y="1154"/>
                      <a:pt x="6424" y="1152"/>
                      <a:pt x="6423" y="1151"/>
                    </a:cubicBezTo>
                    <a:cubicBezTo>
                      <a:pt x="6423" y="1075"/>
                      <a:pt x="6437" y="930"/>
                      <a:pt x="6415" y="872"/>
                    </a:cubicBezTo>
                    <a:cubicBezTo>
                      <a:pt x="6360" y="872"/>
                      <a:pt x="6212" y="1016"/>
                      <a:pt x="6204" y="1050"/>
                    </a:cubicBezTo>
                    <a:cubicBezTo>
                      <a:pt x="6199" y="1050"/>
                      <a:pt x="6195" y="1050"/>
                      <a:pt x="6191" y="1050"/>
                    </a:cubicBezTo>
                    <a:cubicBezTo>
                      <a:pt x="6142" y="1114"/>
                      <a:pt x="6142" y="1114"/>
                      <a:pt x="6118" y="1134"/>
                    </a:cubicBezTo>
                    <a:cubicBezTo>
                      <a:pt x="6039" y="1163"/>
                      <a:pt x="5925" y="1087"/>
                      <a:pt x="5917" y="1036"/>
                    </a:cubicBezTo>
                    <a:cubicBezTo>
                      <a:pt x="5926" y="1028"/>
                      <a:pt x="5926" y="1028"/>
                      <a:pt x="6010" y="1000"/>
                    </a:cubicBezTo>
                    <a:cubicBezTo>
                      <a:pt x="6066" y="971"/>
                      <a:pt x="6193" y="883"/>
                      <a:pt x="6263" y="869"/>
                    </a:cubicBezTo>
                    <a:cubicBezTo>
                      <a:pt x="6263" y="849"/>
                      <a:pt x="6427" y="781"/>
                      <a:pt x="6459" y="745"/>
                    </a:cubicBezTo>
                    <a:cubicBezTo>
                      <a:pt x="6482" y="700"/>
                      <a:pt x="6518" y="639"/>
                      <a:pt x="6518" y="597"/>
                    </a:cubicBezTo>
                    <a:cubicBezTo>
                      <a:pt x="6496" y="580"/>
                      <a:pt x="6445" y="613"/>
                      <a:pt x="6430" y="618"/>
                    </a:cubicBezTo>
                    <a:cubicBezTo>
                      <a:pt x="6430" y="622"/>
                      <a:pt x="6430" y="626"/>
                      <a:pt x="6430" y="631"/>
                    </a:cubicBezTo>
                    <a:cubicBezTo>
                      <a:pt x="6361" y="651"/>
                      <a:pt x="6259" y="758"/>
                      <a:pt x="6186" y="700"/>
                    </a:cubicBezTo>
                    <a:cubicBezTo>
                      <a:pt x="6186" y="693"/>
                      <a:pt x="6186" y="686"/>
                      <a:pt x="6187" y="679"/>
                    </a:cubicBezTo>
                    <a:cubicBezTo>
                      <a:pt x="6429" y="567"/>
                      <a:pt x="6452" y="551"/>
                      <a:pt x="6547" y="509"/>
                    </a:cubicBezTo>
                    <a:cubicBezTo>
                      <a:pt x="6618" y="439"/>
                      <a:pt x="6693" y="313"/>
                      <a:pt x="6709" y="222"/>
                    </a:cubicBezTo>
                    <a:cubicBezTo>
                      <a:pt x="6673" y="186"/>
                      <a:pt x="6525" y="243"/>
                      <a:pt x="6522" y="288"/>
                    </a:cubicBezTo>
                    <a:cubicBezTo>
                      <a:pt x="6567" y="333"/>
                      <a:pt x="6558" y="390"/>
                      <a:pt x="6546" y="448"/>
                    </a:cubicBezTo>
                    <a:cubicBezTo>
                      <a:pt x="6473" y="522"/>
                      <a:pt x="6426" y="516"/>
                      <a:pt x="6347" y="479"/>
                    </a:cubicBezTo>
                    <a:cubicBezTo>
                      <a:pt x="6347" y="442"/>
                      <a:pt x="6347" y="404"/>
                      <a:pt x="6347" y="367"/>
                    </a:cubicBezTo>
                    <a:cubicBezTo>
                      <a:pt x="6380" y="308"/>
                      <a:pt x="6380" y="308"/>
                      <a:pt x="6382" y="295"/>
                    </a:cubicBezTo>
                    <a:cubicBezTo>
                      <a:pt x="6326" y="288"/>
                      <a:pt x="6300" y="326"/>
                      <a:pt x="6264" y="350"/>
                    </a:cubicBezTo>
                    <a:cubicBezTo>
                      <a:pt x="6256" y="402"/>
                      <a:pt x="6307" y="457"/>
                      <a:pt x="6307" y="531"/>
                    </a:cubicBezTo>
                    <a:cubicBezTo>
                      <a:pt x="6273" y="580"/>
                      <a:pt x="6209" y="522"/>
                      <a:pt x="6202" y="498"/>
                    </a:cubicBezTo>
                    <a:cubicBezTo>
                      <a:pt x="6193" y="498"/>
                      <a:pt x="6183" y="498"/>
                      <a:pt x="6173" y="498"/>
                    </a:cubicBezTo>
                    <a:cubicBezTo>
                      <a:pt x="6173" y="530"/>
                      <a:pt x="6179" y="560"/>
                      <a:pt x="6172" y="599"/>
                    </a:cubicBezTo>
                    <a:cubicBezTo>
                      <a:pt x="6148" y="596"/>
                      <a:pt x="6136" y="589"/>
                      <a:pt x="6128" y="581"/>
                    </a:cubicBezTo>
                    <a:cubicBezTo>
                      <a:pt x="6096" y="509"/>
                      <a:pt x="6064" y="439"/>
                      <a:pt x="6032" y="368"/>
                    </a:cubicBezTo>
                    <a:cubicBezTo>
                      <a:pt x="5998" y="346"/>
                      <a:pt x="5994" y="326"/>
                      <a:pt x="5994" y="301"/>
                    </a:cubicBezTo>
                    <a:cubicBezTo>
                      <a:pt x="6048" y="301"/>
                      <a:pt x="6092" y="333"/>
                      <a:pt x="6130" y="388"/>
                    </a:cubicBezTo>
                    <a:cubicBezTo>
                      <a:pt x="6137" y="388"/>
                      <a:pt x="6144" y="389"/>
                      <a:pt x="6153" y="390"/>
                    </a:cubicBezTo>
                    <a:cubicBezTo>
                      <a:pt x="6136" y="295"/>
                      <a:pt x="6063" y="212"/>
                      <a:pt x="6004" y="161"/>
                    </a:cubicBezTo>
                    <a:cubicBezTo>
                      <a:pt x="6002" y="156"/>
                      <a:pt x="6002" y="152"/>
                      <a:pt x="6002" y="148"/>
                    </a:cubicBezTo>
                    <a:cubicBezTo>
                      <a:pt x="6005" y="142"/>
                      <a:pt x="6009" y="138"/>
                      <a:pt x="6013" y="134"/>
                    </a:cubicBezTo>
                    <a:cubicBezTo>
                      <a:pt x="6078" y="134"/>
                      <a:pt x="6159" y="207"/>
                      <a:pt x="6197" y="279"/>
                    </a:cubicBezTo>
                    <a:cubicBezTo>
                      <a:pt x="6219" y="301"/>
                      <a:pt x="6202" y="309"/>
                      <a:pt x="6249" y="315"/>
                    </a:cubicBezTo>
                    <a:cubicBezTo>
                      <a:pt x="6284" y="295"/>
                      <a:pt x="6307" y="279"/>
                      <a:pt x="6313" y="239"/>
                    </a:cubicBezTo>
                    <a:cubicBezTo>
                      <a:pt x="6278" y="197"/>
                      <a:pt x="6239" y="197"/>
                      <a:pt x="6245" y="155"/>
                    </a:cubicBezTo>
                    <a:cubicBezTo>
                      <a:pt x="6270" y="153"/>
                      <a:pt x="6295" y="153"/>
                      <a:pt x="6320" y="153"/>
                    </a:cubicBezTo>
                    <a:cubicBezTo>
                      <a:pt x="6329" y="163"/>
                      <a:pt x="6372" y="160"/>
                      <a:pt x="6390" y="146"/>
                    </a:cubicBezTo>
                    <a:cubicBezTo>
                      <a:pt x="6408" y="98"/>
                      <a:pt x="6409" y="69"/>
                      <a:pt x="6431" y="34"/>
                    </a:cubicBezTo>
                    <a:cubicBezTo>
                      <a:pt x="6482" y="44"/>
                      <a:pt x="6546" y="70"/>
                      <a:pt x="6546" y="143"/>
                    </a:cubicBezTo>
                    <a:cubicBezTo>
                      <a:pt x="6521" y="175"/>
                      <a:pt x="6491" y="199"/>
                      <a:pt x="6482" y="212"/>
                    </a:cubicBezTo>
                    <a:cubicBezTo>
                      <a:pt x="6484" y="217"/>
                      <a:pt x="6486" y="222"/>
                      <a:pt x="6489" y="228"/>
                    </a:cubicBezTo>
                    <a:cubicBezTo>
                      <a:pt x="6513" y="228"/>
                      <a:pt x="6522" y="212"/>
                      <a:pt x="6535" y="199"/>
                    </a:cubicBezTo>
                    <a:cubicBezTo>
                      <a:pt x="6641" y="146"/>
                      <a:pt x="6814" y="0"/>
                      <a:pt x="6898" y="189"/>
                    </a:cubicBezTo>
                    <a:cubicBezTo>
                      <a:pt x="6902" y="225"/>
                      <a:pt x="6923" y="246"/>
                      <a:pt x="6883" y="291"/>
                    </a:cubicBezTo>
                    <a:cubicBezTo>
                      <a:pt x="6801" y="334"/>
                      <a:pt x="6677" y="375"/>
                      <a:pt x="6642" y="464"/>
                    </a:cubicBezTo>
                    <a:cubicBezTo>
                      <a:pt x="6667" y="497"/>
                      <a:pt x="6762" y="524"/>
                      <a:pt x="6703" y="584"/>
                    </a:cubicBezTo>
                    <a:cubicBezTo>
                      <a:pt x="6685" y="595"/>
                      <a:pt x="6667" y="606"/>
                      <a:pt x="6651" y="618"/>
                    </a:cubicBezTo>
                    <a:cubicBezTo>
                      <a:pt x="6651" y="622"/>
                      <a:pt x="6651" y="626"/>
                      <a:pt x="6651" y="631"/>
                    </a:cubicBezTo>
                    <a:cubicBezTo>
                      <a:pt x="6619" y="631"/>
                      <a:pt x="6587" y="665"/>
                      <a:pt x="6575" y="691"/>
                    </a:cubicBezTo>
                    <a:cubicBezTo>
                      <a:pt x="6578" y="695"/>
                      <a:pt x="6582" y="701"/>
                      <a:pt x="6586" y="706"/>
                    </a:cubicBezTo>
                    <a:cubicBezTo>
                      <a:pt x="6648" y="700"/>
                      <a:pt x="6756" y="705"/>
                      <a:pt x="6767" y="793"/>
                    </a:cubicBezTo>
                    <a:cubicBezTo>
                      <a:pt x="6729" y="825"/>
                      <a:pt x="6688" y="839"/>
                      <a:pt x="6642" y="857"/>
                    </a:cubicBezTo>
                    <a:cubicBezTo>
                      <a:pt x="6636" y="871"/>
                      <a:pt x="6609" y="882"/>
                      <a:pt x="6601" y="879"/>
                    </a:cubicBezTo>
                    <a:cubicBezTo>
                      <a:pt x="6601" y="843"/>
                      <a:pt x="6593" y="809"/>
                      <a:pt x="6589" y="788"/>
                    </a:cubicBezTo>
                    <a:cubicBezTo>
                      <a:pt x="6546" y="788"/>
                      <a:pt x="6547" y="791"/>
                      <a:pt x="6522" y="811"/>
                    </a:cubicBezTo>
                    <a:cubicBezTo>
                      <a:pt x="6522" y="909"/>
                      <a:pt x="6522" y="1009"/>
                      <a:pt x="6524" y="1108"/>
                    </a:cubicBezTo>
                    <a:cubicBezTo>
                      <a:pt x="6528" y="1169"/>
                      <a:pt x="6558" y="1314"/>
                      <a:pt x="6514" y="1373"/>
                    </a:cubicBezTo>
                    <a:cubicBezTo>
                      <a:pt x="6481" y="1387"/>
                      <a:pt x="6481" y="1387"/>
                      <a:pt x="6475" y="1395"/>
                    </a:cubicBezTo>
                    <a:close/>
                    <a:moveTo>
                      <a:pt x="1585" y="1350"/>
                    </a:moveTo>
                    <a:cubicBezTo>
                      <a:pt x="1575" y="1321"/>
                      <a:pt x="1523" y="1261"/>
                      <a:pt x="1523" y="1261"/>
                    </a:cubicBezTo>
                    <a:cubicBezTo>
                      <a:pt x="1516" y="1205"/>
                      <a:pt x="1506" y="1107"/>
                      <a:pt x="1531" y="1068"/>
                    </a:cubicBezTo>
                    <a:cubicBezTo>
                      <a:pt x="1541" y="925"/>
                      <a:pt x="1541" y="787"/>
                      <a:pt x="1542" y="650"/>
                    </a:cubicBezTo>
                    <a:cubicBezTo>
                      <a:pt x="1502" y="650"/>
                      <a:pt x="1415" y="771"/>
                      <a:pt x="1393" y="802"/>
                    </a:cubicBezTo>
                    <a:cubicBezTo>
                      <a:pt x="1357" y="879"/>
                      <a:pt x="1244" y="798"/>
                      <a:pt x="1226" y="755"/>
                    </a:cubicBezTo>
                    <a:cubicBezTo>
                      <a:pt x="1226" y="669"/>
                      <a:pt x="1273" y="555"/>
                      <a:pt x="1308" y="490"/>
                    </a:cubicBezTo>
                    <a:cubicBezTo>
                      <a:pt x="1313" y="490"/>
                      <a:pt x="1319" y="490"/>
                      <a:pt x="1326" y="490"/>
                    </a:cubicBezTo>
                    <a:cubicBezTo>
                      <a:pt x="1328" y="504"/>
                      <a:pt x="1348" y="522"/>
                      <a:pt x="1360" y="548"/>
                    </a:cubicBezTo>
                    <a:cubicBezTo>
                      <a:pt x="1371" y="584"/>
                      <a:pt x="1382" y="620"/>
                      <a:pt x="1393" y="657"/>
                    </a:cubicBezTo>
                    <a:cubicBezTo>
                      <a:pt x="1468" y="657"/>
                      <a:pt x="1477" y="574"/>
                      <a:pt x="1542" y="556"/>
                    </a:cubicBezTo>
                    <a:cubicBezTo>
                      <a:pt x="1566" y="458"/>
                      <a:pt x="1534" y="349"/>
                      <a:pt x="1498" y="272"/>
                    </a:cubicBezTo>
                    <a:cubicBezTo>
                      <a:pt x="1497" y="254"/>
                      <a:pt x="1495" y="237"/>
                      <a:pt x="1495" y="221"/>
                    </a:cubicBezTo>
                    <a:cubicBezTo>
                      <a:pt x="1559" y="150"/>
                      <a:pt x="1589" y="138"/>
                      <a:pt x="1675" y="224"/>
                    </a:cubicBezTo>
                    <a:cubicBezTo>
                      <a:pt x="1675" y="291"/>
                      <a:pt x="1664" y="360"/>
                      <a:pt x="1668" y="439"/>
                    </a:cubicBezTo>
                    <a:cubicBezTo>
                      <a:pt x="1709" y="439"/>
                      <a:pt x="1787" y="350"/>
                      <a:pt x="1842" y="339"/>
                    </a:cubicBezTo>
                    <a:cubicBezTo>
                      <a:pt x="1868" y="298"/>
                      <a:pt x="1966" y="298"/>
                      <a:pt x="2010" y="338"/>
                    </a:cubicBezTo>
                    <a:cubicBezTo>
                      <a:pt x="2010" y="356"/>
                      <a:pt x="2011" y="374"/>
                      <a:pt x="2013" y="392"/>
                    </a:cubicBezTo>
                    <a:cubicBezTo>
                      <a:pt x="2009" y="392"/>
                      <a:pt x="2005" y="392"/>
                      <a:pt x="2000" y="392"/>
                    </a:cubicBezTo>
                    <a:cubicBezTo>
                      <a:pt x="1999" y="397"/>
                      <a:pt x="1999" y="403"/>
                      <a:pt x="1999" y="410"/>
                    </a:cubicBezTo>
                    <a:cubicBezTo>
                      <a:pt x="1907" y="450"/>
                      <a:pt x="1821" y="487"/>
                      <a:pt x="1811" y="597"/>
                    </a:cubicBezTo>
                    <a:cubicBezTo>
                      <a:pt x="1838" y="614"/>
                      <a:pt x="1838" y="614"/>
                      <a:pt x="1851" y="617"/>
                    </a:cubicBezTo>
                    <a:cubicBezTo>
                      <a:pt x="1851" y="626"/>
                      <a:pt x="1850" y="628"/>
                      <a:pt x="1867" y="640"/>
                    </a:cubicBezTo>
                    <a:cubicBezTo>
                      <a:pt x="1867" y="697"/>
                      <a:pt x="1708" y="749"/>
                      <a:pt x="1655" y="752"/>
                    </a:cubicBezTo>
                    <a:cubicBezTo>
                      <a:pt x="1624" y="784"/>
                      <a:pt x="1640" y="926"/>
                      <a:pt x="1647" y="995"/>
                    </a:cubicBezTo>
                    <a:cubicBezTo>
                      <a:pt x="1651" y="1000"/>
                      <a:pt x="1651" y="1000"/>
                      <a:pt x="1651" y="1301"/>
                    </a:cubicBezTo>
                    <a:cubicBezTo>
                      <a:pt x="1642" y="1308"/>
                      <a:pt x="1636" y="1326"/>
                      <a:pt x="1624" y="1343"/>
                    </a:cubicBezTo>
                    <a:cubicBezTo>
                      <a:pt x="1610" y="1344"/>
                      <a:pt x="1597" y="1347"/>
                      <a:pt x="1585" y="1350"/>
                    </a:cubicBezTo>
                    <a:close/>
                    <a:moveTo>
                      <a:pt x="2965" y="1326"/>
                    </a:moveTo>
                    <a:cubicBezTo>
                      <a:pt x="2936" y="1224"/>
                      <a:pt x="2948" y="1127"/>
                      <a:pt x="2947" y="1027"/>
                    </a:cubicBezTo>
                    <a:cubicBezTo>
                      <a:pt x="2951" y="1025"/>
                      <a:pt x="2955" y="1025"/>
                      <a:pt x="2959" y="1025"/>
                    </a:cubicBezTo>
                    <a:cubicBezTo>
                      <a:pt x="2959" y="958"/>
                      <a:pt x="2959" y="891"/>
                      <a:pt x="2959" y="825"/>
                    </a:cubicBezTo>
                    <a:cubicBezTo>
                      <a:pt x="2955" y="824"/>
                      <a:pt x="2951" y="822"/>
                      <a:pt x="2948" y="821"/>
                    </a:cubicBezTo>
                    <a:cubicBezTo>
                      <a:pt x="2915" y="839"/>
                      <a:pt x="2885" y="875"/>
                      <a:pt x="2852" y="894"/>
                    </a:cubicBezTo>
                    <a:cubicBezTo>
                      <a:pt x="2830" y="894"/>
                      <a:pt x="2809" y="894"/>
                      <a:pt x="2788" y="894"/>
                    </a:cubicBezTo>
                    <a:cubicBezTo>
                      <a:pt x="2766" y="872"/>
                      <a:pt x="2804" y="814"/>
                      <a:pt x="2810" y="800"/>
                    </a:cubicBezTo>
                    <a:cubicBezTo>
                      <a:pt x="2833" y="697"/>
                      <a:pt x="2786" y="617"/>
                      <a:pt x="2810" y="523"/>
                    </a:cubicBezTo>
                    <a:cubicBezTo>
                      <a:pt x="2810" y="430"/>
                      <a:pt x="2710" y="404"/>
                      <a:pt x="2733" y="310"/>
                    </a:cubicBezTo>
                    <a:cubicBezTo>
                      <a:pt x="2783" y="294"/>
                      <a:pt x="2809" y="339"/>
                      <a:pt x="2856" y="379"/>
                    </a:cubicBezTo>
                    <a:cubicBezTo>
                      <a:pt x="2875" y="447"/>
                      <a:pt x="2844" y="519"/>
                      <a:pt x="2844" y="593"/>
                    </a:cubicBezTo>
                    <a:cubicBezTo>
                      <a:pt x="2867" y="625"/>
                      <a:pt x="2888" y="665"/>
                      <a:pt x="2884" y="724"/>
                    </a:cubicBezTo>
                    <a:cubicBezTo>
                      <a:pt x="2874" y="742"/>
                      <a:pt x="2874" y="742"/>
                      <a:pt x="2870" y="767"/>
                    </a:cubicBezTo>
                    <a:cubicBezTo>
                      <a:pt x="2899" y="766"/>
                      <a:pt x="2930" y="737"/>
                      <a:pt x="2957" y="713"/>
                    </a:cubicBezTo>
                    <a:cubicBezTo>
                      <a:pt x="2961" y="571"/>
                      <a:pt x="2964" y="422"/>
                      <a:pt x="2959" y="291"/>
                    </a:cubicBezTo>
                    <a:cubicBezTo>
                      <a:pt x="2932" y="277"/>
                      <a:pt x="2939" y="178"/>
                      <a:pt x="2959" y="166"/>
                    </a:cubicBezTo>
                    <a:cubicBezTo>
                      <a:pt x="3071" y="166"/>
                      <a:pt x="3091" y="204"/>
                      <a:pt x="3106" y="317"/>
                    </a:cubicBezTo>
                    <a:cubicBezTo>
                      <a:pt x="3092" y="384"/>
                      <a:pt x="3044" y="538"/>
                      <a:pt x="3073" y="597"/>
                    </a:cubicBezTo>
                    <a:cubicBezTo>
                      <a:pt x="3110" y="597"/>
                      <a:pt x="3143" y="486"/>
                      <a:pt x="3150" y="461"/>
                    </a:cubicBezTo>
                    <a:cubicBezTo>
                      <a:pt x="3153" y="461"/>
                      <a:pt x="3155" y="461"/>
                      <a:pt x="3158" y="461"/>
                    </a:cubicBezTo>
                    <a:cubicBezTo>
                      <a:pt x="3158" y="502"/>
                      <a:pt x="3168" y="497"/>
                      <a:pt x="3177" y="537"/>
                    </a:cubicBezTo>
                    <a:cubicBezTo>
                      <a:pt x="3260" y="578"/>
                      <a:pt x="3113" y="687"/>
                      <a:pt x="3077" y="709"/>
                    </a:cubicBezTo>
                    <a:cubicBezTo>
                      <a:pt x="3042" y="869"/>
                      <a:pt x="3068" y="1058"/>
                      <a:pt x="3045" y="1235"/>
                    </a:cubicBezTo>
                    <a:cubicBezTo>
                      <a:pt x="3031" y="1283"/>
                      <a:pt x="3013" y="1315"/>
                      <a:pt x="2965" y="1326"/>
                    </a:cubicBezTo>
                    <a:close/>
                    <a:moveTo>
                      <a:pt x="4800" y="1198"/>
                    </a:moveTo>
                    <a:cubicBezTo>
                      <a:pt x="4799" y="1191"/>
                      <a:pt x="4799" y="1184"/>
                      <a:pt x="4799" y="1178"/>
                    </a:cubicBezTo>
                    <a:cubicBezTo>
                      <a:pt x="4824" y="1166"/>
                      <a:pt x="4824" y="1166"/>
                      <a:pt x="4831" y="1158"/>
                    </a:cubicBezTo>
                    <a:cubicBezTo>
                      <a:pt x="4930" y="1136"/>
                      <a:pt x="5159" y="974"/>
                      <a:pt x="5126" y="857"/>
                    </a:cubicBezTo>
                    <a:cubicBezTo>
                      <a:pt x="5068" y="904"/>
                      <a:pt x="5010" y="951"/>
                      <a:pt x="4951" y="988"/>
                    </a:cubicBezTo>
                    <a:cubicBezTo>
                      <a:pt x="4948" y="984"/>
                      <a:pt x="4945" y="981"/>
                      <a:pt x="4942" y="978"/>
                    </a:cubicBezTo>
                    <a:cubicBezTo>
                      <a:pt x="4889" y="962"/>
                      <a:pt x="4806" y="907"/>
                      <a:pt x="4799" y="868"/>
                    </a:cubicBezTo>
                    <a:cubicBezTo>
                      <a:pt x="4820" y="847"/>
                      <a:pt x="4886" y="842"/>
                      <a:pt x="4924" y="835"/>
                    </a:cubicBezTo>
                    <a:cubicBezTo>
                      <a:pt x="4981" y="814"/>
                      <a:pt x="5144" y="740"/>
                      <a:pt x="5174" y="690"/>
                    </a:cubicBezTo>
                    <a:cubicBezTo>
                      <a:pt x="5194" y="564"/>
                      <a:pt x="5198" y="499"/>
                      <a:pt x="5202" y="497"/>
                    </a:cubicBezTo>
                    <a:cubicBezTo>
                      <a:pt x="5202" y="393"/>
                      <a:pt x="5184" y="299"/>
                      <a:pt x="5185" y="211"/>
                    </a:cubicBezTo>
                    <a:cubicBezTo>
                      <a:pt x="5200" y="196"/>
                      <a:pt x="5198" y="200"/>
                      <a:pt x="5224" y="197"/>
                    </a:cubicBezTo>
                    <a:cubicBezTo>
                      <a:pt x="5224" y="225"/>
                      <a:pt x="5372" y="268"/>
                      <a:pt x="5372" y="359"/>
                    </a:cubicBezTo>
                    <a:cubicBezTo>
                      <a:pt x="5345" y="385"/>
                      <a:pt x="5327" y="551"/>
                      <a:pt x="5327" y="603"/>
                    </a:cubicBezTo>
                    <a:cubicBezTo>
                      <a:pt x="5405" y="628"/>
                      <a:pt x="5452" y="443"/>
                      <a:pt x="5576" y="551"/>
                    </a:cubicBezTo>
                    <a:cubicBezTo>
                      <a:pt x="5576" y="602"/>
                      <a:pt x="5438" y="635"/>
                      <a:pt x="5399" y="673"/>
                    </a:cubicBezTo>
                    <a:cubicBezTo>
                      <a:pt x="5370" y="682"/>
                      <a:pt x="5329" y="724"/>
                      <a:pt x="5303" y="729"/>
                    </a:cubicBezTo>
                    <a:cubicBezTo>
                      <a:pt x="5282" y="770"/>
                      <a:pt x="5274" y="793"/>
                      <a:pt x="5265" y="847"/>
                    </a:cubicBezTo>
                    <a:cubicBezTo>
                      <a:pt x="5261" y="847"/>
                      <a:pt x="5257" y="847"/>
                      <a:pt x="5253" y="849"/>
                    </a:cubicBezTo>
                    <a:cubicBezTo>
                      <a:pt x="5231" y="976"/>
                      <a:pt x="5141" y="1087"/>
                      <a:pt x="5036" y="1156"/>
                    </a:cubicBezTo>
                    <a:cubicBezTo>
                      <a:pt x="5035" y="1160"/>
                      <a:pt x="5035" y="1165"/>
                      <a:pt x="5035" y="1170"/>
                    </a:cubicBezTo>
                    <a:cubicBezTo>
                      <a:pt x="5003" y="1172"/>
                      <a:pt x="5000" y="1176"/>
                      <a:pt x="4929" y="1191"/>
                    </a:cubicBezTo>
                    <a:cubicBezTo>
                      <a:pt x="4886" y="1192"/>
                      <a:pt x="4843" y="1195"/>
                      <a:pt x="4800" y="1198"/>
                    </a:cubicBezTo>
                    <a:close/>
                    <a:moveTo>
                      <a:pt x="3771" y="1178"/>
                    </a:moveTo>
                    <a:cubicBezTo>
                      <a:pt x="3735" y="1138"/>
                      <a:pt x="3710" y="1122"/>
                      <a:pt x="3671" y="1107"/>
                    </a:cubicBezTo>
                    <a:cubicBezTo>
                      <a:pt x="3654" y="1069"/>
                      <a:pt x="3607" y="1083"/>
                      <a:pt x="3589" y="1068"/>
                    </a:cubicBezTo>
                    <a:cubicBezTo>
                      <a:pt x="3589" y="1034"/>
                      <a:pt x="3681" y="1062"/>
                      <a:pt x="3728" y="1039"/>
                    </a:cubicBezTo>
                    <a:cubicBezTo>
                      <a:pt x="3734" y="1025"/>
                      <a:pt x="3734" y="1025"/>
                      <a:pt x="3743" y="787"/>
                    </a:cubicBezTo>
                    <a:cubicBezTo>
                      <a:pt x="3746" y="763"/>
                      <a:pt x="3750" y="740"/>
                      <a:pt x="3754" y="716"/>
                    </a:cubicBezTo>
                    <a:cubicBezTo>
                      <a:pt x="3749" y="713"/>
                      <a:pt x="3745" y="711"/>
                      <a:pt x="3740" y="709"/>
                    </a:cubicBezTo>
                    <a:cubicBezTo>
                      <a:pt x="3716" y="756"/>
                      <a:pt x="3596" y="987"/>
                      <a:pt x="3529" y="987"/>
                    </a:cubicBezTo>
                    <a:cubicBezTo>
                      <a:pt x="3528" y="982"/>
                      <a:pt x="3527" y="980"/>
                      <a:pt x="3525" y="977"/>
                    </a:cubicBezTo>
                    <a:cubicBezTo>
                      <a:pt x="3484" y="969"/>
                      <a:pt x="3456" y="941"/>
                      <a:pt x="3451" y="916"/>
                    </a:cubicBezTo>
                    <a:cubicBezTo>
                      <a:pt x="3481" y="886"/>
                      <a:pt x="3565" y="858"/>
                      <a:pt x="3579" y="809"/>
                    </a:cubicBezTo>
                    <a:cubicBezTo>
                      <a:pt x="3629" y="759"/>
                      <a:pt x="3685" y="660"/>
                      <a:pt x="3746" y="629"/>
                    </a:cubicBezTo>
                    <a:cubicBezTo>
                      <a:pt x="3757" y="578"/>
                      <a:pt x="3763" y="540"/>
                      <a:pt x="3767" y="493"/>
                    </a:cubicBezTo>
                    <a:cubicBezTo>
                      <a:pt x="3764" y="491"/>
                      <a:pt x="3761" y="490"/>
                      <a:pt x="3758" y="490"/>
                    </a:cubicBezTo>
                    <a:cubicBezTo>
                      <a:pt x="3749" y="498"/>
                      <a:pt x="3749" y="498"/>
                      <a:pt x="3747" y="511"/>
                    </a:cubicBezTo>
                    <a:cubicBezTo>
                      <a:pt x="3707" y="505"/>
                      <a:pt x="3644" y="453"/>
                      <a:pt x="3652" y="426"/>
                    </a:cubicBezTo>
                    <a:cubicBezTo>
                      <a:pt x="3731" y="393"/>
                      <a:pt x="3731" y="393"/>
                      <a:pt x="3746" y="390"/>
                    </a:cubicBezTo>
                    <a:cubicBezTo>
                      <a:pt x="3757" y="367"/>
                      <a:pt x="3779" y="370"/>
                      <a:pt x="3794" y="348"/>
                    </a:cubicBezTo>
                    <a:cubicBezTo>
                      <a:pt x="3803" y="295"/>
                      <a:pt x="3811" y="243"/>
                      <a:pt x="3819" y="190"/>
                    </a:cubicBezTo>
                    <a:cubicBezTo>
                      <a:pt x="3855" y="164"/>
                      <a:pt x="3859" y="171"/>
                      <a:pt x="3910" y="200"/>
                    </a:cubicBezTo>
                    <a:cubicBezTo>
                      <a:pt x="3916" y="212"/>
                      <a:pt x="3928" y="239"/>
                      <a:pt x="3959" y="248"/>
                    </a:cubicBezTo>
                    <a:cubicBezTo>
                      <a:pt x="3956" y="258"/>
                      <a:pt x="3953" y="268"/>
                      <a:pt x="3950" y="277"/>
                    </a:cubicBezTo>
                    <a:cubicBezTo>
                      <a:pt x="3987" y="281"/>
                      <a:pt x="3990" y="277"/>
                      <a:pt x="4001" y="331"/>
                    </a:cubicBezTo>
                    <a:cubicBezTo>
                      <a:pt x="3892" y="432"/>
                      <a:pt x="3898" y="404"/>
                      <a:pt x="3869" y="548"/>
                    </a:cubicBezTo>
                    <a:cubicBezTo>
                      <a:pt x="3854" y="701"/>
                      <a:pt x="3841" y="864"/>
                      <a:pt x="3841" y="1031"/>
                    </a:cubicBezTo>
                    <a:cubicBezTo>
                      <a:pt x="3884" y="1094"/>
                      <a:pt x="3993" y="960"/>
                      <a:pt x="4026" y="938"/>
                    </a:cubicBezTo>
                    <a:cubicBezTo>
                      <a:pt x="4050" y="900"/>
                      <a:pt x="4073" y="867"/>
                      <a:pt x="4077" y="829"/>
                    </a:cubicBezTo>
                    <a:cubicBezTo>
                      <a:pt x="4039" y="785"/>
                      <a:pt x="4011" y="741"/>
                      <a:pt x="4005" y="700"/>
                    </a:cubicBezTo>
                    <a:cubicBezTo>
                      <a:pt x="4034" y="704"/>
                      <a:pt x="4081" y="706"/>
                      <a:pt x="4108" y="749"/>
                    </a:cubicBezTo>
                    <a:cubicBezTo>
                      <a:pt x="4117" y="749"/>
                      <a:pt x="4127" y="749"/>
                      <a:pt x="4137" y="749"/>
                    </a:cubicBezTo>
                    <a:cubicBezTo>
                      <a:pt x="4171" y="671"/>
                      <a:pt x="4171" y="671"/>
                      <a:pt x="4174" y="650"/>
                    </a:cubicBezTo>
                    <a:cubicBezTo>
                      <a:pt x="4139" y="650"/>
                      <a:pt x="4113" y="662"/>
                      <a:pt x="4090" y="664"/>
                    </a:cubicBezTo>
                    <a:cubicBezTo>
                      <a:pt x="4074" y="635"/>
                      <a:pt x="4068" y="635"/>
                      <a:pt x="4068" y="613"/>
                    </a:cubicBezTo>
                    <a:cubicBezTo>
                      <a:pt x="4091" y="597"/>
                      <a:pt x="4120" y="450"/>
                      <a:pt x="4123" y="439"/>
                    </a:cubicBezTo>
                    <a:cubicBezTo>
                      <a:pt x="4077" y="439"/>
                      <a:pt x="4047" y="517"/>
                      <a:pt x="3979" y="517"/>
                    </a:cubicBezTo>
                    <a:cubicBezTo>
                      <a:pt x="3976" y="513"/>
                      <a:pt x="3976" y="513"/>
                      <a:pt x="3936" y="511"/>
                    </a:cubicBezTo>
                    <a:cubicBezTo>
                      <a:pt x="3935" y="506"/>
                      <a:pt x="3935" y="502"/>
                      <a:pt x="3935" y="498"/>
                    </a:cubicBezTo>
                    <a:cubicBezTo>
                      <a:pt x="3928" y="495"/>
                      <a:pt x="3921" y="493"/>
                      <a:pt x="3914" y="490"/>
                    </a:cubicBezTo>
                    <a:cubicBezTo>
                      <a:pt x="3913" y="486"/>
                      <a:pt x="3912" y="482"/>
                      <a:pt x="3912" y="479"/>
                    </a:cubicBezTo>
                    <a:cubicBezTo>
                      <a:pt x="3976" y="433"/>
                      <a:pt x="4068" y="393"/>
                      <a:pt x="4124" y="337"/>
                    </a:cubicBezTo>
                    <a:cubicBezTo>
                      <a:pt x="4186" y="324"/>
                      <a:pt x="4196" y="177"/>
                      <a:pt x="4199" y="128"/>
                    </a:cubicBezTo>
                    <a:cubicBezTo>
                      <a:pt x="4246" y="131"/>
                      <a:pt x="4265" y="160"/>
                      <a:pt x="4317" y="179"/>
                    </a:cubicBezTo>
                    <a:cubicBezTo>
                      <a:pt x="4320" y="192"/>
                      <a:pt x="4324" y="206"/>
                      <a:pt x="4328" y="219"/>
                    </a:cubicBezTo>
                    <a:cubicBezTo>
                      <a:pt x="4341" y="224"/>
                      <a:pt x="4353" y="224"/>
                      <a:pt x="4364" y="247"/>
                    </a:cubicBezTo>
                    <a:cubicBezTo>
                      <a:pt x="4368" y="247"/>
                      <a:pt x="4372" y="247"/>
                      <a:pt x="4378" y="248"/>
                    </a:cubicBezTo>
                    <a:cubicBezTo>
                      <a:pt x="4379" y="258"/>
                      <a:pt x="4381" y="268"/>
                      <a:pt x="4384" y="277"/>
                    </a:cubicBezTo>
                    <a:cubicBezTo>
                      <a:pt x="4363" y="294"/>
                      <a:pt x="4345" y="306"/>
                      <a:pt x="4319" y="319"/>
                    </a:cubicBezTo>
                    <a:cubicBezTo>
                      <a:pt x="4317" y="323"/>
                      <a:pt x="4317" y="327"/>
                      <a:pt x="4317" y="331"/>
                    </a:cubicBezTo>
                    <a:cubicBezTo>
                      <a:pt x="4306" y="334"/>
                      <a:pt x="4297" y="337"/>
                      <a:pt x="4287" y="341"/>
                    </a:cubicBezTo>
                    <a:cubicBezTo>
                      <a:pt x="4239" y="422"/>
                      <a:pt x="4206" y="477"/>
                      <a:pt x="4199" y="578"/>
                    </a:cubicBezTo>
                    <a:cubicBezTo>
                      <a:pt x="4275" y="585"/>
                      <a:pt x="4297" y="578"/>
                      <a:pt x="4297" y="669"/>
                    </a:cubicBezTo>
                    <a:cubicBezTo>
                      <a:pt x="4265" y="705"/>
                      <a:pt x="4219" y="767"/>
                      <a:pt x="4219" y="820"/>
                    </a:cubicBezTo>
                    <a:cubicBezTo>
                      <a:pt x="4261" y="850"/>
                      <a:pt x="4302" y="882"/>
                      <a:pt x="4345" y="913"/>
                    </a:cubicBezTo>
                    <a:cubicBezTo>
                      <a:pt x="4410" y="937"/>
                      <a:pt x="4490" y="933"/>
                      <a:pt x="4567" y="933"/>
                    </a:cubicBezTo>
                    <a:cubicBezTo>
                      <a:pt x="4573" y="938"/>
                      <a:pt x="4573" y="938"/>
                      <a:pt x="4573" y="949"/>
                    </a:cubicBezTo>
                    <a:cubicBezTo>
                      <a:pt x="4487" y="1009"/>
                      <a:pt x="4363" y="1056"/>
                      <a:pt x="4265" y="1056"/>
                    </a:cubicBezTo>
                    <a:cubicBezTo>
                      <a:pt x="4214" y="1005"/>
                      <a:pt x="4190" y="956"/>
                      <a:pt x="4142" y="918"/>
                    </a:cubicBezTo>
                    <a:cubicBezTo>
                      <a:pt x="4091" y="984"/>
                      <a:pt x="3972" y="1115"/>
                      <a:pt x="3885" y="1125"/>
                    </a:cubicBezTo>
                    <a:cubicBezTo>
                      <a:pt x="3867" y="1103"/>
                      <a:pt x="3851" y="1090"/>
                      <a:pt x="3840" y="1087"/>
                    </a:cubicBezTo>
                    <a:cubicBezTo>
                      <a:pt x="3836" y="1131"/>
                      <a:pt x="3818" y="1160"/>
                      <a:pt x="3771" y="1178"/>
                    </a:cubicBezTo>
                    <a:close/>
                    <a:moveTo>
                      <a:pt x="5504" y="1160"/>
                    </a:moveTo>
                    <a:cubicBezTo>
                      <a:pt x="5523" y="1155"/>
                      <a:pt x="5544" y="1151"/>
                      <a:pt x="5565" y="1147"/>
                    </a:cubicBezTo>
                    <a:cubicBezTo>
                      <a:pt x="5565" y="1143"/>
                      <a:pt x="5565" y="1140"/>
                      <a:pt x="5565" y="1137"/>
                    </a:cubicBezTo>
                    <a:cubicBezTo>
                      <a:pt x="5590" y="1131"/>
                      <a:pt x="5653" y="1104"/>
                      <a:pt x="5711" y="1086"/>
                    </a:cubicBezTo>
                    <a:cubicBezTo>
                      <a:pt x="5711" y="1083"/>
                      <a:pt x="5711" y="1080"/>
                      <a:pt x="5711" y="1078"/>
                    </a:cubicBezTo>
                    <a:cubicBezTo>
                      <a:pt x="5718" y="1078"/>
                      <a:pt x="5726" y="1078"/>
                      <a:pt x="5734" y="1078"/>
                    </a:cubicBezTo>
                    <a:cubicBezTo>
                      <a:pt x="5734" y="1074"/>
                      <a:pt x="5734" y="1071"/>
                      <a:pt x="5734" y="1068"/>
                    </a:cubicBezTo>
                    <a:cubicBezTo>
                      <a:pt x="5739" y="1068"/>
                      <a:pt x="5743" y="1068"/>
                      <a:pt x="5748" y="1068"/>
                    </a:cubicBezTo>
                    <a:cubicBezTo>
                      <a:pt x="5739" y="1016"/>
                      <a:pt x="5668" y="1034"/>
                      <a:pt x="5634" y="1034"/>
                    </a:cubicBezTo>
                    <a:cubicBezTo>
                      <a:pt x="5556" y="1003"/>
                      <a:pt x="5556" y="1003"/>
                      <a:pt x="5504" y="976"/>
                    </a:cubicBezTo>
                    <a:cubicBezTo>
                      <a:pt x="5504" y="973"/>
                      <a:pt x="5504" y="970"/>
                      <a:pt x="5504" y="967"/>
                    </a:cubicBezTo>
                    <a:cubicBezTo>
                      <a:pt x="5501" y="967"/>
                      <a:pt x="5498" y="967"/>
                      <a:pt x="5496" y="967"/>
                    </a:cubicBezTo>
                    <a:cubicBezTo>
                      <a:pt x="5496" y="963"/>
                      <a:pt x="5496" y="960"/>
                      <a:pt x="5496" y="958"/>
                    </a:cubicBezTo>
                    <a:cubicBezTo>
                      <a:pt x="5490" y="958"/>
                      <a:pt x="5486" y="958"/>
                      <a:pt x="5482" y="958"/>
                    </a:cubicBezTo>
                    <a:cubicBezTo>
                      <a:pt x="5482" y="953"/>
                      <a:pt x="5482" y="951"/>
                      <a:pt x="5482" y="948"/>
                    </a:cubicBezTo>
                    <a:cubicBezTo>
                      <a:pt x="5478" y="948"/>
                      <a:pt x="5475" y="948"/>
                      <a:pt x="5472" y="948"/>
                    </a:cubicBezTo>
                    <a:cubicBezTo>
                      <a:pt x="5472" y="945"/>
                      <a:pt x="5472" y="942"/>
                      <a:pt x="5472" y="940"/>
                    </a:cubicBezTo>
                    <a:cubicBezTo>
                      <a:pt x="5468" y="940"/>
                      <a:pt x="5465" y="940"/>
                      <a:pt x="5463" y="940"/>
                    </a:cubicBezTo>
                    <a:cubicBezTo>
                      <a:pt x="5463" y="936"/>
                      <a:pt x="5463" y="933"/>
                      <a:pt x="5463" y="930"/>
                    </a:cubicBezTo>
                    <a:cubicBezTo>
                      <a:pt x="5460" y="930"/>
                      <a:pt x="5457" y="930"/>
                      <a:pt x="5454" y="930"/>
                    </a:cubicBezTo>
                    <a:cubicBezTo>
                      <a:pt x="5454" y="925"/>
                      <a:pt x="5454" y="920"/>
                      <a:pt x="5454" y="916"/>
                    </a:cubicBezTo>
                    <a:cubicBezTo>
                      <a:pt x="5434" y="904"/>
                      <a:pt x="5421" y="889"/>
                      <a:pt x="5413" y="889"/>
                    </a:cubicBezTo>
                    <a:cubicBezTo>
                      <a:pt x="5406" y="875"/>
                      <a:pt x="5399" y="861"/>
                      <a:pt x="5394" y="847"/>
                    </a:cubicBezTo>
                    <a:cubicBezTo>
                      <a:pt x="5391" y="847"/>
                      <a:pt x="5388" y="847"/>
                      <a:pt x="5385" y="847"/>
                    </a:cubicBezTo>
                    <a:cubicBezTo>
                      <a:pt x="5381" y="838"/>
                      <a:pt x="5378" y="828"/>
                      <a:pt x="5376" y="820"/>
                    </a:cubicBezTo>
                    <a:cubicBezTo>
                      <a:pt x="5370" y="820"/>
                      <a:pt x="5366" y="820"/>
                      <a:pt x="5362" y="820"/>
                    </a:cubicBezTo>
                    <a:cubicBezTo>
                      <a:pt x="5358" y="811"/>
                      <a:pt x="5355" y="803"/>
                      <a:pt x="5352" y="796"/>
                    </a:cubicBezTo>
                    <a:cubicBezTo>
                      <a:pt x="5349" y="796"/>
                      <a:pt x="5347" y="796"/>
                      <a:pt x="5344" y="796"/>
                    </a:cubicBezTo>
                    <a:cubicBezTo>
                      <a:pt x="5344" y="793"/>
                      <a:pt x="5344" y="791"/>
                      <a:pt x="5344" y="788"/>
                    </a:cubicBezTo>
                    <a:cubicBezTo>
                      <a:pt x="5337" y="788"/>
                      <a:pt x="5330" y="788"/>
                      <a:pt x="5325" y="788"/>
                    </a:cubicBezTo>
                    <a:cubicBezTo>
                      <a:pt x="5325" y="791"/>
                      <a:pt x="5325" y="793"/>
                      <a:pt x="5325" y="796"/>
                    </a:cubicBezTo>
                    <a:cubicBezTo>
                      <a:pt x="5322" y="796"/>
                      <a:pt x="5319" y="796"/>
                      <a:pt x="5316" y="796"/>
                    </a:cubicBezTo>
                    <a:cubicBezTo>
                      <a:pt x="5316" y="807"/>
                      <a:pt x="5316" y="818"/>
                      <a:pt x="5316" y="829"/>
                    </a:cubicBezTo>
                    <a:cubicBezTo>
                      <a:pt x="5319" y="829"/>
                      <a:pt x="5322" y="829"/>
                      <a:pt x="5325" y="829"/>
                    </a:cubicBezTo>
                    <a:cubicBezTo>
                      <a:pt x="5347" y="905"/>
                      <a:pt x="5389" y="991"/>
                      <a:pt x="5427" y="1078"/>
                    </a:cubicBezTo>
                    <a:cubicBezTo>
                      <a:pt x="5429" y="1078"/>
                      <a:pt x="5432" y="1078"/>
                      <a:pt x="5435" y="1078"/>
                    </a:cubicBezTo>
                    <a:cubicBezTo>
                      <a:pt x="5435" y="1087"/>
                      <a:pt x="5435" y="1098"/>
                      <a:pt x="5435" y="1109"/>
                    </a:cubicBezTo>
                    <a:cubicBezTo>
                      <a:pt x="5438" y="1109"/>
                      <a:pt x="5441" y="1109"/>
                      <a:pt x="5445" y="1109"/>
                    </a:cubicBezTo>
                    <a:cubicBezTo>
                      <a:pt x="5446" y="1130"/>
                      <a:pt x="5449" y="1136"/>
                      <a:pt x="5482" y="1147"/>
                    </a:cubicBezTo>
                    <a:cubicBezTo>
                      <a:pt x="5482" y="1149"/>
                      <a:pt x="5482" y="1152"/>
                      <a:pt x="5482" y="1156"/>
                    </a:cubicBezTo>
                    <a:cubicBezTo>
                      <a:pt x="5489" y="1158"/>
                      <a:pt x="5496" y="1159"/>
                      <a:pt x="5504" y="1160"/>
                    </a:cubicBezTo>
                    <a:close/>
                    <a:moveTo>
                      <a:pt x="2574" y="1036"/>
                    </a:moveTo>
                    <a:cubicBezTo>
                      <a:pt x="2588" y="1029"/>
                      <a:pt x="2602" y="1022"/>
                      <a:pt x="2616" y="1017"/>
                    </a:cubicBezTo>
                    <a:cubicBezTo>
                      <a:pt x="2614" y="962"/>
                      <a:pt x="2613" y="908"/>
                      <a:pt x="2613" y="854"/>
                    </a:cubicBezTo>
                    <a:cubicBezTo>
                      <a:pt x="2630" y="803"/>
                      <a:pt x="2681" y="755"/>
                      <a:pt x="2708" y="709"/>
                    </a:cubicBezTo>
                    <a:cubicBezTo>
                      <a:pt x="2712" y="709"/>
                      <a:pt x="2717" y="709"/>
                      <a:pt x="2721" y="709"/>
                    </a:cubicBezTo>
                    <a:cubicBezTo>
                      <a:pt x="2726" y="675"/>
                      <a:pt x="2754" y="643"/>
                      <a:pt x="2758" y="607"/>
                    </a:cubicBezTo>
                    <a:cubicBezTo>
                      <a:pt x="2719" y="617"/>
                      <a:pt x="2664" y="735"/>
                      <a:pt x="2623" y="727"/>
                    </a:cubicBezTo>
                    <a:cubicBezTo>
                      <a:pt x="2623" y="622"/>
                      <a:pt x="2649" y="591"/>
                      <a:pt x="2692" y="511"/>
                    </a:cubicBezTo>
                    <a:cubicBezTo>
                      <a:pt x="2692" y="501"/>
                      <a:pt x="2693" y="491"/>
                      <a:pt x="2695" y="482"/>
                    </a:cubicBezTo>
                    <a:cubicBezTo>
                      <a:pt x="2648" y="435"/>
                      <a:pt x="2657" y="404"/>
                      <a:pt x="2580" y="404"/>
                    </a:cubicBezTo>
                    <a:cubicBezTo>
                      <a:pt x="2574" y="410"/>
                      <a:pt x="2569" y="415"/>
                      <a:pt x="2565" y="422"/>
                    </a:cubicBezTo>
                    <a:cubicBezTo>
                      <a:pt x="2537" y="535"/>
                      <a:pt x="2438" y="557"/>
                      <a:pt x="2362" y="628"/>
                    </a:cubicBezTo>
                    <a:cubicBezTo>
                      <a:pt x="2341" y="637"/>
                      <a:pt x="2238" y="687"/>
                      <a:pt x="2228" y="708"/>
                    </a:cubicBezTo>
                    <a:cubicBezTo>
                      <a:pt x="2221" y="708"/>
                      <a:pt x="2216" y="708"/>
                      <a:pt x="2210" y="709"/>
                    </a:cubicBezTo>
                    <a:cubicBezTo>
                      <a:pt x="2217" y="748"/>
                      <a:pt x="2278" y="766"/>
                      <a:pt x="2333" y="766"/>
                    </a:cubicBezTo>
                    <a:cubicBezTo>
                      <a:pt x="2398" y="726"/>
                      <a:pt x="2453" y="650"/>
                      <a:pt x="2522" y="604"/>
                    </a:cubicBezTo>
                    <a:cubicBezTo>
                      <a:pt x="2530" y="677"/>
                      <a:pt x="2521" y="760"/>
                      <a:pt x="2518" y="846"/>
                    </a:cubicBezTo>
                    <a:cubicBezTo>
                      <a:pt x="2505" y="849"/>
                      <a:pt x="2494" y="851"/>
                      <a:pt x="2483" y="856"/>
                    </a:cubicBezTo>
                    <a:cubicBezTo>
                      <a:pt x="2482" y="833"/>
                      <a:pt x="2482" y="813"/>
                      <a:pt x="2482" y="792"/>
                    </a:cubicBezTo>
                    <a:cubicBezTo>
                      <a:pt x="2475" y="791"/>
                      <a:pt x="2468" y="789"/>
                      <a:pt x="2461" y="789"/>
                    </a:cubicBezTo>
                    <a:cubicBezTo>
                      <a:pt x="2432" y="825"/>
                      <a:pt x="2403" y="862"/>
                      <a:pt x="2374" y="900"/>
                    </a:cubicBezTo>
                    <a:cubicBezTo>
                      <a:pt x="2374" y="925"/>
                      <a:pt x="2363" y="992"/>
                      <a:pt x="2388" y="1024"/>
                    </a:cubicBezTo>
                    <a:cubicBezTo>
                      <a:pt x="2396" y="1022"/>
                      <a:pt x="2406" y="1021"/>
                      <a:pt x="2416" y="1021"/>
                    </a:cubicBezTo>
                    <a:cubicBezTo>
                      <a:pt x="2449" y="1002"/>
                      <a:pt x="2476" y="936"/>
                      <a:pt x="2518" y="949"/>
                    </a:cubicBezTo>
                    <a:cubicBezTo>
                      <a:pt x="2519" y="969"/>
                      <a:pt x="2522" y="989"/>
                      <a:pt x="2525" y="1010"/>
                    </a:cubicBezTo>
                    <a:cubicBezTo>
                      <a:pt x="2541" y="1018"/>
                      <a:pt x="2558" y="1027"/>
                      <a:pt x="2574" y="1036"/>
                    </a:cubicBezTo>
                    <a:close/>
                    <a:moveTo>
                      <a:pt x="339" y="1017"/>
                    </a:moveTo>
                    <a:cubicBezTo>
                      <a:pt x="385" y="1009"/>
                      <a:pt x="495" y="967"/>
                      <a:pt x="538" y="941"/>
                    </a:cubicBezTo>
                    <a:cubicBezTo>
                      <a:pt x="536" y="923"/>
                      <a:pt x="536" y="905"/>
                      <a:pt x="536" y="889"/>
                    </a:cubicBezTo>
                    <a:cubicBezTo>
                      <a:pt x="473" y="909"/>
                      <a:pt x="414" y="951"/>
                      <a:pt x="357" y="976"/>
                    </a:cubicBezTo>
                    <a:cubicBezTo>
                      <a:pt x="356" y="980"/>
                      <a:pt x="356" y="984"/>
                      <a:pt x="356" y="988"/>
                    </a:cubicBezTo>
                    <a:cubicBezTo>
                      <a:pt x="349" y="991"/>
                      <a:pt x="342" y="995"/>
                      <a:pt x="336" y="999"/>
                    </a:cubicBezTo>
                    <a:cubicBezTo>
                      <a:pt x="336" y="1005"/>
                      <a:pt x="338" y="1010"/>
                      <a:pt x="339" y="1017"/>
                    </a:cubicBezTo>
                    <a:close/>
                    <a:moveTo>
                      <a:pt x="674" y="902"/>
                    </a:moveTo>
                    <a:cubicBezTo>
                      <a:pt x="688" y="897"/>
                      <a:pt x="702" y="893"/>
                      <a:pt x="716" y="889"/>
                    </a:cubicBezTo>
                    <a:cubicBezTo>
                      <a:pt x="710" y="856"/>
                      <a:pt x="695" y="840"/>
                      <a:pt x="684" y="822"/>
                    </a:cubicBezTo>
                    <a:cubicBezTo>
                      <a:pt x="677" y="822"/>
                      <a:pt x="670" y="822"/>
                      <a:pt x="665" y="822"/>
                    </a:cubicBezTo>
                    <a:cubicBezTo>
                      <a:pt x="651" y="840"/>
                      <a:pt x="651" y="872"/>
                      <a:pt x="674" y="902"/>
                    </a:cubicBezTo>
                    <a:close/>
                    <a:moveTo>
                      <a:pt x="684" y="769"/>
                    </a:moveTo>
                    <a:cubicBezTo>
                      <a:pt x="730" y="751"/>
                      <a:pt x="822" y="713"/>
                      <a:pt x="840" y="668"/>
                    </a:cubicBezTo>
                    <a:cubicBezTo>
                      <a:pt x="775" y="673"/>
                      <a:pt x="710" y="704"/>
                      <a:pt x="658" y="730"/>
                    </a:cubicBezTo>
                    <a:cubicBezTo>
                      <a:pt x="662" y="751"/>
                      <a:pt x="658" y="748"/>
                      <a:pt x="684" y="769"/>
                    </a:cubicBezTo>
                    <a:close/>
                    <a:moveTo>
                      <a:pt x="665" y="676"/>
                    </a:moveTo>
                    <a:cubicBezTo>
                      <a:pt x="696" y="666"/>
                      <a:pt x="709" y="660"/>
                      <a:pt x="731" y="633"/>
                    </a:cubicBezTo>
                    <a:cubicBezTo>
                      <a:pt x="741" y="530"/>
                      <a:pt x="756" y="542"/>
                      <a:pt x="673" y="531"/>
                    </a:cubicBezTo>
                    <a:cubicBezTo>
                      <a:pt x="654" y="564"/>
                      <a:pt x="643" y="632"/>
                      <a:pt x="665" y="676"/>
                    </a:cubicBezTo>
                    <a:close/>
                    <a:moveTo>
                      <a:pt x="1654" y="672"/>
                    </a:moveTo>
                    <a:cubicBezTo>
                      <a:pt x="1698" y="658"/>
                      <a:pt x="1731" y="646"/>
                      <a:pt x="1748" y="600"/>
                    </a:cubicBezTo>
                    <a:cubicBezTo>
                      <a:pt x="1751" y="567"/>
                      <a:pt x="1760" y="541"/>
                      <a:pt x="1760" y="522"/>
                    </a:cubicBezTo>
                    <a:cubicBezTo>
                      <a:pt x="1764" y="520"/>
                      <a:pt x="1769" y="520"/>
                      <a:pt x="1774" y="520"/>
                    </a:cubicBezTo>
                    <a:cubicBezTo>
                      <a:pt x="1774" y="502"/>
                      <a:pt x="1774" y="484"/>
                      <a:pt x="1776" y="466"/>
                    </a:cubicBezTo>
                    <a:cubicBezTo>
                      <a:pt x="1741" y="461"/>
                      <a:pt x="1690" y="493"/>
                      <a:pt x="1680" y="519"/>
                    </a:cubicBezTo>
                    <a:cubicBezTo>
                      <a:pt x="1638" y="528"/>
                      <a:pt x="1635" y="632"/>
                      <a:pt x="1654" y="672"/>
                    </a:cubicBezTo>
                    <a:close/>
                    <a:moveTo>
                      <a:pt x="6448" y="428"/>
                    </a:moveTo>
                    <a:cubicBezTo>
                      <a:pt x="6489" y="425"/>
                      <a:pt x="6489" y="425"/>
                      <a:pt x="6495" y="421"/>
                    </a:cubicBezTo>
                    <a:cubicBezTo>
                      <a:pt x="6493" y="388"/>
                      <a:pt x="6486" y="362"/>
                      <a:pt x="6480" y="344"/>
                    </a:cubicBezTo>
                    <a:cubicBezTo>
                      <a:pt x="6413" y="338"/>
                      <a:pt x="6423" y="350"/>
                      <a:pt x="6423" y="411"/>
                    </a:cubicBezTo>
                    <a:cubicBezTo>
                      <a:pt x="6431" y="417"/>
                      <a:pt x="6440" y="422"/>
                      <a:pt x="6448" y="428"/>
                    </a:cubicBezTo>
                    <a:close/>
                    <a:moveTo>
                      <a:pt x="2348" y="410"/>
                    </a:moveTo>
                    <a:cubicBezTo>
                      <a:pt x="2363" y="408"/>
                      <a:pt x="2423" y="397"/>
                      <a:pt x="2432" y="378"/>
                    </a:cubicBezTo>
                    <a:cubicBezTo>
                      <a:pt x="2488" y="352"/>
                      <a:pt x="2543" y="326"/>
                      <a:pt x="2599" y="301"/>
                    </a:cubicBezTo>
                    <a:cubicBezTo>
                      <a:pt x="2695" y="287"/>
                      <a:pt x="2697" y="283"/>
                      <a:pt x="2718" y="277"/>
                    </a:cubicBezTo>
                    <a:cubicBezTo>
                      <a:pt x="2746" y="228"/>
                      <a:pt x="2737" y="177"/>
                      <a:pt x="2721" y="138"/>
                    </a:cubicBezTo>
                    <a:cubicBezTo>
                      <a:pt x="2679" y="124"/>
                      <a:pt x="2670" y="76"/>
                      <a:pt x="2660" y="150"/>
                    </a:cubicBezTo>
                    <a:cubicBezTo>
                      <a:pt x="2581" y="197"/>
                      <a:pt x="2505" y="257"/>
                      <a:pt x="2434" y="317"/>
                    </a:cubicBezTo>
                    <a:cubicBezTo>
                      <a:pt x="2425" y="335"/>
                      <a:pt x="2407" y="349"/>
                      <a:pt x="2390" y="359"/>
                    </a:cubicBezTo>
                    <a:cubicBezTo>
                      <a:pt x="2390" y="362"/>
                      <a:pt x="2390" y="364"/>
                      <a:pt x="2390" y="368"/>
                    </a:cubicBezTo>
                    <a:cubicBezTo>
                      <a:pt x="2387" y="368"/>
                      <a:pt x="2384" y="368"/>
                      <a:pt x="2381" y="368"/>
                    </a:cubicBezTo>
                    <a:cubicBezTo>
                      <a:pt x="2377" y="375"/>
                      <a:pt x="2374" y="384"/>
                      <a:pt x="2372" y="392"/>
                    </a:cubicBezTo>
                    <a:cubicBezTo>
                      <a:pt x="2367" y="392"/>
                      <a:pt x="2365" y="392"/>
                      <a:pt x="2362" y="392"/>
                    </a:cubicBezTo>
                    <a:cubicBezTo>
                      <a:pt x="2362" y="395"/>
                      <a:pt x="2362" y="397"/>
                      <a:pt x="2362" y="400"/>
                    </a:cubicBezTo>
                    <a:cubicBezTo>
                      <a:pt x="2356" y="400"/>
                      <a:pt x="2352" y="400"/>
                      <a:pt x="2348" y="400"/>
                    </a:cubicBezTo>
                    <a:cubicBezTo>
                      <a:pt x="2348" y="403"/>
                      <a:pt x="2348" y="406"/>
                      <a:pt x="2348" y="410"/>
                    </a:cubicBezTo>
                    <a:close/>
                    <a:moveTo>
                      <a:pt x="767" y="280"/>
                    </a:moveTo>
                    <a:cubicBezTo>
                      <a:pt x="782" y="277"/>
                      <a:pt x="797" y="275"/>
                      <a:pt x="812" y="272"/>
                    </a:cubicBezTo>
                    <a:cubicBezTo>
                      <a:pt x="812" y="266"/>
                      <a:pt x="812" y="262"/>
                      <a:pt x="814" y="258"/>
                    </a:cubicBezTo>
                    <a:cubicBezTo>
                      <a:pt x="818" y="255"/>
                      <a:pt x="822" y="252"/>
                      <a:pt x="828" y="251"/>
                    </a:cubicBezTo>
                    <a:cubicBezTo>
                      <a:pt x="828" y="226"/>
                      <a:pt x="823" y="211"/>
                      <a:pt x="818" y="200"/>
                    </a:cubicBezTo>
                    <a:cubicBezTo>
                      <a:pt x="810" y="200"/>
                      <a:pt x="801" y="200"/>
                      <a:pt x="794" y="200"/>
                    </a:cubicBezTo>
                    <a:cubicBezTo>
                      <a:pt x="781" y="222"/>
                      <a:pt x="757" y="241"/>
                      <a:pt x="757" y="272"/>
                    </a:cubicBezTo>
                    <a:cubicBezTo>
                      <a:pt x="760" y="272"/>
                      <a:pt x="763" y="272"/>
                      <a:pt x="767" y="272"/>
                    </a:cubicBezTo>
                    <a:cubicBezTo>
                      <a:pt x="767" y="275"/>
                      <a:pt x="767" y="277"/>
                      <a:pt x="767" y="280"/>
                    </a:cubicBezTo>
                    <a:close/>
                  </a:path>
                </a:pathLst>
              </a:custGeom>
              <a:grpFill/>
              <a:ln>
                <a:noFill/>
              </a:ln>
            </p:spPr>
            <p:txBody>
              <a:bodyPr anchor="ctr"/>
              <a:lstStyle/>
              <a:p>
                <a:pPr algn="ctr"/>
                <a:endParaRPr/>
              </a:p>
            </p:txBody>
          </p:sp>
          <p:sp>
            <p:nvSpPr>
              <p:cNvPr id="69" name="iṩḻîḑè">
                <a:extLst>
                  <a:ext uri="{FF2B5EF4-FFF2-40B4-BE49-F238E27FC236}">
                    <a16:creationId xmlns:a16="http://schemas.microsoft.com/office/drawing/2014/main" id="{94E31CF1-5FCC-584B-B8DC-F3C0FD0B2F64}"/>
                  </a:ext>
                </a:extLst>
              </p:cNvPr>
              <p:cNvSpPr/>
              <p:nvPr/>
            </p:nvSpPr>
            <p:spPr bwMode="auto">
              <a:xfrm>
                <a:off x="10109901" y="721607"/>
                <a:ext cx="36902" cy="46547"/>
              </a:xfrm>
              <a:custGeom>
                <a:avLst/>
                <a:gdLst>
                  <a:gd name="T0" fmla="*/ 73 w 88"/>
                  <a:gd name="T1" fmla="*/ 45 h 111"/>
                  <a:gd name="T2" fmla="*/ 73 w 88"/>
                  <a:gd name="T3" fmla="*/ 0 h 111"/>
                  <a:gd name="T4" fmla="*/ 88 w 88"/>
                  <a:gd name="T5" fmla="*/ 0 h 111"/>
                  <a:gd name="T6" fmla="*/ 88 w 88"/>
                  <a:gd name="T7" fmla="*/ 111 h 111"/>
                  <a:gd name="T8" fmla="*/ 73 w 88"/>
                  <a:gd name="T9" fmla="*/ 111 h 111"/>
                  <a:gd name="T10" fmla="*/ 73 w 88"/>
                  <a:gd name="T11" fmla="*/ 59 h 111"/>
                  <a:gd name="T12" fmla="*/ 15 w 88"/>
                  <a:gd name="T13" fmla="*/ 59 h 111"/>
                  <a:gd name="T14" fmla="*/ 15 w 88"/>
                  <a:gd name="T15" fmla="*/ 111 h 111"/>
                  <a:gd name="T16" fmla="*/ 0 w 88"/>
                  <a:gd name="T17" fmla="*/ 111 h 111"/>
                  <a:gd name="T18" fmla="*/ 0 w 88"/>
                  <a:gd name="T19" fmla="*/ 0 h 111"/>
                  <a:gd name="T20" fmla="*/ 15 w 88"/>
                  <a:gd name="T21" fmla="*/ 0 h 111"/>
                  <a:gd name="T22" fmla="*/ 15 w 88"/>
                  <a:gd name="T23" fmla="*/ 45 h 111"/>
                  <a:gd name="T24" fmla="*/ 73 w 88"/>
                  <a:gd name="T25"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11">
                    <a:moveTo>
                      <a:pt x="73" y="45"/>
                    </a:moveTo>
                    <a:lnTo>
                      <a:pt x="73" y="0"/>
                    </a:lnTo>
                    <a:lnTo>
                      <a:pt x="88" y="0"/>
                    </a:lnTo>
                    <a:lnTo>
                      <a:pt x="88" y="111"/>
                    </a:lnTo>
                    <a:lnTo>
                      <a:pt x="73" y="111"/>
                    </a:lnTo>
                    <a:lnTo>
                      <a:pt x="73" y="59"/>
                    </a:lnTo>
                    <a:lnTo>
                      <a:pt x="15" y="59"/>
                    </a:lnTo>
                    <a:lnTo>
                      <a:pt x="15" y="111"/>
                    </a:lnTo>
                    <a:lnTo>
                      <a:pt x="0" y="111"/>
                    </a:lnTo>
                    <a:lnTo>
                      <a:pt x="0" y="0"/>
                    </a:lnTo>
                    <a:lnTo>
                      <a:pt x="15" y="0"/>
                    </a:lnTo>
                    <a:lnTo>
                      <a:pt x="15" y="45"/>
                    </a:lnTo>
                    <a:lnTo>
                      <a:pt x="73" y="45"/>
                    </a:lnTo>
                    <a:close/>
                  </a:path>
                </a:pathLst>
              </a:custGeom>
              <a:grpFill/>
              <a:ln>
                <a:noFill/>
              </a:ln>
            </p:spPr>
            <p:txBody>
              <a:bodyPr anchor="ctr"/>
              <a:lstStyle/>
              <a:p>
                <a:pPr algn="ctr"/>
                <a:endParaRPr/>
              </a:p>
            </p:txBody>
          </p:sp>
          <p:sp>
            <p:nvSpPr>
              <p:cNvPr id="70" name="íṥḻïďê">
                <a:extLst>
                  <a:ext uri="{FF2B5EF4-FFF2-40B4-BE49-F238E27FC236}">
                    <a16:creationId xmlns:a16="http://schemas.microsoft.com/office/drawing/2014/main" id="{8E201E6A-C2B0-E38F-EB63-830DA09F0C9E}"/>
                  </a:ext>
                </a:extLst>
              </p:cNvPr>
              <p:cNvSpPr/>
              <p:nvPr/>
            </p:nvSpPr>
            <p:spPr bwMode="auto">
              <a:xfrm>
                <a:off x="10156029" y="734187"/>
                <a:ext cx="27258" cy="34386"/>
              </a:xfrm>
              <a:custGeom>
                <a:avLst/>
                <a:gdLst>
                  <a:gd name="T0" fmla="*/ 132 w 132"/>
                  <a:gd name="T1" fmla="*/ 164 h 167"/>
                  <a:gd name="T2" fmla="*/ 107 w 132"/>
                  <a:gd name="T3" fmla="*/ 164 h 167"/>
                  <a:gd name="T4" fmla="*/ 107 w 132"/>
                  <a:gd name="T5" fmla="*/ 141 h 167"/>
                  <a:gd name="T6" fmla="*/ 105 w 132"/>
                  <a:gd name="T7" fmla="*/ 140 h 167"/>
                  <a:gd name="T8" fmla="*/ 53 w 132"/>
                  <a:gd name="T9" fmla="*/ 166 h 167"/>
                  <a:gd name="T10" fmla="*/ 0 w 132"/>
                  <a:gd name="T11" fmla="*/ 117 h 167"/>
                  <a:gd name="T12" fmla="*/ 0 w 132"/>
                  <a:gd name="T13" fmla="*/ 0 h 167"/>
                  <a:gd name="T14" fmla="*/ 28 w 132"/>
                  <a:gd name="T15" fmla="*/ 0 h 167"/>
                  <a:gd name="T16" fmla="*/ 28 w 132"/>
                  <a:gd name="T17" fmla="*/ 109 h 167"/>
                  <a:gd name="T18" fmla="*/ 60 w 132"/>
                  <a:gd name="T19" fmla="*/ 146 h 167"/>
                  <a:gd name="T20" fmla="*/ 105 w 132"/>
                  <a:gd name="T21" fmla="*/ 91 h 167"/>
                  <a:gd name="T22" fmla="*/ 105 w 132"/>
                  <a:gd name="T23" fmla="*/ 0 h 167"/>
                  <a:gd name="T24" fmla="*/ 132 w 132"/>
                  <a:gd name="T25" fmla="*/ 0 h 167"/>
                  <a:gd name="T26" fmla="*/ 132 w 132"/>
                  <a:gd name="T27" fmla="*/ 1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67">
                    <a:moveTo>
                      <a:pt x="132" y="164"/>
                    </a:moveTo>
                    <a:cubicBezTo>
                      <a:pt x="107" y="164"/>
                      <a:pt x="107" y="164"/>
                      <a:pt x="107" y="164"/>
                    </a:cubicBezTo>
                    <a:cubicBezTo>
                      <a:pt x="107" y="141"/>
                      <a:pt x="107" y="141"/>
                      <a:pt x="107" y="141"/>
                    </a:cubicBezTo>
                    <a:cubicBezTo>
                      <a:pt x="105" y="140"/>
                      <a:pt x="105" y="140"/>
                      <a:pt x="105" y="140"/>
                    </a:cubicBezTo>
                    <a:cubicBezTo>
                      <a:pt x="94" y="158"/>
                      <a:pt x="76" y="167"/>
                      <a:pt x="53" y="166"/>
                    </a:cubicBezTo>
                    <a:cubicBezTo>
                      <a:pt x="18" y="165"/>
                      <a:pt x="1" y="149"/>
                      <a:pt x="0" y="117"/>
                    </a:cubicBezTo>
                    <a:cubicBezTo>
                      <a:pt x="0" y="0"/>
                      <a:pt x="0" y="0"/>
                      <a:pt x="0" y="0"/>
                    </a:cubicBezTo>
                    <a:cubicBezTo>
                      <a:pt x="28" y="0"/>
                      <a:pt x="28" y="0"/>
                      <a:pt x="28" y="0"/>
                    </a:cubicBezTo>
                    <a:cubicBezTo>
                      <a:pt x="28" y="109"/>
                      <a:pt x="28" y="109"/>
                      <a:pt x="28" y="109"/>
                    </a:cubicBezTo>
                    <a:cubicBezTo>
                      <a:pt x="28" y="133"/>
                      <a:pt x="39" y="146"/>
                      <a:pt x="60" y="146"/>
                    </a:cubicBezTo>
                    <a:cubicBezTo>
                      <a:pt x="88" y="145"/>
                      <a:pt x="103" y="126"/>
                      <a:pt x="105" y="91"/>
                    </a:cubicBezTo>
                    <a:cubicBezTo>
                      <a:pt x="105" y="0"/>
                      <a:pt x="105" y="0"/>
                      <a:pt x="105" y="0"/>
                    </a:cubicBezTo>
                    <a:cubicBezTo>
                      <a:pt x="132" y="0"/>
                      <a:pt x="132" y="0"/>
                      <a:pt x="132" y="0"/>
                    </a:cubicBezTo>
                    <a:lnTo>
                      <a:pt x="132" y="164"/>
                    </a:lnTo>
                    <a:close/>
                  </a:path>
                </a:pathLst>
              </a:custGeom>
              <a:grpFill/>
              <a:ln>
                <a:noFill/>
              </a:ln>
            </p:spPr>
            <p:txBody>
              <a:bodyPr anchor="ctr"/>
              <a:lstStyle/>
              <a:p>
                <a:pPr algn="ctr"/>
                <a:endParaRPr/>
              </a:p>
            </p:txBody>
          </p:sp>
          <p:sp>
            <p:nvSpPr>
              <p:cNvPr id="71" name="íşlíḋè">
                <a:extLst>
                  <a:ext uri="{FF2B5EF4-FFF2-40B4-BE49-F238E27FC236}">
                    <a16:creationId xmlns:a16="http://schemas.microsoft.com/office/drawing/2014/main" id="{5024E23F-8FC4-33C4-83F2-3DC3F2B6FE8D}"/>
                  </a:ext>
                </a:extLst>
              </p:cNvPr>
              <p:cNvSpPr/>
              <p:nvPr/>
            </p:nvSpPr>
            <p:spPr bwMode="auto">
              <a:xfrm>
                <a:off x="10189996"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0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5" y="2"/>
                      <a:pt x="135"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2" y="170"/>
                      <a:pt x="140" y="170"/>
                    </a:cubicBezTo>
                    <a:cubicBezTo>
                      <a:pt x="120" y="170"/>
                      <a:pt x="111" y="163"/>
                      <a:pt x="112" y="147"/>
                    </a:cubicBezTo>
                    <a:cubicBezTo>
                      <a:pt x="95" y="163"/>
                      <a:pt x="75" y="171"/>
                      <a:pt x="52" y="171"/>
                    </a:cubicBezTo>
                    <a:cubicBezTo>
                      <a:pt x="19" y="170"/>
                      <a:pt x="2" y="155"/>
                      <a:pt x="0" y="126"/>
                    </a:cubicBezTo>
                    <a:cubicBezTo>
                      <a:pt x="1" y="97"/>
                      <a:pt x="18" y="80"/>
                      <a:pt x="50" y="75"/>
                    </a:cubicBezTo>
                    <a:cubicBezTo>
                      <a:pt x="96" y="70"/>
                      <a:pt x="96" y="70"/>
                      <a:pt x="96" y="70"/>
                    </a:cubicBezTo>
                    <a:cubicBezTo>
                      <a:pt x="106" y="68"/>
                      <a:pt x="111" y="62"/>
                      <a:pt x="111" y="50"/>
                    </a:cubicBezTo>
                    <a:cubicBezTo>
                      <a:pt x="111" y="32"/>
                      <a:pt x="97" y="23"/>
                      <a:pt x="71" y="23"/>
                    </a:cubicBezTo>
                    <a:cubicBezTo>
                      <a:pt x="48"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72" name="ïṣlíďe">
                <a:extLst>
                  <a:ext uri="{FF2B5EF4-FFF2-40B4-BE49-F238E27FC236}">
                    <a16:creationId xmlns:a16="http://schemas.microsoft.com/office/drawing/2014/main" id="{8A3D1601-F3B0-7053-BFE8-3EE2387EF577}"/>
                  </a:ext>
                </a:extLst>
              </p:cNvPr>
              <p:cNvSpPr/>
              <p:nvPr/>
            </p:nvSpPr>
            <p:spPr bwMode="auto">
              <a:xfrm>
                <a:off x="10225640" y="734187"/>
                <a:ext cx="28515" cy="33967"/>
              </a:xfrm>
              <a:custGeom>
                <a:avLst/>
                <a:gdLst>
                  <a:gd name="T0" fmla="*/ 67 w 68"/>
                  <a:gd name="T1" fmla="*/ 11 h 81"/>
                  <a:gd name="T2" fmla="*/ 19 w 68"/>
                  <a:gd name="T3" fmla="*/ 70 h 81"/>
                  <a:gd name="T4" fmla="*/ 68 w 68"/>
                  <a:gd name="T5" fmla="*/ 70 h 81"/>
                  <a:gd name="T6" fmla="*/ 68 w 68"/>
                  <a:gd name="T7" fmla="*/ 81 h 81"/>
                  <a:gd name="T8" fmla="*/ 0 w 68"/>
                  <a:gd name="T9" fmla="*/ 81 h 81"/>
                  <a:gd name="T10" fmla="*/ 0 w 68"/>
                  <a:gd name="T11" fmla="*/ 70 h 81"/>
                  <a:gd name="T12" fmla="*/ 49 w 68"/>
                  <a:gd name="T13" fmla="*/ 11 h 81"/>
                  <a:gd name="T14" fmla="*/ 4 w 68"/>
                  <a:gd name="T15" fmla="*/ 11 h 81"/>
                  <a:gd name="T16" fmla="*/ 4 w 68"/>
                  <a:gd name="T17" fmla="*/ 0 h 81"/>
                  <a:gd name="T18" fmla="*/ 67 w 68"/>
                  <a:gd name="T19" fmla="*/ 0 h 81"/>
                  <a:gd name="T20" fmla="*/ 67 w 68"/>
                  <a:gd name="T2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81">
                    <a:moveTo>
                      <a:pt x="67" y="11"/>
                    </a:moveTo>
                    <a:lnTo>
                      <a:pt x="19" y="70"/>
                    </a:lnTo>
                    <a:lnTo>
                      <a:pt x="68" y="70"/>
                    </a:lnTo>
                    <a:lnTo>
                      <a:pt x="68" y="81"/>
                    </a:lnTo>
                    <a:lnTo>
                      <a:pt x="0" y="81"/>
                    </a:lnTo>
                    <a:lnTo>
                      <a:pt x="0" y="70"/>
                    </a:lnTo>
                    <a:lnTo>
                      <a:pt x="49" y="11"/>
                    </a:lnTo>
                    <a:lnTo>
                      <a:pt x="4" y="11"/>
                    </a:lnTo>
                    <a:lnTo>
                      <a:pt x="4" y="0"/>
                    </a:lnTo>
                    <a:lnTo>
                      <a:pt x="67" y="0"/>
                    </a:lnTo>
                    <a:lnTo>
                      <a:pt x="67" y="11"/>
                    </a:lnTo>
                    <a:close/>
                  </a:path>
                </a:pathLst>
              </a:custGeom>
              <a:grpFill/>
              <a:ln>
                <a:noFill/>
              </a:ln>
            </p:spPr>
            <p:txBody>
              <a:bodyPr anchor="ctr"/>
              <a:lstStyle/>
              <a:p>
                <a:pPr algn="ctr"/>
                <a:endParaRPr/>
              </a:p>
            </p:txBody>
          </p:sp>
          <p:sp>
            <p:nvSpPr>
              <p:cNvPr id="73" name="íṧľîḑe">
                <a:extLst>
                  <a:ext uri="{FF2B5EF4-FFF2-40B4-BE49-F238E27FC236}">
                    <a16:creationId xmlns:a16="http://schemas.microsoft.com/office/drawing/2014/main" id="{0AF75E30-6ACA-62A3-7EA7-2CC926023F28}"/>
                  </a:ext>
                </a:extLst>
              </p:cNvPr>
              <p:cNvSpPr/>
              <p:nvPr/>
            </p:nvSpPr>
            <p:spPr bwMode="auto">
              <a:xfrm>
                <a:off x="10260446" y="721607"/>
                <a:ext cx="27677"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2" y="75"/>
                      <a:pt x="133" y="113"/>
                    </a:cubicBezTo>
                    <a:close/>
                  </a:path>
                </a:pathLst>
              </a:custGeom>
              <a:grpFill/>
              <a:ln>
                <a:noFill/>
              </a:ln>
            </p:spPr>
            <p:txBody>
              <a:bodyPr anchor="ctr"/>
              <a:lstStyle/>
              <a:p>
                <a:pPr algn="ctr"/>
                <a:endParaRPr/>
              </a:p>
            </p:txBody>
          </p:sp>
          <p:sp>
            <p:nvSpPr>
              <p:cNvPr id="74" name="išliḍé">
                <a:extLst>
                  <a:ext uri="{FF2B5EF4-FFF2-40B4-BE49-F238E27FC236}">
                    <a16:creationId xmlns:a16="http://schemas.microsoft.com/office/drawing/2014/main" id="{0603697D-8714-54EF-DC66-EC51F96821EA}"/>
                  </a:ext>
                </a:extLst>
              </p:cNvPr>
              <p:cNvSpPr/>
              <p:nvPr/>
            </p:nvSpPr>
            <p:spPr bwMode="auto">
              <a:xfrm>
                <a:off x="10294413"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6" y="149"/>
                      <a:pt x="121" y="128"/>
                      <a:pt x="124" y="87"/>
                    </a:cubicBezTo>
                    <a:cubicBezTo>
                      <a:pt x="121" y="46"/>
                      <a:pt x="106" y="25"/>
                      <a:pt x="76" y="24"/>
                    </a:cubicBezTo>
                    <a:cubicBezTo>
                      <a:pt x="47" y="25"/>
                      <a:pt x="31" y="46"/>
                      <a:pt x="28" y="87"/>
                    </a:cubicBezTo>
                    <a:close/>
                  </a:path>
                </a:pathLst>
              </a:custGeom>
              <a:grpFill/>
              <a:ln>
                <a:noFill/>
              </a:ln>
            </p:spPr>
            <p:txBody>
              <a:bodyPr anchor="ctr"/>
              <a:lstStyle/>
              <a:p>
                <a:pPr algn="ctr"/>
                <a:endParaRPr/>
              </a:p>
            </p:txBody>
          </p:sp>
          <p:sp>
            <p:nvSpPr>
              <p:cNvPr id="75" name="iŝliďé">
                <a:extLst>
                  <a:ext uri="{FF2B5EF4-FFF2-40B4-BE49-F238E27FC236}">
                    <a16:creationId xmlns:a16="http://schemas.microsoft.com/office/drawing/2014/main" id="{D537AD16-5AA3-F4A0-CB7F-3B303D394AAE}"/>
                  </a:ext>
                </a:extLst>
              </p:cNvPr>
              <p:cNvSpPr/>
              <p:nvPr/>
            </p:nvSpPr>
            <p:spPr bwMode="auto">
              <a:xfrm>
                <a:off x="10332573"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2" y="20"/>
                      <a:pt x="133" y="58"/>
                    </a:cubicBezTo>
                    <a:close/>
                  </a:path>
                </a:pathLst>
              </a:custGeom>
              <a:grpFill/>
              <a:ln>
                <a:noFill/>
              </a:ln>
            </p:spPr>
            <p:txBody>
              <a:bodyPr anchor="ctr"/>
              <a:lstStyle/>
              <a:p>
                <a:pPr algn="ctr"/>
                <a:endParaRPr/>
              </a:p>
            </p:txBody>
          </p:sp>
          <p:sp>
            <p:nvSpPr>
              <p:cNvPr id="76" name="íṥľïdê">
                <a:extLst>
                  <a:ext uri="{FF2B5EF4-FFF2-40B4-BE49-F238E27FC236}">
                    <a16:creationId xmlns:a16="http://schemas.microsoft.com/office/drawing/2014/main" id="{61823BFD-E695-4FDF-AFDA-CE580D9FB818}"/>
                  </a:ext>
                </a:extLst>
              </p:cNvPr>
              <p:cNvSpPr/>
              <p:nvPr/>
            </p:nvSpPr>
            <p:spPr bwMode="auto">
              <a:xfrm>
                <a:off x="10366960" y="732929"/>
                <a:ext cx="29774"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1" y="129"/>
                      <a:pt x="45" y="150"/>
                      <a:pt x="74" y="151"/>
                    </a:cubicBezTo>
                    <a:cubicBezTo>
                      <a:pt x="103"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1"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77" name="ïṡ1iďe">
                <a:extLst>
                  <a:ext uri="{FF2B5EF4-FFF2-40B4-BE49-F238E27FC236}">
                    <a16:creationId xmlns:a16="http://schemas.microsoft.com/office/drawing/2014/main" id="{B06B43B5-8231-E29A-F1BE-62921ADEC287}"/>
                  </a:ext>
                </a:extLst>
              </p:cNvPr>
              <p:cNvSpPr/>
              <p:nvPr/>
            </p:nvSpPr>
            <p:spPr bwMode="auto">
              <a:xfrm>
                <a:off x="10423571" y="721607"/>
                <a:ext cx="36483" cy="47386"/>
              </a:xfrm>
              <a:custGeom>
                <a:avLst/>
                <a:gdLst>
                  <a:gd name="T0" fmla="*/ 147 w 177"/>
                  <a:gd name="T1" fmla="*/ 0 h 228"/>
                  <a:gd name="T2" fmla="*/ 177 w 177"/>
                  <a:gd name="T3" fmla="*/ 0 h 228"/>
                  <a:gd name="T4" fmla="*/ 177 w 177"/>
                  <a:gd name="T5" fmla="*/ 144 h 228"/>
                  <a:gd name="T6" fmla="*/ 85 w 177"/>
                  <a:gd name="T7" fmla="*/ 228 h 228"/>
                  <a:gd name="T8" fmla="*/ 0 w 177"/>
                  <a:gd name="T9" fmla="*/ 149 h 228"/>
                  <a:gd name="T10" fmla="*/ 0 w 177"/>
                  <a:gd name="T11" fmla="*/ 0 h 228"/>
                  <a:gd name="T12" fmla="*/ 30 w 177"/>
                  <a:gd name="T13" fmla="*/ 0 h 228"/>
                  <a:gd name="T14" fmla="*/ 30 w 177"/>
                  <a:gd name="T15" fmla="*/ 141 h 228"/>
                  <a:gd name="T16" fmla="*/ 87 w 177"/>
                  <a:gd name="T17" fmla="*/ 203 h 228"/>
                  <a:gd name="T18" fmla="*/ 147 w 177"/>
                  <a:gd name="T19" fmla="*/ 141 h 228"/>
                  <a:gd name="T20" fmla="*/ 147 w 177"/>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228">
                    <a:moveTo>
                      <a:pt x="147" y="0"/>
                    </a:moveTo>
                    <a:cubicBezTo>
                      <a:pt x="177" y="0"/>
                      <a:pt x="177" y="0"/>
                      <a:pt x="177" y="0"/>
                    </a:cubicBezTo>
                    <a:cubicBezTo>
                      <a:pt x="177" y="144"/>
                      <a:pt x="177" y="144"/>
                      <a:pt x="177" y="144"/>
                    </a:cubicBezTo>
                    <a:cubicBezTo>
                      <a:pt x="175" y="198"/>
                      <a:pt x="144" y="226"/>
                      <a:pt x="85" y="228"/>
                    </a:cubicBezTo>
                    <a:cubicBezTo>
                      <a:pt x="31" y="226"/>
                      <a:pt x="2" y="200"/>
                      <a:pt x="0" y="149"/>
                    </a:cubicBezTo>
                    <a:cubicBezTo>
                      <a:pt x="0" y="0"/>
                      <a:pt x="0" y="0"/>
                      <a:pt x="0" y="0"/>
                    </a:cubicBezTo>
                    <a:cubicBezTo>
                      <a:pt x="30" y="0"/>
                      <a:pt x="30" y="0"/>
                      <a:pt x="30" y="0"/>
                    </a:cubicBezTo>
                    <a:cubicBezTo>
                      <a:pt x="30" y="141"/>
                      <a:pt x="30" y="141"/>
                      <a:pt x="30" y="141"/>
                    </a:cubicBezTo>
                    <a:cubicBezTo>
                      <a:pt x="31" y="182"/>
                      <a:pt x="50" y="202"/>
                      <a:pt x="87" y="203"/>
                    </a:cubicBezTo>
                    <a:cubicBezTo>
                      <a:pt x="127" y="202"/>
                      <a:pt x="147" y="182"/>
                      <a:pt x="147" y="141"/>
                    </a:cubicBezTo>
                    <a:lnTo>
                      <a:pt x="147" y="0"/>
                    </a:lnTo>
                    <a:close/>
                  </a:path>
                </a:pathLst>
              </a:custGeom>
              <a:grpFill/>
              <a:ln>
                <a:noFill/>
              </a:ln>
            </p:spPr>
            <p:txBody>
              <a:bodyPr anchor="ctr"/>
              <a:lstStyle/>
              <a:p>
                <a:pPr algn="ctr"/>
                <a:endParaRPr/>
              </a:p>
            </p:txBody>
          </p:sp>
          <p:sp>
            <p:nvSpPr>
              <p:cNvPr id="78" name="ïṧľïḋé">
                <a:extLst>
                  <a:ext uri="{FF2B5EF4-FFF2-40B4-BE49-F238E27FC236}">
                    <a16:creationId xmlns:a16="http://schemas.microsoft.com/office/drawing/2014/main" id="{8B8E4023-51B2-E6DE-B936-8076678B0637}"/>
                  </a:ext>
                </a:extLst>
              </p:cNvPr>
              <p:cNvSpPr/>
              <p:nvPr/>
            </p:nvSpPr>
            <p:spPr bwMode="auto">
              <a:xfrm>
                <a:off x="10469280"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8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9" y="38"/>
                      <a:pt x="97" y="24"/>
                      <a:pt x="71" y="26"/>
                    </a:cubicBezTo>
                    <a:cubicBezTo>
                      <a:pt x="44"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8" y="0"/>
                    </a:cubicBezTo>
                    <a:cubicBezTo>
                      <a:pt x="114" y="1"/>
                      <a:pt x="133" y="20"/>
                      <a:pt x="134" y="58"/>
                    </a:cubicBezTo>
                    <a:close/>
                  </a:path>
                </a:pathLst>
              </a:custGeom>
              <a:grpFill/>
              <a:ln>
                <a:noFill/>
              </a:ln>
            </p:spPr>
            <p:txBody>
              <a:bodyPr anchor="ctr"/>
              <a:lstStyle/>
              <a:p>
                <a:pPr algn="ctr"/>
                <a:endParaRPr/>
              </a:p>
            </p:txBody>
          </p:sp>
          <p:sp>
            <p:nvSpPr>
              <p:cNvPr id="79" name="ïṧ1ïḓe">
                <a:extLst>
                  <a:ext uri="{FF2B5EF4-FFF2-40B4-BE49-F238E27FC236}">
                    <a16:creationId xmlns:a16="http://schemas.microsoft.com/office/drawing/2014/main" id="{D346A2F2-6785-410D-3C0B-B3DCC4BC3839}"/>
                  </a:ext>
                </a:extLst>
              </p:cNvPr>
              <p:cNvSpPr/>
              <p:nvPr/>
            </p:nvSpPr>
            <p:spPr bwMode="auto">
              <a:xfrm>
                <a:off x="10505763" y="721607"/>
                <a:ext cx="5452" cy="46547"/>
              </a:xfrm>
              <a:custGeom>
                <a:avLst/>
                <a:gdLst>
                  <a:gd name="T0" fmla="*/ 13 w 13"/>
                  <a:gd name="T1" fmla="*/ 30 h 111"/>
                  <a:gd name="T2" fmla="*/ 13 w 13"/>
                  <a:gd name="T3" fmla="*/ 111 h 111"/>
                  <a:gd name="T4" fmla="*/ 0 w 13"/>
                  <a:gd name="T5" fmla="*/ 111 h 111"/>
                  <a:gd name="T6" fmla="*/ 0 w 13"/>
                  <a:gd name="T7" fmla="*/ 30 h 111"/>
                  <a:gd name="T8" fmla="*/ 13 w 13"/>
                  <a:gd name="T9" fmla="*/ 30 h 111"/>
                  <a:gd name="T10" fmla="*/ 13 w 13"/>
                  <a:gd name="T11" fmla="*/ 30 h 111"/>
                  <a:gd name="T12" fmla="*/ 13 w 13"/>
                  <a:gd name="T13" fmla="*/ 15 h 111"/>
                  <a:gd name="T14" fmla="*/ 0 w 13"/>
                  <a:gd name="T15" fmla="*/ 15 h 111"/>
                  <a:gd name="T16" fmla="*/ 0 w 13"/>
                  <a:gd name="T17" fmla="*/ 0 h 111"/>
                  <a:gd name="T18" fmla="*/ 13 w 13"/>
                  <a:gd name="T19" fmla="*/ 0 h 111"/>
                  <a:gd name="T20" fmla="*/ 13 w 13"/>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1">
                    <a:moveTo>
                      <a:pt x="13" y="30"/>
                    </a:moveTo>
                    <a:lnTo>
                      <a:pt x="13" y="111"/>
                    </a:lnTo>
                    <a:lnTo>
                      <a:pt x="0" y="111"/>
                    </a:lnTo>
                    <a:lnTo>
                      <a:pt x="0" y="30"/>
                    </a:lnTo>
                    <a:lnTo>
                      <a:pt x="13" y="30"/>
                    </a:lnTo>
                    <a:lnTo>
                      <a:pt x="13" y="30"/>
                    </a:lnTo>
                    <a:close/>
                    <a:moveTo>
                      <a:pt x="13" y="15"/>
                    </a:moveTo>
                    <a:lnTo>
                      <a:pt x="0" y="15"/>
                    </a:lnTo>
                    <a:lnTo>
                      <a:pt x="0" y="0"/>
                    </a:lnTo>
                    <a:lnTo>
                      <a:pt x="13" y="0"/>
                    </a:lnTo>
                    <a:lnTo>
                      <a:pt x="13" y="15"/>
                    </a:lnTo>
                    <a:close/>
                  </a:path>
                </a:pathLst>
              </a:custGeom>
              <a:grpFill/>
              <a:ln>
                <a:noFill/>
              </a:ln>
            </p:spPr>
            <p:txBody>
              <a:bodyPr anchor="ctr"/>
              <a:lstStyle/>
              <a:p>
                <a:pPr algn="ctr"/>
                <a:endParaRPr/>
              </a:p>
            </p:txBody>
          </p:sp>
          <p:sp>
            <p:nvSpPr>
              <p:cNvPr id="80" name="îśľîḋé">
                <a:extLst>
                  <a:ext uri="{FF2B5EF4-FFF2-40B4-BE49-F238E27FC236}">
                    <a16:creationId xmlns:a16="http://schemas.microsoft.com/office/drawing/2014/main" id="{3A916A32-AF09-E5C4-78D8-20D85A89CDC8}"/>
                  </a:ext>
                </a:extLst>
              </p:cNvPr>
              <p:cNvSpPr/>
              <p:nvPr/>
            </p:nvSpPr>
            <p:spPr bwMode="auto">
              <a:xfrm>
                <a:off x="10515827" y="734187"/>
                <a:ext cx="31451" cy="33967"/>
              </a:xfrm>
              <a:custGeom>
                <a:avLst/>
                <a:gdLst>
                  <a:gd name="T0" fmla="*/ 37 w 75"/>
                  <a:gd name="T1" fmla="*/ 66 h 81"/>
                  <a:gd name="T2" fmla="*/ 60 w 75"/>
                  <a:gd name="T3" fmla="*/ 0 h 81"/>
                  <a:gd name="T4" fmla="*/ 75 w 75"/>
                  <a:gd name="T5" fmla="*/ 0 h 81"/>
                  <a:gd name="T6" fmla="*/ 44 w 75"/>
                  <a:gd name="T7" fmla="*/ 81 h 81"/>
                  <a:gd name="T8" fmla="*/ 30 w 75"/>
                  <a:gd name="T9" fmla="*/ 81 h 81"/>
                  <a:gd name="T10" fmla="*/ 0 w 75"/>
                  <a:gd name="T11" fmla="*/ 0 h 81"/>
                  <a:gd name="T12" fmla="*/ 16 w 75"/>
                  <a:gd name="T13" fmla="*/ 0 h 81"/>
                  <a:gd name="T14" fmla="*/ 36 w 75"/>
                  <a:gd name="T15" fmla="*/ 66 h 81"/>
                  <a:gd name="T16" fmla="*/ 37 w 75"/>
                  <a:gd name="T1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37" y="66"/>
                    </a:moveTo>
                    <a:lnTo>
                      <a:pt x="60" y="0"/>
                    </a:lnTo>
                    <a:lnTo>
                      <a:pt x="75" y="0"/>
                    </a:lnTo>
                    <a:lnTo>
                      <a:pt x="44" y="81"/>
                    </a:lnTo>
                    <a:lnTo>
                      <a:pt x="30" y="81"/>
                    </a:lnTo>
                    <a:lnTo>
                      <a:pt x="0" y="0"/>
                    </a:lnTo>
                    <a:lnTo>
                      <a:pt x="16" y="0"/>
                    </a:lnTo>
                    <a:lnTo>
                      <a:pt x="36" y="66"/>
                    </a:lnTo>
                    <a:lnTo>
                      <a:pt x="37" y="66"/>
                    </a:lnTo>
                    <a:close/>
                  </a:path>
                </a:pathLst>
              </a:custGeom>
              <a:grpFill/>
              <a:ln>
                <a:noFill/>
              </a:ln>
            </p:spPr>
            <p:txBody>
              <a:bodyPr anchor="ctr"/>
              <a:lstStyle/>
              <a:p>
                <a:pPr algn="ctr"/>
                <a:endParaRPr/>
              </a:p>
            </p:txBody>
          </p:sp>
          <p:sp>
            <p:nvSpPr>
              <p:cNvPr id="81" name="iṧḷïdè">
                <a:extLst>
                  <a:ext uri="{FF2B5EF4-FFF2-40B4-BE49-F238E27FC236}">
                    <a16:creationId xmlns:a16="http://schemas.microsoft.com/office/drawing/2014/main" id="{99EBA09C-63A4-D396-1464-7B1C8550E54B}"/>
                  </a:ext>
                </a:extLst>
              </p:cNvPr>
              <p:cNvSpPr/>
              <p:nvPr/>
            </p:nvSpPr>
            <p:spPr bwMode="auto">
              <a:xfrm>
                <a:off x="10550213" y="732929"/>
                <a:ext cx="31032" cy="35644"/>
              </a:xfrm>
              <a:custGeom>
                <a:avLst/>
                <a:gdLst>
                  <a:gd name="T0" fmla="*/ 121 w 150"/>
                  <a:gd name="T1" fmla="*/ 118 h 171"/>
                  <a:gd name="T2" fmla="*/ 148 w 150"/>
                  <a:gd name="T3" fmla="*/ 118 h 171"/>
                  <a:gd name="T4" fmla="*/ 118 w 150"/>
                  <a:gd name="T5" fmla="*/ 163 h 171"/>
                  <a:gd name="T6" fmla="*/ 74 w 150"/>
                  <a:gd name="T7" fmla="*/ 171 h 171"/>
                  <a:gd name="T8" fmla="*/ 0 w 150"/>
                  <a:gd name="T9" fmla="*/ 92 h 171"/>
                  <a:gd name="T10" fmla="*/ 79 w 150"/>
                  <a:gd name="T11" fmla="*/ 0 h 171"/>
                  <a:gd name="T12" fmla="*/ 150 w 150"/>
                  <a:gd name="T13" fmla="*/ 97 h 171"/>
                  <a:gd name="T14" fmla="*/ 30 w 150"/>
                  <a:gd name="T15" fmla="*/ 97 h 171"/>
                  <a:gd name="T16" fmla="*/ 78 w 150"/>
                  <a:gd name="T17" fmla="*/ 151 h 171"/>
                  <a:gd name="T18" fmla="*/ 121 w 150"/>
                  <a:gd name="T19" fmla="*/ 118 h 171"/>
                  <a:gd name="T20" fmla="*/ 30 w 150"/>
                  <a:gd name="T21" fmla="*/ 75 h 171"/>
                  <a:gd name="T22" fmla="*/ 122 w 150"/>
                  <a:gd name="T23" fmla="*/ 75 h 171"/>
                  <a:gd name="T24" fmla="*/ 75 w 150"/>
                  <a:gd name="T25" fmla="*/ 26 h 171"/>
                  <a:gd name="T26" fmla="*/ 30 w 150"/>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71">
                    <a:moveTo>
                      <a:pt x="121" y="118"/>
                    </a:moveTo>
                    <a:cubicBezTo>
                      <a:pt x="148" y="118"/>
                      <a:pt x="148" y="118"/>
                      <a:pt x="148" y="118"/>
                    </a:cubicBezTo>
                    <a:cubicBezTo>
                      <a:pt x="144" y="136"/>
                      <a:pt x="134" y="151"/>
                      <a:pt x="118" y="163"/>
                    </a:cubicBezTo>
                    <a:cubicBezTo>
                      <a:pt x="109" y="169"/>
                      <a:pt x="94" y="171"/>
                      <a:pt x="74" y="171"/>
                    </a:cubicBezTo>
                    <a:cubicBezTo>
                      <a:pt x="27" y="170"/>
                      <a:pt x="3" y="143"/>
                      <a:pt x="0" y="92"/>
                    </a:cubicBezTo>
                    <a:cubicBezTo>
                      <a:pt x="2" y="32"/>
                      <a:pt x="28" y="2"/>
                      <a:pt x="79" y="0"/>
                    </a:cubicBezTo>
                    <a:cubicBezTo>
                      <a:pt x="125" y="1"/>
                      <a:pt x="149" y="33"/>
                      <a:pt x="150" y="97"/>
                    </a:cubicBezTo>
                    <a:cubicBezTo>
                      <a:pt x="30" y="97"/>
                      <a:pt x="30" y="97"/>
                      <a:pt x="30" y="97"/>
                    </a:cubicBezTo>
                    <a:cubicBezTo>
                      <a:pt x="30" y="133"/>
                      <a:pt x="46" y="151"/>
                      <a:pt x="78" y="151"/>
                    </a:cubicBezTo>
                    <a:cubicBezTo>
                      <a:pt x="101" y="149"/>
                      <a:pt x="115" y="138"/>
                      <a:pt x="121" y="118"/>
                    </a:cubicBezTo>
                    <a:close/>
                    <a:moveTo>
                      <a:pt x="30" y="75"/>
                    </a:moveTo>
                    <a:cubicBezTo>
                      <a:pt x="122" y="75"/>
                      <a:pt x="122" y="75"/>
                      <a:pt x="122" y="75"/>
                    </a:cubicBezTo>
                    <a:cubicBezTo>
                      <a:pt x="119" y="42"/>
                      <a:pt x="104" y="26"/>
                      <a:pt x="75" y="26"/>
                    </a:cubicBezTo>
                    <a:cubicBezTo>
                      <a:pt x="48" y="28"/>
                      <a:pt x="33" y="44"/>
                      <a:pt x="30" y="75"/>
                    </a:cubicBezTo>
                    <a:close/>
                  </a:path>
                </a:pathLst>
              </a:custGeom>
              <a:grpFill/>
              <a:ln>
                <a:noFill/>
              </a:ln>
            </p:spPr>
            <p:txBody>
              <a:bodyPr anchor="ctr"/>
              <a:lstStyle/>
              <a:p>
                <a:pPr algn="ctr"/>
                <a:endParaRPr/>
              </a:p>
            </p:txBody>
          </p:sp>
          <p:sp>
            <p:nvSpPr>
              <p:cNvPr id="82" name="îṩḷîḓe">
                <a:extLst>
                  <a:ext uri="{FF2B5EF4-FFF2-40B4-BE49-F238E27FC236}">
                    <a16:creationId xmlns:a16="http://schemas.microsoft.com/office/drawing/2014/main" id="{BC2C7452-1CCE-DD43-58A3-D962AC56528C}"/>
                  </a:ext>
                </a:extLst>
              </p:cNvPr>
              <p:cNvSpPr/>
              <p:nvPr/>
            </p:nvSpPr>
            <p:spPr bwMode="auto">
              <a:xfrm>
                <a:off x="10588793" y="732929"/>
                <a:ext cx="16774" cy="35225"/>
              </a:xfrm>
              <a:custGeom>
                <a:avLst/>
                <a:gdLst>
                  <a:gd name="T0" fmla="*/ 29 w 81"/>
                  <a:gd name="T1" fmla="*/ 73 h 169"/>
                  <a:gd name="T2" fmla="*/ 29 w 81"/>
                  <a:gd name="T3" fmla="*/ 169 h 169"/>
                  <a:gd name="T4" fmla="*/ 0 w 81"/>
                  <a:gd name="T5" fmla="*/ 169 h 169"/>
                  <a:gd name="T6" fmla="*/ 0 w 81"/>
                  <a:gd name="T7" fmla="*/ 5 h 169"/>
                  <a:gd name="T8" fmla="*/ 27 w 81"/>
                  <a:gd name="T9" fmla="*/ 5 h 169"/>
                  <a:gd name="T10" fmla="*/ 27 w 81"/>
                  <a:gd name="T11" fmla="*/ 33 h 169"/>
                  <a:gd name="T12" fmla="*/ 74 w 81"/>
                  <a:gd name="T13" fmla="*/ 0 h 169"/>
                  <a:gd name="T14" fmla="*/ 79 w 81"/>
                  <a:gd name="T15" fmla="*/ 1 h 169"/>
                  <a:gd name="T16" fmla="*/ 81 w 81"/>
                  <a:gd name="T17" fmla="*/ 1 h 169"/>
                  <a:gd name="T18" fmla="*/ 81 w 81"/>
                  <a:gd name="T19" fmla="*/ 31 h 169"/>
                  <a:gd name="T20" fmla="*/ 70 w 81"/>
                  <a:gd name="T21" fmla="*/ 31 h 169"/>
                  <a:gd name="T22" fmla="*/ 29 w 81"/>
                  <a:gd name="T23" fmla="*/ 7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69">
                    <a:moveTo>
                      <a:pt x="29" y="73"/>
                    </a:moveTo>
                    <a:cubicBezTo>
                      <a:pt x="29" y="169"/>
                      <a:pt x="29" y="169"/>
                      <a:pt x="29" y="169"/>
                    </a:cubicBezTo>
                    <a:cubicBezTo>
                      <a:pt x="0" y="169"/>
                      <a:pt x="0" y="169"/>
                      <a:pt x="0" y="169"/>
                    </a:cubicBezTo>
                    <a:cubicBezTo>
                      <a:pt x="0" y="5"/>
                      <a:pt x="0" y="5"/>
                      <a:pt x="0" y="5"/>
                    </a:cubicBezTo>
                    <a:cubicBezTo>
                      <a:pt x="27" y="5"/>
                      <a:pt x="27" y="5"/>
                      <a:pt x="27" y="5"/>
                    </a:cubicBezTo>
                    <a:cubicBezTo>
                      <a:pt x="27" y="33"/>
                      <a:pt x="27" y="33"/>
                      <a:pt x="27" y="33"/>
                    </a:cubicBezTo>
                    <a:cubicBezTo>
                      <a:pt x="40" y="11"/>
                      <a:pt x="55" y="0"/>
                      <a:pt x="74" y="0"/>
                    </a:cubicBezTo>
                    <a:cubicBezTo>
                      <a:pt x="76" y="0"/>
                      <a:pt x="77" y="0"/>
                      <a:pt x="79" y="1"/>
                    </a:cubicBezTo>
                    <a:cubicBezTo>
                      <a:pt x="80" y="1"/>
                      <a:pt x="81" y="1"/>
                      <a:pt x="81" y="1"/>
                    </a:cubicBezTo>
                    <a:cubicBezTo>
                      <a:pt x="81" y="31"/>
                      <a:pt x="81" y="31"/>
                      <a:pt x="81" y="31"/>
                    </a:cubicBezTo>
                    <a:cubicBezTo>
                      <a:pt x="70" y="31"/>
                      <a:pt x="70" y="31"/>
                      <a:pt x="70" y="31"/>
                    </a:cubicBezTo>
                    <a:cubicBezTo>
                      <a:pt x="44" y="32"/>
                      <a:pt x="30" y="46"/>
                      <a:pt x="29" y="73"/>
                    </a:cubicBezTo>
                    <a:close/>
                  </a:path>
                </a:pathLst>
              </a:custGeom>
              <a:grpFill/>
              <a:ln>
                <a:noFill/>
              </a:ln>
            </p:spPr>
            <p:txBody>
              <a:bodyPr anchor="ctr"/>
              <a:lstStyle/>
              <a:p>
                <a:pPr algn="ctr"/>
                <a:endParaRPr/>
              </a:p>
            </p:txBody>
          </p:sp>
          <p:sp>
            <p:nvSpPr>
              <p:cNvPr id="83" name="is1idé">
                <a:extLst>
                  <a:ext uri="{FF2B5EF4-FFF2-40B4-BE49-F238E27FC236}">
                    <a16:creationId xmlns:a16="http://schemas.microsoft.com/office/drawing/2014/main" id="{D518372C-E5E7-D6B4-35F0-C7343AEA6861}"/>
                  </a:ext>
                </a:extLst>
              </p:cNvPr>
              <p:cNvSpPr/>
              <p:nvPr/>
            </p:nvSpPr>
            <p:spPr bwMode="auto">
              <a:xfrm>
                <a:off x="10607244" y="732929"/>
                <a:ext cx="28096" cy="35644"/>
              </a:xfrm>
              <a:custGeom>
                <a:avLst/>
                <a:gdLst>
                  <a:gd name="T0" fmla="*/ 130 w 136"/>
                  <a:gd name="T1" fmla="*/ 53 h 171"/>
                  <a:gd name="T2" fmla="*/ 103 w 136"/>
                  <a:gd name="T3" fmla="*/ 53 h 171"/>
                  <a:gd name="T4" fmla="*/ 64 w 136"/>
                  <a:gd name="T5" fmla="*/ 24 h 171"/>
                  <a:gd name="T6" fmla="*/ 32 w 136"/>
                  <a:gd name="T7" fmla="*/ 48 h 171"/>
                  <a:gd name="T8" fmla="*/ 61 w 136"/>
                  <a:gd name="T9" fmla="*/ 70 h 171"/>
                  <a:gd name="T10" fmla="*/ 89 w 136"/>
                  <a:gd name="T11" fmla="*/ 76 h 171"/>
                  <a:gd name="T12" fmla="*/ 135 w 136"/>
                  <a:gd name="T13" fmla="*/ 120 h 171"/>
                  <a:gd name="T14" fmla="*/ 71 w 136"/>
                  <a:gd name="T15" fmla="*/ 171 h 171"/>
                  <a:gd name="T16" fmla="*/ 0 w 136"/>
                  <a:gd name="T17" fmla="*/ 116 h 171"/>
                  <a:gd name="T18" fmla="*/ 26 w 136"/>
                  <a:gd name="T19" fmla="*/ 116 h 171"/>
                  <a:gd name="T20" fmla="*/ 71 w 136"/>
                  <a:gd name="T21" fmla="*/ 151 h 171"/>
                  <a:gd name="T22" fmla="*/ 108 w 136"/>
                  <a:gd name="T23" fmla="*/ 124 h 171"/>
                  <a:gd name="T24" fmla="*/ 76 w 136"/>
                  <a:gd name="T25" fmla="*/ 100 h 171"/>
                  <a:gd name="T26" fmla="*/ 43 w 136"/>
                  <a:gd name="T27" fmla="*/ 93 h 171"/>
                  <a:gd name="T28" fmla="*/ 5 w 136"/>
                  <a:gd name="T29" fmla="*/ 54 h 171"/>
                  <a:gd name="T30" fmla="*/ 67 w 136"/>
                  <a:gd name="T31" fmla="*/ 0 h 171"/>
                  <a:gd name="T32" fmla="*/ 130 w 136"/>
                  <a:gd name="T33" fmla="*/ 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1">
                    <a:moveTo>
                      <a:pt x="130" y="53"/>
                    </a:moveTo>
                    <a:cubicBezTo>
                      <a:pt x="103" y="53"/>
                      <a:pt x="103" y="53"/>
                      <a:pt x="103" y="53"/>
                    </a:cubicBezTo>
                    <a:cubicBezTo>
                      <a:pt x="103" y="34"/>
                      <a:pt x="90" y="24"/>
                      <a:pt x="64" y="24"/>
                    </a:cubicBezTo>
                    <a:cubicBezTo>
                      <a:pt x="43" y="25"/>
                      <a:pt x="33" y="33"/>
                      <a:pt x="32" y="48"/>
                    </a:cubicBezTo>
                    <a:cubicBezTo>
                      <a:pt x="30" y="58"/>
                      <a:pt x="40" y="66"/>
                      <a:pt x="61" y="70"/>
                    </a:cubicBezTo>
                    <a:cubicBezTo>
                      <a:pt x="89" y="76"/>
                      <a:pt x="89" y="76"/>
                      <a:pt x="89" y="76"/>
                    </a:cubicBezTo>
                    <a:cubicBezTo>
                      <a:pt x="120" y="83"/>
                      <a:pt x="136" y="98"/>
                      <a:pt x="135" y="120"/>
                    </a:cubicBezTo>
                    <a:cubicBezTo>
                      <a:pt x="133" y="153"/>
                      <a:pt x="112" y="170"/>
                      <a:pt x="71" y="171"/>
                    </a:cubicBezTo>
                    <a:cubicBezTo>
                      <a:pt x="24" y="171"/>
                      <a:pt x="1" y="153"/>
                      <a:pt x="0" y="116"/>
                    </a:cubicBezTo>
                    <a:cubicBezTo>
                      <a:pt x="26" y="116"/>
                      <a:pt x="26" y="116"/>
                      <a:pt x="26" y="116"/>
                    </a:cubicBezTo>
                    <a:cubicBezTo>
                      <a:pt x="27" y="139"/>
                      <a:pt x="42" y="151"/>
                      <a:pt x="71" y="151"/>
                    </a:cubicBezTo>
                    <a:cubicBezTo>
                      <a:pt x="95" y="150"/>
                      <a:pt x="107" y="141"/>
                      <a:pt x="108" y="124"/>
                    </a:cubicBezTo>
                    <a:cubicBezTo>
                      <a:pt x="109" y="114"/>
                      <a:pt x="99" y="106"/>
                      <a:pt x="76" y="100"/>
                    </a:cubicBezTo>
                    <a:cubicBezTo>
                      <a:pt x="43" y="93"/>
                      <a:pt x="43" y="93"/>
                      <a:pt x="43" y="93"/>
                    </a:cubicBezTo>
                    <a:cubicBezTo>
                      <a:pt x="18" y="87"/>
                      <a:pt x="5" y="73"/>
                      <a:pt x="5" y="54"/>
                    </a:cubicBezTo>
                    <a:cubicBezTo>
                      <a:pt x="7" y="20"/>
                      <a:pt x="27" y="2"/>
                      <a:pt x="67" y="0"/>
                    </a:cubicBezTo>
                    <a:cubicBezTo>
                      <a:pt x="107" y="1"/>
                      <a:pt x="127" y="18"/>
                      <a:pt x="130" y="53"/>
                    </a:cubicBezTo>
                    <a:close/>
                  </a:path>
                </a:pathLst>
              </a:custGeom>
              <a:grpFill/>
              <a:ln>
                <a:noFill/>
              </a:ln>
            </p:spPr>
            <p:txBody>
              <a:bodyPr anchor="ctr"/>
              <a:lstStyle/>
              <a:p>
                <a:pPr algn="ctr"/>
                <a:endParaRPr/>
              </a:p>
            </p:txBody>
          </p:sp>
          <p:sp>
            <p:nvSpPr>
              <p:cNvPr id="84" name="iśľîḋe">
                <a:extLst>
                  <a:ext uri="{FF2B5EF4-FFF2-40B4-BE49-F238E27FC236}">
                    <a16:creationId xmlns:a16="http://schemas.microsoft.com/office/drawing/2014/main" id="{A5743FDC-9D01-1A9E-BE34-E58913A2B01E}"/>
                  </a:ext>
                </a:extLst>
              </p:cNvPr>
              <p:cNvSpPr/>
              <p:nvPr/>
            </p:nvSpPr>
            <p:spPr bwMode="auto">
              <a:xfrm>
                <a:off x="1064205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85" name="îṩḻíḍé">
                <a:extLst>
                  <a:ext uri="{FF2B5EF4-FFF2-40B4-BE49-F238E27FC236}">
                    <a16:creationId xmlns:a16="http://schemas.microsoft.com/office/drawing/2014/main" id="{43892356-8688-26CA-A67B-9E9FD74F0588}"/>
                  </a:ext>
                </a:extLst>
              </p:cNvPr>
              <p:cNvSpPr/>
              <p:nvPr/>
            </p:nvSpPr>
            <p:spPr bwMode="auto">
              <a:xfrm>
                <a:off x="10652953" y="724542"/>
                <a:ext cx="15935" cy="43612"/>
              </a:xfrm>
              <a:custGeom>
                <a:avLst/>
                <a:gdLst>
                  <a:gd name="T0" fmla="*/ 76 w 76"/>
                  <a:gd name="T1" fmla="*/ 69 h 210"/>
                  <a:gd name="T2" fmla="*/ 49 w 76"/>
                  <a:gd name="T3" fmla="*/ 69 h 210"/>
                  <a:gd name="T4" fmla="*/ 49 w 76"/>
                  <a:gd name="T5" fmla="*/ 176 h 210"/>
                  <a:gd name="T6" fmla="*/ 65 w 76"/>
                  <a:gd name="T7" fmla="*/ 189 h 210"/>
                  <a:gd name="T8" fmla="*/ 76 w 76"/>
                  <a:gd name="T9" fmla="*/ 189 h 210"/>
                  <a:gd name="T10" fmla="*/ 76 w 76"/>
                  <a:gd name="T11" fmla="*/ 210 h 210"/>
                  <a:gd name="T12" fmla="*/ 58 w 76"/>
                  <a:gd name="T13" fmla="*/ 210 h 210"/>
                  <a:gd name="T14" fmla="*/ 55 w 76"/>
                  <a:gd name="T15" fmla="*/ 210 h 210"/>
                  <a:gd name="T16" fmla="*/ 20 w 76"/>
                  <a:gd name="T17" fmla="*/ 178 h 210"/>
                  <a:gd name="T18" fmla="*/ 20 w 76"/>
                  <a:gd name="T19" fmla="*/ 69 h 210"/>
                  <a:gd name="T20" fmla="*/ 0 w 76"/>
                  <a:gd name="T21" fmla="*/ 69 h 210"/>
                  <a:gd name="T22" fmla="*/ 0 w 76"/>
                  <a:gd name="T23" fmla="*/ 46 h 210"/>
                  <a:gd name="T24" fmla="*/ 20 w 76"/>
                  <a:gd name="T25" fmla="*/ 46 h 210"/>
                  <a:gd name="T26" fmla="*/ 20 w 76"/>
                  <a:gd name="T27" fmla="*/ 0 h 210"/>
                  <a:gd name="T28" fmla="*/ 49 w 76"/>
                  <a:gd name="T29" fmla="*/ 0 h 210"/>
                  <a:gd name="T30" fmla="*/ 49 w 76"/>
                  <a:gd name="T31" fmla="*/ 46 h 210"/>
                  <a:gd name="T32" fmla="*/ 76 w 76"/>
                  <a:gd name="T33" fmla="*/ 46 h 210"/>
                  <a:gd name="T34" fmla="*/ 76 w 76"/>
                  <a:gd name="T35" fmla="*/ 6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10">
                    <a:moveTo>
                      <a:pt x="76" y="69"/>
                    </a:moveTo>
                    <a:cubicBezTo>
                      <a:pt x="49" y="69"/>
                      <a:pt x="49" y="69"/>
                      <a:pt x="49" y="69"/>
                    </a:cubicBezTo>
                    <a:cubicBezTo>
                      <a:pt x="49" y="176"/>
                      <a:pt x="49" y="176"/>
                      <a:pt x="49" y="176"/>
                    </a:cubicBezTo>
                    <a:cubicBezTo>
                      <a:pt x="49" y="185"/>
                      <a:pt x="54" y="189"/>
                      <a:pt x="65" y="189"/>
                    </a:cubicBezTo>
                    <a:cubicBezTo>
                      <a:pt x="76" y="189"/>
                      <a:pt x="76" y="189"/>
                      <a:pt x="76" y="189"/>
                    </a:cubicBezTo>
                    <a:cubicBezTo>
                      <a:pt x="76" y="210"/>
                      <a:pt x="76" y="210"/>
                      <a:pt x="76" y="210"/>
                    </a:cubicBezTo>
                    <a:cubicBezTo>
                      <a:pt x="71" y="210"/>
                      <a:pt x="65" y="210"/>
                      <a:pt x="58" y="210"/>
                    </a:cubicBezTo>
                    <a:cubicBezTo>
                      <a:pt x="57" y="210"/>
                      <a:pt x="56" y="210"/>
                      <a:pt x="55" y="210"/>
                    </a:cubicBezTo>
                    <a:cubicBezTo>
                      <a:pt x="31" y="210"/>
                      <a:pt x="20" y="199"/>
                      <a:pt x="20" y="178"/>
                    </a:cubicBezTo>
                    <a:cubicBezTo>
                      <a:pt x="20" y="69"/>
                      <a:pt x="20" y="69"/>
                      <a:pt x="20" y="69"/>
                    </a:cubicBezTo>
                    <a:cubicBezTo>
                      <a:pt x="0" y="69"/>
                      <a:pt x="0" y="69"/>
                      <a:pt x="0" y="69"/>
                    </a:cubicBezTo>
                    <a:cubicBezTo>
                      <a:pt x="0" y="46"/>
                      <a:pt x="0" y="46"/>
                      <a:pt x="0" y="46"/>
                    </a:cubicBezTo>
                    <a:cubicBezTo>
                      <a:pt x="20" y="46"/>
                      <a:pt x="20" y="46"/>
                      <a:pt x="20" y="46"/>
                    </a:cubicBezTo>
                    <a:cubicBezTo>
                      <a:pt x="20" y="0"/>
                      <a:pt x="20" y="0"/>
                      <a:pt x="20" y="0"/>
                    </a:cubicBezTo>
                    <a:cubicBezTo>
                      <a:pt x="49" y="0"/>
                      <a:pt x="49" y="0"/>
                      <a:pt x="49" y="0"/>
                    </a:cubicBezTo>
                    <a:cubicBezTo>
                      <a:pt x="49" y="46"/>
                      <a:pt x="49" y="46"/>
                      <a:pt x="49" y="46"/>
                    </a:cubicBezTo>
                    <a:cubicBezTo>
                      <a:pt x="76" y="46"/>
                      <a:pt x="76" y="46"/>
                      <a:pt x="76" y="46"/>
                    </a:cubicBezTo>
                    <a:lnTo>
                      <a:pt x="76" y="69"/>
                    </a:lnTo>
                    <a:close/>
                  </a:path>
                </a:pathLst>
              </a:custGeom>
              <a:grpFill/>
              <a:ln>
                <a:noFill/>
              </a:ln>
            </p:spPr>
            <p:txBody>
              <a:bodyPr anchor="ctr"/>
              <a:lstStyle/>
              <a:p>
                <a:pPr algn="ctr"/>
                <a:endParaRPr/>
              </a:p>
            </p:txBody>
          </p:sp>
          <p:sp>
            <p:nvSpPr>
              <p:cNvPr id="86" name="íS1íde">
                <a:extLst>
                  <a:ext uri="{FF2B5EF4-FFF2-40B4-BE49-F238E27FC236}">
                    <a16:creationId xmlns:a16="http://schemas.microsoft.com/office/drawing/2014/main" id="{97FBABE4-62F8-68CC-9656-56CB0747B634}"/>
                  </a:ext>
                </a:extLst>
              </p:cNvPr>
              <p:cNvSpPr/>
              <p:nvPr/>
            </p:nvSpPr>
            <p:spPr bwMode="auto">
              <a:xfrm>
                <a:off x="10670565" y="734187"/>
                <a:ext cx="31032" cy="47386"/>
              </a:xfrm>
              <a:custGeom>
                <a:avLst/>
                <a:gdLst>
                  <a:gd name="T0" fmla="*/ 76 w 150"/>
                  <a:gd name="T1" fmla="*/ 135 h 229"/>
                  <a:gd name="T2" fmla="*/ 119 w 150"/>
                  <a:gd name="T3" fmla="*/ 0 h 229"/>
                  <a:gd name="T4" fmla="*/ 150 w 150"/>
                  <a:gd name="T5" fmla="*/ 0 h 229"/>
                  <a:gd name="T6" fmla="*/ 133 w 150"/>
                  <a:gd name="T7" fmla="*/ 48 h 229"/>
                  <a:gd name="T8" fmla="*/ 91 w 150"/>
                  <a:gd name="T9" fmla="*/ 160 h 229"/>
                  <a:gd name="T10" fmla="*/ 62 w 150"/>
                  <a:gd name="T11" fmla="*/ 218 h 229"/>
                  <a:gd name="T12" fmla="*/ 26 w 150"/>
                  <a:gd name="T13" fmla="*/ 228 h 229"/>
                  <a:gd name="T14" fmla="*/ 15 w 150"/>
                  <a:gd name="T15" fmla="*/ 225 h 229"/>
                  <a:gd name="T16" fmla="*/ 15 w 150"/>
                  <a:gd name="T17" fmla="*/ 201 h 229"/>
                  <a:gd name="T18" fmla="*/ 18 w 150"/>
                  <a:gd name="T19" fmla="*/ 202 h 229"/>
                  <a:gd name="T20" fmla="*/ 31 w 150"/>
                  <a:gd name="T21" fmla="*/ 204 h 229"/>
                  <a:gd name="T22" fmla="*/ 60 w 150"/>
                  <a:gd name="T23" fmla="*/ 166 h 229"/>
                  <a:gd name="T24" fmla="*/ 0 w 150"/>
                  <a:gd name="T25" fmla="*/ 0 h 229"/>
                  <a:gd name="T26" fmla="*/ 31 w 150"/>
                  <a:gd name="T27" fmla="*/ 0 h 229"/>
                  <a:gd name="T28" fmla="*/ 75 w 150"/>
                  <a:gd name="T29" fmla="*/ 135 h 229"/>
                  <a:gd name="T30" fmla="*/ 76 w 150"/>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229">
                    <a:moveTo>
                      <a:pt x="76" y="135"/>
                    </a:moveTo>
                    <a:cubicBezTo>
                      <a:pt x="119" y="0"/>
                      <a:pt x="119" y="0"/>
                      <a:pt x="119" y="0"/>
                    </a:cubicBezTo>
                    <a:cubicBezTo>
                      <a:pt x="150" y="0"/>
                      <a:pt x="150" y="0"/>
                      <a:pt x="150" y="0"/>
                    </a:cubicBezTo>
                    <a:cubicBezTo>
                      <a:pt x="146" y="10"/>
                      <a:pt x="140" y="26"/>
                      <a:pt x="133" y="48"/>
                    </a:cubicBezTo>
                    <a:cubicBezTo>
                      <a:pt x="115" y="97"/>
                      <a:pt x="101" y="135"/>
                      <a:pt x="91" y="160"/>
                    </a:cubicBezTo>
                    <a:cubicBezTo>
                      <a:pt x="77" y="195"/>
                      <a:pt x="67" y="214"/>
                      <a:pt x="62" y="218"/>
                    </a:cubicBezTo>
                    <a:cubicBezTo>
                      <a:pt x="56" y="225"/>
                      <a:pt x="44" y="229"/>
                      <a:pt x="26" y="228"/>
                    </a:cubicBezTo>
                    <a:cubicBezTo>
                      <a:pt x="23" y="228"/>
                      <a:pt x="19" y="227"/>
                      <a:pt x="15" y="225"/>
                    </a:cubicBezTo>
                    <a:cubicBezTo>
                      <a:pt x="15" y="201"/>
                      <a:pt x="15" y="201"/>
                      <a:pt x="15" y="201"/>
                    </a:cubicBezTo>
                    <a:cubicBezTo>
                      <a:pt x="16" y="201"/>
                      <a:pt x="17" y="201"/>
                      <a:pt x="18" y="202"/>
                    </a:cubicBezTo>
                    <a:cubicBezTo>
                      <a:pt x="22" y="204"/>
                      <a:pt x="27" y="204"/>
                      <a:pt x="31" y="204"/>
                    </a:cubicBezTo>
                    <a:cubicBezTo>
                      <a:pt x="42" y="209"/>
                      <a:pt x="51" y="196"/>
                      <a:pt x="60" y="166"/>
                    </a:cubicBezTo>
                    <a:cubicBezTo>
                      <a:pt x="0" y="0"/>
                      <a:pt x="0" y="0"/>
                      <a:pt x="0" y="0"/>
                    </a:cubicBezTo>
                    <a:cubicBezTo>
                      <a:pt x="31" y="0"/>
                      <a:pt x="31" y="0"/>
                      <a:pt x="31" y="0"/>
                    </a:cubicBezTo>
                    <a:cubicBezTo>
                      <a:pt x="75" y="135"/>
                      <a:pt x="75" y="135"/>
                      <a:pt x="75" y="135"/>
                    </a:cubicBezTo>
                    <a:lnTo>
                      <a:pt x="76" y="135"/>
                    </a:lnTo>
                    <a:close/>
                  </a:path>
                </a:pathLst>
              </a:custGeom>
              <a:grpFill/>
              <a:ln>
                <a:noFill/>
              </a:ln>
            </p:spPr>
            <p:txBody>
              <a:bodyPr anchor="ctr"/>
              <a:lstStyle/>
              <a:p>
                <a:pPr algn="ctr"/>
                <a:endParaRPr/>
              </a:p>
            </p:txBody>
          </p:sp>
          <p:sp>
            <p:nvSpPr>
              <p:cNvPr id="87" name="îsḷiḋê">
                <a:extLst>
                  <a:ext uri="{FF2B5EF4-FFF2-40B4-BE49-F238E27FC236}">
                    <a16:creationId xmlns:a16="http://schemas.microsoft.com/office/drawing/2014/main" id="{4D2809DF-9BEF-BE5E-DC84-A7130429EFF2}"/>
                  </a:ext>
                </a:extLst>
              </p:cNvPr>
              <p:cNvSpPr/>
              <p:nvPr/>
            </p:nvSpPr>
            <p:spPr bwMode="auto">
              <a:xfrm>
                <a:off x="10722564" y="732929"/>
                <a:ext cx="31870"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3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8" y="2"/>
                      <a:pt x="76" y="0"/>
                    </a:cubicBezTo>
                    <a:cubicBezTo>
                      <a:pt x="123" y="2"/>
                      <a:pt x="148" y="31"/>
                      <a:pt x="152" y="87"/>
                    </a:cubicBezTo>
                    <a:cubicBezTo>
                      <a:pt x="148" y="142"/>
                      <a:pt x="123" y="170"/>
                      <a:pt x="76" y="171"/>
                    </a:cubicBezTo>
                    <a:cubicBezTo>
                      <a:pt x="28" y="170"/>
                      <a:pt x="3" y="142"/>
                      <a:pt x="0" y="87"/>
                    </a:cubicBezTo>
                    <a:close/>
                    <a:moveTo>
                      <a:pt x="28" y="87"/>
                    </a:moveTo>
                    <a:cubicBezTo>
                      <a:pt x="30" y="128"/>
                      <a:pt x="46" y="149"/>
                      <a:pt x="76" y="149"/>
                    </a:cubicBezTo>
                    <a:cubicBezTo>
                      <a:pt x="105" y="149"/>
                      <a:pt x="121" y="128"/>
                      <a:pt x="123" y="87"/>
                    </a:cubicBezTo>
                    <a:cubicBezTo>
                      <a:pt x="121" y="46"/>
                      <a:pt x="105" y="25"/>
                      <a:pt x="76" y="24"/>
                    </a:cubicBezTo>
                    <a:cubicBezTo>
                      <a:pt x="46" y="25"/>
                      <a:pt x="30" y="46"/>
                      <a:pt x="28" y="87"/>
                    </a:cubicBezTo>
                    <a:close/>
                  </a:path>
                </a:pathLst>
              </a:custGeom>
              <a:grpFill/>
              <a:ln>
                <a:noFill/>
              </a:ln>
            </p:spPr>
            <p:txBody>
              <a:bodyPr anchor="ctr"/>
              <a:lstStyle/>
              <a:p>
                <a:pPr algn="ctr"/>
                <a:endParaRPr/>
              </a:p>
            </p:txBody>
          </p:sp>
          <p:sp>
            <p:nvSpPr>
              <p:cNvPr id="88" name="ïś1ïḓé">
                <a:extLst>
                  <a:ext uri="{FF2B5EF4-FFF2-40B4-BE49-F238E27FC236}">
                    <a16:creationId xmlns:a16="http://schemas.microsoft.com/office/drawing/2014/main" id="{A82604FB-4AA9-463E-21F5-1E87F2C667C7}"/>
                  </a:ext>
                </a:extLst>
              </p:cNvPr>
              <p:cNvSpPr/>
              <p:nvPr/>
            </p:nvSpPr>
            <p:spPr bwMode="auto">
              <a:xfrm>
                <a:off x="10757370" y="720768"/>
                <a:ext cx="15935" cy="47386"/>
              </a:xfrm>
              <a:custGeom>
                <a:avLst/>
                <a:gdLst>
                  <a:gd name="T0" fmla="*/ 77 w 77"/>
                  <a:gd name="T1" fmla="*/ 87 h 228"/>
                  <a:gd name="T2" fmla="*/ 48 w 77"/>
                  <a:gd name="T3" fmla="*/ 87 h 228"/>
                  <a:gd name="T4" fmla="*/ 48 w 77"/>
                  <a:gd name="T5" fmla="*/ 228 h 228"/>
                  <a:gd name="T6" fmla="*/ 22 w 77"/>
                  <a:gd name="T7" fmla="*/ 228 h 228"/>
                  <a:gd name="T8" fmla="*/ 22 w 77"/>
                  <a:gd name="T9" fmla="*/ 87 h 228"/>
                  <a:gd name="T10" fmla="*/ 0 w 77"/>
                  <a:gd name="T11" fmla="*/ 87 h 228"/>
                  <a:gd name="T12" fmla="*/ 0 w 77"/>
                  <a:gd name="T13" fmla="*/ 64 h 228"/>
                  <a:gd name="T14" fmla="*/ 22 w 77"/>
                  <a:gd name="T15" fmla="*/ 64 h 228"/>
                  <a:gd name="T16" fmla="*/ 22 w 77"/>
                  <a:gd name="T17" fmla="*/ 37 h 228"/>
                  <a:gd name="T18" fmla="*/ 63 w 77"/>
                  <a:gd name="T19" fmla="*/ 0 h 228"/>
                  <a:gd name="T20" fmla="*/ 77 w 77"/>
                  <a:gd name="T21" fmla="*/ 1 h 228"/>
                  <a:gd name="T22" fmla="*/ 77 w 77"/>
                  <a:gd name="T23" fmla="*/ 25 h 228"/>
                  <a:gd name="T24" fmla="*/ 64 w 77"/>
                  <a:gd name="T25" fmla="*/ 25 h 228"/>
                  <a:gd name="T26" fmla="*/ 48 w 77"/>
                  <a:gd name="T27" fmla="*/ 44 h 228"/>
                  <a:gd name="T28" fmla="*/ 48 w 77"/>
                  <a:gd name="T29" fmla="*/ 64 h 228"/>
                  <a:gd name="T30" fmla="*/ 77 w 77"/>
                  <a:gd name="T31" fmla="*/ 64 h 228"/>
                  <a:gd name="T32" fmla="*/ 77 w 77"/>
                  <a:gd name="T33" fmla="*/ 8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228">
                    <a:moveTo>
                      <a:pt x="77" y="87"/>
                    </a:moveTo>
                    <a:cubicBezTo>
                      <a:pt x="48" y="87"/>
                      <a:pt x="48" y="87"/>
                      <a:pt x="48" y="87"/>
                    </a:cubicBezTo>
                    <a:cubicBezTo>
                      <a:pt x="48" y="228"/>
                      <a:pt x="48" y="228"/>
                      <a:pt x="48" y="228"/>
                    </a:cubicBezTo>
                    <a:cubicBezTo>
                      <a:pt x="22" y="228"/>
                      <a:pt x="22" y="228"/>
                      <a:pt x="22" y="228"/>
                    </a:cubicBezTo>
                    <a:cubicBezTo>
                      <a:pt x="22" y="87"/>
                      <a:pt x="22" y="87"/>
                      <a:pt x="22" y="87"/>
                    </a:cubicBezTo>
                    <a:cubicBezTo>
                      <a:pt x="0" y="87"/>
                      <a:pt x="0" y="87"/>
                      <a:pt x="0" y="87"/>
                    </a:cubicBezTo>
                    <a:cubicBezTo>
                      <a:pt x="0" y="64"/>
                      <a:pt x="0" y="64"/>
                      <a:pt x="0" y="64"/>
                    </a:cubicBezTo>
                    <a:cubicBezTo>
                      <a:pt x="22" y="64"/>
                      <a:pt x="22" y="64"/>
                      <a:pt x="22" y="64"/>
                    </a:cubicBezTo>
                    <a:cubicBezTo>
                      <a:pt x="22" y="37"/>
                      <a:pt x="22" y="37"/>
                      <a:pt x="22" y="37"/>
                    </a:cubicBezTo>
                    <a:cubicBezTo>
                      <a:pt x="22" y="12"/>
                      <a:pt x="35" y="0"/>
                      <a:pt x="63" y="0"/>
                    </a:cubicBezTo>
                    <a:cubicBezTo>
                      <a:pt x="68" y="0"/>
                      <a:pt x="73" y="0"/>
                      <a:pt x="77" y="1"/>
                    </a:cubicBezTo>
                    <a:cubicBezTo>
                      <a:pt x="77" y="25"/>
                      <a:pt x="77" y="25"/>
                      <a:pt x="77" y="25"/>
                    </a:cubicBezTo>
                    <a:cubicBezTo>
                      <a:pt x="73" y="25"/>
                      <a:pt x="69" y="25"/>
                      <a:pt x="64" y="25"/>
                    </a:cubicBezTo>
                    <a:cubicBezTo>
                      <a:pt x="54" y="25"/>
                      <a:pt x="48" y="31"/>
                      <a:pt x="48" y="44"/>
                    </a:cubicBezTo>
                    <a:cubicBezTo>
                      <a:pt x="48" y="64"/>
                      <a:pt x="48" y="64"/>
                      <a:pt x="48" y="64"/>
                    </a:cubicBezTo>
                    <a:cubicBezTo>
                      <a:pt x="77" y="64"/>
                      <a:pt x="77" y="64"/>
                      <a:pt x="77" y="64"/>
                    </a:cubicBezTo>
                    <a:lnTo>
                      <a:pt x="77" y="87"/>
                    </a:lnTo>
                    <a:close/>
                  </a:path>
                </a:pathLst>
              </a:custGeom>
              <a:grpFill/>
              <a:ln>
                <a:noFill/>
              </a:ln>
            </p:spPr>
            <p:txBody>
              <a:bodyPr anchor="ctr"/>
              <a:lstStyle/>
              <a:p>
                <a:pPr algn="ctr"/>
                <a:endParaRPr/>
              </a:p>
            </p:txBody>
          </p:sp>
          <p:sp>
            <p:nvSpPr>
              <p:cNvPr id="89" name="iṥlïḑê">
                <a:extLst>
                  <a:ext uri="{FF2B5EF4-FFF2-40B4-BE49-F238E27FC236}">
                    <a16:creationId xmlns:a16="http://schemas.microsoft.com/office/drawing/2014/main" id="{176DBDAA-7745-1C9B-446C-7EF53C18465E}"/>
                  </a:ext>
                </a:extLst>
              </p:cNvPr>
              <p:cNvSpPr/>
              <p:nvPr/>
            </p:nvSpPr>
            <p:spPr bwMode="auto">
              <a:xfrm>
                <a:off x="10795530" y="720349"/>
                <a:ext cx="36902" cy="48644"/>
              </a:xfrm>
              <a:custGeom>
                <a:avLst/>
                <a:gdLst>
                  <a:gd name="T0" fmla="*/ 173 w 179"/>
                  <a:gd name="T1" fmla="*/ 71 h 234"/>
                  <a:gd name="T2" fmla="*/ 145 w 179"/>
                  <a:gd name="T3" fmla="*/ 71 h 234"/>
                  <a:gd name="T4" fmla="*/ 89 w 179"/>
                  <a:gd name="T5" fmla="*/ 25 h 234"/>
                  <a:gd name="T6" fmla="*/ 38 w 179"/>
                  <a:gd name="T7" fmla="*/ 65 h 234"/>
                  <a:gd name="T8" fmla="*/ 65 w 179"/>
                  <a:gd name="T9" fmla="*/ 93 h 234"/>
                  <a:gd name="T10" fmla="*/ 129 w 179"/>
                  <a:gd name="T11" fmla="*/ 107 h 234"/>
                  <a:gd name="T12" fmla="*/ 179 w 179"/>
                  <a:gd name="T13" fmla="*/ 169 h 234"/>
                  <a:gd name="T14" fmla="*/ 91 w 179"/>
                  <a:gd name="T15" fmla="*/ 234 h 234"/>
                  <a:gd name="T16" fmla="*/ 24 w 179"/>
                  <a:gd name="T17" fmla="*/ 214 h 234"/>
                  <a:gd name="T18" fmla="*/ 0 w 179"/>
                  <a:gd name="T19" fmla="*/ 158 h 234"/>
                  <a:gd name="T20" fmla="*/ 30 w 179"/>
                  <a:gd name="T21" fmla="*/ 158 h 234"/>
                  <a:gd name="T22" fmla="*/ 91 w 179"/>
                  <a:gd name="T23" fmla="*/ 210 h 234"/>
                  <a:gd name="T24" fmla="*/ 151 w 179"/>
                  <a:gd name="T25" fmla="*/ 172 h 234"/>
                  <a:gd name="T26" fmla="*/ 102 w 179"/>
                  <a:gd name="T27" fmla="*/ 132 h 234"/>
                  <a:gd name="T28" fmla="*/ 55 w 179"/>
                  <a:gd name="T29" fmla="*/ 122 h 234"/>
                  <a:gd name="T30" fmla="*/ 8 w 179"/>
                  <a:gd name="T31" fmla="*/ 68 h 234"/>
                  <a:gd name="T32" fmla="*/ 86 w 179"/>
                  <a:gd name="T33" fmla="*/ 0 h 234"/>
                  <a:gd name="T34" fmla="*/ 173 w 179"/>
                  <a:gd name="T35" fmla="*/ 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34">
                    <a:moveTo>
                      <a:pt x="173" y="71"/>
                    </a:moveTo>
                    <a:cubicBezTo>
                      <a:pt x="145" y="71"/>
                      <a:pt x="145" y="71"/>
                      <a:pt x="145" y="71"/>
                    </a:cubicBezTo>
                    <a:cubicBezTo>
                      <a:pt x="143" y="42"/>
                      <a:pt x="124" y="27"/>
                      <a:pt x="89" y="25"/>
                    </a:cubicBezTo>
                    <a:cubicBezTo>
                      <a:pt x="55" y="26"/>
                      <a:pt x="38" y="39"/>
                      <a:pt x="38" y="65"/>
                    </a:cubicBezTo>
                    <a:cubicBezTo>
                      <a:pt x="38" y="81"/>
                      <a:pt x="47" y="90"/>
                      <a:pt x="65" y="93"/>
                    </a:cubicBezTo>
                    <a:cubicBezTo>
                      <a:pt x="129" y="107"/>
                      <a:pt x="129" y="107"/>
                      <a:pt x="129" y="107"/>
                    </a:cubicBezTo>
                    <a:cubicBezTo>
                      <a:pt x="162" y="116"/>
                      <a:pt x="179" y="136"/>
                      <a:pt x="179" y="169"/>
                    </a:cubicBezTo>
                    <a:cubicBezTo>
                      <a:pt x="178" y="210"/>
                      <a:pt x="149" y="232"/>
                      <a:pt x="91" y="234"/>
                    </a:cubicBezTo>
                    <a:cubicBezTo>
                      <a:pt x="59" y="234"/>
                      <a:pt x="37" y="227"/>
                      <a:pt x="24" y="214"/>
                    </a:cubicBezTo>
                    <a:cubicBezTo>
                      <a:pt x="7" y="202"/>
                      <a:pt x="0" y="183"/>
                      <a:pt x="0" y="158"/>
                    </a:cubicBezTo>
                    <a:cubicBezTo>
                      <a:pt x="30" y="158"/>
                      <a:pt x="30" y="158"/>
                      <a:pt x="30" y="158"/>
                    </a:cubicBezTo>
                    <a:cubicBezTo>
                      <a:pt x="31" y="192"/>
                      <a:pt x="51" y="210"/>
                      <a:pt x="91" y="210"/>
                    </a:cubicBezTo>
                    <a:cubicBezTo>
                      <a:pt x="130" y="210"/>
                      <a:pt x="150" y="197"/>
                      <a:pt x="151" y="172"/>
                    </a:cubicBezTo>
                    <a:cubicBezTo>
                      <a:pt x="154" y="152"/>
                      <a:pt x="138" y="139"/>
                      <a:pt x="102" y="132"/>
                    </a:cubicBezTo>
                    <a:cubicBezTo>
                      <a:pt x="55" y="122"/>
                      <a:pt x="55" y="122"/>
                      <a:pt x="55" y="122"/>
                    </a:cubicBezTo>
                    <a:cubicBezTo>
                      <a:pt x="24" y="113"/>
                      <a:pt x="8" y="95"/>
                      <a:pt x="8" y="68"/>
                    </a:cubicBezTo>
                    <a:cubicBezTo>
                      <a:pt x="10" y="24"/>
                      <a:pt x="36" y="1"/>
                      <a:pt x="86" y="0"/>
                    </a:cubicBezTo>
                    <a:cubicBezTo>
                      <a:pt x="142" y="0"/>
                      <a:pt x="171" y="23"/>
                      <a:pt x="173" y="71"/>
                    </a:cubicBezTo>
                    <a:close/>
                  </a:path>
                </a:pathLst>
              </a:custGeom>
              <a:grpFill/>
              <a:ln>
                <a:noFill/>
              </a:ln>
            </p:spPr>
            <p:txBody>
              <a:bodyPr anchor="ctr"/>
              <a:lstStyle/>
              <a:p>
                <a:pPr algn="ctr"/>
                <a:endParaRPr/>
              </a:p>
            </p:txBody>
          </p:sp>
          <p:sp>
            <p:nvSpPr>
              <p:cNvPr id="90" name="iṩļîḋé">
                <a:extLst>
                  <a:ext uri="{FF2B5EF4-FFF2-40B4-BE49-F238E27FC236}">
                    <a16:creationId xmlns:a16="http://schemas.microsoft.com/office/drawing/2014/main" id="{D241119F-0F49-76D2-AB2B-DCE2C6CE946C}"/>
                  </a:ext>
                </a:extLst>
              </p:cNvPr>
              <p:cNvSpPr/>
              <p:nvPr/>
            </p:nvSpPr>
            <p:spPr bwMode="auto">
              <a:xfrm>
                <a:off x="10837884" y="732929"/>
                <a:ext cx="28515" cy="35644"/>
              </a:xfrm>
              <a:custGeom>
                <a:avLst/>
                <a:gdLst>
                  <a:gd name="T0" fmla="*/ 139 w 139"/>
                  <a:gd name="T1" fmla="*/ 61 h 171"/>
                  <a:gd name="T2" fmla="*/ 112 w 139"/>
                  <a:gd name="T3" fmla="*/ 61 h 171"/>
                  <a:gd name="T4" fmla="*/ 74 w 139"/>
                  <a:gd name="T5" fmla="*/ 26 h 171"/>
                  <a:gd name="T6" fmla="*/ 28 w 139"/>
                  <a:gd name="T7" fmla="*/ 87 h 171"/>
                  <a:gd name="T8" fmla="*/ 73 w 139"/>
                  <a:gd name="T9" fmla="*/ 151 h 171"/>
                  <a:gd name="T10" fmla="*/ 112 w 139"/>
                  <a:gd name="T11" fmla="*/ 111 h 171"/>
                  <a:gd name="T12" fmla="*/ 139 w 139"/>
                  <a:gd name="T13" fmla="*/ 111 h 171"/>
                  <a:gd name="T14" fmla="*/ 73 w 139"/>
                  <a:gd name="T15" fmla="*/ 171 h 171"/>
                  <a:gd name="T16" fmla="*/ 0 w 139"/>
                  <a:gd name="T17" fmla="*/ 92 h 171"/>
                  <a:gd name="T18" fmla="*/ 78 w 139"/>
                  <a:gd name="T19" fmla="*/ 0 h 171"/>
                  <a:gd name="T20" fmla="*/ 139 w 139"/>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1">
                    <a:moveTo>
                      <a:pt x="139" y="61"/>
                    </a:moveTo>
                    <a:cubicBezTo>
                      <a:pt x="112" y="61"/>
                      <a:pt x="112" y="61"/>
                      <a:pt x="112" y="61"/>
                    </a:cubicBezTo>
                    <a:cubicBezTo>
                      <a:pt x="110" y="37"/>
                      <a:pt x="97" y="26"/>
                      <a:pt x="74" y="26"/>
                    </a:cubicBezTo>
                    <a:cubicBezTo>
                      <a:pt x="45" y="27"/>
                      <a:pt x="30" y="48"/>
                      <a:pt x="28" y="87"/>
                    </a:cubicBezTo>
                    <a:cubicBezTo>
                      <a:pt x="28" y="129"/>
                      <a:pt x="43" y="151"/>
                      <a:pt x="73" y="151"/>
                    </a:cubicBezTo>
                    <a:cubicBezTo>
                      <a:pt x="95" y="149"/>
                      <a:pt x="108" y="136"/>
                      <a:pt x="112" y="111"/>
                    </a:cubicBezTo>
                    <a:cubicBezTo>
                      <a:pt x="139" y="111"/>
                      <a:pt x="139" y="111"/>
                      <a:pt x="139" y="111"/>
                    </a:cubicBezTo>
                    <a:cubicBezTo>
                      <a:pt x="133" y="151"/>
                      <a:pt x="111" y="171"/>
                      <a:pt x="73" y="171"/>
                    </a:cubicBezTo>
                    <a:cubicBezTo>
                      <a:pt x="26" y="170"/>
                      <a:pt x="1" y="143"/>
                      <a:pt x="0" y="92"/>
                    </a:cubicBezTo>
                    <a:cubicBezTo>
                      <a:pt x="1" y="32"/>
                      <a:pt x="28" y="2"/>
                      <a:pt x="78" y="0"/>
                    </a:cubicBezTo>
                    <a:cubicBezTo>
                      <a:pt x="114" y="1"/>
                      <a:pt x="135" y="21"/>
                      <a:pt x="139" y="61"/>
                    </a:cubicBezTo>
                    <a:close/>
                  </a:path>
                </a:pathLst>
              </a:custGeom>
              <a:grpFill/>
              <a:ln>
                <a:noFill/>
              </a:ln>
            </p:spPr>
            <p:txBody>
              <a:bodyPr anchor="ctr"/>
              <a:lstStyle/>
              <a:p>
                <a:pPr algn="ctr"/>
                <a:endParaRPr/>
              </a:p>
            </p:txBody>
          </p:sp>
          <p:sp>
            <p:nvSpPr>
              <p:cNvPr id="91" name="îs1iḋé">
                <a:extLst>
                  <a:ext uri="{FF2B5EF4-FFF2-40B4-BE49-F238E27FC236}">
                    <a16:creationId xmlns:a16="http://schemas.microsoft.com/office/drawing/2014/main" id="{59780FBE-6BF1-71E4-8245-18A8375D80C3}"/>
                  </a:ext>
                </a:extLst>
              </p:cNvPr>
              <p:cNvSpPr/>
              <p:nvPr/>
            </p:nvSpPr>
            <p:spPr bwMode="auto">
              <a:xfrm>
                <a:off x="1087227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92" name="iṣ1ïḑê">
                <a:extLst>
                  <a:ext uri="{FF2B5EF4-FFF2-40B4-BE49-F238E27FC236}">
                    <a16:creationId xmlns:a16="http://schemas.microsoft.com/office/drawing/2014/main" id="{E554AC8B-4737-7B9F-2285-280EFE2E67FB}"/>
                  </a:ext>
                </a:extLst>
              </p:cNvPr>
              <p:cNvSpPr/>
              <p:nvPr/>
            </p:nvSpPr>
            <p:spPr bwMode="auto">
              <a:xfrm>
                <a:off x="10884851"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93" name="ïS1îḑê">
                <a:extLst>
                  <a:ext uri="{FF2B5EF4-FFF2-40B4-BE49-F238E27FC236}">
                    <a16:creationId xmlns:a16="http://schemas.microsoft.com/office/drawing/2014/main" id="{5B87B74A-0CA5-C854-28C3-1CCE2FDEE983}"/>
                  </a:ext>
                </a:extLst>
              </p:cNvPr>
              <p:cNvSpPr/>
              <p:nvPr/>
            </p:nvSpPr>
            <p:spPr bwMode="auto">
              <a:xfrm>
                <a:off x="10922172" y="732929"/>
                <a:ext cx="28096"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94" name="iŝḷíḍê">
                <a:extLst>
                  <a:ext uri="{FF2B5EF4-FFF2-40B4-BE49-F238E27FC236}">
                    <a16:creationId xmlns:a16="http://schemas.microsoft.com/office/drawing/2014/main" id="{B28A0A02-FD0B-19FB-EB40-4906E56FB41F}"/>
                  </a:ext>
                </a:extLst>
              </p:cNvPr>
              <p:cNvSpPr/>
              <p:nvPr/>
            </p:nvSpPr>
            <p:spPr bwMode="auto">
              <a:xfrm>
                <a:off x="10956139" y="732929"/>
                <a:ext cx="29354"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1"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95" name="îṥľíḍé">
                <a:extLst>
                  <a:ext uri="{FF2B5EF4-FFF2-40B4-BE49-F238E27FC236}">
                    <a16:creationId xmlns:a16="http://schemas.microsoft.com/office/drawing/2014/main" id="{3B2C5A86-4F31-97C3-B2AD-ABFE8011FDC6}"/>
                  </a:ext>
                </a:extLst>
              </p:cNvPr>
              <p:cNvSpPr/>
              <p:nvPr/>
            </p:nvSpPr>
            <p:spPr bwMode="auto">
              <a:xfrm>
                <a:off x="10989268"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8" y="42"/>
                      <a:pt x="103" y="26"/>
                      <a:pt x="74" y="26"/>
                    </a:cubicBezTo>
                    <a:cubicBezTo>
                      <a:pt x="47" y="28"/>
                      <a:pt x="32" y="44"/>
                      <a:pt x="29" y="75"/>
                    </a:cubicBezTo>
                    <a:close/>
                  </a:path>
                </a:pathLst>
              </a:custGeom>
              <a:grpFill/>
              <a:ln>
                <a:noFill/>
              </a:ln>
            </p:spPr>
            <p:txBody>
              <a:bodyPr anchor="ctr"/>
              <a:lstStyle/>
              <a:p>
                <a:pPr algn="ctr"/>
                <a:endParaRPr/>
              </a:p>
            </p:txBody>
          </p:sp>
          <p:sp>
            <p:nvSpPr>
              <p:cNvPr id="96" name="îşḻiḍe">
                <a:extLst>
                  <a:ext uri="{FF2B5EF4-FFF2-40B4-BE49-F238E27FC236}">
                    <a16:creationId xmlns:a16="http://schemas.microsoft.com/office/drawing/2014/main" id="{026FA502-0ED7-217D-0A8B-6DCFD949D7C3}"/>
                  </a:ext>
                </a:extLst>
              </p:cNvPr>
              <p:cNvSpPr/>
              <p:nvPr/>
            </p:nvSpPr>
            <p:spPr bwMode="auto">
              <a:xfrm>
                <a:off x="11060975"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1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6" y="2"/>
                      <a:pt x="136"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3" y="170"/>
                      <a:pt x="140" y="170"/>
                    </a:cubicBezTo>
                    <a:cubicBezTo>
                      <a:pt x="120" y="170"/>
                      <a:pt x="111" y="163"/>
                      <a:pt x="112" y="147"/>
                    </a:cubicBezTo>
                    <a:cubicBezTo>
                      <a:pt x="96" y="163"/>
                      <a:pt x="76" y="171"/>
                      <a:pt x="52" y="171"/>
                    </a:cubicBezTo>
                    <a:cubicBezTo>
                      <a:pt x="19" y="170"/>
                      <a:pt x="2" y="155"/>
                      <a:pt x="0" y="126"/>
                    </a:cubicBezTo>
                    <a:cubicBezTo>
                      <a:pt x="1" y="97"/>
                      <a:pt x="18" y="80"/>
                      <a:pt x="51" y="75"/>
                    </a:cubicBezTo>
                    <a:cubicBezTo>
                      <a:pt x="96" y="70"/>
                      <a:pt x="96" y="70"/>
                      <a:pt x="96" y="70"/>
                    </a:cubicBezTo>
                    <a:cubicBezTo>
                      <a:pt x="106" y="68"/>
                      <a:pt x="111" y="62"/>
                      <a:pt x="111" y="50"/>
                    </a:cubicBezTo>
                    <a:cubicBezTo>
                      <a:pt x="111" y="32"/>
                      <a:pt x="98" y="23"/>
                      <a:pt x="71" y="23"/>
                    </a:cubicBezTo>
                    <a:cubicBezTo>
                      <a:pt x="49"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97" name="ïşḻíḓe">
                <a:extLst>
                  <a:ext uri="{FF2B5EF4-FFF2-40B4-BE49-F238E27FC236}">
                    <a16:creationId xmlns:a16="http://schemas.microsoft.com/office/drawing/2014/main" id="{CE00E40C-9239-9B7F-3764-7F68B0223510}"/>
                  </a:ext>
                </a:extLst>
              </p:cNvPr>
              <p:cNvSpPr/>
              <p:nvPr/>
            </p:nvSpPr>
            <p:spPr bwMode="auto">
              <a:xfrm>
                <a:off x="11099136"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98" name="îS1iḓé">
                <a:extLst>
                  <a:ext uri="{FF2B5EF4-FFF2-40B4-BE49-F238E27FC236}">
                    <a16:creationId xmlns:a16="http://schemas.microsoft.com/office/drawing/2014/main" id="{5A86D57C-CEB4-825E-51C2-22FA6EB61930}"/>
                  </a:ext>
                </a:extLst>
              </p:cNvPr>
              <p:cNvSpPr/>
              <p:nvPr/>
            </p:nvSpPr>
            <p:spPr bwMode="auto">
              <a:xfrm>
                <a:off x="11133103" y="721607"/>
                <a:ext cx="30193" cy="46967"/>
              </a:xfrm>
              <a:custGeom>
                <a:avLst/>
                <a:gdLst>
                  <a:gd name="T0" fmla="*/ 145 w 145"/>
                  <a:gd name="T1" fmla="*/ 0 h 226"/>
                  <a:gd name="T2" fmla="*/ 145 w 145"/>
                  <a:gd name="T3" fmla="*/ 224 h 226"/>
                  <a:gd name="T4" fmla="*/ 119 w 145"/>
                  <a:gd name="T5" fmla="*/ 224 h 226"/>
                  <a:gd name="T6" fmla="*/ 119 w 145"/>
                  <a:gd name="T7" fmla="*/ 202 h 226"/>
                  <a:gd name="T8" fmla="*/ 73 w 145"/>
                  <a:gd name="T9" fmla="*/ 226 h 226"/>
                  <a:gd name="T10" fmla="*/ 0 w 145"/>
                  <a:gd name="T11" fmla="*/ 137 h 226"/>
                  <a:gd name="T12" fmla="*/ 69 w 145"/>
                  <a:gd name="T13" fmla="*/ 55 h 226"/>
                  <a:gd name="T14" fmla="*/ 116 w 145"/>
                  <a:gd name="T15" fmla="*/ 79 h 226"/>
                  <a:gd name="T16" fmla="*/ 118 w 145"/>
                  <a:gd name="T17" fmla="*/ 83 h 226"/>
                  <a:gd name="T18" fmla="*/ 118 w 145"/>
                  <a:gd name="T19" fmla="*/ 82 h 226"/>
                  <a:gd name="T20" fmla="*/ 118 w 145"/>
                  <a:gd name="T21" fmla="*/ 0 h 226"/>
                  <a:gd name="T22" fmla="*/ 145 w 145"/>
                  <a:gd name="T23" fmla="*/ 0 h 226"/>
                  <a:gd name="T24" fmla="*/ 29 w 145"/>
                  <a:gd name="T25" fmla="*/ 142 h 226"/>
                  <a:gd name="T26" fmla="*/ 73 w 145"/>
                  <a:gd name="T27" fmla="*/ 206 h 226"/>
                  <a:gd name="T28" fmla="*/ 118 w 145"/>
                  <a:gd name="T29" fmla="*/ 151 h 226"/>
                  <a:gd name="T30" fmla="*/ 74 w 145"/>
                  <a:gd name="T31" fmla="*/ 81 h 226"/>
                  <a:gd name="T32" fmla="*/ 29 w 145"/>
                  <a:gd name="T33" fmla="*/ 1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26">
                    <a:moveTo>
                      <a:pt x="145" y="0"/>
                    </a:moveTo>
                    <a:cubicBezTo>
                      <a:pt x="145" y="224"/>
                      <a:pt x="145" y="224"/>
                      <a:pt x="145" y="224"/>
                    </a:cubicBezTo>
                    <a:cubicBezTo>
                      <a:pt x="119" y="224"/>
                      <a:pt x="119" y="224"/>
                      <a:pt x="119" y="224"/>
                    </a:cubicBezTo>
                    <a:cubicBezTo>
                      <a:pt x="119" y="202"/>
                      <a:pt x="119" y="202"/>
                      <a:pt x="119" y="202"/>
                    </a:cubicBezTo>
                    <a:cubicBezTo>
                      <a:pt x="109" y="218"/>
                      <a:pt x="94" y="226"/>
                      <a:pt x="73" y="226"/>
                    </a:cubicBezTo>
                    <a:cubicBezTo>
                      <a:pt x="27" y="225"/>
                      <a:pt x="3" y="195"/>
                      <a:pt x="0" y="137"/>
                    </a:cubicBezTo>
                    <a:cubicBezTo>
                      <a:pt x="3" y="85"/>
                      <a:pt x="26" y="57"/>
                      <a:pt x="69" y="55"/>
                    </a:cubicBezTo>
                    <a:cubicBezTo>
                      <a:pt x="86" y="55"/>
                      <a:pt x="102" y="63"/>
                      <a:pt x="116" y="79"/>
                    </a:cubicBezTo>
                    <a:cubicBezTo>
                      <a:pt x="116" y="81"/>
                      <a:pt x="117" y="82"/>
                      <a:pt x="118" y="83"/>
                    </a:cubicBezTo>
                    <a:cubicBezTo>
                      <a:pt x="118" y="82"/>
                      <a:pt x="118" y="82"/>
                      <a:pt x="118" y="82"/>
                    </a:cubicBezTo>
                    <a:cubicBezTo>
                      <a:pt x="118" y="0"/>
                      <a:pt x="118" y="0"/>
                      <a:pt x="118" y="0"/>
                    </a:cubicBezTo>
                    <a:cubicBezTo>
                      <a:pt x="145" y="0"/>
                      <a:pt x="145" y="0"/>
                      <a:pt x="145" y="0"/>
                    </a:cubicBezTo>
                    <a:close/>
                    <a:moveTo>
                      <a:pt x="29" y="142"/>
                    </a:moveTo>
                    <a:cubicBezTo>
                      <a:pt x="30" y="183"/>
                      <a:pt x="45" y="204"/>
                      <a:pt x="73" y="206"/>
                    </a:cubicBezTo>
                    <a:cubicBezTo>
                      <a:pt x="102" y="202"/>
                      <a:pt x="117" y="184"/>
                      <a:pt x="118" y="151"/>
                    </a:cubicBezTo>
                    <a:cubicBezTo>
                      <a:pt x="118" y="104"/>
                      <a:pt x="103" y="81"/>
                      <a:pt x="74" y="81"/>
                    </a:cubicBezTo>
                    <a:cubicBezTo>
                      <a:pt x="43" y="81"/>
                      <a:pt x="28" y="101"/>
                      <a:pt x="29" y="142"/>
                    </a:cubicBezTo>
                    <a:close/>
                  </a:path>
                </a:pathLst>
              </a:custGeom>
              <a:grpFill/>
              <a:ln>
                <a:noFill/>
              </a:ln>
            </p:spPr>
            <p:txBody>
              <a:bodyPr anchor="ctr"/>
              <a:lstStyle/>
              <a:p>
                <a:pPr algn="ctr"/>
                <a:endParaRPr/>
              </a:p>
            </p:txBody>
          </p:sp>
          <p:sp>
            <p:nvSpPr>
              <p:cNvPr id="99" name="ïṥḻîḍé">
                <a:extLst>
                  <a:ext uri="{FF2B5EF4-FFF2-40B4-BE49-F238E27FC236}">
                    <a16:creationId xmlns:a16="http://schemas.microsoft.com/office/drawing/2014/main" id="{17016005-A336-2AD6-EDFE-33372450F884}"/>
                  </a:ext>
                </a:extLst>
              </p:cNvPr>
              <p:cNvSpPr/>
              <p:nvPr/>
            </p:nvSpPr>
            <p:spPr bwMode="auto">
              <a:xfrm>
                <a:off x="11185940" y="721607"/>
                <a:ext cx="37741" cy="46547"/>
              </a:xfrm>
              <a:custGeom>
                <a:avLst/>
                <a:gdLst>
                  <a:gd name="T0" fmla="*/ 0 w 90"/>
                  <a:gd name="T1" fmla="*/ 13 h 111"/>
                  <a:gd name="T2" fmla="*/ 0 w 90"/>
                  <a:gd name="T3" fmla="*/ 0 h 111"/>
                  <a:gd name="T4" fmla="*/ 90 w 90"/>
                  <a:gd name="T5" fmla="*/ 0 h 111"/>
                  <a:gd name="T6" fmla="*/ 90 w 90"/>
                  <a:gd name="T7" fmla="*/ 13 h 111"/>
                  <a:gd name="T8" fmla="*/ 52 w 90"/>
                  <a:gd name="T9" fmla="*/ 13 h 111"/>
                  <a:gd name="T10" fmla="*/ 52 w 90"/>
                  <a:gd name="T11" fmla="*/ 111 h 111"/>
                  <a:gd name="T12" fmla="*/ 38 w 90"/>
                  <a:gd name="T13" fmla="*/ 111 h 111"/>
                  <a:gd name="T14" fmla="*/ 38 w 90"/>
                  <a:gd name="T15" fmla="*/ 13 h 111"/>
                  <a:gd name="T16" fmla="*/ 0 w 90"/>
                  <a:gd name="T17"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1">
                    <a:moveTo>
                      <a:pt x="0" y="13"/>
                    </a:moveTo>
                    <a:lnTo>
                      <a:pt x="0" y="0"/>
                    </a:lnTo>
                    <a:lnTo>
                      <a:pt x="90" y="0"/>
                    </a:lnTo>
                    <a:lnTo>
                      <a:pt x="90" y="13"/>
                    </a:lnTo>
                    <a:lnTo>
                      <a:pt x="52" y="13"/>
                    </a:lnTo>
                    <a:lnTo>
                      <a:pt x="52" y="111"/>
                    </a:lnTo>
                    <a:lnTo>
                      <a:pt x="38" y="111"/>
                    </a:lnTo>
                    <a:lnTo>
                      <a:pt x="38" y="13"/>
                    </a:lnTo>
                    <a:lnTo>
                      <a:pt x="0" y="13"/>
                    </a:lnTo>
                    <a:close/>
                  </a:path>
                </a:pathLst>
              </a:custGeom>
              <a:grpFill/>
              <a:ln>
                <a:noFill/>
              </a:ln>
            </p:spPr>
            <p:txBody>
              <a:bodyPr anchor="ctr"/>
              <a:lstStyle/>
              <a:p>
                <a:pPr algn="ctr"/>
                <a:endParaRPr/>
              </a:p>
            </p:txBody>
          </p:sp>
          <p:sp>
            <p:nvSpPr>
              <p:cNvPr id="100" name="ïṡḷíḍé">
                <a:extLst>
                  <a:ext uri="{FF2B5EF4-FFF2-40B4-BE49-F238E27FC236}">
                    <a16:creationId xmlns:a16="http://schemas.microsoft.com/office/drawing/2014/main" id="{ACF4763E-820F-6AF0-4143-DA1787C5B47A}"/>
                  </a:ext>
                </a:extLst>
              </p:cNvPr>
              <p:cNvSpPr/>
              <p:nvPr/>
            </p:nvSpPr>
            <p:spPr bwMode="auto">
              <a:xfrm>
                <a:off x="11227036" y="732929"/>
                <a:ext cx="3061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01" name="íṧlíḍé">
                <a:extLst>
                  <a:ext uri="{FF2B5EF4-FFF2-40B4-BE49-F238E27FC236}">
                    <a16:creationId xmlns:a16="http://schemas.microsoft.com/office/drawing/2014/main" id="{3EF7C1B5-76A7-2EBD-5103-D5AD2CFE98A1}"/>
                  </a:ext>
                </a:extLst>
              </p:cNvPr>
              <p:cNvSpPr/>
              <p:nvPr/>
            </p:nvSpPr>
            <p:spPr bwMode="auto">
              <a:xfrm>
                <a:off x="11262261" y="732929"/>
                <a:ext cx="28935"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0"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02" name="išļïḓé">
                <a:extLst>
                  <a:ext uri="{FF2B5EF4-FFF2-40B4-BE49-F238E27FC236}">
                    <a16:creationId xmlns:a16="http://schemas.microsoft.com/office/drawing/2014/main" id="{CD8F500E-7990-9069-D6A3-46EACF6CFB44}"/>
                  </a:ext>
                </a:extLst>
              </p:cNvPr>
              <p:cNvSpPr/>
              <p:nvPr/>
            </p:nvSpPr>
            <p:spPr bwMode="auto">
              <a:xfrm>
                <a:off x="11297067" y="721607"/>
                <a:ext cx="27258"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3" y="75"/>
                      <a:pt x="133" y="113"/>
                    </a:cubicBezTo>
                    <a:close/>
                  </a:path>
                </a:pathLst>
              </a:custGeom>
              <a:grpFill/>
              <a:ln>
                <a:noFill/>
              </a:ln>
            </p:spPr>
            <p:txBody>
              <a:bodyPr anchor="ctr"/>
              <a:lstStyle/>
              <a:p>
                <a:pPr algn="ctr"/>
                <a:endParaRPr/>
              </a:p>
            </p:txBody>
          </p:sp>
          <p:sp>
            <p:nvSpPr>
              <p:cNvPr id="103" name="ïšḻîḓè">
                <a:extLst>
                  <a:ext uri="{FF2B5EF4-FFF2-40B4-BE49-F238E27FC236}">
                    <a16:creationId xmlns:a16="http://schemas.microsoft.com/office/drawing/2014/main" id="{63F3508A-4085-D813-EF67-E95794B55D05}"/>
                  </a:ext>
                </a:extLst>
              </p:cNvPr>
              <p:cNvSpPr/>
              <p:nvPr/>
            </p:nvSpPr>
            <p:spPr bwMode="auto">
              <a:xfrm>
                <a:off x="11333130"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3" y="58"/>
                    </a:cubicBezTo>
                    <a:close/>
                  </a:path>
                </a:pathLst>
              </a:custGeom>
              <a:grpFill/>
              <a:ln>
                <a:noFill/>
              </a:ln>
            </p:spPr>
            <p:txBody>
              <a:bodyPr anchor="ctr"/>
              <a:lstStyle/>
              <a:p>
                <a:pPr algn="ctr"/>
                <a:endParaRPr/>
              </a:p>
            </p:txBody>
          </p:sp>
          <p:sp>
            <p:nvSpPr>
              <p:cNvPr id="104" name="ïṡḷïḍê">
                <a:extLst>
                  <a:ext uri="{FF2B5EF4-FFF2-40B4-BE49-F238E27FC236}">
                    <a16:creationId xmlns:a16="http://schemas.microsoft.com/office/drawing/2014/main" id="{6436AAEB-25FC-B109-BA4F-E1B73AF1DD9B}"/>
                  </a:ext>
                </a:extLst>
              </p:cNvPr>
              <p:cNvSpPr/>
              <p:nvPr/>
            </p:nvSpPr>
            <p:spPr bwMode="auto">
              <a:xfrm>
                <a:off x="11367097"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4" y="31"/>
                      <a:pt x="29" y="2"/>
                      <a:pt x="76" y="0"/>
                    </a:cubicBezTo>
                    <a:cubicBezTo>
                      <a:pt x="124" y="2"/>
                      <a:pt x="149" y="31"/>
                      <a:pt x="152" y="87"/>
                    </a:cubicBezTo>
                    <a:cubicBezTo>
                      <a:pt x="149" y="142"/>
                      <a:pt x="124" y="170"/>
                      <a:pt x="76" y="171"/>
                    </a:cubicBezTo>
                    <a:cubicBezTo>
                      <a:pt x="29" y="170"/>
                      <a:pt x="4" y="142"/>
                      <a:pt x="0" y="87"/>
                    </a:cubicBezTo>
                    <a:close/>
                    <a:moveTo>
                      <a:pt x="28" y="87"/>
                    </a:moveTo>
                    <a:cubicBezTo>
                      <a:pt x="31" y="128"/>
                      <a:pt x="47" y="149"/>
                      <a:pt x="76" y="149"/>
                    </a:cubicBezTo>
                    <a:cubicBezTo>
                      <a:pt x="106" y="149"/>
                      <a:pt x="122" y="128"/>
                      <a:pt x="124" y="87"/>
                    </a:cubicBezTo>
                    <a:cubicBezTo>
                      <a:pt x="122" y="46"/>
                      <a:pt x="106" y="25"/>
                      <a:pt x="76" y="24"/>
                    </a:cubicBezTo>
                    <a:cubicBezTo>
                      <a:pt x="47" y="25"/>
                      <a:pt x="31" y="46"/>
                      <a:pt x="28" y="87"/>
                    </a:cubicBezTo>
                    <a:close/>
                  </a:path>
                </a:pathLst>
              </a:custGeom>
              <a:grpFill/>
              <a:ln>
                <a:noFill/>
              </a:ln>
            </p:spPr>
            <p:txBody>
              <a:bodyPr anchor="ctr"/>
              <a:lstStyle/>
              <a:p>
                <a:pPr algn="ctr"/>
                <a:endParaRPr/>
              </a:p>
            </p:txBody>
          </p:sp>
          <p:sp>
            <p:nvSpPr>
              <p:cNvPr id="105" name="îşļíḋe">
                <a:extLst>
                  <a:ext uri="{FF2B5EF4-FFF2-40B4-BE49-F238E27FC236}">
                    <a16:creationId xmlns:a16="http://schemas.microsoft.com/office/drawing/2014/main" id="{37CE4415-B7CB-1054-EA02-1D12BBC79EEC}"/>
                  </a:ext>
                </a:extLst>
              </p:cNvPr>
              <p:cNvSpPr/>
              <p:nvPr/>
            </p:nvSpPr>
            <p:spPr bwMode="auto">
              <a:xfrm>
                <a:off x="11405258" y="721607"/>
                <a:ext cx="5871" cy="46547"/>
              </a:xfrm>
              <a:prstGeom prst="rect">
                <a:avLst/>
              </a:prstGeom>
              <a:grpFill/>
              <a:ln>
                <a:noFill/>
              </a:ln>
            </p:spPr>
            <p:txBody>
              <a:bodyPr anchor="ctr"/>
              <a:lstStyle/>
              <a:p>
                <a:pPr algn="ctr"/>
                <a:endParaRPr/>
              </a:p>
            </p:txBody>
          </p:sp>
          <p:sp>
            <p:nvSpPr>
              <p:cNvPr id="106" name="íṩľide">
                <a:extLst>
                  <a:ext uri="{FF2B5EF4-FFF2-40B4-BE49-F238E27FC236}">
                    <a16:creationId xmlns:a16="http://schemas.microsoft.com/office/drawing/2014/main" id="{4DA13218-8D44-09B4-86A1-F49D72696332}"/>
                  </a:ext>
                </a:extLst>
              </p:cNvPr>
              <p:cNvSpPr/>
              <p:nvPr/>
            </p:nvSpPr>
            <p:spPr bwMode="auto">
              <a:xfrm>
                <a:off x="11417419"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5" y="149"/>
                      <a:pt x="121" y="128"/>
                      <a:pt x="124" y="87"/>
                    </a:cubicBezTo>
                    <a:cubicBezTo>
                      <a:pt x="121" y="46"/>
                      <a:pt x="105" y="25"/>
                      <a:pt x="76" y="24"/>
                    </a:cubicBezTo>
                    <a:cubicBezTo>
                      <a:pt x="47" y="25"/>
                      <a:pt x="31" y="46"/>
                      <a:pt x="28" y="87"/>
                    </a:cubicBezTo>
                    <a:close/>
                  </a:path>
                </a:pathLst>
              </a:custGeom>
              <a:grpFill/>
              <a:ln>
                <a:noFill/>
              </a:ln>
            </p:spPr>
            <p:txBody>
              <a:bodyPr anchor="ctr"/>
              <a:lstStyle/>
              <a:p>
                <a:pPr algn="ctr"/>
                <a:endParaRPr/>
              </a:p>
            </p:txBody>
          </p:sp>
          <p:sp>
            <p:nvSpPr>
              <p:cNvPr id="107" name="ïSļídê">
                <a:extLst>
                  <a:ext uri="{FF2B5EF4-FFF2-40B4-BE49-F238E27FC236}">
                    <a16:creationId xmlns:a16="http://schemas.microsoft.com/office/drawing/2014/main" id="{8F928047-B42D-0968-01D9-0BC27F26D54F}"/>
                  </a:ext>
                </a:extLst>
              </p:cNvPr>
              <p:cNvSpPr/>
              <p:nvPr/>
            </p:nvSpPr>
            <p:spPr bwMode="auto">
              <a:xfrm>
                <a:off x="11453482" y="732929"/>
                <a:ext cx="30193"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0" y="129"/>
                      <a:pt x="45" y="150"/>
                      <a:pt x="74" y="151"/>
                    </a:cubicBezTo>
                    <a:cubicBezTo>
                      <a:pt x="102"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0"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108" name="işḷíḑè">
                <a:extLst>
                  <a:ext uri="{FF2B5EF4-FFF2-40B4-BE49-F238E27FC236}">
                    <a16:creationId xmlns:a16="http://schemas.microsoft.com/office/drawing/2014/main" id="{7F28625A-4F6B-E9F7-8FCE-F7EC431B5D70}"/>
                  </a:ext>
                </a:extLst>
              </p:cNvPr>
              <p:cNvSpPr/>
              <p:nvPr/>
            </p:nvSpPr>
            <p:spPr bwMode="auto">
              <a:xfrm>
                <a:off x="11487868" y="734187"/>
                <a:ext cx="31032" cy="47386"/>
              </a:xfrm>
              <a:custGeom>
                <a:avLst/>
                <a:gdLst>
                  <a:gd name="T0" fmla="*/ 76 w 149"/>
                  <a:gd name="T1" fmla="*/ 135 h 229"/>
                  <a:gd name="T2" fmla="*/ 119 w 149"/>
                  <a:gd name="T3" fmla="*/ 0 h 229"/>
                  <a:gd name="T4" fmla="*/ 149 w 149"/>
                  <a:gd name="T5" fmla="*/ 0 h 229"/>
                  <a:gd name="T6" fmla="*/ 132 w 149"/>
                  <a:gd name="T7" fmla="*/ 48 h 229"/>
                  <a:gd name="T8" fmla="*/ 90 w 149"/>
                  <a:gd name="T9" fmla="*/ 160 h 229"/>
                  <a:gd name="T10" fmla="*/ 61 w 149"/>
                  <a:gd name="T11" fmla="*/ 218 h 229"/>
                  <a:gd name="T12" fmla="*/ 25 w 149"/>
                  <a:gd name="T13" fmla="*/ 228 h 229"/>
                  <a:gd name="T14" fmla="*/ 14 w 149"/>
                  <a:gd name="T15" fmla="*/ 225 h 229"/>
                  <a:gd name="T16" fmla="*/ 14 w 149"/>
                  <a:gd name="T17" fmla="*/ 201 h 229"/>
                  <a:gd name="T18" fmla="*/ 17 w 149"/>
                  <a:gd name="T19" fmla="*/ 202 h 229"/>
                  <a:gd name="T20" fmla="*/ 30 w 149"/>
                  <a:gd name="T21" fmla="*/ 204 h 229"/>
                  <a:gd name="T22" fmla="*/ 60 w 149"/>
                  <a:gd name="T23" fmla="*/ 166 h 229"/>
                  <a:gd name="T24" fmla="*/ 0 w 149"/>
                  <a:gd name="T25" fmla="*/ 0 h 229"/>
                  <a:gd name="T26" fmla="*/ 30 w 149"/>
                  <a:gd name="T27" fmla="*/ 0 h 229"/>
                  <a:gd name="T28" fmla="*/ 74 w 149"/>
                  <a:gd name="T29" fmla="*/ 135 h 229"/>
                  <a:gd name="T30" fmla="*/ 76 w 149"/>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229">
                    <a:moveTo>
                      <a:pt x="76" y="135"/>
                    </a:moveTo>
                    <a:cubicBezTo>
                      <a:pt x="119" y="0"/>
                      <a:pt x="119" y="0"/>
                      <a:pt x="119" y="0"/>
                    </a:cubicBezTo>
                    <a:cubicBezTo>
                      <a:pt x="149" y="0"/>
                      <a:pt x="149" y="0"/>
                      <a:pt x="149" y="0"/>
                    </a:cubicBezTo>
                    <a:cubicBezTo>
                      <a:pt x="145" y="10"/>
                      <a:pt x="139" y="26"/>
                      <a:pt x="132" y="48"/>
                    </a:cubicBezTo>
                    <a:cubicBezTo>
                      <a:pt x="114" y="97"/>
                      <a:pt x="100" y="135"/>
                      <a:pt x="90" y="160"/>
                    </a:cubicBezTo>
                    <a:cubicBezTo>
                      <a:pt x="76" y="195"/>
                      <a:pt x="67" y="214"/>
                      <a:pt x="61" y="218"/>
                    </a:cubicBezTo>
                    <a:cubicBezTo>
                      <a:pt x="55" y="225"/>
                      <a:pt x="43" y="229"/>
                      <a:pt x="25" y="228"/>
                    </a:cubicBezTo>
                    <a:cubicBezTo>
                      <a:pt x="22" y="228"/>
                      <a:pt x="18" y="227"/>
                      <a:pt x="14" y="225"/>
                    </a:cubicBezTo>
                    <a:cubicBezTo>
                      <a:pt x="14" y="201"/>
                      <a:pt x="14" y="201"/>
                      <a:pt x="14" y="201"/>
                    </a:cubicBezTo>
                    <a:cubicBezTo>
                      <a:pt x="15" y="201"/>
                      <a:pt x="16" y="201"/>
                      <a:pt x="17" y="202"/>
                    </a:cubicBezTo>
                    <a:cubicBezTo>
                      <a:pt x="22" y="204"/>
                      <a:pt x="26" y="204"/>
                      <a:pt x="30" y="204"/>
                    </a:cubicBezTo>
                    <a:cubicBezTo>
                      <a:pt x="41" y="209"/>
                      <a:pt x="51" y="196"/>
                      <a:pt x="60" y="166"/>
                    </a:cubicBezTo>
                    <a:cubicBezTo>
                      <a:pt x="0" y="0"/>
                      <a:pt x="0" y="0"/>
                      <a:pt x="0" y="0"/>
                    </a:cubicBezTo>
                    <a:cubicBezTo>
                      <a:pt x="30" y="0"/>
                      <a:pt x="30" y="0"/>
                      <a:pt x="30" y="0"/>
                    </a:cubicBezTo>
                    <a:cubicBezTo>
                      <a:pt x="74" y="135"/>
                      <a:pt x="74" y="135"/>
                      <a:pt x="74" y="135"/>
                    </a:cubicBezTo>
                    <a:lnTo>
                      <a:pt x="76" y="135"/>
                    </a:lnTo>
                    <a:close/>
                  </a:path>
                </a:pathLst>
              </a:custGeom>
              <a:grpFill/>
              <a:ln>
                <a:noFill/>
              </a:ln>
            </p:spPr>
            <p:txBody>
              <a:bodyPr anchor="ctr"/>
              <a:lstStyle/>
              <a:p>
                <a:pPr algn="ctr"/>
                <a:endParaRPr/>
              </a:p>
            </p:txBody>
          </p:sp>
        </p:grpSp>
        <p:grpSp>
          <p:nvGrpSpPr>
            <p:cNvPr id="4" name="组合 3">
              <a:extLst>
                <a:ext uri="{FF2B5EF4-FFF2-40B4-BE49-F238E27FC236}">
                  <a16:creationId xmlns:a16="http://schemas.microsoft.com/office/drawing/2014/main" id="{8FD59961-7B34-8ACC-896C-024DD5841FBE}"/>
                </a:ext>
              </a:extLst>
            </p:cNvPr>
            <p:cNvGrpSpPr/>
            <p:nvPr/>
          </p:nvGrpSpPr>
          <p:grpSpPr>
            <a:xfrm>
              <a:off x="660400" y="478901"/>
              <a:ext cx="601275" cy="454750"/>
              <a:chOff x="2201863" y="2538412"/>
              <a:chExt cx="1776413" cy="1781176"/>
            </a:xfrm>
            <a:solidFill>
              <a:schemeClr val="accent1"/>
            </a:solidFill>
          </p:grpSpPr>
          <p:sp>
            <p:nvSpPr>
              <p:cNvPr id="5" name="íṣḷîďé">
                <a:extLst>
                  <a:ext uri="{FF2B5EF4-FFF2-40B4-BE49-F238E27FC236}">
                    <a16:creationId xmlns:a16="http://schemas.microsoft.com/office/drawing/2014/main" id="{33BD5CB7-6FB8-A129-E746-E21BA27A1922}"/>
                  </a:ext>
                </a:extLst>
              </p:cNvPr>
              <p:cNvSpPr/>
              <p:nvPr/>
            </p:nvSpPr>
            <p:spPr bwMode="auto">
              <a:xfrm>
                <a:off x="2201863" y="2538412"/>
                <a:ext cx="1776413" cy="1781176"/>
              </a:xfrm>
              <a:prstGeom prst="ellipse">
                <a:avLst/>
              </a:prstGeom>
              <a:noFill/>
              <a:ln w="19050" cap="flat">
                <a:solidFill>
                  <a:schemeClr val="accent1"/>
                </a:solidFill>
                <a:prstDash val="solid"/>
                <a:round/>
                <a:headEnd/>
                <a:tailEnd/>
              </a:ln>
            </p:spPr>
            <p:txBody>
              <a:bodyPr anchor="ctr"/>
              <a:lstStyle/>
              <a:p>
                <a:pPr algn="ctr"/>
                <a:endParaRPr/>
              </a:p>
            </p:txBody>
          </p:sp>
          <p:sp>
            <p:nvSpPr>
              <p:cNvPr id="6" name="îSlïdê">
                <a:extLst>
                  <a:ext uri="{FF2B5EF4-FFF2-40B4-BE49-F238E27FC236}">
                    <a16:creationId xmlns:a16="http://schemas.microsoft.com/office/drawing/2014/main" id="{0A03E3BB-D7A7-B25E-245D-8E100F5E765D}"/>
                  </a:ext>
                </a:extLst>
              </p:cNvPr>
              <p:cNvSpPr/>
              <p:nvPr/>
            </p:nvSpPr>
            <p:spPr bwMode="auto">
              <a:xfrm>
                <a:off x="2349501" y="2976563"/>
                <a:ext cx="158750" cy="184150"/>
              </a:xfrm>
              <a:custGeom>
                <a:avLst/>
                <a:gdLst>
                  <a:gd name="T0" fmla="*/ 0 w 202"/>
                  <a:gd name="T1" fmla="*/ 96 h 233"/>
                  <a:gd name="T2" fmla="*/ 20 w 202"/>
                  <a:gd name="T3" fmla="*/ 58 h 233"/>
                  <a:gd name="T4" fmla="*/ 27 w 202"/>
                  <a:gd name="T5" fmla="*/ 65 h 233"/>
                  <a:gd name="T6" fmla="*/ 26 w 202"/>
                  <a:gd name="T7" fmla="*/ 70 h 233"/>
                  <a:gd name="T8" fmla="*/ 25 w 202"/>
                  <a:gd name="T9" fmla="*/ 75 h 233"/>
                  <a:gd name="T10" fmla="*/ 27 w 202"/>
                  <a:gd name="T11" fmla="*/ 81 h 233"/>
                  <a:gd name="T12" fmla="*/ 34 w 202"/>
                  <a:gd name="T13" fmla="*/ 88 h 233"/>
                  <a:gd name="T14" fmla="*/ 88 w 202"/>
                  <a:gd name="T15" fmla="*/ 137 h 233"/>
                  <a:gd name="T16" fmla="*/ 110 w 202"/>
                  <a:gd name="T17" fmla="*/ 93 h 233"/>
                  <a:gd name="T18" fmla="*/ 57 w 202"/>
                  <a:gd name="T19" fmla="*/ 46 h 233"/>
                  <a:gd name="T20" fmla="*/ 51 w 202"/>
                  <a:gd name="T21" fmla="*/ 41 h 233"/>
                  <a:gd name="T22" fmla="*/ 45 w 202"/>
                  <a:gd name="T23" fmla="*/ 40 h 233"/>
                  <a:gd name="T24" fmla="*/ 41 w 202"/>
                  <a:gd name="T25" fmla="*/ 42 h 233"/>
                  <a:gd name="T26" fmla="*/ 37 w 202"/>
                  <a:gd name="T27" fmla="*/ 46 h 233"/>
                  <a:gd name="T28" fmla="*/ 30 w 202"/>
                  <a:gd name="T29" fmla="*/ 39 h 233"/>
                  <a:gd name="T30" fmla="*/ 49 w 202"/>
                  <a:gd name="T31" fmla="*/ 0 h 233"/>
                  <a:gd name="T32" fmla="*/ 57 w 202"/>
                  <a:gd name="T33" fmla="*/ 7 h 233"/>
                  <a:gd name="T34" fmla="*/ 55 w 202"/>
                  <a:gd name="T35" fmla="*/ 12 h 233"/>
                  <a:gd name="T36" fmla="*/ 55 w 202"/>
                  <a:gd name="T37" fmla="*/ 17 h 233"/>
                  <a:gd name="T38" fmla="*/ 57 w 202"/>
                  <a:gd name="T39" fmla="*/ 24 h 233"/>
                  <a:gd name="T40" fmla="*/ 63 w 202"/>
                  <a:gd name="T41" fmla="*/ 31 h 233"/>
                  <a:gd name="T42" fmla="*/ 174 w 202"/>
                  <a:gd name="T43" fmla="*/ 129 h 233"/>
                  <a:gd name="T44" fmla="*/ 180 w 202"/>
                  <a:gd name="T45" fmla="*/ 134 h 233"/>
                  <a:gd name="T46" fmla="*/ 186 w 202"/>
                  <a:gd name="T47" fmla="*/ 135 h 233"/>
                  <a:gd name="T48" fmla="*/ 191 w 202"/>
                  <a:gd name="T49" fmla="*/ 133 h 233"/>
                  <a:gd name="T50" fmla="*/ 194 w 202"/>
                  <a:gd name="T51" fmla="*/ 130 h 233"/>
                  <a:gd name="T52" fmla="*/ 202 w 202"/>
                  <a:gd name="T53" fmla="*/ 137 h 233"/>
                  <a:gd name="T54" fmla="*/ 182 w 202"/>
                  <a:gd name="T55" fmla="*/ 175 h 233"/>
                  <a:gd name="T56" fmla="*/ 175 w 202"/>
                  <a:gd name="T57" fmla="*/ 169 h 233"/>
                  <a:gd name="T58" fmla="*/ 176 w 202"/>
                  <a:gd name="T59" fmla="*/ 163 h 233"/>
                  <a:gd name="T60" fmla="*/ 176 w 202"/>
                  <a:gd name="T61" fmla="*/ 158 h 233"/>
                  <a:gd name="T62" fmla="*/ 174 w 202"/>
                  <a:gd name="T63" fmla="*/ 151 h 233"/>
                  <a:gd name="T64" fmla="*/ 167 w 202"/>
                  <a:gd name="T65" fmla="*/ 144 h 233"/>
                  <a:gd name="T66" fmla="*/ 120 w 202"/>
                  <a:gd name="T67" fmla="*/ 102 h 233"/>
                  <a:gd name="T68" fmla="*/ 98 w 202"/>
                  <a:gd name="T69" fmla="*/ 146 h 233"/>
                  <a:gd name="T70" fmla="*/ 144 w 202"/>
                  <a:gd name="T71" fmla="*/ 187 h 233"/>
                  <a:gd name="T72" fmla="*/ 151 w 202"/>
                  <a:gd name="T73" fmla="*/ 192 h 233"/>
                  <a:gd name="T74" fmla="*/ 157 w 202"/>
                  <a:gd name="T75" fmla="*/ 193 h 233"/>
                  <a:gd name="T76" fmla="*/ 161 w 202"/>
                  <a:gd name="T77" fmla="*/ 191 h 233"/>
                  <a:gd name="T78" fmla="*/ 165 w 202"/>
                  <a:gd name="T79" fmla="*/ 188 h 233"/>
                  <a:gd name="T80" fmla="*/ 172 w 202"/>
                  <a:gd name="T81" fmla="*/ 194 h 233"/>
                  <a:gd name="T82" fmla="*/ 152 w 202"/>
                  <a:gd name="T83" fmla="*/ 233 h 233"/>
                  <a:gd name="T84" fmla="*/ 145 w 202"/>
                  <a:gd name="T85" fmla="*/ 226 h 233"/>
                  <a:gd name="T86" fmla="*/ 146 w 202"/>
                  <a:gd name="T87" fmla="*/ 221 h 233"/>
                  <a:gd name="T88" fmla="*/ 147 w 202"/>
                  <a:gd name="T89" fmla="*/ 215 h 233"/>
                  <a:gd name="T90" fmla="*/ 144 w 202"/>
                  <a:gd name="T91" fmla="*/ 208 h 233"/>
                  <a:gd name="T92" fmla="*/ 138 w 202"/>
                  <a:gd name="T93" fmla="*/ 202 h 233"/>
                  <a:gd name="T94" fmla="*/ 28 w 202"/>
                  <a:gd name="T95" fmla="*/ 103 h 233"/>
                  <a:gd name="T96" fmla="*/ 21 w 202"/>
                  <a:gd name="T97" fmla="*/ 98 h 233"/>
                  <a:gd name="T98" fmla="*/ 15 w 202"/>
                  <a:gd name="T99" fmla="*/ 97 h 233"/>
                  <a:gd name="T100" fmla="*/ 11 w 202"/>
                  <a:gd name="T101" fmla="*/ 99 h 233"/>
                  <a:gd name="T102" fmla="*/ 7 w 202"/>
                  <a:gd name="T103" fmla="*/ 103 h 233"/>
                  <a:gd name="T104" fmla="*/ 0 w 202"/>
                  <a:gd name="T105" fmla="*/ 9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33">
                    <a:moveTo>
                      <a:pt x="0" y="96"/>
                    </a:moveTo>
                    <a:cubicBezTo>
                      <a:pt x="20" y="58"/>
                      <a:pt x="20" y="58"/>
                      <a:pt x="20" y="58"/>
                    </a:cubicBezTo>
                    <a:cubicBezTo>
                      <a:pt x="27" y="65"/>
                      <a:pt x="27" y="65"/>
                      <a:pt x="27" y="65"/>
                    </a:cubicBezTo>
                    <a:cubicBezTo>
                      <a:pt x="27" y="66"/>
                      <a:pt x="26" y="67"/>
                      <a:pt x="26" y="70"/>
                    </a:cubicBezTo>
                    <a:cubicBezTo>
                      <a:pt x="25" y="72"/>
                      <a:pt x="25" y="74"/>
                      <a:pt x="25" y="75"/>
                    </a:cubicBezTo>
                    <a:cubicBezTo>
                      <a:pt x="25" y="77"/>
                      <a:pt x="26" y="79"/>
                      <a:pt x="27" y="81"/>
                    </a:cubicBezTo>
                    <a:cubicBezTo>
                      <a:pt x="29" y="83"/>
                      <a:pt x="31" y="86"/>
                      <a:pt x="34" y="88"/>
                    </a:cubicBezTo>
                    <a:cubicBezTo>
                      <a:pt x="88" y="137"/>
                      <a:pt x="88" y="137"/>
                      <a:pt x="88" y="137"/>
                    </a:cubicBezTo>
                    <a:cubicBezTo>
                      <a:pt x="110" y="93"/>
                      <a:pt x="110" y="93"/>
                      <a:pt x="110" y="93"/>
                    </a:cubicBezTo>
                    <a:cubicBezTo>
                      <a:pt x="57" y="46"/>
                      <a:pt x="57" y="46"/>
                      <a:pt x="57" y="46"/>
                    </a:cubicBezTo>
                    <a:cubicBezTo>
                      <a:pt x="55" y="44"/>
                      <a:pt x="53" y="42"/>
                      <a:pt x="51" y="41"/>
                    </a:cubicBezTo>
                    <a:cubicBezTo>
                      <a:pt x="49" y="40"/>
                      <a:pt x="47" y="39"/>
                      <a:pt x="45" y="40"/>
                    </a:cubicBezTo>
                    <a:cubicBezTo>
                      <a:pt x="43" y="40"/>
                      <a:pt x="42" y="41"/>
                      <a:pt x="41" y="42"/>
                    </a:cubicBezTo>
                    <a:cubicBezTo>
                      <a:pt x="39" y="43"/>
                      <a:pt x="38" y="44"/>
                      <a:pt x="37" y="46"/>
                    </a:cubicBezTo>
                    <a:cubicBezTo>
                      <a:pt x="30" y="39"/>
                      <a:pt x="30" y="39"/>
                      <a:pt x="30" y="39"/>
                    </a:cubicBezTo>
                    <a:cubicBezTo>
                      <a:pt x="49" y="0"/>
                      <a:pt x="49" y="0"/>
                      <a:pt x="49" y="0"/>
                    </a:cubicBezTo>
                    <a:cubicBezTo>
                      <a:pt x="57" y="7"/>
                      <a:pt x="57" y="7"/>
                      <a:pt x="57" y="7"/>
                    </a:cubicBezTo>
                    <a:cubicBezTo>
                      <a:pt x="57" y="8"/>
                      <a:pt x="56" y="10"/>
                      <a:pt x="55" y="12"/>
                    </a:cubicBezTo>
                    <a:cubicBezTo>
                      <a:pt x="55" y="14"/>
                      <a:pt x="54" y="16"/>
                      <a:pt x="55" y="17"/>
                    </a:cubicBezTo>
                    <a:cubicBezTo>
                      <a:pt x="55" y="19"/>
                      <a:pt x="56" y="22"/>
                      <a:pt x="57" y="24"/>
                    </a:cubicBezTo>
                    <a:cubicBezTo>
                      <a:pt x="58" y="26"/>
                      <a:pt x="61" y="28"/>
                      <a:pt x="63" y="31"/>
                    </a:cubicBezTo>
                    <a:cubicBezTo>
                      <a:pt x="174" y="129"/>
                      <a:pt x="174" y="129"/>
                      <a:pt x="174" y="129"/>
                    </a:cubicBezTo>
                    <a:cubicBezTo>
                      <a:pt x="176" y="132"/>
                      <a:pt x="178" y="133"/>
                      <a:pt x="180" y="134"/>
                    </a:cubicBezTo>
                    <a:cubicBezTo>
                      <a:pt x="182" y="135"/>
                      <a:pt x="184" y="136"/>
                      <a:pt x="186" y="135"/>
                    </a:cubicBezTo>
                    <a:cubicBezTo>
                      <a:pt x="188" y="135"/>
                      <a:pt x="189" y="134"/>
                      <a:pt x="191" y="133"/>
                    </a:cubicBezTo>
                    <a:cubicBezTo>
                      <a:pt x="193" y="132"/>
                      <a:pt x="194" y="131"/>
                      <a:pt x="194" y="130"/>
                    </a:cubicBezTo>
                    <a:cubicBezTo>
                      <a:pt x="202" y="137"/>
                      <a:pt x="202" y="137"/>
                      <a:pt x="202" y="137"/>
                    </a:cubicBezTo>
                    <a:cubicBezTo>
                      <a:pt x="182" y="175"/>
                      <a:pt x="182" y="175"/>
                      <a:pt x="182" y="175"/>
                    </a:cubicBezTo>
                    <a:cubicBezTo>
                      <a:pt x="175" y="169"/>
                      <a:pt x="175" y="169"/>
                      <a:pt x="175" y="169"/>
                    </a:cubicBezTo>
                    <a:cubicBezTo>
                      <a:pt x="175" y="167"/>
                      <a:pt x="176" y="165"/>
                      <a:pt x="176" y="163"/>
                    </a:cubicBezTo>
                    <a:cubicBezTo>
                      <a:pt x="176" y="161"/>
                      <a:pt x="176" y="159"/>
                      <a:pt x="176" y="158"/>
                    </a:cubicBezTo>
                    <a:cubicBezTo>
                      <a:pt x="176" y="156"/>
                      <a:pt x="175" y="153"/>
                      <a:pt x="174" y="151"/>
                    </a:cubicBezTo>
                    <a:cubicBezTo>
                      <a:pt x="172" y="149"/>
                      <a:pt x="170" y="146"/>
                      <a:pt x="167" y="144"/>
                    </a:cubicBezTo>
                    <a:cubicBezTo>
                      <a:pt x="120" y="102"/>
                      <a:pt x="120" y="102"/>
                      <a:pt x="120" y="102"/>
                    </a:cubicBezTo>
                    <a:cubicBezTo>
                      <a:pt x="98" y="146"/>
                      <a:pt x="98" y="146"/>
                      <a:pt x="98" y="146"/>
                    </a:cubicBezTo>
                    <a:cubicBezTo>
                      <a:pt x="144" y="187"/>
                      <a:pt x="144" y="187"/>
                      <a:pt x="144" y="187"/>
                    </a:cubicBezTo>
                    <a:cubicBezTo>
                      <a:pt x="146" y="189"/>
                      <a:pt x="148" y="191"/>
                      <a:pt x="151" y="192"/>
                    </a:cubicBezTo>
                    <a:cubicBezTo>
                      <a:pt x="153" y="193"/>
                      <a:pt x="155" y="193"/>
                      <a:pt x="157" y="193"/>
                    </a:cubicBezTo>
                    <a:cubicBezTo>
                      <a:pt x="158" y="192"/>
                      <a:pt x="160" y="192"/>
                      <a:pt x="161" y="191"/>
                    </a:cubicBezTo>
                    <a:cubicBezTo>
                      <a:pt x="163" y="190"/>
                      <a:pt x="164" y="189"/>
                      <a:pt x="165" y="188"/>
                    </a:cubicBezTo>
                    <a:cubicBezTo>
                      <a:pt x="172" y="194"/>
                      <a:pt x="172" y="194"/>
                      <a:pt x="172" y="194"/>
                    </a:cubicBezTo>
                    <a:cubicBezTo>
                      <a:pt x="152" y="233"/>
                      <a:pt x="152" y="233"/>
                      <a:pt x="152" y="233"/>
                    </a:cubicBezTo>
                    <a:cubicBezTo>
                      <a:pt x="145" y="226"/>
                      <a:pt x="145" y="226"/>
                      <a:pt x="145" y="226"/>
                    </a:cubicBezTo>
                    <a:cubicBezTo>
                      <a:pt x="145" y="225"/>
                      <a:pt x="146" y="223"/>
                      <a:pt x="146" y="221"/>
                    </a:cubicBezTo>
                    <a:cubicBezTo>
                      <a:pt x="147" y="218"/>
                      <a:pt x="147" y="217"/>
                      <a:pt x="147" y="215"/>
                    </a:cubicBezTo>
                    <a:cubicBezTo>
                      <a:pt x="147" y="213"/>
                      <a:pt x="146" y="211"/>
                      <a:pt x="144" y="208"/>
                    </a:cubicBezTo>
                    <a:cubicBezTo>
                      <a:pt x="142" y="206"/>
                      <a:pt x="140" y="204"/>
                      <a:pt x="138" y="202"/>
                    </a:cubicBezTo>
                    <a:cubicBezTo>
                      <a:pt x="28" y="103"/>
                      <a:pt x="28" y="103"/>
                      <a:pt x="28" y="103"/>
                    </a:cubicBezTo>
                    <a:cubicBezTo>
                      <a:pt x="25" y="101"/>
                      <a:pt x="23" y="99"/>
                      <a:pt x="21" y="98"/>
                    </a:cubicBezTo>
                    <a:cubicBezTo>
                      <a:pt x="19" y="97"/>
                      <a:pt x="17" y="97"/>
                      <a:pt x="15" y="97"/>
                    </a:cubicBezTo>
                    <a:cubicBezTo>
                      <a:pt x="14" y="97"/>
                      <a:pt x="12" y="98"/>
                      <a:pt x="11" y="99"/>
                    </a:cubicBezTo>
                    <a:cubicBezTo>
                      <a:pt x="9" y="101"/>
                      <a:pt x="8" y="102"/>
                      <a:pt x="7" y="103"/>
                    </a:cubicBezTo>
                    <a:lnTo>
                      <a:pt x="0" y="96"/>
                    </a:lnTo>
                    <a:close/>
                  </a:path>
                </a:pathLst>
              </a:custGeom>
              <a:solidFill>
                <a:srgbClr val="898989"/>
              </a:solidFill>
              <a:ln>
                <a:noFill/>
              </a:ln>
            </p:spPr>
            <p:txBody>
              <a:bodyPr anchor="ctr"/>
              <a:lstStyle/>
              <a:p>
                <a:pPr algn="ctr"/>
                <a:endParaRPr/>
              </a:p>
            </p:txBody>
          </p:sp>
          <p:sp>
            <p:nvSpPr>
              <p:cNvPr id="7" name="îSļíḍê">
                <a:extLst>
                  <a:ext uri="{FF2B5EF4-FFF2-40B4-BE49-F238E27FC236}">
                    <a16:creationId xmlns:a16="http://schemas.microsoft.com/office/drawing/2014/main" id="{4156E9E7-6471-4FF9-2ECC-5F4C943E12EE}"/>
                  </a:ext>
                </a:extLst>
              </p:cNvPr>
              <p:cNvSpPr/>
              <p:nvPr/>
            </p:nvSpPr>
            <p:spPr bwMode="auto">
              <a:xfrm>
                <a:off x="2319338" y="3086101"/>
                <a:ext cx="144463" cy="157163"/>
              </a:xfrm>
              <a:custGeom>
                <a:avLst/>
                <a:gdLst>
                  <a:gd name="T0" fmla="*/ 130 w 185"/>
                  <a:gd name="T1" fmla="*/ 193 h 199"/>
                  <a:gd name="T2" fmla="*/ 132 w 185"/>
                  <a:gd name="T3" fmla="*/ 186 h 199"/>
                  <a:gd name="T4" fmla="*/ 131 w 185"/>
                  <a:gd name="T5" fmla="*/ 177 h 199"/>
                  <a:gd name="T6" fmla="*/ 122 w 185"/>
                  <a:gd name="T7" fmla="*/ 165 h 199"/>
                  <a:gd name="T8" fmla="*/ 103 w 185"/>
                  <a:gd name="T9" fmla="*/ 148 h 199"/>
                  <a:gd name="T10" fmla="*/ 35 w 185"/>
                  <a:gd name="T11" fmla="*/ 91 h 199"/>
                  <a:gd name="T12" fmla="*/ 15 w 185"/>
                  <a:gd name="T13" fmla="*/ 69 h 199"/>
                  <a:gd name="T14" fmla="*/ 3 w 185"/>
                  <a:gd name="T15" fmla="*/ 47 h 199"/>
                  <a:gd name="T16" fmla="*/ 0 w 185"/>
                  <a:gd name="T17" fmla="*/ 29 h 199"/>
                  <a:gd name="T18" fmla="*/ 3 w 185"/>
                  <a:gd name="T19" fmla="*/ 16 h 199"/>
                  <a:gd name="T20" fmla="*/ 14 w 185"/>
                  <a:gd name="T21" fmla="*/ 4 h 199"/>
                  <a:gd name="T22" fmla="*/ 29 w 185"/>
                  <a:gd name="T23" fmla="*/ 1 h 199"/>
                  <a:gd name="T24" fmla="*/ 47 w 185"/>
                  <a:gd name="T25" fmla="*/ 6 h 199"/>
                  <a:gd name="T26" fmla="*/ 65 w 185"/>
                  <a:gd name="T27" fmla="*/ 18 h 199"/>
                  <a:gd name="T28" fmla="*/ 157 w 185"/>
                  <a:gd name="T29" fmla="*/ 95 h 199"/>
                  <a:gd name="T30" fmla="*/ 163 w 185"/>
                  <a:gd name="T31" fmla="*/ 100 h 199"/>
                  <a:gd name="T32" fmla="*/ 170 w 185"/>
                  <a:gd name="T33" fmla="*/ 101 h 199"/>
                  <a:gd name="T34" fmla="*/ 174 w 185"/>
                  <a:gd name="T35" fmla="*/ 99 h 199"/>
                  <a:gd name="T36" fmla="*/ 178 w 185"/>
                  <a:gd name="T37" fmla="*/ 96 h 199"/>
                  <a:gd name="T38" fmla="*/ 185 w 185"/>
                  <a:gd name="T39" fmla="*/ 102 h 199"/>
                  <a:gd name="T40" fmla="*/ 166 w 185"/>
                  <a:gd name="T41" fmla="*/ 141 h 199"/>
                  <a:gd name="T42" fmla="*/ 158 w 185"/>
                  <a:gd name="T43" fmla="*/ 135 h 199"/>
                  <a:gd name="T44" fmla="*/ 160 w 185"/>
                  <a:gd name="T45" fmla="*/ 129 h 199"/>
                  <a:gd name="T46" fmla="*/ 160 w 185"/>
                  <a:gd name="T47" fmla="*/ 124 h 199"/>
                  <a:gd name="T48" fmla="*/ 157 w 185"/>
                  <a:gd name="T49" fmla="*/ 117 h 199"/>
                  <a:gd name="T50" fmla="*/ 151 w 185"/>
                  <a:gd name="T51" fmla="*/ 111 h 199"/>
                  <a:gd name="T52" fmla="*/ 65 w 185"/>
                  <a:gd name="T53" fmla="*/ 38 h 199"/>
                  <a:gd name="T54" fmla="*/ 51 w 185"/>
                  <a:gd name="T55" fmla="*/ 28 h 199"/>
                  <a:gd name="T56" fmla="*/ 37 w 185"/>
                  <a:gd name="T57" fmla="*/ 21 h 199"/>
                  <a:gd name="T58" fmla="*/ 24 w 185"/>
                  <a:gd name="T59" fmla="*/ 19 h 199"/>
                  <a:gd name="T60" fmla="*/ 14 w 185"/>
                  <a:gd name="T61" fmla="*/ 28 h 199"/>
                  <a:gd name="T62" fmla="*/ 12 w 185"/>
                  <a:gd name="T63" fmla="*/ 44 h 199"/>
                  <a:gd name="T64" fmla="*/ 18 w 185"/>
                  <a:gd name="T65" fmla="*/ 60 h 199"/>
                  <a:gd name="T66" fmla="*/ 29 w 185"/>
                  <a:gd name="T67" fmla="*/ 75 h 199"/>
                  <a:gd name="T68" fmla="*/ 41 w 185"/>
                  <a:gd name="T69" fmla="*/ 87 h 199"/>
                  <a:gd name="T70" fmla="*/ 105 w 185"/>
                  <a:gd name="T71" fmla="*/ 140 h 199"/>
                  <a:gd name="T72" fmla="*/ 125 w 185"/>
                  <a:gd name="T73" fmla="*/ 156 h 199"/>
                  <a:gd name="T74" fmla="*/ 137 w 185"/>
                  <a:gd name="T75" fmla="*/ 161 h 199"/>
                  <a:gd name="T76" fmla="*/ 144 w 185"/>
                  <a:gd name="T77" fmla="*/ 159 h 199"/>
                  <a:gd name="T78" fmla="*/ 149 w 185"/>
                  <a:gd name="T79" fmla="*/ 154 h 199"/>
                  <a:gd name="T80" fmla="*/ 157 w 185"/>
                  <a:gd name="T81" fmla="*/ 161 h 199"/>
                  <a:gd name="T82" fmla="*/ 138 w 185"/>
                  <a:gd name="T83" fmla="*/ 199 h 199"/>
                  <a:gd name="T84" fmla="*/ 130 w 185"/>
                  <a:gd name="T85" fmla="*/ 19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99">
                    <a:moveTo>
                      <a:pt x="130" y="193"/>
                    </a:moveTo>
                    <a:cubicBezTo>
                      <a:pt x="131" y="191"/>
                      <a:pt x="131" y="189"/>
                      <a:pt x="132" y="186"/>
                    </a:cubicBezTo>
                    <a:cubicBezTo>
                      <a:pt x="132" y="183"/>
                      <a:pt x="132" y="180"/>
                      <a:pt x="131" y="177"/>
                    </a:cubicBezTo>
                    <a:cubicBezTo>
                      <a:pt x="130" y="174"/>
                      <a:pt x="127" y="170"/>
                      <a:pt x="122" y="165"/>
                    </a:cubicBezTo>
                    <a:cubicBezTo>
                      <a:pt x="117" y="160"/>
                      <a:pt x="111" y="155"/>
                      <a:pt x="103" y="148"/>
                    </a:cubicBezTo>
                    <a:cubicBezTo>
                      <a:pt x="35" y="91"/>
                      <a:pt x="35" y="91"/>
                      <a:pt x="35" y="91"/>
                    </a:cubicBezTo>
                    <a:cubicBezTo>
                      <a:pt x="27" y="84"/>
                      <a:pt x="20" y="77"/>
                      <a:pt x="15" y="69"/>
                    </a:cubicBezTo>
                    <a:cubicBezTo>
                      <a:pt x="9" y="61"/>
                      <a:pt x="5" y="54"/>
                      <a:pt x="3" y="47"/>
                    </a:cubicBezTo>
                    <a:cubicBezTo>
                      <a:pt x="1" y="40"/>
                      <a:pt x="0" y="34"/>
                      <a:pt x="0" y="29"/>
                    </a:cubicBezTo>
                    <a:cubicBezTo>
                      <a:pt x="0" y="24"/>
                      <a:pt x="1" y="19"/>
                      <a:pt x="3" y="16"/>
                    </a:cubicBezTo>
                    <a:cubicBezTo>
                      <a:pt x="6" y="10"/>
                      <a:pt x="9" y="6"/>
                      <a:pt x="14" y="4"/>
                    </a:cubicBezTo>
                    <a:cubicBezTo>
                      <a:pt x="18" y="1"/>
                      <a:pt x="24" y="0"/>
                      <a:pt x="29" y="1"/>
                    </a:cubicBezTo>
                    <a:cubicBezTo>
                      <a:pt x="35" y="1"/>
                      <a:pt x="41" y="3"/>
                      <a:pt x="47" y="6"/>
                    </a:cubicBezTo>
                    <a:cubicBezTo>
                      <a:pt x="53" y="9"/>
                      <a:pt x="59" y="13"/>
                      <a:pt x="65" y="18"/>
                    </a:cubicBezTo>
                    <a:cubicBezTo>
                      <a:pt x="157" y="95"/>
                      <a:pt x="157" y="95"/>
                      <a:pt x="157" y="95"/>
                    </a:cubicBezTo>
                    <a:cubicBezTo>
                      <a:pt x="159" y="98"/>
                      <a:pt x="162" y="99"/>
                      <a:pt x="163" y="100"/>
                    </a:cubicBezTo>
                    <a:cubicBezTo>
                      <a:pt x="165" y="101"/>
                      <a:pt x="168" y="101"/>
                      <a:pt x="170" y="101"/>
                    </a:cubicBezTo>
                    <a:cubicBezTo>
                      <a:pt x="171" y="101"/>
                      <a:pt x="173" y="100"/>
                      <a:pt x="174" y="99"/>
                    </a:cubicBezTo>
                    <a:cubicBezTo>
                      <a:pt x="176" y="98"/>
                      <a:pt x="177" y="96"/>
                      <a:pt x="178" y="96"/>
                    </a:cubicBezTo>
                    <a:cubicBezTo>
                      <a:pt x="185" y="102"/>
                      <a:pt x="185" y="102"/>
                      <a:pt x="185" y="102"/>
                    </a:cubicBezTo>
                    <a:cubicBezTo>
                      <a:pt x="166" y="141"/>
                      <a:pt x="166" y="141"/>
                      <a:pt x="166" y="141"/>
                    </a:cubicBezTo>
                    <a:cubicBezTo>
                      <a:pt x="158" y="135"/>
                      <a:pt x="158" y="135"/>
                      <a:pt x="158" y="135"/>
                    </a:cubicBezTo>
                    <a:cubicBezTo>
                      <a:pt x="159" y="134"/>
                      <a:pt x="159" y="132"/>
                      <a:pt x="160" y="129"/>
                    </a:cubicBezTo>
                    <a:cubicBezTo>
                      <a:pt x="160" y="127"/>
                      <a:pt x="160" y="125"/>
                      <a:pt x="160" y="124"/>
                    </a:cubicBezTo>
                    <a:cubicBezTo>
                      <a:pt x="160" y="122"/>
                      <a:pt x="159" y="119"/>
                      <a:pt x="157" y="117"/>
                    </a:cubicBezTo>
                    <a:cubicBezTo>
                      <a:pt x="155" y="115"/>
                      <a:pt x="153" y="113"/>
                      <a:pt x="151" y="111"/>
                    </a:cubicBezTo>
                    <a:cubicBezTo>
                      <a:pt x="65" y="38"/>
                      <a:pt x="65" y="38"/>
                      <a:pt x="65" y="38"/>
                    </a:cubicBezTo>
                    <a:cubicBezTo>
                      <a:pt x="61" y="35"/>
                      <a:pt x="56" y="31"/>
                      <a:pt x="51" y="28"/>
                    </a:cubicBezTo>
                    <a:cubicBezTo>
                      <a:pt x="47" y="25"/>
                      <a:pt x="42" y="22"/>
                      <a:pt x="37" y="21"/>
                    </a:cubicBezTo>
                    <a:cubicBezTo>
                      <a:pt x="32" y="19"/>
                      <a:pt x="28" y="19"/>
                      <a:pt x="24" y="19"/>
                    </a:cubicBezTo>
                    <a:cubicBezTo>
                      <a:pt x="20" y="20"/>
                      <a:pt x="16" y="23"/>
                      <a:pt x="14" y="28"/>
                    </a:cubicBezTo>
                    <a:cubicBezTo>
                      <a:pt x="12" y="33"/>
                      <a:pt x="11" y="38"/>
                      <a:pt x="12" y="44"/>
                    </a:cubicBezTo>
                    <a:cubicBezTo>
                      <a:pt x="13" y="49"/>
                      <a:pt x="15" y="55"/>
                      <a:pt x="18" y="60"/>
                    </a:cubicBezTo>
                    <a:cubicBezTo>
                      <a:pt x="21" y="65"/>
                      <a:pt x="25" y="70"/>
                      <a:pt x="29" y="75"/>
                    </a:cubicBezTo>
                    <a:cubicBezTo>
                      <a:pt x="32" y="79"/>
                      <a:pt x="37" y="83"/>
                      <a:pt x="41" y="87"/>
                    </a:cubicBezTo>
                    <a:cubicBezTo>
                      <a:pt x="105" y="140"/>
                      <a:pt x="105" y="140"/>
                      <a:pt x="105" y="140"/>
                    </a:cubicBezTo>
                    <a:cubicBezTo>
                      <a:pt x="113" y="147"/>
                      <a:pt x="120" y="152"/>
                      <a:pt x="125" y="156"/>
                    </a:cubicBezTo>
                    <a:cubicBezTo>
                      <a:pt x="131" y="160"/>
                      <a:pt x="135" y="161"/>
                      <a:pt x="137" y="161"/>
                    </a:cubicBezTo>
                    <a:cubicBezTo>
                      <a:pt x="140" y="161"/>
                      <a:pt x="142" y="161"/>
                      <a:pt x="144" y="159"/>
                    </a:cubicBezTo>
                    <a:cubicBezTo>
                      <a:pt x="147" y="157"/>
                      <a:pt x="148" y="155"/>
                      <a:pt x="149" y="154"/>
                    </a:cubicBezTo>
                    <a:cubicBezTo>
                      <a:pt x="157" y="161"/>
                      <a:pt x="157" y="161"/>
                      <a:pt x="157" y="161"/>
                    </a:cubicBezTo>
                    <a:cubicBezTo>
                      <a:pt x="138" y="199"/>
                      <a:pt x="138" y="199"/>
                      <a:pt x="138" y="199"/>
                    </a:cubicBezTo>
                    <a:lnTo>
                      <a:pt x="130" y="193"/>
                    </a:lnTo>
                    <a:close/>
                  </a:path>
                </a:pathLst>
              </a:custGeom>
              <a:solidFill>
                <a:srgbClr val="898989"/>
              </a:solidFill>
              <a:ln>
                <a:noFill/>
              </a:ln>
            </p:spPr>
            <p:txBody>
              <a:bodyPr anchor="ctr"/>
              <a:lstStyle/>
              <a:p>
                <a:pPr algn="ctr"/>
                <a:endParaRPr/>
              </a:p>
            </p:txBody>
          </p:sp>
          <p:sp>
            <p:nvSpPr>
              <p:cNvPr id="8" name="ïşḻiḑe">
                <a:extLst>
                  <a:ext uri="{FF2B5EF4-FFF2-40B4-BE49-F238E27FC236}">
                    <a16:creationId xmlns:a16="http://schemas.microsoft.com/office/drawing/2014/main" id="{EFA3EC8B-C6F5-56C4-2D30-6B656C5BD46C}"/>
                  </a:ext>
                </a:extLst>
              </p:cNvPr>
              <p:cNvSpPr/>
              <p:nvPr/>
            </p:nvSpPr>
            <p:spPr bwMode="auto">
              <a:xfrm>
                <a:off x="2279651" y="3140076"/>
                <a:ext cx="147638" cy="127000"/>
              </a:xfrm>
              <a:custGeom>
                <a:avLst/>
                <a:gdLst>
                  <a:gd name="T0" fmla="*/ 0 w 189"/>
                  <a:gd name="T1" fmla="*/ 104 h 161"/>
                  <a:gd name="T2" fmla="*/ 15 w 189"/>
                  <a:gd name="T3" fmla="*/ 62 h 161"/>
                  <a:gd name="T4" fmla="*/ 23 w 189"/>
                  <a:gd name="T5" fmla="*/ 67 h 161"/>
                  <a:gd name="T6" fmla="*/ 22 w 189"/>
                  <a:gd name="T7" fmla="*/ 78 h 161"/>
                  <a:gd name="T8" fmla="*/ 25 w 189"/>
                  <a:gd name="T9" fmla="*/ 84 h 161"/>
                  <a:gd name="T10" fmla="*/ 28 w 189"/>
                  <a:gd name="T11" fmla="*/ 86 h 161"/>
                  <a:gd name="T12" fmla="*/ 31 w 189"/>
                  <a:gd name="T13" fmla="*/ 87 h 161"/>
                  <a:gd name="T14" fmla="*/ 71 w 189"/>
                  <a:gd name="T15" fmla="*/ 102 h 161"/>
                  <a:gd name="T16" fmla="*/ 84 w 189"/>
                  <a:gd name="T17" fmla="*/ 66 h 161"/>
                  <a:gd name="T18" fmla="*/ 71 w 189"/>
                  <a:gd name="T19" fmla="*/ 54 h 161"/>
                  <a:gd name="T20" fmla="*/ 60 w 189"/>
                  <a:gd name="T21" fmla="*/ 45 h 161"/>
                  <a:gd name="T22" fmla="*/ 53 w 189"/>
                  <a:gd name="T23" fmla="*/ 38 h 161"/>
                  <a:gd name="T24" fmla="*/ 48 w 189"/>
                  <a:gd name="T25" fmla="*/ 35 h 161"/>
                  <a:gd name="T26" fmla="*/ 39 w 189"/>
                  <a:gd name="T27" fmla="*/ 35 h 161"/>
                  <a:gd name="T28" fmla="*/ 32 w 189"/>
                  <a:gd name="T29" fmla="*/ 43 h 161"/>
                  <a:gd name="T30" fmla="*/ 24 w 189"/>
                  <a:gd name="T31" fmla="*/ 38 h 161"/>
                  <a:gd name="T32" fmla="*/ 37 w 189"/>
                  <a:gd name="T33" fmla="*/ 0 h 161"/>
                  <a:gd name="T34" fmla="*/ 46 w 189"/>
                  <a:gd name="T35" fmla="*/ 5 h 161"/>
                  <a:gd name="T36" fmla="*/ 46 w 189"/>
                  <a:gd name="T37" fmla="*/ 10 h 161"/>
                  <a:gd name="T38" fmla="*/ 47 w 189"/>
                  <a:gd name="T39" fmla="*/ 17 h 161"/>
                  <a:gd name="T40" fmla="*/ 52 w 189"/>
                  <a:gd name="T41" fmla="*/ 25 h 161"/>
                  <a:gd name="T42" fmla="*/ 60 w 189"/>
                  <a:gd name="T43" fmla="*/ 34 h 161"/>
                  <a:gd name="T44" fmla="*/ 125 w 189"/>
                  <a:gd name="T45" fmla="*/ 95 h 161"/>
                  <a:gd name="T46" fmla="*/ 189 w 189"/>
                  <a:gd name="T47" fmla="*/ 156 h 161"/>
                  <a:gd name="T48" fmla="*/ 186 w 189"/>
                  <a:gd name="T49" fmla="*/ 161 h 161"/>
                  <a:gd name="T50" fmla="*/ 30 w 189"/>
                  <a:gd name="T51" fmla="*/ 105 h 161"/>
                  <a:gd name="T52" fmla="*/ 22 w 189"/>
                  <a:gd name="T53" fmla="*/ 103 h 161"/>
                  <a:gd name="T54" fmla="*/ 15 w 189"/>
                  <a:gd name="T55" fmla="*/ 103 h 161"/>
                  <a:gd name="T56" fmla="*/ 11 w 189"/>
                  <a:gd name="T57" fmla="*/ 106 h 161"/>
                  <a:gd name="T58" fmla="*/ 8 w 189"/>
                  <a:gd name="T59" fmla="*/ 109 h 161"/>
                  <a:gd name="T60" fmla="*/ 0 w 189"/>
                  <a:gd name="T61" fmla="*/ 104 h 161"/>
                  <a:gd name="T62" fmla="*/ 83 w 189"/>
                  <a:gd name="T63" fmla="*/ 106 h 161"/>
                  <a:gd name="T64" fmla="*/ 153 w 189"/>
                  <a:gd name="T65" fmla="*/ 131 h 161"/>
                  <a:gd name="T66" fmla="*/ 94 w 189"/>
                  <a:gd name="T67" fmla="*/ 75 h 161"/>
                  <a:gd name="T68" fmla="*/ 83 w 189"/>
                  <a:gd name="T69" fmla="*/ 10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61">
                    <a:moveTo>
                      <a:pt x="0" y="104"/>
                    </a:moveTo>
                    <a:cubicBezTo>
                      <a:pt x="15" y="62"/>
                      <a:pt x="15" y="62"/>
                      <a:pt x="15" y="62"/>
                    </a:cubicBezTo>
                    <a:cubicBezTo>
                      <a:pt x="23" y="67"/>
                      <a:pt x="23" y="67"/>
                      <a:pt x="23" y="67"/>
                    </a:cubicBezTo>
                    <a:cubicBezTo>
                      <a:pt x="22" y="71"/>
                      <a:pt x="22" y="75"/>
                      <a:pt x="22" y="78"/>
                    </a:cubicBezTo>
                    <a:cubicBezTo>
                      <a:pt x="23" y="81"/>
                      <a:pt x="24" y="83"/>
                      <a:pt x="25" y="84"/>
                    </a:cubicBezTo>
                    <a:cubicBezTo>
                      <a:pt x="26" y="85"/>
                      <a:pt x="27" y="85"/>
                      <a:pt x="28" y="86"/>
                    </a:cubicBezTo>
                    <a:cubicBezTo>
                      <a:pt x="29" y="86"/>
                      <a:pt x="30" y="87"/>
                      <a:pt x="31" y="87"/>
                    </a:cubicBezTo>
                    <a:cubicBezTo>
                      <a:pt x="71" y="102"/>
                      <a:pt x="71" y="102"/>
                      <a:pt x="71" y="102"/>
                    </a:cubicBezTo>
                    <a:cubicBezTo>
                      <a:pt x="84" y="66"/>
                      <a:pt x="84" y="66"/>
                      <a:pt x="84" y="66"/>
                    </a:cubicBezTo>
                    <a:cubicBezTo>
                      <a:pt x="79" y="62"/>
                      <a:pt x="75" y="58"/>
                      <a:pt x="71" y="54"/>
                    </a:cubicBezTo>
                    <a:cubicBezTo>
                      <a:pt x="67" y="51"/>
                      <a:pt x="64" y="48"/>
                      <a:pt x="60" y="45"/>
                    </a:cubicBezTo>
                    <a:cubicBezTo>
                      <a:pt x="57" y="42"/>
                      <a:pt x="55" y="40"/>
                      <a:pt x="53" y="38"/>
                    </a:cubicBezTo>
                    <a:cubicBezTo>
                      <a:pt x="51" y="37"/>
                      <a:pt x="49" y="36"/>
                      <a:pt x="48" y="35"/>
                    </a:cubicBezTo>
                    <a:cubicBezTo>
                      <a:pt x="45" y="33"/>
                      <a:pt x="42" y="33"/>
                      <a:pt x="39" y="35"/>
                    </a:cubicBezTo>
                    <a:cubicBezTo>
                      <a:pt x="36" y="37"/>
                      <a:pt x="34" y="39"/>
                      <a:pt x="32" y="43"/>
                    </a:cubicBezTo>
                    <a:cubicBezTo>
                      <a:pt x="24" y="38"/>
                      <a:pt x="24" y="38"/>
                      <a:pt x="24" y="38"/>
                    </a:cubicBezTo>
                    <a:cubicBezTo>
                      <a:pt x="37" y="0"/>
                      <a:pt x="37" y="0"/>
                      <a:pt x="37" y="0"/>
                    </a:cubicBezTo>
                    <a:cubicBezTo>
                      <a:pt x="46" y="5"/>
                      <a:pt x="46" y="5"/>
                      <a:pt x="46" y="5"/>
                    </a:cubicBezTo>
                    <a:cubicBezTo>
                      <a:pt x="46" y="6"/>
                      <a:pt x="45" y="8"/>
                      <a:pt x="46" y="10"/>
                    </a:cubicBezTo>
                    <a:cubicBezTo>
                      <a:pt x="46" y="13"/>
                      <a:pt x="46" y="15"/>
                      <a:pt x="47" y="17"/>
                    </a:cubicBezTo>
                    <a:cubicBezTo>
                      <a:pt x="48" y="20"/>
                      <a:pt x="50" y="23"/>
                      <a:pt x="52" y="25"/>
                    </a:cubicBezTo>
                    <a:cubicBezTo>
                      <a:pt x="54" y="28"/>
                      <a:pt x="57" y="31"/>
                      <a:pt x="60" y="34"/>
                    </a:cubicBezTo>
                    <a:cubicBezTo>
                      <a:pt x="79" y="53"/>
                      <a:pt x="101" y="73"/>
                      <a:pt x="125" y="95"/>
                    </a:cubicBezTo>
                    <a:cubicBezTo>
                      <a:pt x="149" y="118"/>
                      <a:pt x="170" y="138"/>
                      <a:pt x="189" y="156"/>
                    </a:cubicBezTo>
                    <a:cubicBezTo>
                      <a:pt x="186" y="161"/>
                      <a:pt x="186" y="161"/>
                      <a:pt x="186" y="161"/>
                    </a:cubicBezTo>
                    <a:cubicBezTo>
                      <a:pt x="30" y="105"/>
                      <a:pt x="30" y="105"/>
                      <a:pt x="30" y="105"/>
                    </a:cubicBezTo>
                    <a:cubicBezTo>
                      <a:pt x="27" y="104"/>
                      <a:pt x="24" y="103"/>
                      <a:pt x="22" y="103"/>
                    </a:cubicBezTo>
                    <a:cubicBezTo>
                      <a:pt x="20" y="102"/>
                      <a:pt x="18" y="102"/>
                      <a:pt x="15" y="103"/>
                    </a:cubicBezTo>
                    <a:cubicBezTo>
                      <a:pt x="14" y="103"/>
                      <a:pt x="12" y="104"/>
                      <a:pt x="11" y="106"/>
                    </a:cubicBezTo>
                    <a:cubicBezTo>
                      <a:pt x="10" y="107"/>
                      <a:pt x="9" y="108"/>
                      <a:pt x="8" y="109"/>
                    </a:cubicBezTo>
                    <a:cubicBezTo>
                      <a:pt x="0" y="104"/>
                      <a:pt x="0" y="104"/>
                      <a:pt x="0" y="104"/>
                    </a:cubicBezTo>
                    <a:close/>
                    <a:moveTo>
                      <a:pt x="83" y="106"/>
                    </a:moveTo>
                    <a:cubicBezTo>
                      <a:pt x="153" y="131"/>
                      <a:pt x="153" y="131"/>
                      <a:pt x="153" y="131"/>
                    </a:cubicBezTo>
                    <a:cubicBezTo>
                      <a:pt x="94" y="75"/>
                      <a:pt x="94" y="75"/>
                      <a:pt x="94" y="75"/>
                    </a:cubicBezTo>
                    <a:lnTo>
                      <a:pt x="83" y="106"/>
                    </a:lnTo>
                    <a:close/>
                  </a:path>
                </a:pathLst>
              </a:custGeom>
              <a:solidFill>
                <a:srgbClr val="898989"/>
              </a:solidFill>
              <a:ln>
                <a:noFill/>
              </a:ln>
            </p:spPr>
            <p:txBody>
              <a:bodyPr anchor="ctr"/>
              <a:lstStyle/>
              <a:p>
                <a:pPr algn="ctr"/>
                <a:endParaRPr/>
              </a:p>
            </p:txBody>
          </p:sp>
          <p:sp>
            <p:nvSpPr>
              <p:cNvPr id="9" name="ïṡļiḑê">
                <a:extLst>
                  <a:ext uri="{FF2B5EF4-FFF2-40B4-BE49-F238E27FC236}">
                    <a16:creationId xmlns:a16="http://schemas.microsoft.com/office/drawing/2014/main" id="{BBECECA4-4655-37CC-19E7-6B3369143E50}"/>
                  </a:ext>
                </a:extLst>
              </p:cNvPr>
              <p:cNvSpPr/>
              <p:nvPr/>
            </p:nvSpPr>
            <p:spPr bwMode="auto">
              <a:xfrm>
                <a:off x="2266951" y="3238501"/>
                <a:ext cx="152400" cy="103188"/>
              </a:xfrm>
              <a:custGeom>
                <a:avLst/>
                <a:gdLst>
                  <a:gd name="T0" fmla="*/ 56 w 193"/>
                  <a:gd name="T1" fmla="*/ 105 h 132"/>
                  <a:gd name="T2" fmla="*/ 0 w 193"/>
                  <a:gd name="T3" fmla="*/ 89 h 132"/>
                  <a:gd name="T4" fmla="*/ 12 w 193"/>
                  <a:gd name="T5" fmla="*/ 0 h 132"/>
                  <a:gd name="T6" fmla="*/ 16 w 193"/>
                  <a:gd name="T7" fmla="*/ 1 h 132"/>
                  <a:gd name="T8" fmla="*/ 175 w 193"/>
                  <a:gd name="T9" fmla="*/ 108 h 132"/>
                  <a:gd name="T10" fmla="*/ 178 w 193"/>
                  <a:gd name="T11" fmla="*/ 83 h 132"/>
                  <a:gd name="T12" fmla="*/ 179 w 193"/>
                  <a:gd name="T13" fmla="*/ 75 h 132"/>
                  <a:gd name="T14" fmla="*/ 178 w 193"/>
                  <a:gd name="T15" fmla="*/ 70 h 132"/>
                  <a:gd name="T16" fmla="*/ 166 w 193"/>
                  <a:gd name="T17" fmla="*/ 55 h 132"/>
                  <a:gd name="T18" fmla="*/ 141 w 193"/>
                  <a:gd name="T19" fmla="*/ 39 h 132"/>
                  <a:gd name="T20" fmla="*/ 142 w 193"/>
                  <a:gd name="T21" fmla="*/ 34 h 132"/>
                  <a:gd name="T22" fmla="*/ 193 w 193"/>
                  <a:gd name="T23" fmla="*/ 49 h 132"/>
                  <a:gd name="T24" fmla="*/ 182 w 193"/>
                  <a:gd name="T25" fmla="*/ 132 h 132"/>
                  <a:gd name="T26" fmla="*/ 177 w 193"/>
                  <a:gd name="T27" fmla="*/ 131 h 132"/>
                  <a:gd name="T28" fmla="*/ 19 w 193"/>
                  <a:gd name="T29" fmla="*/ 23 h 132"/>
                  <a:gd name="T30" fmla="*/ 16 w 193"/>
                  <a:gd name="T31" fmla="*/ 50 h 132"/>
                  <a:gd name="T32" fmla="*/ 15 w 193"/>
                  <a:gd name="T33" fmla="*/ 64 h 132"/>
                  <a:gd name="T34" fmla="*/ 19 w 193"/>
                  <a:gd name="T35" fmla="*/ 75 h 132"/>
                  <a:gd name="T36" fmla="*/ 38 w 193"/>
                  <a:gd name="T37" fmla="*/ 89 h 132"/>
                  <a:gd name="T38" fmla="*/ 57 w 193"/>
                  <a:gd name="T39" fmla="*/ 100 h 132"/>
                  <a:gd name="T40" fmla="*/ 56 w 193"/>
                  <a:gd name="T41" fmla="*/ 10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32">
                    <a:moveTo>
                      <a:pt x="56" y="105"/>
                    </a:moveTo>
                    <a:cubicBezTo>
                      <a:pt x="0" y="89"/>
                      <a:pt x="0" y="89"/>
                      <a:pt x="0" y="89"/>
                    </a:cubicBezTo>
                    <a:cubicBezTo>
                      <a:pt x="12" y="0"/>
                      <a:pt x="12" y="0"/>
                      <a:pt x="12" y="0"/>
                    </a:cubicBezTo>
                    <a:cubicBezTo>
                      <a:pt x="16" y="1"/>
                      <a:pt x="16" y="1"/>
                      <a:pt x="16" y="1"/>
                    </a:cubicBezTo>
                    <a:cubicBezTo>
                      <a:pt x="175" y="108"/>
                      <a:pt x="175" y="108"/>
                      <a:pt x="175" y="108"/>
                    </a:cubicBezTo>
                    <a:cubicBezTo>
                      <a:pt x="178" y="83"/>
                      <a:pt x="178" y="83"/>
                      <a:pt x="178" y="83"/>
                    </a:cubicBezTo>
                    <a:cubicBezTo>
                      <a:pt x="178" y="80"/>
                      <a:pt x="178" y="77"/>
                      <a:pt x="179" y="75"/>
                    </a:cubicBezTo>
                    <a:cubicBezTo>
                      <a:pt x="179" y="73"/>
                      <a:pt x="179" y="71"/>
                      <a:pt x="178" y="70"/>
                    </a:cubicBezTo>
                    <a:cubicBezTo>
                      <a:pt x="178" y="66"/>
                      <a:pt x="173" y="61"/>
                      <a:pt x="166" y="55"/>
                    </a:cubicBezTo>
                    <a:cubicBezTo>
                      <a:pt x="158" y="49"/>
                      <a:pt x="150" y="44"/>
                      <a:pt x="141" y="39"/>
                    </a:cubicBezTo>
                    <a:cubicBezTo>
                      <a:pt x="142" y="34"/>
                      <a:pt x="142" y="34"/>
                      <a:pt x="142" y="34"/>
                    </a:cubicBezTo>
                    <a:cubicBezTo>
                      <a:pt x="193" y="49"/>
                      <a:pt x="193" y="49"/>
                      <a:pt x="193" y="49"/>
                    </a:cubicBezTo>
                    <a:cubicBezTo>
                      <a:pt x="182" y="132"/>
                      <a:pt x="182" y="132"/>
                      <a:pt x="182" y="132"/>
                    </a:cubicBezTo>
                    <a:cubicBezTo>
                      <a:pt x="177" y="131"/>
                      <a:pt x="177" y="131"/>
                      <a:pt x="177" y="131"/>
                    </a:cubicBezTo>
                    <a:cubicBezTo>
                      <a:pt x="19" y="23"/>
                      <a:pt x="19" y="23"/>
                      <a:pt x="19" y="23"/>
                    </a:cubicBezTo>
                    <a:cubicBezTo>
                      <a:pt x="16" y="50"/>
                      <a:pt x="16" y="50"/>
                      <a:pt x="16" y="50"/>
                    </a:cubicBezTo>
                    <a:cubicBezTo>
                      <a:pt x="15" y="54"/>
                      <a:pt x="15" y="59"/>
                      <a:pt x="15" y="64"/>
                    </a:cubicBezTo>
                    <a:cubicBezTo>
                      <a:pt x="16" y="69"/>
                      <a:pt x="17" y="73"/>
                      <a:pt x="19" y="75"/>
                    </a:cubicBezTo>
                    <a:cubicBezTo>
                      <a:pt x="24" y="80"/>
                      <a:pt x="30" y="84"/>
                      <a:pt x="38" y="89"/>
                    </a:cubicBezTo>
                    <a:cubicBezTo>
                      <a:pt x="45" y="94"/>
                      <a:pt x="51" y="97"/>
                      <a:pt x="57" y="100"/>
                    </a:cubicBezTo>
                    <a:lnTo>
                      <a:pt x="56" y="105"/>
                    </a:lnTo>
                    <a:close/>
                  </a:path>
                </a:pathLst>
              </a:custGeom>
              <a:solidFill>
                <a:srgbClr val="898989"/>
              </a:solidFill>
              <a:ln>
                <a:noFill/>
              </a:ln>
            </p:spPr>
            <p:txBody>
              <a:bodyPr anchor="ctr"/>
              <a:lstStyle/>
              <a:p>
                <a:pPr algn="ctr"/>
                <a:endParaRPr/>
              </a:p>
            </p:txBody>
          </p:sp>
          <p:sp>
            <p:nvSpPr>
              <p:cNvPr id="10" name="ï$ḷiḋe">
                <a:extLst>
                  <a:ext uri="{FF2B5EF4-FFF2-40B4-BE49-F238E27FC236}">
                    <a16:creationId xmlns:a16="http://schemas.microsoft.com/office/drawing/2014/main" id="{6389B881-1657-76B6-3286-2FA5F858AEB0}"/>
                  </a:ext>
                </a:extLst>
              </p:cNvPr>
              <p:cNvSpPr/>
              <p:nvPr/>
            </p:nvSpPr>
            <p:spPr bwMode="auto">
              <a:xfrm>
                <a:off x="2251076" y="3325813"/>
                <a:ext cx="152400" cy="112713"/>
              </a:xfrm>
              <a:custGeom>
                <a:avLst/>
                <a:gdLst>
                  <a:gd name="T0" fmla="*/ 0 w 194"/>
                  <a:gd name="T1" fmla="*/ 115 h 143"/>
                  <a:gd name="T2" fmla="*/ 4 w 194"/>
                  <a:gd name="T3" fmla="*/ 69 h 143"/>
                  <a:gd name="T4" fmla="*/ 13 w 194"/>
                  <a:gd name="T5" fmla="*/ 70 h 143"/>
                  <a:gd name="T6" fmla="*/ 14 w 194"/>
                  <a:gd name="T7" fmla="*/ 76 h 143"/>
                  <a:gd name="T8" fmla="*/ 15 w 194"/>
                  <a:gd name="T9" fmla="*/ 81 h 143"/>
                  <a:gd name="T10" fmla="*/ 19 w 194"/>
                  <a:gd name="T11" fmla="*/ 85 h 143"/>
                  <a:gd name="T12" fmla="*/ 27 w 194"/>
                  <a:gd name="T13" fmla="*/ 87 h 143"/>
                  <a:gd name="T14" fmla="*/ 92 w 194"/>
                  <a:gd name="T15" fmla="*/ 97 h 143"/>
                  <a:gd name="T16" fmla="*/ 97 w 194"/>
                  <a:gd name="T17" fmla="*/ 45 h 143"/>
                  <a:gd name="T18" fmla="*/ 33 w 194"/>
                  <a:gd name="T19" fmla="*/ 35 h 143"/>
                  <a:gd name="T20" fmla="*/ 25 w 194"/>
                  <a:gd name="T21" fmla="*/ 35 h 143"/>
                  <a:gd name="T22" fmla="*/ 20 w 194"/>
                  <a:gd name="T23" fmla="*/ 38 h 143"/>
                  <a:gd name="T24" fmla="*/ 17 w 194"/>
                  <a:gd name="T25" fmla="*/ 42 h 143"/>
                  <a:gd name="T26" fmla="*/ 15 w 194"/>
                  <a:gd name="T27" fmla="*/ 47 h 143"/>
                  <a:gd name="T28" fmla="*/ 6 w 194"/>
                  <a:gd name="T29" fmla="*/ 46 h 143"/>
                  <a:gd name="T30" fmla="*/ 10 w 194"/>
                  <a:gd name="T31" fmla="*/ 0 h 143"/>
                  <a:gd name="T32" fmla="*/ 19 w 194"/>
                  <a:gd name="T33" fmla="*/ 1 h 143"/>
                  <a:gd name="T34" fmla="*/ 20 w 194"/>
                  <a:gd name="T35" fmla="*/ 7 h 143"/>
                  <a:gd name="T36" fmla="*/ 21 w 194"/>
                  <a:gd name="T37" fmla="*/ 12 h 143"/>
                  <a:gd name="T38" fmla="*/ 25 w 194"/>
                  <a:gd name="T39" fmla="*/ 16 h 143"/>
                  <a:gd name="T40" fmla="*/ 33 w 194"/>
                  <a:gd name="T41" fmla="*/ 18 h 143"/>
                  <a:gd name="T42" fmla="*/ 166 w 194"/>
                  <a:gd name="T43" fmla="*/ 38 h 143"/>
                  <a:gd name="T44" fmla="*/ 173 w 194"/>
                  <a:gd name="T45" fmla="*/ 38 h 143"/>
                  <a:gd name="T46" fmla="*/ 179 w 194"/>
                  <a:gd name="T47" fmla="*/ 36 h 143"/>
                  <a:gd name="T48" fmla="*/ 182 w 194"/>
                  <a:gd name="T49" fmla="*/ 31 h 143"/>
                  <a:gd name="T50" fmla="*/ 184 w 194"/>
                  <a:gd name="T51" fmla="*/ 26 h 143"/>
                  <a:gd name="T52" fmla="*/ 194 w 194"/>
                  <a:gd name="T53" fmla="*/ 27 h 143"/>
                  <a:gd name="T54" fmla="*/ 189 w 194"/>
                  <a:gd name="T55" fmla="*/ 74 h 143"/>
                  <a:gd name="T56" fmla="*/ 180 w 194"/>
                  <a:gd name="T57" fmla="*/ 72 h 143"/>
                  <a:gd name="T58" fmla="*/ 180 w 194"/>
                  <a:gd name="T59" fmla="*/ 67 h 143"/>
                  <a:gd name="T60" fmla="*/ 178 w 194"/>
                  <a:gd name="T61" fmla="*/ 62 h 143"/>
                  <a:gd name="T62" fmla="*/ 173 w 194"/>
                  <a:gd name="T63" fmla="*/ 57 h 143"/>
                  <a:gd name="T64" fmla="*/ 165 w 194"/>
                  <a:gd name="T65" fmla="*/ 55 h 143"/>
                  <a:gd name="T66" fmla="*/ 109 w 194"/>
                  <a:gd name="T67" fmla="*/ 47 h 143"/>
                  <a:gd name="T68" fmla="*/ 104 w 194"/>
                  <a:gd name="T69" fmla="*/ 99 h 143"/>
                  <a:gd name="T70" fmla="*/ 160 w 194"/>
                  <a:gd name="T71" fmla="*/ 107 h 143"/>
                  <a:gd name="T72" fmla="*/ 167 w 194"/>
                  <a:gd name="T73" fmla="*/ 107 h 143"/>
                  <a:gd name="T74" fmla="*/ 173 w 194"/>
                  <a:gd name="T75" fmla="*/ 105 h 143"/>
                  <a:gd name="T76" fmla="*/ 176 w 194"/>
                  <a:gd name="T77" fmla="*/ 100 h 143"/>
                  <a:gd name="T78" fmla="*/ 178 w 194"/>
                  <a:gd name="T79" fmla="*/ 95 h 143"/>
                  <a:gd name="T80" fmla="*/ 188 w 194"/>
                  <a:gd name="T81" fmla="*/ 96 h 143"/>
                  <a:gd name="T82" fmla="*/ 183 w 194"/>
                  <a:gd name="T83" fmla="*/ 143 h 143"/>
                  <a:gd name="T84" fmla="*/ 174 w 194"/>
                  <a:gd name="T85" fmla="*/ 141 h 143"/>
                  <a:gd name="T86" fmla="*/ 174 w 194"/>
                  <a:gd name="T87" fmla="*/ 136 h 143"/>
                  <a:gd name="T88" fmla="*/ 172 w 194"/>
                  <a:gd name="T89" fmla="*/ 131 h 143"/>
                  <a:gd name="T90" fmla="*/ 167 w 194"/>
                  <a:gd name="T91" fmla="*/ 126 h 143"/>
                  <a:gd name="T92" fmla="*/ 159 w 194"/>
                  <a:gd name="T93" fmla="*/ 124 h 143"/>
                  <a:gd name="T94" fmla="*/ 27 w 194"/>
                  <a:gd name="T95" fmla="*/ 104 h 143"/>
                  <a:gd name="T96" fmla="*/ 19 w 194"/>
                  <a:gd name="T97" fmla="*/ 104 h 143"/>
                  <a:gd name="T98" fmla="*/ 14 w 194"/>
                  <a:gd name="T99" fmla="*/ 107 h 143"/>
                  <a:gd name="T100" fmla="*/ 11 w 194"/>
                  <a:gd name="T101" fmla="*/ 111 h 143"/>
                  <a:gd name="T102" fmla="*/ 9 w 194"/>
                  <a:gd name="T103" fmla="*/ 116 h 143"/>
                  <a:gd name="T104" fmla="*/ 0 w 194"/>
                  <a:gd name="T10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43">
                    <a:moveTo>
                      <a:pt x="0" y="115"/>
                    </a:moveTo>
                    <a:cubicBezTo>
                      <a:pt x="4" y="69"/>
                      <a:pt x="4" y="69"/>
                      <a:pt x="4" y="69"/>
                    </a:cubicBezTo>
                    <a:cubicBezTo>
                      <a:pt x="13" y="70"/>
                      <a:pt x="13" y="70"/>
                      <a:pt x="13" y="70"/>
                    </a:cubicBezTo>
                    <a:cubicBezTo>
                      <a:pt x="13" y="72"/>
                      <a:pt x="13" y="73"/>
                      <a:pt x="14" y="76"/>
                    </a:cubicBezTo>
                    <a:cubicBezTo>
                      <a:pt x="14" y="78"/>
                      <a:pt x="14" y="80"/>
                      <a:pt x="15" y="81"/>
                    </a:cubicBezTo>
                    <a:cubicBezTo>
                      <a:pt x="16" y="83"/>
                      <a:pt x="17" y="84"/>
                      <a:pt x="19" y="85"/>
                    </a:cubicBezTo>
                    <a:cubicBezTo>
                      <a:pt x="21" y="86"/>
                      <a:pt x="24" y="87"/>
                      <a:pt x="27" y="87"/>
                    </a:cubicBezTo>
                    <a:cubicBezTo>
                      <a:pt x="92" y="97"/>
                      <a:pt x="92" y="97"/>
                      <a:pt x="92" y="97"/>
                    </a:cubicBezTo>
                    <a:cubicBezTo>
                      <a:pt x="97" y="45"/>
                      <a:pt x="97" y="45"/>
                      <a:pt x="97" y="45"/>
                    </a:cubicBezTo>
                    <a:cubicBezTo>
                      <a:pt x="33" y="35"/>
                      <a:pt x="33" y="35"/>
                      <a:pt x="33" y="35"/>
                    </a:cubicBezTo>
                    <a:cubicBezTo>
                      <a:pt x="30" y="35"/>
                      <a:pt x="28" y="35"/>
                      <a:pt x="25" y="35"/>
                    </a:cubicBezTo>
                    <a:cubicBezTo>
                      <a:pt x="23" y="35"/>
                      <a:pt x="21" y="36"/>
                      <a:pt x="20" y="38"/>
                    </a:cubicBezTo>
                    <a:cubicBezTo>
                      <a:pt x="19" y="39"/>
                      <a:pt x="18" y="40"/>
                      <a:pt x="17" y="42"/>
                    </a:cubicBezTo>
                    <a:cubicBezTo>
                      <a:pt x="16" y="44"/>
                      <a:pt x="15" y="46"/>
                      <a:pt x="15" y="47"/>
                    </a:cubicBezTo>
                    <a:cubicBezTo>
                      <a:pt x="6" y="46"/>
                      <a:pt x="6" y="46"/>
                      <a:pt x="6" y="46"/>
                    </a:cubicBezTo>
                    <a:cubicBezTo>
                      <a:pt x="10" y="0"/>
                      <a:pt x="10" y="0"/>
                      <a:pt x="10" y="0"/>
                    </a:cubicBezTo>
                    <a:cubicBezTo>
                      <a:pt x="19" y="1"/>
                      <a:pt x="19" y="1"/>
                      <a:pt x="19" y="1"/>
                    </a:cubicBezTo>
                    <a:cubicBezTo>
                      <a:pt x="19" y="2"/>
                      <a:pt x="19" y="4"/>
                      <a:pt x="20" y="7"/>
                    </a:cubicBezTo>
                    <a:cubicBezTo>
                      <a:pt x="20" y="9"/>
                      <a:pt x="20" y="11"/>
                      <a:pt x="21" y="12"/>
                    </a:cubicBezTo>
                    <a:cubicBezTo>
                      <a:pt x="22" y="14"/>
                      <a:pt x="23" y="15"/>
                      <a:pt x="25" y="16"/>
                    </a:cubicBezTo>
                    <a:cubicBezTo>
                      <a:pt x="27" y="17"/>
                      <a:pt x="30" y="18"/>
                      <a:pt x="33" y="18"/>
                    </a:cubicBezTo>
                    <a:cubicBezTo>
                      <a:pt x="166" y="38"/>
                      <a:pt x="166" y="38"/>
                      <a:pt x="166" y="38"/>
                    </a:cubicBezTo>
                    <a:cubicBezTo>
                      <a:pt x="168" y="39"/>
                      <a:pt x="171" y="39"/>
                      <a:pt x="173" y="38"/>
                    </a:cubicBezTo>
                    <a:cubicBezTo>
                      <a:pt x="176" y="38"/>
                      <a:pt x="177" y="37"/>
                      <a:pt x="179" y="36"/>
                    </a:cubicBezTo>
                    <a:cubicBezTo>
                      <a:pt x="180" y="34"/>
                      <a:pt x="181" y="33"/>
                      <a:pt x="182" y="31"/>
                    </a:cubicBezTo>
                    <a:cubicBezTo>
                      <a:pt x="183" y="29"/>
                      <a:pt x="184" y="27"/>
                      <a:pt x="184" y="26"/>
                    </a:cubicBezTo>
                    <a:cubicBezTo>
                      <a:pt x="194" y="27"/>
                      <a:pt x="194" y="27"/>
                      <a:pt x="194" y="27"/>
                    </a:cubicBezTo>
                    <a:cubicBezTo>
                      <a:pt x="189" y="74"/>
                      <a:pt x="189" y="74"/>
                      <a:pt x="189" y="74"/>
                    </a:cubicBezTo>
                    <a:cubicBezTo>
                      <a:pt x="180" y="72"/>
                      <a:pt x="180" y="72"/>
                      <a:pt x="180" y="72"/>
                    </a:cubicBezTo>
                    <a:cubicBezTo>
                      <a:pt x="180" y="71"/>
                      <a:pt x="180" y="69"/>
                      <a:pt x="180" y="67"/>
                    </a:cubicBezTo>
                    <a:cubicBezTo>
                      <a:pt x="179" y="64"/>
                      <a:pt x="179" y="63"/>
                      <a:pt x="178" y="62"/>
                    </a:cubicBezTo>
                    <a:cubicBezTo>
                      <a:pt x="177" y="60"/>
                      <a:pt x="176" y="58"/>
                      <a:pt x="173" y="57"/>
                    </a:cubicBezTo>
                    <a:cubicBezTo>
                      <a:pt x="171" y="56"/>
                      <a:pt x="168" y="56"/>
                      <a:pt x="165" y="55"/>
                    </a:cubicBezTo>
                    <a:cubicBezTo>
                      <a:pt x="109" y="47"/>
                      <a:pt x="109" y="47"/>
                      <a:pt x="109" y="47"/>
                    </a:cubicBezTo>
                    <a:cubicBezTo>
                      <a:pt x="104" y="99"/>
                      <a:pt x="104" y="99"/>
                      <a:pt x="104" y="99"/>
                    </a:cubicBezTo>
                    <a:cubicBezTo>
                      <a:pt x="160" y="107"/>
                      <a:pt x="160" y="107"/>
                      <a:pt x="160" y="107"/>
                    </a:cubicBezTo>
                    <a:cubicBezTo>
                      <a:pt x="162" y="108"/>
                      <a:pt x="165" y="108"/>
                      <a:pt x="167" y="107"/>
                    </a:cubicBezTo>
                    <a:cubicBezTo>
                      <a:pt x="170" y="107"/>
                      <a:pt x="171" y="106"/>
                      <a:pt x="173" y="105"/>
                    </a:cubicBezTo>
                    <a:cubicBezTo>
                      <a:pt x="174" y="104"/>
                      <a:pt x="175" y="102"/>
                      <a:pt x="176" y="100"/>
                    </a:cubicBezTo>
                    <a:cubicBezTo>
                      <a:pt x="177" y="98"/>
                      <a:pt x="178" y="97"/>
                      <a:pt x="178" y="95"/>
                    </a:cubicBezTo>
                    <a:cubicBezTo>
                      <a:pt x="188" y="96"/>
                      <a:pt x="188" y="96"/>
                      <a:pt x="188" y="96"/>
                    </a:cubicBezTo>
                    <a:cubicBezTo>
                      <a:pt x="183" y="143"/>
                      <a:pt x="183" y="143"/>
                      <a:pt x="183" y="143"/>
                    </a:cubicBezTo>
                    <a:cubicBezTo>
                      <a:pt x="174" y="141"/>
                      <a:pt x="174" y="141"/>
                      <a:pt x="174" y="141"/>
                    </a:cubicBezTo>
                    <a:cubicBezTo>
                      <a:pt x="174" y="140"/>
                      <a:pt x="174" y="138"/>
                      <a:pt x="174" y="136"/>
                    </a:cubicBezTo>
                    <a:cubicBezTo>
                      <a:pt x="173" y="134"/>
                      <a:pt x="173" y="132"/>
                      <a:pt x="172" y="131"/>
                    </a:cubicBezTo>
                    <a:cubicBezTo>
                      <a:pt x="171" y="129"/>
                      <a:pt x="170" y="127"/>
                      <a:pt x="167" y="126"/>
                    </a:cubicBezTo>
                    <a:cubicBezTo>
                      <a:pt x="165" y="125"/>
                      <a:pt x="162" y="125"/>
                      <a:pt x="159" y="124"/>
                    </a:cubicBezTo>
                    <a:cubicBezTo>
                      <a:pt x="27" y="104"/>
                      <a:pt x="27" y="104"/>
                      <a:pt x="27" y="104"/>
                    </a:cubicBezTo>
                    <a:cubicBezTo>
                      <a:pt x="24" y="104"/>
                      <a:pt x="22" y="104"/>
                      <a:pt x="19" y="104"/>
                    </a:cubicBezTo>
                    <a:cubicBezTo>
                      <a:pt x="17" y="104"/>
                      <a:pt x="15" y="105"/>
                      <a:pt x="14" y="107"/>
                    </a:cubicBezTo>
                    <a:cubicBezTo>
                      <a:pt x="13" y="108"/>
                      <a:pt x="12" y="109"/>
                      <a:pt x="11" y="111"/>
                    </a:cubicBezTo>
                    <a:cubicBezTo>
                      <a:pt x="10" y="113"/>
                      <a:pt x="9" y="115"/>
                      <a:pt x="9" y="116"/>
                    </a:cubicBezTo>
                    <a:lnTo>
                      <a:pt x="0" y="115"/>
                    </a:lnTo>
                    <a:close/>
                  </a:path>
                </a:pathLst>
              </a:custGeom>
              <a:solidFill>
                <a:srgbClr val="898989"/>
              </a:solidFill>
              <a:ln>
                <a:noFill/>
              </a:ln>
            </p:spPr>
            <p:txBody>
              <a:bodyPr anchor="ctr"/>
              <a:lstStyle/>
              <a:p>
                <a:pPr algn="ctr"/>
                <a:endParaRPr/>
              </a:p>
            </p:txBody>
          </p:sp>
          <p:sp>
            <p:nvSpPr>
              <p:cNvPr id="11" name="iś1íḋè">
                <a:extLst>
                  <a:ext uri="{FF2B5EF4-FFF2-40B4-BE49-F238E27FC236}">
                    <a16:creationId xmlns:a16="http://schemas.microsoft.com/office/drawing/2014/main" id="{3019F4DB-8DBF-3761-6144-C39CB38A0184}"/>
                  </a:ext>
                </a:extLst>
              </p:cNvPr>
              <p:cNvSpPr/>
              <p:nvPr/>
            </p:nvSpPr>
            <p:spPr bwMode="auto">
              <a:xfrm>
                <a:off x="2252663" y="3433763"/>
                <a:ext cx="150813" cy="87313"/>
              </a:xfrm>
              <a:custGeom>
                <a:avLst/>
                <a:gdLst>
                  <a:gd name="T0" fmla="*/ 169 w 193"/>
                  <a:gd name="T1" fmla="*/ 85 h 111"/>
                  <a:gd name="T2" fmla="*/ 140 w 193"/>
                  <a:gd name="T3" fmla="*/ 100 h 111"/>
                  <a:gd name="T4" fmla="*/ 100 w 193"/>
                  <a:gd name="T5" fmla="*/ 109 h 111"/>
                  <a:gd name="T6" fmla="*/ 60 w 193"/>
                  <a:gd name="T7" fmla="*/ 110 h 111"/>
                  <a:gd name="T8" fmla="*/ 29 w 193"/>
                  <a:gd name="T9" fmla="*/ 102 h 111"/>
                  <a:gd name="T10" fmla="*/ 8 w 193"/>
                  <a:gd name="T11" fmla="*/ 87 h 111"/>
                  <a:gd name="T12" fmla="*/ 0 w 193"/>
                  <a:gd name="T13" fmla="*/ 68 h 111"/>
                  <a:gd name="T14" fmla="*/ 6 w 193"/>
                  <a:gd name="T15" fmla="*/ 45 h 111"/>
                  <a:gd name="T16" fmla="*/ 25 w 193"/>
                  <a:gd name="T17" fmla="*/ 26 h 111"/>
                  <a:gd name="T18" fmla="*/ 54 w 193"/>
                  <a:gd name="T19" fmla="*/ 11 h 111"/>
                  <a:gd name="T20" fmla="*/ 92 w 193"/>
                  <a:gd name="T21" fmla="*/ 2 h 111"/>
                  <a:gd name="T22" fmla="*/ 133 w 193"/>
                  <a:gd name="T23" fmla="*/ 1 h 111"/>
                  <a:gd name="T24" fmla="*/ 164 w 193"/>
                  <a:gd name="T25" fmla="*/ 9 h 111"/>
                  <a:gd name="T26" fmla="*/ 185 w 193"/>
                  <a:gd name="T27" fmla="*/ 24 h 111"/>
                  <a:gd name="T28" fmla="*/ 193 w 193"/>
                  <a:gd name="T29" fmla="*/ 43 h 111"/>
                  <a:gd name="T30" fmla="*/ 188 w 193"/>
                  <a:gd name="T31" fmla="*/ 65 h 111"/>
                  <a:gd name="T32" fmla="*/ 169 w 193"/>
                  <a:gd name="T33" fmla="*/ 85 h 111"/>
                  <a:gd name="T34" fmla="*/ 38 w 193"/>
                  <a:gd name="T35" fmla="*/ 89 h 111"/>
                  <a:gd name="T36" fmla="*/ 65 w 193"/>
                  <a:gd name="T37" fmla="*/ 92 h 111"/>
                  <a:gd name="T38" fmla="*/ 99 w 193"/>
                  <a:gd name="T39" fmla="*/ 90 h 111"/>
                  <a:gd name="T40" fmla="*/ 133 w 193"/>
                  <a:gd name="T41" fmla="*/ 84 h 111"/>
                  <a:gd name="T42" fmla="*/ 160 w 193"/>
                  <a:gd name="T43" fmla="*/ 74 h 111"/>
                  <a:gd name="T44" fmla="*/ 176 w 193"/>
                  <a:gd name="T45" fmla="*/ 61 h 111"/>
                  <a:gd name="T46" fmla="*/ 181 w 193"/>
                  <a:gd name="T47" fmla="*/ 45 h 111"/>
                  <a:gd name="T48" fmla="*/ 173 w 193"/>
                  <a:gd name="T49" fmla="*/ 30 h 111"/>
                  <a:gd name="T50" fmla="*/ 153 w 193"/>
                  <a:gd name="T51" fmla="*/ 21 h 111"/>
                  <a:gd name="T52" fmla="*/ 126 w 193"/>
                  <a:gd name="T53" fmla="*/ 19 h 111"/>
                  <a:gd name="T54" fmla="*/ 94 w 193"/>
                  <a:gd name="T55" fmla="*/ 21 h 111"/>
                  <a:gd name="T56" fmla="*/ 60 w 193"/>
                  <a:gd name="T57" fmla="*/ 27 h 111"/>
                  <a:gd name="T58" fmla="*/ 34 w 193"/>
                  <a:gd name="T59" fmla="*/ 37 h 111"/>
                  <a:gd name="T60" fmla="*/ 17 w 193"/>
                  <a:gd name="T61" fmla="*/ 50 h 111"/>
                  <a:gd name="T62" fmla="*/ 12 w 193"/>
                  <a:gd name="T63" fmla="*/ 66 h 111"/>
                  <a:gd name="T64" fmla="*/ 19 w 193"/>
                  <a:gd name="T65" fmla="*/ 81 h 111"/>
                  <a:gd name="T66" fmla="*/ 38 w 193"/>
                  <a:gd name="T67"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11">
                    <a:moveTo>
                      <a:pt x="169" y="85"/>
                    </a:moveTo>
                    <a:cubicBezTo>
                      <a:pt x="161" y="91"/>
                      <a:pt x="151" y="96"/>
                      <a:pt x="140" y="100"/>
                    </a:cubicBezTo>
                    <a:cubicBezTo>
                      <a:pt x="128" y="104"/>
                      <a:pt x="115" y="107"/>
                      <a:pt x="100" y="109"/>
                    </a:cubicBezTo>
                    <a:cubicBezTo>
                      <a:pt x="86" y="111"/>
                      <a:pt x="72" y="111"/>
                      <a:pt x="60" y="110"/>
                    </a:cubicBezTo>
                    <a:cubicBezTo>
                      <a:pt x="48" y="109"/>
                      <a:pt x="38" y="106"/>
                      <a:pt x="29" y="102"/>
                    </a:cubicBezTo>
                    <a:cubicBezTo>
                      <a:pt x="20" y="98"/>
                      <a:pt x="13" y="93"/>
                      <a:pt x="8" y="87"/>
                    </a:cubicBezTo>
                    <a:cubicBezTo>
                      <a:pt x="3" y="82"/>
                      <a:pt x="1" y="75"/>
                      <a:pt x="0" y="68"/>
                    </a:cubicBezTo>
                    <a:cubicBezTo>
                      <a:pt x="0" y="60"/>
                      <a:pt x="2" y="52"/>
                      <a:pt x="6" y="45"/>
                    </a:cubicBezTo>
                    <a:cubicBezTo>
                      <a:pt x="10" y="38"/>
                      <a:pt x="16" y="32"/>
                      <a:pt x="25" y="26"/>
                    </a:cubicBezTo>
                    <a:cubicBezTo>
                      <a:pt x="33" y="20"/>
                      <a:pt x="43" y="15"/>
                      <a:pt x="54" y="11"/>
                    </a:cubicBezTo>
                    <a:cubicBezTo>
                      <a:pt x="66" y="7"/>
                      <a:pt x="79" y="4"/>
                      <a:pt x="92" y="2"/>
                    </a:cubicBezTo>
                    <a:cubicBezTo>
                      <a:pt x="107" y="0"/>
                      <a:pt x="121" y="0"/>
                      <a:pt x="133" y="1"/>
                    </a:cubicBezTo>
                    <a:cubicBezTo>
                      <a:pt x="145" y="2"/>
                      <a:pt x="155" y="5"/>
                      <a:pt x="164" y="9"/>
                    </a:cubicBezTo>
                    <a:cubicBezTo>
                      <a:pt x="173" y="13"/>
                      <a:pt x="180" y="18"/>
                      <a:pt x="185" y="24"/>
                    </a:cubicBezTo>
                    <a:cubicBezTo>
                      <a:pt x="190" y="30"/>
                      <a:pt x="192" y="36"/>
                      <a:pt x="193" y="43"/>
                    </a:cubicBezTo>
                    <a:cubicBezTo>
                      <a:pt x="193" y="51"/>
                      <a:pt x="192" y="58"/>
                      <a:pt x="188" y="65"/>
                    </a:cubicBezTo>
                    <a:cubicBezTo>
                      <a:pt x="183" y="72"/>
                      <a:pt x="177" y="79"/>
                      <a:pt x="169" y="85"/>
                    </a:cubicBezTo>
                    <a:close/>
                    <a:moveTo>
                      <a:pt x="38" y="89"/>
                    </a:moveTo>
                    <a:cubicBezTo>
                      <a:pt x="46" y="91"/>
                      <a:pt x="55" y="92"/>
                      <a:pt x="65" y="92"/>
                    </a:cubicBezTo>
                    <a:cubicBezTo>
                      <a:pt x="75" y="92"/>
                      <a:pt x="87" y="92"/>
                      <a:pt x="99" y="90"/>
                    </a:cubicBezTo>
                    <a:cubicBezTo>
                      <a:pt x="111" y="89"/>
                      <a:pt x="123" y="86"/>
                      <a:pt x="133" y="84"/>
                    </a:cubicBezTo>
                    <a:cubicBezTo>
                      <a:pt x="144" y="81"/>
                      <a:pt x="153" y="77"/>
                      <a:pt x="160" y="74"/>
                    </a:cubicBezTo>
                    <a:cubicBezTo>
                      <a:pt x="167" y="70"/>
                      <a:pt x="173" y="65"/>
                      <a:pt x="176" y="61"/>
                    </a:cubicBezTo>
                    <a:cubicBezTo>
                      <a:pt x="180" y="56"/>
                      <a:pt x="182" y="50"/>
                      <a:pt x="181" y="45"/>
                    </a:cubicBezTo>
                    <a:cubicBezTo>
                      <a:pt x="181" y="39"/>
                      <a:pt x="178" y="34"/>
                      <a:pt x="173" y="30"/>
                    </a:cubicBezTo>
                    <a:cubicBezTo>
                      <a:pt x="168" y="26"/>
                      <a:pt x="161" y="23"/>
                      <a:pt x="153" y="21"/>
                    </a:cubicBezTo>
                    <a:cubicBezTo>
                      <a:pt x="145" y="20"/>
                      <a:pt x="136" y="19"/>
                      <a:pt x="126" y="19"/>
                    </a:cubicBezTo>
                    <a:cubicBezTo>
                      <a:pt x="116" y="19"/>
                      <a:pt x="105" y="20"/>
                      <a:pt x="94" y="21"/>
                    </a:cubicBezTo>
                    <a:cubicBezTo>
                      <a:pt x="81" y="23"/>
                      <a:pt x="70" y="25"/>
                      <a:pt x="60" y="27"/>
                    </a:cubicBezTo>
                    <a:cubicBezTo>
                      <a:pt x="50" y="30"/>
                      <a:pt x="42" y="33"/>
                      <a:pt x="34" y="37"/>
                    </a:cubicBezTo>
                    <a:cubicBezTo>
                      <a:pt x="27" y="41"/>
                      <a:pt x="21" y="45"/>
                      <a:pt x="17" y="50"/>
                    </a:cubicBezTo>
                    <a:cubicBezTo>
                      <a:pt x="13" y="55"/>
                      <a:pt x="11" y="60"/>
                      <a:pt x="12" y="66"/>
                    </a:cubicBezTo>
                    <a:cubicBezTo>
                      <a:pt x="12" y="72"/>
                      <a:pt x="15" y="77"/>
                      <a:pt x="19" y="81"/>
                    </a:cubicBezTo>
                    <a:cubicBezTo>
                      <a:pt x="24" y="85"/>
                      <a:pt x="30" y="87"/>
                      <a:pt x="38" y="89"/>
                    </a:cubicBezTo>
                    <a:close/>
                  </a:path>
                </a:pathLst>
              </a:custGeom>
              <a:solidFill>
                <a:srgbClr val="898989"/>
              </a:solidFill>
              <a:ln>
                <a:noFill/>
              </a:ln>
            </p:spPr>
            <p:txBody>
              <a:bodyPr anchor="ctr"/>
              <a:lstStyle/>
              <a:p>
                <a:pPr algn="ctr"/>
                <a:endParaRPr/>
              </a:p>
            </p:txBody>
          </p:sp>
          <p:sp>
            <p:nvSpPr>
              <p:cNvPr id="12" name="ïšlíďe">
                <a:extLst>
                  <a:ext uri="{FF2B5EF4-FFF2-40B4-BE49-F238E27FC236}">
                    <a16:creationId xmlns:a16="http://schemas.microsoft.com/office/drawing/2014/main" id="{9D3989DA-9262-DDB8-C812-5BA2E563B0D2}"/>
                  </a:ext>
                </a:extLst>
              </p:cNvPr>
              <p:cNvSpPr/>
              <p:nvPr/>
            </p:nvSpPr>
            <p:spPr bwMode="auto">
              <a:xfrm>
                <a:off x="2262188" y="3495676"/>
                <a:ext cx="158750" cy="122238"/>
              </a:xfrm>
              <a:custGeom>
                <a:avLst/>
                <a:gdLst>
                  <a:gd name="T0" fmla="*/ 192 w 201"/>
                  <a:gd name="T1" fmla="*/ 120 h 156"/>
                  <a:gd name="T2" fmla="*/ 188 w 201"/>
                  <a:gd name="T3" fmla="*/ 114 h 156"/>
                  <a:gd name="T4" fmla="*/ 183 w 201"/>
                  <a:gd name="T5" fmla="*/ 109 h 156"/>
                  <a:gd name="T6" fmla="*/ 170 w 201"/>
                  <a:gd name="T7" fmla="*/ 109 h 156"/>
                  <a:gd name="T8" fmla="*/ 147 w 201"/>
                  <a:gd name="T9" fmla="*/ 115 h 156"/>
                  <a:gd name="T10" fmla="*/ 16 w 201"/>
                  <a:gd name="T11" fmla="*/ 156 h 156"/>
                  <a:gd name="T12" fmla="*/ 15 w 201"/>
                  <a:gd name="T13" fmla="*/ 149 h 156"/>
                  <a:gd name="T14" fmla="*/ 150 w 201"/>
                  <a:gd name="T15" fmla="*/ 38 h 156"/>
                  <a:gd name="T16" fmla="*/ 57 w 201"/>
                  <a:gd name="T17" fmla="*/ 66 h 156"/>
                  <a:gd name="T18" fmla="*/ 33 w 201"/>
                  <a:gd name="T19" fmla="*/ 75 h 156"/>
                  <a:gd name="T20" fmla="*/ 22 w 201"/>
                  <a:gd name="T21" fmla="*/ 82 h 156"/>
                  <a:gd name="T22" fmla="*/ 18 w 201"/>
                  <a:gd name="T23" fmla="*/ 91 h 156"/>
                  <a:gd name="T24" fmla="*/ 17 w 201"/>
                  <a:gd name="T25" fmla="*/ 99 h 156"/>
                  <a:gd name="T26" fmla="*/ 8 w 201"/>
                  <a:gd name="T27" fmla="*/ 102 h 156"/>
                  <a:gd name="T28" fmla="*/ 0 w 201"/>
                  <a:gd name="T29" fmla="*/ 57 h 156"/>
                  <a:gd name="T30" fmla="*/ 9 w 201"/>
                  <a:gd name="T31" fmla="*/ 55 h 156"/>
                  <a:gd name="T32" fmla="*/ 13 w 201"/>
                  <a:gd name="T33" fmla="*/ 61 h 156"/>
                  <a:gd name="T34" fmla="*/ 18 w 201"/>
                  <a:gd name="T35" fmla="*/ 66 h 156"/>
                  <a:gd name="T36" fmla="*/ 29 w 201"/>
                  <a:gd name="T37" fmla="*/ 66 h 156"/>
                  <a:gd name="T38" fmla="*/ 54 w 201"/>
                  <a:gd name="T39" fmla="*/ 59 h 156"/>
                  <a:gd name="T40" fmla="*/ 143 w 201"/>
                  <a:gd name="T41" fmla="*/ 32 h 156"/>
                  <a:gd name="T42" fmla="*/ 154 w 201"/>
                  <a:gd name="T43" fmla="*/ 27 h 156"/>
                  <a:gd name="T44" fmla="*/ 163 w 201"/>
                  <a:gd name="T45" fmla="*/ 21 h 156"/>
                  <a:gd name="T46" fmla="*/ 169 w 201"/>
                  <a:gd name="T47" fmla="*/ 11 h 156"/>
                  <a:gd name="T48" fmla="*/ 170 w 201"/>
                  <a:gd name="T49" fmla="*/ 3 h 156"/>
                  <a:gd name="T50" fmla="*/ 179 w 201"/>
                  <a:gd name="T51" fmla="*/ 0 h 156"/>
                  <a:gd name="T52" fmla="*/ 185 w 201"/>
                  <a:gd name="T53" fmla="*/ 31 h 156"/>
                  <a:gd name="T54" fmla="*/ 59 w 201"/>
                  <a:gd name="T55" fmla="*/ 135 h 156"/>
                  <a:gd name="T56" fmla="*/ 144 w 201"/>
                  <a:gd name="T57" fmla="*/ 108 h 156"/>
                  <a:gd name="T58" fmla="*/ 168 w 201"/>
                  <a:gd name="T59" fmla="*/ 100 h 156"/>
                  <a:gd name="T60" fmla="*/ 179 w 201"/>
                  <a:gd name="T61" fmla="*/ 93 h 156"/>
                  <a:gd name="T62" fmla="*/ 182 w 201"/>
                  <a:gd name="T63" fmla="*/ 84 h 156"/>
                  <a:gd name="T64" fmla="*/ 184 w 201"/>
                  <a:gd name="T65" fmla="*/ 76 h 156"/>
                  <a:gd name="T66" fmla="*/ 193 w 201"/>
                  <a:gd name="T67" fmla="*/ 73 h 156"/>
                  <a:gd name="T68" fmla="*/ 201 w 201"/>
                  <a:gd name="T69" fmla="*/ 118 h 156"/>
                  <a:gd name="T70" fmla="*/ 192 w 201"/>
                  <a:gd name="T7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6">
                    <a:moveTo>
                      <a:pt x="192" y="120"/>
                    </a:moveTo>
                    <a:cubicBezTo>
                      <a:pt x="191" y="119"/>
                      <a:pt x="190" y="117"/>
                      <a:pt x="188" y="114"/>
                    </a:cubicBezTo>
                    <a:cubicBezTo>
                      <a:pt x="187" y="112"/>
                      <a:pt x="185" y="110"/>
                      <a:pt x="183" y="109"/>
                    </a:cubicBezTo>
                    <a:cubicBezTo>
                      <a:pt x="181" y="108"/>
                      <a:pt x="177" y="108"/>
                      <a:pt x="170" y="109"/>
                    </a:cubicBezTo>
                    <a:cubicBezTo>
                      <a:pt x="164" y="110"/>
                      <a:pt x="157" y="113"/>
                      <a:pt x="147" y="115"/>
                    </a:cubicBezTo>
                    <a:cubicBezTo>
                      <a:pt x="16" y="156"/>
                      <a:pt x="16" y="156"/>
                      <a:pt x="16" y="156"/>
                    </a:cubicBezTo>
                    <a:cubicBezTo>
                      <a:pt x="15" y="149"/>
                      <a:pt x="15" y="149"/>
                      <a:pt x="15" y="149"/>
                    </a:cubicBezTo>
                    <a:cubicBezTo>
                      <a:pt x="150" y="38"/>
                      <a:pt x="150" y="38"/>
                      <a:pt x="150" y="38"/>
                    </a:cubicBezTo>
                    <a:cubicBezTo>
                      <a:pt x="57" y="66"/>
                      <a:pt x="57" y="66"/>
                      <a:pt x="57" y="66"/>
                    </a:cubicBezTo>
                    <a:cubicBezTo>
                      <a:pt x="47" y="70"/>
                      <a:pt x="39" y="73"/>
                      <a:pt x="33" y="75"/>
                    </a:cubicBezTo>
                    <a:cubicBezTo>
                      <a:pt x="28" y="78"/>
                      <a:pt x="24" y="80"/>
                      <a:pt x="22" y="82"/>
                    </a:cubicBezTo>
                    <a:cubicBezTo>
                      <a:pt x="21" y="84"/>
                      <a:pt x="19" y="87"/>
                      <a:pt x="18" y="91"/>
                    </a:cubicBezTo>
                    <a:cubicBezTo>
                      <a:pt x="17" y="95"/>
                      <a:pt x="17" y="98"/>
                      <a:pt x="17" y="99"/>
                    </a:cubicBezTo>
                    <a:cubicBezTo>
                      <a:pt x="8" y="102"/>
                      <a:pt x="8" y="102"/>
                      <a:pt x="8" y="102"/>
                    </a:cubicBezTo>
                    <a:cubicBezTo>
                      <a:pt x="0" y="57"/>
                      <a:pt x="0" y="57"/>
                      <a:pt x="0" y="57"/>
                    </a:cubicBezTo>
                    <a:cubicBezTo>
                      <a:pt x="9" y="55"/>
                      <a:pt x="9" y="55"/>
                      <a:pt x="9" y="55"/>
                    </a:cubicBezTo>
                    <a:cubicBezTo>
                      <a:pt x="9" y="56"/>
                      <a:pt x="11" y="58"/>
                      <a:pt x="13" y="61"/>
                    </a:cubicBezTo>
                    <a:cubicBezTo>
                      <a:pt x="15" y="64"/>
                      <a:pt x="16" y="65"/>
                      <a:pt x="18" y="66"/>
                    </a:cubicBezTo>
                    <a:cubicBezTo>
                      <a:pt x="21" y="67"/>
                      <a:pt x="24" y="67"/>
                      <a:pt x="29" y="66"/>
                    </a:cubicBezTo>
                    <a:cubicBezTo>
                      <a:pt x="34" y="65"/>
                      <a:pt x="43" y="63"/>
                      <a:pt x="54" y="59"/>
                    </a:cubicBezTo>
                    <a:cubicBezTo>
                      <a:pt x="143" y="32"/>
                      <a:pt x="143" y="32"/>
                      <a:pt x="143" y="32"/>
                    </a:cubicBezTo>
                    <a:cubicBezTo>
                      <a:pt x="147" y="31"/>
                      <a:pt x="151" y="29"/>
                      <a:pt x="154" y="27"/>
                    </a:cubicBezTo>
                    <a:cubicBezTo>
                      <a:pt x="158" y="25"/>
                      <a:pt x="161" y="23"/>
                      <a:pt x="163" y="21"/>
                    </a:cubicBezTo>
                    <a:cubicBezTo>
                      <a:pt x="165" y="18"/>
                      <a:pt x="167" y="15"/>
                      <a:pt x="169" y="11"/>
                    </a:cubicBezTo>
                    <a:cubicBezTo>
                      <a:pt x="170" y="8"/>
                      <a:pt x="171" y="5"/>
                      <a:pt x="170" y="3"/>
                    </a:cubicBezTo>
                    <a:cubicBezTo>
                      <a:pt x="179" y="0"/>
                      <a:pt x="179" y="0"/>
                      <a:pt x="179" y="0"/>
                    </a:cubicBezTo>
                    <a:cubicBezTo>
                      <a:pt x="185" y="31"/>
                      <a:pt x="185" y="31"/>
                      <a:pt x="185" y="31"/>
                    </a:cubicBezTo>
                    <a:cubicBezTo>
                      <a:pt x="59" y="135"/>
                      <a:pt x="59" y="135"/>
                      <a:pt x="59" y="135"/>
                    </a:cubicBezTo>
                    <a:cubicBezTo>
                      <a:pt x="144" y="108"/>
                      <a:pt x="144" y="108"/>
                      <a:pt x="144" y="108"/>
                    </a:cubicBezTo>
                    <a:cubicBezTo>
                      <a:pt x="155" y="105"/>
                      <a:pt x="163" y="102"/>
                      <a:pt x="168" y="100"/>
                    </a:cubicBezTo>
                    <a:cubicBezTo>
                      <a:pt x="174" y="97"/>
                      <a:pt x="177" y="95"/>
                      <a:pt x="179" y="93"/>
                    </a:cubicBezTo>
                    <a:cubicBezTo>
                      <a:pt x="180" y="91"/>
                      <a:pt x="181" y="88"/>
                      <a:pt x="182" y="84"/>
                    </a:cubicBezTo>
                    <a:cubicBezTo>
                      <a:pt x="183" y="80"/>
                      <a:pt x="184" y="78"/>
                      <a:pt x="184" y="76"/>
                    </a:cubicBezTo>
                    <a:cubicBezTo>
                      <a:pt x="193" y="73"/>
                      <a:pt x="193" y="73"/>
                      <a:pt x="193" y="73"/>
                    </a:cubicBezTo>
                    <a:cubicBezTo>
                      <a:pt x="201" y="118"/>
                      <a:pt x="201" y="118"/>
                      <a:pt x="201" y="118"/>
                    </a:cubicBezTo>
                    <a:lnTo>
                      <a:pt x="192" y="120"/>
                    </a:lnTo>
                    <a:close/>
                  </a:path>
                </a:pathLst>
              </a:custGeom>
              <a:solidFill>
                <a:srgbClr val="898989"/>
              </a:solidFill>
              <a:ln>
                <a:noFill/>
              </a:ln>
            </p:spPr>
            <p:txBody>
              <a:bodyPr anchor="ctr"/>
              <a:lstStyle/>
              <a:p>
                <a:pPr algn="ctr"/>
                <a:endParaRPr/>
              </a:p>
            </p:txBody>
          </p:sp>
          <p:sp>
            <p:nvSpPr>
              <p:cNvPr id="13" name="ï$ļîďe">
                <a:extLst>
                  <a:ext uri="{FF2B5EF4-FFF2-40B4-BE49-F238E27FC236}">
                    <a16:creationId xmlns:a16="http://schemas.microsoft.com/office/drawing/2014/main" id="{5554DA94-5E3D-CF28-4091-5152C3B4B8C8}"/>
                  </a:ext>
                </a:extLst>
              </p:cNvPr>
              <p:cNvSpPr/>
              <p:nvPr/>
            </p:nvSpPr>
            <p:spPr bwMode="auto">
              <a:xfrm>
                <a:off x="2287588" y="3595688"/>
                <a:ext cx="146050" cy="122238"/>
              </a:xfrm>
              <a:custGeom>
                <a:avLst/>
                <a:gdLst>
                  <a:gd name="T0" fmla="*/ 91 w 186"/>
                  <a:gd name="T1" fmla="*/ 134 h 155"/>
                  <a:gd name="T2" fmla="*/ 88 w 186"/>
                  <a:gd name="T3" fmla="*/ 130 h 155"/>
                  <a:gd name="T4" fmla="*/ 84 w 186"/>
                  <a:gd name="T5" fmla="*/ 127 h 155"/>
                  <a:gd name="T6" fmla="*/ 78 w 186"/>
                  <a:gd name="T7" fmla="*/ 127 h 155"/>
                  <a:gd name="T8" fmla="*/ 70 w 186"/>
                  <a:gd name="T9" fmla="*/ 130 h 155"/>
                  <a:gd name="T10" fmla="*/ 57 w 186"/>
                  <a:gd name="T11" fmla="*/ 138 h 155"/>
                  <a:gd name="T12" fmla="*/ 38 w 186"/>
                  <a:gd name="T13" fmla="*/ 150 h 155"/>
                  <a:gd name="T14" fmla="*/ 30 w 186"/>
                  <a:gd name="T15" fmla="*/ 155 h 155"/>
                  <a:gd name="T16" fmla="*/ 12 w 186"/>
                  <a:gd name="T17" fmla="*/ 143 h 155"/>
                  <a:gd name="T18" fmla="*/ 2 w 186"/>
                  <a:gd name="T19" fmla="*/ 127 h 155"/>
                  <a:gd name="T20" fmla="*/ 1 w 186"/>
                  <a:gd name="T21" fmla="*/ 104 h 155"/>
                  <a:gd name="T22" fmla="*/ 13 w 186"/>
                  <a:gd name="T23" fmla="*/ 78 h 155"/>
                  <a:gd name="T24" fmla="*/ 36 w 186"/>
                  <a:gd name="T25" fmla="*/ 51 h 155"/>
                  <a:gd name="T26" fmla="*/ 71 w 186"/>
                  <a:gd name="T27" fmla="*/ 25 h 155"/>
                  <a:gd name="T28" fmla="*/ 108 w 186"/>
                  <a:gd name="T29" fmla="*/ 7 h 155"/>
                  <a:gd name="T30" fmla="*/ 140 w 186"/>
                  <a:gd name="T31" fmla="*/ 0 h 155"/>
                  <a:gd name="T32" fmla="*/ 164 w 186"/>
                  <a:gd name="T33" fmla="*/ 5 h 155"/>
                  <a:gd name="T34" fmla="*/ 178 w 186"/>
                  <a:gd name="T35" fmla="*/ 21 h 155"/>
                  <a:gd name="T36" fmla="*/ 180 w 186"/>
                  <a:gd name="T37" fmla="*/ 38 h 155"/>
                  <a:gd name="T38" fmla="*/ 175 w 186"/>
                  <a:gd name="T39" fmla="*/ 55 h 155"/>
                  <a:gd name="T40" fmla="*/ 184 w 186"/>
                  <a:gd name="T41" fmla="*/ 53 h 155"/>
                  <a:gd name="T42" fmla="*/ 186 w 186"/>
                  <a:gd name="T43" fmla="*/ 58 h 155"/>
                  <a:gd name="T44" fmla="*/ 128 w 186"/>
                  <a:gd name="T45" fmla="*/ 95 h 155"/>
                  <a:gd name="T46" fmla="*/ 126 w 186"/>
                  <a:gd name="T47" fmla="*/ 89 h 155"/>
                  <a:gd name="T48" fmla="*/ 144 w 186"/>
                  <a:gd name="T49" fmla="*/ 74 h 155"/>
                  <a:gd name="T50" fmla="*/ 159 w 186"/>
                  <a:gd name="T51" fmla="*/ 58 h 155"/>
                  <a:gd name="T52" fmla="*/ 167 w 186"/>
                  <a:gd name="T53" fmla="*/ 42 h 155"/>
                  <a:gd name="T54" fmla="*/ 167 w 186"/>
                  <a:gd name="T55" fmla="*/ 27 h 155"/>
                  <a:gd name="T56" fmla="*/ 158 w 186"/>
                  <a:gd name="T57" fmla="*/ 16 h 155"/>
                  <a:gd name="T58" fmla="*/ 139 w 186"/>
                  <a:gd name="T59" fmla="*/ 15 h 155"/>
                  <a:gd name="T60" fmla="*/ 112 w 186"/>
                  <a:gd name="T61" fmla="*/ 24 h 155"/>
                  <a:gd name="T62" fmla="*/ 78 w 186"/>
                  <a:gd name="T63" fmla="*/ 41 h 155"/>
                  <a:gd name="T64" fmla="*/ 49 w 186"/>
                  <a:gd name="T65" fmla="*/ 62 h 155"/>
                  <a:gd name="T66" fmla="*/ 27 w 186"/>
                  <a:gd name="T67" fmla="*/ 84 h 155"/>
                  <a:gd name="T68" fmla="*/ 14 w 186"/>
                  <a:gd name="T69" fmla="*/ 105 h 155"/>
                  <a:gd name="T70" fmla="*/ 14 w 186"/>
                  <a:gd name="T71" fmla="*/ 124 h 155"/>
                  <a:gd name="T72" fmla="*/ 21 w 186"/>
                  <a:gd name="T73" fmla="*/ 133 h 155"/>
                  <a:gd name="T74" fmla="*/ 30 w 186"/>
                  <a:gd name="T75" fmla="*/ 136 h 155"/>
                  <a:gd name="T76" fmla="*/ 43 w 186"/>
                  <a:gd name="T77" fmla="*/ 129 h 155"/>
                  <a:gd name="T78" fmla="*/ 54 w 186"/>
                  <a:gd name="T79" fmla="*/ 123 h 155"/>
                  <a:gd name="T80" fmla="*/ 63 w 186"/>
                  <a:gd name="T81" fmla="*/ 117 h 155"/>
                  <a:gd name="T82" fmla="*/ 71 w 186"/>
                  <a:gd name="T83" fmla="*/ 111 h 155"/>
                  <a:gd name="T84" fmla="*/ 76 w 186"/>
                  <a:gd name="T85" fmla="*/ 104 h 155"/>
                  <a:gd name="T86" fmla="*/ 76 w 186"/>
                  <a:gd name="T87" fmla="*/ 96 h 155"/>
                  <a:gd name="T88" fmla="*/ 75 w 186"/>
                  <a:gd name="T89" fmla="*/ 89 h 155"/>
                  <a:gd name="T90" fmla="*/ 84 w 186"/>
                  <a:gd name="T91" fmla="*/ 84 h 155"/>
                  <a:gd name="T92" fmla="*/ 99 w 186"/>
                  <a:gd name="T93" fmla="*/ 129 h 155"/>
                  <a:gd name="T94" fmla="*/ 91 w 186"/>
                  <a:gd name="T95"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55">
                    <a:moveTo>
                      <a:pt x="91" y="134"/>
                    </a:moveTo>
                    <a:cubicBezTo>
                      <a:pt x="90" y="133"/>
                      <a:pt x="89" y="132"/>
                      <a:pt x="88" y="130"/>
                    </a:cubicBezTo>
                    <a:cubicBezTo>
                      <a:pt x="87" y="128"/>
                      <a:pt x="86" y="127"/>
                      <a:pt x="84" y="127"/>
                    </a:cubicBezTo>
                    <a:cubicBezTo>
                      <a:pt x="82" y="126"/>
                      <a:pt x="80" y="126"/>
                      <a:pt x="78" y="127"/>
                    </a:cubicBezTo>
                    <a:cubicBezTo>
                      <a:pt x="76" y="127"/>
                      <a:pt x="73" y="129"/>
                      <a:pt x="70" y="130"/>
                    </a:cubicBezTo>
                    <a:cubicBezTo>
                      <a:pt x="57" y="138"/>
                      <a:pt x="57" y="138"/>
                      <a:pt x="57" y="138"/>
                    </a:cubicBezTo>
                    <a:cubicBezTo>
                      <a:pt x="48" y="144"/>
                      <a:pt x="41" y="148"/>
                      <a:pt x="38" y="150"/>
                    </a:cubicBezTo>
                    <a:cubicBezTo>
                      <a:pt x="35" y="152"/>
                      <a:pt x="32" y="154"/>
                      <a:pt x="30" y="155"/>
                    </a:cubicBezTo>
                    <a:cubicBezTo>
                      <a:pt x="23" y="152"/>
                      <a:pt x="17" y="148"/>
                      <a:pt x="12" y="143"/>
                    </a:cubicBezTo>
                    <a:cubicBezTo>
                      <a:pt x="8" y="138"/>
                      <a:pt x="4" y="133"/>
                      <a:pt x="2" y="127"/>
                    </a:cubicBezTo>
                    <a:cubicBezTo>
                      <a:pt x="0" y="120"/>
                      <a:pt x="0" y="113"/>
                      <a:pt x="1" y="104"/>
                    </a:cubicBezTo>
                    <a:cubicBezTo>
                      <a:pt x="3" y="96"/>
                      <a:pt x="7" y="87"/>
                      <a:pt x="13" y="78"/>
                    </a:cubicBezTo>
                    <a:cubicBezTo>
                      <a:pt x="19" y="69"/>
                      <a:pt x="27" y="60"/>
                      <a:pt x="36" y="51"/>
                    </a:cubicBezTo>
                    <a:cubicBezTo>
                      <a:pt x="46" y="41"/>
                      <a:pt x="58" y="33"/>
                      <a:pt x="71" y="25"/>
                    </a:cubicBezTo>
                    <a:cubicBezTo>
                      <a:pt x="84" y="17"/>
                      <a:pt x="96" y="11"/>
                      <a:pt x="108" y="7"/>
                    </a:cubicBezTo>
                    <a:cubicBezTo>
                      <a:pt x="119" y="3"/>
                      <a:pt x="130" y="0"/>
                      <a:pt x="140" y="0"/>
                    </a:cubicBezTo>
                    <a:cubicBezTo>
                      <a:pt x="149" y="0"/>
                      <a:pt x="157" y="2"/>
                      <a:pt x="164" y="5"/>
                    </a:cubicBezTo>
                    <a:cubicBezTo>
                      <a:pt x="171" y="9"/>
                      <a:pt x="175" y="14"/>
                      <a:pt x="178" y="21"/>
                    </a:cubicBezTo>
                    <a:cubicBezTo>
                      <a:pt x="180" y="27"/>
                      <a:pt x="180" y="33"/>
                      <a:pt x="180" y="38"/>
                    </a:cubicBezTo>
                    <a:cubicBezTo>
                      <a:pt x="179" y="44"/>
                      <a:pt x="177" y="49"/>
                      <a:pt x="175" y="55"/>
                    </a:cubicBezTo>
                    <a:cubicBezTo>
                      <a:pt x="184" y="53"/>
                      <a:pt x="184" y="53"/>
                      <a:pt x="184" y="53"/>
                    </a:cubicBezTo>
                    <a:cubicBezTo>
                      <a:pt x="186" y="58"/>
                      <a:pt x="186" y="58"/>
                      <a:pt x="186" y="58"/>
                    </a:cubicBezTo>
                    <a:cubicBezTo>
                      <a:pt x="128" y="95"/>
                      <a:pt x="128" y="95"/>
                      <a:pt x="128" y="95"/>
                    </a:cubicBezTo>
                    <a:cubicBezTo>
                      <a:pt x="126" y="89"/>
                      <a:pt x="126" y="89"/>
                      <a:pt x="126" y="89"/>
                    </a:cubicBezTo>
                    <a:cubicBezTo>
                      <a:pt x="132" y="84"/>
                      <a:pt x="138" y="79"/>
                      <a:pt x="144" y="74"/>
                    </a:cubicBezTo>
                    <a:cubicBezTo>
                      <a:pt x="149" y="68"/>
                      <a:pt x="154" y="63"/>
                      <a:pt x="159" y="58"/>
                    </a:cubicBezTo>
                    <a:cubicBezTo>
                      <a:pt x="163" y="52"/>
                      <a:pt x="166" y="47"/>
                      <a:pt x="167" y="42"/>
                    </a:cubicBezTo>
                    <a:cubicBezTo>
                      <a:pt x="169" y="37"/>
                      <a:pt x="169" y="32"/>
                      <a:pt x="167" y="27"/>
                    </a:cubicBezTo>
                    <a:cubicBezTo>
                      <a:pt x="166" y="22"/>
                      <a:pt x="162" y="18"/>
                      <a:pt x="158" y="16"/>
                    </a:cubicBezTo>
                    <a:cubicBezTo>
                      <a:pt x="153" y="15"/>
                      <a:pt x="146" y="14"/>
                      <a:pt x="139" y="15"/>
                    </a:cubicBezTo>
                    <a:cubicBezTo>
                      <a:pt x="131" y="16"/>
                      <a:pt x="122" y="19"/>
                      <a:pt x="112" y="24"/>
                    </a:cubicBezTo>
                    <a:cubicBezTo>
                      <a:pt x="101" y="28"/>
                      <a:pt x="90" y="34"/>
                      <a:pt x="78" y="41"/>
                    </a:cubicBezTo>
                    <a:cubicBezTo>
                      <a:pt x="68" y="48"/>
                      <a:pt x="58" y="55"/>
                      <a:pt x="49" y="62"/>
                    </a:cubicBezTo>
                    <a:cubicBezTo>
                      <a:pt x="40" y="69"/>
                      <a:pt x="33" y="76"/>
                      <a:pt x="27" y="84"/>
                    </a:cubicBezTo>
                    <a:cubicBezTo>
                      <a:pt x="21" y="91"/>
                      <a:pt x="17" y="98"/>
                      <a:pt x="14" y="105"/>
                    </a:cubicBezTo>
                    <a:cubicBezTo>
                      <a:pt x="12" y="112"/>
                      <a:pt x="12" y="118"/>
                      <a:pt x="14" y="124"/>
                    </a:cubicBezTo>
                    <a:cubicBezTo>
                      <a:pt x="15" y="128"/>
                      <a:pt x="18" y="131"/>
                      <a:pt x="21" y="133"/>
                    </a:cubicBezTo>
                    <a:cubicBezTo>
                      <a:pt x="24" y="135"/>
                      <a:pt x="28" y="136"/>
                      <a:pt x="30" y="136"/>
                    </a:cubicBezTo>
                    <a:cubicBezTo>
                      <a:pt x="35" y="134"/>
                      <a:pt x="39" y="132"/>
                      <a:pt x="43" y="129"/>
                    </a:cubicBezTo>
                    <a:cubicBezTo>
                      <a:pt x="47" y="127"/>
                      <a:pt x="51" y="125"/>
                      <a:pt x="54" y="123"/>
                    </a:cubicBezTo>
                    <a:cubicBezTo>
                      <a:pt x="63" y="117"/>
                      <a:pt x="63" y="117"/>
                      <a:pt x="63" y="117"/>
                    </a:cubicBezTo>
                    <a:cubicBezTo>
                      <a:pt x="66" y="115"/>
                      <a:pt x="69" y="113"/>
                      <a:pt x="71" y="111"/>
                    </a:cubicBezTo>
                    <a:cubicBezTo>
                      <a:pt x="74" y="109"/>
                      <a:pt x="75" y="107"/>
                      <a:pt x="76" y="104"/>
                    </a:cubicBezTo>
                    <a:cubicBezTo>
                      <a:pt x="76" y="102"/>
                      <a:pt x="76" y="99"/>
                      <a:pt x="76" y="96"/>
                    </a:cubicBezTo>
                    <a:cubicBezTo>
                      <a:pt x="76" y="93"/>
                      <a:pt x="75" y="91"/>
                      <a:pt x="75" y="89"/>
                    </a:cubicBezTo>
                    <a:cubicBezTo>
                      <a:pt x="84" y="84"/>
                      <a:pt x="84" y="84"/>
                      <a:pt x="84" y="84"/>
                    </a:cubicBezTo>
                    <a:cubicBezTo>
                      <a:pt x="99" y="129"/>
                      <a:pt x="99" y="129"/>
                      <a:pt x="99" y="129"/>
                    </a:cubicBezTo>
                    <a:lnTo>
                      <a:pt x="91" y="134"/>
                    </a:lnTo>
                    <a:close/>
                  </a:path>
                </a:pathLst>
              </a:custGeom>
              <a:solidFill>
                <a:srgbClr val="898989"/>
              </a:solidFill>
              <a:ln>
                <a:noFill/>
              </a:ln>
            </p:spPr>
            <p:txBody>
              <a:bodyPr anchor="ctr"/>
              <a:lstStyle/>
              <a:p>
                <a:pPr algn="ctr"/>
                <a:endParaRPr/>
              </a:p>
            </p:txBody>
          </p:sp>
          <p:sp>
            <p:nvSpPr>
              <p:cNvPr id="14" name="ïs1îḓè">
                <a:extLst>
                  <a:ext uri="{FF2B5EF4-FFF2-40B4-BE49-F238E27FC236}">
                    <a16:creationId xmlns:a16="http://schemas.microsoft.com/office/drawing/2014/main" id="{D8841936-AF24-B051-3D98-B77BB2FD0D0D}"/>
                  </a:ext>
                </a:extLst>
              </p:cNvPr>
              <p:cNvSpPr/>
              <p:nvPr/>
            </p:nvSpPr>
            <p:spPr bwMode="auto">
              <a:xfrm>
                <a:off x="2362201" y="3686176"/>
                <a:ext cx="141288" cy="166688"/>
              </a:xfrm>
              <a:custGeom>
                <a:avLst/>
                <a:gdLst>
                  <a:gd name="T0" fmla="*/ 173 w 180"/>
                  <a:gd name="T1" fmla="*/ 97 h 212"/>
                  <a:gd name="T2" fmla="*/ 169 w 180"/>
                  <a:gd name="T3" fmla="*/ 93 h 212"/>
                  <a:gd name="T4" fmla="*/ 162 w 180"/>
                  <a:gd name="T5" fmla="*/ 91 h 212"/>
                  <a:gd name="T6" fmla="*/ 151 w 180"/>
                  <a:gd name="T7" fmla="*/ 99 h 212"/>
                  <a:gd name="T8" fmla="*/ 132 w 180"/>
                  <a:gd name="T9" fmla="*/ 117 h 212"/>
                  <a:gd name="T10" fmla="*/ 71 w 180"/>
                  <a:gd name="T11" fmla="*/ 185 h 212"/>
                  <a:gd name="T12" fmla="*/ 48 w 180"/>
                  <a:gd name="T13" fmla="*/ 204 h 212"/>
                  <a:gd name="T14" fmla="*/ 29 w 180"/>
                  <a:gd name="T15" fmla="*/ 212 h 212"/>
                  <a:gd name="T16" fmla="*/ 15 w 180"/>
                  <a:gd name="T17" fmla="*/ 210 h 212"/>
                  <a:gd name="T18" fmla="*/ 6 w 180"/>
                  <a:gd name="T19" fmla="*/ 202 h 212"/>
                  <a:gd name="T20" fmla="*/ 1 w 180"/>
                  <a:gd name="T21" fmla="*/ 185 h 212"/>
                  <a:gd name="T22" fmla="*/ 3 w 180"/>
                  <a:gd name="T23" fmla="*/ 165 h 212"/>
                  <a:gd name="T24" fmla="*/ 12 w 180"/>
                  <a:gd name="T25" fmla="*/ 144 h 212"/>
                  <a:gd name="T26" fmla="*/ 27 w 180"/>
                  <a:gd name="T27" fmla="*/ 125 h 212"/>
                  <a:gd name="T28" fmla="*/ 111 w 180"/>
                  <a:gd name="T29" fmla="*/ 34 h 212"/>
                  <a:gd name="T30" fmla="*/ 116 w 180"/>
                  <a:gd name="T31" fmla="*/ 27 h 212"/>
                  <a:gd name="T32" fmla="*/ 119 w 180"/>
                  <a:gd name="T33" fmla="*/ 19 h 212"/>
                  <a:gd name="T34" fmla="*/ 119 w 180"/>
                  <a:gd name="T35" fmla="*/ 13 h 212"/>
                  <a:gd name="T36" fmla="*/ 117 w 180"/>
                  <a:gd name="T37" fmla="*/ 8 h 212"/>
                  <a:gd name="T38" fmla="*/ 124 w 180"/>
                  <a:gd name="T39" fmla="*/ 0 h 212"/>
                  <a:gd name="T40" fmla="*/ 147 w 180"/>
                  <a:gd name="T41" fmla="*/ 36 h 212"/>
                  <a:gd name="T42" fmla="*/ 140 w 180"/>
                  <a:gd name="T43" fmla="*/ 44 h 212"/>
                  <a:gd name="T44" fmla="*/ 136 w 180"/>
                  <a:gd name="T45" fmla="*/ 41 h 212"/>
                  <a:gd name="T46" fmla="*/ 132 w 180"/>
                  <a:gd name="T47" fmla="*/ 38 h 212"/>
                  <a:gd name="T48" fmla="*/ 127 w 180"/>
                  <a:gd name="T49" fmla="*/ 40 h 212"/>
                  <a:gd name="T50" fmla="*/ 120 w 180"/>
                  <a:gd name="T51" fmla="*/ 46 h 212"/>
                  <a:gd name="T52" fmla="*/ 41 w 180"/>
                  <a:gd name="T53" fmla="*/ 131 h 212"/>
                  <a:gd name="T54" fmla="*/ 30 w 180"/>
                  <a:gd name="T55" fmla="*/ 145 h 212"/>
                  <a:gd name="T56" fmla="*/ 20 w 180"/>
                  <a:gd name="T57" fmla="*/ 161 h 212"/>
                  <a:gd name="T58" fmla="*/ 15 w 180"/>
                  <a:gd name="T59" fmla="*/ 177 h 212"/>
                  <a:gd name="T60" fmla="*/ 19 w 180"/>
                  <a:gd name="T61" fmla="*/ 192 h 212"/>
                  <a:gd name="T62" fmla="*/ 29 w 180"/>
                  <a:gd name="T63" fmla="*/ 200 h 212"/>
                  <a:gd name="T64" fmla="*/ 43 w 180"/>
                  <a:gd name="T65" fmla="*/ 197 h 212"/>
                  <a:gd name="T66" fmla="*/ 56 w 180"/>
                  <a:gd name="T67" fmla="*/ 188 h 212"/>
                  <a:gd name="T68" fmla="*/ 69 w 180"/>
                  <a:gd name="T69" fmla="*/ 176 h 212"/>
                  <a:gd name="T70" fmla="*/ 127 w 180"/>
                  <a:gd name="T71" fmla="*/ 113 h 212"/>
                  <a:gd name="T72" fmla="*/ 145 w 180"/>
                  <a:gd name="T73" fmla="*/ 92 h 212"/>
                  <a:gd name="T74" fmla="*/ 152 w 180"/>
                  <a:gd name="T75" fmla="*/ 79 h 212"/>
                  <a:gd name="T76" fmla="*/ 153 w 180"/>
                  <a:gd name="T77" fmla="*/ 69 h 212"/>
                  <a:gd name="T78" fmla="*/ 151 w 180"/>
                  <a:gd name="T79" fmla="*/ 62 h 212"/>
                  <a:gd name="T80" fmla="*/ 158 w 180"/>
                  <a:gd name="T81" fmla="*/ 54 h 212"/>
                  <a:gd name="T82" fmla="*/ 180 w 180"/>
                  <a:gd name="T83" fmla="*/ 89 h 212"/>
                  <a:gd name="T84" fmla="*/ 173 w 180"/>
                  <a:gd name="T85" fmla="*/ 9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12">
                    <a:moveTo>
                      <a:pt x="173" y="97"/>
                    </a:moveTo>
                    <a:cubicBezTo>
                      <a:pt x="172" y="96"/>
                      <a:pt x="171" y="95"/>
                      <a:pt x="169" y="93"/>
                    </a:cubicBezTo>
                    <a:cubicBezTo>
                      <a:pt x="167" y="92"/>
                      <a:pt x="164" y="91"/>
                      <a:pt x="162" y="91"/>
                    </a:cubicBezTo>
                    <a:cubicBezTo>
                      <a:pt x="160" y="92"/>
                      <a:pt x="156" y="94"/>
                      <a:pt x="151" y="99"/>
                    </a:cubicBezTo>
                    <a:cubicBezTo>
                      <a:pt x="145" y="104"/>
                      <a:pt x="139" y="110"/>
                      <a:pt x="132" y="117"/>
                    </a:cubicBezTo>
                    <a:cubicBezTo>
                      <a:pt x="71" y="185"/>
                      <a:pt x="71" y="185"/>
                      <a:pt x="71" y="185"/>
                    </a:cubicBezTo>
                    <a:cubicBezTo>
                      <a:pt x="63" y="193"/>
                      <a:pt x="55" y="200"/>
                      <a:pt x="48" y="204"/>
                    </a:cubicBezTo>
                    <a:cubicBezTo>
                      <a:pt x="41" y="208"/>
                      <a:pt x="35" y="211"/>
                      <a:pt x="29" y="212"/>
                    </a:cubicBezTo>
                    <a:cubicBezTo>
                      <a:pt x="23" y="212"/>
                      <a:pt x="18" y="212"/>
                      <a:pt x="15" y="210"/>
                    </a:cubicBezTo>
                    <a:cubicBezTo>
                      <a:pt x="11" y="208"/>
                      <a:pt x="8" y="206"/>
                      <a:pt x="6" y="202"/>
                    </a:cubicBezTo>
                    <a:cubicBezTo>
                      <a:pt x="3" y="197"/>
                      <a:pt x="1" y="191"/>
                      <a:pt x="1" y="185"/>
                    </a:cubicBezTo>
                    <a:cubicBezTo>
                      <a:pt x="0" y="178"/>
                      <a:pt x="1" y="172"/>
                      <a:pt x="3" y="165"/>
                    </a:cubicBezTo>
                    <a:cubicBezTo>
                      <a:pt x="5" y="158"/>
                      <a:pt x="8" y="151"/>
                      <a:pt x="12" y="144"/>
                    </a:cubicBezTo>
                    <a:cubicBezTo>
                      <a:pt x="16" y="138"/>
                      <a:pt x="21" y="131"/>
                      <a:pt x="27" y="125"/>
                    </a:cubicBezTo>
                    <a:cubicBezTo>
                      <a:pt x="111" y="34"/>
                      <a:pt x="111" y="34"/>
                      <a:pt x="111" y="34"/>
                    </a:cubicBezTo>
                    <a:cubicBezTo>
                      <a:pt x="113" y="31"/>
                      <a:pt x="115" y="29"/>
                      <a:pt x="116" y="27"/>
                    </a:cubicBezTo>
                    <a:cubicBezTo>
                      <a:pt x="117" y="25"/>
                      <a:pt x="118" y="22"/>
                      <a:pt x="119" y="19"/>
                    </a:cubicBezTo>
                    <a:cubicBezTo>
                      <a:pt x="119" y="17"/>
                      <a:pt x="119" y="15"/>
                      <a:pt x="119" y="13"/>
                    </a:cubicBezTo>
                    <a:cubicBezTo>
                      <a:pt x="118" y="11"/>
                      <a:pt x="118" y="9"/>
                      <a:pt x="117" y="8"/>
                    </a:cubicBezTo>
                    <a:cubicBezTo>
                      <a:pt x="124" y="0"/>
                      <a:pt x="124" y="0"/>
                      <a:pt x="124" y="0"/>
                    </a:cubicBezTo>
                    <a:cubicBezTo>
                      <a:pt x="147" y="36"/>
                      <a:pt x="147" y="36"/>
                      <a:pt x="147" y="36"/>
                    </a:cubicBezTo>
                    <a:cubicBezTo>
                      <a:pt x="140" y="44"/>
                      <a:pt x="140" y="44"/>
                      <a:pt x="140" y="44"/>
                    </a:cubicBezTo>
                    <a:cubicBezTo>
                      <a:pt x="139" y="43"/>
                      <a:pt x="138" y="42"/>
                      <a:pt x="136" y="41"/>
                    </a:cubicBezTo>
                    <a:cubicBezTo>
                      <a:pt x="135" y="40"/>
                      <a:pt x="133" y="39"/>
                      <a:pt x="132" y="38"/>
                    </a:cubicBezTo>
                    <a:cubicBezTo>
                      <a:pt x="131" y="38"/>
                      <a:pt x="129" y="39"/>
                      <a:pt x="127" y="40"/>
                    </a:cubicBezTo>
                    <a:cubicBezTo>
                      <a:pt x="124" y="42"/>
                      <a:pt x="122" y="44"/>
                      <a:pt x="120" y="46"/>
                    </a:cubicBezTo>
                    <a:cubicBezTo>
                      <a:pt x="41" y="131"/>
                      <a:pt x="41" y="131"/>
                      <a:pt x="41" y="131"/>
                    </a:cubicBezTo>
                    <a:cubicBezTo>
                      <a:pt x="37" y="136"/>
                      <a:pt x="34" y="140"/>
                      <a:pt x="30" y="145"/>
                    </a:cubicBezTo>
                    <a:cubicBezTo>
                      <a:pt x="26" y="150"/>
                      <a:pt x="23" y="156"/>
                      <a:pt x="20" y="161"/>
                    </a:cubicBezTo>
                    <a:cubicBezTo>
                      <a:pt x="17" y="167"/>
                      <a:pt x="16" y="172"/>
                      <a:pt x="15" y="177"/>
                    </a:cubicBezTo>
                    <a:cubicBezTo>
                      <a:pt x="14" y="183"/>
                      <a:pt x="16" y="187"/>
                      <a:pt x="19" y="192"/>
                    </a:cubicBezTo>
                    <a:cubicBezTo>
                      <a:pt x="21" y="197"/>
                      <a:pt x="25" y="199"/>
                      <a:pt x="29" y="200"/>
                    </a:cubicBezTo>
                    <a:cubicBezTo>
                      <a:pt x="33" y="200"/>
                      <a:pt x="38" y="199"/>
                      <a:pt x="43" y="197"/>
                    </a:cubicBezTo>
                    <a:cubicBezTo>
                      <a:pt x="47" y="195"/>
                      <a:pt x="52" y="192"/>
                      <a:pt x="56" y="188"/>
                    </a:cubicBezTo>
                    <a:cubicBezTo>
                      <a:pt x="61" y="184"/>
                      <a:pt x="65" y="180"/>
                      <a:pt x="69" y="176"/>
                    </a:cubicBezTo>
                    <a:cubicBezTo>
                      <a:pt x="127" y="113"/>
                      <a:pt x="127" y="113"/>
                      <a:pt x="127" y="113"/>
                    </a:cubicBezTo>
                    <a:cubicBezTo>
                      <a:pt x="135" y="105"/>
                      <a:pt x="141" y="98"/>
                      <a:pt x="145" y="92"/>
                    </a:cubicBezTo>
                    <a:cubicBezTo>
                      <a:pt x="149" y="86"/>
                      <a:pt x="152" y="82"/>
                      <a:pt x="152" y="79"/>
                    </a:cubicBezTo>
                    <a:cubicBezTo>
                      <a:pt x="153" y="76"/>
                      <a:pt x="153" y="72"/>
                      <a:pt x="153" y="69"/>
                    </a:cubicBezTo>
                    <a:cubicBezTo>
                      <a:pt x="152" y="65"/>
                      <a:pt x="152" y="63"/>
                      <a:pt x="151" y="62"/>
                    </a:cubicBezTo>
                    <a:cubicBezTo>
                      <a:pt x="158" y="54"/>
                      <a:pt x="158" y="54"/>
                      <a:pt x="158" y="54"/>
                    </a:cubicBezTo>
                    <a:cubicBezTo>
                      <a:pt x="180" y="89"/>
                      <a:pt x="180" y="89"/>
                      <a:pt x="180" y="89"/>
                    </a:cubicBezTo>
                    <a:lnTo>
                      <a:pt x="173" y="97"/>
                    </a:lnTo>
                    <a:close/>
                  </a:path>
                </a:pathLst>
              </a:custGeom>
              <a:solidFill>
                <a:srgbClr val="898989"/>
              </a:solidFill>
              <a:ln>
                <a:noFill/>
              </a:ln>
            </p:spPr>
            <p:txBody>
              <a:bodyPr anchor="ctr"/>
              <a:lstStyle/>
              <a:p>
                <a:pPr algn="ctr"/>
                <a:endParaRPr/>
              </a:p>
            </p:txBody>
          </p:sp>
          <p:sp>
            <p:nvSpPr>
              <p:cNvPr id="15" name="iṣľíďê">
                <a:extLst>
                  <a:ext uri="{FF2B5EF4-FFF2-40B4-BE49-F238E27FC236}">
                    <a16:creationId xmlns:a16="http://schemas.microsoft.com/office/drawing/2014/main" id="{998E145D-E4DA-799E-DCF9-9F90F89E7478}"/>
                  </a:ext>
                </a:extLst>
              </p:cNvPr>
              <p:cNvSpPr/>
              <p:nvPr/>
            </p:nvSpPr>
            <p:spPr bwMode="auto">
              <a:xfrm>
                <a:off x="2403476" y="3760788"/>
                <a:ext cx="155575" cy="190500"/>
              </a:xfrm>
              <a:custGeom>
                <a:avLst/>
                <a:gdLst>
                  <a:gd name="T0" fmla="*/ 190 w 197"/>
                  <a:gd name="T1" fmla="*/ 97 h 243"/>
                  <a:gd name="T2" fmla="*/ 185 w 197"/>
                  <a:gd name="T3" fmla="*/ 94 h 243"/>
                  <a:gd name="T4" fmla="*/ 179 w 197"/>
                  <a:gd name="T5" fmla="*/ 93 h 243"/>
                  <a:gd name="T6" fmla="*/ 168 w 197"/>
                  <a:gd name="T7" fmla="*/ 101 h 243"/>
                  <a:gd name="T8" fmla="*/ 150 w 197"/>
                  <a:gd name="T9" fmla="*/ 121 h 243"/>
                  <a:gd name="T10" fmla="*/ 51 w 197"/>
                  <a:gd name="T11" fmla="*/ 243 h 243"/>
                  <a:gd name="T12" fmla="*/ 48 w 197"/>
                  <a:gd name="T13" fmla="*/ 238 h 243"/>
                  <a:gd name="T14" fmla="*/ 123 w 197"/>
                  <a:gd name="T15" fmla="*/ 52 h 243"/>
                  <a:gd name="T16" fmla="*/ 53 w 197"/>
                  <a:gd name="T17" fmla="*/ 138 h 243"/>
                  <a:gd name="T18" fmla="*/ 36 w 197"/>
                  <a:gd name="T19" fmla="*/ 161 h 243"/>
                  <a:gd name="T20" fmla="*/ 29 w 197"/>
                  <a:gd name="T21" fmla="*/ 175 h 243"/>
                  <a:gd name="T22" fmla="*/ 29 w 197"/>
                  <a:gd name="T23" fmla="*/ 185 h 243"/>
                  <a:gd name="T24" fmla="*/ 31 w 197"/>
                  <a:gd name="T25" fmla="*/ 193 h 243"/>
                  <a:gd name="T26" fmla="*/ 24 w 197"/>
                  <a:gd name="T27" fmla="*/ 201 h 243"/>
                  <a:gd name="T28" fmla="*/ 0 w 197"/>
                  <a:gd name="T29" fmla="*/ 168 h 243"/>
                  <a:gd name="T30" fmla="*/ 7 w 197"/>
                  <a:gd name="T31" fmla="*/ 159 h 243"/>
                  <a:gd name="T32" fmla="*/ 12 w 197"/>
                  <a:gd name="T33" fmla="*/ 162 h 243"/>
                  <a:gd name="T34" fmla="*/ 19 w 197"/>
                  <a:gd name="T35" fmla="*/ 163 h 243"/>
                  <a:gd name="T36" fmla="*/ 29 w 197"/>
                  <a:gd name="T37" fmla="*/ 156 h 243"/>
                  <a:gd name="T38" fmla="*/ 48 w 197"/>
                  <a:gd name="T39" fmla="*/ 134 h 243"/>
                  <a:gd name="T40" fmla="*/ 114 w 197"/>
                  <a:gd name="T41" fmla="*/ 52 h 243"/>
                  <a:gd name="T42" fmla="*/ 123 w 197"/>
                  <a:gd name="T43" fmla="*/ 40 h 243"/>
                  <a:gd name="T44" fmla="*/ 128 w 197"/>
                  <a:gd name="T45" fmla="*/ 29 h 243"/>
                  <a:gd name="T46" fmla="*/ 129 w 197"/>
                  <a:gd name="T47" fmla="*/ 17 h 243"/>
                  <a:gd name="T48" fmla="*/ 127 w 197"/>
                  <a:gd name="T49" fmla="*/ 8 h 243"/>
                  <a:gd name="T50" fmla="*/ 134 w 197"/>
                  <a:gd name="T51" fmla="*/ 0 h 243"/>
                  <a:gd name="T52" fmla="*/ 151 w 197"/>
                  <a:gd name="T53" fmla="*/ 24 h 243"/>
                  <a:gd name="T54" fmla="*/ 81 w 197"/>
                  <a:gd name="T55" fmla="*/ 196 h 243"/>
                  <a:gd name="T56" fmla="*/ 145 w 197"/>
                  <a:gd name="T57" fmla="*/ 117 h 243"/>
                  <a:gd name="T58" fmla="*/ 162 w 197"/>
                  <a:gd name="T59" fmla="*/ 94 h 243"/>
                  <a:gd name="T60" fmla="*/ 169 w 197"/>
                  <a:gd name="T61" fmla="*/ 81 h 243"/>
                  <a:gd name="T62" fmla="*/ 168 w 197"/>
                  <a:gd name="T63" fmla="*/ 71 h 243"/>
                  <a:gd name="T64" fmla="*/ 166 w 197"/>
                  <a:gd name="T65" fmla="*/ 63 h 243"/>
                  <a:gd name="T66" fmla="*/ 173 w 197"/>
                  <a:gd name="T67" fmla="*/ 55 h 243"/>
                  <a:gd name="T68" fmla="*/ 197 w 197"/>
                  <a:gd name="T69" fmla="*/ 88 h 243"/>
                  <a:gd name="T70" fmla="*/ 190 w 197"/>
                  <a:gd name="T71" fmla="*/ 9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243">
                    <a:moveTo>
                      <a:pt x="190" y="97"/>
                    </a:moveTo>
                    <a:cubicBezTo>
                      <a:pt x="189" y="96"/>
                      <a:pt x="188" y="95"/>
                      <a:pt x="185" y="94"/>
                    </a:cubicBezTo>
                    <a:cubicBezTo>
                      <a:pt x="182" y="93"/>
                      <a:pt x="180" y="92"/>
                      <a:pt x="179" y="93"/>
                    </a:cubicBezTo>
                    <a:cubicBezTo>
                      <a:pt x="176" y="93"/>
                      <a:pt x="172" y="96"/>
                      <a:pt x="168" y="101"/>
                    </a:cubicBezTo>
                    <a:cubicBezTo>
                      <a:pt x="163" y="106"/>
                      <a:pt x="157" y="113"/>
                      <a:pt x="150" y="121"/>
                    </a:cubicBezTo>
                    <a:cubicBezTo>
                      <a:pt x="51" y="243"/>
                      <a:pt x="51" y="243"/>
                      <a:pt x="51" y="243"/>
                    </a:cubicBezTo>
                    <a:cubicBezTo>
                      <a:pt x="48" y="238"/>
                      <a:pt x="48" y="238"/>
                      <a:pt x="48" y="238"/>
                    </a:cubicBezTo>
                    <a:cubicBezTo>
                      <a:pt x="123" y="52"/>
                      <a:pt x="123" y="52"/>
                      <a:pt x="123" y="52"/>
                    </a:cubicBezTo>
                    <a:cubicBezTo>
                      <a:pt x="53" y="138"/>
                      <a:pt x="53" y="138"/>
                      <a:pt x="53" y="138"/>
                    </a:cubicBezTo>
                    <a:cubicBezTo>
                      <a:pt x="45" y="148"/>
                      <a:pt x="40" y="155"/>
                      <a:pt x="36" y="161"/>
                    </a:cubicBezTo>
                    <a:cubicBezTo>
                      <a:pt x="32" y="167"/>
                      <a:pt x="30" y="171"/>
                      <a:pt x="29" y="175"/>
                    </a:cubicBezTo>
                    <a:cubicBezTo>
                      <a:pt x="28" y="177"/>
                      <a:pt x="28" y="181"/>
                      <a:pt x="29" y="185"/>
                    </a:cubicBezTo>
                    <a:cubicBezTo>
                      <a:pt x="30" y="189"/>
                      <a:pt x="30" y="192"/>
                      <a:pt x="31" y="193"/>
                    </a:cubicBezTo>
                    <a:cubicBezTo>
                      <a:pt x="24" y="201"/>
                      <a:pt x="24" y="201"/>
                      <a:pt x="24" y="201"/>
                    </a:cubicBezTo>
                    <a:cubicBezTo>
                      <a:pt x="0" y="168"/>
                      <a:pt x="0" y="168"/>
                      <a:pt x="0" y="168"/>
                    </a:cubicBezTo>
                    <a:cubicBezTo>
                      <a:pt x="7" y="159"/>
                      <a:pt x="7" y="159"/>
                      <a:pt x="7" y="159"/>
                    </a:cubicBezTo>
                    <a:cubicBezTo>
                      <a:pt x="8" y="160"/>
                      <a:pt x="10" y="161"/>
                      <a:pt x="12" y="162"/>
                    </a:cubicBezTo>
                    <a:cubicBezTo>
                      <a:pt x="15" y="163"/>
                      <a:pt x="17" y="164"/>
                      <a:pt x="19" y="163"/>
                    </a:cubicBezTo>
                    <a:cubicBezTo>
                      <a:pt x="21" y="162"/>
                      <a:pt x="25" y="160"/>
                      <a:pt x="29" y="156"/>
                    </a:cubicBezTo>
                    <a:cubicBezTo>
                      <a:pt x="33" y="152"/>
                      <a:pt x="39" y="145"/>
                      <a:pt x="48" y="134"/>
                    </a:cubicBezTo>
                    <a:cubicBezTo>
                      <a:pt x="114" y="52"/>
                      <a:pt x="114" y="52"/>
                      <a:pt x="114" y="52"/>
                    </a:cubicBezTo>
                    <a:cubicBezTo>
                      <a:pt x="117" y="48"/>
                      <a:pt x="120" y="44"/>
                      <a:pt x="123" y="40"/>
                    </a:cubicBezTo>
                    <a:cubicBezTo>
                      <a:pt x="125" y="36"/>
                      <a:pt x="127" y="32"/>
                      <a:pt x="128" y="29"/>
                    </a:cubicBezTo>
                    <a:cubicBezTo>
                      <a:pt x="129" y="25"/>
                      <a:pt x="129" y="21"/>
                      <a:pt x="129" y="17"/>
                    </a:cubicBezTo>
                    <a:cubicBezTo>
                      <a:pt x="129" y="13"/>
                      <a:pt x="128" y="10"/>
                      <a:pt x="127" y="8"/>
                    </a:cubicBezTo>
                    <a:cubicBezTo>
                      <a:pt x="134" y="0"/>
                      <a:pt x="134" y="0"/>
                      <a:pt x="134" y="0"/>
                    </a:cubicBezTo>
                    <a:cubicBezTo>
                      <a:pt x="151" y="24"/>
                      <a:pt x="151" y="24"/>
                      <a:pt x="151" y="24"/>
                    </a:cubicBezTo>
                    <a:cubicBezTo>
                      <a:pt x="81" y="196"/>
                      <a:pt x="81" y="196"/>
                      <a:pt x="81" y="196"/>
                    </a:cubicBezTo>
                    <a:cubicBezTo>
                      <a:pt x="145" y="117"/>
                      <a:pt x="145" y="117"/>
                      <a:pt x="145" y="117"/>
                    </a:cubicBezTo>
                    <a:cubicBezTo>
                      <a:pt x="153" y="108"/>
                      <a:pt x="158" y="100"/>
                      <a:pt x="162" y="94"/>
                    </a:cubicBezTo>
                    <a:cubicBezTo>
                      <a:pt x="166" y="88"/>
                      <a:pt x="168" y="84"/>
                      <a:pt x="169" y="81"/>
                    </a:cubicBezTo>
                    <a:cubicBezTo>
                      <a:pt x="169" y="78"/>
                      <a:pt x="169" y="75"/>
                      <a:pt x="168" y="71"/>
                    </a:cubicBezTo>
                    <a:cubicBezTo>
                      <a:pt x="168" y="68"/>
                      <a:pt x="167" y="65"/>
                      <a:pt x="166" y="63"/>
                    </a:cubicBezTo>
                    <a:cubicBezTo>
                      <a:pt x="173" y="55"/>
                      <a:pt x="173" y="55"/>
                      <a:pt x="173" y="55"/>
                    </a:cubicBezTo>
                    <a:cubicBezTo>
                      <a:pt x="197" y="88"/>
                      <a:pt x="197" y="88"/>
                      <a:pt x="197" y="88"/>
                    </a:cubicBezTo>
                    <a:lnTo>
                      <a:pt x="190" y="97"/>
                    </a:lnTo>
                    <a:close/>
                  </a:path>
                </a:pathLst>
              </a:custGeom>
              <a:solidFill>
                <a:srgbClr val="898989"/>
              </a:solidFill>
              <a:ln>
                <a:noFill/>
              </a:ln>
            </p:spPr>
            <p:txBody>
              <a:bodyPr anchor="ctr"/>
              <a:lstStyle/>
              <a:p>
                <a:pPr algn="ctr"/>
                <a:endParaRPr/>
              </a:p>
            </p:txBody>
          </p:sp>
          <p:sp>
            <p:nvSpPr>
              <p:cNvPr id="16" name="iŝḷíde">
                <a:extLst>
                  <a:ext uri="{FF2B5EF4-FFF2-40B4-BE49-F238E27FC236}">
                    <a16:creationId xmlns:a16="http://schemas.microsoft.com/office/drawing/2014/main" id="{E172B6BD-2888-FAE3-FF4F-832581C04D1A}"/>
                  </a:ext>
                </a:extLst>
              </p:cNvPr>
              <p:cNvSpPr/>
              <p:nvPr/>
            </p:nvSpPr>
            <p:spPr bwMode="auto">
              <a:xfrm>
                <a:off x="2476501" y="3825876"/>
                <a:ext cx="107950" cy="179388"/>
              </a:xfrm>
              <a:custGeom>
                <a:avLst/>
                <a:gdLst>
                  <a:gd name="T0" fmla="*/ 31 w 137"/>
                  <a:gd name="T1" fmla="*/ 228 h 228"/>
                  <a:gd name="T2" fmla="*/ 0 w 137"/>
                  <a:gd name="T3" fmla="*/ 199 h 228"/>
                  <a:gd name="T4" fmla="*/ 5 w 137"/>
                  <a:gd name="T5" fmla="*/ 189 h 228"/>
                  <a:gd name="T6" fmla="*/ 9 w 137"/>
                  <a:gd name="T7" fmla="*/ 191 h 228"/>
                  <a:gd name="T8" fmla="*/ 14 w 137"/>
                  <a:gd name="T9" fmla="*/ 193 h 228"/>
                  <a:gd name="T10" fmla="*/ 19 w 137"/>
                  <a:gd name="T11" fmla="*/ 190 h 228"/>
                  <a:gd name="T12" fmla="*/ 24 w 137"/>
                  <a:gd name="T13" fmla="*/ 182 h 228"/>
                  <a:gd name="T14" fmla="*/ 101 w 137"/>
                  <a:gd name="T15" fmla="*/ 38 h 228"/>
                  <a:gd name="T16" fmla="*/ 105 w 137"/>
                  <a:gd name="T17" fmla="*/ 30 h 228"/>
                  <a:gd name="T18" fmla="*/ 105 w 137"/>
                  <a:gd name="T19" fmla="*/ 22 h 228"/>
                  <a:gd name="T20" fmla="*/ 103 w 137"/>
                  <a:gd name="T21" fmla="*/ 15 h 228"/>
                  <a:gd name="T22" fmla="*/ 101 w 137"/>
                  <a:gd name="T23" fmla="*/ 10 h 228"/>
                  <a:gd name="T24" fmla="*/ 106 w 137"/>
                  <a:gd name="T25" fmla="*/ 0 h 228"/>
                  <a:gd name="T26" fmla="*/ 137 w 137"/>
                  <a:gd name="T27" fmla="*/ 29 h 228"/>
                  <a:gd name="T28" fmla="*/ 132 w 137"/>
                  <a:gd name="T29" fmla="*/ 39 h 228"/>
                  <a:gd name="T30" fmla="*/ 128 w 137"/>
                  <a:gd name="T31" fmla="*/ 37 h 228"/>
                  <a:gd name="T32" fmla="*/ 123 w 137"/>
                  <a:gd name="T33" fmla="*/ 36 h 228"/>
                  <a:gd name="T34" fmla="*/ 118 w 137"/>
                  <a:gd name="T35" fmla="*/ 39 h 228"/>
                  <a:gd name="T36" fmla="*/ 112 w 137"/>
                  <a:gd name="T37" fmla="*/ 47 h 228"/>
                  <a:gd name="T38" fmla="*/ 35 w 137"/>
                  <a:gd name="T39" fmla="*/ 190 h 228"/>
                  <a:gd name="T40" fmla="*/ 32 w 137"/>
                  <a:gd name="T41" fmla="*/ 199 h 228"/>
                  <a:gd name="T42" fmla="*/ 31 w 137"/>
                  <a:gd name="T43" fmla="*/ 207 h 228"/>
                  <a:gd name="T44" fmla="*/ 33 w 137"/>
                  <a:gd name="T45" fmla="*/ 213 h 228"/>
                  <a:gd name="T46" fmla="*/ 36 w 137"/>
                  <a:gd name="T47" fmla="*/ 218 h 228"/>
                  <a:gd name="T48" fmla="*/ 31 w 137"/>
                  <a:gd name="T4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28">
                    <a:moveTo>
                      <a:pt x="31" y="228"/>
                    </a:moveTo>
                    <a:cubicBezTo>
                      <a:pt x="0" y="199"/>
                      <a:pt x="0" y="199"/>
                      <a:pt x="0" y="199"/>
                    </a:cubicBezTo>
                    <a:cubicBezTo>
                      <a:pt x="5" y="189"/>
                      <a:pt x="5" y="189"/>
                      <a:pt x="5" y="189"/>
                    </a:cubicBezTo>
                    <a:cubicBezTo>
                      <a:pt x="6" y="189"/>
                      <a:pt x="7" y="190"/>
                      <a:pt x="9" y="191"/>
                    </a:cubicBezTo>
                    <a:cubicBezTo>
                      <a:pt x="11" y="193"/>
                      <a:pt x="13" y="193"/>
                      <a:pt x="14" y="193"/>
                    </a:cubicBezTo>
                    <a:cubicBezTo>
                      <a:pt x="15" y="193"/>
                      <a:pt x="17" y="192"/>
                      <a:pt x="19" y="190"/>
                    </a:cubicBezTo>
                    <a:cubicBezTo>
                      <a:pt x="20" y="189"/>
                      <a:pt x="22" y="186"/>
                      <a:pt x="24" y="182"/>
                    </a:cubicBezTo>
                    <a:cubicBezTo>
                      <a:pt x="101" y="38"/>
                      <a:pt x="101" y="38"/>
                      <a:pt x="101" y="38"/>
                    </a:cubicBezTo>
                    <a:cubicBezTo>
                      <a:pt x="103" y="35"/>
                      <a:pt x="104" y="32"/>
                      <a:pt x="105" y="30"/>
                    </a:cubicBezTo>
                    <a:cubicBezTo>
                      <a:pt x="106" y="27"/>
                      <a:pt x="106" y="24"/>
                      <a:pt x="105" y="22"/>
                    </a:cubicBezTo>
                    <a:cubicBezTo>
                      <a:pt x="105" y="20"/>
                      <a:pt x="104" y="18"/>
                      <a:pt x="103" y="15"/>
                    </a:cubicBezTo>
                    <a:cubicBezTo>
                      <a:pt x="103" y="13"/>
                      <a:pt x="102" y="11"/>
                      <a:pt x="101" y="10"/>
                    </a:cubicBezTo>
                    <a:cubicBezTo>
                      <a:pt x="106" y="0"/>
                      <a:pt x="106" y="0"/>
                      <a:pt x="106" y="0"/>
                    </a:cubicBezTo>
                    <a:cubicBezTo>
                      <a:pt x="137" y="29"/>
                      <a:pt x="137" y="29"/>
                      <a:pt x="137" y="29"/>
                    </a:cubicBezTo>
                    <a:cubicBezTo>
                      <a:pt x="132" y="39"/>
                      <a:pt x="132" y="39"/>
                      <a:pt x="132" y="39"/>
                    </a:cubicBezTo>
                    <a:cubicBezTo>
                      <a:pt x="131" y="38"/>
                      <a:pt x="130" y="37"/>
                      <a:pt x="128" y="37"/>
                    </a:cubicBezTo>
                    <a:cubicBezTo>
                      <a:pt x="126" y="36"/>
                      <a:pt x="125" y="36"/>
                      <a:pt x="123" y="36"/>
                    </a:cubicBezTo>
                    <a:cubicBezTo>
                      <a:pt x="121" y="36"/>
                      <a:pt x="119" y="37"/>
                      <a:pt x="118" y="39"/>
                    </a:cubicBezTo>
                    <a:cubicBezTo>
                      <a:pt x="116" y="41"/>
                      <a:pt x="114" y="44"/>
                      <a:pt x="112" y="47"/>
                    </a:cubicBezTo>
                    <a:cubicBezTo>
                      <a:pt x="35" y="190"/>
                      <a:pt x="35" y="190"/>
                      <a:pt x="35" y="190"/>
                    </a:cubicBezTo>
                    <a:cubicBezTo>
                      <a:pt x="34" y="193"/>
                      <a:pt x="33" y="196"/>
                      <a:pt x="32" y="199"/>
                    </a:cubicBezTo>
                    <a:cubicBezTo>
                      <a:pt x="31" y="202"/>
                      <a:pt x="31" y="205"/>
                      <a:pt x="31" y="207"/>
                    </a:cubicBezTo>
                    <a:cubicBezTo>
                      <a:pt x="31" y="209"/>
                      <a:pt x="32" y="210"/>
                      <a:pt x="33" y="213"/>
                    </a:cubicBezTo>
                    <a:cubicBezTo>
                      <a:pt x="34" y="215"/>
                      <a:pt x="35" y="217"/>
                      <a:pt x="36" y="218"/>
                    </a:cubicBezTo>
                    <a:lnTo>
                      <a:pt x="31" y="228"/>
                    </a:lnTo>
                    <a:close/>
                  </a:path>
                </a:pathLst>
              </a:custGeom>
              <a:solidFill>
                <a:srgbClr val="898989"/>
              </a:solidFill>
              <a:ln>
                <a:noFill/>
              </a:ln>
            </p:spPr>
            <p:txBody>
              <a:bodyPr anchor="ctr"/>
              <a:lstStyle/>
              <a:p>
                <a:pPr algn="ctr"/>
                <a:endParaRPr/>
              </a:p>
            </p:txBody>
          </p:sp>
          <p:sp>
            <p:nvSpPr>
              <p:cNvPr id="17" name="îṡḷíḍé">
                <a:extLst>
                  <a:ext uri="{FF2B5EF4-FFF2-40B4-BE49-F238E27FC236}">
                    <a16:creationId xmlns:a16="http://schemas.microsoft.com/office/drawing/2014/main" id="{4E9B3932-B217-608D-05D7-31741CECAFAF}"/>
                  </a:ext>
                </a:extLst>
              </p:cNvPr>
              <p:cNvSpPr/>
              <p:nvPr/>
            </p:nvSpPr>
            <p:spPr bwMode="auto">
              <a:xfrm>
                <a:off x="2533651" y="3856038"/>
                <a:ext cx="112713" cy="187325"/>
              </a:xfrm>
              <a:custGeom>
                <a:avLst/>
                <a:gdLst>
                  <a:gd name="T0" fmla="*/ 139 w 144"/>
                  <a:gd name="T1" fmla="*/ 75 h 237"/>
                  <a:gd name="T2" fmla="*/ 135 w 144"/>
                  <a:gd name="T3" fmla="*/ 73 h 237"/>
                  <a:gd name="T4" fmla="*/ 130 w 144"/>
                  <a:gd name="T5" fmla="*/ 74 h 237"/>
                  <a:gd name="T6" fmla="*/ 123 w 144"/>
                  <a:gd name="T7" fmla="*/ 80 h 237"/>
                  <a:gd name="T8" fmla="*/ 116 w 144"/>
                  <a:gd name="T9" fmla="*/ 89 h 237"/>
                  <a:gd name="T10" fmla="*/ 69 w 144"/>
                  <a:gd name="T11" fmla="*/ 150 h 237"/>
                  <a:gd name="T12" fmla="*/ 4 w 144"/>
                  <a:gd name="T13" fmla="*/ 237 h 237"/>
                  <a:gd name="T14" fmla="*/ 0 w 144"/>
                  <a:gd name="T15" fmla="*/ 234 h 237"/>
                  <a:gd name="T16" fmla="*/ 41 w 144"/>
                  <a:gd name="T17" fmla="*/ 116 h 237"/>
                  <a:gd name="T18" fmla="*/ 67 w 144"/>
                  <a:gd name="T19" fmla="*/ 39 h 237"/>
                  <a:gd name="T20" fmla="*/ 70 w 144"/>
                  <a:gd name="T21" fmla="*/ 30 h 237"/>
                  <a:gd name="T22" fmla="*/ 70 w 144"/>
                  <a:gd name="T23" fmla="*/ 21 h 237"/>
                  <a:gd name="T24" fmla="*/ 69 w 144"/>
                  <a:gd name="T25" fmla="*/ 15 h 237"/>
                  <a:gd name="T26" fmla="*/ 67 w 144"/>
                  <a:gd name="T27" fmla="*/ 11 h 237"/>
                  <a:gd name="T28" fmla="*/ 72 w 144"/>
                  <a:gd name="T29" fmla="*/ 0 h 237"/>
                  <a:gd name="T30" fmla="*/ 101 w 144"/>
                  <a:gd name="T31" fmla="*/ 26 h 237"/>
                  <a:gd name="T32" fmla="*/ 96 w 144"/>
                  <a:gd name="T33" fmla="*/ 37 h 237"/>
                  <a:gd name="T34" fmla="*/ 89 w 144"/>
                  <a:gd name="T35" fmla="*/ 33 h 237"/>
                  <a:gd name="T36" fmla="*/ 83 w 144"/>
                  <a:gd name="T37" fmla="*/ 36 h 237"/>
                  <a:gd name="T38" fmla="*/ 82 w 144"/>
                  <a:gd name="T39" fmla="*/ 40 h 237"/>
                  <a:gd name="T40" fmla="*/ 80 w 144"/>
                  <a:gd name="T41" fmla="*/ 44 h 237"/>
                  <a:gd name="T42" fmla="*/ 63 w 144"/>
                  <a:gd name="T43" fmla="*/ 94 h 237"/>
                  <a:gd name="T44" fmla="*/ 29 w 144"/>
                  <a:gd name="T45" fmla="*/ 194 h 237"/>
                  <a:gd name="T46" fmla="*/ 69 w 144"/>
                  <a:gd name="T47" fmla="*/ 140 h 237"/>
                  <a:gd name="T48" fmla="*/ 101 w 144"/>
                  <a:gd name="T49" fmla="*/ 97 h 237"/>
                  <a:gd name="T50" fmla="*/ 112 w 144"/>
                  <a:gd name="T51" fmla="*/ 81 h 237"/>
                  <a:gd name="T52" fmla="*/ 117 w 144"/>
                  <a:gd name="T53" fmla="*/ 73 h 237"/>
                  <a:gd name="T54" fmla="*/ 118 w 144"/>
                  <a:gd name="T55" fmla="*/ 67 h 237"/>
                  <a:gd name="T56" fmla="*/ 118 w 144"/>
                  <a:gd name="T57" fmla="*/ 60 h 237"/>
                  <a:gd name="T58" fmla="*/ 115 w 144"/>
                  <a:gd name="T59" fmla="*/ 55 h 237"/>
                  <a:gd name="T60" fmla="*/ 112 w 144"/>
                  <a:gd name="T61" fmla="*/ 51 h 237"/>
                  <a:gd name="T62" fmla="*/ 118 w 144"/>
                  <a:gd name="T63" fmla="*/ 41 h 237"/>
                  <a:gd name="T64" fmla="*/ 144 w 144"/>
                  <a:gd name="T65" fmla="*/ 64 h 237"/>
                  <a:gd name="T66" fmla="*/ 139 w 144"/>
                  <a:gd name="T67" fmla="*/ 7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237">
                    <a:moveTo>
                      <a:pt x="139" y="75"/>
                    </a:moveTo>
                    <a:cubicBezTo>
                      <a:pt x="138" y="74"/>
                      <a:pt x="137" y="73"/>
                      <a:pt x="135" y="73"/>
                    </a:cubicBezTo>
                    <a:cubicBezTo>
                      <a:pt x="133" y="73"/>
                      <a:pt x="131" y="74"/>
                      <a:pt x="130" y="74"/>
                    </a:cubicBezTo>
                    <a:cubicBezTo>
                      <a:pt x="128" y="75"/>
                      <a:pt x="126" y="77"/>
                      <a:pt x="123" y="80"/>
                    </a:cubicBezTo>
                    <a:cubicBezTo>
                      <a:pt x="121" y="82"/>
                      <a:pt x="118" y="85"/>
                      <a:pt x="116" y="89"/>
                    </a:cubicBezTo>
                    <a:cubicBezTo>
                      <a:pt x="106" y="102"/>
                      <a:pt x="90" y="122"/>
                      <a:pt x="69" y="150"/>
                    </a:cubicBezTo>
                    <a:cubicBezTo>
                      <a:pt x="49" y="178"/>
                      <a:pt x="27" y="207"/>
                      <a:pt x="4" y="237"/>
                    </a:cubicBezTo>
                    <a:cubicBezTo>
                      <a:pt x="0" y="234"/>
                      <a:pt x="0" y="234"/>
                      <a:pt x="0" y="234"/>
                    </a:cubicBezTo>
                    <a:cubicBezTo>
                      <a:pt x="14" y="193"/>
                      <a:pt x="28" y="154"/>
                      <a:pt x="41" y="116"/>
                    </a:cubicBezTo>
                    <a:cubicBezTo>
                      <a:pt x="54" y="78"/>
                      <a:pt x="63" y="52"/>
                      <a:pt x="67" y="39"/>
                    </a:cubicBezTo>
                    <a:cubicBezTo>
                      <a:pt x="68" y="36"/>
                      <a:pt x="69" y="32"/>
                      <a:pt x="70" y="30"/>
                    </a:cubicBezTo>
                    <a:cubicBezTo>
                      <a:pt x="70" y="27"/>
                      <a:pt x="70" y="24"/>
                      <a:pt x="70" y="21"/>
                    </a:cubicBezTo>
                    <a:cubicBezTo>
                      <a:pt x="70" y="19"/>
                      <a:pt x="70" y="16"/>
                      <a:pt x="69" y="15"/>
                    </a:cubicBezTo>
                    <a:cubicBezTo>
                      <a:pt x="68" y="13"/>
                      <a:pt x="68" y="12"/>
                      <a:pt x="67" y="11"/>
                    </a:cubicBezTo>
                    <a:cubicBezTo>
                      <a:pt x="72" y="0"/>
                      <a:pt x="72" y="0"/>
                      <a:pt x="72" y="0"/>
                    </a:cubicBezTo>
                    <a:cubicBezTo>
                      <a:pt x="101" y="26"/>
                      <a:pt x="101" y="26"/>
                      <a:pt x="101" y="26"/>
                    </a:cubicBezTo>
                    <a:cubicBezTo>
                      <a:pt x="96" y="37"/>
                      <a:pt x="96" y="37"/>
                      <a:pt x="96" y="37"/>
                    </a:cubicBezTo>
                    <a:cubicBezTo>
                      <a:pt x="93" y="35"/>
                      <a:pt x="91" y="33"/>
                      <a:pt x="89" y="33"/>
                    </a:cubicBezTo>
                    <a:cubicBezTo>
                      <a:pt x="86" y="33"/>
                      <a:pt x="85" y="34"/>
                      <a:pt x="83" y="36"/>
                    </a:cubicBezTo>
                    <a:cubicBezTo>
                      <a:pt x="83" y="37"/>
                      <a:pt x="82" y="39"/>
                      <a:pt x="82" y="40"/>
                    </a:cubicBezTo>
                    <a:cubicBezTo>
                      <a:pt x="81" y="42"/>
                      <a:pt x="81" y="43"/>
                      <a:pt x="80" y="44"/>
                    </a:cubicBezTo>
                    <a:cubicBezTo>
                      <a:pt x="77" y="54"/>
                      <a:pt x="71" y="71"/>
                      <a:pt x="63" y="94"/>
                    </a:cubicBezTo>
                    <a:cubicBezTo>
                      <a:pt x="55" y="118"/>
                      <a:pt x="43" y="151"/>
                      <a:pt x="29" y="194"/>
                    </a:cubicBezTo>
                    <a:cubicBezTo>
                      <a:pt x="40" y="179"/>
                      <a:pt x="54" y="161"/>
                      <a:pt x="69" y="140"/>
                    </a:cubicBezTo>
                    <a:cubicBezTo>
                      <a:pt x="85" y="119"/>
                      <a:pt x="95" y="105"/>
                      <a:pt x="101" y="97"/>
                    </a:cubicBezTo>
                    <a:cubicBezTo>
                      <a:pt x="107" y="89"/>
                      <a:pt x="110" y="84"/>
                      <a:pt x="112" y="81"/>
                    </a:cubicBezTo>
                    <a:cubicBezTo>
                      <a:pt x="114" y="78"/>
                      <a:pt x="115" y="75"/>
                      <a:pt x="117" y="73"/>
                    </a:cubicBezTo>
                    <a:cubicBezTo>
                      <a:pt x="118" y="71"/>
                      <a:pt x="118" y="69"/>
                      <a:pt x="118" y="67"/>
                    </a:cubicBezTo>
                    <a:cubicBezTo>
                      <a:pt x="118" y="65"/>
                      <a:pt x="118" y="62"/>
                      <a:pt x="118" y="60"/>
                    </a:cubicBezTo>
                    <a:cubicBezTo>
                      <a:pt x="117" y="59"/>
                      <a:pt x="116" y="57"/>
                      <a:pt x="115" y="55"/>
                    </a:cubicBezTo>
                    <a:cubicBezTo>
                      <a:pt x="114" y="54"/>
                      <a:pt x="113" y="52"/>
                      <a:pt x="112" y="51"/>
                    </a:cubicBezTo>
                    <a:cubicBezTo>
                      <a:pt x="118" y="41"/>
                      <a:pt x="118" y="41"/>
                      <a:pt x="118" y="41"/>
                    </a:cubicBezTo>
                    <a:cubicBezTo>
                      <a:pt x="144" y="64"/>
                      <a:pt x="144" y="64"/>
                      <a:pt x="144" y="64"/>
                    </a:cubicBezTo>
                    <a:lnTo>
                      <a:pt x="139" y="75"/>
                    </a:lnTo>
                    <a:close/>
                  </a:path>
                </a:pathLst>
              </a:custGeom>
              <a:solidFill>
                <a:srgbClr val="898989"/>
              </a:solidFill>
              <a:ln>
                <a:noFill/>
              </a:ln>
            </p:spPr>
            <p:txBody>
              <a:bodyPr anchor="ctr"/>
              <a:lstStyle/>
              <a:p>
                <a:pPr algn="ctr"/>
                <a:endParaRPr/>
              </a:p>
            </p:txBody>
          </p:sp>
          <p:sp>
            <p:nvSpPr>
              <p:cNvPr id="18" name="ïṡľîdè">
                <a:extLst>
                  <a:ext uri="{FF2B5EF4-FFF2-40B4-BE49-F238E27FC236}">
                    <a16:creationId xmlns:a16="http://schemas.microsoft.com/office/drawing/2014/main" id="{D0AC9AF8-7449-40C8-4722-C2F1AC0EFCBF}"/>
                  </a:ext>
                </a:extLst>
              </p:cNvPr>
              <p:cNvSpPr/>
              <p:nvPr/>
            </p:nvSpPr>
            <p:spPr bwMode="auto">
              <a:xfrm>
                <a:off x="2578101" y="3905251"/>
                <a:ext cx="119063" cy="201613"/>
              </a:xfrm>
              <a:custGeom>
                <a:avLst/>
                <a:gdLst>
                  <a:gd name="T0" fmla="*/ 90 w 152"/>
                  <a:gd name="T1" fmla="*/ 196 h 257"/>
                  <a:gd name="T2" fmla="*/ 61 w 152"/>
                  <a:gd name="T3" fmla="*/ 257 h 257"/>
                  <a:gd name="T4" fmla="*/ 0 w 152"/>
                  <a:gd name="T5" fmla="*/ 209 h 257"/>
                  <a:gd name="T6" fmla="*/ 5 w 152"/>
                  <a:gd name="T7" fmla="*/ 198 h 257"/>
                  <a:gd name="T8" fmla="*/ 9 w 152"/>
                  <a:gd name="T9" fmla="*/ 200 h 257"/>
                  <a:gd name="T10" fmla="*/ 14 w 152"/>
                  <a:gd name="T11" fmla="*/ 201 h 257"/>
                  <a:gd name="T12" fmla="*/ 19 w 152"/>
                  <a:gd name="T13" fmla="*/ 197 h 257"/>
                  <a:gd name="T14" fmla="*/ 23 w 152"/>
                  <a:gd name="T15" fmla="*/ 189 h 257"/>
                  <a:gd name="T16" fmla="*/ 92 w 152"/>
                  <a:gd name="T17" fmla="*/ 39 h 257"/>
                  <a:gd name="T18" fmla="*/ 95 w 152"/>
                  <a:gd name="T19" fmla="*/ 30 h 257"/>
                  <a:gd name="T20" fmla="*/ 95 w 152"/>
                  <a:gd name="T21" fmla="*/ 22 h 257"/>
                  <a:gd name="T22" fmla="*/ 93 w 152"/>
                  <a:gd name="T23" fmla="*/ 16 h 257"/>
                  <a:gd name="T24" fmla="*/ 90 w 152"/>
                  <a:gd name="T25" fmla="*/ 11 h 257"/>
                  <a:gd name="T26" fmla="*/ 95 w 152"/>
                  <a:gd name="T27" fmla="*/ 0 h 257"/>
                  <a:gd name="T28" fmla="*/ 152 w 152"/>
                  <a:gd name="T29" fmla="*/ 45 h 257"/>
                  <a:gd name="T30" fmla="*/ 129 w 152"/>
                  <a:gd name="T31" fmla="*/ 95 h 257"/>
                  <a:gd name="T32" fmla="*/ 125 w 152"/>
                  <a:gd name="T33" fmla="*/ 92 h 257"/>
                  <a:gd name="T34" fmla="*/ 131 w 152"/>
                  <a:gd name="T35" fmla="*/ 65 h 257"/>
                  <a:gd name="T36" fmla="*/ 131 w 152"/>
                  <a:gd name="T37" fmla="*/ 46 h 257"/>
                  <a:gd name="T38" fmla="*/ 128 w 152"/>
                  <a:gd name="T39" fmla="*/ 42 h 257"/>
                  <a:gd name="T40" fmla="*/ 123 w 152"/>
                  <a:gd name="T41" fmla="*/ 38 h 257"/>
                  <a:gd name="T42" fmla="*/ 111 w 152"/>
                  <a:gd name="T43" fmla="*/ 29 h 257"/>
                  <a:gd name="T44" fmla="*/ 73 w 152"/>
                  <a:gd name="T45" fmla="*/ 112 h 257"/>
                  <a:gd name="T46" fmla="*/ 82 w 152"/>
                  <a:gd name="T47" fmla="*/ 118 h 257"/>
                  <a:gd name="T48" fmla="*/ 88 w 152"/>
                  <a:gd name="T49" fmla="*/ 121 h 257"/>
                  <a:gd name="T50" fmla="*/ 95 w 152"/>
                  <a:gd name="T51" fmla="*/ 116 h 257"/>
                  <a:gd name="T52" fmla="*/ 102 w 152"/>
                  <a:gd name="T53" fmla="*/ 106 h 257"/>
                  <a:gd name="T54" fmla="*/ 109 w 152"/>
                  <a:gd name="T55" fmla="*/ 94 h 257"/>
                  <a:gd name="T56" fmla="*/ 113 w 152"/>
                  <a:gd name="T57" fmla="*/ 97 h 257"/>
                  <a:gd name="T58" fmla="*/ 76 w 152"/>
                  <a:gd name="T59" fmla="*/ 178 h 257"/>
                  <a:gd name="T60" fmla="*/ 72 w 152"/>
                  <a:gd name="T61" fmla="*/ 175 h 257"/>
                  <a:gd name="T62" fmla="*/ 78 w 152"/>
                  <a:gd name="T63" fmla="*/ 159 h 257"/>
                  <a:gd name="T64" fmla="*/ 81 w 152"/>
                  <a:gd name="T65" fmla="*/ 146 h 257"/>
                  <a:gd name="T66" fmla="*/ 81 w 152"/>
                  <a:gd name="T67" fmla="*/ 136 h 257"/>
                  <a:gd name="T68" fmla="*/ 76 w 152"/>
                  <a:gd name="T69" fmla="*/ 130 h 257"/>
                  <a:gd name="T70" fmla="*/ 68 w 152"/>
                  <a:gd name="T71" fmla="*/ 124 h 257"/>
                  <a:gd name="T72" fmla="*/ 39 w 152"/>
                  <a:gd name="T73" fmla="*/ 186 h 257"/>
                  <a:gd name="T74" fmla="*/ 33 w 152"/>
                  <a:gd name="T75" fmla="*/ 201 h 257"/>
                  <a:gd name="T76" fmla="*/ 31 w 152"/>
                  <a:gd name="T77" fmla="*/ 211 h 257"/>
                  <a:gd name="T78" fmla="*/ 33 w 152"/>
                  <a:gd name="T79" fmla="*/ 218 h 257"/>
                  <a:gd name="T80" fmla="*/ 39 w 152"/>
                  <a:gd name="T81" fmla="*/ 224 h 257"/>
                  <a:gd name="T82" fmla="*/ 44 w 152"/>
                  <a:gd name="T83" fmla="*/ 227 h 257"/>
                  <a:gd name="T84" fmla="*/ 49 w 152"/>
                  <a:gd name="T85" fmla="*/ 230 h 257"/>
                  <a:gd name="T86" fmla="*/ 54 w 152"/>
                  <a:gd name="T87" fmla="*/ 231 h 257"/>
                  <a:gd name="T88" fmla="*/ 59 w 152"/>
                  <a:gd name="T89" fmla="*/ 229 h 257"/>
                  <a:gd name="T90" fmla="*/ 73 w 152"/>
                  <a:gd name="T91" fmla="*/ 212 h 257"/>
                  <a:gd name="T92" fmla="*/ 86 w 152"/>
                  <a:gd name="T93" fmla="*/ 193 h 257"/>
                  <a:gd name="T94" fmla="*/ 90 w 152"/>
                  <a:gd name="T95" fmla="*/ 19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57">
                    <a:moveTo>
                      <a:pt x="90" y="196"/>
                    </a:moveTo>
                    <a:cubicBezTo>
                      <a:pt x="61" y="257"/>
                      <a:pt x="61" y="257"/>
                      <a:pt x="61" y="257"/>
                    </a:cubicBezTo>
                    <a:cubicBezTo>
                      <a:pt x="0" y="209"/>
                      <a:pt x="0" y="209"/>
                      <a:pt x="0" y="209"/>
                    </a:cubicBezTo>
                    <a:cubicBezTo>
                      <a:pt x="5" y="198"/>
                      <a:pt x="5" y="198"/>
                      <a:pt x="5" y="198"/>
                    </a:cubicBezTo>
                    <a:cubicBezTo>
                      <a:pt x="6" y="199"/>
                      <a:pt x="7" y="200"/>
                      <a:pt x="9" y="200"/>
                    </a:cubicBezTo>
                    <a:cubicBezTo>
                      <a:pt x="12" y="201"/>
                      <a:pt x="13" y="201"/>
                      <a:pt x="14" y="201"/>
                    </a:cubicBezTo>
                    <a:cubicBezTo>
                      <a:pt x="16" y="200"/>
                      <a:pt x="17" y="199"/>
                      <a:pt x="19" y="197"/>
                    </a:cubicBezTo>
                    <a:cubicBezTo>
                      <a:pt x="20" y="195"/>
                      <a:pt x="22" y="192"/>
                      <a:pt x="23" y="189"/>
                    </a:cubicBezTo>
                    <a:cubicBezTo>
                      <a:pt x="92" y="39"/>
                      <a:pt x="92" y="39"/>
                      <a:pt x="92" y="39"/>
                    </a:cubicBezTo>
                    <a:cubicBezTo>
                      <a:pt x="93" y="36"/>
                      <a:pt x="94" y="33"/>
                      <a:pt x="95" y="30"/>
                    </a:cubicBezTo>
                    <a:cubicBezTo>
                      <a:pt x="96" y="27"/>
                      <a:pt x="96" y="24"/>
                      <a:pt x="95" y="22"/>
                    </a:cubicBezTo>
                    <a:cubicBezTo>
                      <a:pt x="95" y="20"/>
                      <a:pt x="94" y="18"/>
                      <a:pt x="93" y="16"/>
                    </a:cubicBezTo>
                    <a:cubicBezTo>
                      <a:pt x="92" y="13"/>
                      <a:pt x="91" y="12"/>
                      <a:pt x="90" y="11"/>
                    </a:cubicBezTo>
                    <a:cubicBezTo>
                      <a:pt x="95" y="0"/>
                      <a:pt x="95" y="0"/>
                      <a:pt x="95" y="0"/>
                    </a:cubicBezTo>
                    <a:cubicBezTo>
                      <a:pt x="152" y="45"/>
                      <a:pt x="152" y="45"/>
                      <a:pt x="152" y="45"/>
                    </a:cubicBezTo>
                    <a:cubicBezTo>
                      <a:pt x="129" y="95"/>
                      <a:pt x="129" y="95"/>
                      <a:pt x="129" y="95"/>
                    </a:cubicBezTo>
                    <a:cubicBezTo>
                      <a:pt x="125" y="92"/>
                      <a:pt x="125" y="92"/>
                      <a:pt x="125" y="92"/>
                    </a:cubicBezTo>
                    <a:cubicBezTo>
                      <a:pt x="128" y="84"/>
                      <a:pt x="130" y="75"/>
                      <a:pt x="131" y="65"/>
                    </a:cubicBezTo>
                    <a:cubicBezTo>
                      <a:pt x="133" y="55"/>
                      <a:pt x="133" y="49"/>
                      <a:pt x="131" y="46"/>
                    </a:cubicBezTo>
                    <a:cubicBezTo>
                      <a:pt x="130" y="45"/>
                      <a:pt x="129" y="44"/>
                      <a:pt x="128" y="42"/>
                    </a:cubicBezTo>
                    <a:cubicBezTo>
                      <a:pt x="126" y="41"/>
                      <a:pt x="125" y="39"/>
                      <a:pt x="123" y="38"/>
                    </a:cubicBezTo>
                    <a:cubicBezTo>
                      <a:pt x="111" y="29"/>
                      <a:pt x="111" y="29"/>
                      <a:pt x="111" y="29"/>
                    </a:cubicBezTo>
                    <a:cubicBezTo>
                      <a:pt x="73" y="112"/>
                      <a:pt x="73" y="112"/>
                      <a:pt x="73" y="112"/>
                    </a:cubicBezTo>
                    <a:cubicBezTo>
                      <a:pt x="82" y="118"/>
                      <a:pt x="82" y="118"/>
                      <a:pt x="82" y="118"/>
                    </a:cubicBezTo>
                    <a:cubicBezTo>
                      <a:pt x="84" y="120"/>
                      <a:pt x="87" y="121"/>
                      <a:pt x="88" y="121"/>
                    </a:cubicBezTo>
                    <a:cubicBezTo>
                      <a:pt x="90" y="120"/>
                      <a:pt x="92" y="119"/>
                      <a:pt x="95" y="116"/>
                    </a:cubicBezTo>
                    <a:cubicBezTo>
                      <a:pt x="97" y="114"/>
                      <a:pt x="99" y="111"/>
                      <a:pt x="102" y="106"/>
                    </a:cubicBezTo>
                    <a:cubicBezTo>
                      <a:pt x="105" y="102"/>
                      <a:pt x="107" y="98"/>
                      <a:pt x="109" y="94"/>
                    </a:cubicBezTo>
                    <a:cubicBezTo>
                      <a:pt x="113" y="97"/>
                      <a:pt x="113" y="97"/>
                      <a:pt x="113" y="97"/>
                    </a:cubicBezTo>
                    <a:cubicBezTo>
                      <a:pt x="76" y="178"/>
                      <a:pt x="76" y="178"/>
                      <a:pt x="76" y="178"/>
                    </a:cubicBezTo>
                    <a:cubicBezTo>
                      <a:pt x="72" y="175"/>
                      <a:pt x="72" y="175"/>
                      <a:pt x="72" y="175"/>
                    </a:cubicBezTo>
                    <a:cubicBezTo>
                      <a:pt x="74" y="170"/>
                      <a:pt x="76" y="165"/>
                      <a:pt x="78" y="159"/>
                    </a:cubicBezTo>
                    <a:cubicBezTo>
                      <a:pt x="79" y="154"/>
                      <a:pt x="81" y="149"/>
                      <a:pt x="81" y="146"/>
                    </a:cubicBezTo>
                    <a:cubicBezTo>
                      <a:pt x="82" y="142"/>
                      <a:pt x="82" y="138"/>
                      <a:pt x="81" y="136"/>
                    </a:cubicBezTo>
                    <a:cubicBezTo>
                      <a:pt x="80" y="134"/>
                      <a:pt x="78" y="132"/>
                      <a:pt x="76" y="130"/>
                    </a:cubicBezTo>
                    <a:cubicBezTo>
                      <a:pt x="68" y="124"/>
                      <a:pt x="68" y="124"/>
                      <a:pt x="68" y="124"/>
                    </a:cubicBezTo>
                    <a:cubicBezTo>
                      <a:pt x="39" y="186"/>
                      <a:pt x="39" y="186"/>
                      <a:pt x="39" y="186"/>
                    </a:cubicBezTo>
                    <a:cubicBezTo>
                      <a:pt x="37" y="192"/>
                      <a:pt x="34" y="198"/>
                      <a:pt x="33" y="201"/>
                    </a:cubicBezTo>
                    <a:cubicBezTo>
                      <a:pt x="32" y="205"/>
                      <a:pt x="31" y="208"/>
                      <a:pt x="31" y="211"/>
                    </a:cubicBezTo>
                    <a:cubicBezTo>
                      <a:pt x="31" y="214"/>
                      <a:pt x="32" y="216"/>
                      <a:pt x="33" y="218"/>
                    </a:cubicBezTo>
                    <a:cubicBezTo>
                      <a:pt x="35" y="219"/>
                      <a:pt x="37" y="221"/>
                      <a:pt x="39" y="224"/>
                    </a:cubicBezTo>
                    <a:cubicBezTo>
                      <a:pt x="41" y="224"/>
                      <a:pt x="42" y="226"/>
                      <a:pt x="44" y="227"/>
                    </a:cubicBezTo>
                    <a:cubicBezTo>
                      <a:pt x="46" y="229"/>
                      <a:pt x="47" y="230"/>
                      <a:pt x="49" y="230"/>
                    </a:cubicBezTo>
                    <a:cubicBezTo>
                      <a:pt x="50" y="231"/>
                      <a:pt x="52" y="231"/>
                      <a:pt x="54" y="231"/>
                    </a:cubicBezTo>
                    <a:cubicBezTo>
                      <a:pt x="56" y="231"/>
                      <a:pt x="57" y="231"/>
                      <a:pt x="59" y="229"/>
                    </a:cubicBezTo>
                    <a:cubicBezTo>
                      <a:pt x="62" y="226"/>
                      <a:pt x="67" y="220"/>
                      <a:pt x="73" y="212"/>
                    </a:cubicBezTo>
                    <a:cubicBezTo>
                      <a:pt x="80" y="204"/>
                      <a:pt x="84" y="198"/>
                      <a:pt x="86" y="193"/>
                    </a:cubicBezTo>
                    <a:lnTo>
                      <a:pt x="90" y="196"/>
                    </a:lnTo>
                    <a:close/>
                  </a:path>
                </a:pathLst>
              </a:custGeom>
              <a:solidFill>
                <a:srgbClr val="898989"/>
              </a:solidFill>
              <a:ln>
                <a:noFill/>
              </a:ln>
            </p:spPr>
            <p:txBody>
              <a:bodyPr anchor="ctr"/>
              <a:lstStyle/>
              <a:p>
                <a:pPr algn="ctr"/>
                <a:endParaRPr/>
              </a:p>
            </p:txBody>
          </p:sp>
          <p:sp>
            <p:nvSpPr>
              <p:cNvPr id="19" name="íślîde">
                <a:extLst>
                  <a:ext uri="{FF2B5EF4-FFF2-40B4-BE49-F238E27FC236}">
                    <a16:creationId xmlns:a16="http://schemas.microsoft.com/office/drawing/2014/main" id="{0D10565F-66CD-E583-958C-CD7504450E18}"/>
                  </a:ext>
                </a:extLst>
              </p:cNvPr>
              <p:cNvSpPr/>
              <p:nvPr/>
            </p:nvSpPr>
            <p:spPr bwMode="auto">
              <a:xfrm>
                <a:off x="2633663" y="3940176"/>
                <a:ext cx="107950" cy="209550"/>
              </a:xfrm>
              <a:custGeom>
                <a:avLst/>
                <a:gdLst>
                  <a:gd name="T0" fmla="*/ 72 w 138"/>
                  <a:gd name="T1" fmla="*/ 266 h 266"/>
                  <a:gd name="T2" fmla="*/ 52 w 138"/>
                  <a:gd name="T3" fmla="*/ 251 h 266"/>
                  <a:gd name="T4" fmla="*/ 63 w 138"/>
                  <a:gd name="T5" fmla="*/ 190 h 266"/>
                  <a:gd name="T6" fmla="*/ 70 w 138"/>
                  <a:gd name="T7" fmla="*/ 137 h 266"/>
                  <a:gd name="T8" fmla="*/ 63 w 138"/>
                  <a:gd name="T9" fmla="*/ 132 h 266"/>
                  <a:gd name="T10" fmla="*/ 34 w 138"/>
                  <a:gd name="T11" fmla="*/ 199 h 266"/>
                  <a:gd name="T12" fmla="*/ 30 w 138"/>
                  <a:gd name="T13" fmla="*/ 208 h 266"/>
                  <a:gd name="T14" fmla="*/ 30 w 138"/>
                  <a:gd name="T15" fmla="*/ 216 h 266"/>
                  <a:gd name="T16" fmla="*/ 33 w 138"/>
                  <a:gd name="T17" fmla="*/ 220 h 266"/>
                  <a:gd name="T18" fmla="*/ 36 w 138"/>
                  <a:gd name="T19" fmla="*/ 224 h 266"/>
                  <a:gd name="T20" fmla="*/ 32 w 138"/>
                  <a:gd name="T21" fmla="*/ 235 h 266"/>
                  <a:gd name="T22" fmla="*/ 0 w 138"/>
                  <a:gd name="T23" fmla="*/ 212 h 266"/>
                  <a:gd name="T24" fmla="*/ 5 w 138"/>
                  <a:gd name="T25" fmla="*/ 201 h 266"/>
                  <a:gd name="T26" fmla="*/ 9 w 138"/>
                  <a:gd name="T27" fmla="*/ 203 h 266"/>
                  <a:gd name="T28" fmla="*/ 13 w 138"/>
                  <a:gd name="T29" fmla="*/ 203 h 266"/>
                  <a:gd name="T30" fmla="*/ 18 w 138"/>
                  <a:gd name="T31" fmla="*/ 199 h 266"/>
                  <a:gd name="T32" fmla="*/ 23 w 138"/>
                  <a:gd name="T33" fmla="*/ 190 h 266"/>
                  <a:gd name="T34" fmla="*/ 89 w 138"/>
                  <a:gd name="T35" fmla="*/ 38 h 266"/>
                  <a:gd name="T36" fmla="*/ 92 w 138"/>
                  <a:gd name="T37" fmla="*/ 28 h 266"/>
                  <a:gd name="T38" fmla="*/ 92 w 138"/>
                  <a:gd name="T39" fmla="*/ 20 h 266"/>
                  <a:gd name="T40" fmla="*/ 90 w 138"/>
                  <a:gd name="T41" fmla="*/ 15 h 266"/>
                  <a:gd name="T42" fmla="*/ 87 w 138"/>
                  <a:gd name="T43" fmla="*/ 11 h 266"/>
                  <a:gd name="T44" fmla="*/ 92 w 138"/>
                  <a:gd name="T45" fmla="*/ 0 h 266"/>
                  <a:gd name="T46" fmla="*/ 126 w 138"/>
                  <a:gd name="T47" fmla="*/ 26 h 266"/>
                  <a:gd name="T48" fmla="*/ 134 w 138"/>
                  <a:gd name="T49" fmla="*/ 35 h 266"/>
                  <a:gd name="T50" fmla="*/ 137 w 138"/>
                  <a:gd name="T51" fmla="*/ 50 h 266"/>
                  <a:gd name="T52" fmla="*/ 136 w 138"/>
                  <a:gd name="T53" fmla="*/ 69 h 266"/>
                  <a:gd name="T54" fmla="*/ 128 w 138"/>
                  <a:gd name="T55" fmla="*/ 94 h 266"/>
                  <a:gd name="T56" fmla="*/ 117 w 138"/>
                  <a:gd name="T57" fmla="*/ 114 h 266"/>
                  <a:gd name="T58" fmla="*/ 106 w 138"/>
                  <a:gd name="T59" fmla="*/ 128 h 266"/>
                  <a:gd name="T60" fmla="*/ 96 w 138"/>
                  <a:gd name="T61" fmla="*/ 135 h 266"/>
                  <a:gd name="T62" fmla="*/ 85 w 138"/>
                  <a:gd name="T63" fmla="*/ 137 h 266"/>
                  <a:gd name="T64" fmla="*/ 79 w 138"/>
                  <a:gd name="T65" fmla="*/ 179 h 266"/>
                  <a:gd name="T66" fmla="*/ 73 w 138"/>
                  <a:gd name="T67" fmla="*/ 220 h 266"/>
                  <a:gd name="T68" fmla="*/ 71 w 138"/>
                  <a:gd name="T69" fmla="*/ 236 h 266"/>
                  <a:gd name="T70" fmla="*/ 72 w 138"/>
                  <a:gd name="T71" fmla="*/ 246 h 266"/>
                  <a:gd name="T72" fmla="*/ 74 w 138"/>
                  <a:gd name="T73" fmla="*/ 251 h 266"/>
                  <a:gd name="T74" fmla="*/ 77 w 138"/>
                  <a:gd name="T75" fmla="*/ 255 h 266"/>
                  <a:gd name="T76" fmla="*/ 72 w 138"/>
                  <a:gd name="T77" fmla="*/ 266 h 266"/>
                  <a:gd name="T78" fmla="*/ 113 w 138"/>
                  <a:gd name="T79" fmla="*/ 88 h 266"/>
                  <a:gd name="T80" fmla="*/ 122 w 138"/>
                  <a:gd name="T81" fmla="*/ 54 h 266"/>
                  <a:gd name="T82" fmla="*/ 116 w 138"/>
                  <a:gd name="T83" fmla="*/ 35 h 266"/>
                  <a:gd name="T84" fmla="*/ 108 w 138"/>
                  <a:gd name="T85" fmla="*/ 28 h 266"/>
                  <a:gd name="T86" fmla="*/ 68 w 138"/>
                  <a:gd name="T87" fmla="*/ 119 h 266"/>
                  <a:gd name="T88" fmla="*/ 75 w 138"/>
                  <a:gd name="T89" fmla="*/ 124 h 266"/>
                  <a:gd name="T90" fmla="*/ 93 w 138"/>
                  <a:gd name="T91" fmla="*/ 120 h 266"/>
                  <a:gd name="T92" fmla="*/ 113 w 138"/>
                  <a:gd name="T93" fmla="*/ 8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266">
                    <a:moveTo>
                      <a:pt x="72" y="266"/>
                    </a:moveTo>
                    <a:cubicBezTo>
                      <a:pt x="52" y="251"/>
                      <a:pt x="52" y="251"/>
                      <a:pt x="52" y="251"/>
                    </a:cubicBezTo>
                    <a:cubicBezTo>
                      <a:pt x="57" y="228"/>
                      <a:pt x="60" y="208"/>
                      <a:pt x="63" y="190"/>
                    </a:cubicBezTo>
                    <a:cubicBezTo>
                      <a:pt x="65" y="173"/>
                      <a:pt x="68" y="156"/>
                      <a:pt x="70" y="137"/>
                    </a:cubicBezTo>
                    <a:cubicBezTo>
                      <a:pt x="63" y="132"/>
                      <a:pt x="63" y="132"/>
                      <a:pt x="63" y="132"/>
                    </a:cubicBezTo>
                    <a:cubicBezTo>
                      <a:pt x="34" y="199"/>
                      <a:pt x="34" y="199"/>
                      <a:pt x="34" y="199"/>
                    </a:cubicBezTo>
                    <a:cubicBezTo>
                      <a:pt x="32" y="202"/>
                      <a:pt x="31" y="205"/>
                      <a:pt x="30" y="208"/>
                    </a:cubicBezTo>
                    <a:cubicBezTo>
                      <a:pt x="30" y="211"/>
                      <a:pt x="30" y="214"/>
                      <a:pt x="30" y="216"/>
                    </a:cubicBezTo>
                    <a:cubicBezTo>
                      <a:pt x="31" y="217"/>
                      <a:pt x="31" y="219"/>
                      <a:pt x="33" y="220"/>
                    </a:cubicBezTo>
                    <a:cubicBezTo>
                      <a:pt x="34" y="222"/>
                      <a:pt x="35" y="224"/>
                      <a:pt x="36" y="224"/>
                    </a:cubicBezTo>
                    <a:cubicBezTo>
                      <a:pt x="32" y="235"/>
                      <a:pt x="32" y="235"/>
                      <a:pt x="32" y="235"/>
                    </a:cubicBezTo>
                    <a:cubicBezTo>
                      <a:pt x="0" y="212"/>
                      <a:pt x="0" y="212"/>
                      <a:pt x="0" y="212"/>
                    </a:cubicBezTo>
                    <a:cubicBezTo>
                      <a:pt x="5" y="201"/>
                      <a:pt x="5" y="201"/>
                      <a:pt x="5" y="201"/>
                    </a:cubicBezTo>
                    <a:cubicBezTo>
                      <a:pt x="6" y="201"/>
                      <a:pt x="7" y="202"/>
                      <a:pt x="9" y="203"/>
                    </a:cubicBezTo>
                    <a:cubicBezTo>
                      <a:pt x="11" y="203"/>
                      <a:pt x="12" y="204"/>
                      <a:pt x="13" y="203"/>
                    </a:cubicBezTo>
                    <a:cubicBezTo>
                      <a:pt x="15" y="203"/>
                      <a:pt x="16" y="201"/>
                      <a:pt x="18" y="199"/>
                    </a:cubicBezTo>
                    <a:cubicBezTo>
                      <a:pt x="19" y="197"/>
                      <a:pt x="21" y="194"/>
                      <a:pt x="23" y="190"/>
                    </a:cubicBezTo>
                    <a:cubicBezTo>
                      <a:pt x="89" y="38"/>
                      <a:pt x="89" y="38"/>
                      <a:pt x="89" y="38"/>
                    </a:cubicBezTo>
                    <a:cubicBezTo>
                      <a:pt x="90" y="34"/>
                      <a:pt x="91" y="31"/>
                      <a:pt x="92" y="28"/>
                    </a:cubicBezTo>
                    <a:cubicBezTo>
                      <a:pt x="93" y="25"/>
                      <a:pt x="93" y="22"/>
                      <a:pt x="92" y="20"/>
                    </a:cubicBezTo>
                    <a:cubicBezTo>
                      <a:pt x="92" y="18"/>
                      <a:pt x="91" y="17"/>
                      <a:pt x="90" y="15"/>
                    </a:cubicBezTo>
                    <a:cubicBezTo>
                      <a:pt x="89" y="13"/>
                      <a:pt x="88" y="12"/>
                      <a:pt x="87" y="11"/>
                    </a:cubicBezTo>
                    <a:cubicBezTo>
                      <a:pt x="92" y="0"/>
                      <a:pt x="92" y="0"/>
                      <a:pt x="92" y="0"/>
                    </a:cubicBezTo>
                    <a:cubicBezTo>
                      <a:pt x="126" y="26"/>
                      <a:pt x="126" y="26"/>
                      <a:pt x="126" y="26"/>
                    </a:cubicBezTo>
                    <a:cubicBezTo>
                      <a:pt x="129" y="28"/>
                      <a:pt x="132" y="31"/>
                      <a:pt x="134" y="35"/>
                    </a:cubicBezTo>
                    <a:cubicBezTo>
                      <a:pt x="135" y="39"/>
                      <a:pt x="137" y="44"/>
                      <a:pt x="137" y="50"/>
                    </a:cubicBezTo>
                    <a:cubicBezTo>
                      <a:pt x="138" y="55"/>
                      <a:pt x="137" y="62"/>
                      <a:pt x="136" y="69"/>
                    </a:cubicBezTo>
                    <a:cubicBezTo>
                      <a:pt x="134" y="77"/>
                      <a:pt x="131" y="85"/>
                      <a:pt x="128" y="94"/>
                    </a:cubicBezTo>
                    <a:cubicBezTo>
                      <a:pt x="124" y="102"/>
                      <a:pt x="120" y="109"/>
                      <a:pt x="117" y="114"/>
                    </a:cubicBezTo>
                    <a:cubicBezTo>
                      <a:pt x="113" y="120"/>
                      <a:pt x="110" y="124"/>
                      <a:pt x="106" y="128"/>
                    </a:cubicBezTo>
                    <a:cubicBezTo>
                      <a:pt x="103" y="131"/>
                      <a:pt x="99" y="133"/>
                      <a:pt x="96" y="135"/>
                    </a:cubicBezTo>
                    <a:cubicBezTo>
                      <a:pt x="92" y="136"/>
                      <a:pt x="88" y="137"/>
                      <a:pt x="85" y="137"/>
                    </a:cubicBezTo>
                    <a:cubicBezTo>
                      <a:pt x="83" y="154"/>
                      <a:pt x="81" y="168"/>
                      <a:pt x="79" y="179"/>
                    </a:cubicBezTo>
                    <a:cubicBezTo>
                      <a:pt x="77" y="190"/>
                      <a:pt x="75" y="204"/>
                      <a:pt x="73" y="220"/>
                    </a:cubicBezTo>
                    <a:cubicBezTo>
                      <a:pt x="72" y="227"/>
                      <a:pt x="71" y="232"/>
                      <a:pt x="71" y="236"/>
                    </a:cubicBezTo>
                    <a:cubicBezTo>
                      <a:pt x="71" y="240"/>
                      <a:pt x="72" y="243"/>
                      <a:pt x="72" y="246"/>
                    </a:cubicBezTo>
                    <a:cubicBezTo>
                      <a:pt x="72" y="248"/>
                      <a:pt x="73" y="250"/>
                      <a:pt x="74" y="251"/>
                    </a:cubicBezTo>
                    <a:cubicBezTo>
                      <a:pt x="75" y="253"/>
                      <a:pt x="76" y="254"/>
                      <a:pt x="77" y="255"/>
                    </a:cubicBezTo>
                    <a:cubicBezTo>
                      <a:pt x="72" y="266"/>
                      <a:pt x="72" y="266"/>
                      <a:pt x="72" y="266"/>
                    </a:cubicBezTo>
                    <a:close/>
                    <a:moveTo>
                      <a:pt x="113" y="88"/>
                    </a:moveTo>
                    <a:cubicBezTo>
                      <a:pt x="119" y="75"/>
                      <a:pt x="122" y="64"/>
                      <a:pt x="122" y="54"/>
                    </a:cubicBezTo>
                    <a:cubicBezTo>
                      <a:pt x="123" y="45"/>
                      <a:pt x="121" y="38"/>
                      <a:pt x="116" y="35"/>
                    </a:cubicBezTo>
                    <a:cubicBezTo>
                      <a:pt x="108" y="28"/>
                      <a:pt x="108" y="28"/>
                      <a:pt x="108" y="28"/>
                    </a:cubicBezTo>
                    <a:cubicBezTo>
                      <a:pt x="68" y="119"/>
                      <a:pt x="68" y="119"/>
                      <a:pt x="68" y="119"/>
                    </a:cubicBezTo>
                    <a:cubicBezTo>
                      <a:pt x="75" y="124"/>
                      <a:pt x="75" y="124"/>
                      <a:pt x="75" y="124"/>
                    </a:cubicBezTo>
                    <a:cubicBezTo>
                      <a:pt x="80" y="128"/>
                      <a:pt x="86" y="126"/>
                      <a:pt x="93" y="120"/>
                    </a:cubicBezTo>
                    <a:cubicBezTo>
                      <a:pt x="100" y="113"/>
                      <a:pt x="107" y="103"/>
                      <a:pt x="113" y="88"/>
                    </a:cubicBezTo>
                    <a:close/>
                  </a:path>
                </a:pathLst>
              </a:custGeom>
              <a:solidFill>
                <a:srgbClr val="898989"/>
              </a:solidFill>
              <a:ln>
                <a:noFill/>
              </a:ln>
            </p:spPr>
            <p:txBody>
              <a:bodyPr anchor="ctr"/>
              <a:lstStyle/>
              <a:p>
                <a:pPr algn="ctr"/>
                <a:endParaRPr/>
              </a:p>
            </p:txBody>
          </p:sp>
          <p:sp>
            <p:nvSpPr>
              <p:cNvPr id="20" name="iŝļîḍé">
                <a:extLst>
                  <a:ext uri="{FF2B5EF4-FFF2-40B4-BE49-F238E27FC236}">
                    <a16:creationId xmlns:a16="http://schemas.microsoft.com/office/drawing/2014/main" id="{51A4CB18-01D7-F6AE-D097-4F1C35E58574}"/>
                  </a:ext>
                </a:extLst>
              </p:cNvPr>
              <p:cNvSpPr/>
              <p:nvPr/>
            </p:nvSpPr>
            <p:spPr bwMode="auto">
              <a:xfrm>
                <a:off x="2703513" y="3976688"/>
                <a:ext cx="84138" cy="193675"/>
              </a:xfrm>
              <a:custGeom>
                <a:avLst/>
                <a:gdLst>
                  <a:gd name="T0" fmla="*/ 76 w 108"/>
                  <a:gd name="T1" fmla="*/ 142 h 247"/>
                  <a:gd name="T2" fmla="*/ 76 w 108"/>
                  <a:gd name="T3" fmla="*/ 162 h 247"/>
                  <a:gd name="T4" fmla="*/ 71 w 108"/>
                  <a:gd name="T5" fmla="*/ 185 h 247"/>
                  <a:gd name="T6" fmla="*/ 51 w 108"/>
                  <a:gd name="T7" fmla="*/ 232 h 247"/>
                  <a:gd name="T8" fmla="*/ 27 w 108"/>
                  <a:gd name="T9" fmla="*/ 244 h 247"/>
                  <a:gd name="T10" fmla="*/ 17 w 108"/>
                  <a:gd name="T11" fmla="*/ 234 h 247"/>
                  <a:gd name="T12" fmla="*/ 10 w 108"/>
                  <a:gd name="T13" fmla="*/ 219 h 247"/>
                  <a:gd name="T14" fmla="*/ 5 w 108"/>
                  <a:gd name="T15" fmla="*/ 229 h 247"/>
                  <a:gd name="T16" fmla="*/ 0 w 108"/>
                  <a:gd name="T17" fmla="*/ 228 h 247"/>
                  <a:gd name="T18" fmla="*/ 19 w 108"/>
                  <a:gd name="T19" fmla="*/ 148 h 247"/>
                  <a:gd name="T20" fmla="*/ 23 w 108"/>
                  <a:gd name="T21" fmla="*/ 150 h 247"/>
                  <a:gd name="T22" fmla="*/ 20 w 108"/>
                  <a:gd name="T23" fmla="*/ 178 h 247"/>
                  <a:gd name="T24" fmla="*/ 20 w 108"/>
                  <a:gd name="T25" fmla="*/ 202 h 247"/>
                  <a:gd name="T26" fmla="*/ 23 w 108"/>
                  <a:gd name="T27" fmla="*/ 220 h 247"/>
                  <a:gd name="T28" fmla="*/ 31 w 108"/>
                  <a:gd name="T29" fmla="*/ 230 h 247"/>
                  <a:gd name="T30" fmla="*/ 39 w 108"/>
                  <a:gd name="T31" fmla="*/ 230 h 247"/>
                  <a:gd name="T32" fmla="*/ 46 w 108"/>
                  <a:gd name="T33" fmla="*/ 223 h 247"/>
                  <a:gd name="T34" fmla="*/ 51 w 108"/>
                  <a:gd name="T35" fmla="*/ 212 h 247"/>
                  <a:gd name="T36" fmla="*/ 56 w 108"/>
                  <a:gd name="T37" fmla="*/ 196 h 247"/>
                  <a:gd name="T38" fmla="*/ 60 w 108"/>
                  <a:gd name="T39" fmla="*/ 169 h 247"/>
                  <a:gd name="T40" fmla="*/ 56 w 108"/>
                  <a:gd name="T41" fmla="*/ 147 h 247"/>
                  <a:gd name="T42" fmla="*/ 50 w 108"/>
                  <a:gd name="T43" fmla="*/ 134 h 247"/>
                  <a:gd name="T44" fmla="*/ 44 w 108"/>
                  <a:gd name="T45" fmla="*/ 121 h 247"/>
                  <a:gd name="T46" fmla="*/ 39 w 108"/>
                  <a:gd name="T47" fmla="*/ 93 h 247"/>
                  <a:gd name="T48" fmla="*/ 44 w 108"/>
                  <a:gd name="T49" fmla="*/ 54 h 247"/>
                  <a:gd name="T50" fmla="*/ 52 w 108"/>
                  <a:gd name="T51" fmla="*/ 30 h 247"/>
                  <a:gd name="T52" fmla="*/ 62 w 108"/>
                  <a:gd name="T53" fmla="*/ 12 h 247"/>
                  <a:gd name="T54" fmla="*/ 73 w 108"/>
                  <a:gd name="T55" fmla="*/ 2 h 247"/>
                  <a:gd name="T56" fmla="*/ 84 w 108"/>
                  <a:gd name="T57" fmla="*/ 1 h 247"/>
                  <a:gd name="T58" fmla="*/ 93 w 108"/>
                  <a:gd name="T59" fmla="*/ 11 h 247"/>
                  <a:gd name="T60" fmla="*/ 98 w 108"/>
                  <a:gd name="T61" fmla="*/ 25 h 247"/>
                  <a:gd name="T62" fmla="*/ 103 w 108"/>
                  <a:gd name="T63" fmla="*/ 15 h 247"/>
                  <a:gd name="T64" fmla="*/ 108 w 108"/>
                  <a:gd name="T65" fmla="*/ 17 h 247"/>
                  <a:gd name="T66" fmla="*/ 89 w 108"/>
                  <a:gd name="T67" fmla="*/ 94 h 247"/>
                  <a:gd name="T68" fmla="*/ 85 w 108"/>
                  <a:gd name="T69" fmla="*/ 92 h 247"/>
                  <a:gd name="T70" fmla="*/ 88 w 108"/>
                  <a:gd name="T71" fmla="*/ 66 h 247"/>
                  <a:gd name="T72" fmla="*/ 89 w 108"/>
                  <a:gd name="T73" fmla="*/ 42 h 247"/>
                  <a:gd name="T74" fmla="*/ 87 w 108"/>
                  <a:gd name="T75" fmla="*/ 25 h 247"/>
                  <a:gd name="T76" fmla="*/ 80 w 108"/>
                  <a:gd name="T77" fmla="*/ 15 h 247"/>
                  <a:gd name="T78" fmla="*/ 68 w 108"/>
                  <a:gd name="T79" fmla="*/ 21 h 247"/>
                  <a:gd name="T80" fmla="*/ 58 w 108"/>
                  <a:gd name="T81" fmla="*/ 44 h 247"/>
                  <a:gd name="T82" fmla="*/ 55 w 108"/>
                  <a:gd name="T83" fmla="*/ 70 h 247"/>
                  <a:gd name="T84" fmla="*/ 58 w 108"/>
                  <a:gd name="T85" fmla="*/ 89 h 247"/>
                  <a:gd name="T86" fmla="*/ 64 w 108"/>
                  <a:gd name="T87" fmla="*/ 103 h 247"/>
                  <a:gd name="T88" fmla="*/ 69 w 108"/>
                  <a:gd name="T89" fmla="*/ 115 h 247"/>
                  <a:gd name="T90" fmla="*/ 74 w 108"/>
                  <a:gd name="T91" fmla="*/ 127 h 247"/>
                  <a:gd name="T92" fmla="*/ 76 w 108"/>
                  <a:gd name="T93" fmla="*/ 14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7">
                    <a:moveTo>
                      <a:pt x="76" y="142"/>
                    </a:moveTo>
                    <a:cubicBezTo>
                      <a:pt x="76" y="148"/>
                      <a:pt x="76" y="155"/>
                      <a:pt x="76" y="162"/>
                    </a:cubicBezTo>
                    <a:cubicBezTo>
                      <a:pt x="75" y="168"/>
                      <a:pt x="73" y="176"/>
                      <a:pt x="71" y="185"/>
                    </a:cubicBezTo>
                    <a:cubicBezTo>
                      <a:pt x="66" y="205"/>
                      <a:pt x="60" y="221"/>
                      <a:pt x="51" y="232"/>
                    </a:cubicBezTo>
                    <a:cubicBezTo>
                      <a:pt x="43" y="243"/>
                      <a:pt x="34" y="247"/>
                      <a:pt x="27" y="244"/>
                    </a:cubicBezTo>
                    <a:cubicBezTo>
                      <a:pt x="23" y="242"/>
                      <a:pt x="20" y="239"/>
                      <a:pt x="17" y="234"/>
                    </a:cubicBezTo>
                    <a:cubicBezTo>
                      <a:pt x="14" y="229"/>
                      <a:pt x="12" y="224"/>
                      <a:pt x="10" y="219"/>
                    </a:cubicBezTo>
                    <a:cubicBezTo>
                      <a:pt x="5" y="229"/>
                      <a:pt x="5" y="229"/>
                      <a:pt x="5" y="229"/>
                    </a:cubicBezTo>
                    <a:cubicBezTo>
                      <a:pt x="0" y="228"/>
                      <a:pt x="0" y="228"/>
                      <a:pt x="0" y="228"/>
                    </a:cubicBezTo>
                    <a:cubicBezTo>
                      <a:pt x="19" y="148"/>
                      <a:pt x="19" y="148"/>
                      <a:pt x="19" y="148"/>
                    </a:cubicBezTo>
                    <a:cubicBezTo>
                      <a:pt x="23" y="150"/>
                      <a:pt x="23" y="150"/>
                      <a:pt x="23" y="150"/>
                    </a:cubicBezTo>
                    <a:cubicBezTo>
                      <a:pt x="22" y="160"/>
                      <a:pt x="21" y="169"/>
                      <a:pt x="20" y="178"/>
                    </a:cubicBezTo>
                    <a:cubicBezTo>
                      <a:pt x="20" y="186"/>
                      <a:pt x="20" y="194"/>
                      <a:pt x="20" y="202"/>
                    </a:cubicBezTo>
                    <a:cubicBezTo>
                      <a:pt x="20" y="209"/>
                      <a:pt x="22" y="215"/>
                      <a:pt x="23" y="220"/>
                    </a:cubicBezTo>
                    <a:cubicBezTo>
                      <a:pt x="25" y="225"/>
                      <a:pt x="28" y="228"/>
                      <a:pt x="31" y="230"/>
                    </a:cubicBezTo>
                    <a:cubicBezTo>
                      <a:pt x="34" y="231"/>
                      <a:pt x="36" y="231"/>
                      <a:pt x="39" y="230"/>
                    </a:cubicBezTo>
                    <a:cubicBezTo>
                      <a:pt x="41" y="229"/>
                      <a:pt x="43" y="226"/>
                      <a:pt x="46" y="223"/>
                    </a:cubicBezTo>
                    <a:cubicBezTo>
                      <a:pt x="48" y="220"/>
                      <a:pt x="50" y="217"/>
                      <a:pt x="51" y="212"/>
                    </a:cubicBezTo>
                    <a:cubicBezTo>
                      <a:pt x="53" y="207"/>
                      <a:pt x="55" y="202"/>
                      <a:pt x="56" y="196"/>
                    </a:cubicBezTo>
                    <a:cubicBezTo>
                      <a:pt x="58" y="186"/>
                      <a:pt x="60" y="177"/>
                      <a:pt x="60" y="169"/>
                    </a:cubicBezTo>
                    <a:cubicBezTo>
                      <a:pt x="60" y="160"/>
                      <a:pt x="59" y="153"/>
                      <a:pt x="56" y="147"/>
                    </a:cubicBezTo>
                    <a:cubicBezTo>
                      <a:pt x="54" y="143"/>
                      <a:pt x="52" y="139"/>
                      <a:pt x="50" y="134"/>
                    </a:cubicBezTo>
                    <a:cubicBezTo>
                      <a:pt x="47" y="129"/>
                      <a:pt x="45" y="125"/>
                      <a:pt x="44" y="121"/>
                    </a:cubicBezTo>
                    <a:cubicBezTo>
                      <a:pt x="41" y="113"/>
                      <a:pt x="39" y="104"/>
                      <a:pt x="39" y="93"/>
                    </a:cubicBezTo>
                    <a:cubicBezTo>
                      <a:pt x="38" y="83"/>
                      <a:pt x="40" y="70"/>
                      <a:pt x="44" y="54"/>
                    </a:cubicBezTo>
                    <a:cubicBezTo>
                      <a:pt x="46" y="46"/>
                      <a:pt x="49" y="38"/>
                      <a:pt x="52" y="30"/>
                    </a:cubicBezTo>
                    <a:cubicBezTo>
                      <a:pt x="55" y="23"/>
                      <a:pt x="58" y="17"/>
                      <a:pt x="62" y="12"/>
                    </a:cubicBezTo>
                    <a:cubicBezTo>
                      <a:pt x="66" y="8"/>
                      <a:pt x="69" y="4"/>
                      <a:pt x="73" y="2"/>
                    </a:cubicBezTo>
                    <a:cubicBezTo>
                      <a:pt x="77" y="0"/>
                      <a:pt x="80" y="0"/>
                      <a:pt x="84" y="1"/>
                    </a:cubicBezTo>
                    <a:cubicBezTo>
                      <a:pt x="88" y="3"/>
                      <a:pt x="90" y="6"/>
                      <a:pt x="93" y="11"/>
                    </a:cubicBezTo>
                    <a:cubicBezTo>
                      <a:pt x="95" y="15"/>
                      <a:pt x="97" y="20"/>
                      <a:pt x="98" y="25"/>
                    </a:cubicBezTo>
                    <a:cubicBezTo>
                      <a:pt x="103" y="15"/>
                      <a:pt x="103" y="15"/>
                      <a:pt x="103" y="15"/>
                    </a:cubicBezTo>
                    <a:cubicBezTo>
                      <a:pt x="108" y="17"/>
                      <a:pt x="108" y="17"/>
                      <a:pt x="108" y="17"/>
                    </a:cubicBezTo>
                    <a:cubicBezTo>
                      <a:pt x="89" y="94"/>
                      <a:pt x="89" y="94"/>
                      <a:pt x="89" y="94"/>
                    </a:cubicBezTo>
                    <a:cubicBezTo>
                      <a:pt x="85" y="92"/>
                      <a:pt x="85" y="92"/>
                      <a:pt x="85" y="92"/>
                    </a:cubicBezTo>
                    <a:cubicBezTo>
                      <a:pt x="86" y="83"/>
                      <a:pt x="87" y="74"/>
                      <a:pt x="88" y="66"/>
                    </a:cubicBezTo>
                    <a:cubicBezTo>
                      <a:pt x="89" y="57"/>
                      <a:pt x="89" y="49"/>
                      <a:pt x="89" y="42"/>
                    </a:cubicBezTo>
                    <a:cubicBezTo>
                      <a:pt x="89" y="35"/>
                      <a:pt x="88" y="29"/>
                      <a:pt x="87" y="25"/>
                    </a:cubicBezTo>
                    <a:cubicBezTo>
                      <a:pt x="85" y="20"/>
                      <a:pt x="83" y="17"/>
                      <a:pt x="80" y="15"/>
                    </a:cubicBezTo>
                    <a:cubicBezTo>
                      <a:pt x="76" y="14"/>
                      <a:pt x="72" y="16"/>
                      <a:pt x="68" y="21"/>
                    </a:cubicBezTo>
                    <a:cubicBezTo>
                      <a:pt x="64" y="27"/>
                      <a:pt x="60" y="35"/>
                      <a:pt x="58" y="44"/>
                    </a:cubicBezTo>
                    <a:cubicBezTo>
                      <a:pt x="56" y="54"/>
                      <a:pt x="55" y="63"/>
                      <a:pt x="55" y="70"/>
                    </a:cubicBezTo>
                    <a:cubicBezTo>
                      <a:pt x="55" y="77"/>
                      <a:pt x="56" y="84"/>
                      <a:pt x="58" y="89"/>
                    </a:cubicBezTo>
                    <a:cubicBezTo>
                      <a:pt x="60" y="94"/>
                      <a:pt x="62" y="99"/>
                      <a:pt x="64" y="103"/>
                    </a:cubicBezTo>
                    <a:cubicBezTo>
                      <a:pt x="66" y="106"/>
                      <a:pt x="68" y="111"/>
                      <a:pt x="69" y="115"/>
                    </a:cubicBezTo>
                    <a:cubicBezTo>
                      <a:pt x="71" y="119"/>
                      <a:pt x="72" y="123"/>
                      <a:pt x="74" y="127"/>
                    </a:cubicBezTo>
                    <a:cubicBezTo>
                      <a:pt x="75" y="132"/>
                      <a:pt x="76" y="137"/>
                      <a:pt x="76" y="142"/>
                    </a:cubicBezTo>
                    <a:close/>
                  </a:path>
                </a:pathLst>
              </a:custGeom>
              <a:solidFill>
                <a:srgbClr val="898989"/>
              </a:solidFill>
              <a:ln>
                <a:noFill/>
              </a:ln>
            </p:spPr>
            <p:txBody>
              <a:bodyPr anchor="ctr"/>
              <a:lstStyle/>
              <a:p>
                <a:pPr algn="ctr"/>
                <a:endParaRPr/>
              </a:p>
            </p:txBody>
          </p:sp>
          <p:sp>
            <p:nvSpPr>
              <p:cNvPr id="21" name="iṩḻíḋè">
                <a:extLst>
                  <a:ext uri="{FF2B5EF4-FFF2-40B4-BE49-F238E27FC236}">
                    <a16:creationId xmlns:a16="http://schemas.microsoft.com/office/drawing/2014/main" id="{ABDC94BA-0FCB-4B3D-6313-10552774A01B}"/>
                  </a:ext>
                </a:extLst>
              </p:cNvPr>
              <p:cNvSpPr/>
              <p:nvPr/>
            </p:nvSpPr>
            <p:spPr bwMode="auto">
              <a:xfrm>
                <a:off x="2749551" y="3994151"/>
                <a:ext cx="73025" cy="193675"/>
              </a:xfrm>
              <a:custGeom>
                <a:avLst/>
                <a:gdLst>
                  <a:gd name="T0" fmla="*/ 36 w 94"/>
                  <a:gd name="T1" fmla="*/ 247 h 247"/>
                  <a:gd name="T2" fmla="*/ 0 w 94"/>
                  <a:gd name="T3" fmla="*/ 231 h 247"/>
                  <a:gd name="T4" fmla="*/ 3 w 94"/>
                  <a:gd name="T5" fmla="*/ 219 h 247"/>
                  <a:gd name="T6" fmla="*/ 7 w 94"/>
                  <a:gd name="T7" fmla="*/ 220 h 247"/>
                  <a:gd name="T8" fmla="*/ 12 w 94"/>
                  <a:gd name="T9" fmla="*/ 220 h 247"/>
                  <a:gd name="T10" fmla="*/ 16 w 94"/>
                  <a:gd name="T11" fmla="*/ 215 h 247"/>
                  <a:gd name="T12" fmla="*/ 20 w 94"/>
                  <a:gd name="T13" fmla="*/ 206 h 247"/>
                  <a:gd name="T14" fmla="*/ 62 w 94"/>
                  <a:gd name="T15" fmla="*/ 38 h 247"/>
                  <a:gd name="T16" fmla="*/ 63 w 94"/>
                  <a:gd name="T17" fmla="*/ 29 h 247"/>
                  <a:gd name="T18" fmla="*/ 62 w 94"/>
                  <a:gd name="T19" fmla="*/ 21 h 247"/>
                  <a:gd name="T20" fmla="*/ 59 w 94"/>
                  <a:gd name="T21" fmla="*/ 15 h 247"/>
                  <a:gd name="T22" fmla="*/ 55 w 94"/>
                  <a:gd name="T23" fmla="*/ 11 h 247"/>
                  <a:gd name="T24" fmla="*/ 58 w 94"/>
                  <a:gd name="T25" fmla="*/ 0 h 247"/>
                  <a:gd name="T26" fmla="*/ 94 w 94"/>
                  <a:gd name="T27" fmla="*/ 16 h 247"/>
                  <a:gd name="T28" fmla="*/ 91 w 94"/>
                  <a:gd name="T29" fmla="*/ 27 h 247"/>
                  <a:gd name="T30" fmla="*/ 87 w 94"/>
                  <a:gd name="T31" fmla="*/ 27 h 247"/>
                  <a:gd name="T32" fmla="*/ 82 w 94"/>
                  <a:gd name="T33" fmla="*/ 28 h 247"/>
                  <a:gd name="T34" fmla="*/ 77 w 94"/>
                  <a:gd name="T35" fmla="*/ 33 h 247"/>
                  <a:gd name="T36" fmla="*/ 74 w 94"/>
                  <a:gd name="T37" fmla="*/ 42 h 247"/>
                  <a:gd name="T38" fmla="*/ 32 w 94"/>
                  <a:gd name="T39" fmla="*/ 209 h 247"/>
                  <a:gd name="T40" fmla="*/ 31 w 94"/>
                  <a:gd name="T41" fmla="*/ 219 h 247"/>
                  <a:gd name="T42" fmla="*/ 32 w 94"/>
                  <a:gd name="T43" fmla="*/ 227 h 247"/>
                  <a:gd name="T44" fmla="*/ 35 w 94"/>
                  <a:gd name="T45" fmla="*/ 231 h 247"/>
                  <a:gd name="T46" fmla="*/ 39 w 94"/>
                  <a:gd name="T47" fmla="*/ 235 h 247"/>
                  <a:gd name="T48" fmla="*/ 36 w 94"/>
                  <a:gd name="T49"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247">
                    <a:moveTo>
                      <a:pt x="36" y="247"/>
                    </a:moveTo>
                    <a:cubicBezTo>
                      <a:pt x="0" y="231"/>
                      <a:pt x="0" y="231"/>
                      <a:pt x="0" y="231"/>
                    </a:cubicBezTo>
                    <a:cubicBezTo>
                      <a:pt x="3" y="219"/>
                      <a:pt x="3" y="219"/>
                      <a:pt x="3" y="219"/>
                    </a:cubicBezTo>
                    <a:cubicBezTo>
                      <a:pt x="4" y="219"/>
                      <a:pt x="5" y="220"/>
                      <a:pt x="7" y="220"/>
                    </a:cubicBezTo>
                    <a:cubicBezTo>
                      <a:pt x="9" y="221"/>
                      <a:pt x="11" y="220"/>
                      <a:pt x="12" y="220"/>
                    </a:cubicBezTo>
                    <a:cubicBezTo>
                      <a:pt x="14" y="219"/>
                      <a:pt x="15" y="218"/>
                      <a:pt x="16" y="215"/>
                    </a:cubicBezTo>
                    <a:cubicBezTo>
                      <a:pt x="17" y="213"/>
                      <a:pt x="18" y="210"/>
                      <a:pt x="20" y="206"/>
                    </a:cubicBezTo>
                    <a:cubicBezTo>
                      <a:pt x="62" y="38"/>
                      <a:pt x="62" y="38"/>
                      <a:pt x="62" y="38"/>
                    </a:cubicBezTo>
                    <a:cubicBezTo>
                      <a:pt x="63" y="35"/>
                      <a:pt x="63" y="31"/>
                      <a:pt x="63" y="29"/>
                    </a:cubicBezTo>
                    <a:cubicBezTo>
                      <a:pt x="64" y="26"/>
                      <a:pt x="63" y="23"/>
                      <a:pt x="62" y="21"/>
                    </a:cubicBezTo>
                    <a:cubicBezTo>
                      <a:pt x="61" y="19"/>
                      <a:pt x="60" y="17"/>
                      <a:pt x="59" y="15"/>
                    </a:cubicBezTo>
                    <a:cubicBezTo>
                      <a:pt x="57" y="13"/>
                      <a:pt x="56" y="12"/>
                      <a:pt x="55" y="11"/>
                    </a:cubicBezTo>
                    <a:cubicBezTo>
                      <a:pt x="58" y="0"/>
                      <a:pt x="58" y="0"/>
                      <a:pt x="58" y="0"/>
                    </a:cubicBezTo>
                    <a:cubicBezTo>
                      <a:pt x="94" y="16"/>
                      <a:pt x="94" y="16"/>
                      <a:pt x="94" y="16"/>
                    </a:cubicBezTo>
                    <a:cubicBezTo>
                      <a:pt x="91" y="27"/>
                      <a:pt x="91" y="27"/>
                      <a:pt x="91" y="27"/>
                    </a:cubicBezTo>
                    <a:cubicBezTo>
                      <a:pt x="90" y="27"/>
                      <a:pt x="89" y="27"/>
                      <a:pt x="87" y="27"/>
                    </a:cubicBezTo>
                    <a:cubicBezTo>
                      <a:pt x="85" y="27"/>
                      <a:pt x="83" y="27"/>
                      <a:pt x="82" y="28"/>
                    </a:cubicBezTo>
                    <a:cubicBezTo>
                      <a:pt x="80" y="28"/>
                      <a:pt x="79" y="30"/>
                      <a:pt x="77" y="33"/>
                    </a:cubicBezTo>
                    <a:cubicBezTo>
                      <a:pt x="76" y="35"/>
                      <a:pt x="75" y="39"/>
                      <a:pt x="74" y="42"/>
                    </a:cubicBezTo>
                    <a:cubicBezTo>
                      <a:pt x="32" y="209"/>
                      <a:pt x="32" y="209"/>
                      <a:pt x="32" y="209"/>
                    </a:cubicBezTo>
                    <a:cubicBezTo>
                      <a:pt x="31" y="213"/>
                      <a:pt x="31" y="216"/>
                      <a:pt x="31" y="219"/>
                    </a:cubicBezTo>
                    <a:cubicBezTo>
                      <a:pt x="30" y="222"/>
                      <a:pt x="31" y="225"/>
                      <a:pt x="32" y="227"/>
                    </a:cubicBezTo>
                    <a:cubicBezTo>
                      <a:pt x="32" y="228"/>
                      <a:pt x="33" y="229"/>
                      <a:pt x="35" y="231"/>
                    </a:cubicBezTo>
                    <a:cubicBezTo>
                      <a:pt x="36" y="233"/>
                      <a:pt x="38" y="234"/>
                      <a:pt x="39" y="235"/>
                    </a:cubicBezTo>
                    <a:lnTo>
                      <a:pt x="36" y="247"/>
                    </a:lnTo>
                    <a:close/>
                  </a:path>
                </a:pathLst>
              </a:custGeom>
              <a:solidFill>
                <a:srgbClr val="898989"/>
              </a:solidFill>
              <a:ln>
                <a:noFill/>
              </a:ln>
            </p:spPr>
            <p:txBody>
              <a:bodyPr anchor="ctr"/>
              <a:lstStyle/>
              <a:p>
                <a:pPr algn="ctr"/>
                <a:endParaRPr/>
              </a:p>
            </p:txBody>
          </p:sp>
          <p:sp>
            <p:nvSpPr>
              <p:cNvPr id="22" name="iṥ1íďé">
                <a:extLst>
                  <a:ext uri="{FF2B5EF4-FFF2-40B4-BE49-F238E27FC236}">
                    <a16:creationId xmlns:a16="http://schemas.microsoft.com/office/drawing/2014/main" id="{52FC654C-FBAC-2B88-1C7B-B1DEDAEB7865}"/>
                  </a:ext>
                </a:extLst>
              </p:cNvPr>
              <p:cNvSpPr/>
              <p:nvPr/>
            </p:nvSpPr>
            <p:spPr bwMode="auto">
              <a:xfrm>
                <a:off x="2803526" y="4005263"/>
                <a:ext cx="80963" cy="200025"/>
              </a:xfrm>
              <a:custGeom>
                <a:avLst/>
                <a:gdLst>
                  <a:gd name="T0" fmla="*/ 90 w 103"/>
                  <a:gd name="T1" fmla="*/ 89 h 254"/>
                  <a:gd name="T2" fmla="*/ 86 w 103"/>
                  <a:gd name="T3" fmla="*/ 87 h 254"/>
                  <a:gd name="T4" fmla="*/ 87 w 103"/>
                  <a:gd name="T5" fmla="*/ 72 h 254"/>
                  <a:gd name="T6" fmla="*/ 87 w 103"/>
                  <a:gd name="T7" fmla="*/ 56 h 254"/>
                  <a:gd name="T8" fmla="*/ 86 w 103"/>
                  <a:gd name="T9" fmla="*/ 41 h 254"/>
                  <a:gd name="T10" fmla="*/ 83 w 103"/>
                  <a:gd name="T11" fmla="*/ 33 h 254"/>
                  <a:gd name="T12" fmla="*/ 79 w 103"/>
                  <a:gd name="T13" fmla="*/ 31 h 254"/>
                  <a:gd name="T14" fmla="*/ 74 w 103"/>
                  <a:gd name="T15" fmla="*/ 29 h 254"/>
                  <a:gd name="T16" fmla="*/ 71 w 103"/>
                  <a:gd name="T17" fmla="*/ 27 h 254"/>
                  <a:gd name="T18" fmla="*/ 33 w 103"/>
                  <a:gd name="T19" fmla="*/ 215 h 254"/>
                  <a:gd name="T20" fmla="*/ 31 w 103"/>
                  <a:gd name="T21" fmla="*/ 225 h 254"/>
                  <a:gd name="T22" fmla="*/ 33 w 103"/>
                  <a:gd name="T23" fmla="*/ 233 h 254"/>
                  <a:gd name="T24" fmla="*/ 36 w 103"/>
                  <a:gd name="T25" fmla="*/ 238 h 254"/>
                  <a:gd name="T26" fmla="*/ 41 w 103"/>
                  <a:gd name="T27" fmla="*/ 242 h 254"/>
                  <a:gd name="T28" fmla="*/ 39 w 103"/>
                  <a:gd name="T29" fmla="*/ 254 h 254"/>
                  <a:gd name="T30" fmla="*/ 0 w 103"/>
                  <a:gd name="T31" fmla="*/ 240 h 254"/>
                  <a:gd name="T32" fmla="*/ 2 w 103"/>
                  <a:gd name="T33" fmla="*/ 228 h 254"/>
                  <a:gd name="T34" fmla="*/ 8 w 103"/>
                  <a:gd name="T35" fmla="*/ 229 h 254"/>
                  <a:gd name="T36" fmla="*/ 13 w 103"/>
                  <a:gd name="T37" fmla="*/ 228 h 254"/>
                  <a:gd name="T38" fmla="*/ 17 w 103"/>
                  <a:gd name="T39" fmla="*/ 223 h 254"/>
                  <a:gd name="T40" fmla="*/ 20 w 103"/>
                  <a:gd name="T41" fmla="*/ 212 h 254"/>
                  <a:gd name="T42" fmla="*/ 58 w 103"/>
                  <a:gd name="T43" fmla="*/ 23 h 254"/>
                  <a:gd name="T44" fmla="*/ 55 w 103"/>
                  <a:gd name="T45" fmla="*/ 22 h 254"/>
                  <a:gd name="T46" fmla="*/ 50 w 103"/>
                  <a:gd name="T47" fmla="*/ 21 h 254"/>
                  <a:gd name="T48" fmla="*/ 45 w 103"/>
                  <a:gd name="T49" fmla="*/ 20 h 254"/>
                  <a:gd name="T50" fmla="*/ 40 w 103"/>
                  <a:gd name="T51" fmla="*/ 25 h 254"/>
                  <a:gd name="T52" fmla="*/ 33 w 103"/>
                  <a:gd name="T53" fmla="*/ 37 h 254"/>
                  <a:gd name="T54" fmla="*/ 27 w 103"/>
                  <a:gd name="T55" fmla="*/ 52 h 254"/>
                  <a:gd name="T56" fmla="*/ 22 w 103"/>
                  <a:gd name="T57" fmla="*/ 65 h 254"/>
                  <a:gd name="T58" fmla="*/ 18 w 103"/>
                  <a:gd name="T59" fmla="*/ 63 h 254"/>
                  <a:gd name="T60" fmla="*/ 31 w 103"/>
                  <a:gd name="T61" fmla="*/ 0 h 254"/>
                  <a:gd name="T62" fmla="*/ 103 w 103"/>
                  <a:gd name="T63" fmla="*/ 25 h 254"/>
                  <a:gd name="T64" fmla="*/ 90 w 103"/>
                  <a:gd name="T65" fmla="*/ 8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254">
                    <a:moveTo>
                      <a:pt x="90" y="89"/>
                    </a:moveTo>
                    <a:cubicBezTo>
                      <a:pt x="86" y="87"/>
                      <a:pt x="86" y="87"/>
                      <a:pt x="86" y="87"/>
                    </a:cubicBezTo>
                    <a:cubicBezTo>
                      <a:pt x="86" y="83"/>
                      <a:pt x="87" y="78"/>
                      <a:pt x="87" y="72"/>
                    </a:cubicBezTo>
                    <a:cubicBezTo>
                      <a:pt x="87" y="67"/>
                      <a:pt x="87" y="61"/>
                      <a:pt x="87" y="56"/>
                    </a:cubicBezTo>
                    <a:cubicBezTo>
                      <a:pt x="87" y="50"/>
                      <a:pt x="87" y="45"/>
                      <a:pt x="86" y="41"/>
                    </a:cubicBezTo>
                    <a:cubicBezTo>
                      <a:pt x="85" y="37"/>
                      <a:pt x="84" y="34"/>
                      <a:pt x="83" y="33"/>
                    </a:cubicBezTo>
                    <a:cubicBezTo>
                      <a:pt x="82" y="32"/>
                      <a:pt x="81" y="32"/>
                      <a:pt x="79" y="31"/>
                    </a:cubicBezTo>
                    <a:cubicBezTo>
                      <a:pt x="77" y="30"/>
                      <a:pt x="76" y="29"/>
                      <a:pt x="74" y="29"/>
                    </a:cubicBezTo>
                    <a:cubicBezTo>
                      <a:pt x="71" y="27"/>
                      <a:pt x="71" y="27"/>
                      <a:pt x="71" y="27"/>
                    </a:cubicBezTo>
                    <a:cubicBezTo>
                      <a:pt x="33" y="215"/>
                      <a:pt x="33" y="215"/>
                      <a:pt x="33" y="215"/>
                    </a:cubicBezTo>
                    <a:cubicBezTo>
                      <a:pt x="32" y="219"/>
                      <a:pt x="31" y="222"/>
                      <a:pt x="31" y="225"/>
                    </a:cubicBezTo>
                    <a:cubicBezTo>
                      <a:pt x="31" y="229"/>
                      <a:pt x="32" y="231"/>
                      <a:pt x="33" y="233"/>
                    </a:cubicBezTo>
                    <a:cubicBezTo>
                      <a:pt x="33" y="235"/>
                      <a:pt x="35" y="236"/>
                      <a:pt x="36" y="238"/>
                    </a:cubicBezTo>
                    <a:cubicBezTo>
                      <a:pt x="38" y="240"/>
                      <a:pt x="40" y="242"/>
                      <a:pt x="41" y="242"/>
                    </a:cubicBezTo>
                    <a:cubicBezTo>
                      <a:pt x="39" y="254"/>
                      <a:pt x="39" y="254"/>
                      <a:pt x="39" y="254"/>
                    </a:cubicBezTo>
                    <a:cubicBezTo>
                      <a:pt x="0" y="240"/>
                      <a:pt x="0" y="240"/>
                      <a:pt x="0" y="240"/>
                    </a:cubicBezTo>
                    <a:cubicBezTo>
                      <a:pt x="2" y="228"/>
                      <a:pt x="2" y="228"/>
                      <a:pt x="2" y="228"/>
                    </a:cubicBezTo>
                    <a:cubicBezTo>
                      <a:pt x="3" y="229"/>
                      <a:pt x="5" y="229"/>
                      <a:pt x="8" y="229"/>
                    </a:cubicBezTo>
                    <a:cubicBezTo>
                      <a:pt x="10" y="229"/>
                      <a:pt x="12" y="229"/>
                      <a:pt x="13" y="228"/>
                    </a:cubicBezTo>
                    <a:cubicBezTo>
                      <a:pt x="14" y="227"/>
                      <a:pt x="16" y="225"/>
                      <a:pt x="17" y="223"/>
                    </a:cubicBezTo>
                    <a:cubicBezTo>
                      <a:pt x="18" y="220"/>
                      <a:pt x="19" y="217"/>
                      <a:pt x="20" y="212"/>
                    </a:cubicBezTo>
                    <a:cubicBezTo>
                      <a:pt x="58" y="23"/>
                      <a:pt x="58" y="23"/>
                      <a:pt x="58" y="23"/>
                    </a:cubicBezTo>
                    <a:cubicBezTo>
                      <a:pt x="55" y="22"/>
                      <a:pt x="55" y="22"/>
                      <a:pt x="55" y="22"/>
                    </a:cubicBezTo>
                    <a:cubicBezTo>
                      <a:pt x="54" y="21"/>
                      <a:pt x="52" y="21"/>
                      <a:pt x="50" y="21"/>
                    </a:cubicBezTo>
                    <a:cubicBezTo>
                      <a:pt x="49" y="20"/>
                      <a:pt x="47" y="20"/>
                      <a:pt x="45" y="20"/>
                    </a:cubicBezTo>
                    <a:cubicBezTo>
                      <a:pt x="44" y="20"/>
                      <a:pt x="42" y="21"/>
                      <a:pt x="40" y="25"/>
                    </a:cubicBezTo>
                    <a:cubicBezTo>
                      <a:pt x="38" y="28"/>
                      <a:pt x="35" y="32"/>
                      <a:pt x="33" y="37"/>
                    </a:cubicBezTo>
                    <a:cubicBezTo>
                      <a:pt x="31" y="41"/>
                      <a:pt x="29" y="46"/>
                      <a:pt x="27" y="52"/>
                    </a:cubicBezTo>
                    <a:cubicBezTo>
                      <a:pt x="25" y="57"/>
                      <a:pt x="23" y="61"/>
                      <a:pt x="22" y="65"/>
                    </a:cubicBezTo>
                    <a:cubicBezTo>
                      <a:pt x="18" y="63"/>
                      <a:pt x="18" y="63"/>
                      <a:pt x="18" y="63"/>
                    </a:cubicBezTo>
                    <a:cubicBezTo>
                      <a:pt x="31" y="0"/>
                      <a:pt x="31" y="0"/>
                      <a:pt x="31" y="0"/>
                    </a:cubicBezTo>
                    <a:cubicBezTo>
                      <a:pt x="103" y="25"/>
                      <a:pt x="103" y="25"/>
                      <a:pt x="103" y="25"/>
                    </a:cubicBezTo>
                    <a:lnTo>
                      <a:pt x="90" y="89"/>
                    </a:lnTo>
                    <a:close/>
                  </a:path>
                </a:pathLst>
              </a:custGeom>
              <a:solidFill>
                <a:srgbClr val="898989"/>
              </a:solidFill>
              <a:ln>
                <a:noFill/>
              </a:ln>
            </p:spPr>
            <p:txBody>
              <a:bodyPr anchor="ctr"/>
              <a:lstStyle/>
              <a:p>
                <a:pPr algn="ctr"/>
                <a:endParaRPr/>
              </a:p>
            </p:txBody>
          </p:sp>
          <p:sp>
            <p:nvSpPr>
              <p:cNvPr id="23" name="íṥḷíḑè">
                <a:extLst>
                  <a:ext uri="{FF2B5EF4-FFF2-40B4-BE49-F238E27FC236}">
                    <a16:creationId xmlns:a16="http://schemas.microsoft.com/office/drawing/2014/main" id="{A569D258-7D63-D9FE-C01E-35211B784972}"/>
                  </a:ext>
                </a:extLst>
              </p:cNvPr>
              <p:cNvSpPr/>
              <p:nvPr/>
            </p:nvSpPr>
            <p:spPr bwMode="auto">
              <a:xfrm>
                <a:off x="2876551" y="4029076"/>
                <a:ext cx="74613" cy="200025"/>
              </a:xfrm>
              <a:custGeom>
                <a:avLst/>
                <a:gdLst>
                  <a:gd name="T0" fmla="*/ 95 w 96"/>
                  <a:gd name="T1" fmla="*/ 33 h 254"/>
                  <a:gd name="T2" fmla="*/ 91 w 96"/>
                  <a:gd name="T3" fmla="*/ 34 h 254"/>
                  <a:gd name="T4" fmla="*/ 87 w 96"/>
                  <a:gd name="T5" fmla="*/ 37 h 254"/>
                  <a:gd name="T6" fmla="*/ 83 w 96"/>
                  <a:gd name="T7" fmla="*/ 43 h 254"/>
                  <a:gd name="T8" fmla="*/ 78 w 96"/>
                  <a:gd name="T9" fmla="*/ 53 h 254"/>
                  <a:gd name="T10" fmla="*/ 64 w 96"/>
                  <a:gd name="T11" fmla="*/ 89 h 254"/>
                  <a:gd name="T12" fmla="*/ 47 w 96"/>
                  <a:gd name="T13" fmla="*/ 134 h 254"/>
                  <a:gd name="T14" fmla="*/ 42 w 96"/>
                  <a:gd name="T15" fmla="*/ 151 h 254"/>
                  <a:gd name="T16" fmla="*/ 38 w 96"/>
                  <a:gd name="T17" fmla="*/ 170 h 254"/>
                  <a:gd name="T18" fmla="*/ 31 w 96"/>
                  <a:gd name="T19" fmla="*/ 215 h 254"/>
                  <a:gd name="T20" fmla="*/ 31 w 96"/>
                  <a:gd name="T21" fmla="*/ 226 h 254"/>
                  <a:gd name="T22" fmla="*/ 33 w 96"/>
                  <a:gd name="T23" fmla="*/ 234 h 254"/>
                  <a:gd name="T24" fmla="*/ 37 w 96"/>
                  <a:gd name="T25" fmla="*/ 238 h 254"/>
                  <a:gd name="T26" fmla="*/ 41 w 96"/>
                  <a:gd name="T27" fmla="*/ 242 h 254"/>
                  <a:gd name="T28" fmla="*/ 40 w 96"/>
                  <a:gd name="T29" fmla="*/ 254 h 254"/>
                  <a:gd name="T30" fmla="*/ 0 w 96"/>
                  <a:gd name="T31" fmla="*/ 244 h 254"/>
                  <a:gd name="T32" fmla="*/ 2 w 96"/>
                  <a:gd name="T33" fmla="*/ 232 h 254"/>
                  <a:gd name="T34" fmla="*/ 7 w 96"/>
                  <a:gd name="T35" fmla="*/ 232 h 254"/>
                  <a:gd name="T36" fmla="*/ 12 w 96"/>
                  <a:gd name="T37" fmla="*/ 230 h 254"/>
                  <a:gd name="T38" fmla="*/ 16 w 96"/>
                  <a:gd name="T39" fmla="*/ 224 h 254"/>
                  <a:gd name="T40" fmla="*/ 19 w 96"/>
                  <a:gd name="T41" fmla="*/ 214 h 254"/>
                  <a:gd name="T42" fmla="*/ 27 w 96"/>
                  <a:gd name="T43" fmla="*/ 156 h 254"/>
                  <a:gd name="T44" fmla="*/ 28 w 96"/>
                  <a:gd name="T45" fmla="*/ 146 h 254"/>
                  <a:gd name="T46" fmla="*/ 27 w 96"/>
                  <a:gd name="T47" fmla="*/ 129 h 254"/>
                  <a:gd name="T48" fmla="*/ 26 w 96"/>
                  <a:gd name="T49" fmla="*/ 85 h 254"/>
                  <a:gd name="T50" fmla="*/ 24 w 96"/>
                  <a:gd name="T51" fmla="*/ 44 h 254"/>
                  <a:gd name="T52" fmla="*/ 23 w 96"/>
                  <a:gd name="T53" fmla="*/ 29 h 254"/>
                  <a:gd name="T54" fmla="*/ 21 w 96"/>
                  <a:gd name="T55" fmla="*/ 19 h 254"/>
                  <a:gd name="T56" fmla="*/ 18 w 96"/>
                  <a:gd name="T57" fmla="*/ 15 h 254"/>
                  <a:gd name="T58" fmla="*/ 14 w 96"/>
                  <a:gd name="T59" fmla="*/ 12 h 254"/>
                  <a:gd name="T60" fmla="*/ 16 w 96"/>
                  <a:gd name="T61" fmla="*/ 0 h 254"/>
                  <a:gd name="T62" fmla="*/ 52 w 96"/>
                  <a:gd name="T63" fmla="*/ 9 h 254"/>
                  <a:gd name="T64" fmla="*/ 50 w 96"/>
                  <a:gd name="T65" fmla="*/ 21 h 254"/>
                  <a:gd name="T66" fmla="*/ 41 w 96"/>
                  <a:gd name="T67" fmla="*/ 21 h 254"/>
                  <a:gd name="T68" fmla="*/ 38 w 96"/>
                  <a:gd name="T69" fmla="*/ 26 h 254"/>
                  <a:gd name="T70" fmla="*/ 38 w 96"/>
                  <a:gd name="T71" fmla="*/ 30 h 254"/>
                  <a:gd name="T72" fmla="*/ 38 w 96"/>
                  <a:gd name="T73" fmla="*/ 37 h 254"/>
                  <a:gd name="T74" fmla="*/ 38 w 96"/>
                  <a:gd name="T75" fmla="*/ 47 h 254"/>
                  <a:gd name="T76" fmla="*/ 39 w 96"/>
                  <a:gd name="T77" fmla="*/ 58 h 254"/>
                  <a:gd name="T78" fmla="*/ 40 w 96"/>
                  <a:gd name="T79" fmla="*/ 90 h 254"/>
                  <a:gd name="T80" fmla="*/ 42 w 96"/>
                  <a:gd name="T81" fmla="*/ 130 h 254"/>
                  <a:gd name="T82" fmla="*/ 66 w 96"/>
                  <a:gd name="T83" fmla="*/ 68 h 254"/>
                  <a:gd name="T84" fmla="*/ 75 w 96"/>
                  <a:gd name="T85" fmla="*/ 41 h 254"/>
                  <a:gd name="T86" fmla="*/ 75 w 96"/>
                  <a:gd name="T87" fmla="*/ 34 h 254"/>
                  <a:gd name="T88" fmla="*/ 72 w 96"/>
                  <a:gd name="T89" fmla="*/ 30 h 254"/>
                  <a:gd name="T90" fmla="*/ 69 w 96"/>
                  <a:gd name="T91" fmla="*/ 27 h 254"/>
                  <a:gd name="T92" fmla="*/ 65 w 96"/>
                  <a:gd name="T93" fmla="*/ 25 h 254"/>
                  <a:gd name="T94" fmla="*/ 67 w 96"/>
                  <a:gd name="T95" fmla="*/ 13 h 254"/>
                  <a:gd name="T96" fmla="*/ 96 w 96"/>
                  <a:gd name="T97" fmla="*/ 21 h 254"/>
                  <a:gd name="T98" fmla="*/ 95 w 96"/>
                  <a:gd name="T99" fmla="*/ 3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254">
                    <a:moveTo>
                      <a:pt x="95" y="33"/>
                    </a:moveTo>
                    <a:cubicBezTo>
                      <a:pt x="94" y="33"/>
                      <a:pt x="93" y="33"/>
                      <a:pt x="91" y="34"/>
                    </a:cubicBezTo>
                    <a:cubicBezTo>
                      <a:pt x="89" y="35"/>
                      <a:pt x="88" y="36"/>
                      <a:pt x="87" y="37"/>
                    </a:cubicBezTo>
                    <a:cubicBezTo>
                      <a:pt x="85" y="40"/>
                      <a:pt x="84" y="41"/>
                      <a:pt x="83" y="43"/>
                    </a:cubicBezTo>
                    <a:cubicBezTo>
                      <a:pt x="82" y="44"/>
                      <a:pt x="81" y="48"/>
                      <a:pt x="78" y="53"/>
                    </a:cubicBezTo>
                    <a:cubicBezTo>
                      <a:pt x="73" y="65"/>
                      <a:pt x="69" y="77"/>
                      <a:pt x="64" y="89"/>
                    </a:cubicBezTo>
                    <a:cubicBezTo>
                      <a:pt x="60" y="101"/>
                      <a:pt x="54" y="116"/>
                      <a:pt x="47" y="134"/>
                    </a:cubicBezTo>
                    <a:cubicBezTo>
                      <a:pt x="45" y="141"/>
                      <a:pt x="43" y="147"/>
                      <a:pt x="42" y="151"/>
                    </a:cubicBezTo>
                    <a:cubicBezTo>
                      <a:pt x="41" y="155"/>
                      <a:pt x="40" y="161"/>
                      <a:pt x="38" y="170"/>
                    </a:cubicBezTo>
                    <a:cubicBezTo>
                      <a:pt x="31" y="215"/>
                      <a:pt x="31" y="215"/>
                      <a:pt x="31" y="215"/>
                    </a:cubicBezTo>
                    <a:cubicBezTo>
                      <a:pt x="31" y="219"/>
                      <a:pt x="31" y="223"/>
                      <a:pt x="31" y="226"/>
                    </a:cubicBezTo>
                    <a:cubicBezTo>
                      <a:pt x="31" y="229"/>
                      <a:pt x="32" y="232"/>
                      <a:pt x="33" y="234"/>
                    </a:cubicBezTo>
                    <a:cubicBezTo>
                      <a:pt x="33" y="235"/>
                      <a:pt x="35" y="236"/>
                      <a:pt x="37" y="238"/>
                    </a:cubicBezTo>
                    <a:cubicBezTo>
                      <a:pt x="38" y="240"/>
                      <a:pt x="40" y="241"/>
                      <a:pt x="41" y="242"/>
                    </a:cubicBezTo>
                    <a:cubicBezTo>
                      <a:pt x="40" y="254"/>
                      <a:pt x="40" y="254"/>
                      <a:pt x="40" y="254"/>
                    </a:cubicBezTo>
                    <a:cubicBezTo>
                      <a:pt x="0" y="244"/>
                      <a:pt x="0" y="244"/>
                      <a:pt x="0" y="244"/>
                    </a:cubicBezTo>
                    <a:cubicBezTo>
                      <a:pt x="2" y="232"/>
                      <a:pt x="2" y="232"/>
                      <a:pt x="2" y="232"/>
                    </a:cubicBezTo>
                    <a:cubicBezTo>
                      <a:pt x="3" y="232"/>
                      <a:pt x="5" y="232"/>
                      <a:pt x="7" y="232"/>
                    </a:cubicBezTo>
                    <a:cubicBezTo>
                      <a:pt x="10" y="232"/>
                      <a:pt x="11" y="231"/>
                      <a:pt x="12" y="230"/>
                    </a:cubicBezTo>
                    <a:cubicBezTo>
                      <a:pt x="14" y="229"/>
                      <a:pt x="15" y="227"/>
                      <a:pt x="16" y="224"/>
                    </a:cubicBezTo>
                    <a:cubicBezTo>
                      <a:pt x="17" y="222"/>
                      <a:pt x="18" y="218"/>
                      <a:pt x="19" y="214"/>
                    </a:cubicBezTo>
                    <a:cubicBezTo>
                      <a:pt x="27" y="156"/>
                      <a:pt x="27" y="156"/>
                      <a:pt x="27" y="156"/>
                    </a:cubicBezTo>
                    <a:cubicBezTo>
                      <a:pt x="28" y="154"/>
                      <a:pt x="28" y="151"/>
                      <a:pt x="28" y="146"/>
                    </a:cubicBezTo>
                    <a:cubicBezTo>
                      <a:pt x="28" y="141"/>
                      <a:pt x="27" y="135"/>
                      <a:pt x="27" y="129"/>
                    </a:cubicBezTo>
                    <a:cubicBezTo>
                      <a:pt x="27" y="115"/>
                      <a:pt x="26" y="101"/>
                      <a:pt x="26" y="85"/>
                    </a:cubicBezTo>
                    <a:cubicBezTo>
                      <a:pt x="25" y="69"/>
                      <a:pt x="25" y="55"/>
                      <a:pt x="24" y="44"/>
                    </a:cubicBezTo>
                    <a:cubicBezTo>
                      <a:pt x="24" y="37"/>
                      <a:pt x="23" y="32"/>
                      <a:pt x="23" y="29"/>
                    </a:cubicBezTo>
                    <a:cubicBezTo>
                      <a:pt x="22" y="25"/>
                      <a:pt x="22" y="22"/>
                      <a:pt x="21" y="19"/>
                    </a:cubicBezTo>
                    <a:cubicBezTo>
                      <a:pt x="20" y="17"/>
                      <a:pt x="19" y="16"/>
                      <a:pt x="18" y="15"/>
                    </a:cubicBezTo>
                    <a:cubicBezTo>
                      <a:pt x="17" y="13"/>
                      <a:pt x="16" y="12"/>
                      <a:pt x="14" y="12"/>
                    </a:cubicBezTo>
                    <a:cubicBezTo>
                      <a:pt x="16" y="0"/>
                      <a:pt x="16" y="0"/>
                      <a:pt x="16" y="0"/>
                    </a:cubicBezTo>
                    <a:cubicBezTo>
                      <a:pt x="52" y="9"/>
                      <a:pt x="52" y="9"/>
                      <a:pt x="52" y="9"/>
                    </a:cubicBezTo>
                    <a:cubicBezTo>
                      <a:pt x="50" y="21"/>
                      <a:pt x="50" y="21"/>
                      <a:pt x="50" y="21"/>
                    </a:cubicBezTo>
                    <a:cubicBezTo>
                      <a:pt x="46" y="20"/>
                      <a:pt x="43" y="20"/>
                      <a:pt x="41" y="21"/>
                    </a:cubicBezTo>
                    <a:cubicBezTo>
                      <a:pt x="39" y="22"/>
                      <a:pt x="38" y="24"/>
                      <a:pt x="38" y="26"/>
                    </a:cubicBezTo>
                    <a:cubicBezTo>
                      <a:pt x="38" y="27"/>
                      <a:pt x="38" y="28"/>
                      <a:pt x="38" y="30"/>
                    </a:cubicBezTo>
                    <a:cubicBezTo>
                      <a:pt x="38" y="32"/>
                      <a:pt x="38" y="34"/>
                      <a:pt x="38" y="37"/>
                    </a:cubicBezTo>
                    <a:cubicBezTo>
                      <a:pt x="38" y="40"/>
                      <a:pt x="38" y="43"/>
                      <a:pt x="38" y="47"/>
                    </a:cubicBezTo>
                    <a:cubicBezTo>
                      <a:pt x="38" y="51"/>
                      <a:pt x="38" y="55"/>
                      <a:pt x="39" y="58"/>
                    </a:cubicBezTo>
                    <a:cubicBezTo>
                      <a:pt x="39" y="69"/>
                      <a:pt x="39" y="79"/>
                      <a:pt x="40" y="90"/>
                    </a:cubicBezTo>
                    <a:cubicBezTo>
                      <a:pt x="40" y="100"/>
                      <a:pt x="41" y="114"/>
                      <a:pt x="42" y="130"/>
                    </a:cubicBezTo>
                    <a:cubicBezTo>
                      <a:pt x="52" y="104"/>
                      <a:pt x="60" y="83"/>
                      <a:pt x="66" y="68"/>
                    </a:cubicBezTo>
                    <a:cubicBezTo>
                      <a:pt x="71" y="53"/>
                      <a:pt x="74" y="44"/>
                      <a:pt x="75" y="41"/>
                    </a:cubicBezTo>
                    <a:cubicBezTo>
                      <a:pt x="75" y="38"/>
                      <a:pt x="75" y="36"/>
                      <a:pt x="75" y="34"/>
                    </a:cubicBezTo>
                    <a:cubicBezTo>
                      <a:pt x="74" y="32"/>
                      <a:pt x="73" y="31"/>
                      <a:pt x="72" y="30"/>
                    </a:cubicBezTo>
                    <a:cubicBezTo>
                      <a:pt x="72" y="29"/>
                      <a:pt x="70" y="28"/>
                      <a:pt x="69" y="27"/>
                    </a:cubicBezTo>
                    <a:cubicBezTo>
                      <a:pt x="68" y="26"/>
                      <a:pt x="67" y="26"/>
                      <a:pt x="65" y="25"/>
                    </a:cubicBezTo>
                    <a:cubicBezTo>
                      <a:pt x="67" y="13"/>
                      <a:pt x="67" y="13"/>
                      <a:pt x="67" y="13"/>
                    </a:cubicBezTo>
                    <a:cubicBezTo>
                      <a:pt x="96" y="21"/>
                      <a:pt x="96" y="21"/>
                      <a:pt x="96" y="21"/>
                    </a:cubicBezTo>
                    <a:lnTo>
                      <a:pt x="95" y="33"/>
                    </a:lnTo>
                    <a:close/>
                  </a:path>
                </a:pathLst>
              </a:custGeom>
              <a:solidFill>
                <a:srgbClr val="898989"/>
              </a:solidFill>
              <a:ln>
                <a:noFill/>
              </a:ln>
            </p:spPr>
            <p:txBody>
              <a:bodyPr anchor="ctr"/>
              <a:lstStyle/>
              <a:p>
                <a:pPr algn="ctr"/>
                <a:endParaRPr/>
              </a:p>
            </p:txBody>
          </p:sp>
          <p:sp>
            <p:nvSpPr>
              <p:cNvPr id="24" name="iṡļiďé">
                <a:extLst>
                  <a:ext uri="{FF2B5EF4-FFF2-40B4-BE49-F238E27FC236}">
                    <a16:creationId xmlns:a16="http://schemas.microsoft.com/office/drawing/2014/main" id="{4A86628F-1C7E-2A74-D1FF-654CA3FA52C2}"/>
                  </a:ext>
                </a:extLst>
              </p:cNvPr>
              <p:cNvSpPr/>
              <p:nvPr/>
            </p:nvSpPr>
            <p:spPr bwMode="auto">
              <a:xfrm>
                <a:off x="2973388" y="4051301"/>
                <a:ext cx="65088" cy="200025"/>
              </a:xfrm>
              <a:custGeom>
                <a:avLst/>
                <a:gdLst>
                  <a:gd name="T0" fmla="*/ 74 w 83"/>
                  <a:gd name="T1" fmla="*/ 37 h 255"/>
                  <a:gd name="T2" fmla="*/ 81 w 83"/>
                  <a:gd name="T3" fmla="*/ 78 h 255"/>
                  <a:gd name="T4" fmla="*/ 82 w 83"/>
                  <a:gd name="T5" fmla="*/ 131 h 255"/>
                  <a:gd name="T6" fmla="*/ 77 w 83"/>
                  <a:gd name="T7" fmla="*/ 183 h 255"/>
                  <a:gd name="T8" fmla="*/ 66 w 83"/>
                  <a:gd name="T9" fmla="*/ 222 h 255"/>
                  <a:gd name="T10" fmla="*/ 52 w 83"/>
                  <a:gd name="T11" fmla="*/ 247 h 255"/>
                  <a:gd name="T12" fmla="*/ 36 w 83"/>
                  <a:gd name="T13" fmla="*/ 254 h 255"/>
                  <a:gd name="T14" fmla="*/ 20 w 83"/>
                  <a:gd name="T15" fmla="*/ 244 h 255"/>
                  <a:gd name="T16" fmla="*/ 8 w 83"/>
                  <a:gd name="T17" fmla="*/ 216 h 255"/>
                  <a:gd name="T18" fmla="*/ 1 w 83"/>
                  <a:gd name="T19" fmla="*/ 175 h 255"/>
                  <a:gd name="T20" fmla="*/ 0 w 83"/>
                  <a:gd name="T21" fmla="*/ 124 h 255"/>
                  <a:gd name="T22" fmla="*/ 6 w 83"/>
                  <a:gd name="T23" fmla="*/ 72 h 255"/>
                  <a:gd name="T24" fmla="*/ 17 w 83"/>
                  <a:gd name="T25" fmla="*/ 33 h 255"/>
                  <a:gd name="T26" fmla="*/ 31 w 83"/>
                  <a:gd name="T27" fmla="*/ 8 h 255"/>
                  <a:gd name="T28" fmla="*/ 47 w 83"/>
                  <a:gd name="T29" fmla="*/ 0 h 255"/>
                  <a:gd name="T30" fmla="*/ 62 w 83"/>
                  <a:gd name="T31" fmla="*/ 10 h 255"/>
                  <a:gd name="T32" fmla="*/ 74 w 83"/>
                  <a:gd name="T33" fmla="*/ 37 h 255"/>
                  <a:gd name="T34" fmla="*/ 58 w 83"/>
                  <a:gd name="T35" fmla="*/ 208 h 255"/>
                  <a:gd name="T36" fmla="*/ 64 w 83"/>
                  <a:gd name="T37" fmla="*/ 173 h 255"/>
                  <a:gd name="T38" fmla="*/ 68 w 83"/>
                  <a:gd name="T39" fmla="*/ 130 h 255"/>
                  <a:gd name="T40" fmla="*/ 68 w 83"/>
                  <a:gd name="T41" fmla="*/ 84 h 255"/>
                  <a:gd name="T42" fmla="*/ 65 w 83"/>
                  <a:gd name="T43" fmla="*/ 48 h 255"/>
                  <a:gd name="T44" fmla="*/ 57 w 83"/>
                  <a:gd name="T45" fmla="*/ 24 h 255"/>
                  <a:gd name="T46" fmla="*/ 46 w 83"/>
                  <a:gd name="T47" fmla="*/ 15 h 255"/>
                  <a:gd name="T48" fmla="*/ 34 w 83"/>
                  <a:gd name="T49" fmla="*/ 24 h 255"/>
                  <a:gd name="T50" fmla="*/ 24 w 83"/>
                  <a:gd name="T51" fmla="*/ 48 h 255"/>
                  <a:gd name="T52" fmla="*/ 18 w 83"/>
                  <a:gd name="T53" fmla="*/ 83 h 255"/>
                  <a:gd name="T54" fmla="*/ 15 w 83"/>
                  <a:gd name="T55" fmla="*/ 126 h 255"/>
                  <a:gd name="T56" fmla="*/ 14 w 83"/>
                  <a:gd name="T57" fmla="*/ 170 h 255"/>
                  <a:gd name="T58" fmla="*/ 18 w 83"/>
                  <a:gd name="T59" fmla="*/ 206 h 255"/>
                  <a:gd name="T60" fmla="*/ 25 w 83"/>
                  <a:gd name="T61" fmla="*/ 230 h 255"/>
                  <a:gd name="T62" fmla="*/ 36 w 83"/>
                  <a:gd name="T63" fmla="*/ 239 h 255"/>
                  <a:gd name="T64" fmla="*/ 48 w 83"/>
                  <a:gd name="T65" fmla="*/ 232 h 255"/>
                  <a:gd name="T66" fmla="*/ 58 w 83"/>
                  <a:gd name="T67" fmla="*/ 20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255">
                    <a:moveTo>
                      <a:pt x="74" y="37"/>
                    </a:moveTo>
                    <a:cubicBezTo>
                      <a:pt x="78" y="48"/>
                      <a:pt x="80" y="62"/>
                      <a:pt x="81" y="78"/>
                    </a:cubicBezTo>
                    <a:cubicBezTo>
                      <a:pt x="83" y="94"/>
                      <a:pt x="83" y="112"/>
                      <a:pt x="82" y="131"/>
                    </a:cubicBezTo>
                    <a:cubicBezTo>
                      <a:pt x="81" y="150"/>
                      <a:pt x="79" y="167"/>
                      <a:pt x="77" y="183"/>
                    </a:cubicBezTo>
                    <a:cubicBezTo>
                      <a:pt x="74" y="199"/>
                      <a:pt x="70" y="212"/>
                      <a:pt x="66" y="222"/>
                    </a:cubicBezTo>
                    <a:cubicBezTo>
                      <a:pt x="62" y="233"/>
                      <a:pt x="57" y="241"/>
                      <a:pt x="52" y="247"/>
                    </a:cubicBezTo>
                    <a:cubicBezTo>
                      <a:pt x="47" y="252"/>
                      <a:pt x="41" y="255"/>
                      <a:pt x="36" y="254"/>
                    </a:cubicBezTo>
                    <a:cubicBezTo>
                      <a:pt x="30" y="254"/>
                      <a:pt x="24" y="250"/>
                      <a:pt x="20" y="244"/>
                    </a:cubicBezTo>
                    <a:cubicBezTo>
                      <a:pt x="15" y="237"/>
                      <a:pt x="11" y="228"/>
                      <a:pt x="8" y="216"/>
                    </a:cubicBezTo>
                    <a:cubicBezTo>
                      <a:pt x="5" y="205"/>
                      <a:pt x="3" y="191"/>
                      <a:pt x="1" y="175"/>
                    </a:cubicBezTo>
                    <a:cubicBezTo>
                      <a:pt x="0" y="159"/>
                      <a:pt x="0" y="142"/>
                      <a:pt x="0" y="124"/>
                    </a:cubicBezTo>
                    <a:cubicBezTo>
                      <a:pt x="1" y="105"/>
                      <a:pt x="3" y="87"/>
                      <a:pt x="6" y="72"/>
                    </a:cubicBezTo>
                    <a:cubicBezTo>
                      <a:pt x="9" y="57"/>
                      <a:pt x="12" y="44"/>
                      <a:pt x="17" y="33"/>
                    </a:cubicBezTo>
                    <a:cubicBezTo>
                      <a:pt x="21" y="22"/>
                      <a:pt x="26" y="13"/>
                      <a:pt x="31" y="8"/>
                    </a:cubicBezTo>
                    <a:cubicBezTo>
                      <a:pt x="36" y="2"/>
                      <a:pt x="41" y="0"/>
                      <a:pt x="47" y="0"/>
                    </a:cubicBezTo>
                    <a:cubicBezTo>
                      <a:pt x="53" y="1"/>
                      <a:pt x="58" y="4"/>
                      <a:pt x="62" y="10"/>
                    </a:cubicBezTo>
                    <a:cubicBezTo>
                      <a:pt x="67" y="17"/>
                      <a:pt x="71" y="26"/>
                      <a:pt x="74" y="37"/>
                    </a:cubicBezTo>
                    <a:close/>
                    <a:moveTo>
                      <a:pt x="58" y="208"/>
                    </a:moveTo>
                    <a:cubicBezTo>
                      <a:pt x="60" y="198"/>
                      <a:pt x="63" y="186"/>
                      <a:pt x="64" y="173"/>
                    </a:cubicBezTo>
                    <a:cubicBezTo>
                      <a:pt x="66" y="160"/>
                      <a:pt x="67" y="146"/>
                      <a:pt x="68" y="130"/>
                    </a:cubicBezTo>
                    <a:cubicBezTo>
                      <a:pt x="68" y="113"/>
                      <a:pt x="68" y="98"/>
                      <a:pt x="68" y="84"/>
                    </a:cubicBezTo>
                    <a:cubicBezTo>
                      <a:pt x="67" y="70"/>
                      <a:pt x="66" y="58"/>
                      <a:pt x="65" y="48"/>
                    </a:cubicBezTo>
                    <a:cubicBezTo>
                      <a:pt x="63" y="38"/>
                      <a:pt x="60" y="30"/>
                      <a:pt x="57" y="24"/>
                    </a:cubicBezTo>
                    <a:cubicBezTo>
                      <a:pt x="54" y="19"/>
                      <a:pt x="50" y="16"/>
                      <a:pt x="46" y="15"/>
                    </a:cubicBezTo>
                    <a:cubicBezTo>
                      <a:pt x="41" y="15"/>
                      <a:pt x="37" y="18"/>
                      <a:pt x="34" y="24"/>
                    </a:cubicBezTo>
                    <a:cubicBezTo>
                      <a:pt x="30" y="30"/>
                      <a:pt x="27" y="38"/>
                      <a:pt x="24" y="48"/>
                    </a:cubicBezTo>
                    <a:cubicBezTo>
                      <a:pt x="22" y="58"/>
                      <a:pt x="20" y="70"/>
                      <a:pt x="18" y="83"/>
                    </a:cubicBezTo>
                    <a:cubicBezTo>
                      <a:pt x="17" y="97"/>
                      <a:pt x="16" y="111"/>
                      <a:pt x="15" y="126"/>
                    </a:cubicBezTo>
                    <a:cubicBezTo>
                      <a:pt x="14" y="142"/>
                      <a:pt x="14" y="157"/>
                      <a:pt x="14" y="170"/>
                    </a:cubicBezTo>
                    <a:cubicBezTo>
                      <a:pt x="15" y="183"/>
                      <a:pt x="16" y="195"/>
                      <a:pt x="18" y="206"/>
                    </a:cubicBezTo>
                    <a:cubicBezTo>
                      <a:pt x="20" y="216"/>
                      <a:pt x="22" y="224"/>
                      <a:pt x="25" y="230"/>
                    </a:cubicBezTo>
                    <a:cubicBezTo>
                      <a:pt x="28" y="236"/>
                      <a:pt x="32" y="239"/>
                      <a:pt x="36" y="239"/>
                    </a:cubicBezTo>
                    <a:cubicBezTo>
                      <a:pt x="41" y="240"/>
                      <a:pt x="45" y="237"/>
                      <a:pt x="48" y="232"/>
                    </a:cubicBezTo>
                    <a:cubicBezTo>
                      <a:pt x="52" y="226"/>
                      <a:pt x="55" y="218"/>
                      <a:pt x="58" y="208"/>
                    </a:cubicBezTo>
                    <a:close/>
                  </a:path>
                </a:pathLst>
              </a:custGeom>
              <a:solidFill>
                <a:srgbClr val="898989"/>
              </a:solidFill>
              <a:ln>
                <a:noFill/>
              </a:ln>
            </p:spPr>
            <p:txBody>
              <a:bodyPr anchor="ctr"/>
              <a:lstStyle/>
              <a:p>
                <a:pPr algn="ctr"/>
                <a:endParaRPr/>
              </a:p>
            </p:txBody>
          </p:sp>
          <p:sp>
            <p:nvSpPr>
              <p:cNvPr id="25" name="îṥļîḍè">
                <a:extLst>
                  <a:ext uri="{FF2B5EF4-FFF2-40B4-BE49-F238E27FC236}">
                    <a16:creationId xmlns:a16="http://schemas.microsoft.com/office/drawing/2014/main" id="{69E6C0B4-05C3-3AA8-07B8-24893A9055A5}"/>
                  </a:ext>
                </a:extLst>
              </p:cNvPr>
              <p:cNvSpPr/>
              <p:nvPr/>
            </p:nvSpPr>
            <p:spPr bwMode="auto">
              <a:xfrm>
                <a:off x="3033713" y="4057651"/>
                <a:ext cx="52388" cy="190500"/>
              </a:xfrm>
              <a:custGeom>
                <a:avLst/>
                <a:gdLst>
                  <a:gd name="T0" fmla="*/ 67 w 67"/>
                  <a:gd name="T1" fmla="*/ 61 h 243"/>
                  <a:gd name="T2" fmla="*/ 62 w 67"/>
                  <a:gd name="T3" fmla="*/ 61 h 243"/>
                  <a:gd name="T4" fmla="*/ 57 w 67"/>
                  <a:gd name="T5" fmla="*/ 32 h 243"/>
                  <a:gd name="T6" fmla="*/ 50 w 67"/>
                  <a:gd name="T7" fmla="*/ 15 h 243"/>
                  <a:gd name="T8" fmla="*/ 45 w 67"/>
                  <a:gd name="T9" fmla="*/ 14 h 243"/>
                  <a:gd name="T10" fmla="*/ 39 w 67"/>
                  <a:gd name="T11" fmla="*/ 14 h 243"/>
                  <a:gd name="T12" fmla="*/ 25 w 67"/>
                  <a:gd name="T13" fmla="*/ 14 h 243"/>
                  <a:gd name="T14" fmla="*/ 25 w 67"/>
                  <a:gd name="T15" fmla="*/ 111 h 243"/>
                  <a:gd name="T16" fmla="*/ 35 w 67"/>
                  <a:gd name="T17" fmla="*/ 111 h 243"/>
                  <a:gd name="T18" fmla="*/ 42 w 67"/>
                  <a:gd name="T19" fmla="*/ 109 h 243"/>
                  <a:gd name="T20" fmla="*/ 46 w 67"/>
                  <a:gd name="T21" fmla="*/ 101 h 243"/>
                  <a:gd name="T22" fmla="*/ 48 w 67"/>
                  <a:gd name="T23" fmla="*/ 89 h 243"/>
                  <a:gd name="T24" fmla="*/ 49 w 67"/>
                  <a:gd name="T25" fmla="*/ 72 h 243"/>
                  <a:gd name="T26" fmla="*/ 54 w 67"/>
                  <a:gd name="T27" fmla="*/ 72 h 243"/>
                  <a:gd name="T28" fmla="*/ 54 w 67"/>
                  <a:gd name="T29" fmla="*/ 167 h 243"/>
                  <a:gd name="T30" fmla="*/ 49 w 67"/>
                  <a:gd name="T31" fmla="*/ 167 h 243"/>
                  <a:gd name="T32" fmla="*/ 48 w 67"/>
                  <a:gd name="T33" fmla="*/ 150 h 243"/>
                  <a:gd name="T34" fmla="*/ 46 w 67"/>
                  <a:gd name="T35" fmla="*/ 136 h 243"/>
                  <a:gd name="T36" fmla="*/ 41 w 67"/>
                  <a:gd name="T37" fmla="*/ 128 h 243"/>
                  <a:gd name="T38" fmla="*/ 35 w 67"/>
                  <a:gd name="T39" fmla="*/ 125 h 243"/>
                  <a:gd name="T40" fmla="*/ 25 w 67"/>
                  <a:gd name="T41" fmla="*/ 125 h 243"/>
                  <a:gd name="T42" fmla="*/ 25 w 67"/>
                  <a:gd name="T43" fmla="*/ 209 h 243"/>
                  <a:gd name="T44" fmla="*/ 26 w 67"/>
                  <a:gd name="T45" fmla="*/ 219 h 243"/>
                  <a:gd name="T46" fmla="*/ 29 w 67"/>
                  <a:gd name="T47" fmla="*/ 226 h 243"/>
                  <a:gd name="T48" fmla="*/ 32 w 67"/>
                  <a:gd name="T49" fmla="*/ 229 h 243"/>
                  <a:gd name="T50" fmla="*/ 37 w 67"/>
                  <a:gd name="T51" fmla="*/ 231 h 243"/>
                  <a:gd name="T52" fmla="*/ 37 w 67"/>
                  <a:gd name="T53" fmla="*/ 243 h 243"/>
                  <a:gd name="T54" fmla="*/ 0 w 67"/>
                  <a:gd name="T55" fmla="*/ 243 h 243"/>
                  <a:gd name="T56" fmla="*/ 0 w 67"/>
                  <a:gd name="T57" fmla="*/ 231 h 243"/>
                  <a:gd name="T58" fmla="*/ 5 w 67"/>
                  <a:gd name="T59" fmla="*/ 230 h 243"/>
                  <a:gd name="T60" fmla="*/ 9 w 67"/>
                  <a:gd name="T61" fmla="*/ 228 h 243"/>
                  <a:gd name="T62" fmla="*/ 11 w 67"/>
                  <a:gd name="T63" fmla="*/ 221 h 243"/>
                  <a:gd name="T64" fmla="*/ 12 w 67"/>
                  <a:gd name="T65" fmla="*/ 211 h 243"/>
                  <a:gd name="T66" fmla="*/ 12 w 67"/>
                  <a:gd name="T67" fmla="*/ 36 h 243"/>
                  <a:gd name="T68" fmla="*/ 12 w 67"/>
                  <a:gd name="T69" fmla="*/ 26 h 243"/>
                  <a:gd name="T70" fmla="*/ 9 w 67"/>
                  <a:gd name="T71" fmla="*/ 18 h 243"/>
                  <a:gd name="T72" fmla="*/ 4 w 67"/>
                  <a:gd name="T73" fmla="*/ 15 h 243"/>
                  <a:gd name="T74" fmla="*/ 0 w 67"/>
                  <a:gd name="T75" fmla="*/ 12 h 243"/>
                  <a:gd name="T76" fmla="*/ 0 w 67"/>
                  <a:gd name="T77" fmla="*/ 0 h 243"/>
                  <a:gd name="T78" fmla="*/ 67 w 67"/>
                  <a:gd name="T79" fmla="*/ 0 h 243"/>
                  <a:gd name="T80" fmla="*/ 67 w 67"/>
                  <a:gd name="T81" fmla="*/ 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243">
                    <a:moveTo>
                      <a:pt x="67" y="61"/>
                    </a:moveTo>
                    <a:cubicBezTo>
                      <a:pt x="62" y="61"/>
                      <a:pt x="62" y="61"/>
                      <a:pt x="62" y="61"/>
                    </a:cubicBezTo>
                    <a:cubicBezTo>
                      <a:pt x="62" y="52"/>
                      <a:pt x="60" y="42"/>
                      <a:pt x="57" y="32"/>
                    </a:cubicBezTo>
                    <a:cubicBezTo>
                      <a:pt x="55" y="22"/>
                      <a:pt x="52" y="16"/>
                      <a:pt x="50" y="15"/>
                    </a:cubicBezTo>
                    <a:cubicBezTo>
                      <a:pt x="48" y="15"/>
                      <a:pt x="47" y="14"/>
                      <a:pt x="45" y="14"/>
                    </a:cubicBezTo>
                    <a:cubicBezTo>
                      <a:pt x="43" y="14"/>
                      <a:pt x="42" y="14"/>
                      <a:pt x="39" y="14"/>
                    </a:cubicBezTo>
                    <a:cubicBezTo>
                      <a:pt x="25" y="14"/>
                      <a:pt x="25" y="14"/>
                      <a:pt x="25" y="14"/>
                    </a:cubicBezTo>
                    <a:cubicBezTo>
                      <a:pt x="25" y="111"/>
                      <a:pt x="25" y="111"/>
                      <a:pt x="25" y="111"/>
                    </a:cubicBezTo>
                    <a:cubicBezTo>
                      <a:pt x="35" y="111"/>
                      <a:pt x="35" y="111"/>
                      <a:pt x="35" y="111"/>
                    </a:cubicBezTo>
                    <a:cubicBezTo>
                      <a:pt x="38" y="111"/>
                      <a:pt x="40" y="111"/>
                      <a:pt x="42" y="109"/>
                    </a:cubicBezTo>
                    <a:cubicBezTo>
                      <a:pt x="43" y="107"/>
                      <a:pt x="45" y="104"/>
                      <a:pt x="46" y="101"/>
                    </a:cubicBezTo>
                    <a:cubicBezTo>
                      <a:pt x="47" y="98"/>
                      <a:pt x="47" y="94"/>
                      <a:pt x="48" y="89"/>
                    </a:cubicBezTo>
                    <a:cubicBezTo>
                      <a:pt x="49" y="84"/>
                      <a:pt x="49" y="78"/>
                      <a:pt x="49" y="72"/>
                    </a:cubicBezTo>
                    <a:cubicBezTo>
                      <a:pt x="54" y="72"/>
                      <a:pt x="54" y="72"/>
                      <a:pt x="54" y="72"/>
                    </a:cubicBezTo>
                    <a:cubicBezTo>
                      <a:pt x="54" y="167"/>
                      <a:pt x="54" y="167"/>
                      <a:pt x="54" y="167"/>
                    </a:cubicBezTo>
                    <a:cubicBezTo>
                      <a:pt x="49" y="167"/>
                      <a:pt x="49" y="167"/>
                      <a:pt x="49" y="167"/>
                    </a:cubicBezTo>
                    <a:cubicBezTo>
                      <a:pt x="49" y="162"/>
                      <a:pt x="49" y="157"/>
                      <a:pt x="48" y="150"/>
                    </a:cubicBezTo>
                    <a:cubicBezTo>
                      <a:pt x="47" y="144"/>
                      <a:pt x="47" y="139"/>
                      <a:pt x="46" y="136"/>
                    </a:cubicBezTo>
                    <a:cubicBezTo>
                      <a:pt x="45" y="132"/>
                      <a:pt x="43" y="129"/>
                      <a:pt x="41" y="128"/>
                    </a:cubicBezTo>
                    <a:cubicBezTo>
                      <a:pt x="40" y="126"/>
                      <a:pt x="37" y="125"/>
                      <a:pt x="35" y="125"/>
                    </a:cubicBezTo>
                    <a:cubicBezTo>
                      <a:pt x="25" y="125"/>
                      <a:pt x="25" y="125"/>
                      <a:pt x="25" y="125"/>
                    </a:cubicBezTo>
                    <a:cubicBezTo>
                      <a:pt x="25" y="209"/>
                      <a:pt x="25" y="209"/>
                      <a:pt x="25" y="209"/>
                    </a:cubicBezTo>
                    <a:cubicBezTo>
                      <a:pt x="25" y="213"/>
                      <a:pt x="25" y="216"/>
                      <a:pt x="26" y="219"/>
                    </a:cubicBezTo>
                    <a:cubicBezTo>
                      <a:pt x="26" y="222"/>
                      <a:pt x="27" y="225"/>
                      <a:pt x="29" y="226"/>
                    </a:cubicBezTo>
                    <a:cubicBezTo>
                      <a:pt x="29" y="227"/>
                      <a:pt x="30" y="228"/>
                      <a:pt x="32" y="229"/>
                    </a:cubicBezTo>
                    <a:cubicBezTo>
                      <a:pt x="34" y="230"/>
                      <a:pt x="36" y="231"/>
                      <a:pt x="37" y="231"/>
                    </a:cubicBezTo>
                    <a:cubicBezTo>
                      <a:pt x="37" y="243"/>
                      <a:pt x="37" y="243"/>
                      <a:pt x="37" y="243"/>
                    </a:cubicBezTo>
                    <a:cubicBezTo>
                      <a:pt x="0" y="243"/>
                      <a:pt x="0" y="243"/>
                      <a:pt x="0" y="243"/>
                    </a:cubicBezTo>
                    <a:cubicBezTo>
                      <a:pt x="0" y="231"/>
                      <a:pt x="0" y="231"/>
                      <a:pt x="0" y="231"/>
                    </a:cubicBezTo>
                    <a:cubicBezTo>
                      <a:pt x="1" y="231"/>
                      <a:pt x="3" y="231"/>
                      <a:pt x="5" y="230"/>
                    </a:cubicBezTo>
                    <a:cubicBezTo>
                      <a:pt x="7" y="230"/>
                      <a:pt x="8" y="229"/>
                      <a:pt x="9" y="228"/>
                    </a:cubicBezTo>
                    <a:cubicBezTo>
                      <a:pt x="10" y="227"/>
                      <a:pt x="11" y="224"/>
                      <a:pt x="11" y="221"/>
                    </a:cubicBezTo>
                    <a:cubicBezTo>
                      <a:pt x="12" y="219"/>
                      <a:pt x="12" y="215"/>
                      <a:pt x="12" y="211"/>
                    </a:cubicBezTo>
                    <a:cubicBezTo>
                      <a:pt x="12" y="36"/>
                      <a:pt x="12" y="36"/>
                      <a:pt x="12" y="36"/>
                    </a:cubicBezTo>
                    <a:cubicBezTo>
                      <a:pt x="12" y="32"/>
                      <a:pt x="12" y="28"/>
                      <a:pt x="12" y="26"/>
                    </a:cubicBezTo>
                    <a:cubicBezTo>
                      <a:pt x="11" y="23"/>
                      <a:pt x="10" y="20"/>
                      <a:pt x="9" y="18"/>
                    </a:cubicBezTo>
                    <a:cubicBezTo>
                      <a:pt x="8" y="17"/>
                      <a:pt x="6" y="16"/>
                      <a:pt x="4" y="15"/>
                    </a:cubicBezTo>
                    <a:cubicBezTo>
                      <a:pt x="3" y="13"/>
                      <a:pt x="1" y="13"/>
                      <a:pt x="0" y="12"/>
                    </a:cubicBezTo>
                    <a:cubicBezTo>
                      <a:pt x="0" y="0"/>
                      <a:pt x="0" y="0"/>
                      <a:pt x="0" y="0"/>
                    </a:cubicBezTo>
                    <a:cubicBezTo>
                      <a:pt x="67" y="0"/>
                      <a:pt x="67" y="0"/>
                      <a:pt x="67" y="0"/>
                    </a:cubicBezTo>
                    <a:lnTo>
                      <a:pt x="67" y="61"/>
                    </a:lnTo>
                    <a:close/>
                  </a:path>
                </a:pathLst>
              </a:custGeom>
              <a:solidFill>
                <a:srgbClr val="898989"/>
              </a:solidFill>
              <a:ln>
                <a:noFill/>
              </a:ln>
            </p:spPr>
            <p:txBody>
              <a:bodyPr anchor="ctr"/>
              <a:lstStyle/>
              <a:p>
                <a:pPr algn="ctr"/>
                <a:endParaRPr/>
              </a:p>
            </p:txBody>
          </p:sp>
          <p:sp>
            <p:nvSpPr>
              <p:cNvPr id="26" name="îsḻiḍê">
                <a:extLst>
                  <a:ext uri="{FF2B5EF4-FFF2-40B4-BE49-F238E27FC236}">
                    <a16:creationId xmlns:a16="http://schemas.microsoft.com/office/drawing/2014/main" id="{A726C95A-A5FB-1C83-20D5-D929FCBEB054}"/>
                  </a:ext>
                </a:extLst>
              </p:cNvPr>
              <p:cNvSpPr/>
              <p:nvPr/>
            </p:nvSpPr>
            <p:spPr bwMode="auto">
              <a:xfrm>
                <a:off x="3124201" y="4059238"/>
                <a:ext cx="53975" cy="198438"/>
              </a:xfrm>
              <a:custGeom>
                <a:avLst/>
                <a:gdLst>
                  <a:gd name="T0" fmla="*/ 57 w 68"/>
                  <a:gd name="T1" fmla="*/ 132 h 252"/>
                  <a:gd name="T2" fmla="*/ 63 w 68"/>
                  <a:gd name="T3" fmla="*/ 150 h 252"/>
                  <a:gd name="T4" fmla="*/ 66 w 68"/>
                  <a:gd name="T5" fmla="*/ 174 h 252"/>
                  <a:gd name="T6" fmla="*/ 63 w 68"/>
                  <a:gd name="T7" fmla="*/ 228 h 252"/>
                  <a:gd name="T8" fmla="*/ 44 w 68"/>
                  <a:gd name="T9" fmla="*/ 252 h 252"/>
                  <a:gd name="T10" fmla="*/ 32 w 68"/>
                  <a:gd name="T11" fmla="*/ 248 h 252"/>
                  <a:gd name="T12" fmla="*/ 21 w 68"/>
                  <a:gd name="T13" fmla="*/ 238 h 252"/>
                  <a:gd name="T14" fmla="*/ 20 w 68"/>
                  <a:gd name="T15" fmla="*/ 251 h 252"/>
                  <a:gd name="T16" fmla="*/ 15 w 68"/>
                  <a:gd name="T17" fmla="*/ 251 h 252"/>
                  <a:gd name="T18" fmla="*/ 7 w 68"/>
                  <a:gd name="T19" fmla="*/ 169 h 252"/>
                  <a:gd name="T20" fmla="*/ 12 w 68"/>
                  <a:gd name="T21" fmla="*/ 168 h 252"/>
                  <a:gd name="T22" fmla="*/ 18 w 68"/>
                  <a:gd name="T23" fmla="*/ 195 h 252"/>
                  <a:gd name="T24" fmla="*/ 25 w 68"/>
                  <a:gd name="T25" fmla="*/ 217 h 252"/>
                  <a:gd name="T26" fmla="*/ 34 w 68"/>
                  <a:gd name="T27" fmla="*/ 232 h 252"/>
                  <a:gd name="T28" fmla="*/ 44 w 68"/>
                  <a:gd name="T29" fmla="*/ 237 h 252"/>
                  <a:gd name="T30" fmla="*/ 51 w 68"/>
                  <a:gd name="T31" fmla="*/ 233 h 252"/>
                  <a:gd name="T32" fmla="*/ 55 w 68"/>
                  <a:gd name="T33" fmla="*/ 223 h 252"/>
                  <a:gd name="T34" fmla="*/ 57 w 68"/>
                  <a:gd name="T35" fmla="*/ 210 h 252"/>
                  <a:gd name="T36" fmla="*/ 56 w 68"/>
                  <a:gd name="T37" fmla="*/ 192 h 252"/>
                  <a:gd name="T38" fmla="*/ 51 w 68"/>
                  <a:gd name="T39" fmla="*/ 165 h 252"/>
                  <a:gd name="T40" fmla="*/ 40 w 68"/>
                  <a:gd name="T41" fmla="*/ 148 h 252"/>
                  <a:gd name="T42" fmla="*/ 31 w 68"/>
                  <a:gd name="T43" fmla="*/ 139 h 252"/>
                  <a:gd name="T44" fmla="*/ 21 w 68"/>
                  <a:gd name="T45" fmla="*/ 131 h 252"/>
                  <a:gd name="T46" fmla="*/ 8 w 68"/>
                  <a:gd name="T47" fmla="*/ 108 h 252"/>
                  <a:gd name="T48" fmla="*/ 0 w 68"/>
                  <a:gd name="T49" fmla="*/ 70 h 252"/>
                  <a:gd name="T50" fmla="*/ 0 w 68"/>
                  <a:gd name="T51" fmla="*/ 44 h 252"/>
                  <a:gd name="T52" fmla="*/ 4 w 68"/>
                  <a:gd name="T53" fmla="*/ 22 h 252"/>
                  <a:gd name="T54" fmla="*/ 11 w 68"/>
                  <a:gd name="T55" fmla="*/ 7 h 252"/>
                  <a:gd name="T56" fmla="*/ 20 w 68"/>
                  <a:gd name="T57" fmla="*/ 0 h 252"/>
                  <a:gd name="T58" fmla="*/ 31 w 68"/>
                  <a:gd name="T59" fmla="*/ 4 h 252"/>
                  <a:gd name="T60" fmla="*/ 41 w 68"/>
                  <a:gd name="T61" fmla="*/ 14 h 252"/>
                  <a:gd name="T62" fmla="*/ 42 w 68"/>
                  <a:gd name="T63" fmla="*/ 2 h 252"/>
                  <a:gd name="T64" fmla="*/ 47 w 68"/>
                  <a:gd name="T65" fmla="*/ 2 h 252"/>
                  <a:gd name="T66" fmla="*/ 54 w 68"/>
                  <a:gd name="T67" fmla="*/ 82 h 252"/>
                  <a:gd name="T68" fmla="*/ 50 w 68"/>
                  <a:gd name="T69" fmla="*/ 82 h 252"/>
                  <a:gd name="T70" fmla="*/ 44 w 68"/>
                  <a:gd name="T71" fmla="*/ 57 h 252"/>
                  <a:gd name="T72" fmla="*/ 38 w 68"/>
                  <a:gd name="T73" fmla="*/ 34 h 252"/>
                  <a:gd name="T74" fmla="*/ 30 w 68"/>
                  <a:gd name="T75" fmla="*/ 20 h 252"/>
                  <a:gd name="T76" fmla="*/ 21 w 68"/>
                  <a:gd name="T77" fmla="*/ 15 h 252"/>
                  <a:gd name="T78" fmla="*/ 12 w 68"/>
                  <a:gd name="T79" fmla="*/ 27 h 252"/>
                  <a:gd name="T80" fmla="*/ 10 w 68"/>
                  <a:gd name="T81" fmla="*/ 53 h 252"/>
                  <a:gd name="T82" fmla="*/ 15 w 68"/>
                  <a:gd name="T83" fmla="*/ 78 h 252"/>
                  <a:gd name="T84" fmla="*/ 24 w 68"/>
                  <a:gd name="T85" fmla="*/ 94 h 252"/>
                  <a:gd name="T86" fmla="*/ 34 w 68"/>
                  <a:gd name="T87" fmla="*/ 103 h 252"/>
                  <a:gd name="T88" fmla="*/ 43 w 68"/>
                  <a:gd name="T89" fmla="*/ 111 h 252"/>
                  <a:gd name="T90" fmla="*/ 50 w 68"/>
                  <a:gd name="T91" fmla="*/ 120 h 252"/>
                  <a:gd name="T92" fmla="*/ 57 w 68"/>
                  <a:gd name="T9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252">
                    <a:moveTo>
                      <a:pt x="57" y="132"/>
                    </a:moveTo>
                    <a:cubicBezTo>
                      <a:pt x="60" y="138"/>
                      <a:pt x="61" y="144"/>
                      <a:pt x="63" y="150"/>
                    </a:cubicBezTo>
                    <a:cubicBezTo>
                      <a:pt x="64" y="157"/>
                      <a:pt x="65" y="165"/>
                      <a:pt x="66" y="174"/>
                    </a:cubicBezTo>
                    <a:cubicBezTo>
                      <a:pt x="68" y="195"/>
                      <a:pt x="67" y="213"/>
                      <a:pt x="63" y="228"/>
                    </a:cubicBezTo>
                    <a:cubicBezTo>
                      <a:pt x="58" y="243"/>
                      <a:pt x="52" y="250"/>
                      <a:pt x="44" y="252"/>
                    </a:cubicBezTo>
                    <a:cubicBezTo>
                      <a:pt x="40" y="252"/>
                      <a:pt x="36" y="251"/>
                      <a:pt x="32" y="248"/>
                    </a:cubicBezTo>
                    <a:cubicBezTo>
                      <a:pt x="28" y="246"/>
                      <a:pt x="24" y="242"/>
                      <a:pt x="21" y="238"/>
                    </a:cubicBezTo>
                    <a:cubicBezTo>
                      <a:pt x="20" y="251"/>
                      <a:pt x="20" y="251"/>
                      <a:pt x="20" y="251"/>
                    </a:cubicBezTo>
                    <a:cubicBezTo>
                      <a:pt x="15" y="251"/>
                      <a:pt x="15" y="251"/>
                      <a:pt x="15" y="251"/>
                    </a:cubicBezTo>
                    <a:cubicBezTo>
                      <a:pt x="7" y="169"/>
                      <a:pt x="7" y="169"/>
                      <a:pt x="7" y="169"/>
                    </a:cubicBezTo>
                    <a:cubicBezTo>
                      <a:pt x="12" y="168"/>
                      <a:pt x="12" y="168"/>
                      <a:pt x="12" y="168"/>
                    </a:cubicBezTo>
                    <a:cubicBezTo>
                      <a:pt x="14" y="178"/>
                      <a:pt x="16" y="187"/>
                      <a:pt x="18" y="195"/>
                    </a:cubicBezTo>
                    <a:cubicBezTo>
                      <a:pt x="20" y="203"/>
                      <a:pt x="22" y="211"/>
                      <a:pt x="25" y="217"/>
                    </a:cubicBezTo>
                    <a:cubicBezTo>
                      <a:pt x="28" y="224"/>
                      <a:pt x="31" y="229"/>
                      <a:pt x="34" y="232"/>
                    </a:cubicBezTo>
                    <a:cubicBezTo>
                      <a:pt x="37" y="236"/>
                      <a:pt x="40" y="237"/>
                      <a:pt x="44" y="237"/>
                    </a:cubicBezTo>
                    <a:cubicBezTo>
                      <a:pt x="47" y="236"/>
                      <a:pt x="49" y="235"/>
                      <a:pt x="51" y="233"/>
                    </a:cubicBezTo>
                    <a:cubicBezTo>
                      <a:pt x="53" y="230"/>
                      <a:pt x="54" y="227"/>
                      <a:pt x="55" y="223"/>
                    </a:cubicBezTo>
                    <a:cubicBezTo>
                      <a:pt x="56" y="219"/>
                      <a:pt x="56" y="215"/>
                      <a:pt x="57" y="210"/>
                    </a:cubicBezTo>
                    <a:cubicBezTo>
                      <a:pt x="57" y="204"/>
                      <a:pt x="57" y="199"/>
                      <a:pt x="56" y="192"/>
                    </a:cubicBezTo>
                    <a:cubicBezTo>
                      <a:pt x="55" y="182"/>
                      <a:pt x="53" y="173"/>
                      <a:pt x="51" y="165"/>
                    </a:cubicBezTo>
                    <a:cubicBezTo>
                      <a:pt x="48" y="157"/>
                      <a:pt x="45" y="152"/>
                      <a:pt x="40" y="148"/>
                    </a:cubicBezTo>
                    <a:cubicBezTo>
                      <a:pt x="38" y="145"/>
                      <a:pt x="34" y="142"/>
                      <a:pt x="31" y="139"/>
                    </a:cubicBezTo>
                    <a:cubicBezTo>
                      <a:pt x="27" y="136"/>
                      <a:pt x="24" y="133"/>
                      <a:pt x="21" y="131"/>
                    </a:cubicBezTo>
                    <a:cubicBezTo>
                      <a:pt x="16" y="125"/>
                      <a:pt x="11" y="118"/>
                      <a:pt x="8" y="108"/>
                    </a:cubicBezTo>
                    <a:cubicBezTo>
                      <a:pt x="4" y="99"/>
                      <a:pt x="2" y="86"/>
                      <a:pt x="0" y="70"/>
                    </a:cubicBezTo>
                    <a:cubicBezTo>
                      <a:pt x="0" y="61"/>
                      <a:pt x="0" y="52"/>
                      <a:pt x="0" y="44"/>
                    </a:cubicBezTo>
                    <a:cubicBezTo>
                      <a:pt x="1" y="36"/>
                      <a:pt x="2" y="28"/>
                      <a:pt x="4" y="22"/>
                    </a:cubicBezTo>
                    <a:cubicBezTo>
                      <a:pt x="6" y="16"/>
                      <a:pt x="8" y="11"/>
                      <a:pt x="11" y="7"/>
                    </a:cubicBezTo>
                    <a:cubicBezTo>
                      <a:pt x="14" y="3"/>
                      <a:pt x="17" y="1"/>
                      <a:pt x="20" y="0"/>
                    </a:cubicBezTo>
                    <a:cubicBezTo>
                      <a:pt x="24" y="0"/>
                      <a:pt x="28" y="1"/>
                      <a:pt x="31" y="4"/>
                    </a:cubicBezTo>
                    <a:cubicBezTo>
                      <a:pt x="35" y="7"/>
                      <a:pt x="38" y="10"/>
                      <a:pt x="41" y="14"/>
                    </a:cubicBezTo>
                    <a:cubicBezTo>
                      <a:pt x="42" y="2"/>
                      <a:pt x="42" y="2"/>
                      <a:pt x="42" y="2"/>
                    </a:cubicBezTo>
                    <a:cubicBezTo>
                      <a:pt x="47" y="2"/>
                      <a:pt x="47" y="2"/>
                      <a:pt x="47" y="2"/>
                    </a:cubicBezTo>
                    <a:cubicBezTo>
                      <a:pt x="54" y="82"/>
                      <a:pt x="54" y="82"/>
                      <a:pt x="54" y="82"/>
                    </a:cubicBezTo>
                    <a:cubicBezTo>
                      <a:pt x="50" y="82"/>
                      <a:pt x="50" y="82"/>
                      <a:pt x="50" y="82"/>
                    </a:cubicBezTo>
                    <a:cubicBezTo>
                      <a:pt x="48" y="73"/>
                      <a:pt x="46" y="65"/>
                      <a:pt x="44" y="57"/>
                    </a:cubicBezTo>
                    <a:cubicBezTo>
                      <a:pt x="42" y="48"/>
                      <a:pt x="40" y="41"/>
                      <a:pt x="38" y="34"/>
                    </a:cubicBezTo>
                    <a:cubicBezTo>
                      <a:pt x="36" y="28"/>
                      <a:pt x="33" y="23"/>
                      <a:pt x="30" y="20"/>
                    </a:cubicBezTo>
                    <a:cubicBezTo>
                      <a:pt x="28" y="16"/>
                      <a:pt x="24" y="15"/>
                      <a:pt x="21" y="15"/>
                    </a:cubicBezTo>
                    <a:cubicBezTo>
                      <a:pt x="17" y="16"/>
                      <a:pt x="14" y="20"/>
                      <a:pt x="12" y="27"/>
                    </a:cubicBezTo>
                    <a:cubicBezTo>
                      <a:pt x="10" y="34"/>
                      <a:pt x="9" y="43"/>
                      <a:pt x="10" y="53"/>
                    </a:cubicBezTo>
                    <a:cubicBezTo>
                      <a:pt x="11" y="63"/>
                      <a:pt x="13" y="72"/>
                      <a:pt x="15" y="78"/>
                    </a:cubicBezTo>
                    <a:cubicBezTo>
                      <a:pt x="17" y="85"/>
                      <a:pt x="20" y="90"/>
                      <a:pt x="24" y="94"/>
                    </a:cubicBezTo>
                    <a:cubicBezTo>
                      <a:pt x="27" y="98"/>
                      <a:pt x="31" y="101"/>
                      <a:pt x="34" y="103"/>
                    </a:cubicBezTo>
                    <a:cubicBezTo>
                      <a:pt x="37" y="106"/>
                      <a:pt x="40" y="108"/>
                      <a:pt x="43" y="111"/>
                    </a:cubicBezTo>
                    <a:cubicBezTo>
                      <a:pt x="45" y="114"/>
                      <a:pt x="48" y="117"/>
                      <a:pt x="50" y="120"/>
                    </a:cubicBezTo>
                    <a:cubicBezTo>
                      <a:pt x="53" y="124"/>
                      <a:pt x="55" y="128"/>
                      <a:pt x="57" y="132"/>
                    </a:cubicBezTo>
                    <a:close/>
                  </a:path>
                </a:pathLst>
              </a:custGeom>
              <a:solidFill>
                <a:srgbClr val="898989"/>
              </a:solidFill>
              <a:ln>
                <a:noFill/>
              </a:ln>
            </p:spPr>
            <p:txBody>
              <a:bodyPr anchor="ctr"/>
              <a:lstStyle/>
              <a:p>
                <a:pPr algn="ctr"/>
                <a:endParaRPr/>
              </a:p>
            </p:txBody>
          </p:sp>
          <p:sp>
            <p:nvSpPr>
              <p:cNvPr id="27" name="îṣ1iḍé">
                <a:extLst>
                  <a:ext uri="{FF2B5EF4-FFF2-40B4-BE49-F238E27FC236}">
                    <a16:creationId xmlns:a16="http://schemas.microsoft.com/office/drawing/2014/main" id="{0397EF3F-D712-B0D6-CE3B-16AD2B8F06E1}"/>
                  </a:ext>
                </a:extLst>
              </p:cNvPr>
              <p:cNvSpPr/>
              <p:nvPr/>
            </p:nvSpPr>
            <p:spPr bwMode="auto">
              <a:xfrm>
                <a:off x="3171826" y="4054476"/>
                <a:ext cx="65088" cy="198438"/>
              </a:xfrm>
              <a:custGeom>
                <a:avLst/>
                <a:gdLst>
                  <a:gd name="T0" fmla="*/ 60 w 84"/>
                  <a:gd name="T1" fmla="*/ 251 h 253"/>
                  <a:gd name="T2" fmla="*/ 44 w 84"/>
                  <a:gd name="T3" fmla="*/ 247 h 253"/>
                  <a:gd name="T4" fmla="*/ 29 w 84"/>
                  <a:gd name="T5" fmla="*/ 225 h 253"/>
                  <a:gd name="T6" fmla="*/ 15 w 84"/>
                  <a:gd name="T7" fmla="*/ 189 h 253"/>
                  <a:gd name="T8" fmla="*/ 4 w 84"/>
                  <a:gd name="T9" fmla="*/ 138 h 253"/>
                  <a:gd name="T10" fmla="*/ 0 w 84"/>
                  <a:gd name="T11" fmla="*/ 85 h 253"/>
                  <a:gd name="T12" fmla="*/ 3 w 84"/>
                  <a:gd name="T13" fmla="*/ 43 h 253"/>
                  <a:gd name="T14" fmla="*/ 12 w 84"/>
                  <a:gd name="T15" fmla="*/ 14 h 253"/>
                  <a:gd name="T16" fmla="*/ 26 w 84"/>
                  <a:gd name="T17" fmla="*/ 1 h 253"/>
                  <a:gd name="T18" fmla="*/ 38 w 84"/>
                  <a:gd name="T19" fmla="*/ 3 h 253"/>
                  <a:gd name="T20" fmla="*/ 49 w 84"/>
                  <a:gd name="T21" fmla="*/ 13 h 253"/>
                  <a:gd name="T22" fmla="*/ 50 w 84"/>
                  <a:gd name="T23" fmla="*/ 1 h 253"/>
                  <a:gd name="T24" fmla="*/ 55 w 84"/>
                  <a:gd name="T25" fmla="*/ 0 h 253"/>
                  <a:gd name="T26" fmla="*/ 68 w 84"/>
                  <a:gd name="T27" fmla="*/ 85 h 253"/>
                  <a:gd name="T28" fmla="*/ 63 w 84"/>
                  <a:gd name="T29" fmla="*/ 86 h 253"/>
                  <a:gd name="T30" fmla="*/ 56 w 84"/>
                  <a:gd name="T31" fmla="*/ 60 h 253"/>
                  <a:gd name="T32" fmla="*/ 48 w 84"/>
                  <a:gd name="T33" fmla="*/ 36 h 253"/>
                  <a:gd name="T34" fmla="*/ 39 w 84"/>
                  <a:gd name="T35" fmla="*/ 20 h 253"/>
                  <a:gd name="T36" fmla="*/ 29 w 84"/>
                  <a:gd name="T37" fmla="*/ 15 h 253"/>
                  <a:gd name="T38" fmla="*/ 19 w 84"/>
                  <a:gd name="T39" fmla="*/ 25 h 253"/>
                  <a:gd name="T40" fmla="*/ 14 w 84"/>
                  <a:gd name="T41" fmla="*/ 49 h 253"/>
                  <a:gd name="T42" fmla="*/ 13 w 84"/>
                  <a:gd name="T43" fmla="*/ 85 h 253"/>
                  <a:gd name="T44" fmla="*/ 18 w 84"/>
                  <a:gd name="T45" fmla="*/ 132 h 253"/>
                  <a:gd name="T46" fmla="*/ 26 w 84"/>
                  <a:gd name="T47" fmla="*/ 174 h 253"/>
                  <a:gd name="T48" fmla="*/ 37 w 84"/>
                  <a:gd name="T49" fmla="*/ 206 h 253"/>
                  <a:gd name="T50" fmla="*/ 49 w 84"/>
                  <a:gd name="T51" fmla="*/ 226 h 253"/>
                  <a:gd name="T52" fmla="*/ 62 w 84"/>
                  <a:gd name="T53" fmla="*/ 231 h 253"/>
                  <a:gd name="T54" fmla="*/ 70 w 84"/>
                  <a:gd name="T55" fmla="*/ 225 h 253"/>
                  <a:gd name="T56" fmla="*/ 75 w 84"/>
                  <a:gd name="T57" fmla="*/ 212 h 253"/>
                  <a:gd name="T58" fmla="*/ 78 w 84"/>
                  <a:gd name="T59" fmla="*/ 194 h 253"/>
                  <a:gd name="T60" fmla="*/ 79 w 84"/>
                  <a:gd name="T61" fmla="*/ 172 h 253"/>
                  <a:gd name="T62" fmla="*/ 84 w 84"/>
                  <a:gd name="T63" fmla="*/ 177 h 253"/>
                  <a:gd name="T64" fmla="*/ 78 w 84"/>
                  <a:gd name="T65" fmla="*/ 231 h 253"/>
                  <a:gd name="T66" fmla="*/ 60 w 84"/>
                  <a:gd name="T67" fmla="*/ 2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253">
                    <a:moveTo>
                      <a:pt x="60" y="251"/>
                    </a:moveTo>
                    <a:cubicBezTo>
                      <a:pt x="55" y="253"/>
                      <a:pt x="50" y="251"/>
                      <a:pt x="44" y="247"/>
                    </a:cubicBezTo>
                    <a:cubicBezTo>
                      <a:pt x="39" y="242"/>
                      <a:pt x="34" y="235"/>
                      <a:pt x="29" y="225"/>
                    </a:cubicBezTo>
                    <a:cubicBezTo>
                      <a:pt x="24" y="216"/>
                      <a:pt x="19" y="203"/>
                      <a:pt x="15" y="189"/>
                    </a:cubicBezTo>
                    <a:cubicBezTo>
                      <a:pt x="11" y="174"/>
                      <a:pt x="7" y="157"/>
                      <a:pt x="4" y="138"/>
                    </a:cubicBezTo>
                    <a:cubicBezTo>
                      <a:pt x="2" y="119"/>
                      <a:pt x="0" y="101"/>
                      <a:pt x="0" y="85"/>
                    </a:cubicBezTo>
                    <a:cubicBezTo>
                      <a:pt x="0" y="69"/>
                      <a:pt x="1" y="55"/>
                      <a:pt x="3" y="43"/>
                    </a:cubicBezTo>
                    <a:cubicBezTo>
                      <a:pt x="5" y="31"/>
                      <a:pt x="8" y="22"/>
                      <a:pt x="12" y="14"/>
                    </a:cubicBezTo>
                    <a:cubicBezTo>
                      <a:pt x="16" y="7"/>
                      <a:pt x="21" y="3"/>
                      <a:pt x="26" y="1"/>
                    </a:cubicBezTo>
                    <a:cubicBezTo>
                      <a:pt x="30" y="0"/>
                      <a:pt x="34" y="1"/>
                      <a:pt x="38" y="3"/>
                    </a:cubicBezTo>
                    <a:cubicBezTo>
                      <a:pt x="42" y="5"/>
                      <a:pt x="46" y="8"/>
                      <a:pt x="49" y="13"/>
                    </a:cubicBezTo>
                    <a:cubicBezTo>
                      <a:pt x="50" y="1"/>
                      <a:pt x="50" y="1"/>
                      <a:pt x="50" y="1"/>
                    </a:cubicBezTo>
                    <a:cubicBezTo>
                      <a:pt x="55" y="0"/>
                      <a:pt x="55" y="0"/>
                      <a:pt x="55" y="0"/>
                    </a:cubicBezTo>
                    <a:cubicBezTo>
                      <a:pt x="68" y="85"/>
                      <a:pt x="68" y="85"/>
                      <a:pt x="68" y="85"/>
                    </a:cubicBezTo>
                    <a:cubicBezTo>
                      <a:pt x="63" y="86"/>
                      <a:pt x="63" y="86"/>
                      <a:pt x="63" y="86"/>
                    </a:cubicBezTo>
                    <a:cubicBezTo>
                      <a:pt x="61" y="78"/>
                      <a:pt x="59" y="69"/>
                      <a:pt x="56" y="60"/>
                    </a:cubicBezTo>
                    <a:cubicBezTo>
                      <a:pt x="53" y="50"/>
                      <a:pt x="51" y="42"/>
                      <a:pt x="48" y="36"/>
                    </a:cubicBezTo>
                    <a:cubicBezTo>
                      <a:pt x="45" y="29"/>
                      <a:pt x="42" y="23"/>
                      <a:pt x="39" y="20"/>
                    </a:cubicBezTo>
                    <a:cubicBezTo>
                      <a:pt x="36" y="16"/>
                      <a:pt x="32" y="15"/>
                      <a:pt x="29" y="15"/>
                    </a:cubicBezTo>
                    <a:cubicBezTo>
                      <a:pt x="25" y="16"/>
                      <a:pt x="22" y="20"/>
                      <a:pt x="19" y="25"/>
                    </a:cubicBezTo>
                    <a:cubicBezTo>
                      <a:pt x="17" y="31"/>
                      <a:pt x="15" y="39"/>
                      <a:pt x="14" y="49"/>
                    </a:cubicBezTo>
                    <a:cubicBezTo>
                      <a:pt x="13" y="58"/>
                      <a:pt x="13" y="70"/>
                      <a:pt x="13" y="85"/>
                    </a:cubicBezTo>
                    <a:cubicBezTo>
                      <a:pt x="14" y="99"/>
                      <a:pt x="16" y="115"/>
                      <a:pt x="18" y="132"/>
                    </a:cubicBezTo>
                    <a:cubicBezTo>
                      <a:pt x="20" y="148"/>
                      <a:pt x="23" y="161"/>
                      <a:pt x="26" y="174"/>
                    </a:cubicBezTo>
                    <a:cubicBezTo>
                      <a:pt x="29" y="186"/>
                      <a:pt x="33" y="197"/>
                      <a:pt x="37" y="206"/>
                    </a:cubicBezTo>
                    <a:cubicBezTo>
                      <a:pt x="41" y="215"/>
                      <a:pt x="45" y="222"/>
                      <a:pt x="49" y="226"/>
                    </a:cubicBezTo>
                    <a:cubicBezTo>
                      <a:pt x="53" y="231"/>
                      <a:pt x="57" y="232"/>
                      <a:pt x="62" y="231"/>
                    </a:cubicBezTo>
                    <a:cubicBezTo>
                      <a:pt x="65" y="231"/>
                      <a:pt x="68" y="228"/>
                      <a:pt x="70" y="225"/>
                    </a:cubicBezTo>
                    <a:cubicBezTo>
                      <a:pt x="72" y="221"/>
                      <a:pt x="74" y="217"/>
                      <a:pt x="75" y="212"/>
                    </a:cubicBezTo>
                    <a:cubicBezTo>
                      <a:pt x="76" y="206"/>
                      <a:pt x="77" y="200"/>
                      <a:pt x="78" y="194"/>
                    </a:cubicBezTo>
                    <a:cubicBezTo>
                      <a:pt x="79" y="187"/>
                      <a:pt x="79" y="180"/>
                      <a:pt x="79" y="172"/>
                    </a:cubicBezTo>
                    <a:cubicBezTo>
                      <a:pt x="84" y="177"/>
                      <a:pt x="84" y="177"/>
                      <a:pt x="84" y="177"/>
                    </a:cubicBezTo>
                    <a:cubicBezTo>
                      <a:pt x="84" y="202"/>
                      <a:pt x="82" y="220"/>
                      <a:pt x="78" y="231"/>
                    </a:cubicBezTo>
                    <a:cubicBezTo>
                      <a:pt x="74" y="243"/>
                      <a:pt x="68" y="250"/>
                      <a:pt x="60" y="251"/>
                    </a:cubicBezTo>
                    <a:close/>
                  </a:path>
                </a:pathLst>
              </a:custGeom>
              <a:solidFill>
                <a:srgbClr val="898989"/>
              </a:solidFill>
              <a:ln>
                <a:noFill/>
              </a:ln>
            </p:spPr>
            <p:txBody>
              <a:bodyPr anchor="ctr"/>
              <a:lstStyle/>
              <a:p>
                <a:pPr algn="ctr"/>
                <a:endParaRPr/>
              </a:p>
            </p:txBody>
          </p:sp>
          <p:sp>
            <p:nvSpPr>
              <p:cNvPr id="28" name="íşľîḋé">
                <a:extLst>
                  <a:ext uri="{FF2B5EF4-FFF2-40B4-BE49-F238E27FC236}">
                    <a16:creationId xmlns:a16="http://schemas.microsoft.com/office/drawing/2014/main" id="{CFD73A0F-1F1E-6F36-0AE1-D9DBA27CEBBF}"/>
                  </a:ext>
                </a:extLst>
              </p:cNvPr>
              <p:cNvSpPr/>
              <p:nvPr/>
            </p:nvSpPr>
            <p:spPr bwMode="auto">
              <a:xfrm>
                <a:off x="3222626" y="4043363"/>
                <a:ext cx="57150" cy="195263"/>
              </a:xfrm>
              <a:custGeom>
                <a:avLst/>
                <a:gdLst>
                  <a:gd name="T0" fmla="*/ 73 w 73"/>
                  <a:gd name="T1" fmla="*/ 239 h 248"/>
                  <a:gd name="T2" fmla="*/ 35 w 73"/>
                  <a:gd name="T3" fmla="*/ 248 h 248"/>
                  <a:gd name="T4" fmla="*/ 33 w 73"/>
                  <a:gd name="T5" fmla="*/ 236 h 248"/>
                  <a:gd name="T6" fmla="*/ 38 w 73"/>
                  <a:gd name="T7" fmla="*/ 234 h 248"/>
                  <a:gd name="T8" fmla="*/ 42 w 73"/>
                  <a:gd name="T9" fmla="*/ 231 h 248"/>
                  <a:gd name="T10" fmla="*/ 44 w 73"/>
                  <a:gd name="T11" fmla="*/ 224 h 248"/>
                  <a:gd name="T12" fmla="*/ 43 w 73"/>
                  <a:gd name="T13" fmla="*/ 214 h 248"/>
                  <a:gd name="T14" fmla="*/ 18 w 73"/>
                  <a:gd name="T15" fmla="*/ 41 h 248"/>
                  <a:gd name="T16" fmla="*/ 16 w 73"/>
                  <a:gd name="T17" fmla="*/ 31 h 248"/>
                  <a:gd name="T18" fmla="*/ 12 w 73"/>
                  <a:gd name="T19" fmla="*/ 25 h 248"/>
                  <a:gd name="T20" fmla="*/ 7 w 73"/>
                  <a:gd name="T21" fmla="*/ 22 h 248"/>
                  <a:gd name="T22" fmla="*/ 2 w 73"/>
                  <a:gd name="T23" fmla="*/ 21 h 248"/>
                  <a:gd name="T24" fmla="*/ 0 w 73"/>
                  <a:gd name="T25" fmla="*/ 9 h 248"/>
                  <a:gd name="T26" fmla="*/ 38 w 73"/>
                  <a:gd name="T27" fmla="*/ 0 h 248"/>
                  <a:gd name="T28" fmla="*/ 40 w 73"/>
                  <a:gd name="T29" fmla="*/ 12 h 248"/>
                  <a:gd name="T30" fmla="*/ 35 w 73"/>
                  <a:gd name="T31" fmla="*/ 14 h 248"/>
                  <a:gd name="T32" fmla="*/ 31 w 73"/>
                  <a:gd name="T33" fmla="*/ 18 h 248"/>
                  <a:gd name="T34" fmla="*/ 29 w 73"/>
                  <a:gd name="T35" fmla="*/ 25 h 248"/>
                  <a:gd name="T36" fmla="*/ 30 w 73"/>
                  <a:gd name="T37" fmla="*/ 36 h 248"/>
                  <a:gd name="T38" fmla="*/ 55 w 73"/>
                  <a:gd name="T39" fmla="*/ 208 h 248"/>
                  <a:gd name="T40" fmla="*/ 58 w 73"/>
                  <a:gd name="T41" fmla="*/ 218 h 248"/>
                  <a:gd name="T42" fmla="*/ 61 w 73"/>
                  <a:gd name="T43" fmla="*/ 224 h 248"/>
                  <a:gd name="T44" fmla="*/ 66 w 73"/>
                  <a:gd name="T45" fmla="*/ 226 h 248"/>
                  <a:gd name="T46" fmla="*/ 71 w 73"/>
                  <a:gd name="T47" fmla="*/ 227 h 248"/>
                  <a:gd name="T48" fmla="*/ 73 w 73"/>
                  <a:gd name="T49"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248">
                    <a:moveTo>
                      <a:pt x="73" y="239"/>
                    </a:moveTo>
                    <a:cubicBezTo>
                      <a:pt x="35" y="248"/>
                      <a:pt x="35" y="248"/>
                      <a:pt x="35" y="248"/>
                    </a:cubicBezTo>
                    <a:cubicBezTo>
                      <a:pt x="33" y="236"/>
                      <a:pt x="33" y="236"/>
                      <a:pt x="33" y="236"/>
                    </a:cubicBezTo>
                    <a:cubicBezTo>
                      <a:pt x="34" y="236"/>
                      <a:pt x="36" y="235"/>
                      <a:pt x="38" y="234"/>
                    </a:cubicBezTo>
                    <a:cubicBezTo>
                      <a:pt x="40" y="233"/>
                      <a:pt x="41" y="232"/>
                      <a:pt x="42" y="231"/>
                    </a:cubicBezTo>
                    <a:cubicBezTo>
                      <a:pt x="43" y="229"/>
                      <a:pt x="43" y="227"/>
                      <a:pt x="44" y="224"/>
                    </a:cubicBezTo>
                    <a:cubicBezTo>
                      <a:pt x="44" y="222"/>
                      <a:pt x="44" y="218"/>
                      <a:pt x="43" y="214"/>
                    </a:cubicBezTo>
                    <a:cubicBezTo>
                      <a:pt x="18" y="41"/>
                      <a:pt x="18" y="41"/>
                      <a:pt x="18" y="41"/>
                    </a:cubicBezTo>
                    <a:cubicBezTo>
                      <a:pt x="17" y="37"/>
                      <a:pt x="17" y="33"/>
                      <a:pt x="16" y="31"/>
                    </a:cubicBezTo>
                    <a:cubicBezTo>
                      <a:pt x="15" y="28"/>
                      <a:pt x="14" y="26"/>
                      <a:pt x="12" y="25"/>
                    </a:cubicBezTo>
                    <a:cubicBezTo>
                      <a:pt x="10" y="24"/>
                      <a:pt x="9" y="23"/>
                      <a:pt x="7" y="22"/>
                    </a:cubicBezTo>
                    <a:cubicBezTo>
                      <a:pt x="5" y="22"/>
                      <a:pt x="3" y="21"/>
                      <a:pt x="2" y="21"/>
                    </a:cubicBezTo>
                    <a:cubicBezTo>
                      <a:pt x="0" y="9"/>
                      <a:pt x="0" y="9"/>
                      <a:pt x="0" y="9"/>
                    </a:cubicBezTo>
                    <a:cubicBezTo>
                      <a:pt x="38" y="0"/>
                      <a:pt x="38" y="0"/>
                      <a:pt x="38" y="0"/>
                    </a:cubicBezTo>
                    <a:cubicBezTo>
                      <a:pt x="40" y="12"/>
                      <a:pt x="40" y="12"/>
                      <a:pt x="40" y="12"/>
                    </a:cubicBezTo>
                    <a:cubicBezTo>
                      <a:pt x="38" y="12"/>
                      <a:pt x="37" y="13"/>
                      <a:pt x="35" y="14"/>
                    </a:cubicBezTo>
                    <a:cubicBezTo>
                      <a:pt x="34" y="15"/>
                      <a:pt x="33" y="17"/>
                      <a:pt x="31" y="18"/>
                    </a:cubicBezTo>
                    <a:cubicBezTo>
                      <a:pt x="30" y="20"/>
                      <a:pt x="29" y="22"/>
                      <a:pt x="29" y="25"/>
                    </a:cubicBezTo>
                    <a:cubicBezTo>
                      <a:pt x="29" y="29"/>
                      <a:pt x="30" y="32"/>
                      <a:pt x="30" y="36"/>
                    </a:cubicBezTo>
                    <a:cubicBezTo>
                      <a:pt x="55" y="208"/>
                      <a:pt x="55" y="208"/>
                      <a:pt x="55" y="208"/>
                    </a:cubicBezTo>
                    <a:cubicBezTo>
                      <a:pt x="56" y="212"/>
                      <a:pt x="57" y="215"/>
                      <a:pt x="58" y="218"/>
                    </a:cubicBezTo>
                    <a:cubicBezTo>
                      <a:pt x="59" y="221"/>
                      <a:pt x="60" y="223"/>
                      <a:pt x="61" y="224"/>
                    </a:cubicBezTo>
                    <a:cubicBezTo>
                      <a:pt x="62" y="225"/>
                      <a:pt x="64" y="226"/>
                      <a:pt x="66" y="226"/>
                    </a:cubicBezTo>
                    <a:cubicBezTo>
                      <a:pt x="68" y="227"/>
                      <a:pt x="70" y="227"/>
                      <a:pt x="71" y="227"/>
                    </a:cubicBezTo>
                    <a:lnTo>
                      <a:pt x="73" y="239"/>
                    </a:lnTo>
                    <a:close/>
                  </a:path>
                </a:pathLst>
              </a:custGeom>
              <a:solidFill>
                <a:srgbClr val="898989"/>
              </a:solidFill>
              <a:ln>
                <a:noFill/>
              </a:ln>
            </p:spPr>
            <p:txBody>
              <a:bodyPr anchor="ctr"/>
              <a:lstStyle/>
              <a:p>
                <a:pPr algn="ctr"/>
                <a:endParaRPr/>
              </a:p>
            </p:txBody>
          </p:sp>
          <p:sp>
            <p:nvSpPr>
              <p:cNvPr id="29" name="íṣ1iḍe">
                <a:extLst>
                  <a:ext uri="{FF2B5EF4-FFF2-40B4-BE49-F238E27FC236}">
                    <a16:creationId xmlns:a16="http://schemas.microsoft.com/office/drawing/2014/main" id="{22733060-DA88-55DE-05DC-7E0F7D2EE199}"/>
                  </a:ext>
                </a:extLst>
              </p:cNvPr>
              <p:cNvSpPr/>
              <p:nvPr/>
            </p:nvSpPr>
            <p:spPr bwMode="auto">
              <a:xfrm>
                <a:off x="3257551" y="4022726"/>
                <a:ext cx="88900" cy="201613"/>
              </a:xfrm>
              <a:custGeom>
                <a:avLst/>
                <a:gdLst>
                  <a:gd name="T0" fmla="*/ 102 w 114"/>
                  <a:gd name="T1" fmla="*/ 164 h 257"/>
                  <a:gd name="T2" fmla="*/ 114 w 114"/>
                  <a:gd name="T3" fmla="*/ 234 h 257"/>
                  <a:gd name="T4" fmla="*/ 45 w 114"/>
                  <a:gd name="T5" fmla="*/ 257 h 257"/>
                  <a:gd name="T6" fmla="*/ 43 w 114"/>
                  <a:gd name="T7" fmla="*/ 245 h 257"/>
                  <a:gd name="T8" fmla="*/ 47 w 114"/>
                  <a:gd name="T9" fmla="*/ 242 h 257"/>
                  <a:gd name="T10" fmla="*/ 50 w 114"/>
                  <a:gd name="T11" fmla="*/ 238 h 257"/>
                  <a:gd name="T12" fmla="*/ 52 w 114"/>
                  <a:gd name="T13" fmla="*/ 231 h 257"/>
                  <a:gd name="T14" fmla="*/ 51 w 114"/>
                  <a:gd name="T15" fmla="*/ 221 h 257"/>
                  <a:gd name="T16" fmla="*/ 19 w 114"/>
                  <a:gd name="T17" fmla="*/ 51 h 257"/>
                  <a:gd name="T18" fmla="*/ 16 w 114"/>
                  <a:gd name="T19" fmla="*/ 42 h 257"/>
                  <a:gd name="T20" fmla="*/ 12 w 114"/>
                  <a:gd name="T21" fmla="*/ 36 h 257"/>
                  <a:gd name="T22" fmla="*/ 7 w 114"/>
                  <a:gd name="T23" fmla="*/ 33 h 257"/>
                  <a:gd name="T24" fmla="*/ 2 w 114"/>
                  <a:gd name="T25" fmla="*/ 33 h 257"/>
                  <a:gd name="T26" fmla="*/ 0 w 114"/>
                  <a:gd name="T27" fmla="*/ 21 h 257"/>
                  <a:gd name="T28" fmla="*/ 64 w 114"/>
                  <a:gd name="T29" fmla="*/ 0 h 257"/>
                  <a:gd name="T30" fmla="*/ 75 w 114"/>
                  <a:gd name="T31" fmla="*/ 57 h 257"/>
                  <a:gd name="T32" fmla="*/ 71 w 114"/>
                  <a:gd name="T33" fmla="*/ 58 h 257"/>
                  <a:gd name="T34" fmla="*/ 61 w 114"/>
                  <a:gd name="T35" fmla="*/ 33 h 257"/>
                  <a:gd name="T36" fmla="*/ 50 w 114"/>
                  <a:gd name="T37" fmla="*/ 20 h 257"/>
                  <a:gd name="T38" fmla="*/ 46 w 114"/>
                  <a:gd name="T39" fmla="*/ 20 h 257"/>
                  <a:gd name="T40" fmla="*/ 40 w 114"/>
                  <a:gd name="T41" fmla="*/ 22 h 257"/>
                  <a:gd name="T42" fmla="*/ 27 w 114"/>
                  <a:gd name="T43" fmla="*/ 26 h 257"/>
                  <a:gd name="T44" fmla="*/ 45 w 114"/>
                  <a:gd name="T45" fmla="*/ 120 h 257"/>
                  <a:gd name="T46" fmla="*/ 54 w 114"/>
                  <a:gd name="T47" fmla="*/ 117 h 257"/>
                  <a:gd name="T48" fmla="*/ 60 w 114"/>
                  <a:gd name="T49" fmla="*/ 112 h 257"/>
                  <a:gd name="T50" fmla="*/ 62 w 114"/>
                  <a:gd name="T51" fmla="*/ 103 h 257"/>
                  <a:gd name="T52" fmla="*/ 62 w 114"/>
                  <a:gd name="T53" fmla="*/ 89 h 257"/>
                  <a:gd name="T54" fmla="*/ 60 w 114"/>
                  <a:gd name="T55" fmla="*/ 74 h 257"/>
                  <a:gd name="T56" fmla="*/ 65 w 114"/>
                  <a:gd name="T57" fmla="*/ 72 h 257"/>
                  <a:gd name="T58" fmla="*/ 82 w 114"/>
                  <a:gd name="T59" fmla="*/ 165 h 257"/>
                  <a:gd name="T60" fmla="*/ 78 w 114"/>
                  <a:gd name="T61" fmla="*/ 166 h 257"/>
                  <a:gd name="T62" fmla="*/ 73 w 114"/>
                  <a:gd name="T63" fmla="*/ 149 h 257"/>
                  <a:gd name="T64" fmla="*/ 69 w 114"/>
                  <a:gd name="T65" fmla="*/ 137 h 257"/>
                  <a:gd name="T66" fmla="*/ 63 w 114"/>
                  <a:gd name="T67" fmla="*/ 130 h 257"/>
                  <a:gd name="T68" fmla="*/ 57 w 114"/>
                  <a:gd name="T69" fmla="*/ 130 h 257"/>
                  <a:gd name="T70" fmla="*/ 47 w 114"/>
                  <a:gd name="T71" fmla="*/ 133 h 257"/>
                  <a:gd name="T72" fmla="*/ 61 w 114"/>
                  <a:gd name="T73" fmla="*/ 204 h 257"/>
                  <a:gd name="T74" fmla="*/ 64 w 114"/>
                  <a:gd name="T75" fmla="*/ 221 h 257"/>
                  <a:gd name="T76" fmla="*/ 68 w 114"/>
                  <a:gd name="T77" fmla="*/ 229 h 257"/>
                  <a:gd name="T78" fmla="*/ 73 w 114"/>
                  <a:gd name="T79" fmla="*/ 232 h 257"/>
                  <a:gd name="T80" fmla="*/ 81 w 114"/>
                  <a:gd name="T81" fmla="*/ 231 h 257"/>
                  <a:gd name="T82" fmla="*/ 86 w 114"/>
                  <a:gd name="T83" fmla="*/ 229 h 257"/>
                  <a:gd name="T84" fmla="*/ 91 w 114"/>
                  <a:gd name="T85" fmla="*/ 226 h 257"/>
                  <a:gd name="T86" fmla="*/ 95 w 114"/>
                  <a:gd name="T87" fmla="*/ 223 h 257"/>
                  <a:gd name="T88" fmla="*/ 97 w 114"/>
                  <a:gd name="T89" fmla="*/ 217 h 257"/>
                  <a:gd name="T90" fmla="*/ 99 w 114"/>
                  <a:gd name="T91" fmla="*/ 191 h 257"/>
                  <a:gd name="T92" fmla="*/ 98 w 114"/>
                  <a:gd name="T93" fmla="*/ 166 h 257"/>
                  <a:gd name="T94" fmla="*/ 102 w 114"/>
                  <a:gd name="T95" fmla="*/ 1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57">
                    <a:moveTo>
                      <a:pt x="102" y="164"/>
                    </a:moveTo>
                    <a:cubicBezTo>
                      <a:pt x="114" y="234"/>
                      <a:pt x="114" y="234"/>
                      <a:pt x="114" y="234"/>
                    </a:cubicBezTo>
                    <a:cubicBezTo>
                      <a:pt x="45" y="257"/>
                      <a:pt x="45" y="257"/>
                      <a:pt x="45" y="257"/>
                    </a:cubicBezTo>
                    <a:cubicBezTo>
                      <a:pt x="43" y="245"/>
                      <a:pt x="43" y="245"/>
                      <a:pt x="43" y="245"/>
                    </a:cubicBezTo>
                    <a:cubicBezTo>
                      <a:pt x="44" y="244"/>
                      <a:pt x="45" y="243"/>
                      <a:pt x="47" y="242"/>
                    </a:cubicBezTo>
                    <a:cubicBezTo>
                      <a:pt x="49" y="241"/>
                      <a:pt x="50" y="239"/>
                      <a:pt x="50" y="238"/>
                    </a:cubicBezTo>
                    <a:cubicBezTo>
                      <a:pt x="51" y="236"/>
                      <a:pt x="52" y="234"/>
                      <a:pt x="52" y="231"/>
                    </a:cubicBezTo>
                    <a:cubicBezTo>
                      <a:pt x="52" y="228"/>
                      <a:pt x="51" y="225"/>
                      <a:pt x="51" y="221"/>
                    </a:cubicBezTo>
                    <a:cubicBezTo>
                      <a:pt x="19" y="51"/>
                      <a:pt x="19" y="51"/>
                      <a:pt x="19" y="51"/>
                    </a:cubicBezTo>
                    <a:cubicBezTo>
                      <a:pt x="18" y="48"/>
                      <a:pt x="17" y="44"/>
                      <a:pt x="16" y="42"/>
                    </a:cubicBezTo>
                    <a:cubicBezTo>
                      <a:pt x="15" y="39"/>
                      <a:pt x="14" y="37"/>
                      <a:pt x="12" y="36"/>
                    </a:cubicBezTo>
                    <a:cubicBezTo>
                      <a:pt x="11" y="35"/>
                      <a:pt x="9" y="34"/>
                      <a:pt x="7" y="33"/>
                    </a:cubicBezTo>
                    <a:cubicBezTo>
                      <a:pt x="5" y="33"/>
                      <a:pt x="4" y="33"/>
                      <a:pt x="2" y="33"/>
                    </a:cubicBezTo>
                    <a:cubicBezTo>
                      <a:pt x="0" y="21"/>
                      <a:pt x="0" y="21"/>
                      <a:pt x="0" y="21"/>
                    </a:cubicBezTo>
                    <a:cubicBezTo>
                      <a:pt x="64" y="0"/>
                      <a:pt x="64" y="0"/>
                      <a:pt x="64" y="0"/>
                    </a:cubicBezTo>
                    <a:cubicBezTo>
                      <a:pt x="75" y="57"/>
                      <a:pt x="75" y="57"/>
                      <a:pt x="75" y="57"/>
                    </a:cubicBezTo>
                    <a:cubicBezTo>
                      <a:pt x="71" y="58"/>
                      <a:pt x="71" y="58"/>
                      <a:pt x="71" y="58"/>
                    </a:cubicBezTo>
                    <a:cubicBezTo>
                      <a:pt x="68" y="50"/>
                      <a:pt x="65" y="42"/>
                      <a:pt x="61" y="33"/>
                    </a:cubicBezTo>
                    <a:cubicBezTo>
                      <a:pt x="56" y="24"/>
                      <a:pt x="53" y="20"/>
                      <a:pt x="50" y="20"/>
                    </a:cubicBezTo>
                    <a:cubicBezTo>
                      <a:pt x="49" y="20"/>
                      <a:pt x="47" y="20"/>
                      <a:pt x="46" y="20"/>
                    </a:cubicBezTo>
                    <a:cubicBezTo>
                      <a:pt x="44" y="21"/>
                      <a:pt x="42" y="21"/>
                      <a:pt x="40" y="22"/>
                    </a:cubicBezTo>
                    <a:cubicBezTo>
                      <a:pt x="27" y="26"/>
                      <a:pt x="27" y="26"/>
                      <a:pt x="27" y="26"/>
                    </a:cubicBezTo>
                    <a:cubicBezTo>
                      <a:pt x="45" y="120"/>
                      <a:pt x="45" y="120"/>
                      <a:pt x="45" y="120"/>
                    </a:cubicBezTo>
                    <a:cubicBezTo>
                      <a:pt x="54" y="117"/>
                      <a:pt x="54" y="117"/>
                      <a:pt x="54" y="117"/>
                    </a:cubicBezTo>
                    <a:cubicBezTo>
                      <a:pt x="57" y="116"/>
                      <a:pt x="59" y="114"/>
                      <a:pt x="60" y="112"/>
                    </a:cubicBezTo>
                    <a:cubicBezTo>
                      <a:pt x="61" y="110"/>
                      <a:pt x="62" y="107"/>
                      <a:pt x="62" y="103"/>
                    </a:cubicBezTo>
                    <a:cubicBezTo>
                      <a:pt x="62" y="99"/>
                      <a:pt x="62" y="95"/>
                      <a:pt x="62" y="89"/>
                    </a:cubicBezTo>
                    <a:cubicBezTo>
                      <a:pt x="62" y="84"/>
                      <a:pt x="61" y="79"/>
                      <a:pt x="60" y="74"/>
                    </a:cubicBezTo>
                    <a:cubicBezTo>
                      <a:pt x="65" y="72"/>
                      <a:pt x="65" y="72"/>
                      <a:pt x="65" y="72"/>
                    </a:cubicBezTo>
                    <a:cubicBezTo>
                      <a:pt x="82" y="165"/>
                      <a:pt x="82" y="165"/>
                      <a:pt x="82" y="165"/>
                    </a:cubicBezTo>
                    <a:cubicBezTo>
                      <a:pt x="78" y="166"/>
                      <a:pt x="78" y="166"/>
                      <a:pt x="78" y="166"/>
                    </a:cubicBezTo>
                    <a:cubicBezTo>
                      <a:pt x="77" y="161"/>
                      <a:pt x="75" y="155"/>
                      <a:pt x="73" y="149"/>
                    </a:cubicBezTo>
                    <a:cubicBezTo>
                      <a:pt x="71" y="144"/>
                      <a:pt x="70" y="140"/>
                      <a:pt x="69" y="137"/>
                    </a:cubicBezTo>
                    <a:cubicBezTo>
                      <a:pt x="67" y="133"/>
                      <a:pt x="65" y="131"/>
                      <a:pt x="63" y="130"/>
                    </a:cubicBezTo>
                    <a:cubicBezTo>
                      <a:pt x="61" y="129"/>
                      <a:pt x="59" y="129"/>
                      <a:pt x="57" y="130"/>
                    </a:cubicBezTo>
                    <a:cubicBezTo>
                      <a:pt x="47" y="133"/>
                      <a:pt x="47" y="133"/>
                      <a:pt x="47" y="133"/>
                    </a:cubicBezTo>
                    <a:cubicBezTo>
                      <a:pt x="61" y="204"/>
                      <a:pt x="61" y="204"/>
                      <a:pt x="61" y="204"/>
                    </a:cubicBezTo>
                    <a:cubicBezTo>
                      <a:pt x="62" y="211"/>
                      <a:pt x="63" y="217"/>
                      <a:pt x="64" y="221"/>
                    </a:cubicBezTo>
                    <a:cubicBezTo>
                      <a:pt x="65" y="225"/>
                      <a:pt x="67" y="228"/>
                      <a:pt x="68" y="229"/>
                    </a:cubicBezTo>
                    <a:cubicBezTo>
                      <a:pt x="70" y="231"/>
                      <a:pt x="71" y="232"/>
                      <a:pt x="73" y="232"/>
                    </a:cubicBezTo>
                    <a:cubicBezTo>
                      <a:pt x="75" y="232"/>
                      <a:pt x="77" y="232"/>
                      <a:pt x="81" y="231"/>
                    </a:cubicBezTo>
                    <a:cubicBezTo>
                      <a:pt x="82" y="230"/>
                      <a:pt x="84" y="230"/>
                      <a:pt x="86" y="229"/>
                    </a:cubicBezTo>
                    <a:cubicBezTo>
                      <a:pt x="88" y="228"/>
                      <a:pt x="90" y="227"/>
                      <a:pt x="91" y="226"/>
                    </a:cubicBezTo>
                    <a:cubicBezTo>
                      <a:pt x="92" y="226"/>
                      <a:pt x="94" y="224"/>
                      <a:pt x="95" y="223"/>
                    </a:cubicBezTo>
                    <a:cubicBezTo>
                      <a:pt x="96" y="221"/>
                      <a:pt x="97" y="219"/>
                      <a:pt x="97" y="217"/>
                    </a:cubicBezTo>
                    <a:cubicBezTo>
                      <a:pt x="98" y="211"/>
                      <a:pt x="99" y="202"/>
                      <a:pt x="99" y="191"/>
                    </a:cubicBezTo>
                    <a:cubicBezTo>
                      <a:pt x="98" y="179"/>
                      <a:pt x="98" y="171"/>
                      <a:pt x="98" y="166"/>
                    </a:cubicBezTo>
                    <a:lnTo>
                      <a:pt x="102" y="164"/>
                    </a:lnTo>
                    <a:close/>
                  </a:path>
                </a:pathLst>
              </a:custGeom>
              <a:solidFill>
                <a:srgbClr val="898989"/>
              </a:solidFill>
              <a:ln>
                <a:noFill/>
              </a:ln>
            </p:spPr>
            <p:txBody>
              <a:bodyPr anchor="ctr"/>
              <a:lstStyle/>
              <a:p>
                <a:pPr algn="ctr"/>
                <a:endParaRPr/>
              </a:p>
            </p:txBody>
          </p:sp>
          <p:sp>
            <p:nvSpPr>
              <p:cNvPr id="30" name="işľíḑê">
                <a:extLst>
                  <a:ext uri="{FF2B5EF4-FFF2-40B4-BE49-F238E27FC236}">
                    <a16:creationId xmlns:a16="http://schemas.microsoft.com/office/drawing/2014/main" id="{94A8F04B-6BA3-1007-A685-86B999DAEDCC}"/>
                  </a:ext>
                </a:extLst>
              </p:cNvPr>
              <p:cNvSpPr/>
              <p:nvPr/>
            </p:nvSpPr>
            <p:spPr bwMode="auto">
              <a:xfrm>
                <a:off x="3314701" y="4000501"/>
                <a:ext cx="95250" cy="207963"/>
              </a:xfrm>
              <a:custGeom>
                <a:avLst/>
                <a:gdLst>
                  <a:gd name="T0" fmla="*/ 91 w 123"/>
                  <a:gd name="T1" fmla="*/ 12 h 265"/>
                  <a:gd name="T2" fmla="*/ 86 w 123"/>
                  <a:gd name="T3" fmla="*/ 16 h 265"/>
                  <a:gd name="T4" fmla="*/ 83 w 123"/>
                  <a:gd name="T5" fmla="*/ 23 h 265"/>
                  <a:gd name="T6" fmla="*/ 83 w 123"/>
                  <a:gd name="T7" fmla="*/ 40 h 265"/>
                  <a:gd name="T8" fmla="*/ 88 w 123"/>
                  <a:gd name="T9" fmla="*/ 70 h 265"/>
                  <a:gd name="T10" fmla="*/ 123 w 123"/>
                  <a:gd name="T11" fmla="*/ 242 h 265"/>
                  <a:gd name="T12" fmla="*/ 118 w 123"/>
                  <a:gd name="T13" fmla="*/ 243 h 265"/>
                  <a:gd name="T14" fmla="*/ 29 w 123"/>
                  <a:gd name="T15" fmla="*/ 69 h 265"/>
                  <a:gd name="T16" fmla="*/ 54 w 123"/>
                  <a:gd name="T17" fmla="*/ 190 h 265"/>
                  <a:gd name="T18" fmla="*/ 61 w 123"/>
                  <a:gd name="T19" fmla="*/ 221 h 265"/>
                  <a:gd name="T20" fmla="*/ 67 w 123"/>
                  <a:gd name="T21" fmla="*/ 236 h 265"/>
                  <a:gd name="T22" fmla="*/ 74 w 123"/>
                  <a:gd name="T23" fmla="*/ 240 h 265"/>
                  <a:gd name="T24" fmla="*/ 80 w 123"/>
                  <a:gd name="T25" fmla="*/ 242 h 265"/>
                  <a:gd name="T26" fmla="*/ 83 w 123"/>
                  <a:gd name="T27" fmla="*/ 254 h 265"/>
                  <a:gd name="T28" fmla="*/ 49 w 123"/>
                  <a:gd name="T29" fmla="*/ 265 h 265"/>
                  <a:gd name="T30" fmla="*/ 46 w 123"/>
                  <a:gd name="T31" fmla="*/ 254 h 265"/>
                  <a:gd name="T32" fmla="*/ 51 w 123"/>
                  <a:gd name="T33" fmla="*/ 249 h 265"/>
                  <a:gd name="T34" fmla="*/ 55 w 123"/>
                  <a:gd name="T35" fmla="*/ 242 h 265"/>
                  <a:gd name="T36" fmla="*/ 55 w 123"/>
                  <a:gd name="T37" fmla="*/ 227 h 265"/>
                  <a:gd name="T38" fmla="*/ 49 w 123"/>
                  <a:gd name="T39" fmla="*/ 194 h 265"/>
                  <a:gd name="T40" fmla="*/ 25 w 123"/>
                  <a:gd name="T41" fmla="*/ 78 h 265"/>
                  <a:gd name="T42" fmla="*/ 21 w 123"/>
                  <a:gd name="T43" fmla="*/ 63 h 265"/>
                  <a:gd name="T44" fmla="*/ 16 w 123"/>
                  <a:gd name="T45" fmla="*/ 52 h 265"/>
                  <a:gd name="T46" fmla="*/ 9 w 123"/>
                  <a:gd name="T47" fmla="*/ 45 h 265"/>
                  <a:gd name="T48" fmla="*/ 2 w 123"/>
                  <a:gd name="T49" fmla="*/ 43 h 265"/>
                  <a:gd name="T50" fmla="*/ 0 w 123"/>
                  <a:gd name="T51" fmla="*/ 31 h 265"/>
                  <a:gd name="T52" fmla="*/ 23 w 123"/>
                  <a:gd name="T53" fmla="*/ 23 h 265"/>
                  <a:gd name="T54" fmla="*/ 106 w 123"/>
                  <a:gd name="T55" fmla="*/ 186 h 265"/>
                  <a:gd name="T56" fmla="*/ 83 w 123"/>
                  <a:gd name="T57" fmla="*/ 74 h 265"/>
                  <a:gd name="T58" fmla="*/ 76 w 123"/>
                  <a:gd name="T59" fmla="*/ 43 h 265"/>
                  <a:gd name="T60" fmla="*/ 70 w 123"/>
                  <a:gd name="T61" fmla="*/ 29 h 265"/>
                  <a:gd name="T62" fmla="*/ 64 w 123"/>
                  <a:gd name="T63" fmla="*/ 25 h 265"/>
                  <a:gd name="T64" fmla="*/ 57 w 123"/>
                  <a:gd name="T65" fmla="*/ 23 h 265"/>
                  <a:gd name="T66" fmla="*/ 55 w 123"/>
                  <a:gd name="T67" fmla="*/ 12 h 265"/>
                  <a:gd name="T68" fmla="*/ 89 w 123"/>
                  <a:gd name="T69" fmla="*/ 0 h 265"/>
                  <a:gd name="T70" fmla="*/ 91 w 123"/>
                  <a:gd name="T71"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65">
                    <a:moveTo>
                      <a:pt x="91" y="12"/>
                    </a:moveTo>
                    <a:cubicBezTo>
                      <a:pt x="90" y="12"/>
                      <a:pt x="88" y="14"/>
                      <a:pt x="86" y="16"/>
                    </a:cubicBezTo>
                    <a:cubicBezTo>
                      <a:pt x="85" y="18"/>
                      <a:pt x="83" y="21"/>
                      <a:pt x="83" y="23"/>
                    </a:cubicBezTo>
                    <a:cubicBezTo>
                      <a:pt x="82" y="26"/>
                      <a:pt x="82" y="32"/>
                      <a:pt x="83" y="40"/>
                    </a:cubicBezTo>
                    <a:cubicBezTo>
                      <a:pt x="84" y="48"/>
                      <a:pt x="86" y="58"/>
                      <a:pt x="88" y="70"/>
                    </a:cubicBezTo>
                    <a:cubicBezTo>
                      <a:pt x="123" y="242"/>
                      <a:pt x="123" y="242"/>
                      <a:pt x="123" y="242"/>
                    </a:cubicBezTo>
                    <a:cubicBezTo>
                      <a:pt x="118" y="243"/>
                      <a:pt x="118" y="243"/>
                      <a:pt x="118" y="243"/>
                    </a:cubicBezTo>
                    <a:cubicBezTo>
                      <a:pt x="29" y="69"/>
                      <a:pt x="29" y="69"/>
                      <a:pt x="29" y="69"/>
                    </a:cubicBezTo>
                    <a:cubicBezTo>
                      <a:pt x="54" y="190"/>
                      <a:pt x="54" y="190"/>
                      <a:pt x="54" y="190"/>
                    </a:cubicBezTo>
                    <a:cubicBezTo>
                      <a:pt x="57" y="204"/>
                      <a:pt x="59" y="214"/>
                      <a:pt x="61" y="221"/>
                    </a:cubicBezTo>
                    <a:cubicBezTo>
                      <a:pt x="63" y="228"/>
                      <a:pt x="65" y="233"/>
                      <a:pt x="67" y="236"/>
                    </a:cubicBezTo>
                    <a:cubicBezTo>
                      <a:pt x="69" y="238"/>
                      <a:pt x="71" y="239"/>
                      <a:pt x="74" y="240"/>
                    </a:cubicBezTo>
                    <a:cubicBezTo>
                      <a:pt x="77" y="242"/>
                      <a:pt x="79" y="242"/>
                      <a:pt x="80" y="242"/>
                    </a:cubicBezTo>
                    <a:cubicBezTo>
                      <a:pt x="83" y="254"/>
                      <a:pt x="83" y="254"/>
                      <a:pt x="83" y="254"/>
                    </a:cubicBezTo>
                    <a:cubicBezTo>
                      <a:pt x="49" y="265"/>
                      <a:pt x="49" y="265"/>
                      <a:pt x="49" y="265"/>
                    </a:cubicBezTo>
                    <a:cubicBezTo>
                      <a:pt x="46" y="254"/>
                      <a:pt x="46" y="254"/>
                      <a:pt x="46" y="254"/>
                    </a:cubicBezTo>
                    <a:cubicBezTo>
                      <a:pt x="47" y="253"/>
                      <a:pt x="49" y="251"/>
                      <a:pt x="51" y="249"/>
                    </a:cubicBezTo>
                    <a:cubicBezTo>
                      <a:pt x="53" y="246"/>
                      <a:pt x="54" y="244"/>
                      <a:pt x="55" y="242"/>
                    </a:cubicBezTo>
                    <a:cubicBezTo>
                      <a:pt x="55" y="238"/>
                      <a:pt x="55" y="233"/>
                      <a:pt x="55" y="227"/>
                    </a:cubicBezTo>
                    <a:cubicBezTo>
                      <a:pt x="54" y="220"/>
                      <a:pt x="52" y="209"/>
                      <a:pt x="49" y="194"/>
                    </a:cubicBezTo>
                    <a:cubicBezTo>
                      <a:pt x="25" y="78"/>
                      <a:pt x="25" y="78"/>
                      <a:pt x="25" y="78"/>
                    </a:cubicBezTo>
                    <a:cubicBezTo>
                      <a:pt x="24" y="73"/>
                      <a:pt x="23" y="68"/>
                      <a:pt x="21" y="63"/>
                    </a:cubicBezTo>
                    <a:cubicBezTo>
                      <a:pt x="20" y="58"/>
                      <a:pt x="18" y="55"/>
                      <a:pt x="16" y="52"/>
                    </a:cubicBezTo>
                    <a:cubicBezTo>
                      <a:pt x="14" y="49"/>
                      <a:pt x="12" y="47"/>
                      <a:pt x="9" y="45"/>
                    </a:cubicBezTo>
                    <a:cubicBezTo>
                      <a:pt x="6" y="43"/>
                      <a:pt x="4" y="43"/>
                      <a:pt x="2" y="43"/>
                    </a:cubicBezTo>
                    <a:cubicBezTo>
                      <a:pt x="0" y="31"/>
                      <a:pt x="0" y="31"/>
                      <a:pt x="0" y="31"/>
                    </a:cubicBezTo>
                    <a:cubicBezTo>
                      <a:pt x="23" y="23"/>
                      <a:pt x="23" y="23"/>
                      <a:pt x="23" y="23"/>
                    </a:cubicBezTo>
                    <a:cubicBezTo>
                      <a:pt x="106" y="186"/>
                      <a:pt x="106" y="186"/>
                      <a:pt x="106" y="186"/>
                    </a:cubicBezTo>
                    <a:cubicBezTo>
                      <a:pt x="83" y="74"/>
                      <a:pt x="83" y="74"/>
                      <a:pt x="83" y="74"/>
                    </a:cubicBezTo>
                    <a:cubicBezTo>
                      <a:pt x="80" y="60"/>
                      <a:pt x="78" y="50"/>
                      <a:pt x="76" y="43"/>
                    </a:cubicBezTo>
                    <a:cubicBezTo>
                      <a:pt x="74" y="36"/>
                      <a:pt x="72" y="31"/>
                      <a:pt x="70" y="29"/>
                    </a:cubicBezTo>
                    <a:cubicBezTo>
                      <a:pt x="69" y="27"/>
                      <a:pt x="67" y="26"/>
                      <a:pt x="64" y="25"/>
                    </a:cubicBezTo>
                    <a:cubicBezTo>
                      <a:pt x="61" y="24"/>
                      <a:pt x="59" y="23"/>
                      <a:pt x="57" y="23"/>
                    </a:cubicBezTo>
                    <a:cubicBezTo>
                      <a:pt x="55" y="12"/>
                      <a:pt x="55" y="12"/>
                      <a:pt x="55" y="12"/>
                    </a:cubicBezTo>
                    <a:cubicBezTo>
                      <a:pt x="89" y="0"/>
                      <a:pt x="89" y="0"/>
                      <a:pt x="89" y="0"/>
                    </a:cubicBezTo>
                    <a:lnTo>
                      <a:pt x="91" y="12"/>
                    </a:lnTo>
                    <a:close/>
                  </a:path>
                </a:pathLst>
              </a:custGeom>
              <a:solidFill>
                <a:srgbClr val="898989"/>
              </a:solidFill>
              <a:ln>
                <a:noFill/>
              </a:ln>
            </p:spPr>
            <p:txBody>
              <a:bodyPr anchor="ctr"/>
              <a:lstStyle/>
              <a:p>
                <a:pPr algn="ctr"/>
                <a:endParaRPr/>
              </a:p>
            </p:txBody>
          </p:sp>
          <p:sp>
            <p:nvSpPr>
              <p:cNvPr id="31" name="îṥ1îďê">
                <a:extLst>
                  <a:ext uri="{FF2B5EF4-FFF2-40B4-BE49-F238E27FC236}">
                    <a16:creationId xmlns:a16="http://schemas.microsoft.com/office/drawing/2014/main" id="{E372F54C-F813-0CD5-40AA-233311B34050}"/>
                  </a:ext>
                </a:extLst>
              </p:cNvPr>
              <p:cNvSpPr/>
              <p:nvPr/>
            </p:nvSpPr>
            <p:spPr bwMode="auto">
              <a:xfrm>
                <a:off x="3392488" y="3979863"/>
                <a:ext cx="76200" cy="198438"/>
              </a:xfrm>
              <a:custGeom>
                <a:avLst/>
                <a:gdLst>
                  <a:gd name="T0" fmla="*/ 77 w 97"/>
                  <a:gd name="T1" fmla="*/ 249 h 251"/>
                  <a:gd name="T2" fmla="*/ 61 w 97"/>
                  <a:gd name="T3" fmla="*/ 246 h 251"/>
                  <a:gd name="T4" fmla="*/ 44 w 97"/>
                  <a:gd name="T5" fmla="*/ 228 h 251"/>
                  <a:gd name="T6" fmla="*/ 27 w 97"/>
                  <a:gd name="T7" fmla="*/ 194 h 251"/>
                  <a:gd name="T8" fmla="*/ 12 w 97"/>
                  <a:gd name="T9" fmla="*/ 145 h 251"/>
                  <a:gd name="T10" fmla="*/ 2 w 97"/>
                  <a:gd name="T11" fmla="*/ 94 h 251"/>
                  <a:gd name="T12" fmla="*/ 1 w 97"/>
                  <a:gd name="T13" fmla="*/ 51 h 251"/>
                  <a:gd name="T14" fmla="*/ 7 w 97"/>
                  <a:gd name="T15" fmla="*/ 21 h 251"/>
                  <a:gd name="T16" fmla="*/ 20 w 97"/>
                  <a:gd name="T17" fmla="*/ 6 h 251"/>
                  <a:gd name="T18" fmla="*/ 32 w 97"/>
                  <a:gd name="T19" fmla="*/ 6 h 251"/>
                  <a:gd name="T20" fmla="*/ 44 w 97"/>
                  <a:gd name="T21" fmla="*/ 14 h 251"/>
                  <a:gd name="T22" fmla="*/ 44 w 97"/>
                  <a:gd name="T23" fmla="*/ 2 h 251"/>
                  <a:gd name="T24" fmla="*/ 49 w 97"/>
                  <a:gd name="T25" fmla="*/ 0 h 251"/>
                  <a:gd name="T26" fmla="*/ 69 w 97"/>
                  <a:gd name="T27" fmla="*/ 82 h 251"/>
                  <a:gd name="T28" fmla="*/ 64 w 97"/>
                  <a:gd name="T29" fmla="*/ 84 h 251"/>
                  <a:gd name="T30" fmla="*/ 55 w 97"/>
                  <a:gd name="T31" fmla="*/ 59 h 251"/>
                  <a:gd name="T32" fmla="*/ 45 w 97"/>
                  <a:gd name="T33" fmla="*/ 37 h 251"/>
                  <a:gd name="T34" fmla="*/ 34 w 97"/>
                  <a:gd name="T35" fmla="*/ 22 h 251"/>
                  <a:gd name="T36" fmla="*/ 24 w 97"/>
                  <a:gd name="T37" fmla="*/ 19 h 251"/>
                  <a:gd name="T38" fmla="*/ 16 w 97"/>
                  <a:gd name="T39" fmla="*/ 31 h 251"/>
                  <a:gd name="T40" fmla="*/ 12 w 97"/>
                  <a:gd name="T41" fmla="*/ 55 h 251"/>
                  <a:gd name="T42" fmla="*/ 15 w 97"/>
                  <a:gd name="T43" fmla="*/ 91 h 251"/>
                  <a:gd name="T44" fmla="*/ 25 w 97"/>
                  <a:gd name="T45" fmla="*/ 137 h 251"/>
                  <a:gd name="T46" fmla="*/ 37 w 97"/>
                  <a:gd name="T47" fmla="*/ 177 h 251"/>
                  <a:gd name="T48" fmla="*/ 50 w 97"/>
                  <a:gd name="T49" fmla="*/ 207 h 251"/>
                  <a:gd name="T50" fmla="*/ 64 w 97"/>
                  <a:gd name="T51" fmla="*/ 225 h 251"/>
                  <a:gd name="T52" fmla="*/ 77 w 97"/>
                  <a:gd name="T53" fmla="*/ 228 h 251"/>
                  <a:gd name="T54" fmla="*/ 85 w 97"/>
                  <a:gd name="T55" fmla="*/ 221 h 251"/>
                  <a:gd name="T56" fmla="*/ 89 w 97"/>
                  <a:gd name="T57" fmla="*/ 207 h 251"/>
                  <a:gd name="T58" fmla="*/ 90 w 97"/>
                  <a:gd name="T59" fmla="*/ 188 h 251"/>
                  <a:gd name="T60" fmla="*/ 88 w 97"/>
                  <a:gd name="T61" fmla="*/ 167 h 251"/>
                  <a:gd name="T62" fmla="*/ 94 w 97"/>
                  <a:gd name="T63" fmla="*/ 171 h 251"/>
                  <a:gd name="T64" fmla="*/ 93 w 97"/>
                  <a:gd name="T65" fmla="*/ 226 h 251"/>
                  <a:gd name="T66" fmla="*/ 77 w 97"/>
                  <a:gd name="T67" fmla="*/ 24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251">
                    <a:moveTo>
                      <a:pt x="77" y="249"/>
                    </a:moveTo>
                    <a:cubicBezTo>
                      <a:pt x="73" y="251"/>
                      <a:pt x="67" y="250"/>
                      <a:pt x="61" y="246"/>
                    </a:cubicBezTo>
                    <a:cubicBezTo>
                      <a:pt x="56" y="243"/>
                      <a:pt x="50" y="237"/>
                      <a:pt x="44" y="228"/>
                    </a:cubicBezTo>
                    <a:cubicBezTo>
                      <a:pt x="38" y="219"/>
                      <a:pt x="32" y="208"/>
                      <a:pt x="27" y="194"/>
                    </a:cubicBezTo>
                    <a:cubicBezTo>
                      <a:pt x="21" y="180"/>
                      <a:pt x="16" y="164"/>
                      <a:pt x="12" y="145"/>
                    </a:cubicBezTo>
                    <a:cubicBezTo>
                      <a:pt x="7" y="127"/>
                      <a:pt x="4" y="110"/>
                      <a:pt x="2" y="94"/>
                    </a:cubicBezTo>
                    <a:cubicBezTo>
                      <a:pt x="1" y="78"/>
                      <a:pt x="0" y="64"/>
                      <a:pt x="1" y="51"/>
                    </a:cubicBezTo>
                    <a:cubicBezTo>
                      <a:pt x="2" y="39"/>
                      <a:pt x="4" y="29"/>
                      <a:pt x="7" y="21"/>
                    </a:cubicBezTo>
                    <a:cubicBezTo>
                      <a:pt x="11" y="13"/>
                      <a:pt x="15" y="8"/>
                      <a:pt x="20" y="6"/>
                    </a:cubicBezTo>
                    <a:cubicBezTo>
                      <a:pt x="24" y="4"/>
                      <a:pt x="28" y="4"/>
                      <a:pt x="32" y="6"/>
                    </a:cubicBezTo>
                    <a:cubicBezTo>
                      <a:pt x="36" y="7"/>
                      <a:pt x="40" y="10"/>
                      <a:pt x="44" y="14"/>
                    </a:cubicBezTo>
                    <a:cubicBezTo>
                      <a:pt x="44" y="2"/>
                      <a:pt x="44" y="2"/>
                      <a:pt x="44" y="2"/>
                    </a:cubicBezTo>
                    <a:cubicBezTo>
                      <a:pt x="49" y="0"/>
                      <a:pt x="49" y="0"/>
                      <a:pt x="49" y="0"/>
                    </a:cubicBezTo>
                    <a:cubicBezTo>
                      <a:pt x="69" y="82"/>
                      <a:pt x="69" y="82"/>
                      <a:pt x="69" y="82"/>
                    </a:cubicBezTo>
                    <a:cubicBezTo>
                      <a:pt x="64" y="84"/>
                      <a:pt x="64" y="84"/>
                      <a:pt x="64" y="84"/>
                    </a:cubicBezTo>
                    <a:cubicBezTo>
                      <a:pt x="62" y="76"/>
                      <a:pt x="59" y="68"/>
                      <a:pt x="55" y="59"/>
                    </a:cubicBezTo>
                    <a:cubicBezTo>
                      <a:pt x="52" y="50"/>
                      <a:pt x="48" y="43"/>
                      <a:pt x="45" y="37"/>
                    </a:cubicBezTo>
                    <a:cubicBezTo>
                      <a:pt x="42" y="30"/>
                      <a:pt x="38" y="25"/>
                      <a:pt x="34" y="22"/>
                    </a:cubicBezTo>
                    <a:cubicBezTo>
                      <a:pt x="31" y="19"/>
                      <a:pt x="28" y="18"/>
                      <a:pt x="24" y="19"/>
                    </a:cubicBezTo>
                    <a:cubicBezTo>
                      <a:pt x="21" y="21"/>
                      <a:pt x="18" y="25"/>
                      <a:pt x="16" y="31"/>
                    </a:cubicBezTo>
                    <a:cubicBezTo>
                      <a:pt x="14" y="37"/>
                      <a:pt x="13" y="45"/>
                      <a:pt x="12" y="55"/>
                    </a:cubicBezTo>
                    <a:cubicBezTo>
                      <a:pt x="12" y="65"/>
                      <a:pt x="13" y="77"/>
                      <a:pt x="15" y="91"/>
                    </a:cubicBezTo>
                    <a:cubicBezTo>
                      <a:pt x="18" y="105"/>
                      <a:pt x="21" y="120"/>
                      <a:pt x="25" y="137"/>
                    </a:cubicBezTo>
                    <a:cubicBezTo>
                      <a:pt x="28" y="152"/>
                      <a:pt x="32" y="165"/>
                      <a:pt x="37" y="177"/>
                    </a:cubicBezTo>
                    <a:cubicBezTo>
                      <a:pt x="41" y="189"/>
                      <a:pt x="45" y="199"/>
                      <a:pt x="50" y="207"/>
                    </a:cubicBezTo>
                    <a:cubicBezTo>
                      <a:pt x="55" y="215"/>
                      <a:pt x="59" y="221"/>
                      <a:pt x="64" y="225"/>
                    </a:cubicBezTo>
                    <a:cubicBezTo>
                      <a:pt x="69" y="229"/>
                      <a:pt x="73" y="230"/>
                      <a:pt x="77" y="228"/>
                    </a:cubicBezTo>
                    <a:cubicBezTo>
                      <a:pt x="80" y="227"/>
                      <a:pt x="83" y="224"/>
                      <a:pt x="85" y="221"/>
                    </a:cubicBezTo>
                    <a:cubicBezTo>
                      <a:pt x="87" y="217"/>
                      <a:pt x="88" y="212"/>
                      <a:pt x="89" y="207"/>
                    </a:cubicBezTo>
                    <a:cubicBezTo>
                      <a:pt x="89" y="201"/>
                      <a:pt x="90" y="195"/>
                      <a:pt x="90" y="188"/>
                    </a:cubicBezTo>
                    <a:cubicBezTo>
                      <a:pt x="90" y="182"/>
                      <a:pt x="89" y="174"/>
                      <a:pt x="88" y="167"/>
                    </a:cubicBezTo>
                    <a:cubicBezTo>
                      <a:pt x="94" y="171"/>
                      <a:pt x="94" y="171"/>
                      <a:pt x="94" y="171"/>
                    </a:cubicBezTo>
                    <a:cubicBezTo>
                      <a:pt x="97" y="195"/>
                      <a:pt x="96" y="213"/>
                      <a:pt x="93" y="226"/>
                    </a:cubicBezTo>
                    <a:cubicBezTo>
                      <a:pt x="90" y="238"/>
                      <a:pt x="85" y="245"/>
                      <a:pt x="77" y="249"/>
                    </a:cubicBezTo>
                    <a:close/>
                  </a:path>
                </a:pathLst>
              </a:custGeom>
              <a:solidFill>
                <a:srgbClr val="898989"/>
              </a:solidFill>
              <a:ln>
                <a:noFill/>
              </a:ln>
            </p:spPr>
            <p:txBody>
              <a:bodyPr anchor="ctr"/>
              <a:lstStyle/>
              <a:p>
                <a:pPr algn="ctr"/>
                <a:endParaRPr/>
              </a:p>
            </p:txBody>
          </p:sp>
          <p:sp>
            <p:nvSpPr>
              <p:cNvPr id="32" name="îś1îḓe">
                <a:extLst>
                  <a:ext uri="{FF2B5EF4-FFF2-40B4-BE49-F238E27FC236}">
                    <a16:creationId xmlns:a16="http://schemas.microsoft.com/office/drawing/2014/main" id="{3B224382-108C-3744-5D8C-03374E5C4AE1}"/>
                  </a:ext>
                </a:extLst>
              </p:cNvPr>
              <p:cNvSpPr/>
              <p:nvPr/>
            </p:nvSpPr>
            <p:spPr bwMode="auto">
              <a:xfrm>
                <a:off x="3438526" y="3952876"/>
                <a:ext cx="103188" cy="203200"/>
              </a:xfrm>
              <a:custGeom>
                <a:avLst/>
                <a:gdLst>
                  <a:gd name="T0" fmla="*/ 115 w 133"/>
                  <a:gd name="T1" fmla="*/ 156 h 258"/>
                  <a:gd name="T2" fmla="*/ 133 w 133"/>
                  <a:gd name="T3" fmla="*/ 224 h 258"/>
                  <a:gd name="T4" fmla="*/ 67 w 133"/>
                  <a:gd name="T5" fmla="*/ 258 h 258"/>
                  <a:gd name="T6" fmla="*/ 64 w 133"/>
                  <a:gd name="T7" fmla="*/ 246 h 258"/>
                  <a:gd name="T8" fmla="*/ 68 w 133"/>
                  <a:gd name="T9" fmla="*/ 243 h 258"/>
                  <a:gd name="T10" fmla="*/ 71 w 133"/>
                  <a:gd name="T11" fmla="*/ 239 h 258"/>
                  <a:gd name="T12" fmla="*/ 71 w 133"/>
                  <a:gd name="T13" fmla="*/ 231 h 258"/>
                  <a:gd name="T14" fmla="*/ 69 w 133"/>
                  <a:gd name="T15" fmla="*/ 221 h 258"/>
                  <a:gd name="T16" fmla="*/ 21 w 133"/>
                  <a:gd name="T17" fmla="*/ 58 h 258"/>
                  <a:gd name="T18" fmla="*/ 18 w 133"/>
                  <a:gd name="T19" fmla="*/ 49 h 258"/>
                  <a:gd name="T20" fmla="*/ 13 w 133"/>
                  <a:gd name="T21" fmla="*/ 44 h 258"/>
                  <a:gd name="T22" fmla="*/ 8 w 133"/>
                  <a:gd name="T23" fmla="*/ 42 h 258"/>
                  <a:gd name="T24" fmla="*/ 3 w 133"/>
                  <a:gd name="T25" fmla="*/ 43 h 258"/>
                  <a:gd name="T26" fmla="*/ 0 w 133"/>
                  <a:gd name="T27" fmla="*/ 31 h 258"/>
                  <a:gd name="T28" fmla="*/ 61 w 133"/>
                  <a:gd name="T29" fmla="*/ 0 h 258"/>
                  <a:gd name="T30" fmla="*/ 78 w 133"/>
                  <a:gd name="T31" fmla="*/ 54 h 258"/>
                  <a:gd name="T32" fmla="*/ 73 w 133"/>
                  <a:gd name="T33" fmla="*/ 56 h 258"/>
                  <a:gd name="T34" fmla="*/ 61 w 133"/>
                  <a:gd name="T35" fmla="*/ 33 h 258"/>
                  <a:gd name="T36" fmla="*/ 49 w 133"/>
                  <a:gd name="T37" fmla="*/ 22 h 258"/>
                  <a:gd name="T38" fmla="*/ 45 w 133"/>
                  <a:gd name="T39" fmla="*/ 23 h 258"/>
                  <a:gd name="T40" fmla="*/ 39 w 133"/>
                  <a:gd name="T41" fmla="*/ 25 h 258"/>
                  <a:gd name="T42" fmla="*/ 27 w 133"/>
                  <a:gd name="T43" fmla="*/ 32 h 258"/>
                  <a:gd name="T44" fmla="*/ 54 w 133"/>
                  <a:gd name="T45" fmla="*/ 122 h 258"/>
                  <a:gd name="T46" fmla="*/ 63 w 133"/>
                  <a:gd name="T47" fmla="*/ 117 h 258"/>
                  <a:gd name="T48" fmla="*/ 68 w 133"/>
                  <a:gd name="T49" fmla="*/ 112 h 258"/>
                  <a:gd name="T50" fmla="*/ 69 w 133"/>
                  <a:gd name="T51" fmla="*/ 102 h 258"/>
                  <a:gd name="T52" fmla="*/ 68 w 133"/>
                  <a:gd name="T53" fmla="*/ 89 h 258"/>
                  <a:gd name="T54" fmla="*/ 65 w 133"/>
                  <a:gd name="T55" fmla="*/ 74 h 258"/>
                  <a:gd name="T56" fmla="*/ 69 w 133"/>
                  <a:gd name="T57" fmla="*/ 71 h 258"/>
                  <a:gd name="T58" fmla="*/ 95 w 133"/>
                  <a:gd name="T59" fmla="*/ 160 h 258"/>
                  <a:gd name="T60" fmla="*/ 91 w 133"/>
                  <a:gd name="T61" fmla="*/ 162 h 258"/>
                  <a:gd name="T62" fmla="*/ 85 w 133"/>
                  <a:gd name="T63" fmla="*/ 147 h 258"/>
                  <a:gd name="T64" fmla="*/ 79 w 133"/>
                  <a:gd name="T65" fmla="*/ 135 h 258"/>
                  <a:gd name="T66" fmla="*/ 73 w 133"/>
                  <a:gd name="T67" fmla="*/ 129 h 258"/>
                  <a:gd name="T68" fmla="*/ 66 w 133"/>
                  <a:gd name="T69" fmla="*/ 130 h 258"/>
                  <a:gd name="T70" fmla="*/ 57 w 133"/>
                  <a:gd name="T71" fmla="*/ 135 h 258"/>
                  <a:gd name="T72" fmla="*/ 78 w 133"/>
                  <a:gd name="T73" fmla="*/ 203 h 258"/>
                  <a:gd name="T74" fmla="*/ 83 w 133"/>
                  <a:gd name="T75" fmla="*/ 219 h 258"/>
                  <a:gd name="T76" fmla="*/ 87 w 133"/>
                  <a:gd name="T77" fmla="*/ 227 h 258"/>
                  <a:gd name="T78" fmla="*/ 93 w 133"/>
                  <a:gd name="T79" fmla="*/ 228 h 258"/>
                  <a:gd name="T80" fmla="*/ 100 w 133"/>
                  <a:gd name="T81" fmla="*/ 226 h 258"/>
                  <a:gd name="T82" fmla="*/ 105 w 133"/>
                  <a:gd name="T83" fmla="*/ 223 h 258"/>
                  <a:gd name="T84" fmla="*/ 110 w 133"/>
                  <a:gd name="T85" fmla="*/ 220 h 258"/>
                  <a:gd name="T86" fmla="*/ 114 w 133"/>
                  <a:gd name="T87" fmla="*/ 215 h 258"/>
                  <a:gd name="T88" fmla="*/ 115 w 133"/>
                  <a:gd name="T89" fmla="*/ 209 h 258"/>
                  <a:gd name="T90" fmla="*/ 114 w 133"/>
                  <a:gd name="T91" fmla="*/ 183 h 258"/>
                  <a:gd name="T92" fmla="*/ 111 w 133"/>
                  <a:gd name="T93" fmla="*/ 158 h 258"/>
                  <a:gd name="T94" fmla="*/ 115 w 133"/>
                  <a:gd name="T95" fmla="*/ 1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258">
                    <a:moveTo>
                      <a:pt x="115" y="156"/>
                    </a:moveTo>
                    <a:cubicBezTo>
                      <a:pt x="133" y="224"/>
                      <a:pt x="133" y="224"/>
                      <a:pt x="133" y="224"/>
                    </a:cubicBezTo>
                    <a:cubicBezTo>
                      <a:pt x="67" y="258"/>
                      <a:pt x="67" y="258"/>
                      <a:pt x="67" y="258"/>
                    </a:cubicBezTo>
                    <a:cubicBezTo>
                      <a:pt x="64" y="246"/>
                      <a:pt x="64" y="246"/>
                      <a:pt x="64" y="246"/>
                    </a:cubicBezTo>
                    <a:cubicBezTo>
                      <a:pt x="65" y="245"/>
                      <a:pt x="66" y="244"/>
                      <a:pt x="68" y="243"/>
                    </a:cubicBezTo>
                    <a:cubicBezTo>
                      <a:pt x="69" y="241"/>
                      <a:pt x="70" y="240"/>
                      <a:pt x="71" y="239"/>
                    </a:cubicBezTo>
                    <a:cubicBezTo>
                      <a:pt x="72" y="236"/>
                      <a:pt x="72" y="234"/>
                      <a:pt x="71" y="231"/>
                    </a:cubicBezTo>
                    <a:cubicBezTo>
                      <a:pt x="71" y="228"/>
                      <a:pt x="70" y="225"/>
                      <a:pt x="69" y="221"/>
                    </a:cubicBezTo>
                    <a:cubicBezTo>
                      <a:pt x="21" y="58"/>
                      <a:pt x="21" y="58"/>
                      <a:pt x="21" y="58"/>
                    </a:cubicBezTo>
                    <a:cubicBezTo>
                      <a:pt x="20" y="55"/>
                      <a:pt x="19" y="52"/>
                      <a:pt x="18" y="49"/>
                    </a:cubicBezTo>
                    <a:cubicBezTo>
                      <a:pt x="16" y="47"/>
                      <a:pt x="15" y="45"/>
                      <a:pt x="13" y="44"/>
                    </a:cubicBezTo>
                    <a:cubicBezTo>
                      <a:pt x="12" y="43"/>
                      <a:pt x="10" y="43"/>
                      <a:pt x="8" y="42"/>
                    </a:cubicBezTo>
                    <a:cubicBezTo>
                      <a:pt x="6" y="42"/>
                      <a:pt x="4" y="42"/>
                      <a:pt x="3" y="43"/>
                    </a:cubicBezTo>
                    <a:cubicBezTo>
                      <a:pt x="0" y="31"/>
                      <a:pt x="0" y="31"/>
                      <a:pt x="0" y="31"/>
                    </a:cubicBezTo>
                    <a:cubicBezTo>
                      <a:pt x="61" y="0"/>
                      <a:pt x="61" y="0"/>
                      <a:pt x="61" y="0"/>
                    </a:cubicBezTo>
                    <a:cubicBezTo>
                      <a:pt x="78" y="54"/>
                      <a:pt x="78" y="54"/>
                      <a:pt x="78" y="54"/>
                    </a:cubicBezTo>
                    <a:cubicBezTo>
                      <a:pt x="73" y="56"/>
                      <a:pt x="73" y="56"/>
                      <a:pt x="73" y="56"/>
                    </a:cubicBezTo>
                    <a:cubicBezTo>
                      <a:pt x="70" y="49"/>
                      <a:pt x="66" y="41"/>
                      <a:pt x="61" y="33"/>
                    </a:cubicBezTo>
                    <a:cubicBezTo>
                      <a:pt x="56" y="25"/>
                      <a:pt x="52" y="22"/>
                      <a:pt x="49" y="22"/>
                    </a:cubicBezTo>
                    <a:cubicBezTo>
                      <a:pt x="48" y="22"/>
                      <a:pt x="47" y="22"/>
                      <a:pt x="45" y="23"/>
                    </a:cubicBezTo>
                    <a:cubicBezTo>
                      <a:pt x="43" y="24"/>
                      <a:pt x="41" y="24"/>
                      <a:pt x="39" y="25"/>
                    </a:cubicBezTo>
                    <a:cubicBezTo>
                      <a:pt x="27" y="32"/>
                      <a:pt x="27" y="32"/>
                      <a:pt x="27" y="32"/>
                    </a:cubicBezTo>
                    <a:cubicBezTo>
                      <a:pt x="54" y="122"/>
                      <a:pt x="54" y="122"/>
                      <a:pt x="54" y="122"/>
                    </a:cubicBezTo>
                    <a:cubicBezTo>
                      <a:pt x="63" y="117"/>
                      <a:pt x="63" y="117"/>
                      <a:pt x="63" y="117"/>
                    </a:cubicBezTo>
                    <a:cubicBezTo>
                      <a:pt x="65" y="116"/>
                      <a:pt x="67" y="114"/>
                      <a:pt x="68" y="112"/>
                    </a:cubicBezTo>
                    <a:cubicBezTo>
                      <a:pt x="69" y="110"/>
                      <a:pt x="69" y="106"/>
                      <a:pt x="69" y="102"/>
                    </a:cubicBezTo>
                    <a:cubicBezTo>
                      <a:pt x="69" y="99"/>
                      <a:pt x="69" y="94"/>
                      <a:pt x="68" y="89"/>
                    </a:cubicBezTo>
                    <a:cubicBezTo>
                      <a:pt x="67" y="83"/>
                      <a:pt x="66" y="78"/>
                      <a:pt x="65" y="74"/>
                    </a:cubicBezTo>
                    <a:cubicBezTo>
                      <a:pt x="69" y="71"/>
                      <a:pt x="69" y="71"/>
                      <a:pt x="69" y="71"/>
                    </a:cubicBezTo>
                    <a:cubicBezTo>
                      <a:pt x="95" y="160"/>
                      <a:pt x="95" y="160"/>
                      <a:pt x="95" y="160"/>
                    </a:cubicBezTo>
                    <a:cubicBezTo>
                      <a:pt x="91" y="162"/>
                      <a:pt x="91" y="162"/>
                      <a:pt x="91" y="162"/>
                    </a:cubicBezTo>
                    <a:cubicBezTo>
                      <a:pt x="89" y="157"/>
                      <a:pt x="87" y="152"/>
                      <a:pt x="85" y="147"/>
                    </a:cubicBezTo>
                    <a:cubicBezTo>
                      <a:pt x="83" y="141"/>
                      <a:pt x="81" y="137"/>
                      <a:pt x="79" y="135"/>
                    </a:cubicBezTo>
                    <a:cubicBezTo>
                      <a:pt x="77" y="132"/>
                      <a:pt x="75" y="130"/>
                      <a:pt x="73" y="129"/>
                    </a:cubicBezTo>
                    <a:cubicBezTo>
                      <a:pt x="71" y="129"/>
                      <a:pt x="69" y="129"/>
                      <a:pt x="66" y="130"/>
                    </a:cubicBezTo>
                    <a:cubicBezTo>
                      <a:pt x="57" y="135"/>
                      <a:pt x="57" y="135"/>
                      <a:pt x="57" y="135"/>
                    </a:cubicBezTo>
                    <a:cubicBezTo>
                      <a:pt x="78" y="203"/>
                      <a:pt x="78" y="203"/>
                      <a:pt x="78" y="203"/>
                    </a:cubicBezTo>
                    <a:cubicBezTo>
                      <a:pt x="80" y="210"/>
                      <a:pt x="81" y="215"/>
                      <a:pt x="83" y="219"/>
                    </a:cubicBezTo>
                    <a:cubicBezTo>
                      <a:pt x="84" y="222"/>
                      <a:pt x="86" y="225"/>
                      <a:pt x="87" y="227"/>
                    </a:cubicBezTo>
                    <a:cubicBezTo>
                      <a:pt x="89" y="228"/>
                      <a:pt x="91" y="229"/>
                      <a:pt x="93" y="228"/>
                    </a:cubicBezTo>
                    <a:cubicBezTo>
                      <a:pt x="94" y="228"/>
                      <a:pt x="97" y="227"/>
                      <a:pt x="100" y="226"/>
                    </a:cubicBezTo>
                    <a:cubicBezTo>
                      <a:pt x="101" y="225"/>
                      <a:pt x="103" y="224"/>
                      <a:pt x="105" y="223"/>
                    </a:cubicBezTo>
                    <a:cubicBezTo>
                      <a:pt x="107" y="222"/>
                      <a:pt x="109" y="221"/>
                      <a:pt x="110" y="220"/>
                    </a:cubicBezTo>
                    <a:cubicBezTo>
                      <a:pt x="111" y="219"/>
                      <a:pt x="112" y="217"/>
                      <a:pt x="114" y="215"/>
                    </a:cubicBezTo>
                    <a:cubicBezTo>
                      <a:pt x="115" y="213"/>
                      <a:pt x="115" y="211"/>
                      <a:pt x="115" y="209"/>
                    </a:cubicBezTo>
                    <a:cubicBezTo>
                      <a:pt x="116" y="203"/>
                      <a:pt x="115" y="194"/>
                      <a:pt x="114" y="183"/>
                    </a:cubicBezTo>
                    <a:cubicBezTo>
                      <a:pt x="113" y="172"/>
                      <a:pt x="112" y="164"/>
                      <a:pt x="111" y="158"/>
                    </a:cubicBezTo>
                    <a:lnTo>
                      <a:pt x="115" y="156"/>
                    </a:lnTo>
                    <a:close/>
                  </a:path>
                </a:pathLst>
              </a:custGeom>
              <a:solidFill>
                <a:srgbClr val="898989"/>
              </a:solidFill>
              <a:ln>
                <a:noFill/>
              </a:ln>
            </p:spPr>
            <p:txBody>
              <a:bodyPr anchor="ctr"/>
              <a:lstStyle/>
              <a:p>
                <a:pPr algn="ctr"/>
                <a:endParaRPr/>
              </a:p>
            </p:txBody>
          </p:sp>
          <p:sp>
            <p:nvSpPr>
              <p:cNvPr id="33" name="íşḻiḓe">
                <a:extLst>
                  <a:ext uri="{FF2B5EF4-FFF2-40B4-BE49-F238E27FC236}">
                    <a16:creationId xmlns:a16="http://schemas.microsoft.com/office/drawing/2014/main" id="{761338A2-44B4-68AE-3C58-B3EF7E883E45}"/>
                  </a:ext>
                </a:extLst>
              </p:cNvPr>
              <p:cNvSpPr/>
              <p:nvPr/>
            </p:nvSpPr>
            <p:spPr bwMode="auto">
              <a:xfrm>
                <a:off x="3540126" y="3905251"/>
                <a:ext cx="101600" cy="193675"/>
              </a:xfrm>
              <a:custGeom>
                <a:avLst/>
                <a:gdLst>
                  <a:gd name="T0" fmla="*/ 131 w 131"/>
                  <a:gd name="T1" fmla="*/ 189 h 245"/>
                  <a:gd name="T2" fmla="*/ 100 w 131"/>
                  <a:gd name="T3" fmla="*/ 212 h 245"/>
                  <a:gd name="T4" fmla="*/ 96 w 131"/>
                  <a:gd name="T5" fmla="*/ 201 h 245"/>
                  <a:gd name="T6" fmla="*/ 101 w 131"/>
                  <a:gd name="T7" fmla="*/ 193 h 245"/>
                  <a:gd name="T8" fmla="*/ 101 w 131"/>
                  <a:gd name="T9" fmla="*/ 186 h 245"/>
                  <a:gd name="T10" fmla="*/ 100 w 131"/>
                  <a:gd name="T11" fmla="*/ 182 h 245"/>
                  <a:gd name="T12" fmla="*/ 98 w 131"/>
                  <a:gd name="T13" fmla="*/ 179 h 245"/>
                  <a:gd name="T14" fmla="*/ 72 w 131"/>
                  <a:gd name="T15" fmla="*/ 136 h 245"/>
                  <a:gd name="T16" fmla="*/ 46 w 131"/>
                  <a:gd name="T17" fmla="*/ 155 h 245"/>
                  <a:gd name="T18" fmla="*/ 51 w 131"/>
                  <a:gd name="T19" fmla="*/ 175 h 245"/>
                  <a:gd name="T20" fmla="*/ 55 w 131"/>
                  <a:gd name="T21" fmla="*/ 191 h 245"/>
                  <a:gd name="T22" fmla="*/ 59 w 131"/>
                  <a:gd name="T23" fmla="*/ 202 h 245"/>
                  <a:gd name="T24" fmla="*/ 61 w 131"/>
                  <a:gd name="T25" fmla="*/ 209 h 245"/>
                  <a:gd name="T26" fmla="*/ 69 w 131"/>
                  <a:gd name="T27" fmla="*/ 216 h 245"/>
                  <a:gd name="T28" fmla="*/ 78 w 131"/>
                  <a:gd name="T29" fmla="*/ 214 h 245"/>
                  <a:gd name="T30" fmla="*/ 82 w 131"/>
                  <a:gd name="T31" fmla="*/ 225 h 245"/>
                  <a:gd name="T32" fmla="*/ 54 w 131"/>
                  <a:gd name="T33" fmla="*/ 245 h 245"/>
                  <a:gd name="T34" fmla="*/ 50 w 131"/>
                  <a:gd name="T35" fmla="*/ 235 h 245"/>
                  <a:gd name="T36" fmla="*/ 52 w 131"/>
                  <a:gd name="T37" fmla="*/ 230 h 245"/>
                  <a:gd name="T38" fmla="*/ 54 w 131"/>
                  <a:gd name="T39" fmla="*/ 224 h 245"/>
                  <a:gd name="T40" fmla="*/ 54 w 131"/>
                  <a:gd name="T41" fmla="*/ 213 h 245"/>
                  <a:gd name="T42" fmla="*/ 51 w 131"/>
                  <a:gd name="T43" fmla="*/ 199 h 245"/>
                  <a:gd name="T44" fmla="*/ 25 w 131"/>
                  <a:gd name="T45" fmla="*/ 101 h 245"/>
                  <a:gd name="T46" fmla="*/ 0 w 131"/>
                  <a:gd name="T47" fmla="*/ 3 h 245"/>
                  <a:gd name="T48" fmla="*/ 4 w 131"/>
                  <a:gd name="T49" fmla="*/ 0 h 245"/>
                  <a:gd name="T50" fmla="*/ 106 w 131"/>
                  <a:gd name="T51" fmla="*/ 165 h 245"/>
                  <a:gd name="T52" fmla="*/ 112 w 131"/>
                  <a:gd name="T53" fmla="*/ 173 h 245"/>
                  <a:gd name="T54" fmla="*/ 118 w 131"/>
                  <a:gd name="T55" fmla="*/ 178 h 245"/>
                  <a:gd name="T56" fmla="*/ 123 w 131"/>
                  <a:gd name="T57" fmla="*/ 179 h 245"/>
                  <a:gd name="T58" fmla="*/ 127 w 131"/>
                  <a:gd name="T59" fmla="*/ 178 h 245"/>
                  <a:gd name="T60" fmla="*/ 131 w 131"/>
                  <a:gd name="T61" fmla="*/ 189 h 245"/>
                  <a:gd name="T62" fmla="*/ 64 w 131"/>
                  <a:gd name="T63" fmla="*/ 124 h 245"/>
                  <a:gd name="T64" fmla="*/ 18 w 131"/>
                  <a:gd name="T65" fmla="*/ 50 h 245"/>
                  <a:gd name="T66" fmla="*/ 42 w 131"/>
                  <a:gd name="T67" fmla="*/ 141 h 245"/>
                  <a:gd name="T68" fmla="*/ 64 w 131"/>
                  <a:gd name="T69" fmla="*/ 1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45">
                    <a:moveTo>
                      <a:pt x="131" y="189"/>
                    </a:moveTo>
                    <a:cubicBezTo>
                      <a:pt x="100" y="212"/>
                      <a:pt x="100" y="212"/>
                      <a:pt x="100" y="212"/>
                    </a:cubicBezTo>
                    <a:cubicBezTo>
                      <a:pt x="96" y="201"/>
                      <a:pt x="96" y="201"/>
                      <a:pt x="96" y="201"/>
                    </a:cubicBezTo>
                    <a:cubicBezTo>
                      <a:pt x="98" y="199"/>
                      <a:pt x="100" y="196"/>
                      <a:pt x="101" y="193"/>
                    </a:cubicBezTo>
                    <a:cubicBezTo>
                      <a:pt x="102" y="190"/>
                      <a:pt x="102" y="188"/>
                      <a:pt x="101" y="186"/>
                    </a:cubicBezTo>
                    <a:cubicBezTo>
                      <a:pt x="101" y="185"/>
                      <a:pt x="101" y="184"/>
                      <a:pt x="100" y="182"/>
                    </a:cubicBezTo>
                    <a:cubicBezTo>
                      <a:pt x="99" y="181"/>
                      <a:pt x="99" y="180"/>
                      <a:pt x="98" y="179"/>
                    </a:cubicBezTo>
                    <a:cubicBezTo>
                      <a:pt x="72" y="136"/>
                      <a:pt x="72" y="136"/>
                      <a:pt x="72" y="136"/>
                    </a:cubicBezTo>
                    <a:cubicBezTo>
                      <a:pt x="46" y="155"/>
                      <a:pt x="46" y="155"/>
                      <a:pt x="46" y="155"/>
                    </a:cubicBezTo>
                    <a:cubicBezTo>
                      <a:pt x="48" y="163"/>
                      <a:pt x="49" y="170"/>
                      <a:pt x="51" y="175"/>
                    </a:cubicBezTo>
                    <a:cubicBezTo>
                      <a:pt x="53" y="181"/>
                      <a:pt x="54" y="186"/>
                      <a:pt x="55" y="191"/>
                    </a:cubicBezTo>
                    <a:cubicBezTo>
                      <a:pt x="57" y="196"/>
                      <a:pt x="58" y="199"/>
                      <a:pt x="59" y="202"/>
                    </a:cubicBezTo>
                    <a:cubicBezTo>
                      <a:pt x="60" y="205"/>
                      <a:pt x="61" y="207"/>
                      <a:pt x="61" y="209"/>
                    </a:cubicBezTo>
                    <a:cubicBezTo>
                      <a:pt x="63" y="213"/>
                      <a:pt x="66" y="215"/>
                      <a:pt x="69" y="216"/>
                    </a:cubicBezTo>
                    <a:cubicBezTo>
                      <a:pt x="72" y="216"/>
                      <a:pt x="75" y="216"/>
                      <a:pt x="78" y="214"/>
                    </a:cubicBezTo>
                    <a:cubicBezTo>
                      <a:pt x="82" y="225"/>
                      <a:pt x="82" y="225"/>
                      <a:pt x="82" y="225"/>
                    </a:cubicBezTo>
                    <a:cubicBezTo>
                      <a:pt x="54" y="245"/>
                      <a:pt x="54" y="245"/>
                      <a:pt x="54" y="245"/>
                    </a:cubicBezTo>
                    <a:cubicBezTo>
                      <a:pt x="50" y="235"/>
                      <a:pt x="50" y="235"/>
                      <a:pt x="50" y="235"/>
                    </a:cubicBezTo>
                    <a:cubicBezTo>
                      <a:pt x="51" y="234"/>
                      <a:pt x="51" y="232"/>
                      <a:pt x="52" y="230"/>
                    </a:cubicBezTo>
                    <a:cubicBezTo>
                      <a:pt x="53" y="229"/>
                      <a:pt x="54" y="226"/>
                      <a:pt x="54" y="224"/>
                    </a:cubicBezTo>
                    <a:cubicBezTo>
                      <a:pt x="54" y="220"/>
                      <a:pt x="54" y="217"/>
                      <a:pt x="54" y="213"/>
                    </a:cubicBezTo>
                    <a:cubicBezTo>
                      <a:pt x="53" y="210"/>
                      <a:pt x="52" y="205"/>
                      <a:pt x="51" y="199"/>
                    </a:cubicBezTo>
                    <a:cubicBezTo>
                      <a:pt x="43" y="170"/>
                      <a:pt x="35" y="137"/>
                      <a:pt x="25" y="101"/>
                    </a:cubicBezTo>
                    <a:cubicBezTo>
                      <a:pt x="16" y="64"/>
                      <a:pt x="7" y="32"/>
                      <a:pt x="0" y="3"/>
                    </a:cubicBezTo>
                    <a:cubicBezTo>
                      <a:pt x="4" y="0"/>
                      <a:pt x="4" y="0"/>
                      <a:pt x="4" y="0"/>
                    </a:cubicBezTo>
                    <a:cubicBezTo>
                      <a:pt x="106" y="165"/>
                      <a:pt x="106" y="165"/>
                      <a:pt x="106" y="165"/>
                    </a:cubicBezTo>
                    <a:cubicBezTo>
                      <a:pt x="109" y="168"/>
                      <a:pt x="111" y="171"/>
                      <a:pt x="112" y="173"/>
                    </a:cubicBezTo>
                    <a:cubicBezTo>
                      <a:pt x="114" y="175"/>
                      <a:pt x="116" y="177"/>
                      <a:pt x="118" y="178"/>
                    </a:cubicBezTo>
                    <a:cubicBezTo>
                      <a:pt x="119" y="179"/>
                      <a:pt x="121" y="179"/>
                      <a:pt x="123" y="179"/>
                    </a:cubicBezTo>
                    <a:cubicBezTo>
                      <a:pt x="124" y="179"/>
                      <a:pt x="126" y="179"/>
                      <a:pt x="127" y="178"/>
                    </a:cubicBezTo>
                    <a:cubicBezTo>
                      <a:pt x="131" y="189"/>
                      <a:pt x="131" y="189"/>
                      <a:pt x="131" y="189"/>
                    </a:cubicBezTo>
                    <a:close/>
                    <a:moveTo>
                      <a:pt x="64" y="124"/>
                    </a:moveTo>
                    <a:cubicBezTo>
                      <a:pt x="18" y="50"/>
                      <a:pt x="18" y="50"/>
                      <a:pt x="18" y="50"/>
                    </a:cubicBezTo>
                    <a:cubicBezTo>
                      <a:pt x="42" y="141"/>
                      <a:pt x="42" y="141"/>
                      <a:pt x="42" y="141"/>
                    </a:cubicBezTo>
                    <a:lnTo>
                      <a:pt x="64" y="124"/>
                    </a:lnTo>
                    <a:close/>
                  </a:path>
                </a:pathLst>
              </a:custGeom>
              <a:solidFill>
                <a:srgbClr val="898989"/>
              </a:solidFill>
              <a:ln>
                <a:noFill/>
              </a:ln>
            </p:spPr>
            <p:txBody>
              <a:bodyPr anchor="ctr"/>
              <a:lstStyle/>
              <a:p>
                <a:pPr algn="ctr"/>
                <a:endParaRPr/>
              </a:p>
            </p:txBody>
          </p:sp>
          <p:sp>
            <p:nvSpPr>
              <p:cNvPr id="34" name="iSliḋê">
                <a:extLst>
                  <a:ext uri="{FF2B5EF4-FFF2-40B4-BE49-F238E27FC236}">
                    <a16:creationId xmlns:a16="http://schemas.microsoft.com/office/drawing/2014/main" id="{AF14015C-902F-F12A-4DCB-986D7B13DDB4}"/>
                  </a:ext>
                </a:extLst>
              </p:cNvPr>
              <p:cNvSpPr/>
              <p:nvPr/>
            </p:nvSpPr>
            <p:spPr bwMode="auto">
              <a:xfrm>
                <a:off x="3557588" y="3838576"/>
                <a:ext cx="133350" cy="211138"/>
              </a:xfrm>
              <a:custGeom>
                <a:avLst/>
                <a:gdLst>
                  <a:gd name="T0" fmla="*/ 81 w 170"/>
                  <a:gd name="T1" fmla="*/ 10 h 268"/>
                  <a:gd name="T2" fmla="*/ 78 w 170"/>
                  <a:gd name="T3" fmla="*/ 16 h 268"/>
                  <a:gd name="T4" fmla="*/ 76 w 170"/>
                  <a:gd name="T5" fmla="*/ 24 h 268"/>
                  <a:gd name="T6" fmla="*/ 81 w 170"/>
                  <a:gd name="T7" fmla="*/ 40 h 268"/>
                  <a:gd name="T8" fmla="*/ 94 w 170"/>
                  <a:gd name="T9" fmla="*/ 66 h 268"/>
                  <a:gd name="T10" fmla="*/ 170 w 170"/>
                  <a:gd name="T11" fmla="*/ 213 h 268"/>
                  <a:gd name="T12" fmla="*/ 166 w 170"/>
                  <a:gd name="T13" fmla="*/ 217 h 268"/>
                  <a:gd name="T14" fmla="*/ 38 w 170"/>
                  <a:gd name="T15" fmla="*/ 91 h 268"/>
                  <a:gd name="T16" fmla="*/ 92 w 170"/>
                  <a:gd name="T17" fmla="*/ 195 h 268"/>
                  <a:gd name="T18" fmla="*/ 106 w 170"/>
                  <a:gd name="T19" fmla="*/ 221 h 268"/>
                  <a:gd name="T20" fmla="*/ 116 w 170"/>
                  <a:gd name="T21" fmla="*/ 232 h 268"/>
                  <a:gd name="T22" fmla="*/ 123 w 170"/>
                  <a:gd name="T23" fmla="*/ 233 h 268"/>
                  <a:gd name="T24" fmla="*/ 129 w 170"/>
                  <a:gd name="T25" fmla="*/ 232 h 268"/>
                  <a:gd name="T26" fmla="*/ 135 w 170"/>
                  <a:gd name="T27" fmla="*/ 242 h 268"/>
                  <a:gd name="T28" fmla="*/ 106 w 170"/>
                  <a:gd name="T29" fmla="*/ 268 h 268"/>
                  <a:gd name="T30" fmla="*/ 101 w 170"/>
                  <a:gd name="T31" fmla="*/ 258 h 268"/>
                  <a:gd name="T32" fmla="*/ 104 w 170"/>
                  <a:gd name="T33" fmla="*/ 251 h 268"/>
                  <a:gd name="T34" fmla="*/ 105 w 170"/>
                  <a:gd name="T35" fmla="*/ 243 h 268"/>
                  <a:gd name="T36" fmla="*/ 101 w 170"/>
                  <a:gd name="T37" fmla="*/ 229 h 268"/>
                  <a:gd name="T38" fmla="*/ 88 w 170"/>
                  <a:gd name="T39" fmla="*/ 200 h 268"/>
                  <a:gd name="T40" fmla="*/ 36 w 170"/>
                  <a:gd name="T41" fmla="*/ 102 h 268"/>
                  <a:gd name="T42" fmla="*/ 29 w 170"/>
                  <a:gd name="T43" fmla="*/ 89 h 268"/>
                  <a:gd name="T44" fmla="*/ 21 w 170"/>
                  <a:gd name="T45" fmla="*/ 81 h 268"/>
                  <a:gd name="T46" fmla="*/ 12 w 170"/>
                  <a:gd name="T47" fmla="*/ 78 h 268"/>
                  <a:gd name="T48" fmla="*/ 5 w 170"/>
                  <a:gd name="T49" fmla="*/ 79 h 268"/>
                  <a:gd name="T50" fmla="*/ 0 w 170"/>
                  <a:gd name="T51" fmla="*/ 69 h 268"/>
                  <a:gd name="T52" fmla="*/ 20 w 170"/>
                  <a:gd name="T53" fmla="*/ 50 h 268"/>
                  <a:gd name="T54" fmla="*/ 139 w 170"/>
                  <a:gd name="T55" fmla="*/ 168 h 268"/>
                  <a:gd name="T56" fmla="*/ 90 w 170"/>
                  <a:gd name="T57" fmla="*/ 72 h 268"/>
                  <a:gd name="T58" fmla="*/ 75 w 170"/>
                  <a:gd name="T59" fmla="*/ 46 h 268"/>
                  <a:gd name="T60" fmla="*/ 66 w 170"/>
                  <a:gd name="T61" fmla="*/ 36 h 268"/>
                  <a:gd name="T62" fmla="*/ 59 w 170"/>
                  <a:gd name="T63" fmla="*/ 34 h 268"/>
                  <a:gd name="T64" fmla="*/ 53 w 170"/>
                  <a:gd name="T65" fmla="*/ 36 h 268"/>
                  <a:gd name="T66" fmla="*/ 47 w 170"/>
                  <a:gd name="T67" fmla="*/ 26 h 268"/>
                  <a:gd name="T68" fmla="*/ 76 w 170"/>
                  <a:gd name="T69" fmla="*/ 0 h 268"/>
                  <a:gd name="T70" fmla="*/ 81 w 170"/>
                  <a:gd name="T71" fmla="*/ 1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268">
                    <a:moveTo>
                      <a:pt x="81" y="10"/>
                    </a:moveTo>
                    <a:cubicBezTo>
                      <a:pt x="80" y="11"/>
                      <a:pt x="79" y="13"/>
                      <a:pt x="78" y="16"/>
                    </a:cubicBezTo>
                    <a:cubicBezTo>
                      <a:pt x="77" y="19"/>
                      <a:pt x="76" y="22"/>
                      <a:pt x="76" y="24"/>
                    </a:cubicBezTo>
                    <a:cubicBezTo>
                      <a:pt x="76" y="28"/>
                      <a:pt x="78" y="33"/>
                      <a:pt x="81" y="40"/>
                    </a:cubicBezTo>
                    <a:cubicBezTo>
                      <a:pt x="84" y="47"/>
                      <a:pt x="88" y="56"/>
                      <a:pt x="94" y="66"/>
                    </a:cubicBezTo>
                    <a:cubicBezTo>
                      <a:pt x="170" y="213"/>
                      <a:pt x="170" y="213"/>
                      <a:pt x="170" y="213"/>
                    </a:cubicBezTo>
                    <a:cubicBezTo>
                      <a:pt x="166" y="217"/>
                      <a:pt x="166" y="217"/>
                      <a:pt x="166" y="217"/>
                    </a:cubicBezTo>
                    <a:cubicBezTo>
                      <a:pt x="38" y="91"/>
                      <a:pt x="38" y="91"/>
                      <a:pt x="38" y="91"/>
                    </a:cubicBezTo>
                    <a:cubicBezTo>
                      <a:pt x="92" y="195"/>
                      <a:pt x="92" y="195"/>
                      <a:pt x="92" y="195"/>
                    </a:cubicBezTo>
                    <a:cubicBezTo>
                      <a:pt x="98" y="206"/>
                      <a:pt x="103" y="215"/>
                      <a:pt x="106" y="221"/>
                    </a:cubicBezTo>
                    <a:cubicBezTo>
                      <a:pt x="110" y="226"/>
                      <a:pt x="113" y="230"/>
                      <a:pt x="116" y="232"/>
                    </a:cubicBezTo>
                    <a:cubicBezTo>
                      <a:pt x="117" y="233"/>
                      <a:pt x="120" y="234"/>
                      <a:pt x="123" y="233"/>
                    </a:cubicBezTo>
                    <a:cubicBezTo>
                      <a:pt x="127" y="233"/>
                      <a:pt x="129" y="232"/>
                      <a:pt x="129" y="232"/>
                    </a:cubicBezTo>
                    <a:cubicBezTo>
                      <a:pt x="135" y="242"/>
                      <a:pt x="135" y="242"/>
                      <a:pt x="135" y="242"/>
                    </a:cubicBezTo>
                    <a:cubicBezTo>
                      <a:pt x="106" y="268"/>
                      <a:pt x="106" y="268"/>
                      <a:pt x="106" y="268"/>
                    </a:cubicBezTo>
                    <a:cubicBezTo>
                      <a:pt x="101" y="258"/>
                      <a:pt x="101" y="258"/>
                      <a:pt x="101" y="258"/>
                    </a:cubicBezTo>
                    <a:cubicBezTo>
                      <a:pt x="101" y="257"/>
                      <a:pt x="102" y="255"/>
                      <a:pt x="104" y="251"/>
                    </a:cubicBezTo>
                    <a:cubicBezTo>
                      <a:pt x="105" y="248"/>
                      <a:pt x="106" y="245"/>
                      <a:pt x="105" y="243"/>
                    </a:cubicBezTo>
                    <a:cubicBezTo>
                      <a:pt x="105" y="239"/>
                      <a:pt x="104" y="235"/>
                      <a:pt x="101" y="229"/>
                    </a:cubicBezTo>
                    <a:cubicBezTo>
                      <a:pt x="99" y="223"/>
                      <a:pt x="94" y="214"/>
                      <a:pt x="88" y="200"/>
                    </a:cubicBezTo>
                    <a:cubicBezTo>
                      <a:pt x="36" y="102"/>
                      <a:pt x="36" y="102"/>
                      <a:pt x="36" y="102"/>
                    </a:cubicBezTo>
                    <a:cubicBezTo>
                      <a:pt x="34" y="97"/>
                      <a:pt x="31" y="93"/>
                      <a:pt x="29" y="89"/>
                    </a:cubicBezTo>
                    <a:cubicBezTo>
                      <a:pt x="26" y="86"/>
                      <a:pt x="23" y="83"/>
                      <a:pt x="21" y="81"/>
                    </a:cubicBezTo>
                    <a:cubicBezTo>
                      <a:pt x="18" y="79"/>
                      <a:pt x="15" y="78"/>
                      <a:pt x="12" y="78"/>
                    </a:cubicBezTo>
                    <a:cubicBezTo>
                      <a:pt x="9" y="77"/>
                      <a:pt x="7" y="78"/>
                      <a:pt x="5" y="79"/>
                    </a:cubicBezTo>
                    <a:cubicBezTo>
                      <a:pt x="0" y="69"/>
                      <a:pt x="0" y="69"/>
                      <a:pt x="0" y="69"/>
                    </a:cubicBezTo>
                    <a:cubicBezTo>
                      <a:pt x="20" y="50"/>
                      <a:pt x="20" y="50"/>
                      <a:pt x="20" y="50"/>
                    </a:cubicBezTo>
                    <a:cubicBezTo>
                      <a:pt x="139" y="168"/>
                      <a:pt x="139" y="168"/>
                      <a:pt x="139" y="168"/>
                    </a:cubicBezTo>
                    <a:cubicBezTo>
                      <a:pt x="90" y="72"/>
                      <a:pt x="90" y="72"/>
                      <a:pt x="90" y="72"/>
                    </a:cubicBezTo>
                    <a:cubicBezTo>
                      <a:pt x="84" y="61"/>
                      <a:pt x="79" y="52"/>
                      <a:pt x="75" y="46"/>
                    </a:cubicBezTo>
                    <a:cubicBezTo>
                      <a:pt x="71" y="40"/>
                      <a:pt x="68" y="37"/>
                      <a:pt x="66" y="36"/>
                    </a:cubicBezTo>
                    <a:cubicBezTo>
                      <a:pt x="64" y="35"/>
                      <a:pt x="62" y="34"/>
                      <a:pt x="59" y="34"/>
                    </a:cubicBezTo>
                    <a:cubicBezTo>
                      <a:pt x="56" y="35"/>
                      <a:pt x="54" y="35"/>
                      <a:pt x="53" y="36"/>
                    </a:cubicBezTo>
                    <a:cubicBezTo>
                      <a:pt x="47" y="26"/>
                      <a:pt x="47" y="26"/>
                      <a:pt x="47" y="26"/>
                    </a:cubicBezTo>
                    <a:cubicBezTo>
                      <a:pt x="76" y="0"/>
                      <a:pt x="76" y="0"/>
                      <a:pt x="76" y="0"/>
                    </a:cubicBezTo>
                    <a:lnTo>
                      <a:pt x="81" y="10"/>
                    </a:lnTo>
                    <a:close/>
                  </a:path>
                </a:pathLst>
              </a:custGeom>
              <a:solidFill>
                <a:srgbClr val="898989"/>
              </a:solidFill>
              <a:ln>
                <a:noFill/>
              </a:ln>
            </p:spPr>
            <p:txBody>
              <a:bodyPr anchor="ctr"/>
              <a:lstStyle/>
              <a:p>
                <a:pPr algn="ctr"/>
                <a:endParaRPr/>
              </a:p>
            </p:txBody>
          </p:sp>
          <p:sp>
            <p:nvSpPr>
              <p:cNvPr id="35" name="íṡļïďè">
                <a:extLst>
                  <a:ext uri="{FF2B5EF4-FFF2-40B4-BE49-F238E27FC236}">
                    <a16:creationId xmlns:a16="http://schemas.microsoft.com/office/drawing/2014/main" id="{6FC820C3-06C2-2717-0635-54854F27196D}"/>
                  </a:ext>
                </a:extLst>
              </p:cNvPr>
              <p:cNvSpPr/>
              <p:nvPr/>
            </p:nvSpPr>
            <p:spPr bwMode="auto">
              <a:xfrm>
                <a:off x="3624263" y="3802063"/>
                <a:ext cx="112713" cy="185738"/>
              </a:xfrm>
              <a:custGeom>
                <a:avLst/>
                <a:gdLst>
                  <a:gd name="T0" fmla="*/ 119 w 144"/>
                  <a:gd name="T1" fmla="*/ 77 h 236"/>
                  <a:gd name="T2" fmla="*/ 137 w 144"/>
                  <a:gd name="T3" fmla="*/ 125 h 236"/>
                  <a:gd name="T4" fmla="*/ 144 w 144"/>
                  <a:gd name="T5" fmla="*/ 164 h 236"/>
                  <a:gd name="T6" fmla="*/ 140 w 144"/>
                  <a:gd name="T7" fmla="*/ 193 h 236"/>
                  <a:gd name="T8" fmla="*/ 129 w 144"/>
                  <a:gd name="T9" fmla="*/ 211 h 236"/>
                  <a:gd name="T10" fmla="*/ 99 w 144"/>
                  <a:gd name="T11" fmla="*/ 236 h 236"/>
                  <a:gd name="T12" fmla="*/ 94 w 144"/>
                  <a:gd name="T13" fmla="*/ 226 h 236"/>
                  <a:gd name="T14" fmla="*/ 98 w 144"/>
                  <a:gd name="T15" fmla="*/ 222 h 236"/>
                  <a:gd name="T16" fmla="*/ 100 w 144"/>
                  <a:gd name="T17" fmla="*/ 218 h 236"/>
                  <a:gd name="T18" fmla="*/ 99 w 144"/>
                  <a:gd name="T19" fmla="*/ 210 h 236"/>
                  <a:gd name="T20" fmla="*/ 96 w 144"/>
                  <a:gd name="T21" fmla="*/ 201 h 236"/>
                  <a:gd name="T22" fmla="*/ 24 w 144"/>
                  <a:gd name="T23" fmla="*/ 53 h 236"/>
                  <a:gd name="T24" fmla="*/ 19 w 144"/>
                  <a:gd name="T25" fmla="*/ 45 h 236"/>
                  <a:gd name="T26" fmla="*/ 14 w 144"/>
                  <a:gd name="T27" fmla="*/ 41 h 236"/>
                  <a:gd name="T28" fmla="*/ 9 w 144"/>
                  <a:gd name="T29" fmla="*/ 40 h 236"/>
                  <a:gd name="T30" fmla="*/ 5 w 144"/>
                  <a:gd name="T31" fmla="*/ 42 h 236"/>
                  <a:gd name="T32" fmla="*/ 0 w 144"/>
                  <a:gd name="T33" fmla="*/ 31 h 236"/>
                  <a:gd name="T34" fmla="*/ 31 w 144"/>
                  <a:gd name="T35" fmla="*/ 5 h 236"/>
                  <a:gd name="T36" fmla="*/ 47 w 144"/>
                  <a:gd name="T37" fmla="*/ 0 h 236"/>
                  <a:gd name="T38" fmla="*/ 65 w 144"/>
                  <a:gd name="T39" fmla="*/ 6 h 236"/>
                  <a:gd name="T40" fmla="*/ 91 w 144"/>
                  <a:gd name="T41" fmla="*/ 31 h 236"/>
                  <a:gd name="T42" fmla="*/ 119 w 144"/>
                  <a:gd name="T43" fmla="*/ 77 h 236"/>
                  <a:gd name="T44" fmla="*/ 106 w 144"/>
                  <a:gd name="T45" fmla="*/ 87 h 236"/>
                  <a:gd name="T46" fmla="*/ 86 w 144"/>
                  <a:gd name="T47" fmla="*/ 52 h 236"/>
                  <a:gd name="T48" fmla="*/ 67 w 144"/>
                  <a:gd name="T49" fmla="*/ 27 h 236"/>
                  <a:gd name="T50" fmla="*/ 49 w 144"/>
                  <a:gd name="T51" fmla="*/ 16 h 236"/>
                  <a:gd name="T52" fmla="*/ 34 w 144"/>
                  <a:gd name="T53" fmla="*/ 19 h 236"/>
                  <a:gd name="T54" fmla="*/ 30 w 144"/>
                  <a:gd name="T55" fmla="*/ 23 h 236"/>
                  <a:gd name="T56" fmla="*/ 26 w 144"/>
                  <a:gd name="T57" fmla="*/ 27 h 236"/>
                  <a:gd name="T58" fmla="*/ 103 w 144"/>
                  <a:gd name="T59" fmla="*/ 184 h 236"/>
                  <a:gd name="T60" fmla="*/ 114 w 144"/>
                  <a:gd name="T61" fmla="*/ 200 h 236"/>
                  <a:gd name="T62" fmla="*/ 125 w 144"/>
                  <a:gd name="T63" fmla="*/ 198 h 236"/>
                  <a:gd name="T64" fmla="*/ 133 w 144"/>
                  <a:gd name="T65" fmla="*/ 182 h 236"/>
                  <a:gd name="T66" fmla="*/ 132 w 144"/>
                  <a:gd name="T67" fmla="*/ 157 h 236"/>
                  <a:gd name="T68" fmla="*/ 123 w 144"/>
                  <a:gd name="T69" fmla="*/ 125 h 236"/>
                  <a:gd name="T70" fmla="*/ 106 w 144"/>
                  <a:gd name="T71" fmla="*/ 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236">
                    <a:moveTo>
                      <a:pt x="119" y="77"/>
                    </a:moveTo>
                    <a:cubicBezTo>
                      <a:pt x="127" y="94"/>
                      <a:pt x="134" y="110"/>
                      <a:pt x="137" y="125"/>
                    </a:cubicBezTo>
                    <a:cubicBezTo>
                      <a:pt x="141" y="140"/>
                      <a:pt x="144" y="153"/>
                      <a:pt x="144" y="164"/>
                    </a:cubicBezTo>
                    <a:cubicBezTo>
                      <a:pt x="144" y="176"/>
                      <a:pt x="143" y="185"/>
                      <a:pt x="140" y="193"/>
                    </a:cubicBezTo>
                    <a:cubicBezTo>
                      <a:pt x="138" y="201"/>
                      <a:pt x="134" y="207"/>
                      <a:pt x="129" y="211"/>
                    </a:cubicBezTo>
                    <a:cubicBezTo>
                      <a:pt x="99" y="236"/>
                      <a:pt x="99" y="236"/>
                      <a:pt x="99" y="236"/>
                    </a:cubicBezTo>
                    <a:cubicBezTo>
                      <a:pt x="94" y="226"/>
                      <a:pt x="94" y="226"/>
                      <a:pt x="94" y="226"/>
                    </a:cubicBezTo>
                    <a:cubicBezTo>
                      <a:pt x="95" y="225"/>
                      <a:pt x="96" y="224"/>
                      <a:pt x="98" y="222"/>
                    </a:cubicBezTo>
                    <a:cubicBezTo>
                      <a:pt x="99" y="220"/>
                      <a:pt x="100" y="219"/>
                      <a:pt x="100" y="218"/>
                    </a:cubicBezTo>
                    <a:cubicBezTo>
                      <a:pt x="100" y="215"/>
                      <a:pt x="100" y="213"/>
                      <a:pt x="99" y="210"/>
                    </a:cubicBezTo>
                    <a:cubicBezTo>
                      <a:pt x="99" y="207"/>
                      <a:pt x="97" y="204"/>
                      <a:pt x="96" y="201"/>
                    </a:cubicBezTo>
                    <a:cubicBezTo>
                      <a:pt x="24" y="53"/>
                      <a:pt x="24" y="53"/>
                      <a:pt x="24" y="53"/>
                    </a:cubicBezTo>
                    <a:cubicBezTo>
                      <a:pt x="22" y="50"/>
                      <a:pt x="21" y="47"/>
                      <a:pt x="19" y="45"/>
                    </a:cubicBezTo>
                    <a:cubicBezTo>
                      <a:pt x="17" y="43"/>
                      <a:pt x="15" y="41"/>
                      <a:pt x="14" y="41"/>
                    </a:cubicBezTo>
                    <a:cubicBezTo>
                      <a:pt x="12" y="40"/>
                      <a:pt x="10" y="40"/>
                      <a:pt x="9" y="40"/>
                    </a:cubicBezTo>
                    <a:cubicBezTo>
                      <a:pt x="7" y="41"/>
                      <a:pt x="6" y="41"/>
                      <a:pt x="5" y="42"/>
                    </a:cubicBezTo>
                    <a:cubicBezTo>
                      <a:pt x="0" y="31"/>
                      <a:pt x="0" y="31"/>
                      <a:pt x="0" y="31"/>
                    </a:cubicBezTo>
                    <a:cubicBezTo>
                      <a:pt x="31" y="5"/>
                      <a:pt x="31" y="5"/>
                      <a:pt x="31" y="5"/>
                    </a:cubicBezTo>
                    <a:cubicBezTo>
                      <a:pt x="36" y="1"/>
                      <a:pt x="41" y="0"/>
                      <a:pt x="47" y="0"/>
                    </a:cubicBezTo>
                    <a:cubicBezTo>
                      <a:pt x="53" y="0"/>
                      <a:pt x="59" y="2"/>
                      <a:pt x="65" y="6"/>
                    </a:cubicBezTo>
                    <a:cubicBezTo>
                      <a:pt x="74" y="11"/>
                      <a:pt x="82" y="19"/>
                      <a:pt x="91" y="31"/>
                    </a:cubicBezTo>
                    <a:cubicBezTo>
                      <a:pt x="101" y="43"/>
                      <a:pt x="110" y="58"/>
                      <a:pt x="119" y="77"/>
                    </a:cubicBezTo>
                    <a:close/>
                    <a:moveTo>
                      <a:pt x="106" y="87"/>
                    </a:moveTo>
                    <a:cubicBezTo>
                      <a:pt x="100" y="74"/>
                      <a:pt x="93" y="62"/>
                      <a:pt x="86" y="52"/>
                    </a:cubicBezTo>
                    <a:cubicBezTo>
                      <a:pt x="80" y="42"/>
                      <a:pt x="73" y="34"/>
                      <a:pt x="67" y="27"/>
                    </a:cubicBezTo>
                    <a:cubicBezTo>
                      <a:pt x="60" y="21"/>
                      <a:pt x="55" y="18"/>
                      <a:pt x="49" y="16"/>
                    </a:cubicBezTo>
                    <a:cubicBezTo>
                      <a:pt x="43" y="14"/>
                      <a:pt x="38" y="15"/>
                      <a:pt x="34" y="19"/>
                    </a:cubicBezTo>
                    <a:cubicBezTo>
                      <a:pt x="33" y="20"/>
                      <a:pt x="31" y="21"/>
                      <a:pt x="30" y="23"/>
                    </a:cubicBezTo>
                    <a:cubicBezTo>
                      <a:pt x="28" y="25"/>
                      <a:pt x="27" y="26"/>
                      <a:pt x="26" y="27"/>
                    </a:cubicBezTo>
                    <a:cubicBezTo>
                      <a:pt x="103" y="184"/>
                      <a:pt x="103" y="184"/>
                      <a:pt x="103" y="184"/>
                    </a:cubicBezTo>
                    <a:cubicBezTo>
                      <a:pt x="107" y="193"/>
                      <a:pt x="111" y="198"/>
                      <a:pt x="114" y="200"/>
                    </a:cubicBezTo>
                    <a:cubicBezTo>
                      <a:pt x="118" y="202"/>
                      <a:pt x="121" y="201"/>
                      <a:pt x="125" y="198"/>
                    </a:cubicBezTo>
                    <a:cubicBezTo>
                      <a:pt x="129" y="194"/>
                      <a:pt x="132" y="189"/>
                      <a:pt x="133" y="182"/>
                    </a:cubicBezTo>
                    <a:cubicBezTo>
                      <a:pt x="134" y="175"/>
                      <a:pt x="134" y="167"/>
                      <a:pt x="132" y="157"/>
                    </a:cubicBezTo>
                    <a:cubicBezTo>
                      <a:pt x="130" y="148"/>
                      <a:pt x="127" y="137"/>
                      <a:pt x="123" y="125"/>
                    </a:cubicBezTo>
                    <a:cubicBezTo>
                      <a:pt x="119" y="114"/>
                      <a:pt x="113" y="101"/>
                      <a:pt x="106" y="87"/>
                    </a:cubicBezTo>
                    <a:close/>
                  </a:path>
                </a:pathLst>
              </a:custGeom>
              <a:solidFill>
                <a:srgbClr val="898989"/>
              </a:solidFill>
              <a:ln>
                <a:noFill/>
              </a:ln>
            </p:spPr>
            <p:txBody>
              <a:bodyPr anchor="ctr"/>
              <a:lstStyle/>
              <a:p>
                <a:pPr algn="ctr"/>
                <a:endParaRPr/>
              </a:p>
            </p:txBody>
          </p:sp>
          <p:sp>
            <p:nvSpPr>
              <p:cNvPr id="36" name="íṡ1íḍê">
                <a:extLst>
                  <a:ext uri="{FF2B5EF4-FFF2-40B4-BE49-F238E27FC236}">
                    <a16:creationId xmlns:a16="http://schemas.microsoft.com/office/drawing/2014/main" id="{EB1CD5DC-F417-0B16-2FE4-B07535D2A659}"/>
                  </a:ext>
                </a:extLst>
              </p:cNvPr>
              <p:cNvSpPr/>
              <p:nvPr/>
            </p:nvSpPr>
            <p:spPr bwMode="auto">
              <a:xfrm>
                <a:off x="3683001" y="3697288"/>
                <a:ext cx="142875" cy="160338"/>
              </a:xfrm>
              <a:custGeom>
                <a:avLst/>
                <a:gdLst>
                  <a:gd name="T0" fmla="*/ 84 w 183"/>
                  <a:gd name="T1" fmla="*/ 39 h 204"/>
                  <a:gd name="T2" fmla="*/ 82 w 183"/>
                  <a:gd name="T3" fmla="*/ 43 h 204"/>
                  <a:gd name="T4" fmla="*/ 72 w 183"/>
                  <a:gd name="T5" fmla="*/ 37 h 204"/>
                  <a:gd name="T6" fmla="*/ 60 w 183"/>
                  <a:gd name="T7" fmla="*/ 31 h 204"/>
                  <a:gd name="T8" fmla="*/ 49 w 183"/>
                  <a:gd name="T9" fmla="*/ 27 h 204"/>
                  <a:gd name="T10" fmla="*/ 43 w 183"/>
                  <a:gd name="T11" fmla="*/ 27 h 204"/>
                  <a:gd name="T12" fmla="*/ 39 w 183"/>
                  <a:gd name="T13" fmla="*/ 32 h 204"/>
                  <a:gd name="T14" fmla="*/ 36 w 183"/>
                  <a:gd name="T15" fmla="*/ 37 h 204"/>
                  <a:gd name="T16" fmla="*/ 34 w 183"/>
                  <a:gd name="T17" fmla="*/ 41 h 204"/>
                  <a:gd name="T18" fmla="*/ 154 w 183"/>
                  <a:gd name="T19" fmla="*/ 155 h 204"/>
                  <a:gd name="T20" fmla="*/ 161 w 183"/>
                  <a:gd name="T21" fmla="*/ 160 h 204"/>
                  <a:gd name="T22" fmla="*/ 167 w 183"/>
                  <a:gd name="T23" fmla="*/ 161 h 204"/>
                  <a:gd name="T24" fmla="*/ 171 w 183"/>
                  <a:gd name="T25" fmla="*/ 158 h 204"/>
                  <a:gd name="T26" fmla="*/ 176 w 183"/>
                  <a:gd name="T27" fmla="*/ 153 h 204"/>
                  <a:gd name="T28" fmla="*/ 183 w 183"/>
                  <a:gd name="T29" fmla="*/ 161 h 204"/>
                  <a:gd name="T30" fmla="*/ 160 w 183"/>
                  <a:gd name="T31" fmla="*/ 204 h 204"/>
                  <a:gd name="T32" fmla="*/ 152 w 183"/>
                  <a:gd name="T33" fmla="*/ 196 h 204"/>
                  <a:gd name="T34" fmla="*/ 155 w 183"/>
                  <a:gd name="T35" fmla="*/ 190 h 204"/>
                  <a:gd name="T36" fmla="*/ 156 w 183"/>
                  <a:gd name="T37" fmla="*/ 184 h 204"/>
                  <a:gd name="T38" fmla="*/ 154 w 183"/>
                  <a:gd name="T39" fmla="*/ 177 h 204"/>
                  <a:gd name="T40" fmla="*/ 147 w 183"/>
                  <a:gd name="T41" fmla="*/ 169 h 204"/>
                  <a:gd name="T42" fmla="*/ 26 w 183"/>
                  <a:gd name="T43" fmla="*/ 55 h 204"/>
                  <a:gd name="T44" fmla="*/ 24 w 183"/>
                  <a:gd name="T45" fmla="*/ 58 h 204"/>
                  <a:gd name="T46" fmla="*/ 22 w 183"/>
                  <a:gd name="T47" fmla="*/ 63 h 204"/>
                  <a:gd name="T48" fmla="*/ 19 w 183"/>
                  <a:gd name="T49" fmla="*/ 70 h 204"/>
                  <a:gd name="T50" fmla="*/ 21 w 183"/>
                  <a:gd name="T51" fmla="*/ 78 h 204"/>
                  <a:gd name="T52" fmla="*/ 27 w 183"/>
                  <a:gd name="T53" fmla="*/ 90 h 204"/>
                  <a:gd name="T54" fmla="*/ 36 w 183"/>
                  <a:gd name="T55" fmla="*/ 103 h 204"/>
                  <a:gd name="T56" fmla="*/ 43 w 183"/>
                  <a:gd name="T57" fmla="*/ 114 h 204"/>
                  <a:gd name="T58" fmla="*/ 41 w 183"/>
                  <a:gd name="T59" fmla="*/ 118 h 204"/>
                  <a:gd name="T60" fmla="*/ 0 w 183"/>
                  <a:gd name="T61" fmla="*/ 80 h 204"/>
                  <a:gd name="T62" fmla="*/ 44 w 183"/>
                  <a:gd name="T63" fmla="*/ 0 h 204"/>
                  <a:gd name="T64" fmla="*/ 84 w 183"/>
                  <a:gd name="T65"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204">
                    <a:moveTo>
                      <a:pt x="84" y="39"/>
                    </a:moveTo>
                    <a:cubicBezTo>
                      <a:pt x="82" y="43"/>
                      <a:pt x="82" y="43"/>
                      <a:pt x="82" y="43"/>
                    </a:cubicBezTo>
                    <a:cubicBezTo>
                      <a:pt x="79" y="41"/>
                      <a:pt x="76" y="39"/>
                      <a:pt x="72" y="37"/>
                    </a:cubicBezTo>
                    <a:cubicBezTo>
                      <a:pt x="68" y="35"/>
                      <a:pt x="64" y="33"/>
                      <a:pt x="60" y="31"/>
                    </a:cubicBezTo>
                    <a:cubicBezTo>
                      <a:pt x="56" y="29"/>
                      <a:pt x="52" y="28"/>
                      <a:pt x="49" y="27"/>
                    </a:cubicBezTo>
                    <a:cubicBezTo>
                      <a:pt x="46" y="26"/>
                      <a:pt x="44" y="26"/>
                      <a:pt x="43" y="27"/>
                    </a:cubicBezTo>
                    <a:cubicBezTo>
                      <a:pt x="42" y="29"/>
                      <a:pt x="40" y="30"/>
                      <a:pt x="39" y="32"/>
                    </a:cubicBezTo>
                    <a:cubicBezTo>
                      <a:pt x="38" y="34"/>
                      <a:pt x="37" y="36"/>
                      <a:pt x="36" y="37"/>
                    </a:cubicBezTo>
                    <a:cubicBezTo>
                      <a:pt x="34" y="41"/>
                      <a:pt x="34" y="41"/>
                      <a:pt x="34" y="41"/>
                    </a:cubicBezTo>
                    <a:cubicBezTo>
                      <a:pt x="154" y="155"/>
                      <a:pt x="154" y="155"/>
                      <a:pt x="154" y="155"/>
                    </a:cubicBezTo>
                    <a:cubicBezTo>
                      <a:pt x="156" y="157"/>
                      <a:pt x="158" y="158"/>
                      <a:pt x="161" y="160"/>
                    </a:cubicBezTo>
                    <a:cubicBezTo>
                      <a:pt x="163" y="161"/>
                      <a:pt x="165" y="161"/>
                      <a:pt x="167" y="161"/>
                    </a:cubicBezTo>
                    <a:cubicBezTo>
                      <a:pt x="168" y="161"/>
                      <a:pt x="169" y="160"/>
                      <a:pt x="171" y="158"/>
                    </a:cubicBezTo>
                    <a:cubicBezTo>
                      <a:pt x="174" y="156"/>
                      <a:pt x="175" y="155"/>
                      <a:pt x="176" y="153"/>
                    </a:cubicBezTo>
                    <a:cubicBezTo>
                      <a:pt x="183" y="161"/>
                      <a:pt x="183" y="161"/>
                      <a:pt x="183" y="161"/>
                    </a:cubicBezTo>
                    <a:cubicBezTo>
                      <a:pt x="160" y="204"/>
                      <a:pt x="160" y="204"/>
                      <a:pt x="160" y="204"/>
                    </a:cubicBezTo>
                    <a:cubicBezTo>
                      <a:pt x="152" y="196"/>
                      <a:pt x="152" y="196"/>
                      <a:pt x="152" y="196"/>
                    </a:cubicBezTo>
                    <a:cubicBezTo>
                      <a:pt x="153" y="195"/>
                      <a:pt x="154" y="193"/>
                      <a:pt x="155" y="190"/>
                    </a:cubicBezTo>
                    <a:cubicBezTo>
                      <a:pt x="156" y="187"/>
                      <a:pt x="156" y="185"/>
                      <a:pt x="156" y="184"/>
                    </a:cubicBezTo>
                    <a:cubicBezTo>
                      <a:pt x="156" y="181"/>
                      <a:pt x="155" y="179"/>
                      <a:pt x="154" y="177"/>
                    </a:cubicBezTo>
                    <a:cubicBezTo>
                      <a:pt x="152" y="174"/>
                      <a:pt x="150" y="172"/>
                      <a:pt x="147" y="169"/>
                    </a:cubicBezTo>
                    <a:cubicBezTo>
                      <a:pt x="26" y="55"/>
                      <a:pt x="26" y="55"/>
                      <a:pt x="26" y="55"/>
                    </a:cubicBezTo>
                    <a:cubicBezTo>
                      <a:pt x="24" y="58"/>
                      <a:pt x="24" y="58"/>
                      <a:pt x="24" y="58"/>
                    </a:cubicBezTo>
                    <a:cubicBezTo>
                      <a:pt x="24" y="60"/>
                      <a:pt x="23" y="61"/>
                      <a:pt x="22" y="63"/>
                    </a:cubicBezTo>
                    <a:cubicBezTo>
                      <a:pt x="21" y="66"/>
                      <a:pt x="20" y="68"/>
                      <a:pt x="19" y="70"/>
                    </a:cubicBezTo>
                    <a:cubicBezTo>
                      <a:pt x="19" y="71"/>
                      <a:pt x="19" y="74"/>
                      <a:pt x="21" y="78"/>
                    </a:cubicBezTo>
                    <a:cubicBezTo>
                      <a:pt x="23" y="82"/>
                      <a:pt x="25" y="86"/>
                      <a:pt x="27" y="90"/>
                    </a:cubicBezTo>
                    <a:cubicBezTo>
                      <a:pt x="30" y="95"/>
                      <a:pt x="33" y="99"/>
                      <a:pt x="36" y="103"/>
                    </a:cubicBezTo>
                    <a:cubicBezTo>
                      <a:pt x="39" y="108"/>
                      <a:pt x="41" y="111"/>
                      <a:pt x="43" y="114"/>
                    </a:cubicBezTo>
                    <a:cubicBezTo>
                      <a:pt x="41" y="118"/>
                      <a:pt x="41" y="118"/>
                      <a:pt x="41" y="118"/>
                    </a:cubicBezTo>
                    <a:cubicBezTo>
                      <a:pt x="0" y="80"/>
                      <a:pt x="0" y="80"/>
                      <a:pt x="0" y="80"/>
                    </a:cubicBezTo>
                    <a:cubicBezTo>
                      <a:pt x="44" y="0"/>
                      <a:pt x="44" y="0"/>
                      <a:pt x="44" y="0"/>
                    </a:cubicBezTo>
                    <a:lnTo>
                      <a:pt x="84" y="39"/>
                    </a:lnTo>
                    <a:close/>
                  </a:path>
                </a:pathLst>
              </a:custGeom>
              <a:solidFill>
                <a:srgbClr val="898989"/>
              </a:solidFill>
              <a:ln>
                <a:noFill/>
              </a:ln>
            </p:spPr>
            <p:txBody>
              <a:bodyPr anchor="ctr"/>
              <a:lstStyle/>
              <a:p>
                <a:pPr algn="ctr"/>
                <a:endParaRPr/>
              </a:p>
            </p:txBody>
          </p:sp>
          <p:sp>
            <p:nvSpPr>
              <p:cNvPr id="37" name="íṥ1îdê">
                <a:extLst>
                  <a:ext uri="{FF2B5EF4-FFF2-40B4-BE49-F238E27FC236}">
                    <a16:creationId xmlns:a16="http://schemas.microsoft.com/office/drawing/2014/main" id="{A621FF89-0B4B-6561-2E36-D944426C874F}"/>
                  </a:ext>
                </a:extLst>
              </p:cNvPr>
              <p:cNvSpPr/>
              <p:nvPr/>
            </p:nvSpPr>
            <p:spPr bwMode="auto">
              <a:xfrm>
                <a:off x="3717926" y="3638551"/>
                <a:ext cx="152400" cy="160338"/>
              </a:xfrm>
              <a:custGeom>
                <a:avLst/>
                <a:gdLst>
                  <a:gd name="T0" fmla="*/ 149 w 194"/>
                  <a:gd name="T1" fmla="*/ 85 h 203"/>
                  <a:gd name="T2" fmla="*/ 194 w 194"/>
                  <a:gd name="T3" fmla="*/ 125 h 203"/>
                  <a:gd name="T4" fmla="*/ 156 w 194"/>
                  <a:gd name="T5" fmla="*/ 203 h 203"/>
                  <a:gd name="T6" fmla="*/ 148 w 194"/>
                  <a:gd name="T7" fmla="*/ 197 h 203"/>
                  <a:gd name="T8" fmla="*/ 150 w 194"/>
                  <a:gd name="T9" fmla="*/ 191 h 203"/>
                  <a:gd name="T10" fmla="*/ 150 w 194"/>
                  <a:gd name="T11" fmla="*/ 185 h 203"/>
                  <a:gd name="T12" fmla="*/ 148 w 194"/>
                  <a:gd name="T13" fmla="*/ 179 h 203"/>
                  <a:gd name="T14" fmla="*/ 141 w 194"/>
                  <a:gd name="T15" fmla="*/ 172 h 203"/>
                  <a:gd name="T16" fmla="*/ 29 w 194"/>
                  <a:gd name="T17" fmla="*/ 79 h 203"/>
                  <a:gd name="T18" fmla="*/ 22 w 194"/>
                  <a:gd name="T19" fmla="*/ 74 h 203"/>
                  <a:gd name="T20" fmla="*/ 16 w 194"/>
                  <a:gd name="T21" fmla="*/ 73 h 203"/>
                  <a:gd name="T22" fmla="*/ 11 w 194"/>
                  <a:gd name="T23" fmla="*/ 76 h 203"/>
                  <a:gd name="T24" fmla="*/ 8 w 194"/>
                  <a:gd name="T25" fmla="*/ 80 h 203"/>
                  <a:gd name="T26" fmla="*/ 0 w 194"/>
                  <a:gd name="T27" fmla="*/ 73 h 203"/>
                  <a:gd name="T28" fmla="*/ 35 w 194"/>
                  <a:gd name="T29" fmla="*/ 0 h 203"/>
                  <a:gd name="T30" fmla="*/ 73 w 194"/>
                  <a:gd name="T31" fmla="*/ 31 h 203"/>
                  <a:gd name="T32" fmla="*/ 70 w 194"/>
                  <a:gd name="T33" fmla="*/ 36 h 203"/>
                  <a:gd name="T34" fmla="*/ 50 w 194"/>
                  <a:gd name="T35" fmla="*/ 27 h 203"/>
                  <a:gd name="T36" fmla="*/ 36 w 194"/>
                  <a:gd name="T37" fmla="*/ 27 h 203"/>
                  <a:gd name="T38" fmla="*/ 32 w 194"/>
                  <a:gd name="T39" fmla="*/ 32 h 203"/>
                  <a:gd name="T40" fmla="*/ 29 w 194"/>
                  <a:gd name="T41" fmla="*/ 38 h 203"/>
                  <a:gd name="T42" fmla="*/ 22 w 194"/>
                  <a:gd name="T43" fmla="*/ 53 h 203"/>
                  <a:gd name="T44" fmla="*/ 84 w 194"/>
                  <a:gd name="T45" fmla="*/ 105 h 203"/>
                  <a:gd name="T46" fmla="*/ 89 w 194"/>
                  <a:gd name="T47" fmla="*/ 94 h 203"/>
                  <a:gd name="T48" fmla="*/ 91 w 194"/>
                  <a:gd name="T49" fmla="*/ 85 h 203"/>
                  <a:gd name="T50" fmla="*/ 88 w 194"/>
                  <a:gd name="T51" fmla="*/ 76 h 203"/>
                  <a:gd name="T52" fmla="*/ 81 w 194"/>
                  <a:gd name="T53" fmla="*/ 67 h 203"/>
                  <a:gd name="T54" fmla="*/ 71 w 194"/>
                  <a:gd name="T55" fmla="*/ 57 h 203"/>
                  <a:gd name="T56" fmla="*/ 74 w 194"/>
                  <a:gd name="T57" fmla="*/ 52 h 203"/>
                  <a:gd name="T58" fmla="*/ 135 w 194"/>
                  <a:gd name="T59" fmla="*/ 103 h 203"/>
                  <a:gd name="T60" fmla="*/ 132 w 194"/>
                  <a:gd name="T61" fmla="*/ 108 h 203"/>
                  <a:gd name="T62" fmla="*/ 120 w 194"/>
                  <a:gd name="T63" fmla="*/ 100 h 203"/>
                  <a:gd name="T64" fmla="*/ 111 w 194"/>
                  <a:gd name="T65" fmla="*/ 95 h 203"/>
                  <a:gd name="T66" fmla="*/ 103 w 194"/>
                  <a:gd name="T67" fmla="*/ 95 h 203"/>
                  <a:gd name="T68" fmla="*/ 98 w 194"/>
                  <a:gd name="T69" fmla="*/ 101 h 203"/>
                  <a:gd name="T70" fmla="*/ 93 w 194"/>
                  <a:gd name="T71" fmla="*/ 112 h 203"/>
                  <a:gd name="T72" fmla="*/ 140 w 194"/>
                  <a:gd name="T73" fmla="*/ 151 h 203"/>
                  <a:gd name="T74" fmla="*/ 151 w 194"/>
                  <a:gd name="T75" fmla="*/ 160 h 203"/>
                  <a:gd name="T76" fmla="*/ 158 w 194"/>
                  <a:gd name="T77" fmla="*/ 163 h 203"/>
                  <a:gd name="T78" fmla="*/ 163 w 194"/>
                  <a:gd name="T79" fmla="*/ 160 h 203"/>
                  <a:gd name="T80" fmla="*/ 168 w 194"/>
                  <a:gd name="T81" fmla="*/ 152 h 203"/>
                  <a:gd name="T82" fmla="*/ 171 w 194"/>
                  <a:gd name="T83" fmla="*/ 146 h 203"/>
                  <a:gd name="T84" fmla="*/ 173 w 194"/>
                  <a:gd name="T85" fmla="*/ 140 h 203"/>
                  <a:gd name="T86" fmla="*/ 174 w 194"/>
                  <a:gd name="T87" fmla="*/ 133 h 203"/>
                  <a:gd name="T88" fmla="*/ 173 w 194"/>
                  <a:gd name="T89" fmla="*/ 127 h 203"/>
                  <a:gd name="T90" fmla="*/ 160 w 194"/>
                  <a:gd name="T91" fmla="*/ 107 h 203"/>
                  <a:gd name="T92" fmla="*/ 146 w 194"/>
                  <a:gd name="T93" fmla="*/ 89 h 203"/>
                  <a:gd name="T94" fmla="*/ 149 w 194"/>
                  <a:gd name="T95"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03">
                    <a:moveTo>
                      <a:pt x="149" y="85"/>
                    </a:moveTo>
                    <a:cubicBezTo>
                      <a:pt x="194" y="125"/>
                      <a:pt x="194" y="125"/>
                      <a:pt x="194" y="125"/>
                    </a:cubicBezTo>
                    <a:cubicBezTo>
                      <a:pt x="156" y="203"/>
                      <a:pt x="156" y="203"/>
                      <a:pt x="156" y="203"/>
                    </a:cubicBezTo>
                    <a:cubicBezTo>
                      <a:pt x="148" y="197"/>
                      <a:pt x="148" y="197"/>
                      <a:pt x="148" y="197"/>
                    </a:cubicBezTo>
                    <a:cubicBezTo>
                      <a:pt x="149" y="195"/>
                      <a:pt x="149" y="193"/>
                      <a:pt x="150" y="191"/>
                    </a:cubicBezTo>
                    <a:cubicBezTo>
                      <a:pt x="150" y="188"/>
                      <a:pt x="151" y="186"/>
                      <a:pt x="150" y="185"/>
                    </a:cubicBezTo>
                    <a:cubicBezTo>
                      <a:pt x="150" y="183"/>
                      <a:pt x="149" y="181"/>
                      <a:pt x="148" y="179"/>
                    </a:cubicBezTo>
                    <a:cubicBezTo>
                      <a:pt x="146" y="177"/>
                      <a:pt x="144" y="175"/>
                      <a:pt x="141" y="172"/>
                    </a:cubicBezTo>
                    <a:cubicBezTo>
                      <a:pt x="29" y="79"/>
                      <a:pt x="29" y="79"/>
                      <a:pt x="29" y="79"/>
                    </a:cubicBezTo>
                    <a:cubicBezTo>
                      <a:pt x="27" y="77"/>
                      <a:pt x="24" y="75"/>
                      <a:pt x="22" y="74"/>
                    </a:cubicBezTo>
                    <a:cubicBezTo>
                      <a:pt x="20" y="73"/>
                      <a:pt x="18" y="73"/>
                      <a:pt x="16" y="73"/>
                    </a:cubicBezTo>
                    <a:cubicBezTo>
                      <a:pt x="15" y="74"/>
                      <a:pt x="13" y="75"/>
                      <a:pt x="11" y="76"/>
                    </a:cubicBezTo>
                    <a:cubicBezTo>
                      <a:pt x="10" y="78"/>
                      <a:pt x="8" y="79"/>
                      <a:pt x="8" y="80"/>
                    </a:cubicBezTo>
                    <a:cubicBezTo>
                      <a:pt x="0" y="73"/>
                      <a:pt x="0" y="73"/>
                      <a:pt x="0" y="73"/>
                    </a:cubicBezTo>
                    <a:cubicBezTo>
                      <a:pt x="35" y="0"/>
                      <a:pt x="35" y="0"/>
                      <a:pt x="35" y="0"/>
                    </a:cubicBezTo>
                    <a:cubicBezTo>
                      <a:pt x="73" y="31"/>
                      <a:pt x="73" y="31"/>
                      <a:pt x="73" y="31"/>
                    </a:cubicBezTo>
                    <a:cubicBezTo>
                      <a:pt x="70" y="36"/>
                      <a:pt x="70" y="36"/>
                      <a:pt x="70" y="36"/>
                    </a:cubicBezTo>
                    <a:cubicBezTo>
                      <a:pt x="64" y="33"/>
                      <a:pt x="58" y="30"/>
                      <a:pt x="50" y="27"/>
                    </a:cubicBezTo>
                    <a:cubicBezTo>
                      <a:pt x="42" y="25"/>
                      <a:pt x="37" y="25"/>
                      <a:pt x="36" y="27"/>
                    </a:cubicBezTo>
                    <a:cubicBezTo>
                      <a:pt x="35" y="28"/>
                      <a:pt x="34" y="30"/>
                      <a:pt x="32" y="32"/>
                    </a:cubicBezTo>
                    <a:cubicBezTo>
                      <a:pt x="31" y="33"/>
                      <a:pt x="30" y="36"/>
                      <a:pt x="29" y="38"/>
                    </a:cubicBezTo>
                    <a:cubicBezTo>
                      <a:pt x="22" y="53"/>
                      <a:pt x="22" y="53"/>
                      <a:pt x="22" y="53"/>
                    </a:cubicBezTo>
                    <a:cubicBezTo>
                      <a:pt x="84" y="105"/>
                      <a:pt x="84" y="105"/>
                      <a:pt x="84" y="105"/>
                    </a:cubicBezTo>
                    <a:cubicBezTo>
                      <a:pt x="89" y="94"/>
                      <a:pt x="89" y="94"/>
                      <a:pt x="89" y="94"/>
                    </a:cubicBezTo>
                    <a:cubicBezTo>
                      <a:pt x="91" y="91"/>
                      <a:pt x="91" y="88"/>
                      <a:pt x="91" y="85"/>
                    </a:cubicBezTo>
                    <a:cubicBezTo>
                      <a:pt x="91" y="83"/>
                      <a:pt x="90" y="80"/>
                      <a:pt x="88" y="76"/>
                    </a:cubicBezTo>
                    <a:cubicBezTo>
                      <a:pt x="86" y="74"/>
                      <a:pt x="84" y="71"/>
                      <a:pt x="81" y="67"/>
                    </a:cubicBezTo>
                    <a:cubicBezTo>
                      <a:pt x="77" y="63"/>
                      <a:pt x="74" y="60"/>
                      <a:pt x="71" y="57"/>
                    </a:cubicBezTo>
                    <a:cubicBezTo>
                      <a:pt x="74" y="52"/>
                      <a:pt x="74" y="52"/>
                      <a:pt x="74" y="52"/>
                    </a:cubicBezTo>
                    <a:cubicBezTo>
                      <a:pt x="135" y="103"/>
                      <a:pt x="135" y="103"/>
                      <a:pt x="135" y="103"/>
                    </a:cubicBezTo>
                    <a:cubicBezTo>
                      <a:pt x="132" y="108"/>
                      <a:pt x="132" y="108"/>
                      <a:pt x="132" y="108"/>
                    </a:cubicBezTo>
                    <a:cubicBezTo>
                      <a:pt x="129" y="105"/>
                      <a:pt x="125" y="103"/>
                      <a:pt x="120" y="100"/>
                    </a:cubicBezTo>
                    <a:cubicBezTo>
                      <a:pt x="116" y="98"/>
                      <a:pt x="113" y="96"/>
                      <a:pt x="111" y="95"/>
                    </a:cubicBezTo>
                    <a:cubicBezTo>
                      <a:pt x="107" y="94"/>
                      <a:pt x="104" y="94"/>
                      <a:pt x="103" y="95"/>
                    </a:cubicBezTo>
                    <a:cubicBezTo>
                      <a:pt x="101" y="96"/>
                      <a:pt x="99" y="98"/>
                      <a:pt x="98" y="101"/>
                    </a:cubicBezTo>
                    <a:cubicBezTo>
                      <a:pt x="93" y="112"/>
                      <a:pt x="93" y="112"/>
                      <a:pt x="93" y="112"/>
                    </a:cubicBezTo>
                    <a:cubicBezTo>
                      <a:pt x="140" y="151"/>
                      <a:pt x="140" y="151"/>
                      <a:pt x="140" y="151"/>
                    </a:cubicBezTo>
                    <a:cubicBezTo>
                      <a:pt x="144" y="155"/>
                      <a:pt x="148" y="158"/>
                      <a:pt x="151" y="160"/>
                    </a:cubicBezTo>
                    <a:cubicBezTo>
                      <a:pt x="154" y="162"/>
                      <a:pt x="156" y="163"/>
                      <a:pt x="158" y="163"/>
                    </a:cubicBezTo>
                    <a:cubicBezTo>
                      <a:pt x="160" y="163"/>
                      <a:pt x="162" y="162"/>
                      <a:pt x="163" y="160"/>
                    </a:cubicBezTo>
                    <a:cubicBezTo>
                      <a:pt x="165" y="158"/>
                      <a:pt x="166" y="156"/>
                      <a:pt x="168" y="152"/>
                    </a:cubicBezTo>
                    <a:cubicBezTo>
                      <a:pt x="169" y="151"/>
                      <a:pt x="170" y="149"/>
                      <a:pt x="171" y="146"/>
                    </a:cubicBezTo>
                    <a:cubicBezTo>
                      <a:pt x="172" y="144"/>
                      <a:pt x="173" y="142"/>
                      <a:pt x="173" y="140"/>
                    </a:cubicBezTo>
                    <a:cubicBezTo>
                      <a:pt x="174" y="138"/>
                      <a:pt x="174" y="136"/>
                      <a:pt x="174" y="133"/>
                    </a:cubicBezTo>
                    <a:cubicBezTo>
                      <a:pt x="174" y="131"/>
                      <a:pt x="174" y="129"/>
                      <a:pt x="173" y="127"/>
                    </a:cubicBezTo>
                    <a:cubicBezTo>
                      <a:pt x="170" y="122"/>
                      <a:pt x="166" y="115"/>
                      <a:pt x="160" y="107"/>
                    </a:cubicBezTo>
                    <a:cubicBezTo>
                      <a:pt x="154" y="99"/>
                      <a:pt x="149" y="93"/>
                      <a:pt x="146" y="89"/>
                    </a:cubicBezTo>
                    <a:lnTo>
                      <a:pt x="149" y="85"/>
                    </a:lnTo>
                    <a:close/>
                  </a:path>
                </a:pathLst>
              </a:custGeom>
              <a:solidFill>
                <a:srgbClr val="898989"/>
              </a:solidFill>
              <a:ln>
                <a:noFill/>
              </a:ln>
            </p:spPr>
            <p:txBody>
              <a:bodyPr anchor="ctr"/>
              <a:lstStyle/>
              <a:p>
                <a:pPr algn="ctr"/>
                <a:endParaRPr/>
              </a:p>
            </p:txBody>
          </p:sp>
          <p:sp>
            <p:nvSpPr>
              <p:cNvPr id="38" name="íṧḻïďé">
                <a:extLst>
                  <a:ext uri="{FF2B5EF4-FFF2-40B4-BE49-F238E27FC236}">
                    <a16:creationId xmlns:a16="http://schemas.microsoft.com/office/drawing/2014/main" id="{15D0F97D-764C-DC67-1957-1F58A7978FF0}"/>
                  </a:ext>
                </a:extLst>
              </p:cNvPr>
              <p:cNvSpPr/>
              <p:nvPr/>
            </p:nvSpPr>
            <p:spPr bwMode="auto">
              <a:xfrm>
                <a:off x="3756026" y="3581401"/>
                <a:ext cx="144463" cy="115888"/>
              </a:xfrm>
              <a:custGeom>
                <a:avLst/>
                <a:gdLst>
                  <a:gd name="T0" fmla="*/ 182 w 184"/>
                  <a:gd name="T1" fmla="*/ 126 h 148"/>
                  <a:gd name="T2" fmla="*/ 170 w 184"/>
                  <a:gd name="T3" fmla="*/ 141 h 148"/>
                  <a:gd name="T4" fmla="*/ 148 w 184"/>
                  <a:gd name="T5" fmla="*/ 147 h 148"/>
                  <a:gd name="T6" fmla="*/ 117 w 184"/>
                  <a:gd name="T7" fmla="*/ 144 h 148"/>
                  <a:gd name="T8" fmla="*/ 79 w 184"/>
                  <a:gd name="T9" fmla="*/ 129 h 148"/>
                  <a:gd name="T10" fmla="*/ 43 w 184"/>
                  <a:gd name="T11" fmla="*/ 107 h 148"/>
                  <a:gd name="T12" fmla="*/ 17 w 184"/>
                  <a:gd name="T13" fmla="*/ 81 h 148"/>
                  <a:gd name="T14" fmla="*/ 3 w 184"/>
                  <a:gd name="T15" fmla="*/ 56 h 148"/>
                  <a:gd name="T16" fmla="*/ 2 w 184"/>
                  <a:gd name="T17" fmla="*/ 33 h 148"/>
                  <a:gd name="T18" fmla="*/ 9 w 184"/>
                  <a:gd name="T19" fmla="*/ 21 h 148"/>
                  <a:gd name="T20" fmla="*/ 21 w 184"/>
                  <a:gd name="T21" fmla="*/ 13 h 148"/>
                  <a:gd name="T22" fmla="*/ 14 w 184"/>
                  <a:gd name="T23" fmla="*/ 6 h 148"/>
                  <a:gd name="T24" fmla="*/ 16 w 184"/>
                  <a:gd name="T25" fmla="*/ 0 h 148"/>
                  <a:gd name="T26" fmla="*/ 77 w 184"/>
                  <a:gd name="T27" fmla="*/ 30 h 148"/>
                  <a:gd name="T28" fmla="*/ 76 w 184"/>
                  <a:gd name="T29" fmla="*/ 36 h 148"/>
                  <a:gd name="T30" fmla="*/ 55 w 184"/>
                  <a:gd name="T31" fmla="*/ 30 h 148"/>
                  <a:gd name="T32" fmla="*/ 36 w 184"/>
                  <a:gd name="T33" fmla="*/ 27 h 148"/>
                  <a:gd name="T34" fmla="*/ 20 w 184"/>
                  <a:gd name="T35" fmla="*/ 29 h 148"/>
                  <a:gd name="T36" fmla="*/ 12 w 184"/>
                  <a:gd name="T37" fmla="*/ 38 h 148"/>
                  <a:gd name="T38" fmla="*/ 14 w 184"/>
                  <a:gd name="T39" fmla="*/ 54 h 148"/>
                  <a:gd name="T40" fmla="*/ 26 w 184"/>
                  <a:gd name="T41" fmla="*/ 72 h 148"/>
                  <a:gd name="T42" fmla="*/ 49 w 184"/>
                  <a:gd name="T43" fmla="*/ 91 h 148"/>
                  <a:gd name="T44" fmla="*/ 83 w 184"/>
                  <a:gd name="T45" fmla="*/ 111 h 148"/>
                  <a:gd name="T46" fmla="*/ 114 w 184"/>
                  <a:gd name="T47" fmla="*/ 123 h 148"/>
                  <a:gd name="T48" fmla="*/ 140 w 184"/>
                  <a:gd name="T49" fmla="*/ 128 h 148"/>
                  <a:gd name="T50" fmla="*/ 159 w 184"/>
                  <a:gd name="T51" fmla="*/ 125 h 148"/>
                  <a:gd name="T52" fmla="*/ 169 w 184"/>
                  <a:gd name="T53" fmla="*/ 114 h 148"/>
                  <a:gd name="T54" fmla="*/ 170 w 184"/>
                  <a:gd name="T55" fmla="*/ 101 h 148"/>
                  <a:gd name="T56" fmla="*/ 164 w 184"/>
                  <a:gd name="T57" fmla="*/ 88 h 148"/>
                  <a:gd name="T58" fmla="*/ 154 w 184"/>
                  <a:gd name="T59" fmla="*/ 76 h 148"/>
                  <a:gd name="T60" fmla="*/ 140 w 184"/>
                  <a:gd name="T61" fmla="*/ 64 h 148"/>
                  <a:gd name="T62" fmla="*/ 146 w 184"/>
                  <a:gd name="T63" fmla="*/ 60 h 148"/>
                  <a:gd name="T64" fmla="*/ 178 w 184"/>
                  <a:gd name="T65" fmla="*/ 95 h 148"/>
                  <a:gd name="T66" fmla="*/ 182 w 184"/>
                  <a:gd name="T67"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48">
                    <a:moveTo>
                      <a:pt x="182" y="126"/>
                    </a:moveTo>
                    <a:cubicBezTo>
                      <a:pt x="180" y="132"/>
                      <a:pt x="176" y="137"/>
                      <a:pt x="170" y="141"/>
                    </a:cubicBezTo>
                    <a:cubicBezTo>
                      <a:pt x="165" y="145"/>
                      <a:pt x="157" y="147"/>
                      <a:pt x="148" y="147"/>
                    </a:cubicBezTo>
                    <a:cubicBezTo>
                      <a:pt x="139" y="148"/>
                      <a:pt x="129" y="147"/>
                      <a:pt x="117" y="144"/>
                    </a:cubicBezTo>
                    <a:cubicBezTo>
                      <a:pt x="106" y="141"/>
                      <a:pt x="93" y="136"/>
                      <a:pt x="79" y="129"/>
                    </a:cubicBezTo>
                    <a:cubicBezTo>
                      <a:pt x="65" y="122"/>
                      <a:pt x="53" y="115"/>
                      <a:pt x="43" y="107"/>
                    </a:cubicBezTo>
                    <a:cubicBezTo>
                      <a:pt x="32" y="98"/>
                      <a:pt x="24" y="90"/>
                      <a:pt x="17" y="81"/>
                    </a:cubicBezTo>
                    <a:cubicBezTo>
                      <a:pt x="10" y="73"/>
                      <a:pt x="5" y="64"/>
                      <a:pt x="3" y="56"/>
                    </a:cubicBezTo>
                    <a:cubicBezTo>
                      <a:pt x="0" y="48"/>
                      <a:pt x="0" y="40"/>
                      <a:pt x="2" y="33"/>
                    </a:cubicBezTo>
                    <a:cubicBezTo>
                      <a:pt x="3" y="28"/>
                      <a:pt x="6" y="24"/>
                      <a:pt x="9" y="21"/>
                    </a:cubicBezTo>
                    <a:cubicBezTo>
                      <a:pt x="12" y="18"/>
                      <a:pt x="17" y="15"/>
                      <a:pt x="21" y="13"/>
                    </a:cubicBezTo>
                    <a:cubicBezTo>
                      <a:pt x="14" y="6"/>
                      <a:pt x="14" y="6"/>
                      <a:pt x="14" y="6"/>
                    </a:cubicBezTo>
                    <a:cubicBezTo>
                      <a:pt x="16" y="0"/>
                      <a:pt x="16" y="0"/>
                      <a:pt x="16" y="0"/>
                    </a:cubicBezTo>
                    <a:cubicBezTo>
                      <a:pt x="77" y="30"/>
                      <a:pt x="77" y="30"/>
                      <a:pt x="77" y="30"/>
                    </a:cubicBezTo>
                    <a:cubicBezTo>
                      <a:pt x="76" y="36"/>
                      <a:pt x="76" y="36"/>
                      <a:pt x="76" y="36"/>
                    </a:cubicBezTo>
                    <a:cubicBezTo>
                      <a:pt x="70" y="34"/>
                      <a:pt x="63" y="32"/>
                      <a:pt x="55" y="30"/>
                    </a:cubicBezTo>
                    <a:cubicBezTo>
                      <a:pt x="48" y="28"/>
                      <a:pt x="41" y="27"/>
                      <a:pt x="36" y="27"/>
                    </a:cubicBezTo>
                    <a:cubicBezTo>
                      <a:pt x="30" y="26"/>
                      <a:pt x="24" y="27"/>
                      <a:pt x="20" y="29"/>
                    </a:cubicBezTo>
                    <a:cubicBezTo>
                      <a:pt x="16" y="30"/>
                      <a:pt x="14" y="33"/>
                      <a:pt x="12" y="38"/>
                    </a:cubicBezTo>
                    <a:cubicBezTo>
                      <a:pt x="11" y="42"/>
                      <a:pt x="12" y="48"/>
                      <a:pt x="14" y="54"/>
                    </a:cubicBezTo>
                    <a:cubicBezTo>
                      <a:pt x="16" y="59"/>
                      <a:pt x="20" y="66"/>
                      <a:pt x="26" y="72"/>
                    </a:cubicBezTo>
                    <a:cubicBezTo>
                      <a:pt x="32" y="78"/>
                      <a:pt x="40" y="85"/>
                      <a:pt x="49" y="91"/>
                    </a:cubicBezTo>
                    <a:cubicBezTo>
                      <a:pt x="59" y="98"/>
                      <a:pt x="70" y="104"/>
                      <a:pt x="83" y="111"/>
                    </a:cubicBezTo>
                    <a:cubicBezTo>
                      <a:pt x="94" y="116"/>
                      <a:pt x="104" y="120"/>
                      <a:pt x="114" y="123"/>
                    </a:cubicBezTo>
                    <a:cubicBezTo>
                      <a:pt x="123" y="126"/>
                      <a:pt x="132" y="128"/>
                      <a:pt x="140" y="128"/>
                    </a:cubicBezTo>
                    <a:cubicBezTo>
                      <a:pt x="148" y="129"/>
                      <a:pt x="154" y="127"/>
                      <a:pt x="159" y="125"/>
                    </a:cubicBezTo>
                    <a:cubicBezTo>
                      <a:pt x="165" y="123"/>
                      <a:pt x="168" y="119"/>
                      <a:pt x="169" y="114"/>
                    </a:cubicBezTo>
                    <a:cubicBezTo>
                      <a:pt x="171" y="110"/>
                      <a:pt x="171" y="105"/>
                      <a:pt x="170" y="101"/>
                    </a:cubicBezTo>
                    <a:cubicBezTo>
                      <a:pt x="168" y="97"/>
                      <a:pt x="167" y="92"/>
                      <a:pt x="164" y="88"/>
                    </a:cubicBezTo>
                    <a:cubicBezTo>
                      <a:pt x="161" y="84"/>
                      <a:pt x="158" y="80"/>
                      <a:pt x="154" y="76"/>
                    </a:cubicBezTo>
                    <a:cubicBezTo>
                      <a:pt x="150" y="71"/>
                      <a:pt x="145" y="67"/>
                      <a:pt x="140" y="64"/>
                    </a:cubicBezTo>
                    <a:cubicBezTo>
                      <a:pt x="146" y="60"/>
                      <a:pt x="146" y="60"/>
                      <a:pt x="146" y="60"/>
                    </a:cubicBezTo>
                    <a:cubicBezTo>
                      <a:pt x="162" y="73"/>
                      <a:pt x="172" y="85"/>
                      <a:pt x="178" y="95"/>
                    </a:cubicBezTo>
                    <a:cubicBezTo>
                      <a:pt x="183" y="106"/>
                      <a:pt x="184" y="116"/>
                      <a:pt x="182" y="126"/>
                    </a:cubicBezTo>
                    <a:close/>
                  </a:path>
                </a:pathLst>
              </a:custGeom>
              <a:solidFill>
                <a:srgbClr val="898989"/>
              </a:solidFill>
              <a:ln>
                <a:noFill/>
              </a:ln>
            </p:spPr>
            <p:txBody>
              <a:bodyPr anchor="ctr"/>
              <a:lstStyle/>
              <a:p>
                <a:pPr algn="ctr"/>
                <a:endParaRPr/>
              </a:p>
            </p:txBody>
          </p:sp>
          <p:sp>
            <p:nvSpPr>
              <p:cNvPr id="39" name="iSlídè">
                <a:extLst>
                  <a:ext uri="{FF2B5EF4-FFF2-40B4-BE49-F238E27FC236}">
                    <a16:creationId xmlns:a16="http://schemas.microsoft.com/office/drawing/2014/main" id="{071DD0B2-3CE3-1410-3A45-65937979F0EF}"/>
                  </a:ext>
                </a:extLst>
              </p:cNvPr>
              <p:cNvSpPr/>
              <p:nvPr/>
            </p:nvSpPr>
            <p:spPr bwMode="auto">
              <a:xfrm>
                <a:off x="3767138" y="3487738"/>
                <a:ext cx="155575" cy="131763"/>
              </a:xfrm>
              <a:custGeom>
                <a:avLst/>
                <a:gdLst>
                  <a:gd name="T0" fmla="*/ 199 w 199"/>
                  <a:gd name="T1" fmla="*/ 54 h 167"/>
                  <a:gd name="T2" fmla="*/ 191 w 199"/>
                  <a:gd name="T3" fmla="*/ 99 h 167"/>
                  <a:gd name="T4" fmla="*/ 182 w 199"/>
                  <a:gd name="T5" fmla="*/ 97 h 167"/>
                  <a:gd name="T6" fmla="*/ 183 w 199"/>
                  <a:gd name="T7" fmla="*/ 91 h 167"/>
                  <a:gd name="T8" fmla="*/ 182 w 199"/>
                  <a:gd name="T9" fmla="*/ 86 h 167"/>
                  <a:gd name="T10" fmla="*/ 178 w 199"/>
                  <a:gd name="T11" fmla="*/ 81 h 167"/>
                  <a:gd name="T12" fmla="*/ 170 w 199"/>
                  <a:gd name="T13" fmla="*/ 77 h 167"/>
                  <a:gd name="T14" fmla="*/ 106 w 199"/>
                  <a:gd name="T15" fmla="*/ 58 h 167"/>
                  <a:gd name="T16" fmla="*/ 97 w 199"/>
                  <a:gd name="T17" fmla="*/ 109 h 167"/>
                  <a:gd name="T18" fmla="*/ 160 w 199"/>
                  <a:gd name="T19" fmla="*/ 128 h 167"/>
                  <a:gd name="T20" fmla="*/ 167 w 199"/>
                  <a:gd name="T21" fmla="*/ 130 h 167"/>
                  <a:gd name="T22" fmla="*/ 173 w 199"/>
                  <a:gd name="T23" fmla="*/ 128 h 167"/>
                  <a:gd name="T24" fmla="*/ 176 w 199"/>
                  <a:gd name="T25" fmla="*/ 124 h 167"/>
                  <a:gd name="T26" fmla="*/ 178 w 199"/>
                  <a:gd name="T27" fmla="*/ 119 h 167"/>
                  <a:gd name="T28" fmla="*/ 187 w 199"/>
                  <a:gd name="T29" fmla="*/ 122 h 167"/>
                  <a:gd name="T30" fmla="*/ 180 w 199"/>
                  <a:gd name="T31" fmla="*/ 167 h 167"/>
                  <a:gd name="T32" fmla="*/ 171 w 199"/>
                  <a:gd name="T33" fmla="*/ 164 h 167"/>
                  <a:gd name="T34" fmla="*/ 171 w 199"/>
                  <a:gd name="T35" fmla="*/ 159 h 167"/>
                  <a:gd name="T36" fmla="*/ 170 w 199"/>
                  <a:gd name="T37" fmla="*/ 154 h 167"/>
                  <a:gd name="T38" fmla="*/ 166 w 199"/>
                  <a:gd name="T39" fmla="*/ 149 h 167"/>
                  <a:gd name="T40" fmla="*/ 158 w 199"/>
                  <a:gd name="T41" fmla="*/ 145 h 167"/>
                  <a:gd name="T42" fmla="*/ 28 w 199"/>
                  <a:gd name="T43" fmla="*/ 106 h 167"/>
                  <a:gd name="T44" fmla="*/ 21 w 199"/>
                  <a:gd name="T45" fmla="*/ 105 h 167"/>
                  <a:gd name="T46" fmla="*/ 15 w 199"/>
                  <a:gd name="T47" fmla="*/ 107 h 167"/>
                  <a:gd name="T48" fmla="*/ 11 w 199"/>
                  <a:gd name="T49" fmla="*/ 111 h 167"/>
                  <a:gd name="T50" fmla="*/ 9 w 199"/>
                  <a:gd name="T51" fmla="*/ 115 h 167"/>
                  <a:gd name="T52" fmla="*/ 0 w 199"/>
                  <a:gd name="T53" fmla="*/ 113 h 167"/>
                  <a:gd name="T54" fmla="*/ 7 w 199"/>
                  <a:gd name="T55" fmla="*/ 67 h 167"/>
                  <a:gd name="T56" fmla="*/ 16 w 199"/>
                  <a:gd name="T57" fmla="*/ 70 h 167"/>
                  <a:gd name="T58" fmla="*/ 17 w 199"/>
                  <a:gd name="T59" fmla="*/ 76 h 167"/>
                  <a:gd name="T60" fmla="*/ 18 w 199"/>
                  <a:gd name="T61" fmla="*/ 81 h 167"/>
                  <a:gd name="T62" fmla="*/ 22 w 199"/>
                  <a:gd name="T63" fmla="*/ 86 h 167"/>
                  <a:gd name="T64" fmla="*/ 30 w 199"/>
                  <a:gd name="T65" fmla="*/ 89 h 167"/>
                  <a:gd name="T66" fmla="*/ 86 w 199"/>
                  <a:gd name="T67" fmla="*/ 106 h 167"/>
                  <a:gd name="T68" fmla="*/ 95 w 199"/>
                  <a:gd name="T69" fmla="*/ 55 h 167"/>
                  <a:gd name="T70" fmla="*/ 40 w 199"/>
                  <a:gd name="T71" fmla="*/ 38 h 167"/>
                  <a:gd name="T72" fmla="*/ 32 w 199"/>
                  <a:gd name="T73" fmla="*/ 37 h 167"/>
                  <a:gd name="T74" fmla="*/ 27 w 199"/>
                  <a:gd name="T75" fmla="*/ 39 h 167"/>
                  <a:gd name="T76" fmla="*/ 23 w 199"/>
                  <a:gd name="T77" fmla="*/ 43 h 167"/>
                  <a:gd name="T78" fmla="*/ 20 w 199"/>
                  <a:gd name="T79" fmla="*/ 48 h 167"/>
                  <a:gd name="T80" fmla="*/ 11 w 199"/>
                  <a:gd name="T81" fmla="*/ 45 h 167"/>
                  <a:gd name="T82" fmla="*/ 19 w 199"/>
                  <a:gd name="T83" fmla="*/ 0 h 167"/>
                  <a:gd name="T84" fmla="*/ 28 w 199"/>
                  <a:gd name="T85" fmla="*/ 2 h 167"/>
                  <a:gd name="T86" fmla="*/ 29 w 199"/>
                  <a:gd name="T87" fmla="*/ 8 h 167"/>
                  <a:gd name="T88" fmla="*/ 30 w 199"/>
                  <a:gd name="T89" fmla="*/ 13 h 167"/>
                  <a:gd name="T90" fmla="*/ 34 w 199"/>
                  <a:gd name="T91" fmla="*/ 18 h 167"/>
                  <a:gd name="T92" fmla="*/ 42 w 199"/>
                  <a:gd name="T93" fmla="*/ 21 h 167"/>
                  <a:gd name="T94" fmla="*/ 171 w 199"/>
                  <a:gd name="T95" fmla="*/ 61 h 167"/>
                  <a:gd name="T96" fmla="*/ 179 w 199"/>
                  <a:gd name="T97" fmla="*/ 62 h 167"/>
                  <a:gd name="T98" fmla="*/ 185 w 199"/>
                  <a:gd name="T99" fmla="*/ 60 h 167"/>
                  <a:gd name="T100" fmla="*/ 188 w 199"/>
                  <a:gd name="T101" fmla="*/ 56 h 167"/>
                  <a:gd name="T102" fmla="*/ 190 w 199"/>
                  <a:gd name="T103" fmla="*/ 51 h 167"/>
                  <a:gd name="T104" fmla="*/ 199 w 199"/>
                  <a:gd name="T105"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67">
                    <a:moveTo>
                      <a:pt x="199" y="54"/>
                    </a:moveTo>
                    <a:cubicBezTo>
                      <a:pt x="191" y="99"/>
                      <a:pt x="191" y="99"/>
                      <a:pt x="191" y="99"/>
                    </a:cubicBezTo>
                    <a:cubicBezTo>
                      <a:pt x="182" y="97"/>
                      <a:pt x="182" y="97"/>
                      <a:pt x="182" y="97"/>
                    </a:cubicBezTo>
                    <a:cubicBezTo>
                      <a:pt x="182" y="95"/>
                      <a:pt x="182" y="93"/>
                      <a:pt x="183" y="91"/>
                    </a:cubicBezTo>
                    <a:cubicBezTo>
                      <a:pt x="183" y="89"/>
                      <a:pt x="182" y="87"/>
                      <a:pt x="182" y="86"/>
                    </a:cubicBezTo>
                    <a:cubicBezTo>
                      <a:pt x="181" y="84"/>
                      <a:pt x="180" y="82"/>
                      <a:pt x="178" y="81"/>
                    </a:cubicBezTo>
                    <a:cubicBezTo>
                      <a:pt x="176" y="80"/>
                      <a:pt x="173" y="78"/>
                      <a:pt x="170" y="77"/>
                    </a:cubicBezTo>
                    <a:cubicBezTo>
                      <a:pt x="106" y="58"/>
                      <a:pt x="106" y="58"/>
                      <a:pt x="106" y="58"/>
                    </a:cubicBezTo>
                    <a:cubicBezTo>
                      <a:pt x="97" y="109"/>
                      <a:pt x="97" y="109"/>
                      <a:pt x="97" y="109"/>
                    </a:cubicBezTo>
                    <a:cubicBezTo>
                      <a:pt x="160" y="128"/>
                      <a:pt x="160" y="128"/>
                      <a:pt x="160" y="128"/>
                    </a:cubicBezTo>
                    <a:cubicBezTo>
                      <a:pt x="163" y="129"/>
                      <a:pt x="165" y="130"/>
                      <a:pt x="167" y="130"/>
                    </a:cubicBezTo>
                    <a:cubicBezTo>
                      <a:pt x="169" y="130"/>
                      <a:pt x="171" y="129"/>
                      <a:pt x="173" y="128"/>
                    </a:cubicBezTo>
                    <a:cubicBezTo>
                      <a:pt x="174" y="127"/>
                      <a:pt x="175" y="126"/>
                      <a:pt x="176" y="124"/>
                    </a:cubicBezTo>
                    <a:cubicBezTo>
                      <a:pt x="177" y="122"/>
                      <a:pt x="178" y="120"/>
                      <a:pt x="178" y="119"/>
                    </a:cubicBezTo>
                    <a:cubicBezTo>
                      <a:pt x="187" y="122"/>
                      <a:pt x="187" y="122"/>
                      <a:pt x="187" y="122"/>
                    </a:cubicBezTo>
                    <a:cubicBezTo>
                      <a:pt x="180" y="167"/>
                      <a:pt x="180" y="167"/>
                      <a:pt x="180" y="167"/>
                    </a:cubicBezTo>
                    <a:cubicBezTo>
                      <a:pt x="171" y="164"/>
                      <a:pt x="171" y="164"/>
                      <a:pt x="171" y="164"/>
                    </a:cubicBezTo>
                    <a:cubicBezTo>
                      <a:pt x="171" y="163"/>
                      <a:pt x="171" y="161"/>
                      <a:pt x="171" y="159"/>
                    </a:cubicBezTo>
                    <a:cubicBezTo>
                      <a:pt x="171" y="156"/>
                      <a:pt x="171" y="155"/>
                      <a:pt x="170" y="154"/>
                    </a:cubicBezTo>
                    <a:cubicBezTo>
                      <a:pt x="169" y="152"/>
                      <a:pt x="168" y="150"/>
                      <a:pt x="166" y="149"/>
                    </a:cubicBezTo>
                    <a:cubicBezTo>
                      <a:pt x="164" y="147"/>
                      <a:pt x="161" y="146"/>
                      <a:pt x="158" y="145"/>
                    </a:cubicBezTo>
                    <a:cubicBezTo>
                      <a:pt x="28" y="106"/>
                      <a:pt x="28" y="106"/>
                      <a:pt x="28" y="106"/>
                    </a:cubicBezTo>
                    <a:cubicBezTo>
                      <a:pt x="26" y="105"/>
                      <a:pt x="23" y="105"/>
                      <a:pt x="21" y="105"/>
                    </a:cubicBezTo>
                    <a:cubicBezTo>
                      <a:pt x="18" y="105"/>
                      <a:pt x="16" y="105"/>
                      <a:pt x="15" y="107"/>
                    </a:cubicBezTo>
                    <a:cubicBezTo>
                      <a:pt x="13" y="108"/>
                      <a:pt x="12" y="109"/>
                      <a:pt x="11" y="111"/>
                    </a:cubicBezTo>
                    <a:cubicBezTo>
                      <a:pt x="10" y="113"/>
                      <a:pt x="9" y="114"/>
                      <a:pt x="9" y="115"/>
                    </a:cubicBezTo>
                    <a:cubicBezTo>
                      <a:pt x="0" y="113"/>
                      <a:pt x="0" y="113"/>
                      <a:pt x="0" y="113"/>
                    </a:cubicBezTo>
                    <a:cubicBezTo>
                      <a:pt x="7" y="67"/>
                      <a:pt x="7" y="67"/>
                      <a:pt x="7" y="67"/>
                    </a:cubicBezTo>
                    <a:cubicBezTo>
                      <a:pt x="16" y="70"/>
                      <a:pt x="16" y="70"/>
                      <a:pt x="16" y="70"/>
                    </a:cubicBezTo>
                    <a:cubicBezTo>
                      <a:pt x="16" y="72"/>
                      <a:pt x="16" y="73"/>
                      <a:pt x="17" y="76"/>
                    </a:cubicBezTo>
                    <a:cubicBezTo>
                      <a:pt x="17" y="78"/>
                      <a:pt x="17" y="80"/>
                      <a:pt x="18" y="81"/>
                    </a:cubicBezTo>
                    <a:cubicBezTo>
                      <a:pt x="19" y="83"/>
                      <a:pt x="20" y="85"/>
                      <a:pt x="22" y="86"/>
                    </a:cubicBezTo>
                    <a:cubicBezTo>
                      <a:pt x="25" y="87"/>
                      <a:pt x="27" y="88"/>
                      <a:pt x="30" y="89"/>
                    </a:cubicBezTo>
                    <a:cubicBezTo>
                      <a:pt x="86" y="106"/>
                      <a:pt x="86" y="106"/>
                      <a:pt x="86" y="106"/>
                    </a:cubicBezTo>
                    <a:cubicBezTo>
                      <a:pt x="95" y="55"/>
                      <a:pt x="95" y="55"/>
                      <a:pt x="95" y="55"/>
                    </a:cubicBezTo>
                    <a:cubicBezTo>
                      <a:pt x="40" y="38"/>
                      <a:pt x="40" y="38"/>
                      <a:pt x="40" y="38"/>
                    </a:cubicBezTo>
                    <a:cubicBezTo>
                      <a:pt x="37" y="37"/>
                      <a:pt x="35" y="37"/>
                      <a:pt x="32" y="37"/>
                    </a:cubicBezTo>
                    <a:cubicBezTo>
                      <a:pt x="30" y="37"/>
                      <a:pt x="28" y="38"/>
                      <a:pt x="27" y="39"/>
                    </a:cubicBezTo>
                    <a:cubicBezTo>
                      <a:pt x="25" y="40"/>
                      <a:pt x="24" y="41"/>
                      <a:pt x="23" y="43"/>
                    </a:cubicBezTo>
                    <a:cubicBezTo>
                      <a:pt x="22" y="45"/>
                      <a:pt x="21" y="46"/>
                      <a:pt x="20" y="48"/>
                    </a:cubicBezTo>
                    <a:cubicBezTo>
                      <a:pt x="11" y="45"/>
                      <a:pt x="11" y="45"/>
                      <a:pt x="11" y="45"/>
                    </a:cubicBezTo>
                    <a:cubicBezTo>
                      <a:pt x="19" y="0"/>
                      <a:pt x="19" y="0"/>
                      <a:pt x="19" y="0"/>
                    </a:cubicBezTo>
                    <a:cubicBezTo>
                      <a:pt x="28" y="2"/>
                      <a:pt x="28" y="2"/>
                      <a:pt x="28" y="2"/>
                    </a:cubicBezTo>
                    <a:cubicBezTo>
                      <a:pt x="28" y="4"/>
                      <a:pt x="28" y="6"/>
                      <a:pt x="29" y="8"/>
                    </a:cubicBezTo>
                    <a:cubicBezTo>
                      <a:pt x="29" y="10"/>
                      <a:pt x="29" y="12"/>
                      <a:pt x="30" y="13"/>
                    </a:cubicBezTo>
                    <a:cubicBezTo>
                      <a:pt x="30" y="15"/>
                      <a:pt x="32" y="17"/>
                      <a:pt x="34" y="18"/>
                    </a:cubicBezTo>
                    <a:cubicBezTo>
                      <a:pt x="36" y="19"/>
                      <a:pt x="39" y="21"/>
                      <a:pt x="42" y="21"/>
                    </a:cubicBezTo>
                    <a:cubicBezTo>
                      <a:pt x="171" y="61"/>
                      <a:pt x="171" y="61"/>
                      <a:pt x="171" y="61"/>
                    </a:cubicBezTo>
                    <a:cubicBezTo>
                      <a:pt x="174" y="62"/>
                      <a:pt x="177" y="62"/>
                      <a:pt x="179" y="62"/>
                    </a:cubicBezTo>
                    <a:cubicBezTo>
                      <a:pt x="181" y="62"/>
                      <a:pt x="183" y="61"/>
                      <a:pt x="185" y="60"/>
                    </a:cubicBezTo>
                    <a:cubicBezTo>
                      <a:pt x="186" y="59"/>
                      <a:pt x="187" y="58"/>
                      <a:pt x="188" y="56"/>
                    </a:cubicBezTo>
                    <a:cubicBezTo>
                      <a:pt x="189" y="54"/>
                      <a:pt x="190" y="52"/>
                      <a:pt x="190" y="51"/>
                    </a:cubicBezTo>
                    <a:lnTo>
                      <a:pt x="199" y="54"/>
                    </a:lnTo>
                    <a:close/>
                  </a:path>
                </a:pathLst>
              </a:custGeom>
              <a:solidFill>
                <a:srgbClr val="898989"/>
              </a:solidFill>
              <a:ln>
                <a:noFill/>
              </a:ln>
            </p:spPr>
            <p:txBody>
              <a:bodyPr anchor="ctr"/>
              <a:lstStyle/>
              <a:p>
                <a:pPr algn="ctr"/>
                <a:endParaRPr/>
              </a:p>
            </p:txBody>
          </p:sp>
          <p:sp>
            <p:nvSpPr>
              <p:cNvPr id="40" name="îṣľíḋé">
                <a:extLst>
                  <a:ext uri="{FF2B5EF4-FFF2-40B4-BE49-F238E27FC236}">
                    <a16:creationId xmlns:a16="http://schemas.microsoft.com/office/drawing/2014/main" id="{BECC03FF-D446-CE4F-1120-C7325031115A}"/>
                  </a:ext>
                </a:extLst>
              </p:cNvPr>
              <p:cNvSpPr/>
              <p:nvPr/>
            </p:nvSpPr>
            <p:spPr bwMode="auto">
              <a:xfrm>
                <a:off x="3783013" y="3394076"/>
                <a:ext cx="147638" cy="96838"/>
              </a:xfrm>
              <a:custGeom>
                <a:avLst/>
                <a:gdLst>
                  <a:gd name="T0" fmla="*/ 11 w 188"/>
                  <a:gd name="T1" fmla="*/ 0 h 124"/>
                  <a:gd name="T2" fmla="*/ 13 w 188"/>
                  <a:gd name="T3" fmla="*/ 7 h 124"/>
                  <a:gd name="T4" fmla="*/ 17 w 188"/>
                  <a:gd name="T5" fmla="*/ 14 h 124"/>
                  <a:gd name="T6" fmla="*/ 29 w 188"/>
                  <a:gd name="T7" fmla="*/ 18 h 124"/>
                  <a:gd name="T8" fmla="*/ 53 w 188"/>
                  <a:gd name="T9" fmla="*/ 20 h 124"/>
                  <a:gd name="T10" fmla="*/ 188 w 188"/>
                  <a:gd name="T11" fmla="*/ 23 h 124"/>
                  <a:gd name="T12" fmla="*/ 188 w 188"/>
                  <a:gd name="T13" fmla="*/ 30 h 124"/>
                  <a:gd name="T14" fmla="*/ 36 w 188"/>
                  <a:gd name="T15" fmla="*/ 94 h 124"/>
                  <a:gd name="T16" fmla="*/ 131 w 188"/>
                  <a:gd name="T17" fmla="*/ 96 h 124"/>
                  <a:gd name="T18" fmla="*/ 156 w 188"/>
                  <a:gd name="T19" fmla="*/ 96 h 124"/>
                  <a:gd name="T20" fmla="*/ 168 w 188"/>
                  <a:gd name="T21" fmla="*/ 92 h 124"/>
                  <a:gd name="T22" fmla="*/ 173 w 188"/>
                  <a:gd name="T23" fmla="*/ 85 h 124"/>
                  <a:gd name="T24" fmla="*/ 176 w 188"/>
                  <a:gd name="T25" fmla="*/ 77 h 124"/>
                  <a:gd name="T26" fmla="*/ 185 w 188"/>
                  <a:gd name="T27" fmla="*/ 78 h 124"/>
                  <a:gd name="T28" fmla="*/ 185 w 188"/>
                  <a:gd name="T29" fmla="*/ 124 h 124"/>
                  <a:gd name="T30" fmla="*/ 176 w 188"/>
                  <a:gd name="T31" fmla="*/ 123 h 124"/>
                  <a:gd name="T32" fmla="*/ 173 w 188"/>
                  <a:gd name="T33" fmla="*/ 116 h 124"/>
                  <a:gd name="T34" fmla="*/ 169 w 188"/>
                  <a:gd name="T35" fmla="*/ 110 h 124"/>
                  <a:gd name="T36" fmla="*/ 158 w 188"/>
                  <a:gd name="T37" fmla="*/ 106 h 124"/>
                  <a:gd name="T38" fmla="*/ 132 w 188"/>
                  <a:gd name="T39" fmla="*/ 104 h 124"/>
                  <a:gd name="T40" fmla="*/ 42 w 188"/>
                  <a:gd name="T41" fmla="*/ 102 h 124"/>
                  <a:gd name="T42" fmla="*/ 29 w 188"/>
                  <a:gd name="T43" fmla="*/ 103 h 124"/>
                  <a:gd name="T44" fmla="*/ 20 w 188"/>
                  <a:gd name="T45" fmla="*/ 106 h 124"/>
                  <a:gd name="T46" fmla="*/ 13 w 188"/>
                  <a:gd name="T47" fmla="*/ 113 h 124"/>
                  <a:gd name="T48" fmla="*/ 9 w 188"/>
                  <a:gd name="T49" fmla="*/ 121 h 124"/>
                  <a:gd name="T50" fmla="*/ 0 w 188"/>
                  <a:gd name="T51" fmla="*/ 121 h 124"/>
                  <a:gd name="T52" fmla="*/ 1 w 188"/>
                  <a:gd name="T53" fmla="*/ 89 h 124"/>
                  <a:gd name="T54" fmla="*/ 142 w 188"/>
                  <a:gd name="T55" fmla="*/ 29 h 124"/>
                  <a:gd name="T56" fmla="*/ 54 w 188"/>
                  <a:gd name="T57" fmla="*/ 27 h 124"/>
                  <a:gd name="T58" fmla="*/ 30 w 188"/>
                  <a:gd name="T59" fmla="*/ 28 h 124"/>
                  <a:gd name="T60" fmla="*/ 18 w 188"/>
                  <a:gd name="T61" fmla="*/ 31 h 124"/>
                  <a:gd name="T62" fmla="*/ 13 w 188"/>
                  <a:gd name="T63" fmla="*/ 38 h 124"/>
                  <a:gd name="T64" fmla="*/ 10 w 188"/>
                  <a:gd name="T65" fmla="*/ 46 h 124"/>
                  <a:gd name="T66" fmla="*/ 1 w 188"/>
                  <a:gd name="T67" fmla="*/ 46 h 124"/>
                  <a:gd name="T68" fmla="*/ 2 w 188"/>
                  <a:gd name="T69" fmla="*/ 0 h 124"/>
                  <a:gd name="T70" fmla="*/ 11 w 188"/>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 h="124">
                    <a:moveTo>
                      <a:pt x="11" y="0"/>
                    </a:moveTo>
                    <a:cubicBezTo>
                      <a:pt x="11" y="2"/>
                      <a:pt x="12" y="4"/>
                      <a:pt x="13" y="7"/>
                    </a:cubicBezTo>
                    <a:cubicBezTo>
                      <a:pt x="14" y="10"/>
                      <a:pt x="16" y="12"/>
                      <a:pt x="17" y="14"/>
                    </a:cubicBezTo>
                    <a:cubicBezTo>
                      <a:pt x="19" y="16"/>
                      <a:pt x="23" y="17"/>
                      <a:pt x="29" y="18"/>
                    </a:cubicBezTo>
                    <a:cubicBezTo>
                      <a:pt x="36" y="19"/>
                      <a:pt x="43" y="19"/>
                      <a:pt x="53" y="20"/>
                    </a:cubicBezTo>
                    <a:cubicBezTo>
                      <a:pt x="188" y="23"/>
                      <a:pt x="188" y="23"/>
                      <a:pt x="188" y="23"/>
                    </a:cubicBezTo>
                    <a:cubicBezTo>
                      <a:pt x="188" y="30"/>
                      <a:pt x="188" y="30"/>
                      <a:pt x="188" y="30"/>
                    </a:cubicBezTo>
                    <a:cubicBezTo>
                      <a:pt x="36" y="94"/>
                      <a:pt x="36" y="94"/>
                      <a:pt x="36" y="94"/>
                    </a:cubicBezTo>
                    <a:cubicBezTo>
                      <a:pt x="131" y="96"/>
                      <a:pt x="131" y="96"/>
                      <a:pt x="131" y="96"/>
                    </a:cubicBezTo>
                    <a:cubicBezTo>
                      <a:pt x="142" y="97"/>
                      <a:pt x="150" y="96"/>
                      <a:pt x="156" y="96"/>
                    </a:cubicBezTo>
                    <a:cubicBezTo>
                      <a:pt x="161" y="95"/>
                      <a:pt x="166" y="94"/>
                      <a:pt x="168" y="92"/>
                    </a:cubicBezTo>
                    <a:cubicBezTo>
                      <a:pt x="170" y="91"/>
                      <a:pt x="172" y="89"/>
                      <a:pt x="173" y="85"/>
                    </a:cubicBezTo>
                    <a:cubicBezTo>
                      <a:pt x="175" y="81"/>
                      <a:pt x="176" y="79"/>
                      <a:pt x="176" y="77"/>
                    </a:cubicBezTo>
                    <a:cubicBezTo>
                      <a:pt x="185" y="78"/>
                      <a:pt x="185" y="78"/>
                      <a:pt x="185" y="78"/>
                    </a:cubicBezTo>
                    <a:cubicBezTo>
                      <a:pt x="185" y="124"/>
                      <a:pt x="185" y="124"/>
                      <a:pt x="185" y="124"/>
                    </a:cubicBezTo>
                    <a:cubicBezTo>
                      <a:pt x="176" y="123"/>
                      <a:pt x="176" y="123"/>
                      <a:pt x="176" y="123"/>
                    </a:cubicBezTo>
                    <a:cubicBezTo>
                      <a:pt x="175" y="122"/>
                      <a:pt x="175" y="120"/>
                      <a:pt x="173" y="116"/>
                    </a:cubicBezTo>
                    <a:cubicBezTo>
                      <a:pt x="172" y="113"/>
                      <a:pt x="170" y="111"/>
                      <a:pt x="169" y="110"/>
                    </a:cubicBezTo>
                    <a:cubicBezTo>
                      <a:pt x="167" y="108"/>
                      <a:pt x="163" y="107"/>
                      <a:pt x="158" y="106"/>
                    </a:cubicBezTo>
                    <a:cubicBezTo>
                      <a:pt x="153" y="105"/>
                      <a:pt x="145" y="104"/>
                      <a:pt x="132" y="104"/>
                    </a:cubicBezTo>
                    <a:cubicBezTo>
                      <a:pt x="42" y="102"/>
                      <a:pt x="42" y="102"/>
                      <a:pt x="42" y="102"/>
                    </a:cubicBezTo>
                    <a:cubicBezTo>
                      <a:pt x="38" y="102"/>
                      <a:pt x="34" y="102"/>
                      <a:pt x="29" y="103"/>
                    </a:cubicBezTo>
                    <a:cubicBezTo>
                      <a:pt x="25" y="103"/>
                      <a:pt x="22" y="105"/>
                      <a:pt x="20" y="106"/>
                    </a:cubicBezTo>
                    <a:cubicBezTo>
                      <a:pt x="17" y="108"/>
                      <a:pt x="15" y="110"/>
                      <a:pt x="13" y="113"/>
                    </a:cubicBezTo>
                    <a:cubicBezTo>
                      <a:pt x="11" y="117"/>
                      <a:pt x="10" y="119"/>
                      <a:pt x="9" y="121"/>
                    </a:cubicBezTo>
                    <a:cubicBezTo>
                      <a:pt x="0" y="121"/>
                      <a:pt x="0" y="121"/>
                      <a:pt x="0" y="121"/>
                    </a:cubicBezTo>
                    <a:cubicBezTo>
                      <a:pt x="1" y="89"/>
                      <a:pt x="1" y="89"/>
                      <a:pt x="1" y="89"/>
                    </a:cubicBezTo>
                    <a:cubicBezTo>
                      <a:pt x="142" y="29"/>
                      <a:pt x="142" y="29"/>
                      <a:pt x="142" y="29"/>
                    </a:cubicBezTo>
                    <a:cubicBezTo>
                      <a:pt x="54" y="27"/>
                      <a:pt x="54" y="27"/>
                      <a:pt x="54" y="27"/>
                    </a:cubicBezTo>
                    <a:cubicBezTo>
                      <a:pt x="44" y="27"/>
                      <a:pt x="35" y="27"/>
                      <a:pt x="30" y="28"/>
                    </a:cubicBezTo>
                    <a:cubicBezTo>
                      <a:pt x="24" y="29"/>
                      <a:pt x="20" y="30"/>
                      <a:pt x="18" y="31"/>
                    </a:cubicBezTo>
                    <a:cubicBezTo>
                      <a:pt x="16" y="33"/>
                      <a:pt x="15" y="35"/>
                      <a:pt x="13" y="38"/>
                    </a:cubicBezTo>
                    <a:cubicBezTo>
                      <a:pt x="11" y="42"/>
                      <a:pt x="11" y="44"/>
                      <a:pt x="10" y="46"/>
                    </a:cubicBezTo>
                    <a:cubicBezTo>
                      <a:pt x="1" y="46"/>
                      <a:pt x="1" y="46"/>
                      <a:pt x="1" y="46"/>
                    </a:cubicBezTo>
                    <a:cubicBezTo>
                      <a:pt x="2" y="0"/>
                      <a:pt x="2" y="0"/>
                      <a:pt x="2" y="0"/>
                    </a:cubicBezTo>
                    <a:lnTo>
                      <a:pt x="11" y="0"/>
                    </a:lnTo>
                    <a:close/>
                  </a:path>
                </a:pathLst>
              </a:custGeom>
              <a:solidFill>
                <a:srgbClr val="898989"/>
              </a:solidFill>
              <a:ln>
                <a:noFill/>
              </a:ln>
            </p:spPr>
            <p:txBody>
              <a:bodyPr anchor="ctr"/>
              <a:lstStyle/>
              <a:p>
                <a:pPr algn="ctr"/>
                <a:endParaRPr/>
              </a:p>
            </p:txBody>
          </p:sp>
          <p:sp>
            <p:nvSpPr>
              <p:cNvPr id="41" name="iṧľîḋè">
                <a:extLst>
                  <a:ext uri="{FF2B5EF4-FFF2-40B4-BE49-F238E27FC236}">
                    <a16:creationId xmlns:a16="http://schemas.microsoft.com/office/drawing/2014/main" id="{BE99B741-A0AA-806F-B4EB-1407250DC3C8}"/>
                  </a:ext>
                </a:extLst>
              </p:cNvPr>
              <p:cNvSpPr/>
              <p:nvPr/>
            </p:nvSpPr>
            <p:spPr bwMode="auto">
              <a:xfrm>
                <a:off x="3779838" y="3303588"/>
                <a:ext cx="152400" cy="88900"/>
              </a:xfrm>
              <a:custGeom>
                <a:avLst/>
                <a:gdLst>
                  <a:gd name="T0" fmla="*/ 23 w 194"/>
                  <a:gd name="T1" fmla="*/ 30 h 113"/>
                  <a:gd name="T2" fmla="*/ 53 w 194"/>
                  <a:gd name="T3" fmla="*/ 13 h 113"/>
                  <a:gd name="T4" fmla="*/ 92 w 194"/>
                  <a:gd name="T5" fmla="*/ 3 h 113"/>
                  <a:gd name="T6" fmla="*/ 132 w 194"/>
                  <a:gd name="T7" fmla="*/ 1 h 113"/>
                  <a:gd name="T8" fmla="*/ 164 w 194"/>
                  <a:gd name="T9" fmla="*/ 8 h 113"/>
                  <a:gd name="T10" fmla="*/ 184 w 194"/>
                  <a:gd name="T11" fmla="*/ 22 h 113"/>
                  <a:gd name="T12" fmla="*/ 193 w 194"/>
                  <a:gd name="T13" fmla="*/ 42 h 113"/>
                  <a:gd name="T14" fmla="*/ 188 w 194"/>
                  <a:gd name="T15" fmla="*/ 64 h 113"/>
                  <a:gd name="T16" fmla="*/ 169 w 194"/>
                  <a:gd name="T17" fmla="*/ 84 h 113"/>
                  <a:gd name="T18" fmla="*/ 140 w 194"/>
                  <a:gd name="T19" fmla="*/ 100 h 113"/>
                  <a:gd name="T20" fmla="*/ 102 w 194"/>
                  <a:gd name="T21" fmla="*/ 110 h 113"/>
                  <a:gd name="T22" fmla="*/ 61 w 194"/>
                  <a:gd name="T23" fmla="*/ 112 h 113"/>
                  <a:gd name="T24" fmla="*/ 30 w 194"/>
                  <a:gd name="T25" fmla="*/ 105 h 113"/>
                  <a:gd name="T26" fmla="*/ 9 w 194"/>
                  <a:gd name="T27" fmla="*/ 91 h 113"/>
                  <a:gd name="T28" fmla="*/ 1 w 194"/>
                  <a:gd name="T29" fmla="*/ 72 h 113"/>
                  <a:gd name="T30" fmla="*/ 6 w 194"/>
                  <a:gd name="T31" fmla="*/ 50 h 113"/>
                  <a:gd name="T32" fmla="*/ 23 w 194"/>
                  <a:gd name="T33" fmla="*/ 30 h 113"/>
                  <a:gd name="T34" fmla="*/ 154 w 194"/>
                  <a:gd name="T35" fmla="*/ 21 h 113"/>
                  <a:gd name="T36" fmla="*/ 127 w 194"/>
                  <a:gd name="T37" fmla="*/ 19 h 113"/>
                  <a:gd name="T38" fmla="*/ 94 w 194"/>
                  <a:gd name="T39" fmla="*/ 22 h 113"/>
                  <a:gd name="T40" fmla="*/ 59 w 194"/>
                  <a:gd name="T41" fmla="*/ 30 h 113"/>
                  <a:gd name="T42" fmla="*/ 33 w 194"/>
                  <a:gd name="T43" fmla="*/ 40 h 113"/>
                  <a:gd name="T44" fmla="*/ 17 w 194"/>
                  <a:gd name="T45" fmla="*/ 54 h 113"/>
                  <a:gd name="T46" fmla="*/ 12 w 194"/>
                  <a:gd name="T47" fmla="*/ 70 h 113"/>
                  <a:gd name="T48" fmla="*/ 21 w 194"/>
                  <a:gd name="T49" fmla="*/ 85 h 113"/>
                  <a:gd name="T50" fmla="*/ 41 w 194"/>
                  <a:gd name="T51" fmla="*/ 92 h 113"/>
                  <a:gd name="T52" fmla="*/ 68 w 194"/>
                  <a:gd name="T53" fmla="*/ 94 h 113"/>
                  <a:gd name="T54" fmla="*/ 100 w 194"/>
                  <a:gd name="T55" fmla="*/ 91 h 113"/>
                  <a:gd name="T56" fmla="*/ 133 w 194"/>
                  <a:gd name="T57" fmla="*/ 84 h 113"/>
                  <a:gd name="T58" fmla="*/ 159 w 194"/>
                  <a:gd name="T59" fmla="*/ 73 h 113"/>
                  <a:gd name="T60" fmla="*/ 176 w 194"/>
                  <a:gd name="T61" fmla="*/ 60 h 113"/>
                  <a:gd name="T62" fmla="*/ 181 w 194"/>
                  <a:gd name="T63" fmla="*/ 44 h 113"/>
                  <a:gd name="T64" fmla="*/ 173 w 194"/>
                  <a:gd name="T65" fmla="*/ 29 h 113"/>
                  <a:gd name="T66" fmla="*/ 154 w 194"/>
                  <a:gd name="T6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113">
                    <a:moveTo>
                      <a:pt x="23" y="30"/>
                    </a:moveTo>
                    <a:cubicBezTo>
                      <a:pt x="31" y="23"/>
                      <a:pt x="41" y="18"/>
                      <a:pt x="53" y="13"/>
                    </a:cubicBezTo>
                    <a:cubicBezTo>
                      <a:pt x="65" y="9"/>
                      <a:pt x="78" y="5"/>
                      <a:pt x="92" y="3"/>
                    </a:cubicBezTo>
                    <a:cubicBezTo>
                      <a:pt x="107" y="1"/>
                      <a:pt x="120" y="0"/>
                      <a:pt x="132" y="1"/>
                    </a:cubicBezTo>
                    <a:cubicBezTo>
                      <a:pt x="144" y="2"/>
                      <a:pt x="155" y="5"/>
                      <a:pt x="164" y="8"/>
                    </a:cubicBezTo>
                    <a:cubicBezTo>
                      <a:pt x="172" y="12"/>
                      <a:pt x="179" y="17"/>
                      <a:pt x="184" y="22"/>
                    </a:cubicBezTo>
                    <a:cubicBezTo>
                      <a:pt x="189" y="28"/>
                      <a:pt x="192" y="34"/>
                      <a:pt x="193" y="42"/>
                    </a:cubicBezTo>
                    <a:cubicBezTo>
                      <a:pt x="194" y="50"/>
                      <a:pt x="192" y="57"/>
                      <a:pt x="188" y="64"/>
                    </a:cubicBezTo>
                    <a:cubicBezTo>
                      <a:pt x="183" y="72"/>
                      <a:pt x="177" y="78"/>
                      <a:pt x="169" y="84"/>
                    </a:cubicBezTo>
                    <a:cubicBezTo>
                      <a:pt x="161" y="90"/>
                      <a:pt x="151" y="96"/>
                      <a:pt x="140" y="100"/>
                    </a:cubicBezTo>
                    <a:cubicBezTo>
                      <a:pt x="128" y="105"/>
                      <a:pt x="115" y="108"/>
                      <a:pt x="102" y="110"/>
                    </a:cubicBezTo>
                    <a:cubicBezTo>
                      <a:pt x="87" y="112"/>
                      <a:pt x="73" y="113"/>
                      <a:pt x="61" y="112"/>
                    </a:cubicBezTo>
                    <a:cubicBezTo>
                      <a:pt x="49" y="111"/>
                      <a:pt x="39" y="109"/>
                      <a:pt x="30" y="105"/>
                    </a:cubicBezTo>
                    <a:cubicBezTo>
                      <a:pt x="21" y="101"/>
                      <a:pt x="14" y="97"/>
                      <a:pt x="9" y="91"/>
                    </a:cubicBezTo>
                    <a:cubicBezTo>
                      <a:pt x="4" y="85"/>
                      <a:pt x="1" y="79"/>
                      <a:pt x="1" y="72"/>
                    </a:cubicBezTo>
                    <a:cubicBezTo>
                      <a:pt x="0" y="64"/>
                      <a:pt x="2" y="57"/>
                      <a:pt x="6" y="50"/>
                    </a:cubicBezTo>
                    <a:cubicBezTo>
                      <a:pt x="10" y="42"/>
                      <a:pt x="15" y="36"/>
                      <a:pt x="23" y="30"/>
                    </a:cubicBezTo>
                    <a:close/>
                    <a:moveTo>
                      <a:pt x="154" y="21"/>
                    </a:moveTo>
                    <a:cubicBezTo>
                      <a:pt x="146" y="20"/>
                      <a:pt x="137" y="19"/>
                      <a:pt x="127" y="19"/>
                    </a:cubicBezTo>
                    <a:cubicBezTo>
                      <a:pt x="117" y="19"/>
                      <a:pt x="106" y="20"/>
                      <a:pt x="94" y="22"/>
                    </a:cubicBezTo>
                    <a:cubicBezTo>
                      <a:pt x="81" y="24"/>
                      <a:pt x="70" y="27"/>
                      <a:pt x="59" y="30"/>
                    </a:cubicBezTo>
                    <a:cubicBezTo>
                      <a:pt x="49" y="33"/>
                      <a:pt x="40" y="36"/>
                      <a:pt x="33" y="40"/>
                    </a:cubicBezTo>
                    <a:cubicBezTo>
                      <a:pt x="26" y="44"/>
                      <a:pt x="21" y="49"/>
                      <a:pt x="17" y="54"/>
                    </a:cubicBezTo>
                    <a:cubicBezTo>
                      <a:pt x="13" y="59"/>
                      <a:pt x="12" y="64"/>
                      <a:pt x="12" y="70"/>
                    </a:cubicBezTo>
                    <a:cubicBezTo>
                      <a:pt x="13" y="76"/>
                      <a:pt x="16" y="81"/>
                      <a:pt x="21" y="85"/>
                    </a:cubicBezTo>
                    <a:cubicBezTo>
                      <a:pt x="26" y="88"/>
                      <a:pt x="32" y="91"/>
                      <a:pt x="41" y="92"/>
                    </a:cubicBezTo>
                    <a:cubicBezTo>
                      <a:pt x="48" y="94"/>
                      <a:pt x="57" y="94"/>
                      <a:pt x="68" y="94"/>
                    </a:cubicBezTo>
                    <a:cubicBezTo>
                      <a:pt x="78" y="94"/>
                      <a:pt x="89" y="93"/>
                      <a:pt x="100" y="91"/>
                    </a:cubicBezTo>
                    <a:cubicBezTo>
                      <a:pt x="112" y="89"/>
                      <a:pt x="124" y="87"/>
                      <a:pt x="133" y="84"/>
                    </a:cubicBezTo>
                    <a:cubicBezTo>
                      <a:pt x="143" y="81"/>
                      <a:pt x="152" y="78"/>
                      <a:pt x="159" y="73"/>
                    </a:cubicBezTo>
                    <a:cubicBezTo>
                      <a:pt x="167" y="69"/>
                      <a:pt x="172" y="65"/>
                      <a:pt x="176" y="60"/>
                    </a:cubicBezTo>
                    <a:cubicBezTo>
                      <a:pt x="180" y="55"/>
                      <a:pt x="182" y="50"/>
                      <a:pt x="181" y="44"/>
                    </a:cubicBezTo>
                    <a:cubicBezTo>
                      <a:pt x="181" y="38"/>
                      <a:pt x="178" y="33"/>
                      <a:pt x="173" y="29"/>
                    </a:cubicBezTo>
                    <a:cubicBezTo>
                      <a:pt x="169" y="26"/>
                      <a:pt x="162" y="23"/>
                      <a:pt x="154" y="21"/>
                    </a:cubicBezTo>
                    <a:close/>
                  </a:path>
                </a:pathLst>
              </a:custGeom>
              <a:solidFill>
                <a:srgbClr val="898989"/>
              </a:solidFill>
              <a:ln>
                <a:noFill/>
              </a:ln>
            </p:spPr>
            <p:txBody>
              <a:bodyPr anchor="ctr"/>
              <a:lstStyle/>
              <a:p>
                <a:pPr algn="ctr"/>
                <a:endParaRPr/>
              </a:p>
            </p:txBody>
          </p:sp>
          <p:sp>
            <p:nvSpPr>
              <p:cNvPr id="42" name="ïSļiḓe">
                <a:extLst>
                  <a:ext uri="{FF2B5EF4-FFF2-40B4-BE49-F238E27FC236}">
                    <a16:creationId xmlns:a16="http://schemas.microsoft.com/office/drawing/2014/main" id="{53AA99F7-5526-BBDD-3423-37D128DD3F10}"/>
                  </a:ext>
                </a:extLst>
              </p:cNvPr>
              <p:cNvSpPr/>
              <p:nvPr/>
            </p:nvSpPr>
            <p:spPr bwMode="auto">
              <a:xfrm>
                <a:off x="3770313" y="3214688"/>
                <a:ext cx="147638" cy="112713"/>
              </a:xfrm>
              <a:custGeom>
                <a:avLst/>
                <a:gdLst>
                  <a:gd name="T0" fmla="*/ 118 w 188"/>
                  <a:gd name="T1" fmla="*/ 15 h 143"/>
                  <a:gd name="T2" fmla="*/ 172 w 188"/>
                  <a:gd name="T3" fmla="*/ 0 h 143"/>
                  <a:gd name="T4" fmla="*/ 188 w 188"/>
                  <a:gd name="T5" fmla="*/ 86 h 143"/>
                  <a:gd name="T6" fmla="*/ 179 w 188"/>
                  <a:gd name="T7" fmla="*/ 88 h 143"/>
                  <a:gd name="T8" fmla="*/ 177 w 188"/>
                  <a:gd name="T9" fmla="*/ 83 h 143"/>
                  <a:gd name="T10" fmla="*/ 174 w 188"/>
                  <a:gd name="T11" fmla="*/ 79 h 143"/>
                  <a:gd name="T12" fmla="*/ 169 w 188"/>
                  <a:gd name="T13" fmla="*/ 77 h 143"/>
                  <a:gd name="T14" fmla="*/ 161 w 188"/>
                  <a:gd name="T15" fmla="*/ 79 h 143"/>
                  <a:gd name="T16" fmla="*/ 32 w 188"/>
                  <a:gd name="T17" fmla="*/ 120 h 143"/>
                  <a:gd name="T18" fmla="*/ 25 w 188"/>
                  <a:gd name="T19" fmla="*/ 123 h 143"/>
                  <a:gd name="T20" fmla="*/ 20 w 188"/>
                  <a:gd name="T21" fmla="*/ 128 h 143"/>
                  <a:gd name="T22" fmla="*/ 18 w 188"/>
                  <a:gd name="T23" fmla="*/ 134 h 143"/>
                  <a:gd name="T24" fmla="*/ 17 w 188"/>
                  <a:gd name="T25" fmla="*/ 140 h 143"/>
                  <a:gd name="T26" fmla="*/ 8 w 188"/>
                  <a:gd name="T27" fmla="*/ 143 h 143"/>
                  <a:gd name="T28" fmla="*/ 0 w 188"/>
                  <a:gd name="T29" fmla="*/ 97 h 143"/>
                  <a:gd name="T30" fmla="*/ 9 w 188"/>
                  <a:gd name="T31" fmla="*/ 94 h 143"/>
                  <a:gd name="T32" fmla="*/ 11 w 188"/>
                  <a:gd name="T33" fmla="*/ 99 h 143"/>
                  <a:gd name="T34" fmla="*/ 14 w 188"/>
                  <a:gd name="T35" fmla="*/ 104 h 143"/>
                  <a:gd name="T36" fmla="*/ 20 w 188"/>
                  <a:gd name="T37" fmla="*/ 106 h 143"/>
                  <a:gd name="T38" fmla="*/ 28 w 188"/>
                  <a:gd name="T39" fmla="*/ 104 h 143"/>
                  <a:gd name="T40" fmla="*/ 149 w 188"/>
                  <a:gd name="T41" fmla="*/ 65 h 143"/>
                  <a:gd name="T42" fmla="*/ 161 w 188"/>
                  <a:gd name="T43" fmla="*/ 61 h 143"/>
                  <a:gd name="T44" fmla="*/ 168 w 188"/>
                  <a:gd name="T45" fmla="*/ 56 h 143"/>
                  <a:gd name="T46" fmla="*/ 170 w 188"/>
                  <a:gd name="T47" fmla="*/ 50 h 143"/>
                  <a:gd name="T48" fmla="*/ 169 w 188"/>
                  <a:gd name="T49" fmla="*/ 40 h 143"/>
                  <a:gd name="T50" fmla="*/ 168 w 188"/>
                  <a:gd name="T51" fmla="*/ 34 h 143"/>
                  <a:gd name="T52" fmla="*/ 166 w 188"/>
                  <a:gd name="T53" fmla="*/ 29 h 143"/>
                  <a:gd name="T54" fmla="*/ 163 w 188"/>
                  <a:gd name="T55" fmla="*/ 24 h 143"/>
                  <a:gd name="T56" fmla="*/ 159 w 188"/>
                  <a:gd name="T57" fmla="*/ 22 h 143"/>
                  <a:gd name="T58" fmla="*/ 140 w 188"/>
                  <a:gd name="T59" fmla="*/ 20 h 143"/>
                  <a:gd name="T60" fmla="*/ 119 w 188"/>
                  <a:gd name="T61" fmla="*/ 21 h 143"/>
                  <a:gd name="T62" fmla="*/ 118 w 188"/>
                  <a:gd name="T63"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3">
                    <a:moveTo>
                      <a:pt x="118" y="15"/>
                    </a:moveTo>
                    <a:cubicBezTo>
                      <a:pt x="172" y="0"/>
                      <a:pt x="172" y="0"/>
                      <a:pt x="172" y="0"/>
                    </a:cubicBezTo>
                    <a:cubicBezTo>
                      <a:pt x="188" y="86"/>
                      <a:pt x="188" y="86"/>
                      <a:pt x="188" y="86"/>
                    </a:cubicBezTo>
                    <a:cubicBezTo>
                      <a:pt x="179" y="88"/>
                      <a:pt x="179" y="88"/>
                      <a:pt x="179" y="88"/>
                    </a:cubicBezTo>
                    <a:cubicBezTo>
                      <a:pt x="179" y="87"/>
                      <a:pt x="178" y="86"/>
                      <a:pt x="177" y="83"/>
                    </a:cubicBezTo>
                    <a:cubicBezTo>
                      <a:pt x="176" y="81"/>
                      <a:pt x="175" y="80"/>
                      <a:pt x="174" y="79"/>
                    </a:cubicBezTo>
                    <a:cubicBezTo>
                      <a:pt x="173" y="78"/>
                      <a:pt x="171" y="77"/>
                      <a:pt x="169" y="77"/>
                    </a:cubicBezTo>
                    <a:cubicBezTo>
                      <a:pt x="167" y="77"/>
                      <a:pt x="164" y="78"/>
                      <a:pt x="161" y="79"/>
                    </a:cubicBezTo>
                    <a:cubicBezTo>
                      <a:pt x="32" y="120"/>
                      <a:pt x="32" y="120"/>
                      <a:pt x="32" y="120"/>
                    </a:cubicBezTo>
                    <a:cubicBezTo>
                      <a:pt x="29" y="121"/>
                      <a:pt x="27" y="122"/>
                      <a:pt x="25" y="123"/>
                    </a:cubicBezTo>
                    <a:cubicBezTo>
                      <a:pt x="23" y="125"/>
                      <a:pt x="21" y="126"/>
                      <a:pt x="20" y="128"/>
                    </a:cubicBezTo>
                    <a:cubicBezTo>
                      <a:pt x="19" y="130"/>
                      <a:pt x="19" y="132"/>
                      <a:pt x="18" y="134"/>
                    </a:cubicBezTo>
                    <a:cubicBezTo>
                      <a:pt x="18" y="137"/>
                      <a:pt x="17" y="139"/>
                      <a:pt x="17" y="140"/>
                    </a:cubicBezTo>
                    <a:cubicBezTo>
                      <a:pt x="8" y="143"/>
                      <a:pt x="8" y="143"/>
                      <a:pt x="8" y="143"/>
                    </a:cubicBezTo>
                    <a:cubicBezTo>
                      <a:pt x="0" y="97"/>
                      <a:pt x="0" y="97"/>
                      <a:pt x="0" y="97"/>
                    </a:cubicBezTo>
                    <a:cubicBezTo>
                      <a:pt x="9" y="94"/>
                      <a:pt x="9" y="94"/>
                      <a:pt x="9" y="94"/>
                    </a:cubicBezTo>
                    <a:cubicBezTo>
                      <a:pt x="9" y="96"/>
                      <a:pt x="10" y="97"/>
                      <a:pt x="11" y="99"/>
                    </a:cubicBezTo>
                    <a:cubicBezTo>
                      <a:pt x="12" y="101"/>
                      <a:pt x="13" y="103"/>
                      <a:pt x="14" y="104"/>
                    </a:cubicBezTo>
                    <a:cubicBezTo>
                      <a:pt x="15" y="105"/>
                      <a:pt x="17" y="106"/>
                      <a:pt x="20" y="106"/>
                    </a:cubicBezTo>
                    <a:cubicBezTo>
                      <a:pt x="23" y="105"/>
                      <a:pt x="25" y="105"/>
                      <a:pt x="28" y="104"/>
                    </a:cubicBezTo>
                    <a:cubicBezTo>
                      <a:pt x="149" y="65"/>
                      <a:pt x="149" y="65"/>
                      <a:pt x="149" y="65"/>
                    </a:cubicBezTo>
                    <a:cubicBezTo>
                      <a:pt x="154" y="64"/>
                      <a:pt x="158" y="62"/>
                      <a:pt x="161" y="61"/>
                    </a:cubicBezTo>
                    <a:cubicBezTo>
                      <a:pt x="164" y="59"/>
                      <a:pt x="167" y="58"/>
                      <a:pt x="168" y="56"/>
                    </a:cubicBezTo>
                    <a:cubicBezTo>
                      <a:pt x="169" y="54"/>
                      <a:pt x="170" y="52"/>
                      <a:pt x="170" y="50"/>
                    </a:cubicBezTo>
                    <a:cubicBezTo>
                      <a:pt x="170" y="47"/>
                      <a:pt x="170" y="44"/>
                      <a:pt x="169" y="40"/>
                    </a:cubicBezTo>
                    <a:cubicBezTo>
                      <a:pt x="169" y="38"/>
                      <a:pt x="168" y="36"/>
                      <a:pt x="168" y="34"/>
                    </a:cubicBezTo>
                    <a:cubicBezTo>
                      <a:pt x="167" y="32"/>
                      <a:pt x="166" y="30"/>
                      <a:pt x="166" y="29"/>
                    </a:cubicBezTo>
                    <a:cubicBezTo>
                      <a:pt x="165" y="27"/>
                      <a:pt x="164" y="25"/>
                      <a:pt x="163" y="24"/>
                    </a:cubicBezTo>
                    <a:cubicBezTo>
                      <a:pt x="161" y="23"/>
                      <a:pt x="160" y="22"/>
                      <a:pt x="159" y="22"/>
                    </a:cubicBezTo>
                    <a:cubicBezTo>
                      <a:pt x="154" y="21"/>
                      <a:pt x="148" y="21"/>
                      <a:pt x="140" y="20"/>
                    </a:cubicBezTo>
                    <a:cubicBezTo>
                      <a:pt x="131" y="20"/>
                      <a:pt x="124" y="20"/>
                      <a:pt x="119" y="21"/>
                    </a:cubicBezTo>
                    <a:lnTo>
                      <a:pt x="118" y="15"/>
                    </a:lnTo>
                    <a:close/>
                  </a:path>
                </a:pathLst>
              </a:custGeom>
              <a:solidFill>
                <a:srgbClr val="898989"/>
              </a:solidFill>
              <a:ln>
                <a:noFill/>
              </a:ln>
            </p:spPr>
            <p:txBody>
              <a:bodyPr anchor="ctr"/>
              <a:lstStyle/>
              <a:p>
                <a:pPr algn="ctr"/>
                <a:endParaRPr/>
              </a:p>
            </p:txBody>
          </p:sp>
          <p:sp>
            <p:nvSpPr>
              <p:cNvPr id="43" name="ïṥḻíḑè">
                <a:extLst>
                  <a:ext uri="{FF2B5EF4-FFF2-40B4-BE49-F238E27FC236}">
                    <a16:creationId xmlns:a16="http://schemas.microsoft.com/office/drawing/2014/main" id="{4D02DD4A-7081-AD2C-4944-57A6A318254B}"/>
                  </a:ext>
                </a:extLst>
              </p:cNvPr>
              <p:cNvSpPr/>
              <p:nvPr/>
            </p:nvSpPr>
            <p:spPr bwMode="auto">
              <a:xfrm>
                <a:off x="3744913" y="3141663"/>
                <a:ext cx="144463" cy="112713"/>
              </a:xfrm>
              <a:custGeom>
                <a:avLst/>
                <a:gdLst>
                  <a:gd name="T0" fmla="*/ 15 w 183"/>
                  <a:gd name="T1" fmla="*/ 72 h 142"/>
                  <a:gd name="T2" fmla="*/ 40 w 183"/>
                  <a:gd name="T3" fmla="*/ 46 h 142"/>
                  <a:gd name="T4" fmla="*/ 76 w 183"/>
                  <a:gd name="T5" fmla="*/ 21 h 142"/>
                  <a:gd name="T6" fmla="*/ 114 w 183"/>
                  <a:gd name="T7" fmla="*/ 5 h 142"/>
                  <a:gd name="T8" fmla="*/ 146 w 183"/>
                  <a:gd name="T9" fmla="*/ 0 h 142"/>
                  <a:gd name="T10" fmla="*/ 169 w 183"/>
                  <a:gd name="T11" fmla="*/ 6 h 142"/>
                  <a:gd name="T12" fmla="*/ 181 w 183"/>
                  <a:gd name="T13" fmla="*/ 22 h 142"/>
                  <a:gd name="T14" fmla="*/ 181 w 183"/>
                  <a:gd name="T15" fmla="*/ 46 h 142"/>
                  <a:gd name="T16" fmla="*/ 167 w 183"/>
                  <a:gd name="T17" fmla="*/ 72 h 142"/>
                  <a:gd name="T18" fmla="*/ 142 w 183"/>
                  <a:gd name="T19" fmla="*/ 98 h 142"/>
                  <a:gd name="T20" fmla="*/ 108 w 183"/>
                  <a:gd name="T21" fmla="*/ 121 h 142"/>
                  <a:gd name="T22" fmla="*/ 69 w 183"/>
                  <a:gd name="T23" fmla="*/ 137 h 142"/>
                  <a:gd name="T24" fmla="*/ 38 w 183"/>
                  <a:gd name="T25" fmla="*/ 142 h 142"/>
                  <a:gd name="T26" fmla="*/ 15 w 183"/>
                  <a:gd name="T27" fmla="*/ 136 h 142"/>
                  <a:gd name="T28" fmla="*/ 2 w 183"/>
                  <a:gd name="T29" fmla="*/ 120 h 142"/>
                  <a:gd name="T30" fmla="*/ 3 w 183"/>
                  <a:gd name="T31" fmla="*/ 98 h 142"/>
                  <a:gd name="T32" fmla="*/ 15 w 183"/>
                  <a:gd name="T33" fmla="*/ 72 h 142"/>
                  <a:gd name="T34" fmla="*/ 140 w 183"/>
                  <a:gd name="T35" fmla="*/ 16 h 142"/>
                  <a:gd name="T36" fmla="*/ 113 w 183"/>
                  <a:gd name="T37" fmla="*/ 24 h 142"/>
                  <a:gd name="T38" fmla="*/ 82 w 183"/>
                  <a:gd name="T39" fmla="*/ 39 h 142"/>
                  <a:gd name="T40" fmla="*/ 50 w 183"/>
                  <a:gd name="T41" fmla="*/ 59 h 142"/>
                  <a:gd name="T42" fmla="*/ 27 w 183"/>
                  <a:gd name="T43" fmla="*/ 79 h 142"/>
                  <a:gd name="T44" fmla="*/ 14 w 183"/>
                  <a:gd name="T45" fmla="*/ 98 h 142"/>
                  <a:gd name="T46" fmla="*/ 13 w 183"/>
                  <a:gd name="T47" fmla="*/ 115 h 142"/>
                  <a:gd name="T48" fmla="*/ 24 w 183"/>
                  <a:gd name="T49" fmla="*/ 126 h 142"/>
                  <a:gd name="T50" fmla="*/ 45 w 183"/>
                  <a:gd name="T51" fmla="*/ 126 h 142"/>
                  <a:gd name="T52" fmla="*/ 72 w 183"/>
                  <a:gd name="T53" fmla="*/ 118 h 142"/>
                  <a:gd name="T54" fmla="*/ 102 w 183"/>
                  <a:gd name="T55" fmla="*/ 103 h 142"/>
                  <a:gd name="T56" fmla="*/ 133 w 183"/>
                  <a:gd name="T57" fmla="*/ 84 h 142"/>
                  <a:gd name="T58" fmla="*/ 155 w 183"/>
                  <a:gd name="T59" fmla="*/ 65 h 142"/>
                  <a:gd name="T60" fmla="*/ 169 w 183"/>
                  <a:gd name="T61" fmla="*/ 46 h 142"/>
                  <a:gd name="T62" fmla="*/ 170 w 183"/>
                  <a:gd name="T63" fmla="*/ 28 h 142"/>
                  <a:gd name="T64" fmla="*/ 160 w 183"/>
                  <a:gd name="T65" fmla="*/ 17 h 142"/>
                  <a:gd name="T66" fmla="*/ 140 w 183"/>
                  <a:gd name="T67"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42">
                    <a:moveTo>
                      <a:pt x="15" y="72"/>
                    </a:moveTo>
                    <a:cubicBezTo>
                      <a:pt x="22" y="63"/>
                      <a:pt x="30" y="54"/>
                      <a:pt x="40" y="46"/>
                    </a:cubicBezTo>
                    <a:cubicBezTo>
                      <a:pt x="51" y="37"/>
                      <a:pt x="63" y="29"/>
                      <a:pt x="76" y="21"/>
                    </a:cubicBezTo>
                    <a:cubicBezTo>
                      <a:pt x="90" y="14"/>
                      <a:pt x="102" y="9"/>
                      <a:pt x="114" y="5"/>
                    </a:cubicBezTo>
                    <a:cubicBezTo>
                      <a:pt x="126" y="2"/>
                      <a:pt x="137" y="0"/>
                      <a:pt x="146" y="0"/>
                    </a:cubicBezTo>
                    <a:cubicBezTo>
                      <a:pt x="155" y="1"/>
                      <a:pt x="163" y="3"/>
                      <a:pt x="169" y="6"/>
                    </a:cubicBezTo>
                    <a:cubicBezTo>
                      <a:pt x="175" y="10"/>
                      <a:pt x="179" y="15"/>
                      <a:pt x="181" y="22"/>
                    </a:cubicBezTo>
                    <a:cubicBezTo>
                      <a:pt x="183" y="29"/>
                      <a:pt x="183" y="37"/>
                      <a:pt x="181" y="46"/>
                    </a:cubicBezTo>
                    <a:cubicBezTo>
                      <a:pt x="178" y="54"/>
                      <a:pt x="174" y="63"/>
                      <a:pt x="167" y="72"/>
                    </a:cubicBezTo>
                    <a:cubicBezTo>
                      <a:pt x="161" y="80"/>
                      <a:pt x="152" y="89"/>
                      <a:pt x="142" y="98"/>
                    </a:cubicBezTo>
                    <a:cubicBezTo>
                      <a:pt x="132" y="106"/>
                      <a:pt x="120" y="114"/>
                      <a:pt x="108" y="121"/>
                    </a:cubicBezTo>
                    <a:cubicBezTo>
                      <a:pt x="94" y="129"/>
                      <a:pt x="81" y="134"/>
                      <a:pt x="69" y="137"/>
                    </a:cubicBezTo>
                    <a:cubicBezTo>
                      <a:pt x="58" y="141"/>
                      <a:pt x="47" y="142"/>
                      <a:pt x="38" y="142"/>
                    </a:cubicBezTo>
                    <a:cubicBezTo>
                      <a:pt x="28" y="142"/>
                      <a:pt x="21" y="140"/>
                      <a:pt x="15" y="136"/>
                    </a:cubicBezTo>
                    <a:cubicBezTo>
                      <a:pt x="9" y="132"/>
                      <a:pt x="4" y="127"/>
                      <a:pt x="2" y="120"/>
                    </a:cubicBezTo>
                    <a:cubicBezTo>
                      <a:pt x="0" y="114"/>
                      <a:pt x="0" y="106"/>
                      <a:pt x="3" y="98"/>
                    </a:cubicBezTo>
                    <a:cubicBezTo>
                      <a:pt x="5" y="89"/>
                      <a:pt x="9" y="81"/>
                      <a:pt x="15" y="72"/>
                    </a:cubicBezTo>
                    <a:close/>
                    <a:moveTo>
                      <a:pt x="140" y="16"/>
                    </a:moveTo>
                    <a:cubicBezTo>
                      <a:pt x="132" y="18"/>
                      <a:pt x="123" y="20"/>
                      <a:pt x="113" y="24"/>
                    </a:cubicBezTo>
                    <a:cubicBezTo>
                      <a:pt x="103" y="28"/>
                      <a:pt x="93" y="33"/>
                      <a:pt x="82" y="39"/>
                    </a:cubicBezTo>
                    <a:cubicBezTo>
                      <a:pt x="70" y="46"/>
                      <a:pt x="59" y="52"/>
                      <a:pt x="50" y="59"/>
                    </a:cubicBezTo>
                    <a:cubicBezTo>
                      <a:pt x="41" y="66"/>
                      <a:pt x="33" y="72"/>
                      <a:pt x="27" y="79"/>
                    </a:cubicBezTo>
                    <a:cubicBezTo>
                      <a:pt x="21" y="85"/>
                      <a:pt x="17" y="91"/>
                      <a:pt x="14" y="98"/>
                    </a:cubicBezTo>
                    <a:cubicBezTo>
                      <a:pt x="12" y="104"/>
                      <a:pt x="11" y="109"/>
                      <a:pt x="13" y="115"/>
                    </a:cubicBezTo>
                    <a:cubicBezTo>
                      <a:pt x="15" y="120"/>
                      <a:pt x="19" y="124"/>
                      <a:pt x="24" y="126"/>
                    </a:cubicBezTo>
                    <a:cubicBezTo>
                      <a:pt x="30" y="127"/>
                      <a:pt x="37" y="128"/>
                      <a:pt x="45" y="126"/>
                    </a:cubicBezTo>
                    <a:cubicBezTo>
                      <a:pt x="53" y="125"/>
                      <a:pt x="62" y="122"/>
                      <a:pt x="72" y="118"/>
                    </a:cubicBezTo>
                    <a:cubicBezTo>
                      <a:pt x="82" y="114"/>
                      <a:pt x="92" y="109"/>
                      <a:pt x="102" y="103"/>
                    </a:cubicBezTo>
                    <a:cubicBezTo>
                      <a:pt x="114" y="97"/>
                      <a:pt x="124" y="91"/>
                      <a:pt x="133" y="84"/>
                    </a:cubicBezTo>
                    <a:cubicBezTo>
                      <a:pt x="142" y="78"/>
                      <a:pt x="149" y="71"/>
                      <a:pt x="155" y="65"/>
                    </a:cubicBezTo>
                    <a:cubicBezTo>
                      <a:pt x="162" y="58"/>
                      <a:pt x="166" y="52"/>
                      <a:pt x="169" y="46"/>
                    </a:cubicBezTo>
                    <a:cubicBezTo>
                      <a:pt x="172" y="39"/>
                      <a:pt x="172" y="34"/>
                      <a:pt x="170" y="28"/>
                    </a:cubicBezTo>
                    <a:cubicBezTo>
                      <a:pt x="169" y="23"/>
                      <a:pt x="165" y="19"/>
                      <a:pt x="160" y="17"/>
                    </a:cubicBezTo>
                    <a:cubicBezTo>
                      <a:pt x="154" y="15"/>
                      <a:pt x="148" y="15"/>
                      <a:pt x="140" y="16"/>
                    </a:cubicBezTo>
                    <a:close/>
                  </a:path>
                </a:pathLst>
              </a:custGeom>
              <a:solidFill>
                <a:srgbClr val="898989"/>
              </a:solidFill>
              <a:ln>
                <a:noFill/>
              </a:ln>
            </p:spPr>
            <p:txBody>
              <a:bodyPr anchor="ctr"/>
              <a:lstStyle/>
              <a:p>
                <a:pPr algn="ctr"/>
                <a:endParaRPr/>
              </a:p>
            </p:txBody>
          </p:sp>
          <p:sp>
            <p:nvSpPr>
              <p:cNvPr id="44" name="ïṩľiḓê">
                <a:extLst>
                  <a:ext uri="{FF2B5EF4-FFF2-40B4-BE49-F238E27FC236}">
                    <a16:creationId xmlns:a16="http://schemas.microsoft.com/office/drawing/2014/main" id="{18D96A63-6B7A-B497-70BE-A2460AC60821}"/>
                  </a:ext>
                </a:extLst>
              </p:cNvPr>
              <p:cNvSpPr/>
              <p:nvPr/>
            </p:nvSpPr>
            <p:spPr bwMode="auto">
              <a:xfrm>
                <a:off x="3713163" y="3041651"/>
                <a:ext cx="139700" cy="138113"/>
              </a:xfrm>
              <a:custGeom>
                <a:avLst/>
                <a:gdLst>
                  <a:gd name="T0" fmla="*/ 87 w 179"/>
                  <a:gd name="T1" fmla="*/ 32 h 175"/>
                  <a:gd name="T2" fmla="*/ 90 w 179"/>
                  <a:gd name="T3" fmla="*/ 35 h 175"/>
                  <a:gd name="T4" fmla="*/ 94 w 179"/>
                  <a:gd name="T5" fmla="*/ 38 h 175"/>
                  <a:gd name="T6" fmla="*/ 100 w 179"/>
                  <a:gd name="T7" fmla="*/ 37 h 175"/>
                  <a:gd name="T8" fmla="*/ 107 w 179"/>
                  <a:gd name="T9" fmla="*/ 32 h 175"/>
                  <a:gd name="T10" fmla="*/ 119 w 179"/>
                  <a:gd name="T11" fmla="*/ 22 h 175"/>
                  <a:gd name="T12" fmla="*/ 137 w 179"/>
                  <a:gd name="T13" fmla="*/ 6 h 175"/>
                  <a:gd name="T14" fmla="*/ 145 w 179"/>
                  <a:gd name="T15" fmla="*/ 0 h 175"/>
                  <a:gd name="T16" fmla="*/ 163 w 179"/>
                  <a:gd name="T17" fmla="*/ 9 h 175"/>
                  <a:gd name="T18" fmla="*/ 175 w 179"/>
                  <a:gd name="T19" fmla="*/ 23 h 175"/>
                  <a:gd name="T20" fmla="*/ 178 w 179"/>
                  <a:gd name="T21" fmla="*/ 45 h 175"/>
                  <a:gd name="T22" fmla="*/ 169 w 179"/>
                  <a:gd name="T23" fmla="*/ 73 h 175"/>
                  <a:gd name="T24" fmla="*/ 149 w 179"/>
                  <a:gd name="T25" fmla="*/ 105 h 175"/>
                  <a:gd name="T26" fmla="*/ 118 w 179"/>
                  <a:gd name="T27" fmla="*/ 137 h 175"/>
                  <a:gd name="T28" fmla="*/ 83 w 179"/>
                  <a:gd name="T29" fmla="*/ 161 h 175"/>
                  <a:gd name="T30" fmla="*/ 52 w 179"/>
                  <a:gd name="T31" fmla="*/ 173 h 175"/>
                  <a:gd name="T32" fmla="*/ 27 w 179"/>
                  <a:gd name="T33" fmla="*/ 173 h 175"/>
                  <a:gd name="T34" fmla="*/ 12 w 179"/>
                  <a:gd name="T35" fmla="*/ 159 h 175"/>
                  <a:gd name="T36" fmla="*/ 9 w 179"/>
                  <a:gd name="T37" fmla="*/ 143 h 175"/>
                  <a:gd name="T38" fmla="*/ 11 w 179"/>
                  <a:gd name="T39" fmla="*/ 126 h 175"/>
                  <a:gd name="T40" fmla="*/ 2 w 179"/>
                  <a:gd name="T41" fmla="*/ 129 h 175"/>
                  <a:gd name="T42" fmla="*/ 0 w 179"/>
                  <a:gd name="T43" fmla="*/ 124 h 175"/>
                  <a:gd name="T44" fmla="*/ 54 w 179"/>
                  <a:gd name="T45" fmla="*/ 77 h 175"/>
                  <a:gd name="T46" fmla="*/ 56 w 179"/>
                  <a:gd name="T47" fmla="*/ 83 h 175"/>
                  <a:gd name="T48" fmla="*/ 40 w 179"/>
                  <a:gd name="T49" fmla="*/ 101 h 175"/>
                  <a:gd name="T50" fmla="*/ 27 w 179"/>
                  <a:gd name="T51" fmla="*/ 120 h 175"/>
                  <a:gd name="T52" fmla="*/ 20 w 179"/>
                  <a:gd name="T53" fmla="*/ 137 h 175"/>
                  <a:gd name="T54" fmla="*/ 22 w 179"/>
                  <a:gd name="T55" fmla="*/ 152 h 175"/>
                  <a:gd name="T56" fmla="*/ 33 w 179"/>
                  <a:gd name="T57" fmla="*/ 160 h 175"/>
                  <a:gd name="T58" fmla="*/ 52 w 179"/>
                  <a:gd name="T59" fmla="*/ 158 h 175"/>
                  <a:gd name="T60" fmla="*/ 77 w 179"/>
                  <a:gd name="T61" fmla="*/ 145 h 175"/>
                  <a:gd name="T62" fmla="*/ 109 w 179"/>
                  <a:gd name="T63" fmla="*/ 122 h 175"/>
                  <a:gd name="T64" fmla="*/ 135 w 179"/>
                  <a:gd name="T65" fmla="*/ 96 h 175"/>
                  <a:gd name="T66" fmla="*/ 155 w 179"/>
                  <a:gd name="T67" fmla="*/ 70 h 175"/>
                  <a:gd name="T68" fmla="*/ 165 w 179"/>
                  <a:gd name="T69" fmla="*/ 47 h 175"/>
                  <a:gd name="T70" fmla="*/ 164 w 179"/>
                  <a:gd name="T71" fmla="*/ 28 h 175"/>
                  <a:gd name="T72" fmla="*/ 156 w 179"/>
                  <a:gd name="T73" fmla="*/ 20 h 175"/>
                  <a:gd name="T74" fmla="*/ 146 w 179"/>
                  <a:gd name="T75" fmla="*/ 19 h 175"/>
                  <a:gd name="T76" fmla="*/ 134 w 179"/>
                  <a:gd name="T77" fmla="*/ 28 h 175"/>
                  <a:gd name="T78" fmla="*/ 125 w 179"/>
                  <a:gd name="T79" fmla="*/ 36 h 175"/>
                  <a:gd name="T80" fmla="*/ 116 w 179"/>
                  <a:gd name="T81" fmla="*/ 43 h 175"/>
                  <a:gd name="T82" fmla="*/ 108 w 179"/>
                  <a:gd name="T83" fmla="*/ 51 h 175"/>
                  <a:gd name="T84" fmla="*/ 105 w 179"/>
                  <a:gd name="T85" fmla="*/ 59 h 175"/>
                  <a:gd name="T86" fmla="*/ 105 w 179"/>
                  <a:gd name="T87" fmla="*/ 67 h 175"/>
                  <a:gd name="T88" fmla="*/ 107 w 179"/>
                  <a:gd name="T89" fmla="*/ 73 h 175"/>
                  <a:gd name="T90" fmla="*/ 99 w 179"/>
                  <a:gd name="T91" fmla="*/ 80 h 175"/>
                  <a:gd name="T92" fmla="*/ 79 w 179"/>
                  <a:gd name="T93" fmla="*/ 39 h 175"/>
                  <a:gd name="T94" fmla="*/ 87 w 179"/>
                  <a:gd name="T95" fmla="*/ 3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175">
                    <a:moveTo>
                      <a:pt x="87" y="32"/>
                    </a:moveTo>
                    <a:cubicBezTo>
                      <a:pt x="87" y="33"/>
                      <a:pt x="88" y="34"/>
                      <a:pt x="90" y="35"/>
                    </a:cubicBezTo>
                    <a:cubicBezTo>
                      <a:pt x="91" y="37"/>
                      <a:pt x="92" y="38"/>
                      <a:pt x="94" y="38"/>
                    </a:cubicBezTo>
                    <a:cubicBezTo>
                      <a:pt x="96" y="38"/>
                      <a:pt x="98" y="38"/>
                      <a:pt x="100" y="37"/>
                    </a:cubicBezTo>
                    <a:cubicBezTo>
                      <a:pt x="102" y="36"/>
                      <a:pt x="105" y="34"/>
                      <a:pt x="107" y="32"/>
                    </a:cubicBezTo>
                    <a:cubicBezTo>
                      <a:pt x="119" y="22"/>
                      <a:pt x="119" y="22"/>
                      <a:pt x="119" y="22"/>
                    </a:cubicBezTo>
                    <a:cubicBezTo>
                      <a:pt x="128" y="14"/>
                      <a:pt x="134" y="9"/>
                      <a:pt x="137" y="6"/>
                    </a:cubicBezTo>
                    <a:cubicBezTo>
                      <a:pt x="140" y="4"/>
                      <a:pt x="143" y="2"/>
                      <a:pt x="145" y="0"/>
                    </a:cubicBezTo>
                    <a:cubicBezTo>
                      <a:pt x="152" y="2"/>
                      <a:pt x="158" y="5"/>
                      <a:pt x="163" y="9"/>
                    </a:cubicBezTo>
                    <a:cubicBezTo>
                      <a:pt x="168" y="13"/>
                      <a:pt x="172" y="17"/>
                      <a:pt x="175" y="23"/>
                    </a:cubicBezTo>
                    <a:cubicBezTo>
                      <a:pt x="178" y="29"/>
                      <a:pt x="179" y="36"/>
                      <a:pt x="178" y="45"/>
                    </a:cubicBezTo>
                    <a:cubicBezTo>
                      <a:pt x="177" y="54"/>
                      <a:pt x="174" y="63"/>
                      <a:pt x="169" y="73"/>
                    </a:cubicBezTo>
                    <a:cubicBezTo>
                      <a:pt x="165" y="83"/>
                      <a:pt x="158" y="94"/>
                      <a:pt x="149" y="105"/>
                    </a:cubicBezTo>
                    <a:cubicBezTo>
                      <a:pt x="140" y="116"/>
                      <a:pt x="130" y="126"/>
                      <a:pt x="118" y="137"/>
                    </a:cubicBezTo>
                    <a:cubicBezTo>
                      <a:pt x="106" y="147"/>
                      <a:pt x="94" y="155"/>
                      <a:pt x="83" y="161"/>
                    </a:cubicBezTo>
                    <a:cubicBezTo>
                      <a:pt x="72" y="167"/>
                      <a:pt x="61" y="171"/>
                      <a:pt x="52" y="173"/>
                    </a:cubicBezTo>
                    <a:cubicBezTo>
                      <a:pt x="43" y="175"/>
                      <a:pt x="34" y="175"/>
                      <a:pt x="27" y="173"/>
                    </a:cubicBezTo>
                    <a:cubicBezTo>
                      <a:pt x="21" y="170"/>
                      <a:pt x="15" y="166"/>
                      <a:pt x="12" y="159"/>
                    </a:cubicBezTo>
                    <a:cubicBezTo>
                      <a:pt x="10" y="154"/>
                      <a:pt x="8" y="148"/>
                      <a:pt x="9" y="143"/>
                    </a:cubicBezTo>
                    <a:cubicBezTo>
                      <a:pt x="9" y="137"/>
                      <a:pt x="10" y="131"/>
                      <a:pt x="11" y="126"/>
                    </a:cubicBezTo>
                    <a:cubicBezTo>
                      <a:pt x="2" y="129"/>
                      <a:pt x="2" y="129"/>
                      <a:pt x="2" y="129"/>
                    </a:cubicBezTo>
                    <a:cubicBezTo>
                      <a:pt x="0" y="124"/>
                      <a:pt x="0" y="124"/>
                      <a:pt x="0" y="124"/>
                    </a:cubicBezTo>
                    <a:cubicBezTo>
                      <a:pt x="54" y="77"/>
                      <a:pt x="54" y="77"/>
                      <a:pt x="54" y="77"/>
                    </a:cubicBezTo>
                    <a:cubicBezTo>
                      <a:pt x="56" y="83"/>
                      <a:pt x="56" y="83"/>
                      <a:pt x="56" y="83"/>
                    </a:cubicBezTo>
                    <a:cubicBezTo>
                      <a:pt x="51" y="89"/>
                      <a:pt x="46" y="95"/>
                      <a:pt x="40" y="101"/>
                    </a:cubicBezTo>
                    <a:cubicBezTo>
                      <a:pt x="35" y="108"/>
                      <a:pt x="31" y="114"/>
                      <a:pt x="27" y="120"/>
                    </a:cubicBezTo>
                    <a:cubicBezTo>
                      <a:pt x="24" y="126"/>
                      <a:pt x="22" y="132"/>
                      <a:pt x="20" y="137"/>
                    </a:cubicBezTo>
                    <a:cubicBezTo>
                      <a:pt x="19" y="142"/>
                      <a:pt x="20" y="147"/>
                      <a:pt x="22" y="152"/>
                    </a:cubicBezTo>
                    <a:cubicBezTo>
                      <a:pt x="24" y="156"/>
                      <a:pt x="28" y="159"/>
                      <a:pt x="33" y="160"/>
                    </a:cubicBezTo>
                    <a:cubicBezTo>
                      <a:pt x="38" y="161"/>
                      <a:pt x="44" y="161"/>
                      <a:pt x="52" y="158"/>
                    </a:cubicBezTo>
                    <a:cubicBezTo>
                      <a:pt x="59" y="156"/>
                      <a:pt x="68" y="151"/>
                      <a:pt x="77" y="145"/>
                    </a:cubicBezTo>
                    <a:cubicBezTo>
                      <a:pt x="87" y="139"/>
                      <a:pt x="98" y="131"/>
                      <a:pt x="109" y="122"/>
                    </a:cubicBezTo>
                    <a:cubicBezTo>
                      <a:pt x="119" y="113"/>
                      <a:pt x="127" y="105"/>
                      <a:pt x="135" y="96"/>
                    </a:cubicBezTo>
                    <a:cubicBezTo>
                      <a:pt x="143" y="87"/>
                      <a:pt x="150" y="78"/>
                      <a:pt x="155" y="70"/>
                    </a:cubicBezTo>
                    <a:cubicBezTo>
                      <a:pt x="160" y="62"/>
                      <a:pt x="164" y="54"/>
                      <a:pt x="165" y="47"/>
                    </a:cubicBezTo>
                    <a:cubicBezTo>
                      <a:pt x="167" y="40"/>
                      <a:pt x="166" y="33"/>
                      <a:pt x="164" y="28"/>
                    </a:cubicBezTo>
                    <a:cubicBezTo>
                      <a:pt x="162" y="24"/>
                      <a:pt x="159" y="22"/>
                      <a:pt x="156" y="20"/>
                    </a:cubicBezTo>
                    <a:cubicBezTo>
                      <a:pt x="152" y="18"/>
                      <a:pt x="149" y="18"/>
                      <a:pt x="146" y="19"/>
                    </a:cubicBezTo>
                    <a:cubicBezTo>
                      <a:pt x="142" y="21"/>
                      <a:pt x="138" y="24"/>
                      <a:pt x="134" y="28"/>
                    </a:cubicBezTo>
                    <a:cubicBezTo>
                      <a:pt x="131" y="31"/>
                      <a:pt x="127" y="34"/>
                      <a:pt x="125" y="36"/>
                    </a:cubicBezTo>
                    <a:cubicBezTo>
                      <a:pt x="116" y="43"/>
                      <a:pt x="116" y="43"/>
                      <a:pt x="116" y="43"/>
                    </a:cubicBezTo>
                    <a:cubicBezTo>
                      <a:pt x="113" y="46"/>
                      <a:pt x="110" y="48"/>
                      <a:pt x="108" y="51"/>
                    </a:cubicBezTo>
                    <a:cubicBezTo>
                      <a:pt x="106" y="54"/>
                      <a:pt x="105" y="56"/>
                      <a:pt x="105" y="59"/>
                    </a:cubicBezTo>
                    <a:cubicBezTo>
                      <a:pt x="104" y="61"/>
                      <a:pt x="104" y="64"/>
                      <a:pt x="105" y="67"/>
                    </a:cubicBezTo>
                    <a:cubicBezTo>
                      <a:pt x="106" y="70"/>
                      <a:pt x="106" y="72"/>
                      <a:pt x="107" y="73"/>
                    </a:cubicBezTo>
                    <a:cubicBezTo>
                      <a:pt x="99" y="80"/>
                      <a:pt x="99" y="80"/>
                      <a:pt x="99" y="80"/>
                    </a:cubicBezTo>
                    <a:cubicBezTo>
                      <a:pt x="79" y="39"/>
                      <a:pt x="79" y="39"/>
                      <a:pt x="79" y="39"/>
                    </a:cubicBezTo>
                    <a:lnTo>
                      <a:pt x="87" y="32"/>
                    </a:lnTo>
                    <a:close/>
                  </a:path>
                </a:pathLst>
              </a:custGeom>
              <a:solidFill>
                <a:srgbClr val="898989"/>
              </a:solidFill>
              <a:ln>
                <a:noFill/>
              </a:ln>
            </p:spPr>
            <p:txBody>
              <a:bodyPr anchor="ctr"/>
              <a:lstStyle/>
              <a:p>
                <a:pPr algn="ctr"/>
                <a:endParaRPr/>
              </a:p>
            </p:txBody>
          </p:sp>
          <p:sp>
            <p:nvSpPr>
              <p:cNvPr id="45" name="íşlîḓê">
                <a:extLst>
                  <a:ext uri="{FF2B5EF4-FFF2-40B4-BE49-F238E27FC236}">
                    <a16:creationId xmlns:a16="http://schemas.microsoft.com/office/drawing/2014/main" id="{6F5582E9-0D22-3587-018C-5F7D55AF8B58}"/>
                  </a:ext>
                </a:extLst>
              </p:cNvPr>
              <p:cNvSpPr/>
              <p:nvPr/>
            </p:nvSpPr>
            <p:spPr bwMode="auto">
              <a:xfrm>
                <a:off x="3665538" y="2970213"/>
                <a:ext cx="142875" cy="166688"/>
              </a:xfrm>
              <a:custGeom>
                <a:avLst/>
                <a:gdLst>
                  <a:gd name="T0" fmla="*/ 7 w 182"/>
                  <a:gd name="T1" fmla="*/ 122 h 213"/>
                  <a:gd name="T2" fmla="*/ 10 w 182"/>
                  <a:gd name="T3" fmla="*/ 124 h 213"/>
                  <a:gd name="T4" fmla="*/ 15 w 182"/>
                  <a:gd name="T5" fmla="*/ 124 h 213"/>
                  <a:gd name="T6" fmla="*/ 20 w 182"/>
                  <a:gd name="T7" fmla="*/ 124 h 213"/>
                  <a:gd name="T8" fmla="*/ 29 w 182"/>
                  <a:gd name="T9" fmla="*/ 120 h 213"/>
                  <a:gd name="T10" fmla="*/ 57 w 182"/>
                  <a:gd name="T11" fmla="*/ 105 h 213"/>
                  <a:gd name="T12" fmla="*/ 93 w 182"/>
                  <a:gd name="T13" fmla="*/ 84 h 213"/>
                  <a:gd name="T14" fmla="*/ 105 w 182"/>
                  <a:gd name="T15" fmla="*/ 76 h 213"/>
                  <a:gd name="T16" fmla="*/ 117 w 182"/>
                  <a:gd name="T17" fmla="*/ 65 h 213"/>
                  <a:gd name="T18" fmla="*/ 145 w 182"/>
                  <a:gd name="T19" fmla="*/ 36 h 213"/>
                  <a:gd name="T20" fmla="*/ 150 w 182"/>
                  <a:gd name="T21" fmla="*/ 28 h 213"/>
                  <a:gd name="T22" fmla="*/ 153 w 182"/>
                  <a:gd name="T23" fmla="*/ 21 h 213"/>
                  <a:gd name="T24" fmla="*/ 152 w 182"/>
                  <a:gd name="T25" fmla="*/ 14 h 213"/>
                  <a:gd name="T26" fmla="*/ 150 w 182"/>
                  <a:gd name="T27" fmla="*/ 7 h 213"/>
                  <a:gd name="T28" fmla="*/ 157 w 182"/>
                  <a:gd name="T29" fmla="*/ 0 h 213"/>
                  <a:gd name="T30" fmla="*/ 182 w 182"/>
                  <a:gd name="T31" fmla="*/ 41 h 213"/>
                  <a:gd name="T32" fmla="*/ 175 w 182"/>
                  <a:gd name="T33" fmla="*/ 48 h 213"/>
                  <a:gd name="T34" fmla="*/ 171 w 182"/>
                  <a:gd name="T35" fmla="*/ 44 h 213"/>
                  <a:gd name="T36" fmla="*/ 167 w 182"/>
                  <a:gd name="T37" fmla="*/ 41 h 213"/>
                  <a:gd name="T38" fmla="*/ 161 w 182"/>
                  <a:gd name="T39" fmla="*/ 42 h 213"/>
                  <a:gd name="T40" fmla="*/ 154 w 182"/>
                  <a:gd name="T41" fmla="*/ 48 h 213"/>
                  <a:gd name="T42" fmla="*/ 119 w 182"/>
                  <a:gd name="T43" fmla="*/ 85 h 213"/>
                  <a:gd name="T44" fmla="*/ 113 w 182"/>
                  <a:gd name="T45" fmla="*/ 92 h 213"/>
                  <a:gd name="T46" fmla="*/ 105 w 182"/>
                  <a:gd name="T47" fmla="*/ 105 h 213"/>
                  <a:gd name="T48" fmla="*/ 85 w 182"/>
                  <a:gd name="T49" fmla="*/ 140 h 213"/>
                  <a:gd name="T50" fmla="*/ 66 w 182"/>
                  <a:gd name="T51" fmla="*/ 173 h 213"/>
                  <a:gd name="T52" fmla="*/ 60 w 182"/>
                  <a:gd name="T53" fmla="*/ 186 h 213"/>
                  <a:gd name="T54" fmla="*/ 57 w 182"/>
                  <a:gd name="T55" fmla="*/ 195 h 213"/>
                  <a:gd name="T56" fmla="*/ 57 w 182"/>
                  <a:gd name="T57" fmla="*/ 201 h 213"/>
                  <a:gd name="T58" fmla="*/ 58 w 182"/>
                  <a:gd name="T59" fmla="*/ 206 h 213"/>
                  <a:gd name="T60" fmla="*/ 51 w 182"/>
                  <a:gd name="T61" fmla="*/ 213 h 213"/>
                  <a:gd name="T62" fmla="*/ 28 w 182"/>
                  <a:gd name="T63" fmla="*/ 176 h 213"/>
                  <a:gd name="T64" fmla="*/ 35 w 182"/>
                  <a:gd name="T65" fmla="*/ 168 h 213"/>
                  <a:gd name="T66" fmla="*/ 42 w 182"/>
                  <a:gd name="T67" fmla="*/ 176 h 213"/>
                  <a:gd name="T68" fmla="*/ 47 w 182"/>
                  <a:gd name="T69" fmla="*/ 175 h 213"/>
                  <a:gd name="T70" fmla="*/ 49 w 182"/>
                  <a:gd name="T71" fmla="*/ 172 h 213"/>
                  <a:gd name="T72" fmla="*/ 52 w 182"/>
                  <a:gd name="T73" fmla="*/ 167 h 213"/>
                  <a:gd name="T74" fmla="*/ 57 w 182"/>
                  <a:gd name="T75" fmla="*/ 159 h 213"/>
                  <a:gd name="T76" fmla="*/ 62 w 182"/>
                  <a:gd name="T77" fmla="*/ 150 h 213"/>
                  <a:gd name="T78" fmla="*/ 77 w 182"/>
                  <a:gd name="T79" fmla="*/ 125 h 213"/>
                  <a:gd name="T80" fmla="*/ 95 w 182"/>
                  <a:gd name="T81" fmla="*/ 92 h 213"/>
                  <a:gd name="T82" fmla="*/ 46 w 182"/>
                  <a:gd name="T83" fmla="*/ 120 h 213"/>
                  <a:gd name="T84" fmla="*/ 26 w 182"/>
                  <a:gd name="T85" fmla="*/ 133 h 213"/>
                  <a:gd name="T86" fmla="*/ 23 w 182"/>
                  <a:gd name="T87" fmla="*/ 138 h 213"/>
                  <a:gd name="T88" fmla="*/ 22 w 182"/>
                  <a:gd name="T89" fmla="*/ 143 h 213"/>
                  <a:gd name="T90" fmla="*/ 24 w 182"/>
                  <a:gd name="T91" fmla="*/ 148 h 213"/>
                  <a:gd name="T92" fmla="*/ 25 w 182"/>
                  <a:gd name="T93" fmla="*/ 152 h 213"/>
                  <a:gd name="T94" fmla="*/ 18 w 182"/>
                  <a:gd name="T95" fmla="*/ 160 h 213"/>
                  <a:gd name="T96" fmla="*/ 0 w 182"/>
                  <a:gd name="T97" fmla="*/ 129 h 213"/>
                  <a:gd name="T98" fmla="*/ 7 w 182"/>
                  <a:gd name="T99" fmla="*/ 1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2" h="213">
                    <a:moveTo>
                      <a:pt x="7" y="122"/>
                    </a:moveTo>
                    <a:cubicBezTo>
                      <a:pt x="7" y="123"/>
                      <a:pt x="8" y="123"/>
                      <a:pt x="10" y="124"/>
                    </a:cubicBezTo>
                    <a:cubicBezTo>
                      <a:pt x="12" y="124"/>
                      <a:pt x="13" y="125"/>
                      <a:pt x="15" y="124"/>
                    </a:cubicBezTo>
                    <a:cubicBezTo>
                      <a:pt x="17" y="124"/>
                      <a:pt x="19" y="124"/>
                      <a:pt x="20" y="124"/>
                    </a:cubicBezTo>
                    <a:cubicBezTo>
                      <a:pt x="22" y="123"/>
                      <a:pt x="25" y="122"/>
                      <a:pt x="29" y="120"/>
                    </a:cubicBezTo>
                    <a:cubicBezTo>
                      <a:pt x="39" y="115"/>
                      <a:pt x="48" y="110"/>
                      <a:pt x="57" y="105"/>
                    </a:cubicBezTo>
                    <a:cubicBezTo>
                      <a:pt x="67" y="99"/>
                      <a:pt x="79" y="93"/>
                      <a:pt x="93" y="84"/>
                    </a:cubicBezTo>
                    <a:cubicBezTo>
                      <a:pt x="98" y="81"/>
                      <a:pt x="102" y="79"/>
                      <a:pt x="105" y="76"/>
                    </a:cubicBezTo>
                    <a:cubicBezTo>
                      <a:pt x="108" y="74"/>
                      <a:pt x="112" y="70"/>
                      <a:pt x="117" y="65"/>
                    </a:cubicBezTo>
                    <a:cubicBezTo>
                      <a:pt x="145" y="36"/>
                      <a:pt x="145" y="36"/>
                      <a:pt x="145" y="36"/>
                    </a:cubicBezTo>
                    <a:cubicBezTo>
                      <a:pt x="147" y="33"/>
                      <a:pt x="149" y="31"/>
                      <a:pt x="150" y="28"/>
                    </a:cubicBezTo>
                    <a:cubicBezTo>
                      <a:pt x="152" y="26"/>
                      <a:pt x="153" y="23"/>
                      <a:pt x="153" y="21"/>
                    </a:cubicBezTo>
                    <a:cubicBezTo>
                      <a:pt x="153" y="19"/>
                      <a:pt x="153" y="17"/>
                      <a:pt x="152" y="14"/>
                    </a:cubicBezTo>
                    <a:cubicBezTo>
                      <a:pt x="151" y="11"/>
                      <a:pt x="151" y="9"/>
                      <a:pt x="150" y="7"/>
                    </a:cubicBezTo>
                    <a:cubicBezTo>
                      <a:pt x="157" y="0"/>
                      <a:pt x="157" y="0"/>
                      <a:pt x="157" y="0"/>
                    </a:cubicBezTo>
                    <a:cubicBezTo>
                      <a:pt x="182" y="41"/>
                      <a:pt x="182" y="41"/>
                      <a:pt x="182" y="41"/>
                    </a:cubicBezTo>
                    <a:cubicBezTo>
                      <a:pt x="175" y="48"/>
                      <a:pt x="175" y="48"/>
                      <a:pt x="175" y="48"/>
                    </a:cubicBezTo>
                    <a:cubicBezTo>
                      <a:pt x="174" y="47"/>
                      <a:pt x="173" y="46"/>
                      <a:pt x="171" y="44"/>
                    </a:cubicBezTo>
                    <a:cubicBezTo>
                      <a:pt x="169" y="42"/>
                      <a:pt x="168" y="41"/>
                      <a:pt x="167" y="41"/>
                    </a:cubicBezTo>
                    <a:cubicBezTo>
                      <a:pt x="165" y="40"/>
                      <a:pt x="163" y="41"/>
                      <a:pt x="161" y="42"/>
                    </a:cubicBezTo>
                    <a:cubicBezTo>
                      <a:pt x="159" y="43"/>
                      <a:pt x="156" y="45"/>
                      <a:pt x="154" y="48"/>
                    </a:cubicBezTo>
                    <a:cubicBezTo>
                      <a:pt x="119" y="85"/>
                      <a:pt x="119" y="85"/>
                      <a:pt x="119" y="85"/>
                    </a:cubicBezTo>
                    <a:cubicBezTo>
                      <a:pt x="117" y="86"/>
                      <a:pt x="116" y="89"/>
                      <a:pt x="113" y="92"/>
                    </a:cubicBezTo>
                    <a:cubicBezTo>
                      <a:pt x="111" y="96"/>
                      <a:pt x="108" y="101"/>
                      <a:pt x="105" y="105"/>
                    </a:cubicBezTo>
                    <a:cubicBezTo>
                      <a:pt x="99" y="116"/>
                      <a:pt x="92" y="128"/>
                      <a:pt x="85" y="140"/>
                    </a:cubicBezTo>
                    <a:cubicBezTo>
                      <a:pt x="78" y="153"/>
                      <a:pt x="71" y="164"/>
                      <a:pt x="66" y="173"/>
                    </a:cubicBezTo>
                    <a:cubicBezTo>
                      <a:pt x="63" y="178"/>
                      <a:pt x="61" y="183"/>
                      <a:pt x="60" y="186"/>
                    </a:cubicBezTo>
                    <a:cubicBezTo>
                      <a:pt x="58" y="189"/>
                      <a:pt x="57" y="192"/>
                      <a:pt x="57" y="195"/>
                    </a:cubicBezTo>
                    <a:cubicBezTo>
                      <a:pt x="56" y="197"/>
                      <a:pt x="56" y="199"/>
                      <a:pt x="57" y="201"/>
                    </a:cubicBezTo>
                    <a:cubicBezTo>
                      <a:pt x="57" y="203"/>
                      <a:pt x="57" y="204"/>
                      <a:pt x="58" y="206"/>
                    </a:cubicBezTo>
                    <a:cubicBezTo>
                      <a:pt x="51" y="213"/>
                      <a:pt x="51" y="213"/>
                      <a:pt x="51" y="213"/>
                    </a:cubicBezTo>
                    <a:cubicBezTo>
                      <a:pt x="28" y="176"/>
                      <a:pt x="28" y="176"/>
                      <a:pt x="28" y="176"/>
                    </a:cubicBezTo>
                    <a:cubicBezTo>
                      <a:pt x="35" y="168"/>
                      <a:pt x="35" y="168"/>
                      <a:pt x="35" y="168"/>
                    </a:cubicBezTo>
                    <a:cubicBezTo>
                      <a:pt x="38" y="172"/>
                      <a:pt x="40" y="175"/>
                      <a:pt x="42" y="176"/>
                    </a:cubicBezTo>
                    <a:cubicBezTo>
                      <a:pt x="44" y="177"/>
                      <a:pt x="45" y="176"/>
                      <a:pt x="47" y="175"/>
                    </a:cubicBezTo>
                    <a:cubicBezTo>
                      <a:pt x="47" y="174"/>
                      <a:pt x="48" y="173"/>
                      <a:pt x="49" y="172"/>
                    </a:cubicBezTo>
                    <a:cubicBezTo>
                      <a:pt x="50" y="171"/>
                      <a:pt x="51" y="169"/>
                      <a:pt x="52" y="167"/>
                    </a:cubicBezTo>
                    <a:cubicBezTo>
                      <a:pt x="54" y="165"/>
                      <a:pt x="55" y="162"/>
                      <a:pt x="57" y="159"/>
                    </a:cubicBezTo>
                    <a:cubicBezTo>
                      <a:pt x="59" y="156"/>
                      <a:pt x="61" y="153"/>
                      <a:pt x="62" y="150"/>
                    </a:cubicBezTo>
                    <a:cubicBezTo>
                      <a:pt x="67" y="141"/>
                      <a:pt x="72" y="133"/>
                      <a:pt x="77" y="125"/>
                    </a:cubicBezTo>
                    <a:cubicBezTo>
                      <a:pt x="81" y="116"/>
                      <a:pt x="88" y="106"/>
                      <a:pt x="95" y="92"/>
                    </a:cubicBezTo>
                    <a:cubicBezTo>
                      <a:pt x="74" y="104"/>
                      <a:pt x="58" y="113"/>
                      <a:pt x="46" y="120"/>
                    </a:cubicBezTo>
                    <a:cubicBezTo>
                      <a:pt x="35" y="126"/>
                      <a:pt x="28" y="131"/>
                      <a:pt x="26" y="133"/>
                    </a:cubicBezTo>
                    <a:cubicBezTo>
                      <a:pt x="24" y="134"/>
                      <a:pt x="23" y="136"/>
                      <a:pt x="23" y="138"/>
                    </a:cubicBezTo>
                    <a:cubicBezTo>
                      <a:pt x="22" y="139"/>
                      <a:pt x="22" y="141"/>
                      <a:pt x="22" y="143"/>
                    </a:cubicBezTo>
                    <a:cubicBezTo>
                      <a:pt x="22" y="145"/>
                      <a:pt x="23" y="146"/>
                      <a:pt x="24" y="148"/>
                    </a:cubicBezTo>
                    <a:cubicBezTo>
                      <a:pt x="24" y="149"/>
                      <a:pt x="25" y="151"/>
                      <a:pt x="25" y="152"/>
                    </a:cubicBezTo>
                    <a:cubicBezTo>
                      <a:pt x="18" y="160"/>
                      <a:pt x="18" y="160"/>
                      <a:pt x="18" y="160"/>
                    </a:cubicBezTo>
                    <a:cubicBezTo>
                      <a:pt x="0" y="129"/>
                      <a:pt x="0" y="129"/>
                      <a:pt x="0" y="129"/>
                    </a:cubicBezTo>
                    <a:lnTo>
                      <a:pt x="7" y="122"/>
                    </a:lnTo>
                    <a:close/>
                  </a:path>
                </a:pathLst>
              </a:custGeom>
              <a:solidFill>
                <a:srgbClr val="898989"/>
              </a:solidFill>
              <a:ln>
                <a:noFill/>
              </a:ln>
            </p:spPr>
            <p:txBody>
              <a:bodyPr anchor="ctr"/>
              <a:lstStyle/>
              <a:p>
                <a:pPr algn="ctr"/>
                <a:endParaRPr/>
              </a:p>
            </p:txBody>
          </p:sp>
          <p:sp>
            <p:nvSpPr>
              <p:cNvPr id="46" name="íşlîḍè">
                <a:extLst>
                  <a:ext uri="{FF2B5EF4-FFF2-40B4-BE49-F238E27FC236}">
                    <a16:creationId xmlns:a16="http://schemas.microsoft.com/office/drawing/2014/main" id="{1A6287E5-277D-7DBA-2C81-B7CB2B5C5E61}"/>
                  </a:ext>
                </a:extLst>
              </p:cNvPr>
              <p:cNvSpPr/>
              <p:nvPr/>
            </p:nvSpPr>
            <p:spPr bwMode="auto">
              <a:xfrm>
                <a:off x="2770188" y="3314701"/>
                <a:ext cx="93663" cy="185738"/>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7" name="îšļîďê">
                <a:extLst>
                  <a:ext uri="{FF2B5EF4-FFF2-40B4-BE49-F238E27FC236}">
                    <a16:creationId xmlns:a16="http://schemas.microsoft.com/office/drawing/2014/main" id="{C27476D1-0986-3C70-CD34-B2979BAF3449}"/>
                  </a:ext>
                </a:extLst>
              </p:cNvPr>
              <p:cNvSpPr/>
              <p:nvPr/>
            </p:nvSpPr>
            <p:spPr bwMode="auto">
              <a:xfrm>
                <a:off x="2841626" y="3314701"/>
                <a:ext cx="100013" cy="185738"/>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8" name="ïSľïḑé">
                <a:extLst>
                  <a:ext uri="{FF2B5EF4-FFF2-40B4-BE49-F238E27FC236}">
                    <a16:creationId xmlns:a16="http://schemas.microsoft.com/office/drawing/2014/main" id="{22A156CF-8EC3-A53A-C7BF-5D4645C4BDD5}"/>
                  </a:ext>
                </a:extLst>
              </p:cNvPr>
              <p:cNvSpPr/>
              <p:nvPr/>
            </p:nvSpPr>
            <p:spPr bwMode="auto">
              <a:xfrm>
                <a:off x="2825751" y="3427413"/>
                <a:ext cx="39688" cy="23813"/>
              </a:xfrm>
              <a:prstGeom prst="rect">
                <a:avLst/>
              </a:prstGeom>
              <a:grpFill/>
              <a:ln>
                <a:noFill/>
              </a:ln>
            </p:spPr>
            <p:txBody>
              <a:bodyPr anchor="ctr"/>
              <a:lstStyle/>
              <a:p>
                <a:pPr algn="ctr"/>
                <a:endParaRPr/>
              </a:p>
            </p:txBody>
          </p:sp>
          <p:sp>
            <p:nvSpPr>
              <p:cNvPr id="49" name="í$ḻïḍê">
                <a:extLst>
                  <a:ext uri="{FF2B5EF4-FFF2-40B4-BE49-F238E27FC236}">
                    <a16:creationId xmlns:a16="http://schemas.microsoft.com/office/drawing/2014/main" id="{71455A86-A0C7-16B3-5C8A-2DEC47B4A2BA}"/>
                  </a:ext>
                </a:extLst>
              </p:cNvPr>
              <p:cNvSpPr/>
              <p:nvPr/>
            </p:nvSpPr>
            <p:spPr bwMode="auto">
              <a:xfrm>
                <a:off x="2916238" y="3314701"/>
                <a:ext cx="95250" cy="185738"/>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50" name="is1íḋe">
                <a:extLst>
                  <a:ext uri="{FF2B5EF4-FFF2-40B4-BE49-F238E27FC236}">
                    <a16:creationId xmlns:a16="http://schemas.microsoft.com/office/drawing/2014/main" id="{28C48834-3185-8BFC-CB43-0BA550012497}"/>
                  </a:ext>
                </a:extLst>
              </p:cNvPr>
              <p:cNvSpPr/>
              <p:nvPr/>
            </p:nvSpPr>
            <p:spPr bwMode="auto">
              <a:xfrm>
                <a:off x="2987676" y="3314701"/>
                <a:ext cx="93663" cy="185738"/>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1" name="iṩlîḓé">
                <a:extLst>
                  <a:ext uri="{FF2B5EF4-FFF2-40B4-BE49-F238E27FC236}">
                    <a16:creationId xmlns:a16="http://schemas.microsoft.com/office/drawing/2014/main" id="{F037EC46-DA20-6452-5727-F9BEA63B9D46}"/>
                  </a:ext>
                </a:extLst>
              </p:cNvPr>
              <p:cNvSpPr/>
              <p:nvPr/>
            </p:nvSpPr>
            <p:spPr bwMode="auto">
              <a:xfrm>
                <a:off x="2965451" y="3475038"/>
                <a:ext cx="39688" cy="25400"/>
              </a:xfrm>
              <a:prstGeom prst="rect">
                <a:avLst/>
              </a:prstGeom>
              <a:grpFill/>
              <a:ln>
                <a:noFill/>
              </a:ln>
            </p:spPr>
            <p:txBody>
              <a:bodyPr anchor="ctr"/>
              <a:lstStyle/>
              <a:p>
                <a:pPr algn="ctr"/>
                <a:endParaRPr/>
              </a:p>
            </p:txBody>
          </p:sp>
          <p:sp>
            <p:nvSpPr>
              <p:cNvPr id="52" name="ïṩ1îḑê">
                <a:extLst>
                  <a:ext uri="{FF2B5EF4-FFF2-40B4-BE49-F238E27FC236}">
                    <a16:creationId xmlns:a16="http://schemas.microsoft.com/office/drawing/2014/main" id="{5106DBEB-B712-ED50-CF70-CA812797D350}"/>
                  </a:ext>
                </a:extLst>
              </p:cNvPr>
              <p:cNvSpPr/>
              <p:nvPr/>
            </p:nvSpPr>
            <p:spPr bwMode="auto">
              <a:xfrm>
                <a:off x="2700338" y="3032126"/>
                <a:ext cx="776288" cy="519113"/>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3" name="ïṡľîdé">
                <a:extLst>
                  <a:ext uri="{FF2B5EF4-FFF2-40B4-BE49-F238E27FC236}">
                    <a16:creationId xmlns:a16="http://schemas.microsoft.com/office/drawing/2014/main" id="{9A04BD94-B66E-9B5E-9416-8FC7A0028B2D}"/>
                  </a:ext>
                </a:extLst>
              </p:cNvPr>
              <p:cNvSpPr/>
              <p:nvPr/>
            </p:nvSpPr>
            <p:spPr bwMode="auto">
              <a:xfrm>
                <a:off x="3200401" y="3295651"/>
                <a:ext cx="111125" cy="250825"/>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sp>
            <p:nvSpPr>
              <p:cNvPr id="54" name="îśľîdé">
                <a:extLst>
                  <a:ext uri="{FF2B5EF4-FFF2-40B4-BE49-F238E27FC236}">
                    <a16:creationId xmlns:a16="http://schemas.microsoft.com/office/drawing/2014/main" id="{71E083F3-8F90-2855-3947-F92C91B1854B}"/>
                  </a:ext>
                </a:extLst>
              </p:cNvPr>
              <p:cNvSpPr/>
              <p:nvPr/>
            </p:nvSpPr>
            <p:spPr bwMode="auto">
              <a:xfrm>
                <a:off x="3097213" y="2620963"/>
                <a:ext cx="166688" cy="196850"/>
              </a:xfrm>
              <a:custGeom>
                <a:avLst/>
                <a:gdLst>
                  <a:gd name="T0" fmla="*/ 55 w 212"/>
                  <a:gd name="T1" fmla="*/ 251 h 251"/>
                  <a:gd name="T2" fmla="*/ 38 w 212"/>
                  <a:gd name="T3" fmla="*/ 231 h 251"/>
                  <a:gd name="T4" fmla="*/ 23 w 212"/>
                  <a:gd name="T5" fmla="*/ 219 h 251"/>
                  <a:gd name="T6" fmla="*/ 50 w 212"/>
                  <a:gd name="T7" fmla="*/ 216 h 251"/>
                  <a:gd name="T8" fmla="*/ 58 w 212"/>
                  <a:gd name="T9" fmla="*/ 153 h 251"/>
                  <a:gd name="T10" fmla="*/ 61 w 212"/>
                  <a:gd name="T11" fmla="*/ 136 h 251"/>
                  <a:gd name="T12" fmla="*/ 59 w 212"/>
                  <a:gd name="T13" fmla="*/ 133 h 251"/>
                  <a:gd name="T14" fmla="*/ 13 w 212"/>
                  <a:gd name="T15" fmla="*/ 197 h 251"/>
                  <a:gd name="T16" fmla="*/ 13 w 212"/>
                  <a:gd name="T17" fmla="*/ 195 h 251"/>
                  <a:gd name="T18" fmla="*/ 0 w 212"/>
                  <a:gd name="T19" fmla="*/ 178 h 251"/>
                  <a:gd name="T20" fmla="*/ 26 w 212"/>
                  <a:gd name="T21" fmla="*/ 154 h 251"/>
                  <a:gd name="T22" fmla="*/ 61 w 212"/>
                  <a:gd name="T23" fmla="*/ 114 h 251"/>
                  <a:gd name="T24" fmla="*/ 68 w 212"/>
                  <a:gd name="T25" fmla="*/ 80 h 251"/>
                  <a:gd name="T26" fmla="*/ 67 w 212"/>
                  <a:gd name="T27" fmla="*/ 79 h 251"/>
                  <a:gd name="T28" fmla="*/ 64 w 212"/>
                  <a:gd name="T29" fmla="*/ 84 h 251"/>
                  <a:gd name="T30" fmla="*/ 48 w 212"/>
                  <a:gd name="T31" fmla="*/ 60 h 251"/>
                  <a:gd name="T32" fmla="*/ 66 w 212"/>
                  <a:gd name="T33" fmla="*/ 54 h 251"/>
                  <a:gd name="T34" fmla="*/ 76 w 212"/>
                  <a:gd name="T35" fmla="*/ 45 h 251"/>
                  <a:gd name="T36" fmla="*/ 84 w 212"/>
                  <a:gd name="T37" fmla="*/ 6 h 251"/>
                  <a:gd name="T38" fmla="*/ 101 w 212"/>
                  <a:gd name="T39" fmla="*/ 11 h 251"/>
                  <a:gd name="T40" fmla="*/ 109 w 212"/>
                  <a:gd name="T41" fmla="*/ 24 h 251"/>
                  <a:gd name="T42" fmla="*/ 107 w 212"/>
                  <a:gd name="T43" fmla="*/ 31 h 251"/>
                  <a:gd name="T44" fmla="*/ 116 w 212"/>
                  <a:gd name="T45" fmla="*/ 46 h 251"/>
                  <a:gd name="T46" fmla="*/ 86 w 212"/>
                  <a:gd name="T47" fmla="*/ 97 h 251"/>
                  <a:gd name="T48" fmla="*/ 71 w 212"/>
                  <a:gd name="T49" fmla="*/ 216 h 251"/>
                  <a:gd name="T50" fmla="*/ 108 w 212"/>
                  <a:gd name="T51" fmla="*/ 198 h 251"/>
                  <a:gd name="T52" fmla="*/ 120 w 212"/>
                  <a:gd name="T53" fmla="*/ 172 h 251"/>
                  <a:gd name="T54" fmla="*/ 109 w 212"/>
                  <a:gd name="T55" fmla="*/ 138 h 251"/>
                  <a:gd name="T56" fmla="*/ 128 w 212"/>
                  <a:gd name="T57" fmla="*/ 153 h 251"/>
                  <a:gd name="T58" fmla="*/ 133 w 212"/>
                  <a:gd name="T59" fmla="*/ 154 h 251"/>
                  <a:gd name="T60" fmla="*/ 142 w 212"/>
                  <a:gd name="T61" fmla="*/ 130 h 251"/>
                  <a:gd name="T62" fmla="*/ 126 w 212"/>
                  <a:gd name="T63" fmla="*/ 131 h 251"/>
                  <a:gd name="T64" fmla="*/ 123 w 212"/>
                  <a:gd name="T65" fmla="*/ 118 h 251"/>
                  <a:gd name="T66" fmla="*/ 137 w 212"/>
                  <a:gd name="T67" fmla="*/ 76 h 251"/>
                  <a:gd name="T68" fmla="*/ 108 w 212"/>
                  <a:gd name="T69" fmla="*/ 92 h 251"/>
                  <a:gd name="T70" fmla="*/ 100 w 212"/>
                  <a:gd name="T71" fmla="*/ 89 h 251"/>
                  <a:gd name="T72" fmla="*/ 100 w 212"/>
                  <a:gd name="T73" fmla="*/ 86 h 251"/>
                  <a:gd name="T74" fmla="*/ 96 w 212"/>
                  <a:gd name="T75" fmla="*/ 83 h 251"/>
                  <a:gd name="T76" fmla="*/ 96 w 212"/>
                  <a:gd name="T77" fmla="*/ 80 h 251"/>
                  <a:gd name="T78" fmla="*/ 139 w 212"/>
                  <a:gd name="T79" fmla="*/ 51 h 251"/>
                  <a:gd name="T80" fmla="*/ 157 w 212"/>
                  <a:gd name="T81" fmla="*/ 0 h 251"/>
                  <a:gd name="T82" fmla="*/ 179 w 212"/>
                  <a:gd name="T83" fmla="*/ 16 h 251"/>
                  <a:gd name="T84" fmla="*/ 180 w 212"/>
                  <a:gd name="T85" fmla="*/ 27 h 251"/>
                  <a:gd name="T86" fmla="*/ 186 w 212"/>
                  <a:gd name="T87" fmla="*/ 34 h 251"/>
                  <a:gd name="T88" fmla="*/ 189 w 212"/>
                  <a:gd name="T89" fmla="*/ 35 h 251"/>
                  <a:gd name="T90" fmla="*/ 190 w 212"/>
                  <a:gd name="T91" fmla="*/ 43 h 251"/>
                  <a:gd name="T92" fmla="*/ 176 w 212"/>
                  <a:gd name="T93" fmla="*/ 51 h 251"/>
                  <a:gd name="T94" fmla="*/ 176 w 212"/>
                  <a:gd name="T95" fmla="*/ 54 h 251"/>
                  <a:gd name="T96" fmla="*/ 170 w 212"/>
                  <a:gd name="T97" fmla="*/ 56 h 251"/>
                  <a:gd name="T98" fmla="*/ 148 w 212"/>
                  <a:gd name="T99" fmla="*/ 113 h 251"/>
                  <a:gd name="T100" fmla="*/ 165 w 212"/>
                  <a:gd name="T101" fmla="*/ 138 h 251"/>
                  <a:gd name="T102" fmla="*/ 147 w 212"/>
                  <a:gd name="T103" fmla="*/ 174 h 251"/>
                  <a:gd name="T104" fmla="*/ 169 w 212"/>
                  <a:gd name="T105" fmla="*/ 200 h 251"/>
                  <a:gd name="T106" fmla="*/ 211 w 212"/>
                  <a:gd name="T107" fmla="*/ 211 h 251"/>
                  <a:gd name="T108" fmla="*/ 212 w 212"/>
                  <a:gd name="T109" fmla="*/ 215 h 251"/>
                  <a:gd name="T110" fmla="*/ 151 w 212"/>
                  <a:gd name="T111" fmla="*/ 234 h 251"/>
                  <a:gd name="T112" fmla="*/ 131 w 212"/>
                  <a:gd name="T113" fmla="*/ 196 h 251"/>
                  <a:gd name="T114" fmla="*/ 78 w 212"/>
                  <a:gd name="T115" fmla="*/ 241 h 251"/>
                  <a:gd name="T116" fmla="*/ 70 w 212"/>
                  <a:gd name="T117" fmla="*/ 231 h 251"/>
                  <a:gd name="T118" fmla="*/ 55 w 212"/>
                  <a:gd name="T1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1">
                    <a:moveTo>
                      <a:pt x="55" y="251"/>
                    </a:moveTo>
                    <a:cubicBezTo>
                      <a:pt x="49" y="241"/>
                      <a:pt x="45" y="236"/>
                      <a:pt x="38" y="231"/>
                    </a:cubicBezTo>
                    <a:cubicBezTo>
                      <a:pt x="35" y="221"/>
                      <a:pt x="26" y="223"/>
                      <a:pt x="23" y="219"/>
                    </a:cubicBezTo>
                    <a:cubicBezTo>
                      <a:pt x="23" y="210"/>
                      <a:pt x="40" y="220"/>
                      <a:pt x="50" y="216"/>
                    </a:cubicBezTo>
                    <a:cubicBezTo>
                      <a:pt x="51" y="212"/>
                      <a:pt x="51" y="212"/>
                      <a:pt x="58" y="153"/>
                    </a:cubicBezTo>
                    <a:cubicBezTo>
                      <a:pt x="59" y="147"/>
                      <a:pt x="60" y="141"/>
                      <a:pt x="61" y="136"/>
                    </a:cubicBezTo>
                    <a:cubicBezTo>
                      <a:pt x="60" y="135"/>
                      <a:pt x="60" y="134"/>
                      <a:pt x="59" y="133"/>
                    </a:cubicBezTo>
                    <a:cubicBezTo>
                      <a:pt x="53" y="145"/>
                      <a:pt x="26" y="199"/>
                      <a:pt x="13" y="197"/>
                    </a:cubicBezTo>
                    <a:cubicBezTo>
                      <a:pt x="13" y="196"/>
                      <a:pt x="13" y="195"/>
                      <a:pt x="13" y="195"/>
                    </a:cubicBezTo>
                    <a:cubicBezTo>
                      <a:pt x="5" y="192"/>
                      <a:pt x="0" y="184"/>
                      <a:pt x="0" y="178"/>
                    </a:cubicBezTo>
                    <a:cubicBezTo>
                      <a:pt x="6" y="171"/>
                      <a:pt x="23" y="166"/>
                      <a:pt x="26" y="154"/>
                    </a:cubicBezTo>
                    <a:cubicBezTo>
                      <a:pt x="37" y="143"/>
                      <a:pt x="49" y="120"/>
                      <a:pt x="61" y="114"/>
                    </a:cubicBezTo>
                    <a:cubicBezTo>
                      <a:pt x="65" y="101"/>
                      <a:pt x="66" y="92"/>
                      <a:pt x="68" y="80"/>
                    </a:cubicBezTo>
                    <a:cubicBezTo>
                      <a:pt x="68" y="80"/>
                      <a:pt x="67" y="79"/>
                      <a:pt x="67" y="79"/>
                    </a:cubicBezTo>
                    <a:cubicBezTo>
                      <a:pt x="65" y="81"/>
                      <a:pt x="65" y="81"/>
                      <a:pt x="64" y="84"/>
                    </a:cubicBezTo>
                    <a:cubicBezTo>
                      <a:pt x="57" y="82"/>
                      <a:pt x="46" y="67"/>
                      <a:pt x="48" y="60"/>
                    </a:cubicBezTo>
                    <a:cubicBezTo>
                      <a:pt x="63" y="54"/>
                      <a:pt x="63" y="54"/>
                      <a:pt x="66" y="54"/>
                    </a:cubicBezTo>
                    <a:cubicBezTo>
                      <a:pt x="69" y="48"/>
                      <a:pt x="73" y="50"/>
                      <a:pt x="76" y="45"/>
                    </a:cubicBezTo>
                    <a:cubicBezTo>
                      <a:pt x="79" y="32"/>
                      <a:pt x="82" y="19"/>
                      <a:pt x="84" y="6"/>
                    </a:cubicBezTo>
                    <a:cubicBezTo>
                      <a:pt x="91" y="0"/>
                      <a:pt x="92" y="2"/>
                      <a:pt x="101" y="11"/>
                    </a:cubicBezTo>
                    <a:cubicBezTo>
                      <a:pt x="102" y="14"/>
                      <a:pt x="104" y="21"/>
                      <a:pt x="109" y="24"/>
                    </a:cubicBezTo>
                    <a:cubicBezTo>
                      <a:pt x="109" y="26"/>
                      <a:pt x="108" y="29"/>
                      <a:pt x="107" y="31"/>
                    </a:cubicBezTo>
                    <a:cubicBezTo>
                      <a:pt x="114" y="33"/>
                      <a:pt x="115" y="32"/>
                      <a:pt x="116" y="46"/>
                    </a:cubicBezTo>
                    <a:cubicBezTo>
                      <a:pt x="93" y="68"/>
                      <a:pt x="95" y="61"/>
                      <a:pt x="86" y="97"/>
                    </a:cubicBezTo>
                    <a:cubicBezTo>
                      <a:pt x="80" y="134"/>
                      <a:pt x="75" y="175"/>
                      <a:pt x="71" y="216"/>
                    </a:cubicBezTo>
                    <a:cubicBezTo>
                      <a:pt x="78" y="233"/>
                      <a:pt x="102" y="203"/>
                      <a:pt x="108" y="198"/>
                    </a:cubicBezTo>
                    <a:cubicBezTo>
                      <a:pt x="114" y="189"/>
                      <a:pt x="119" y="182"/>
                      <a:pt x="120" y="172"/>
                    </a:cubicBezTo>
                    <a:cubicBezTo>
                      <a:pt x="114" y="160"/>
                      <a:pt x="109" y="149"/>
                      <a:pt x="109" y="138"/>
                    </a:cubicBezTo>
                    <a:cubicBezTo>
                      <a:pt x="115" y="140"/>
                      <a:pt x="124" y="142"/>
                      <a:pt x="128" y="153"/>
                    </a:cubicBezTo>
                    <a:cubicBezTo>
                      <a:pt x="130" y="153"/>
                      <a:pt x="131" y="154"/>
                      <a:pt x="133" y="154"/>
                    </a:cubicBezTo>
                    <a:cubicBezTo>
                      <a:pt x="141" y="135"/>
                      <a:pt x="141" y="135"/>
                      <a:pt x="142" y="130"/>
                    </a:cubicBezTo>
                    <a:cubicBezTo>
                      <a:pt x="136" y="129"/>
                      <a:pt x="130" y="132"/>
                      <a:pt x="126" y="131"/>
                    </a:cubicBezTo>
                    <a:cubicBezTo>
                      <a:pt x="124" y="124"/>
                      <a:pt x="122" y="123"/>
                      <a:pt x="123" y="118"/>
                    </a:cubicBezTo>
                    <a:cubicBezTo>
                      <a:pt x="128" y="115"/>
                      <a:pt x="136" y="79"/>
                      <a:pt x="137" y="76"/>
                    </a:cubicBezTo>
                    <a:cubicBezTo>
                      <a:pt x="128" y="75"/>
                      <a:pt x="121" y="94"/>
                      <a:pt x="108" y="92"/>
                    </a:cubicBezTo>
                    <a:cubicBezTo>
                      <a:pt x="108" y="91"/>
                      <a:pt x="108" y="91"/>
                      <a:pt x="100" y="89"/>
                    </a:cubicBezTo>
                    <a:cubicBezTo>
                      <a:pt x="100" y="88"/>
                      <a:pt x="100" y="87"/>
                      <a:pt x="100" y="86"/>
                    </a:cubicBezTo>
                    <a:cubicBezTo>
                      <a:pt x="99" y="85"/>
                      <a:pt x="97" y="84"/>
                      <a:pt x="96" y="83"/>
                    </a:cubicBezTo>
                    <a:cubicBezTo>
                      <a:pt x="96" y="82"/>
                      <a:pt x="96" y="81"/>
                      <a:pt x="96" y="80"/>
                    </a:cubicBezTo>
                    <a:cubicBezTo>
                      <a:pt x="109" y="71"/>
                      <a:pt x="127" y="63"/>
                      <a:pt x="139" y="51"/>
                    </a:cubicBezTo>
                    <a:cubicBezTo>
                      <a:pt x="151" y="49"/>
                      <a:pt x="156" y="12"/>
                      <a:pt x="157" y="0"/>
                    </a:cubicBezTo>
                    <a:cubicBezTo>
                      <a:pt x="166" y="2"/>
                      <a:pt x="169" y="10"/>
                      <a:pt x="179" y="16"/>
                    </a:cubicBezTo>
                    <a:cubicBezTo>
                      <a:pt x="179" y="20"/>
                      <a:pt x="180" y="23"/>
                      <a:pt x="180" y="27"/>
                    </a:cubicBezTo>
                    <a:cubicBezTo>
                      <a:pt x="183" y="28"/>
                      <a:pt x="185" y="28"/>
                      <a:pt x="186" y="34"/>
                    </a:cubicBezTo>
                    <a:cubicBezTo>
                      <a:pt x="187" y="35"/>
                      <a:pt x="188" y="35"/>
                      <a:pt x="189" y="35"/>
                    </a:cubicBezTo>
                    <a:cubicBezTo>
                      <a:pt x="189" y="38"/>
                      <a:pt x="189" y="40"/>
                      <a:pt x="190" y="43"/>
                    </a:cubicBezTo>
                    <a:cubicBezTo>
                      <a:pt x="185" y="46"/>
                      <a:pt x="182" y="49"/>
                      <a:pt x="176" y="51"/>
                    </a:cubicBezTo>
                    <a:cubicBezTo>
                      <a:pt x="176" y="52"/>
                      <a:pt x="176" y="53"/>
                      <a:pt x="176" y="54"/>
                    </a:cubicBezTo>
                    <a:cubicBezTo>
                      <a:pt x="174" y="55"/>
                      <a:pt x="172" y="55"/>
                      <a:pt x="170" y="56"/>
                    </a:cubicBezTo>
                    <a:cubicBezTo>
                      <a:pt x="159" y="75"/>
                      <a:pt x="152" y="88"/>
                      <a:pt x="148" y="113"/>
                    </a:cubicBezTo>
                    <a:cubicBezTo>
                      <a:pt x="163" y="117"/>
                      <a:pt x="167" y="115"/>
                      <a:pt x="165" y="138"/>
                    </a:cubicBezTo>
                    <a:cubicBezTo>
                      <a:pt x="158" y="146"/>
                      <a:pt x="149" y="161"/>
                      <a:pt x="147" y="174"/>
                    </a:cubicBezTo>
                    <a:cubicBezTo>
                      <a:pt x="155" y="182"/>
                      <a:pt x="162" y="191"/>
                      <a:pt x="169" y="200"/>
                    </a:cubicBezTo>
                    <a:cubicBezTo>
                      <a:pt x="181" y="208"/>
                      <a:pt x="197" y="209"/>
                      <a:pt x="211" y="211"/>
                    </a:cubicBezTo>
                    <a:cubicBezTo>
                      <a:pt x="212" y="213"/>
                      <a:pt x="212" y="213"/>
                      <a:pt x="212" y="215"/>
                    </a:cubicBezTo>
                    <a:cubicBezTo>
                      <a:pt x="195" y="228"/>
                      <a:pt x="170" y="236"/>
                      <a:pt x="151" y="234"/>
                    </a:cubicBezTo>
                    <a:cubicBezTo>
                      <a:pt x="143" y="220"/>
                      <a:pt x="139" y="207"/>
                      <a:pt x="131" y="196"/>
                    </a:cubicBezTo>
                    <a:cubicBezTo>
                      <a:pt x="120" y="211"/>
                      <a:pt x="95" y="241"/>
                      <a:pt x="78" y="241"/>
                    </a:cubicBezTo>
                    <a:cubicBezTo>
                      <a:pt x="75" y="235"/>
                      <a:pt x="72" y="232"/>
                      <a:pt x="70" y="231"/>
                    </a:cubicBezTo>
                    <a:cubicBezTo>
                      <a:pt x="68" y="241"/>
                      <a:pt x="64" y="248"/>
                      <a:pt x="55" y="251"/>
                    </a:cubicBezTo>
                    <a:close/>
                  </a:path>
                </a:pathLst>
              </a:custGeom>
              <a:solidFill>
                <a:srgbClr val="E60012"/>
              </a:solidFill>
              <a:ln>
                <a:noFill/>
              </a:ln>
            </p:spPr>
            <p:txBody>
              <a:bodyPr anchor="ctr"/>
              <a:lstStyle/>
              <a:p>
                <a:pPr algn="ctr"/>
                <a:endParaRPr/>
              </a:p>
            </p:txBody>
          </p:sp>
          <p:sp>
            <p:nvSpPr>
              <p:cNvPr id="55" name="ïṩļíḑè">
                <a:extLst>
                  <a:ext uri="{FF2B5EF4-FFF2-40B4-BE49-F238E27FC236}">
                    <a16:creationId xmlns:a16="http://schemas.microsoft.com/office/drawing/2014/main" id="{BEE7F097-5952-CD9B-D80A-FE68FF90E8B9}"/>
                  </a:ext>
                </a:extLst>
              </p:cNvPr>
              <p:cNvSpPr/>
              <p:nvPr/>
            </p:nvSpPr>
            <p:spPr bwMode="auto">
              <a:xfrm>
                <a:off x="3298826" y="2668588"/>
                <a:ext cx="149225" cy="203200"/>
              </a:xfrm>
              <a:custGeom>
                <a:avLst/>
                <a:gdLst>
                  <a:gd name="T0" fmla="*/ 2 w 190"/>
                  <a:gd name="T1" fmla="*/ 167 h 259"/>
                  <a:gd name="T2" fmla="*/ 86 w 190"/>
                  <a:gd name="T3" fmla="*/ 136 h 259"/>
                  <a:gd name="T4" fmla="*/ 44 w 190"/>
                  <a:gd name="T5" fmla="*/ 140 h 259"/>
                  <a:gd name="T6" fmla="*/ 55 w 190"/>
                  <a:gd name="T7" fmla="*/ 107 h 259"/>
                  <a:gd name="T8" fmla="*/ 132 w 190"/>
                  <a:gd name="T9" fmla="*/ 66 h 259"/>
                  <a:gd name="T10" fmla="*/ 164 w 190"/>
                  <a:gd name="T11" fmla="*/ 3 h 259"/>
                  <a:gd name="T12" fmla="*/ 143 w 190"/>
                  <a:gd name="T13" fmla="*/ 105 h 259"/>
                  <a:gd name="T14" fmla="*/ 149 w 190"/>
                  <a:gd name="T15" fmla="*/ 129 h 259"/>
                  <a:gd name="T16" fmla="*/ 110 w 190"/>
                  <a:gd name="T17" fmla="*/ 151 h 259"/>
                  <a:gd name="T18" fmla="*/ 43 w 190"/>
                  <a:gd name="T19" fmla="*/ 191 h 259"/>
                  <a:gd name="T20" fmla="*/ 22 w 190"/>
                  <a:gd name="T21" fmla="*/ 185 h 259"/>
                  <a:gd name="T22" fmla="*/ 121 w 190"/>
                  <a:gd name="T23" fmla="*/ 249 h 259"/>
                  <a:gd name="T24" fmla="*/ 133 w 190"/>
                  <a:gd name="T25" fmla="*/ 251 h 259"/>
                  <a:gd name="T26" fmla="*/ 163 w 190"/>
                  <a:gd name="T27" fmla="*/ 256 h 259"/>
                  <a:gd name="T28" fmla="*/ 168 w 190"/>
                  <a:gd name="T29" fmla="*/ 257 h 259"/>
                  <a:gd name="T30" fmla="*/ 155 w 190"/>
                  <a:gd name="T31" fmla="*/ 237 h 259"/>
                  <a:gd name="T32" fmla="*/ 139 w 190"/>
                  <a:gd name="T33" fmla="*/ 206 h 259"/>
                  <a:gd name="T34" fmla="*/ 139 w 190"/>
                  <a:gd name="T35" fmla="*/ 203 h 259"/>
                  <a:gd name="T36" fmla="*/ 137 w 190"/>
                  <a:gd name="T37" fmla="*/ 200 h 259"/>
                  <a:gd name="T38" fmla="*/ 136 w 190"/>
                  <a:gd name="T39" fmla="*/ 197 h 259"/>
                  <a:gd name="T40" fmla="*/ 136 w 190"/>
                  <a:gd name="T41" fmla="*/ 193 h 259"/>
                  <a:gd name="T42" fmla="*/ 135 w 190"/>
                  <a:gd name="T43" fmla="*/ 189 h 259"/>
                  <a:gd name="T44" fmla="*/ 132 w 190"/>
                  <a:gd name="T45" fmla="*/ 167 h 259"/>
                  <a:gd name="T46" fmla="*/ 131 w 190"/>
                  <a:gd name="T47" fmla="*/ 158 h 259"/>
                  <a:gd name="T48" fmla="*/ 130 w 190"/>
                  <a:gd name="T49" fmla="*/ 150 h 259"/>
                  <a:gd name="T50" fmla="*/ 129 w 190"/>
                  <a:gd name="T51" fmla="*/ 148 h 259"/>
                  <a:gd name="T52" fmla="*/ 125 w 190"/>
                  <a:gd name="T53" fmla="*/ 147 h 259"/>
                  <a:gd name="T54" fmla="*/ 121 w 190"/>
                  <a:gd name="T55" fmla="*/ 153 h 259"/>
                  <a:gd name="T56" fmla="*/ 116 w 190"/>
                  <a:gd name="T57" fmla="*/ 221 h 259"/>
                  <a:gd name="T58" fmla="*/ 114 w 190"/>
                  <a:gd name="T59" fmla="*/ 229 h 259"/>
                  <a:gd name="T60" fmla="*/ 119 w 190"/>
                  <a:gd name="T61" fmla="*/ 243 h 259"/>
                  <a:gd name="T62" fmla="*/ 121 w 190"/>
                  <a:gd name="T63" fmla="*/ 24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259">
                    <a:moveTo>
                      <a:pt x="0" y="171"/>
                    </a:moveTo>
                    <a:cubicBezTo>
                      <a:pt x="1" y="169"/>
                      <a:pt x="1" y="168"/>
                      <a:pt x="2" y="167"/>
                    </a:cubicBezTo>
                    <a:cubicBezTo>
                      <a:pt x="7" y="167"/>
                      <a:pt x="7" y="167"/>
                      <a:pt x="9" y="166"/>
                    </a:cubicBezTo>
                    <a:cubicBezTo>
                      <a:pt x="28" y="173"/>
                      <a:pt x="81" y="166"/>
                      <a:pt x="86" y="136"/>
                    </a:cubicBezTo>
                    <a:cubicBezTo>
                      <a:pt x="72" y="139"/>
                      <a:pt x="58" y="142"/>
                      <a:pt x="45" y="143"/>
                    </a:cubicBezTo>
                    <a:cubicBezTo>
                      <a:pt x="45" y="142"/>
                      <a:pt x="45" y="141"/>
                      <a:pt x="44" y="140"/>
                    </a:cubicBezTo>
                    <a:cubicBezTo>
                      <a:pt x="37" y="130"/>
                      <a:pt x="28" y="108"/>
                      <a:pt x="31" y="98"/>
                    </a:cubicBezTo>
                    <a:cubicBezTo>
                      <a:pt x="36" y="96"/>
                      <a:pt x="48" y="103"/>
                      <a:pt x="55" y="107"/>
                    </a:cubicBezTo>
                    <a:cubicBezTo>
                      <a:pt x="66" y="109"/>
                      <a:pt x="100" y="112"/>
                      <a:pt x="110" y="105"/>
                    </a:cubicBezTo>
                    <a:cubicBezTo>
                      <a:pt x="125" y="80"/>
                      <a:pt x="131" y="66"/>
                      <a:pt x="132" y="66"/>
                    </a:cubicBezTo>
                    <a:cubicBezTo>
                      <a:pt x="142" y="44"/>
                      <a:pt x="148" y="21"/>
                      <a:pt x="156" y="2"/>
                    </a:cubicBezTo>
                    <a:cubicBezTo>
                      <a:pt x="160" y="0"/>
                      <a:pt x="159" y="1"/>
                      <a:pt x="164" y="3"/>
                    </a:cubicBezTo>
                    <a:cubicBezTo>
                      <a:pt x="161" y="9"/>
                      <a:pt x="182" y="37"/>
                      <a:pt x="173" y="57"/>
                    </a:cubicBezTo>
                    <a:cubicBezTo>
                      <a:pt x="167" y="59"/>
                      <a:pt x="148" y="93"/>
                      <a:pt x="143" y="105"/>
                    </a:cubicBezTo>
                    <a:cubicBezTo>
                      <a:pt x="154" y="120"/>
                      <a:pt x="179" y="85"/>
                      <a:pt x="190" y="124"/>
                    </a:cubicBezTo>
                    <a:cubicBezTo>
                      <a:pt x="185" y="135"/>
                      <a:pt x="159" y="125"/>
                      <a:pt x="149" y="129"/>
                    </a:cubicBezTo>
                    <a:cubicBezTo>
                      <a:pt x="143" y="127"/>
                      <a:pt x="132" y="132"/>
                      <a:pt x="128" y="129"/>
                    </a:cubicBezTo>
                    <a:cubicBezTo>
                      <a:pt x="120" y="136"/>
                      <a:pt x="117" y="140"/>
                      <a:pt x="110" y="151"/>
                    </a:cubicBezTo>
                    <a:cubicBezTo>
                      <a:pt x="110" y="150"/>
                      <a:pt x="109" y="150"/>
                      <a:pt x="108" y="150"/>
                    </a:cubicBezTo>
                    <a:cubicBezTo>
                      <a:pt x="93" y="175"/>
                      <a:pt x="67" y="188"/>
                      <a:pt x="43" y="191"/>
                    </a:cubicBezTo>
                    <a:cubicBezTo>
                      <a:pt x="43" y="192"/>
                      <a:pt x="42" y="192"/>
                      <a:pt x="42" y="194"/>
                    </a:cubicBezTo>
                    <a:cubicBezTo>
                      <a:pt x="37" y="190"/>
                      <a:pt x="36" y="191"/>
                      <a:pt x="22" y="185"/>
                    </a:cubicBezTo>
                    <a:cubicBezTo>
                      <a:pt x="15" y="180"/>
                      <a:pt x="8" y="176"/>
                      <a:pt x="0" y="171"/>
                    </a:cubicBezTo>
                    <a:close/>
                    <a:moveTo>
                      <a:pt x="121" y="249"/>
                    </a:moveTo>
                    <a:cubicBezTo>
                      <a:pt x="125" y="250"/>
                      <a:pt x="129" y="252"/>
                      <a:pt x="132" y="253"/>
                    </a:cubicBezTo>
                    <a:cubicBezTo>
                      <a:pt x="133" y="252"/>
                      <a:pt x="133" y="252"/>
                      <a:pt x="133" y="251"/>
                    </a:cubicBezTo>
                    <a:cubicBezTo>
                      <a:pt x="138" y="253"/>
                      <a:pt x="151" y="255"/>
                      <a:pt x="163" y="258"/>
                    </a:cubicBezTo>
                    <a:cubicBezTo>
                      <a:pt x="163" y="257"/>
                      <a:pt x="163" y="257"/>
                      <a:pt x="163" y="256"/>
                    </a:cubicBezTo>
                    <a:cubicBezTo>
                      <a:pt x="164" y="257"/>
                      <a:pt x="166" y="258"/>
                      <a:pt x="167" y="259"/>
                    </a:cubicBezTo>
                    <a:cubicBezTo>
                      <a:pt x="168" y="258"/>
                      <a:pt x="168" y="257"/>
                      <a:pt x="168" y="257"/>
                    </a:cubicBezTo>
                    <a:cubicBezTo>
                      <a:pt x="169" y="257"/>
                      <a:pt x="169" y="258"/>
                      <a:pt x="170" y="258"/>
                    </a:cubicBezTo>
                    <a:cubicBezTo>
                      <a:pt x="174" y="246"/>
                      <a:pt x="160" y="241"/>
                      <a:pt x="155" y="237"/>
                    </a:cubicBezTo>
                    <a:cubicBezTo>
                      <a:pt x="144" y="221"/>
                      <a:pt x="144" y="221"/>
                      <a:pt x="138" y="208"/>
                    </a:cubicBezTo>
                    <a:cubicBezTo>
                      <a:pt x="139" y="208"/>
                      <a:pt x="139" y="207"/>
                      <a:pt x="139" y="206"/>
                    </a:cubicBezTo>
                    <a:cubicBezTo>
                      <a:pt x="139" y="206"/>
                      <a:pt x="138" y="206"/>
                      <a:pt x="138" y="205"/>
                    </a:cubicBezTo>
                    <a:cubicBezTo>
                      <a:pt x="138" y="205"/>
                      <a:pt x="138" y="204"/>
                      <a:pt x="139" y="203"/>
                    </a:cubicBezTo>
                    <a:cubicBezTo>
                      <a:pt x="138" y="203"/>
                      <a:pt x="137" y="202"/>
                      <a:pt x="136" y="202"/>
                    </a:cubicBezTo>
                    <a:cubicBezTo>
                      <a:pt x="137" y="201"/>
                      <a:pt x="137" y="200"/>
                      <a:pt x="137" y="200"/>
                    </a:cubicBezTo>
                    <a:cubicBezTo>
                      <a:pt x="136" y="199"/>
                      <a:pt x="136" y="199"/>
                      <a:pt x="136" y="198"/>
                    </a:cubicBezTo>
                    <a:cubicBezTo>
                      <a:pt x="136" y="198"/>
                      <a:pt x="136" y="197"/>
                      <a:pt x="136" y="197"/>
                    </a:cubicBezTo>
                    <a:cubicBezTo>
                      <a:pt x="136" y="196"/>
                      <a:pt x="135" y="196"/>
                      <a:pt x="135" y="195"/>
                    </a:cubicBezTo>
                    <a:cubicBezTo>
                      <a:pt x="135" y="194"/>
                      <a:pt x="135" y="194"/>
                      <a:pt x="136" y="193"/>
                    </a:cubicBezTo>
                    <a:cubicBezTo>
                      <a:pt x="135" y="193"/>
                      <a:pt x="135" y="193"/>
                      <a:pt x="134" y="192"/>
                    </a:cubicBezTo>
                    <a:cubicBezTo>
                      <a:pt x="135" y="191"/>
                      <a:pt x="135" y="190"/>
                      <a:pt x="135" y="189"/>
                    </a:cubicBezTo>
                    <a:cubicBezTo>
                      <a:pt x="133" y="184"/>
                      <a:pt x="133" y="179"/>
                      <a:pt x="131" y="178"/>
                    </a:cubicBezTo>
                    <a:cubicBezTo>
                      <a:pt x="131" y="174"/>
                      <a:pt x="131" y="170"/>
                      <a:pt x="132" y="167"/>
                    </a:cubicBezTo>
                    <a:cubicBezTo>
                      <a:pt x="131" y="166"/>
                      <a:pt x="131" y="166"/>
                      <a:pt x="130" y="166"/>
                    </a:cubicBezTo>
                    <a:cubicBezTo>
                      <a:pt x="131" y="163"/>
                      <a:pt x="131" y="161"/>
                      <a:pt x="131" y="158"/>
                    </a:cubicBezTo>
                    <a:cubicBezTo>
                      <a:pt x="130" y="158"/>
                      <a:pt x="130" y="157"/>
                      <a:pt x="129" y="157"/>
                    </a:cubicBezTo>
                    <a:cubicBezTo>
                      <a:pt x="129" y="154"/>
                      <a:pt x="129" y="152"/>
                      <a:pt x="130" y="150"/>
                    </a:cubicBezTo>
                    <a:cubicBezTo>
                      <a:pt x="129" y="150"/>
                      <a:pt x="129" y="150"/>
                      <a:pt x="128" y="149"/>
                    </a:cubicBezTo>
                    <a:cubicBezTo>
                      <a:pt x="128" y="149"/>
                      <a:pt x="129" y="148"/>
                      <a:pt x="129" y="148"/>
                    </a:cubicBezTo>
                    <a:cubicBezTo>
                      <a:pt x="128" y="147"/>
                      <a:pt x="127" y="146"/>
                      <a:pt x="126" y="145"/>
                    </a:cubicBezTo>
                    <a:cubicBezTo>
                      <a:pt x="126" y="146"/>
                      <a:pt x="125" y="146"/>
                      <a:pt x="125" y="147"/>
                    </a:cubicBezTo>
                    <a:cubicBezTo>
                      <a:pt x="125" y="147"/>
                      <a:pt x="124" y="146"/>
                      <a:pt x="124" y="146"/>
                    </a:cubicBezTo>
                    <a:cubicBezTo>
                      <a:pt x="123" y="148"/>
                      <a:pt x="122" y="151"/>
                      <a:pt x="121" y="153"/>
                    </a:cubicBezTo>
                    <a:cubicBezTo>
                      <a:pt x="121" y="154"/>
                      <a:pt x="121" y="154"/>
                      <a:pt x="122" y="154"/>
                    </a:cubicBezTo>
                    <a:cubicBezTo>
                      <a:pt x="119" y="174"/>
                      <a:pt x="118" y="198"/>
                      <a:pt x="116" y="221"/>
                    </a:cubicBezTo>
                    <a:cubicBezTo>
                      <a:pt x="116" y="222"/>
                      <a:pt x="117" y="222"/>
                      <a:pt x="117" y="222"/>
                    </a:cubicBezTo>
                    <a:cubicBezTo>
                      <a:pt x="116" y="224"/>
                      <a:pt x="115" y="227"/>
                      <a:pt x="114" y="229"/>
                    </a:cubicBezTo>
                    <a:cubicBezTo>
                      <a:pt x="115" y="230"/>
                      <a:pt x="115" y="230"/>
                      <a:pt x="116" y="230"/>
                    </a:cubicBezTo>
                    <a:cubicBezTo>
                      <a:pt x="114" y="235"/>
                      <a:pt x="114" y="237"/>
                      <a:pt x="119" y="243"/>
                    </a:cubicBezTo>
                    <a:cubicBezTo>
                      <a:pt x="118" y="244"/>
                      <a:pt x="118" y="244"/>
                      <a:pt x="118" y="245"/>
                    </a:cubicBezTo>
                    <a:cubicBezTo>
                      <a:pt x="119" y="246"/>
                      <a:pt x="120" y="248"/>
                      <a:pt x="121" y="249"/>
                    </a:cubicBezTo>
                    <a:close/>
                  </a:path>
                </a:pathLst>
              </a:custGeom>
              <a:solidFill>
                <a:srgbClr val="E60012"/>
              </a:solidFill>
              <a:ln>
                <a:noFill/>
              </a:ln>
            </p:spPr>
            <p:txBody>
              <a:bodyPr anchor="ctr"/>
              <a:lstStyle/>
              <a:p>
                <a:pPr algn="ctr"/>
                <a:endParaRPr/>
              </a:p>
            </p:txBody>
          </p:sp>
          <p:sp>
            <p:nvSpPr>
              <p:cNvPr id="56" name="i$ļíḍé">
                <a:extLst>
                  <a:ext uri="{FF2B5EF4-FFF2-40B4-BE49-F238E27FC236}">
                    <a16:creationId xmlns:a16="http://schemas.microsoft.com/office/drawing/2014/main" id="{D06AE0A4-026B-868B-916C-8BBC16EE4642}"/>
                  </a:ext>
                </a:extLst>
              </p:cNvPr>
              <p:cNvSpPr/>
              <p:nvPr/>
            </p:nvSpPr>
            <p:spPr bwMode="auto">
              <a:xfrm>
                <a:off x="2711451" y="2667001"/>
                <a:ext cx="95250" cy="222250"/>
              </a:xfrm>
              <a:custGeom>
                <a:avLst/>
                <a:gdLst>
                  <a:gd name="T0" fmla="*/ 111 w 121"/>
                  <a:gd name="T1" fmla="*/ 283 h 283"/>
                  <a:gd name="T2" fmla="*/ 94 w 121"/>
                  <a:gd name="T3" fmla="*/ 268 h 283"/>
                  <a:gd name="T4" fmla="*/ 82 w 121"/>
                  <a:gd name="T5" fmla="*/ 222 h 283"/>
                  <a:gd name="T6" fmla="*/ 55 w 121"/>
                  <a:gd name="T7" fmla="*/ 124 h 283"/>
                  <a:gd name="T8" fmla="*/ 39 w 121"/>
                  <a:gd name="T9" fmla="*/ 173 h 283"/>
                  <a:gd name="T10" fmla="*/ 6 w 121"/>
                  <a:gd name="T11" fmla="*/ 177 h 283"/>
                  <a:gd name="T12" fmla="*/ 2 w 121"/>
                  <a:gd name="T13" fmla="*/ 108 h 283"/>
                  <a:gd name="T14" fmla="*/ 6 w 121"/>
                  <a:gd name="T15" fmla="*/ 106 h 283"/>
                  <a:gd name="T16" fmla="*/ 16 w 121"/>
                  <a:gd name="T17" fmla="*/ 116 h 283"/>
                  <a:gd name="T18" fmla="*/ 29 w 121"/>
                  <a:gd name="T19" fmla="*/ 139 h 283"/>
                  <a:gd name="T20" fmla="*/ 49 w 121"/>
                  <a:gd name="T21" fmla="*/ 102 h 283"/>
                  <a:gd name="T22" fmla="*/ 21 w 121"/>
                  <a:gd name="T23" fmla="*/ 39 h 283"/>
                  <a:gd name="T24" fmla="*/ 17 w 121"/>
                  <a:gd name="T25" fmla="*/ 28 h 283"/>
                  <a:gd name="T26" fmla="*/ 49 w 121"/>
                  <a:gd name="T27" fmla="*/ 12 h 283"/>
                  <a:gd name="T28" fmla="*/ 63 w 121"/>
                  <a:gd name="T29" fmla="*/ 63 h 283"/>
                  <a:gd name="T30" fmla="*/ 87 w 121"/>
                  <a:gd name="T31" fmla="*/ 24 h 283"/>
                  <a:gd name="T32" fmla="*/ 117 w 121"/>
                  <a:gd name="T33" fmla="*/ 8 h 283"/>
                  <a:gd name="T34" fmla="*/ 121 w 121"/>
                  <a:gd name="T35" fmla="*/ 20 h 283"/>
                  <a:gd name="T36" fmla="*/ 119 w 121"/>
                  <a:gd name="T37" fmla="*/ 21 h 283"/>
                  <a:gd name="T38" fmla="*/ 120 w 121"/>
                  <a:gd name="T39" fmla="*/ 26 h 283"/>
                  <a:gd name="T40" fmla="*/ 99 w 121"/>
                  <a:gd name="T41" fmla="*/ 87 h 283"/>
                  <a:gd name="T42" fmla="*/ 108 w 121"/>
                  <a:gd name="T43" fmla="*/ 88 h 283"/>
                  <a:gd name="T44" fmla="*/ 112 w 121"/>
                  <a:gd name="T45" fmla="*/ 92 h 283"/>
                  <a:gd name="T46" fmla="*/ 82 w 121"/>
                  <a:gd name="T47" fmla="*/ 137 h 283"/>
                  <a:gd name="T48" fmla="*/ 98 w 121"/>
                  <a:gd name="T49" fmla="*/ 195 h 283"/>
                  <a:gd name="T50" fmla="*/ 120 w 121"/>
                  <a:gd name="T51" fmla="*/ 266 h 283"/>
                  <a:gd name="T52" fmla="*/ 118 w 121"/>
                  <a:gd name="T53" fmla="*/ 278 h 283"/>
                  <a:gd name="T54" fmla="*/ 111 w 121"/>
                  <a:gd name="T55" fmla="*/ 283 h 283"/>
                  <a:gd name="T56" fmla="*/ 77 w 121"/>
                  <a:gd name="T57" fmla="*/ 119 h 283"/>
                  <a:gd name="T58" fmla="*/ 88 w 121"/>
                  <a:gd name="T59" fmla="*/ 93 h 283"/>
                  <a:gd name="T60" fmla="*/ 85 w 121"/>
                  <a:gd name="T61" fmla="*/ 74 h 283"/>
                  <a:gd name="T62" fmla="*/ 87 w 121"/>
                  <a:gd name="T63" fmla="*/ 72 h 283"/>
                  <a:gd name="T64" fmla="*/ 84 w 121"/>
                  <a:gd name="T65" fmla="*/ 59 h 283"/>
                  <a:gd name="T66" fmla="*/ 71 w 121"/>
                  <a:gd name="T67" fmla="*/ 80 h 283"/>
                  <a:gd name="T68" fmla="*/ 77 w 121"/>
                  <a:gd name="T69" fmla="*/ 1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283">
                    <a:moveTo>
                      <a:pt x="111" y="283"/>
                    </a:moveTo>
                    <a:cubicBezTo>
                      <a:pt x="108" y="277"/>
                      <a:pt x="94" y="268"/>
                      <a:pt x="94" y="268"/>
                    </a:cubicBezTo>
                    <a:cubicBezTo>
                      <a:pt x="89" y="256"/>
                      <a:pt x="81" y="234"/>
                      <a:pt x="82" y="222"/>
                    </a:cubicBezTo>
                    <a:cubicBezTo>
                      <a:pt x="74" y="188"/>
                      <a:pt x="64" y="156"/>
                      <a:pt x="55" y="124"/>
                    </a:cubicBezTo>
                    <a:cubicBezTo>
                      <a:pt x="48" y="127"/>
                      <a:pt x="41" y="164"/>
                      <a:pt x="39" y="173"/>
                    </a:cubicBezTo>
                    <a:cubicBezTo>
                      <a:pt x="38" y="194"/>
                      <a:pt x="12" y="185"/>
                      <a:pt x="6" y="177"/>
                    </a:cubicBezTo>
                    <a:cubicBezTo>
                      <a:pt x="0" y="157"/>
                      <a:pt x="1" y="126"/>
                      <a:pt x="2" y="108"/>
                    </a:cubicBezTo>
                    <a:cubicBezTo>
                      <a:pt x="3" y="107"/>
                      <a:pt x="4" y="107"/>
                      <a:pt x="6" y="106"/>
                    </a:cubicBezTo>
                    <a:cubicBezTo>
                      <a:pt x="7" y="109"/>
                      <a:pt x="12" y="111"/>
                      <a:pt x="16" y="116"/>
                    </a:cubicBezTo>
                    <a:cubicBezTo>
                      <a:pt x="20" y="124"/>
                      <a:pt x="25" y="131"/>
                      <a:pt x="29" y="139"/>
                    </a:cubicBezTo>
                    <a:cubicBezTo>
                      <a:pt x="42" y="132"/>
                      <a:pt x="38" y="112"/>
                      <a:pt x="49" y="102"/>
                    </a:cubicBezTo>
                    <a:cubicBezTo>
                      <a:pt x="46" y="77"/>
                      <a:pt x="33" y="54"/>
                      <a:pt x="21" y="39"/>
                    </a:cubicBezTo>
                    <a:cubicBezTo>
                      <a:pt x="20" y="35"/>
                      <a:pt x="18" y="31"/>
                      <a:pt x="17" y="28"/>
                    </a:cubicBezTo>
                    <a:cubicBezTo>
                      <a:pt x="23" y="5"/>
                      <a:pt x="28" y="0"/>
                      <a:pt x="49" y="12"/>
                    </a:cubicBezTo>
                    <a:cubicBezTo>
                      <a:pt x="54" y="28"/>
                      <a:pt x="57" y="45"/>
                      <a:pt x="63" y="63"/>
                    </a:cubicBezTo>
                    <a:cubicBezTo>
                      <a:pt x="70" y="59"/>
                      <a:pt x="78" y="31"/>
                      <a:pt x="87" y="24"/>
                    </a:cubicBezTo>
                    <a:cubicBezTo>
                      <a:pt x="89" y="11"/>
                      <a:pt x="106" y="3"/>
                      <a:pt x="117" y="8"/>
                    </a:cubicBezTo>
                    <a:cubicBezTo>
                      <a:pt x="118" y="12"/>
                      <a:pt x="119" y="16"/>
                      <a:pt x="121" y="20"/>
                    </a:cubicBezTo>
                    <a:cubicBezTo>
                      <a:pt x="120" y="21"/>
                      <a:pt x="119" y="21"/>
                      <a:pt x="119" y="21"/>
                    </a:cubicBezTo>
                    <a:cubicBezTo>
                      <a:pt x="119" y="23"/>
                      <a:pt x="119" y="24"/>
                      <a:pt x="120" y="26"/>
                    </a:cubicBezTo>
                    <a:cubicBezTo>
                      <a:pt x="106" y="43"/>
                      <a:pt x="93" y="60"/>
                      <a:pt x="99" y="87"/>
                    </a:cubicBezTo>
                    <a:cubicBezTo>
                      <a:pt x="105" y="88"/>
                      <a:pt x="105" y="88"/>
                      <a:pt x="108" y="88"/>
                    </a:cubicBezTo>
                    <a:cubicBezTo>
                      <a:pt x="108" y="90"/>
                      <a:pt x="108" y="90"/>
                      <a:pt x="112" y="92"/>
                    </a:cubicBezTo>
                    <a:cubicBezTo>
                      <a:pt x="116" y="105"/>
                      <a:pt x="92" y="132"/>
                      <a:pt x="82" y="137"/>
                    </a:cubicBezTo>
                    <a:cubicBezTo>
                      <a:pt x="79" y="147"/>
                      <a:pt x="92" y="179"/>
                      <a:pt x="98" y="195"/>
                    </a:cubicBezTo>
                    <a:cubicBezTo>
                      <a:pt x="99" y="196"/>
                      <a:pt x="99" y="196"/>
                      <a:pt x="120" y="266"/>
                    </a:cubicBezTo>
                    <a:cubicBezTo>
                      <a:pt x="119" y="269"/>
                      <a:pt x="119" y="273"/>
                      <a:pt x="118" y="278"/>
                    </a:cubicBezTo>
                    <a:cubicBezTo>
                      <a:pt x="116" y="280"/>
                      <a:pt x="113" y="282"/>
                      <a:pt x="111" y="283"/>
                    </a:cubicBezTo>
                    <a:close/>
                    <a:moveTo>
                      <a:pt x="77" y="119"/>
                    </a:moveTo>
                    <a:cubicBezTo>
                      <a:pt x="83" y="111"/>
                      <a:pt x="88" y="105"/>
                      <a:pt x="88" y="93"/>
                    </a:cubicBezTo>
                    <a:cubicBezTo>
                      <a:pt x="86" y="85"/>
                      <a:pt x="86" y="78"/>
                      <a:pt x="85" y="74"/>
                    </a:cubicBezTo>
                    <a:cubicBezTo>
                      <a:pt x="86" y="73"/>
                      <a:pt x="86" y="73"/>
                      <a:pt x="87" y="72"/>
                    </a:cubicBezTo>
                    <a:cubicBezTo>
                      <a:pt x="86" y="68"/>
                      <a:pt x="85" y="64"/>
                      <a:pt x="84" y="59"/>
                    </a:cubicBezTo>
                    <a:cubicBezTo>
                      <a:pt x="77" y="61"/>
                      <a:pt x="70" y="73"/>
                      <a:pt x="71" y="80"/>
                    </a:cubicBezTo>
                    <a:cubicBezTo>
                      <a:pt x="64" y="87"/>
                      <a:pt x="70" y="111"/>
                      <a:pt x="77" y="119"/>
                    </a:cubicBezTo>
                    <a:close/>
                  </a:path>
                </a:pathLst>
              </a:custGeom>
              <a:solidFill>
                <a:srgbClr val="E60012"/>
              </a:solidFill>
              <a:ln>
                <a:noFill/>
              </a:ln>
            </p:spPr>
            <p:txBody>
              <a:bodyPr anchor="ctr"/>
              <a:lstStyle/>
              <a:p>
                <a:pPr algn="ctr"/>
                <a:endParaRPr/>
              </a:p>
            </p:txBody>
          </p:sp>
          <p:sp>
            <p:nvSpPr>
              <p:cNvPr id="57" name="î$lîde">
                <a:extLst>
                  <a:ext uri="{FF2B5EF4-FFF2-40B4-BE49-F238E27FC236}">
                    <a16:creationId xmlns:a16="http://schemas.microsoft.com/office/drawing/2014/main" id="{51F4B292-52ED-42BA-AD9B-EF96AEDDEB21}"/>
                  </a:ext>
                </a:extLst>
              </p:cNvPr>
              <p:cNvSpPr/>
              <p:nvPr/>
            </p:nvSpPr>
            <p:spPr bwMode="auto">
              <a:xfrm>
                <a:off x="3482976" y="2732088"/>
                <a:ext cx="207963" cy="249238"/>
              </a:xfrm>
              <a:custGeom>
                <a:avLst/>
                <a:gdLst>
                  <a:gd name="T0" fmla="*/ 28 w 264"/>
                  <a:gd name="T1" fmla="*/ 281 h 318"/>
                  <a:gd name="T2" fmla="*/ 19 w 264"/>
                  <a:gd name="T3" fmla="*/ 256 h 318"/>
                  <a:gd name="T4" fmla="*/ 52 w 264"/>
                  <a:gd name="T5" fmla="*/ 278 h 318"/>
                  <a:gd name="T6" fmla="*/ 65 w 264"/>
                  <a:gd name="T7" fmla="*/ 263 h 318"/>
                  <a:gd name="T8" fmla="*/ 98 w 264"/>
                  <a:gd name="T9" fmla="*/ 206 h 318"/>
                  <a:gd name="T10" fmla="*/ 43 w 264"/>
                  <a:gd name="T11" fmla="*/ 204 h 318"/>
                  <a:gd name="T12" fmla="*/ 5 w 264"/>
                  <a:gd name="T13" fmla="*/ 157 h 318"/>
                  <a:gd name="T14" fmla="*/ 76 w 264"/>
                  <a:gd name="T15" fmla="*/ 181 h 318"/>
                  <a:gd name="T16" fmla="*/ 147 w 264"/>
                  <a:gd name="T17" fmla="*/ 171 h 318"/>
                  <a:gd name="T18" fmla="*/ 130 w 264"/>
                  <a:gd name="T19" fmla="*/ 162 h 318"/>
                  <a:gd name="T20" fmla="*/ 89 w 264"/>
                  <a:gd name="T21" fmla="*/ 132 h 318"/>
                  <a:gd name="T22" fmla="*/ 221 w 264"/>
                  <a:gd name="T23" fmla="*/ 130 h 318"/>
                  <a:gd name="T24" fmla="*/ 169 w 264"/>
                  <a:gd name="T25" fmla="*/ 147 h 318"/>
                  <a:gd name="T26" fmla="*/ 151 w 264"/>
                  <a:gd name="T27" fmla="*/ 99 h 318"/>
                  <a:gd name="T28" fmla="*/ 141 w 264"/>
                  <a:gd name="T29" fmla="*/ 82 h 318"/>
                  <a:gd name="T30" fmla="*/ 113 w 264"/>
                  <a:gd name="T31" fmla="*/ 100 h 318"/>
                  <a:gd name="T32" fmla="*/ 96 w 264"/>
                  <a:gd name="T33" fmla="*/ 114 h 318"/>
                  <a:gd name="T34" fmla="*/ 105 w 264"/>
                  <a:gd name="T35" fmla="*/ 48 h 318"/>
                  <a:gd name="T36" fmla="*/ 116 w 264"/>
                  <a:gd name="T37" fmla="*/ 67 h 318"/>
                  <a:gd name="T38" fmla="*/ 126 w 264"/>
                  <a:gd name="T39" fmla="*/ 3 h 318"/>
                  <a:gd name="T40" fmla="*/ 131 w 264"/>
                  <a:gd name="T41" fmla="*/ 0 h 318"/>
                  <a:gd name="T42" fmla="*/ 143 w 264"/>
                  <a:gd name="T43" fmla="*/ 73 h 318"/>
                  <a:gd name="T44" fmla="*/ 162 w 264"/>
                  <a:gd name="T45" fmla="*/ 41 h 318"/>
                  <a:gd name="T46" fmla="*/ 184 w 264"/>
                  <a:gd name="T47" fmla="*/ 63 h 318"/>
                  <a:gd name="T48" fmla="*/ 207 w 264"/>
                  <a:gd name="T49" fmla="*/ 88 h 318"/>
                  <a:gd name="T50" fmla="*/ 188 w 264"/>
                  <a:gd name="T51" fmla="*/ 95 h 318"/>
                  <a:gd name="T52" fmla="*/ 253 w 264"/>
                  <a:gd name="T53" fmla="*/ 154 h 318"/>
                  <a:gd name="T54" fmla="*/ 181 w 264"/>
                  <a:gd name="T55" fmla="*/ 165 h 318"/>
                  <a:gd name="T56" fmla="*/ 164 w 264"/>
                  <a:gd name="T57" fmla="*/ 196 h 318"/>
                  <a:gd name="T58" fmla="*/ 143 w 264"/>
                  <a:gd name="T59" fmla="*/ 198 h 318"/>
                  <a:gd name="T60" fmla="*/ 159 w 264"/>
                  <a:gd name="T61" fmla="*/ 248 h 318"/>
                  <a:gd name="T62" fmla="*/ 124 w 264"/>
                  <a:gd name="T63" fmla="*/ 238 h 318"/>
                  <a:gd name="T64" fmla="*/ 121 w 264"/>
                  <a:gd name="T65" fmla="*/ 212 h 318"/>
                  <a:gd name="T66" fmla="*/ 50 w 264"/>
                  <a:gd name="T67" fmla="*/ 318 h 318"/>
                  <a:gd name="T68" fmla="*/ 158 w 264"/>
                  <a:gd name="T69" fmla="*/ 127 h 318"/>
                  <a:gd name="T70" fmla="*/ 173 w 264"/>
                  <a:gd name="T71" fmla="*/ 116 h 318"/>
                  <a:gd name="T72" fmla="*/ 158 w 264"/>
                  <a:gd name="T73" fmla="*/ 12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318">
                    <a:moveTo>
                      <a:pt x="42" y="316"/>
                    </a:moveTo>
                    <a:cubicBezTo>
                      <a:pt x="41" y="304"/>
                      <a:pt x="27" y="292"/>
                      <a:pt x="28" y="281"/>
                    </a:cubicBezTo>
                    <a:cubicBezTo>
                      <a:pt x="23" y="275"/>
                      <a:pt x="20" y="263"/>
                      <a:pt x="16" y="258"/>
                    </a:cubicBezTo>
                    <a:cubicBezTo>
                      <a:pt x="17" y="258"/>
                      <a:pt x="18" y="257"/>
                      <a:pt x="19" y="256"/>
                    </a:cubicBezTo>
                    <a:cubicBezTo>
                      <a:pt x="25" y="262"/>
                      <a:pt x="30" y="267"/>
                      <a:pt x="36" y="273"/>
                    </a:cubicBezTo>
                    <a:cubicBezTo>
                      <a:pt x="39" y="272"/>
                      <a:pt x="44" y="282"/>
                      <a:pt x="52" y="278"/>
                    </a:cubicBezTo>
                    <a:cubicBezTo>
                      <a:pt x="56" y="273"/>
                      <a:pt x="59" y="268"/>
                      <a:pt x="63" y="263"/>
                    </a:cubicBezTo>
                    <a:cubicBezTo>
                      <a:pt x="64" y="262"/>
                      <a:pt x="64" y="263"/>
                      <a:pt x="65" y="263"/>
                    </a:cubicBezTo>
                    <a:cubicBezTo>
                      <a:pt x="65" y="262"/>
                      <a:pt x="65" y="261"/>
                      <a:pt x="65" y="261"/>
                    </a:cubicBezTo>
                    <a:cubicBezTo>
                      <a:pt x="74" y="246"/>
                      <a:pt x="94" y="221"/>
                      <a:pt x="98" y="206"/>
                    </a:cubicBezTo>
                    <a:cubicBezTo>
                      <a:pt x="90" y="197"/>
                      <a:pt x="51" y="201"/>
                      <a:pt x="45" y="206"/>
                    </a:cubicBezTo>
                    <a:cubicBezTo>
                      <a:pt x="45" y="205"/>
                      <a:pt x="44" y="205"/>
                      <a:pt x="43" y="204"/>
                    </a:cubicBezTo>
                    <a:cubicBezTo>
                      <a:pt x="28" y="208"/>
                      <a:pt x="28" y="208"/>
                      <a:pt x="22" y="208"/>
                    </a:cubicBezTo>
                    <a:cubicBezTo>
                      <a:pt x="7" y="201"/>
                      <a:pt x="0" y="168"/>
                      <a:pt x="5" y="157"/>
                    </a:cubicBezTo>
                    <a:cubicBezTo>
                      <a:pt x="8" y="156"/>
                      <a:pt x="8" y="156"/>
                      <a:pt x="23" y="165"/>
                    </a:cubicBezTo>
                    <a:cubicBezTo>
                      <a:pt x="35" y="168"/>
                      <a:pt x="64" y="172"/>
                      <a:pt x="76" y="181"/>
                    </a:cubicBezTo>
                    <a:cubicBezTo>
                      <a:pt x="79" y="177"/>
                      <a:pt x="111" y="191"/>
                      <a:pt x="120" y="189"/>
                    </a:cubicBezTo>
                    <a:cubicBezTo>
                      <a:pt x="129" y="184"/>
                      <a:pt x="142" y="178"/>
                      <a:pt x="147" y="171"/>
                    </a:cubicBezTo>
                    <a:cubicBezTo>
                      <a:pt x="146" y="163"/>
                      <a:pt x="134" y="162"/>
                      <a:pt x="131" y="160"/>
                    </a:cubicBezTo>
                    <a:cubicBezTo>
                      <a:pt x="131" y="161"/>
                      <a:pt x="130" y="162"/>
                      <a:pt x="130" y="162"/>
                    </a:cubicBezTo>
                    <a:cubicBezTo>
                      <a:pt x="117" y="155"/>
                      <a:pt x="89" y="159"/>
                      <a:pt x="86" y="136"/>
                    </a:cubicBezTo>
                    <a:cubicBezTo>
                      <a:pt x="87" y="135"/>
                      <a:pt x="88" y="133"/>
                      <a:pt x="89" y="132"/>
                    </a:cubicBezTo>
                    <a:cubicBezTo>
                      <a:pt x="138" y="150"/>
                      <a:pt x="143" y="151"/>
                      <a:pt x="162" y="158"/>
                    </a:cubicBezTo>
                    <a:cubicBezTo>
                      <a:pt x="181" y="156"/>
                      <a:pt x="208" y="145"/>
                      <a:pt x="221" y="130"/>
                    </a:cubicBezTo>
                    <a:cubicBezTo>
                      <a:pt x="220" y="117"/>
                      <a:pt x="192" y="104"/>
                      <a:pt x="186" y="112"/>
                    </a:cubicBezTo>
                    <a:cubicBezTo>
                      <a:pt x="187" y="128"/>
                      <a:pt x="178" y="137"/>
                      <a:pt x="169" y="147"/>
                    </a:cubicBezTo>
                    <a:cubicBezTo>
                      <a:pt x="150" y="149"/>
                      <a:pt x="144" y="140"/>
                      <a:pt x="137" y="120"/>
                    </a:cubicBezTo>
                    <a:cubicBezTo>
                      <a:pt x="141" y="113"/>
                      <a:pt x="146" y="106"/>
                      <a:pt x="151" y="99"/>
                    </a:cubicBezTo>
                    <a:cubicBezTo>
                      <a:pt x="163" y="93"/>
                      <a:pt x="163" y="93"/>
                      <a:pt x="164" y="90"/>
                    </a:cubicBezTo>
                    <a:cubicBezTo>
                      <a:pt x="157" y="80"/>
                      <a:pt x="149" y="83"/>
                      <a:pt x="141" y="82"/>
                    </a:cubicBezTo>
                    <a:cubicBezTo>
                      <a:pt x="133" y="90"/>
                      <a:pt x="134" y="109"/>
                      <a:pt x="124" y="123"/>
                    </a:cubicBezTo>
                    <a:cubicBezTo>
                      <a:pt x="113" y="127"/>
                      <a:pt x="111" y="106"/>
                      <a:pt x="113" y="100"/>
                    </a:cubicBezTo>
                    <a:cubicBezTo>
                      <a:pt x="112" y="98"/>
                      <a:pt x="110" y="97"/>
                      <a:pt x="109" y="95"/>
                    </a:cubicBezTo>
                    <a:cubicBezTo>
                      <a:pt x="105" y="101"/>
                      <a:pt x="102" y="108"/>
                      <a:pt x="96" y="114"/>
                    </a:cubicBezTo>
                    <a:cubicBezTo>
                      <a:pt x="93" y="110"/>
                      <a:pt x="92" y="107"/>
                      <a:pt x="92" y="104"/>
                    </a:cubicBezTo>
                    <a:cubicBezTo>
                      <a:pt x="96" y="85"/>
                      <a:pt x="101" y="66"/>
                      <a:pt x="105" y="48"/>
                    </a:cubicBezTo>
                    <a:cubicBezTo>
                      <a:pt x="102" y="38"/>
                      <a:pt x="104" y="33"/>
                      <a:pt x="107" y="28"/>
                    </a:cubicBezTo>
                    <a:cubicBezTo>
                      <a:pt x="115" y="37"/>
                      <a:pt x="118" y="50"/>
                      <a:pt x="116" y="67"/>
                    </a:cubicBezTo>
                    <a:cubicBezTo>
                      <a:pt x="117" y="68"/>
                      <a:pt x="118" y="70"/>
                      <a:pt x="119" y="71"/>
                    </a:cubicBezTo>
                    <a:cubicBezTo>
                      <a:pt x="129" y="50"/>
                      <a:pt x="128" y="23"/>
                      <a:pt x="126" y="3"/>
                    </a:cubicBezTo>
                    <a:cubicBezTo>
                      <a:pt x="126" y="2"/>
                      <a:pt x="127" y="1"/>
                      <a:pt x="128" y="0"/>
                    </a:cubicBezTo>
                    <a:cubicBezTo>
                      <a:pt x="129" y="0"/>
                      <a:pt x="130" y="0"/>
                      <a:pt x="131" y="0"/>
                    </a:cubicBezTo>
                    <a:cubicBezTo>
                      <a:pt x="140" y="10"/>
                      <a:pt x="143" y="37"/>
                      <a:pt x="140" y="57"/>
                    </a:cubicBezTo>
                    <a:cubicBezTo>
                      <a:pt x="140" y="65"/>
                      <a:pt x="137" y="64"/>
                      <a:pt x="143" y="73"/>
                    </a:cubicBezTo>
                    <a:cubicBezTo>
                      <a:pt x="150" y="75"/>
                      <a:pt x="156" y="75"/>
                      <a:pt x="161" y="68"/>
                    </a:cubicBezTo>
                    <a:cubicBezTo>
                      <a:pt x="161" y="55"/>
                      <a:pt x="156" y="49"/>
                      <a:pt x="162" y="41"/>
                    </a:cubicBezTo>
                    <a:cubicBezTo>
                      <a:pt x="166" y="45"/>
                      <a:pt x="169" y="49"/>
                      <a:pt x="173" y="53"/>
                    </a:cubicBezTo>
                    <a:cubicBezTo>
                      <a:pt x="173" y="57"/>
                      <a:pt x="180" y="63"/>
                      <a:pt x="184" y="63"/>
                    </a:cubicBezTo>
                    <a:cubicBezTo>
                      <a:pt x="193" y="57"/>
                      <a:pt x="196" y="52"/>
                      <a:pt x="204" y="49"/>
                    </a:cubicBezTo>
                    <a:cubicBezTo>
                      <a:pt x="210" y="59"/>
                      <a:pt x="216" y="74"/>
                      <a:pt x="207" y="88"/>
                    </a:cubicBezTo>
                    <a:cubicBezTo>
                      <a:pt x="200" y="90"/>
                      <a:pt x="192" y="90"/>
                      <a:pt x="189" y="91"/>
                    </a:cubicBezTo>
                    <a:cubicBezTo>
                      <a:pt x="189" y="92"/>
                      <a:pt x="189" y="94"/>
                      <a:pt x="188" y="95"/>
                    </a:cubicBezTo>
                    <a:cubicBezTo>
                      <a:pt x="192" y="99"/>
                      <a:pt x="195" y="98"/>
                      <a:pt x="199" y="97"/>
                    </a:cubicBezTo>
                    <a:cubicBezTo>
                      <a:pt x="221" y="104"/>
                      <a:pt x="264" y="104"/>
                      <a:pt x="253" y="154"/>
                    </a:cubicBezTo>
                    <a:cubicBezTo>
                      <a:pt x="249" y="162"/>
                      <a:pt x="249" y="169"/>
                      <a:pt x="238" y="171"/>
                    </a:cubicBezTo>
                    <a:cubicBezTo>
                      <a:pt x="221" y="166"/>
                      <a:pt x="197" y="154"/>
                      <a:pt x="181" y="165"/>
                    </a:cubicBezTo>
                    <a:cubicBezTo>
                      <a:pt x="181" y="176"/>
                      <a:pt x="191" y="196"/>
                      <a:pt x="175" y="198"/>
                    </a:cubicBezTo>
                    <a:cubicBezTo>
                      <a:pt x="171" y="197"/>
                      <a:pt x="168" y="196"/>
                      <a:pt x="164" y="196"/>
                    </a:cubicBezTo>
                    <a:cubicBezTo>
                      <a:pt x="163" y="197"/>
                      <a:pt x="163" y="198"/>
                      <a:pt x="162" y="198"/>
                    </a:cubicBezTo>
                    <a:cubicBezTo>
                      <a:pt x="157" y="193"/>
                      <a:pt x="149" y="195"/>
                      <a:pt x="143" y="198"/>
                    </a:cubicBezTo>
                    <a:cubicBezTo>
                      <a:pt x="143" y="199"/>
                      <a:pt x="143" y="201"/>
                      <a:pt x="143" y="202"/>
                    </a:cubicBezTo>
                    <a:cubicBezTo>
                      <a:pt x="153" y="211"/>
                      <a:pt x="168" y="230"/>
                      <a:pt x="159" y="248"/>
                    </a:cubicBezTo>
                    <a:cubicBezTo>
                      <a:pt x="149" y="248"/>
                      <a:pt x="142" y="244"/>
                      <a:pt x="133" y="240"/>
                    </a:cubicBezTo>
                    <a:cubicBezTo>
                      <a:pt x="130" y="242"/>
                      <a:pt x="125" y="240"/>
                      <a:pt x="124" y="238"/>
                    </a:cubicBezTo>
                    <a:cubicBezTo>
                      <a:pt x="129" y="231"/>
                      <a:pt x="132" y="223"/>
                      <a:pt x="134" y="218"/>
                    </a:cubicBezTo>
                    <a:cubicBezTo>
                      <a:pt x="127" y="211"/>
                      <a:pt x="127" y="212"/>
                      <a:pt x="121" y="212"/>
                    </a:cubicBezTo>
                    <a:cubicBezTo>
                      <a:pt x="109" y="231"/>
                      <a:pt x="97" y="250"/>
                      <a:pt x="84" y="269"/>
                    </a:cubicBezTo>
                    <a:cubicBezTo>
                      <a:pt x="78" y="281"/>
                      <a:pt x="64" y="314"/>
                      <a:pt x="50" y="318"/>
                    </a:cubicBezTo>
                    <a:cubicBezTo>
                      <a:pt x="44" y="315"/>
                      <a:pt x="44" y="315"/>
                      <a:pt x="42" y="316"/>
                    </a:cubicBezTo>
                    <a:close/>
                    <a:moveTo>
                      <a:pt x="158" y="127"/>
                    </a:moveTo>
                    <a:cubicBezTo>
                      <a:pt x="164" y="133"/>
                      <a:pt x="164" y="133"/>
                      <a:pt x="165" y="133"/>
                    </a:cubicBezTo>
                    <a:cubicBezTo>
                      <a:pt x="169" y="126"/>
                      <a:pt x="171" y="120"/>
                      <a:pt x="173" y="116"/>
                    </a:cubicBezTo>
                    <a:cubicBezTo>
                      <a:pt x="164" y="104"/>
                      <a:pt x="164" y="108"/>
                      <a:pt x="156" y="119"/>
                    </a:cubicBezTo>
                    <a:cubicBezTo>
                      <a:pt x="157" y="122"/>
                      <a:pt x="157" y="124"/>
                      <a:pt x="158" y="127"/>
                    </a:cubicBezTo>
                    <a:close/>
                  </a:path>
                </a:pathLst>
              </a:custGeom>
              <a:solidFill>
                <a:srgbClr val="E60012"/>
              </a:solidFill>
              <a:ln>
                <a:noFill/>
              </a:ln>
            </p:spPr>
            <p:txBody>
              <a:bodyPr anchor="ctr"/>
              <a:lstStyle/>
              <a:p>
                <a:pPr algn="ctr"/>
                <a:endParaRPr/>
              </a:p>
            </p:txBody>
          </p:sp>
          <p:sp>
            <p:nvSpPr>
              <p:cNvPr id="58" name="íṧļide">
                <a:extLst>
                  <a:ext uri="{FF2B5EF4-FFF2-40B4-BE49-F238E27FC236}">
                    <a16:creationId xmlns:a16="http://schemas.microsoft.com/office/drawing/2014/main" id="{251228CC-FD5A-AADC-9813-5910A63B9EF9}"/>
                  </a:ext>
                </a:extLst>
              </p:cNvPr>
              <p:cNvSpPr/>
              <p:nvPr/>
            </p:nvSpPr>
            <p:spPr bwMode="auto">
              <a:xfrm>
                <a:off x="2887663" y="2605088"/>
                <a:ext cx="152400" cy="233363"/>
              </a:xfrm>
              <a:custGeom>
                <a:avLst/>
                <a:gdLst>
                  <a:gd name="T0" fmla="*/ 148 w 194"/>
                  <a:gd name="T1" fmla="*/ 226 h 299"/>
                  <a:gd name="T2" fmla="*/ 145 w 194"/>
                  <a:gd name="T3" fmla="*/ 175 h 299"/>
                  <a:gd name="T4" fmla="*/ 127 w 194"/>
                  <a:gd name="T5" fmla="*/ 196 h 299"/>
                  <a:gd name="T6" fmla="*/ 116 w 194"/>
                  <a:gd name="T7" fmla="*/ 175 h 299"/>
                  <a:gd name="T8" fmla="*/ 87 w 194"/>
                  <a:gd name="T9" fmla="*/ 56 h 299"/>
                  <a:gd name="T10" fmla="*/ 116 w 194"/>
                  <a:gd name="T11" fmla="*/ 122 h 299"/>
                  <a:gd name="T12" fmla="*/ 126 w 194"/>
                  <a:gd name="T13" fmla="*/ 164 h 299"/>
                  <a:gd name="T14" fmla="*/ 129 w 194"/>
                  <a:gd name="T15" fmla="*/ 43 h 299"/>
                  <a:gd name="T16" fmla="*/ 157 w 194"/>
                  <a:gd name="T17" fmla="*/ 43 h 299"/>
                  <a:gd name="T18" fmla="*/ 170 w 194"/>
                  <a:gd name="T19" fmla="*/ 77 h 299"/>
                  <a:gd name="T20" fmla="*/ 177 w 194"/>
                  <a:gd name="T21" fmla="*/ 95 h 299"/>
                  <a:gd name="T22" fmla="*/ 173 w 194"/>
                  <a:gd name="T23" fmla="*/ 274 h 299"/>
                  <a:gd name="T24" fmla="*/ 78 w 194"/>
                  <a:gd name="T25" fmla="*/ 242 h 299"/>
                  <a:gd name="T26" fmla="*/ 80 w 194"/>
                  <a:gd name="T27" fmla="*/ 196 h 299"/>
                  <a:gd name="T28" fmla="*/ 96 w 194"/>
                  <a:gd name="T29" fmla="*/ 156 h 299"/>
                  <a:gd name="T30" fmla="*/ 78 w 194"/>
                  <a:gd name="T31" fmla="*/ 164 h 299"/>
                  <a:gd name="T32" fmla="*/ 85 w 194"/>
                  <a:gd name="T33" fmla="*/ 100 h 299"/>
                  <a:gd name="T34" fmla="*/ 58 w 194"/>
                  <a:gd name="T35" fmla="*/ 90 h 299"/>
                  <a:gd name="T36" fmla="*/ 3 w 194"/>
                  <a:gd name="T37" fmla="*/ 174 h 299"/>
                  <a:gd name="T38" fmla="*/ 25 w 194"/>
                  <a:gd name="T39" fmla="*/ 185 h 299"/>
                  <a:gd name="T40" fmla="*/ 62 w 194"/>
                  <a:gd name="T41" fmla="*/ 197 h 299"/>
                  <a:gd name="T42" fmla="*/ 54 w 194"/>
                  <a:gd name="T43" fmla="*/ 185 h 299"/>
                  <a:gd name="T44" fmla="*/ 37 w 194"/>
                  <a:gd name="T45" fmla="*/ 216 h 299"/>
                  <a:gd name="T46" fmla="*/ 48 w 194"/>
                  <a:gd name="T47" fmla="*/ 245 h 299"/>
                  <a:gd name="T48" fmla="*/ 68 w 194"/>
                  <a:gd name="T49" fmla="*/ 238 h 299"/>
                  <a:gd name="T50" fmla="*/ 17 w 194"/>
                  <a:gd name="T51" fmla="*/ 96 h 299"/>
                  <a:gd name="T52" fmla="*/ 61 w 194"/>
                  <a:gd name="T53" fmla="*/ 59 h 299"/>
                  <a:gd name="T54" fmla="*/ 79 w 194"/>
                  <a:gd name="T55" fmla="*/ 14 h 299"/>
                  <a:gd name="T56" fmla="*/ 31 w 194"/>
                  <a:gd name="T57" fmla="*/ 70 h 299"/>
                  <a:gd name="T58" fmla="*/ 24 w 194"/>
                  <a:gd name="T59" fmla="*/ 84 h 299"/>
                  <a:gd name="T60" fmla="*/ 21 w 194"/>
                  <a:gd name="T61" fmla="*/ 90 h 299"/>
                  <a:gd name="T62" fmla="*/ 20 w 194"/>
                  <a:gd name="T63" fmla="*/ 93 h 299"/>
                  <a:gd name="T64" fmla="*/ 17 w 194"/>
                  <a:gd name="T65" fmla="*/ 9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299">
                    <a:moveTo>
                      <a:pt x="161" y="299"/>
                    </a:moveTo>
                    <a:cubicBezTo>
                      <a:pt x="152" y="275"/>
                      <a:pt x="152" y="251"/>
                      <a:pt x="148" y="226"/>
                    </a:cubicBezTo>
                    <a:cubicBezTo>
                      <a:pt x="149" y="225"/>
                      <a:pt x="150" y="225"/>
                      <a:pt x="151" y="225"/>
                    </a:cubicBezTo>
                    <a:cubicBezTo>
                      <a:pt x="149" y="208"/>
                      <a:pt x="147" y="192"/>
                      <a:pt x="145" y="175"/>
                    </a:cubicBezTo>
                    <a:cubicBezTo>
                      <a:pt x="144" y="175"/>
                      <a:pt x="143" y="175"/>
                      <a:pt x="143" y="175"/>
                    </a:cubicBezTo>
                    <a:cubicBezTo>
                      <a:pt x="137" y="180"/>
                      <a:pt x="132" y="190"/>
                      <a:pt x="127" y="196"/>
                    </a:cubicBezTo>
                    <a:cubicBezTo>
                      <a:pt x="122" y="197"/>
                      <a:pt x="118" y="198"/>
                      <a:pt x="115" y="199"/>
                    </a:cubicBezTo>
                    <a:cubicBezTo>
                      <a:pt x="110" y="194"/>
                      <a:pt x="115" y="178"/>
                      <a:pt x="116" y="175"/>
                    </a:cubicBezTo>
                    <a:cubicBezTo>
                      <a:pt x="117" y="148"/>
                      <a:pt x="106" y="130"/>
                      <a:pt x="108" y="106"/>
                    </a:cubicBezTo>
                    <a:cubicBezTo>
                      <a:pt x="105" y="83"/>
                      <a:pt x="85" y="80"/>
                      <a:pt x="87" y="56"/>
                    </a:cubicBezTo>
                    <a:cubicBezTo>
                      <a:pt x="96" y="50"/>
                      <a:pt x="102" y="60"/>
                      <a:pt x="112" y="69"/>
                    </a:cubicBezTo>
                    <a:cubicBezTo>
                      <a:pt x="118" y="85"/>
                      <a:pt x="114" y="104"/>
                      <a:pt x="116" y="122"/>
                    </a:cubicBezTo>
                    <a:cubicBezTo>
                      <a:pt x="121" y="129"/>
                      <a:pt x="127" y="138"/>
                      <a:pt x="128" y="153"/>
                    </a:cubicBezTo>
                    <a:cubicBezTo>
                      <a:pt x="126" y="158"/>
                      <a:pt x="126" y="158"/>
                      <a:pt x="126" y="164"/>
                    </a:cubicBezTo>
                    <a:cubicBezTo>
                      <a:pt x="132" y="163"/>
                      <a:pt x="137" y="154"/>
                      <a:pt x="141" y="148"/>
                    </a:cubicBezTo>
                    <a:cubicBezTo>
                      <a:pt x="138" y="112"/>
                      <a:pt x="134" y="75"/>
                      <a:pt x="129" y="43"/>
                    </a:cubicBezTo>
                    <a:cubicBezTo>
                      <a:pt x="123" y="40"/>
                      <a:pt x="122" y="15"/>
                      <a:pt x="125" y="11"/>
                    </a:cubicBezTo>
                    <a:cubicBezTo>
                      <a:pt x="146" y="7"/>
                      <a:pt x="151" y="16"/>
                      <a:pt x="157" y="43"/>
                    </a:cubicBezTo>
                    <a:cubicBezTo>
                      <a:pt x="157" y="60"/>
                      <a:pt x="152" y="101"/>
                      <a:pt x="159" y="114"/>
                    </a:cubicBezTo>
                    <a:cubicBezTo>
                      <a:pt x="166" y="113"/>
                      <a:pt x="169" y="84"/>
                      <a:pt x="170" y="77"/>
                    </a:cubicBezTo>
                    <a:cubicBezTo>
                      <a:pt x="170" y="77"/>
                      <a:pt x="171" y="77"/>
                      <a:pt x="172" y="77"/>
                    </a:cubicBezTo>
                    <a:cubicBezTo>
                      <a:pt x="173" y="87"/>
                      <a:pt x="174" y="86"/>
                      <a:pt x="177" y="95"/>
                    </a:cubicBezTo>
                    <a:cubicBezTo>
                      <a:pt x="194" y="102"/>
                      <a:pt x="170" y="135"/>
                      <a:pt x="164" y="142"/>
                    </a:cubicBezTo>
                    <a:cubicBezTo>
                      <a:pt x="162" y="183"/>
                      <a:pt x="172" y="229"/>
                      <a:pt x="173" y="274"/>
                    </a:cubicBezTo>
                    <a:cubicBezTo>
                      <a:pt x="172" y="286"/>
                      <a:pt x="169" y="295"/>
                      <a:pt x="161" y="299"/>
                    </a:cubicBezTo>
                    <a:close/>
                    <a:moveTo>
                      <a:pt x="78" y="242"/>
                    </a:moveTo>
                    <a:cubicBezTo>
                      <a:pt x="81" y="240"/>
                      <a:pt x="83" y="238"/>
                      <a:pt x="86" y="236"/>
                    </a:cubicBezTo>
                    <a:cubicBezTo>
                      <a:pt x="84" y="222"/>
                      <a:pt x="82" y="209"/>
                      <a:pt x="80" y="196"/>
                    </a:cubicBezTo>
                    <a:cubicBezTo>
                      <a:pt x="82" y="182"/>
                      <a:pt x="90" y="168"/>
                      <a:pt x="94" y="156"/>
                    </a:cubicBezTo>
                    <a:cubicBezTo>
                      <a:pt x="95" y="156"/>
                      <a:pt x="96" y="156"/>
                      <a:pt x="96" y="156"/>
                    </a:cubicBezTo>
                    <a:cubicBezTo>
                      <a:pt x="96" y="147"/>
                      <a:pt x="101" y="138"/>
                      <a:pt x="100" y="129"/>
                    </a:cubicBezTo>
                    <a:cubicBezTo>
                      <a:pt x="93" y="133"/>
                      <a:pt x="86" y="164"/>
                      <a:pt x="78" y="164"/>
                    </a:cubicBezTo>
                    <a:cubicBezTo>
                      <a:pt x="75" y="138"/>
                      <a:pt x="79" y="129"/>
                      <a:pt x="85" y="107"/>
                    </a:cubicBezTo>
                    <a:cubicBezTo>
                      <a:pt x="85" y="105"/>
                      <a:pt x="85" y="103"/>
                      <a:pt x="85" y="100"/>
                    </a:cubicBezTo>
                    <a:cubicBezTo>
                      <a:pt x="74" y="90"/>
                      <a:pt x="75" y="82"/>
                      <a:pt x="61" y="85"/>
                    </a:cubicBezTo>
                    <a:cubicBezTo>
                      <a:pt x="60" y="87"/>
                      <a:pt x="59" y="89"/>
                      <a:pt x="58" y="90"/>
                    </a:cubicBezTo>
                    <a:cubicBezTo>
                      <a:pt x="57" y="120"/>
                      <a:pt x="39" y="129"/>
                      <a:pt x="26" y="149"/>
                    </a:cubicBezTo>
                    <a:cubicBezTo>
                      <a:pt x="23" y="153"/>
                      <a:pt x="5" y="169"/>
                      <a:pt x="3" y="174"/>
                    </a:cubicBezTo>
                    <a:cubicBezTo>
                      <a:pt x="2" y="175"/>
                      <a:pt x="1" y="175"/>
                      <a:pt x="0" y="175"/>
                    </a:cubicBezTo>
                    <a:cubicBezTo>
                      <a:pt x="2" y="185"/>
                      <a:pt x="14" y="187"/>
                      <a:pt x="25" y="185"/>
                    </a:cubicBezTo>
                    <a:cubicBezTo>
                      <a:pt x="36" y="172"/>
                      <a:pt x="44" y="151"/>
                      <a:pt x="56" y="137"/>
                    </a:cubicBezTo>
                    <a:cubicBezTo>
                      <a:pt x="59" y="155"/>
                      <a:pt x="60" y="176"/>
                      <a:pt x="62" y="197"/>
                    </a:cubicBezTo>
                    <a:cubicBezTo>
                      <a:pt x="60" y="199"/>
                      <a:pt x="58" y="200"/>
                      <a:pt x="56" y="201"/>
                    </a:cubicBezTo>
                    <a:cubicBezTo>
                      <a:pt x="55" y="196"/>
                      <a:pt x="54" y="191"/>
                      <a:pt x="54" y="185"/>
                    </a:cubicBezTo>
                    <a:cubicBezTo>
                      <a:pt x="52" y="185"/>
                      <a:pt x="51" y="185"/>
                      <a:pt x="50" y="186"/>
                    </a:cubicBezTo>
                    <a:cubicBezTo>
                      <a:pt x="45" y="196"/>
                      <a:pt x="41" y="206"/>
                      <a:pt x="37" y="216"/>
                    </a:cubicBezTo>
                    <a:cubicBezTo>
                      <a:pt x="37" y="223"/>
                      <a:pt x="37" y="240"/>
                      <a:pt x="43" y="247"/>
                    </a:cubicBezTo>
                    <a:cubicBezTo>
                      <a:pt x="44" y="246"/>
                      <a:pt x="46" y="245"/>
                      <a:pt x="48" y="245"/>
                    </a:cubicBezTo>
                    <a:cubicBezTo>
                      <a:pt x="54" y="239"/>
                      <a:pt x="57" y="221"/>
                      <a:pt x="65" y="223"/>
                    </a:cubicBezTo>
                    <a:cubicBezTo>
                      <a:pt x="66" y="228"/>
                      <a:pt x="67" y="233"/>
                      <a:pt x="68" y="238"/>
                    </a:cubicBezTo>
                    <a:cubicBezTo>
                      <a:pt x="72" y="239"/>
                      <a:pt x="75" y="241"/>
                      <a:pt x="78" y="242"/>
                    </a:cubicBezTo>
                    <a:close/>
                    <a:moveTo>
                      <a:pt x="17" y="96"/>
                    </a:moveTo>
                    <a:cubicBezTo>
                      <a:pt x="20" y="95"/>
                      <a:pt x="31" y="90"/>
                      <a:pt x="32" y="85"/>
                    </a:cubicBezTo>
                    <a:cubicBezTo>
                      <a:pt x="42" y="76"/>
                      <a:pt x="51" y="67"/>
                      <a:pt x="61" y="59"/>
                    </a:cubicBezTo>
                    <a:cubicBezTo>
                      <a:pt x="79" y="52"/>
                      <a:pt x="79" y="51"/>
                      <a:pt x="83" y="49"/>
                    </a:cubicBezTo>
                    <a:cubicBezTo>
                      <a:pt x="87" y="35"/>
                      <a:pt x="84" y="23"/>
                      <a:pt x="79" y="14"/>
                    </a:cubicBezTo>
                    <a:cubicBezTo>
                      <a:pt x="71" y="12"/>
                      <a:pt x="68" y="0"/>
                      <a:pt x="68" y="19"/>
                    </a:cubicBezTo>
                    <a:cubicBezTo>
                      <a:pt x="55" y="34"/>
                      <a:pt x="42" y="52"/>
                      <a:pt x="31" y="70"/>
                    </a:cubicBezTo>
                    <a:cubicBezTo>
                      <a:pt x="30" y="74"/>
                      <a:pt x="27" y="78"/>
                      <a:pt x="24" y="82"/>
                    </a:cubicBezTo>
                    <a:cubicBezTo>
                      <a:pt x="24" y="82"/>
                      <a:pt x="24" y="83"/>
                      <a:pt x="24" y="84"/>
                    </a:cubicBezTo>
                    <a:cubicBezTo>
                      <a:pt x="23" y="84"/>
                      <a:pt x="23" y="84"/>
                      <a:pt x="22" y="84"/>
                    </a:cubicBezTo>
                    <a:cubicBezTo>
                      <a:pt x="22" y="86"/>
                      <a:pt x="21" y="88"/>
                      <a:pt x="21" y="90"/>
                    </a:cubicBezTo>
                    <a:cubicBezTo>
                      <a:pt x="20" y="91"/>
                      <a:pt x="20" y="91"/>
                      <a:pt x="19" y="91"/>
                    </a:cubicBezTo>
                    <a:cubicBezTo>
                      <a:pt x="19" y="91"/>
                      <a:pt x="19" y="92"/>
                      <a:pt x="20" y="93"/>
                    </a:cubicBezTo>
                    <a:cubicBezTo>
                      <a:pt x="19" y="93"/>
                      <a:pt x="18" y="93"/>
                      <a:pt x="17" y="93"/>
                    </a:cubicBezTo>
                    <a:cubicBezTo>
                      <a:pt x="17" y="94"/>
                      <a:pt x="17" y="95"/>
                      <a:pt x="17" y="96"/>
                    </a:cubicBezTo>
                    <a:close/>
                  </a:path>
                </a:pathLst>
              </a:custGeom>
              <a:solidFill>
                <a:srgbClr val="E60012"/>
              </a:solidFill>
              <a:ln>
                <a:noFill/>
              </a:ln>
            </p:spPr>
            <p:txBody>
              <a:bodyPr anchor="ctr"/>
              <a:lstStyle/>
              <a:p>
                <a:pPr algn="ctr"/>
                <a:endParaRPr/>
              </a:p>
            </p:txBody>
          </p:sp>
          <p:sp>
            <p:nvSpPr>
              <p:cNvPr id="59" name="íṩḻíḓe">
                <a:extLst>
                  <a:ext uri="{FF2B5EF4-FFF2-40B4-BE49-F238E27FC236}">
                    <a16:creationId xmlns:a16="http://schemas.microsoft.com/office/drawing/2014/main" id="{704F7999-833C-11E3-61C8-4D0DB50FDF6B}"/>
                  </a:ext>
                </a:extLst>
              </p:cNvPr>
              <p:cNvSpPr/>
              <p:nvPr/>
            </p:nvSpPr>
            <p:spPr bwMode="auto">
              <a:xfrm>
                <a:off x="2519363" y="2747963"/>
                <a:ext cx="141288" cy="239713"/>
              </a:xfrm>
              <a:custGeom>
                <a:avLst/>
                <a:gdLst>
                  <a:gd name="T0" fmla="*/ 160 w 179"/>
                  <a:gd name="T1" fmla="*/ 305 h 307"/>
                  <a:gd name="T2" fmla="*/ 144 w 179"/>
                  <a:gd name="T3" fmla="*/ 283 h 307"/>
                  <a:gd name="T4" fmla="*/ 126 w 179"/>
                  <a:gd name="T5" fmla="*/ 244 h 307"/>
                  <a:gd name="T6" fmla="*/ 122 w 179"/>
                  <a:gd name="T7" fmla="*/ 242 h 307"/>
                  <a:gd name="T8" fmla="*/ 121 w 179"/>
                  <a:gd name="T9" fmla="*/ 235 h 307"/>
                  <a:gd name="T10" fmla="*/ 97 w 179"/>
                  <a:gd name="T11" fmla="*/ 281 h 307"/>
                  <a:gd name="T12" fmla="*/ 72 w 179"/>
                  <a:gd name="T13" fmla="*/ 294 h 307"/>
                  <a:gd name="T14" fmla="*/ 93 w 179"/>
                  <a:gd name="T15" fmla="*/ 185 h 307"/>
                  <a:gd name="T16" fmla="*/ 45 w 179"/>
                  <a:gd name="T17" fmla="*/ 279 h 307"/>
                  <a:gd name="T18" fmla="*/ 34 w 179"/>
                  <a:gd name="T19" fmla="*/ 281 h 307"/>
                  <a:gd name="T20" fmla="*/ 17 w 179"/>
                  <a:gd name="T21" fmla="*/ 275 h 307"/>
                  <a:gd name="T22" fmla="*/ 46 w 179"/>
                  <a:gd name="T23" fmla="*/ 232 h 307"/>
                  <a:gd name="T24" fmla="*/ 74 w 179"/>
                  <a:gd name="T25" fmla="*/ 155 h 307"/>
                  <a:gd name="T26" fmla="*/ 49 w 179"/>
                  <a:gd name="T27" fmla="*/ 197 h 307"/>
                  <a:gd name="T28" fmla="*/ 35 w 179"/>
                  <a:gd name="T29" fmla="*/ 194 h 307"/>
                  <a:gd name="T30" fmla="*/ 19 w 179"/>
                  <a:gd name="T31" fmla="*/ 158 h 307"/>
                  <a:gd name="T32" fmla="*/ 54 w 179"/>
                  <a:gd name="T33" fmla="*/ 153 h 307"/>
                  <a:gd name="T34" fmla="*/ 57 w 179"/>
                  <a:gd name="T35" fmla="*/ 143 h 307"/>
                  <a:gd name="T36" fmla="*/ 53 w 179"/>
                  <a:gd name="T37" fmla="*/ 118 h 307"/>
                  <a:gd name="T38" fmla="*/ 64 w 179"/>
                  <a:gd name="T39" fmla="*/ 90 h 307"/>
                  <a:gd name="T40" fmla="*/ 0 w 179"/>
                  <a:gd name="T41" fmla="*/ 131 h 307"/>
                  <a:gd name="T42" fmla="*/ 24 w 179"/>
                  <a:gd name="T43" fmla="*/ 66 h 307"/>
                  <a:gd name="T44" fmla="*/ 36 w 179"/>
                  <a:gd name="T45" fmla="*/ 43 h 307"/>
                  <a:gd name="T46" fmla="*/ 57 w 179"/>
                  <a:gd name="T47" fmla="*/ 40 h 307"/>
                  <a:gd name="T48" fmla="*/ 93 w 179"/>
                  <a:gd name="T49" fmla="*/ 34 h 307"/>
                  <a:gd name="T50" fmla="*/ 73 w 179"/>
                  <a:gd name="T51" fmla="*/ 107 h 307"/>
                  <a:gd name="T52" fmla="*/ 88 w 179"/>
                  <a:gd name="T53" fmla="*/ 59 h 307"/>
                  <a:gd name="T54" fmla="*/ 119 w 179"/>
                  <a:gd name="T55" fmla="*/ 61 h 307"/>
                  <a:gd name="T56" fmla="*/ 111 w 179"/>
                  <a:gd name="T57" fmla="*/ 115 h 307"/>
                  <a:gd name="T58" fmla="*/ 154 w 179"/>
                  <a:gd name="T59" fmla="*/ 87 h 307"/>
                  <a:gd name="T60" fmla="*/ 155 w 179"/>
                  <a:gd name="T61" fmla="*/ 158 h 307"/>
                  <a:gd name="T62" fmla="*/ 146 w 179"/>
                  <a:gd name="T63" fmla="*/ 228 h 307"/>
                  <a:gd name="T64" fmla="*/ 89 w 179"/>
                  <a:gd name="T65" fmla="*/ 260 h 307"/>
                  <a:gd name="T66" fmla="*/ 105 w 179"/>
                  <a:gd name="T67" fmla="*/ 205 h 307"/>
                  <a:gd name="T68" fmla="*/ 88 w 179"/>
                  <a:gd name="T69" fmla="*/ 252 h 307"/>
                  <a:gd name="T70" fmla="*/ 89 w 179"/>
                  <a:gd name="T71" fmla="*/ 260 h 307"/>
                  <a:gd name="T72" fmla="*/ 133 w 179"/>
                  <a:gd name="T73" fmla="*/ 179 h 307"/>
                  <a:gd name="T74" fmla="*/ 118 w 179"/>
                  <a:gd name="T75" fmla="*/ 173 h 307"/>
                  <a:gd name="T76" fmla="*/ 115 w 179"/>
                  <a:gd name="T77" fmla="*/ 159 h 307"/>
                  <a:gd name="T78" fmla="*/ 106 w 179"/>
                  <a:gd name="T79" fmla="*/ 155 h 307"/>
                  <a:gd name="T80" fmla="*/ 102 w 179"/>
                  <a:gd name="T81" fmla="*/ 143 h 307"/>
                  <a:gd name="T82" fmla="*/ 87 w 179"/>
                  <a:gd name="T83" fmla="*/ 112 h 307"/>
                  <a:gd name="T84" fmla="*/ 74 w 179"/>
                  <a:gd name="T85" fmla="*/ 47 h 307"/>
                  <a:gd name="T86" fmla="*/ 78 w 179"/>
                  <a:gd name="T87" fmla="*/ 36 h 307"/>
                  <a:gd name="T88" fmla="*/ 73 w 179"/>
                  <a:gd name="T89" fmla="*/ 23 h 307"/>
                  <a:gd name="T90" fmla="*/ 71 w 179"/>
                  <a:gd name="T91" fmla="*/ 47 h 307"/>
                  <a:gd name="T92" fmla="*/ 74 w 179"/>
                  <a:gd name="T93" fmla="*/ 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307">
                    <a:moveTo>
                      <a:pt x="168" y="307"/>
                    </a:moveTo>
                    <a:cubicBezTo>
                      <a:pt x="165" y="306"/>
                      <a:pt x="165" y="306"/>
                      <a:pt x="160" y="305"/>
                    </a:cubicBezTo>
                    <a:cubicBezTo>
                      <a:pt x="155" y="297"/>
                      <a:pt x="150" y="289"/>
                      <a:pt x="146" y="281"/>
                    </a:cubicBezTo>
                    <a:cubicBezTo>
                      <a:pt x="145" y="282"/>
                      <a:pt x="144" y="282"/>
                      <a:pt x="144" y="283"/>
                    </a:cubicBezTo>
                    <a:cubicBezTo>
                      <a:pt x="138" y="268"/>
                      <a:pt x="133" y="261"/>
                      <a:pt x="127" y="250"/>
                    </a:cubicBezTo>
                    <a:cubicBezTo>
                      <a:pt x="128" y="248"/>
                      <a:pt x="126" y="245"/>
                      <a:pt x="126" y="244"/>
                    </a:cubicBezTo>
                    <a:cubicBezTo>
                      <a:pt x="125" y="245"/>
                      <a:pt x="125" y="245"/>
                      <a:pt x="124" y="246"/>
                    </a:cubicBezTo>
                    <a:cubicBezTo>
                      <a:pt x="123" y="245"/>
                      <a:pt x="123" y="243"/>
                      <a:pt x="122" y="242"/>
                    </a:cubicBezTo>
                    <a:cubicBezTo>
                      <a:pt x="122" y="241"/>
                      <a:pt x="123" y="240"/>
                      <a:pt x="123" y="240"/>
                    </a:cubicBezTo>
                    <a:cubicBezTo>
                      <a:pt x="122" y="238"/>
                      <a:pt x="121" y="237"/>
                      <a:pt x="121" y="235"/>
                    </a:cubicBezTo>
                    <a:cubicBezTo>
                      <a:pt x="110" y="247"/>
                      <a:pt x="103" y="266"/>
                      <a:pt x="95" y="279"/>
                    </a:cubicBezTo>
                    <a:cubicBezTo>
                      <a:pt x="96" y="280"/>
                      <a:pt x="96" y="280"/>
                      <a:pt x="97" y="281"/>
                    </a:cubicBezTo>
                    <a:cubicBezTo>
                      <a:pt x="87" y="292"/>
                      <a:pt x="85" y="298"/>
                      <a:pt x="75" y="300"/>
                    </a:cubicBezTo>
                    <a:cubicBezTo>
                      <a:pt x="74" y="298"/>
                      <a:pt x="73" y="296"/>
                      <a:pt x="72" y="294"/>
                    </a:cubicBezTo>
                    <a:cubicBezTo>
                      <a:pt x="76" y="268"/>
                      <a:pt x="83" y="226"/>
                      <a:pt x="96" y="208"/>
                    </a:cubicBezTo>
                    <a:cubicBezTo>
                      <a:pt x="99" y="196"/>
                      <a:pt x="97" y="193"/>
                      <a:pt x="93" y="185"/>
                    </a:cubicBezTo>
                    <a:cubicBezTo>
                      <a:pt x="81" y="196"/>
                      <a:pt x="77" y="216"/>
                      <a:pt x="69" y="230"/>
                    </a:cubicBezTo>
                    <a:cubicBezTo>
                      <a:pt x="70" y="242"/>
                      <a:pt x="52" y="271"/>
                      <a:pt x="45" y="279"/>
                    </a:cubicBezTo>
                    <a:cubicBezTo>
                      <a:pt x="42" y="280"/>
                      <a:pt x="38" y="281"/>
                      <a:pt x="35" y="282"/>
                    </a:cubicBezTo>
                    <a:cubicBezTo>
                      <a:pt x="35" y="282"/>
                      <a:pt x="34" y="282"/>
                      <a:pt x="34" y="281"/>
                    </a:cubicBezTo>
                    <a:cubicBezTo>
                      <a:pt x="28" y="284"/>
                      <a:pt x="25" y="283"/>
                      <a:pt x="22" y="283"/>
                    </a:cubicBezTo>
                    <a:cubicBezTo>
                      <a:pt x="20" y="280"/>
                      <a:pt x="19" y="278"/>
                      <a:pt x="17" y="275"/>
                    </a:cubicBezTo>
                    <a:cubicBezTo>
                      <a:pt x="41" y="243"/>
                      <a:pt x="42" y="240"/>
                      <a:pt x="47" y="235"/>
                    </a:cubicBezTo>
                    <a:cubicBezTo>
                      <a:pt x="47" y="234"/>
                      <a:pt x="46" y="233"/>
                      <a:pt x="46" y="232"/>
                    </a:cubicBezTo>
                    <a:cubicBezTo>
                      <a:pt x="58" y="223"/>
                      <a:pt x="74" y="191"/>
                      <a:pt x="84" y="175"/>
                    </a:cubicBezTo>
                    <a:cubicBezTo>
                      <a:pt x="76" y="158"/>
                      <a:pt x="76" y="158"/>
                      <a:pt x="74" y="155"/>
                    </a:cubicBezTo>
                    <a:cubicBezTo>
                      <a:pt x="67" y="166"/>
                      <a:pt x="67" y="170"/>
                      <a:pt x="68" y="184"/>
                    </a:cubicBezTo>
                    <a:cubicBezTo>
                      <a:pt x="61" y="203"/>
                      <a:pt x="63" y="200"/>
                      <a:pt x="49" y="197"/>
                    </a:cubicBezTo>
                    <a:cubicBezTo>
                      <a:pt x="48" y="198"/>
                      <a:pt x="47" y="198"/>
                      <a:pt x="46" y="199"/>
                    </a:cubicBezTo>
                    <a:cubicBezTo>
                      <a:pt x="43" y="193"/>
                      <a:pt x="36" y="200"/>
                      <a:pt x="35" y="194"/>
                    </a:cubicBezTo>
                    <a:cubicBezTo>
                      <a:pt x="36" y="191"/>
                      <a:pt x="36" y="191"/>
                      <a:pt x="39" y="187"/>
                    </a:cubicBezTo>
                    <a:cubicBezTo>
                      <a:pt x="36" y="173"/>
                      <a:pt x="22" y="167"/>
                      <a:pt x="19" y="158"/>
                    </a:cubicBezTo>
                    <a:cubicBezTo>
                      <a:pt x="26" y="151"/>
                      <a:pt x="39" y="154"/>
                      <a:pt x="51" y="157"/>
                    </a:cubicBezTo>
                    <a:cubicBezTo>
                      <a:pt x="52" y="156"/>
                      <a:pt x="53" y="154"/>
                      <a:pt x="54" y="153"/>
                    </a:cubicBezTo>
                    <a:cubicBezTo>
                      <a:pt x="54" y="151"/>
                      <a:pt x="54" y="149"/>
                      <a:pt x="54" y="147"/>
                    </a:cubicBezTo>
                    <a:cubicBezTo>
                      <a:pt x="55" y="145"/>
                      <a:pt x="56" y="144"/>
                      <a:pt x="57" y="143"/>
                    </a:cubicBezTo>
                    <a:cubicBezTo>
                      <a:pt x="61" y="145"/>
                      <a:pt x="63" y="145"/>
                      <a:pt x="67" y="142"/>
                    </a:cubicBezTo>
                    <a:cubicBezTo>
                      <a:pt x="62" y="134"/>
                      <a:pt x="58" y="126"/>
                      <a:pt x="53" y="118"/>
                    </a:cubicBezTo>
                    <a:cubicBezTo>
                      <a:pt x="56" y="109"/>
                      <a:pt x="57" y="112"/>
                      <a:pt x="65" y="107"/>
                    </a:cubicBezTo>
                    <a:cubicBezTo>
                      <a:pt x="64" y="101"/>
                      <a:pt x="64" y="96"/>
                      <a:pt x="64" y="90"/>
                    </a:cubicBezTo>
                    <a:cubicBezTo>
                      <a:pt x="57" y="83"/>
                      <a:pt x="31" y="133"/>
                      <a:pt x="29" y="135"/>
                    </a:cubicBezTo>
                    <a:cubicBezTo>
                      <a:pt x="17" y="147"/>
                      <a:pt x="8" y="144"/>
                      <a:pt x="0" y="131"/>
                    </a:cubicBezTo>
                    <a:cubicBezTo>
                      <a:pt x="5" y="118"/>
                      <a:pt x="50" y="88"/>
                      <a:pt x="47" y="79"/>
                    </a:cubicBezTo>
                    <a:cubicBezTo>
                      <a:pt x="37" y="77"/>
                      <a:pt x="30" y="71"/>
                      <a:pt x="24" y="66"/>
                    </a:cubicBezTo>
                    <a:cubicBezTo>
                      <a:pt x="13" y="62"/>
                      <a:pt x="5" y="61"/>
                      <a:pt x="1" y="50"/>
                    </a:cubicBezTo>
                    <a:cubicBezTo>
                      <a:pt x="8" y="41"/>
                      <a:pt x="26" y="35"/>
                      <a:pt x="36" y="43"/>
                    </a:cubicBezTo>
                    <a:cubicBezTo>
                      <a:pt x="49" y="73"/>
                      <a:pt x="49" y="74"/>
                      <a:pt x="50" y="77"/>
                    </a:cubicBezTo>
                    <a:cubicBezTo>
                      <a:pt x="65" y="64"/>
                      <a:pt x="58" y="63"/>
                      <a:pt x="57" y="40"/>
                    </a:cubicBezTo>
                    <a:cubicBezTo>
                      <a:pt x="52" y="28"/>
                      <a:pt x="50" y="5"/>
                      <a:pt x="63" y="2"/>
                    </a:cubicBezTo>
                    <a:cubicBezTo>
                      <a:pt x="77" y="10"/>
                      <a:pt x="94" y="0"/>
                      <a:pt x="93" y="34"/>
                    </a:cubicBezTo>
                    <a:cubicBezTo>
                      <a:pt x="85" y="49"/>
                      <a:pt x="81" y="61"/>
                      <a:pt x="73" y="73"/>
                    </a:cubicBezTo>
                    <a:cubicBezTo>
                      <a:pt x="71" y="81"/>
                      <a:pt x="69" y="98"/>
                      <a:pt x="73" y="107"/>
                    </a:cubicBezTo>
                    <a:cubicBezTo>
                      <a:pt x="85" y="102"/>
                      <a:pt x="87" y="122"/>
                      <a:pt x="95" y="88"/>
                    </a:cubicBezTo>
                    <a:cubicBezTo>
                      <a:pt x="92" y="80"/>
                      <a:pt x="87" y="64"/>
                      <a:pt x="88" y="59"/>
                    </a:cubicBezTo>
                    <a:cubicBezTo>
                      <a:pt x="92" y="57"/>
                      <a:pt x="96" y="55"/>
                      <a:pt x="103" y="59"/>
                    </a:cubicBezTo>
                    <a:cubicBezTo>
                      <a:pt x="107" y="58"/>
                      <a:pt x="113" y="54"/>
                      <a:pt x="119" y="61"/>
                    </a:cubicBezTo>
                    <a:cubicBezTo>
                      <a:pt x="119" y="69"/>
                      <a:pt x="113" y="83"/>
                      <a:pt x="111" y="90"/>
                    </a:cubicBezTo>
                    <a:cubicBezTo>
                      <a:pt x="111" y="98"/>
                      <a:pt x="111" y="107"/>
                      <a:pt x="111" y="115"/>
                    </a:cubicBezTo>
                    <a:cubicBezTo>
                      <a:pt x="112" y="116"/>
                      <a:pt x="113" y="116"/>
                      <a:pt x="114" y="117"/>
                    </a:cubicBezTo>
                    <a:cubicBezTo>
                      <a:pt x="122" y="98"/>
                      <a:pt x="133" y="49"/>
                      <a:pt x="154" y="87"/>
                    </a:cubicBezTo>
                    <a:cubicBezTo>
                      <a:pt x="147" y="98"/>
                      <a:pt x="123" y="152"/>
                      <a:pt x="124" y="157"/>
                    </a:cubicBezTo>
                    <a:cubicBezTo>
                      <a:pt x="129" y="161"/>
                      <a:pt x="144" y="157"/>
                      <a:pt x="155" y="158"/>
                    </a:cubicBezTo>
                    <a:cubicBezTo>
                      <a:pt x="157" y="176"/>
                      <a:pt x="141" y="190"/>
                      <a:pt x="136" y="206"/>
                    </a:cubicBezTo>
                    <a:cubicBezTo>
                      <a:pt x="139" y="213"/>
                      <a:pt x="142" y="221"/>
                      <a:pt x="146" y="228"/>
                    </a:cubicBezTo>
                    <a:cubicBezTo>
                      <a:pt x="156" y="246"/>
                      <a:pt x="179" y="280"/>
                      <a:pt x="168" y="307"/>
                    </a:cubicBezTo>
                    <a:close/>
                    <a:moveTo>
                      <a:pt x="89" y="260"/>
                    </a:moveTo>
                    <a:cubicBezTo>
                      <a:pt x="95" y="252"/>
                      <a:pt x="107" y="227"/>
                      <a:pt x="111" y="216"/>
                    </a:cubicBezTo>
                    <a:cubicBezTo>
                      <a:pt x="109" y="212"/>
                      <a:pt x="107" y="209"/>
                      <a:pt x="105" y="205"/>
                    </a:cubicBezTo>
                    <a:cubicBezTo>
                      <a:pt x="98" y="219"/>
                      <a:pt x="93" y="236"/>
                      <a:pt x="87" y="249"/>
                    </a:cubicBezTo>
                    <a:cubicBezTo>
                      <a:pt x="87" y="250"/>
                      <a:pt x="87" y="251"/>
                      <a:pt x="88" y="252"/>
                    </a:cubicBezTo>
                    <a:cubicBezTo>
                      <a:pt x="87" y="254"/>
                      <a:pt x="87" y="255"/>
                      <a:pt x="86" y="257"/>
                    </a:cubicBezTo>
                    <a:cubicBezTo>
                      <a:pt x="87" y="258"/>
                      <a:pt x="88" y="259"/>
                      <a:pt x="89" y="260"/>
                    </a:cubicBezTo>
                    <a:close/>
                    <a:moveTo>
                      <a:pt x="128" y="188"/>
                    </a:moveTo>
                    <a:cubicBezTo>
                      <a:pt x="130" y="185"/>
                      <a:pt x="131" y="182"/>
                      <a:pt x="133" y="179"/>
                    </a:cubicBezTo>
                    <a:cubicBezTo>
                      <a:pt x="128" y="173"/>
                      <a:pt x="124" y="172"/>
                      <a:pt x="121" y="170"/>
                    </a:cubicBezTo>
                    <a:cubicBezTo>
                      <a:pt x="120" y="171"/>
                      <a:pt x="119" y="172"/>
                      <a:pt x="118" y="173"/>
                    </a:cubicBezTo>
                    <a:cubicBezTo>
                      <a:pt x="118" y="179"/>
                      <a:pt x="121" y="185"/>
                      <a:pt x="128" y="188"/>
                    </a:cubicBezTo>
                    <a:close/>
                    <a:moveTo>
                      <a:pt x="115" y="159"/>
                    </a:moveTo>
                    <a:cubicBezTo>
                      <a:pt x="120" y="149"/>
                      <a:pt x="130" y="128"/>
                      <a:pt x="128" y="116"/>
                    </a:cubicBezTo>
                    <a:cubicBezTo>
                      <a:pt x="118" y="127"/>
                      <a:pt x="112" y="142"/>
                      <a:pt x="106" y="155"/>
                    </a:cubicBezTo>
                    <a:cubicBezTo>
                      <a:pt x="109" y="159"/>
                      <a:pt x="108" y="159"/>
                      <a:pt x="115" y="159"/>
                    </a:cubicBezTo>
                    <a:close/>
                    <a:moveTo>
                      <a:pt x="102" y="143"/>
                    </a:moveTo>
                    <a:cubicBezTo>
                      <a:pt x="105" y="137"/>
                      <a:pt x="107" y="133"/>
                      <a:pt x="107" y="125"/>
                    </a:cubicBezTo>
                    <a:cubicBezTo>
                      <a:pt x="97" y="102"/>
                      <a:pt x="101" y="103"/>
                      <a:pt x="87" y="112"/>
                    </a:cubicBezTo>
                    <a:cubicBezTo>
                      <a:pt x="87" y="122"/>
                      <a:pt x="93" y="137"/>
                      <a:pt x="102" y="143"/>
                    </a:cubicBezTo>
                    <a:close/>
                    <a:moveTo>
                      <a:pt x="74" y="47"/>
                    </a:moveTo>
                    <a:cubicBezTo>
                      <a:pt x="76" y="44"/>
                      <a:pt x="78" y="42"/>
                      <a:pt x="80" y="39"/>
                    </a:cubicBezTo>
                    <a:cubicBezTo>
                      <a:pt x="79" y="38"/>
                      <a:pt x="79" y="37"/>
                      <a:pt x="78" y="36"/>
                    </a:cubicBezTo>
                    <a:cubicBezTo>
                      <a:pt x="79" y="35"/>
                      <a:pt x="79" y="34"/>
                      <a:pt x="80" y="32"/>
                    </a:cubicBezTo>
                    <a:cubicBezTo>
                      <a:pt x="77" y="27"/>
                      <a:pt x="75" y="25"/>
                      <a:pt x="73" y="23"/>
                    </a:cubicBezTo>
                    <a:cubicBezTo>
                      <a:pt x="71" y="25"/>
                      <a:pt x="70" y="26"/>
                      <a:pt x="69" y="27"/>
                    </a:cubicBezTo>
                    <a:cubicBezTo>
                      <a:pt x="69" y="33"/>
                      <a:pt x="68" y="41"/>
                      <a:pt x="71" y="47"/>
                    </a:cubicBezTo>
                    <a:cubicBezTo>
                      <a:pt x="72" y="47"/>
                      <a:pt x="72" y="46"/>
                      <a:pt x="73" y="46"/>
                    </a:cubicBezTo>
                    <a:cubicBezTo>
                      <a:pt x="73" y="46"/>
                      <a:pt x="73" y="47"/>
                      <a:pt x="74" y="47"/>
                    </a:cubicBezTo>
                    <a:close/>
                  </a:path>
                </a:pathLst>
              </a:custGeom>
              <a:solidFill>
                <a:srgbClr val="E60012"/>
              </a:solidFill>
              <a:ln>
                <a:noFill/>
              </a:ln>
            </p:spPr>
            <p:txBody>
              <a:bodyPr anchor="ctr"/>
              <a:lstStyle/>
              <a:p>
                <a:pPr algn="ctr"/>
                <a:endParaRPr/>
              </a:p>
            </p:txBody>
          </p:sp>
          <p:sp>
            <p:nvSpPr>
              <p:cNvPr id="60" name="îsļíḑe">
                <a:extLst>
                  <a:ext uri="{FF2B5EF4-FFF2-40B4-BE49-F238E27FC236}">
                    <a16:creationId xmlns:a16="http://schemas.microsoft.com/office/drawing/2014/main" id="{FDAE6FCB-8522-7702-6379-5C5A25F8139A}"/>
                  </a:ext>
                </a:extLst>
              </p:cNvPr>
              <p:cNvSpPr/>
              <p:nvPr/>
            </p:nvSpPr>
            <p:spPr bwMode="auto">
              <a:xfrm>
                <a:off x="2944813" y="3798888"/>
                <a:ext cx="292100" cy="53975"/>
              </a:xfrm>
              <a:custGeom>
                <a:avLst/>
                <a:gdLst>
                  <a:gd name="T0" fmla="*/ 30 w 374"/>
                  <a:gd name="T1" fmla="*/ 68 h 70"/>
                  <a:gd name="T2" fmla="*/ 6 w 374"/>
                  <a:gd name="T3" fmla="*/ 68 h 70"/>
                  <a:gd name="T4" fmla="*/ 14 w 374"/>
                  <a:gd name="T5" fmla="*/ 25 h 70"/>
                  <a:gd name="T6" fmla="*/ 33 w 374"/>
                  <a:gd name="T7" fmla="*/ 1 h 70"/>
                  <a:gd name="T8" fmla="*/ 39 w 374"/>
                  <a:gd name="T9" fmla="*/ 1 h 70"/>
                  <a:gd name="T10" fmla="*/ 85 w 374"/>
                  <a:gd name="T11" fmla="*/ 46 h 70"/>
                  <a:gd name="T12" fmla="*/ 78 w 374"/>
                  <a:gd name="T13" fmla="*/ 68 h 70"/>
                  <a:gd name="T14" fmla="*/ 57 w 374"/>
                  <a:gd name="T15" fmla="*/ 63 h 70"/>
                  <a:gd name="T16" fmla="*/ 55 w 374"/>
                  <a:gd name="T17" fmla="*/ 1 h 70"/>
                  <a:gd name="T18" fmla="*/ 69 w 374"/>
                  <a:gd name="T19" fmla="*/ 57 h 70"/>
                  <a:gd name="T20" fmla="*/ 72 w 374"/>
                  <a:gd name="T21" fmla="*/ 51 h 70"/>
                  <a:gd name="T22" fmla="*/ 121 w 374"/>
                  <a:gd name="T23" fmla="*/ 1 h 70"/>
                  <a:gd name="T24" fmla="*/ 108 w 374"/>
                  <a:gd name="T25" fmla="*/ 40 h 70"/>
                  <a:gd name="T26" fmla="*/ 91 w 374"/>
                  <a:gd name="T27" fmla="*/ 68 h 70"/>
                  <a:gd name="T28" fmla="*/ 104 w 374"/>
                  <a:gd name="T29" fmla="*/ 25 h 70"/>
                  <a:gd name="T30" fmla="*/ 121 w 374"/>
                  <a:gd name="T31" fmla="*/ 1 h 70"/>
                  <a:gd name="T32" fmla="*/ 144 w 374"/>
                  <a:gd name="T33" fmla="*/ 68 h 70"/>
                  <a:gd name="T34" fmla="*/ 138 w 374"/>
                  <a:gd name="T35" fmla="*/ 68 h 70"/>
                  <a:gd name="T36" fmla="*/ 150 w 374"/>
                  <a:gd name="T37" fmla="*/ 1 h 70"/>
                  <a:gd name="T38" fmla="*/ 139 w 374"/>
                  <a:gd name="T39" fmla="*/ 44 h 70"/>
                  <a:gd name="T40" fmla="*/ 190 w 374"/>
                  <a:gd name="T41" fmla="*/ 68 h 70"/>
                  <a:gd name="T42" fmla="*/ 172 w 374"/>
                  <a:gd name="T43" fmla="*/ 68 h 70"/>
                  <a:gd name="T44" fmla="*/ 172 w 374"/>
                  <a:gd name="T45" fmla="*/ 1 h 70"/>
                  <a:gd name="T46" fmla="*/ 190 w 374"/>
                  <a:gd name="T47" fmla="*/ 1 h 70"/>
                  <a:gd name="T48" fmla="*/ 234 w 374"/>
                  <a:gd name="T49" fmla="*/ 19 h 70"/>
                  <a:gd name="T50" fmla="*/ 230 w 374"/>
                  <a:gd name="T51" fmla="*/ 13 h 70"/>
                  <a:gd name="T52" fmla="*/ 230 w 374"/>
                  <a:gd name="T53" fmla="*/ 57 h 70"/>
                  <a:gd name="T54" fmla="*/ 234 w 374"/>
                  <a:gd name="T55" fmla="*/ 50 h 70"/>
                  <a:gd name="T56" fmla="*/ 247 w 374"/>
                  <a:gd name="T57" fmla="*/ 44 h 70"/>
                  <a:gd name="T58" fmla="*/ 232 w 374"/>
                  <a:gd name="T59" fmla="*/ 70 h 70"/>
                  <a:gd name="T60" fmla="*/ 216 w 374"/>
                  <a:gd name="T61" fmla="*/ 45 h 70"/>
                  <a:gd name="T62" fmla="*/ 219 w 374"/>
                  <a:gd name="T63" fmla="*/ 7 h 70"/>
                  <a:gd name="T64" fmla="*/ 241 w 374"/>
                  <a:gd name="T65" fmla="*/ 3 h 70"/>
                  <a:gd name="T66" fmla="*/ 247 w 374"/>
                  <a:gd name="T67" fmla="*/ 31 h 70"/>
                  <a:gd name="T68" fmla="*/ 270 w 374"/>
                  <a:gd name="T69" fmla="*/ 68 h 70"/>
                  <a:gd name="T70" fmla="*/ 266 w 374"/>
                  <a:gd name="T71" fmla="*/ 68 h 70"/>
                  <a:gd name="T72" fmla="*/ 266 w 374"/>
                  <a:gd name="T73" fmla="*/ 1 h 70"/>
                  <a:gd name="T74" fmla="*/ 270 w 374"/>
                  <a:gd name="T75" fmla="*/ 1 h 70"/>
                  <a:gd name="T76" fmla="*/ 302 w 374"/>
                  <a:gd name="T77" fmla="*/ 68 h 70"/>
                  <a:gd name="T78" fmla="*/ 302 w 374"/>
                  <a:gd name="T79" fmla="*/ 1 h 70"/>
                  <a:gd name="T80" fmla="*/ 326 w 374"/>
                  <a:gd name="T81" fmla="*/ 68 h 70"/>
                  <a:gd name="T82" fmla="*/ 308 w 374"/>
                  <a:gd name="T83" fmla="*/ 68 h 70"/>
                  <a:gd name="T84" fmla="*/ 326 w 374"/>
                  <a:gd name="T85" fmla="*/ 32 h 70"/>
                  <a:gd name="T86" fmla="*/ 366 w 374"/>
                  <a:gd name="T87" fmla="*/ 1 h 70"/>
                  <a:gd name="T88" fmla="*/ 360 w 374"/>
                  <a:gd name="T89" fmla="*/ 56 h 70"/>
                  <a:gd name="T90" fmla="*/ 340 w 374"/>
                  <a:gd name="T91" fmla="*/ 68 h 70"/>
                  <a:gd name="T92" fmla="*/ 359 w 374"/>
                  <a:gd name="T93" fmla="*/ 44 h 70"/>
                  <a:gd name="T94" fmla="*/ 359 w 374"/>
                  <a:gd name="T9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 h="70">
                    <a:moveTo>
                      <a:pt x="52" y="1"/>
                    </a:moveTo>
                    <a:cubicBezTo>
                      <a:pt x="46" y="68"/>
                      <a:pt x="46" y="68"/>
                      <a:pt x="46" y="68"/>
                    </a:cubicBezTo>
                    <a:cubicBezTo>
                      <a:pt x="30" y="68"/>
                      <a:pt x="30" y="68"/>
                      <a:pt x="30" y="68"/>
                    </a:cubicBezTo>
                    <a:cubicBezTo>
                      <a:pt x="28" y="58"/>
                      <a:pt x="27" y="46"/>
                      <a:pt x="26" y="33"/>
                    </a:cubicBezTo>
                    <a:cubicBezTo>
                      <a:pt x="25" y="39"/>
                      <a:pt x="24" y="51"/>
                      <a:pt x="22" y="68"/>
                    </a:cubicBezTo>
                    <a:cubicBezTo>
                      <a:pt x="6" y="68"/>
                      <a:pt x="6" y="68"/>
                      <a:pt x="6" y="68"/>
                    </a:cubicBezTo>
                    <a:cubicBezTo>
                      <a:pt x="0" y="1"/>
                      <a:pt x="0" y="1"/>
                      <a:pt x="0" y="1"/>
                    </a:cubicBezTo>
                    <a:cubicBezTo>
                      <a:pt x="12" y="1"/>
                      <a:pt x="12" y="1"/>
                      <a:pt x="12" y="1"/>
                    </a:cubicBezTo>
                    <a:cubicBezTo>
                      <a:pt x="14" y="25"/>
                      <a:pt x="14" y="25"/>
                      <a:pt x="14" y="25"/>
                    </a:cubicBezTo>
                    <a:cubicBezTo>
                      <a:pt x="15" y="47"/>
                      <a:pt x="15" y="47"/>
                      <a:pt x="15" y="47"/>
                    </a:cubicBezTo>
                    <a:cubicBezTo>
                      <a:pt x="16" y="36"/>
                      <a:pt x="17" y="20"/>
                      <a:pt x="19" y="1"/>
                    </a:cubicBezTo>
                    <a:cubicBezTo>
                      <a:pt x="33" y="1"/>
                      <a:pt x="33" y="1"/>
                      <a:pt x="33" y="1"/>
                    </a:cubicBezTo>
                    <a:cubicBezTo>
                      <a:pt x="33" y="3"/>
                      <a:pt x="33" y="11"/>
                      <a:pt x="34" y="24"/>
                    </a:cubicBezTo>
                    <a:cubicBezTo>
                      <a:pt x="35" y="49"/>
                      <a:pt x="35" y="49"/>
                      <a:pt x="35" y="49"/>
                    </a:cubicBezTo>
                    <a:cubicBezTo>
                      <a:pt x="36" y="33"/>
                      <a:pt x="37" y="17"/>
                      <a:pt x="39" y="1"/>
                    </a:cubicBezTo>
                    <a:cubicBezTo>
                      <a:pt x="52" y="1"/>
                      <a:pt x="52" y="1"/>
                      <a:pt x="52" y="1"/>
                    </a:cubicBezTo>
                    <a:close/>
                    <a:moveTo>
                      <a:pt x="85" y="1"/>
                    </a:moveTo>
                    <a:cubicBezTo>
                      <a:pt x="85" y="46"/>
                      <a:pt x="85" y="46"/>
                      <a:pt x="85" y="46"/>
                    </a:cubicBezTo>
                    <a:cubicBezTo>
                      <a:pt x="85" y="51"/>
                      <a:pt x="85" y="55"/>
                      <a:pt x="85" y="57"/>
                    </a:cubicBezTo>
                    <a:cubicBezTo>
                      <a:pt x="85" y="59"/>
                      <a:pt x="84" y="61"/>
                      <a:pt x="83" y="63"/>
                    </a:cubicBezTo>
                    <a:cubicBezTo>
                      <a:pt x="81" y="65"/>
                      <a:pt x="80" y="67"/>
                      <a:pt x="78" y="68"/>
                    </a:cubicBezTo>
                    <a:cubicBezTo>
                      <a:pt x="76" y="69"/>
                      <a:pt x="73" y="70"/>
                      <a:pt x="71" y="70"/>
                    </a:cubicBezTo>
                    <a:cubicBezTo>
                      <a:pt x="68" y="70"/>
                      <a:pt x="65" y="69"/>
                      <a:pt x="63" y="68"/>
                    </a:cubicBezTo>
                    <a:cubicBezTo>
                      <a:pt x="60" y="66"/>
                      <a:pt x="59" y="65"/>
                      <a:pt x="57" y="63"/>
                    </a:cubicBezTo>
                    <a:cubicBezTo>
                      <a:pt x="56" y="60"/>
                      <a:pt x="56" y="58"/>
                      <a:pt x="55" y="56"/>
                    </a:cubicBezTo>
                    <a:cubicBezTo>
                      <a:pt x="55" y="54"/>
                      <a:pt x="55" y="49"/>
                      <a:pt x="55" y="41"/>
                    </a:cubicBezTo>
                    <a:cubicBezTo>
                      <a:pt x="55" y="1"/>
                      <a:pt x="55" y="1"/>
                      <a:pt x="55" y="1"/>
                    </a:cubicBezTo>
                    <a:cubicBezTo>
                      <a:pt x="68" y="1"/>
                      <a:pt x="68" y="1"/>
                      <a:pt x="68" y="1"/>
                    </a:cubicBezTo>
                    <a:cubicBezTo>
                      <a:pt x="68" y="52"/>
                      <a:pt x="68" y="52"/>
                      <a:pt x="68" y="52"/>
                    </a:cubicBezTo>
                    <a:cubicBezTo>
                      <a:pt x="68" y="54"/>
                      <a:pt x="68" y="56"/>
                      <a:pt x="69" y="57"/>
                    </a:cubicBezTo>
                    <a:cubicBezTo>
                      <a:pt x="69" y="58"/>
                      <a:pt x="69" y="58"/>
                      <a:pt x="70" y="58"/>
                    </a:cubicBezTo>
                    <a:cubicBezTo>
                      <a:pt x="71" y="58"/>
                      <a:pt x="71" y="58"/>
                      <a:pt x="72" y="57"/>
                    </a:cubicBezTo>
                    <a:cubicBezTo>
                      <a:pt x="72" y="56"/>
                      <a:pt x="72" y="54"/>
                      <a:pt x="72" y="51"/>
                    </a:cubicBezTo>
                    <a:cubicBezTo>
                      <a:pt x="72" y="1"/>
                      <a:pt x="72" y="1"/>
                      <a:pt x="72" y="1"/>
                    </a:cubicBezTo>
                    <a:cubicBezTo>
                      <a:pt x="85" y="1"/>
                      <a:pt x="85" y="1"/>
                      <a:pt x="85" y="1"/>
                    </a:cubicBezTo>
                    <a:close/>
                    <a:moveTo>
                      <a:pt x="121" y="1"/>
                    </a:moveTo>
                    <a:cubicBezTo>
                      <a:pt x="121" y="68"/>
                      <a:pt x="121" y="68"/>
                      <a:pt x="121" y="68"/>
                    </a:cubicBezTo>
                    <a:cubicBezTo>
                      <a:pt x="108" y="68"/>
                      <a:pt x="108" y="68"/>
                      <a:pt x="108" y="68"/>
                    </a:cubicBezTo>
                    <a:cubicBezTo>
                      <a:pt x="108" y="40"/>
                      <a:pt x="108" y="40"/>
                      <a:pt x="108" y="40"/>
                    </a:cubicBezTo>
                    <a:cubicBezTo>
                      <a:pt x="104" y="40"/>
                      <a:pt x="104" y="40"/>
                      <a:pt x="104" y="40"/>
                    </a:cubicBezTo>
                    <a:cubicBezTo>
                      <a:pt x="104" y="68"/>
                      <a:pt x="104" y="68"/>
                      <a:pt x="104" y="68"/>
                    </a:cubicBezTo>
                    <a:cubicBezTo>
                      <a:pt x="91" y="68"/>
                      <a:pt x="91" y="68"/>
                      <a:pt x="91" y="68"/>
                    </a:cubicBezTo>
                    <a:cubicBezTo>
                      <a:pt x="91" y="1"/>
                      <a:pt x="91" y="1"/>
                      <a:pt x="91" y="1"/>
                    </a:cubicBezTo>
                    <a:cubicBezTo>
                      <a:pt x="104" y="1"/>
                      <a:pt x="104" y="1"/>
                      <a:pt x="104" y="1"/>
                    </a:cubicBezTo>
                    <a:cubicBezTo>
                      <a:pt x="104" y="25"/>
                      <a:pt x="104" y="25"/>
                      <a:pt x="104" y="25"/>
                    </a:cubicBezTo>
                    <a:cubicBezTo>
                      <a:pt x="108" y="25"/>
                      <a:pt x="108" y="25"/>
                      <a:pt x="108" y="25"/>
                    </a:cubicBezTo>
                    <a:cubicBezTo>
                      <a:pt x="108" y="1"/>
                      <a:pt x="108" y="1"/>
                      <a:pt x="108" y="1"/>
                    </a:cubicBezTo>
                    <a:cubicBezTo>
                      <a:pt x="121" y="1"/>
                      <a:pt x="121" y="1"/>
                      <a:pt x="121" y="1"/>
                    </a:cubicBezTo>
                    <a:close/>
                    <a:moveTo>
                      <a:pt x="150" y="1"/>
                    </a:moveTo>
                    <a:cubicBezTo>
                      <a:pt x="158" y="68"/>
                      <a:pt x="158" y="68"/>
                      <a:pt x="158" y="68"/>
                    </a:cubicBezTo>
                    <a:cubicBezTo>
                      <a:pt x="144" y="68"/>
                      <a:pt x="144" y="68"/>
                      <a:pt x="144" y="68"/>
                    </a:cubicBezTo>
                    <a:cubicBezTo>
                      <a:pt x="143" y="56"/>
                      <a:pt x="143" y="56"/>
                      <a:pt x="143" y="56"/>
                    </a:cubicBezTo>
                    <a:cubicBezTo>
                      <a:pt x="139" y="56"/>
                      <a:pt x="139" y="56"/>
                      <a:pt x="139" y="56"/>
                    </a:cubicBezTo>
                    <a:cubicBezTo>
                      <a:pt x="138" y="68"/>
                      <a:pt x="138" y="68"/>
                      <a:pt x="138" y="68"/>
                    </a:cubicBezTo>
                    <a:cubicBezTo>
                      <a:pt x="124" y="68"/>
                      <a:pt x="124" y="68"/>
                      <a:pt x="124" y="68"/>
                    </a:cubicBezTo>
                    <a:cubicBezTo>
                      <a:pt x="131" y="1"/>
                      <a:pt x="131" y="1"/>
                      <a:pt x="131" y="1"/>
                    </a:cubicBezTo>
                    <a:cubicBezTo>
                      <a:pt x="150" y="1"/>
                      <a:pt x="150" y="1"/>
                      <a:pt x="150" y="1"/>
                    </a:cubicBezTo>
                    <a:close/>
                    <a:moveTo>
                      <a:pt x="143" y="44"/>
                    </a:moveTo>
                    <a:cubicBezTo>
                      <a:pt x="142" y="37"/>
                      <a:pt x="142" y="28"/>
                      <a:pt x="141" y="16"/>
                    </a:cubicBezTo>
                    <a:cubicBezTo>
                      <a:pt x="140" y="29"/>
                      <a:pt x="139" y="39"/>
                      <a:pt x="139" y="44"/>
                    </a:cubicBezTo>
                    <a:cubicBezTo>
                      <a:pt x="143" y="44"/>
                      <a:pt x="143" y="44"/>
                      <a:pt x="143" y="44"/>
                    </a:cubicBezTo>
                    <a:close/>
                    <a:moveTo>
                      <a:pt x="190" y="1"/>
                    </a:moveTo>
                    <a:cubicBezTo>
                      <a:pt x="190" y="68"/>
                      <a:pt x="190" y="68"/>
                      <a:pt x="190" y="68"/>
                    </a:cubicBezTo>
                    <a:cubicBezTo>
                      <a:pt x="178" y="68"/>
                      <a:pt x="178" y="68"/>
                      <a:pt x="178" y="68"/>
                    </a:cubicBezTo>
                    <a:cubicBezTo>
                      <a:pt x="172" y="38"/>
                      <a:pt x="172" y="38"/>
                      <a:pt x="172" y="38"/>
                    </a:cubicBezTo>
                    <a:cubicBezTo>
                      <a:pt x="172" y="68"/>
                      <a:pt x="172" y="68"/>
                      <a:pt x="172" y="68"/>
                    </a:cubicBezTo>
                    <a:cubicBezTo>
                      <a:pt x="161" y="68"/>
                      <a:pt x="161" y="68"/>
                      <a:pt x="161" y="68"/>
                    </a:cubicBezTo>
                    <a:cubicBezTo>
                      <a:pt x="161" y="1"/>
                      <a:pt x="161" y="1"/>
                      <a:pt x="161" y="1"/>
                    </a:cubicBezTo>
                    <a:cubicBezTo>
                      <a:pt x="172" y="1"/>
                      <a:pt x="172" y="1"/>
                      <a:pt x="172" y="1"/>
                    </a:cubicBezTo>
                    <a:cubicBezTo>
                      <a:pt x="179" y="32"/>
                      <a:pt x="179" y="32"/>
                      <a:pt x="179" y="32"/>
                    </a:cubicBezTo>
                    <a:cubicBezTo>
                      <a:pt x="179" y="1"/>
                      <a:pt x="179" y="1"/>
                      <a:pt x="179" y="1"/>
                    </a:cubicBezTo>
                    <a:cubicBezTo>
                      <a:pt x="190" y="1"/>
                      <a:pt x="190" y="1"/>
                      <a:pt x="190" y="1"/>
                    </a:cubicBezTo>
                    <a:close/>
                    <a:moveTo>
                      <a:pt x="247" y="31"/>
                    </a:moveTo>
                    <a:cubicBezTo>
                      <a:pt x="234" y="31"/>
                      <a:pt x="234" y="31"/>
                      <a:pt x="234" y="31"/>
                    </a:cubicBezTo>
                    <a:cubicBezTo>
                      <a:pt x="234" y="19"/>
                      <a:pt x="234" y="19"/>
                      <a:pt x="234" y="19"/>
                    </a:cubicBezTo>
                    <a:cubicBezTo>
                      <a:pt x="234" y="16"/>
                      <a:pt x="234" y="13"/>
                      <a:pt x="234" y="13"/>
                    </a:cubicBezTo>
                    <a:cubicBezTo>
                      <a:pt x="233" y="12"/>
                      <a:pt x="233" y="11"/>
                      <a:pt x="232" y="11"/>
                    </a:cubicBezTo>
                    <a:cubicBezTo>
                      <a:pt x="231" y="11"/>
                      <a:pt x="230" y="12"/>
                      <a:pt x="230" y="13"/>
                    </a:cubicBezTo>
                    <a:cubicBezTo>
                      <a:pt x="229" y="14"/>
                      <a:pt x="229" y="16"/>
                      <a:pt x="229" y="20"/>
                    </a:cubicBezTo>
                    <a:cubicBezTo>
                      <a:pt x="229" y="51"/>
                      <a:pt x="229" y="51"/>
                      <a:pt x="229" y="51"/>
                    </a:cubicBezTo>
                    <a:cubicBezTo>
                      <a:pt x="229" y="54"/>
                      <a:pt x="229" y="56"/>
                      <a:pt x="230" y="57"/>
                    </a:cubicBezTo>
                    <a:cubicBezTo>
                      <a:pt x="230" y="58"/>
                      <a:pt x="231" y="58"/>
                      <a:pt x="232" y="58"/>
                    </a:cubicBezTo>
                    <a:cubicBezTo>
                      <a:pt x="233" y="58"/>
                      <a:pt x="233" y="58"/>
                      <a:pt x="234" y="57"/>
                    </a:cubicBezTo>
                    <a:cubicBezTo>
                      <a:pt x="234" y="56"/>
                      <a:pt x="234" y="54"/>
                      <a:pt x="234" y="50"/>
                    </a:cubicBezTo>
                    <a:cubicBezTo>
                      <a:pt x="234" y="42"/>
                      <a:pt x="234" y="42"/>
                      <a:pt x="234" y="42"/>
                    </a:cubicBezTo>
                    <a:cubicBezTo>
                      <a:pt x="247" y="42"/>
                      <a:pt x="247" y="42"/>
                      <a:pt x="247" y="42"/>
                    </a:cubicBezTo>
                    <a:cubicBezTo>
                      <a:pt x="247" y="44"/>
                      <a:pt x="247" y="44"/>
                      <a:pt x="247" y="44"/>
                    </a:cubicBezTo>
                    <a:cubicBezTo>
                      <a:pt x="247" y="51"/>
                      <a:pt x="247" y="56"/>
                      <a:pt x="246" y="59"/>
                    </a:cubicBezTo>
                    <a:cubicBezTo>
                      <a:pt x="245" y="62"/>
                      <a:pt x="244" y="64"/>
                      <a:pt x="241" y="66"/>
                    </a:cubicBezTo>
                    <a:cubicBezTo>
                      <a:pt x="239" y="69"/>
                      <a:pt x="235" y="70"/>
                      <a:pt x="232" y="70"/>
                    </a:cubicBezTo>
                    <a:cubicBezTo>
                      <a:pt x="228" y="70"/>
                      <a:pt x="225" y="69"/>
                      <a:pt x="222" y="67"/>
                    </a:cubicBezTo>
                    <a:cubicBezTo>
                      <a:pt x="220" y="65"/>
                      <a:pt x="218" y="63"/>
                      <a:pt x="217" y="59"/>
                    </a:cubicBezTo>
                    <a:cubicBezTo>
                      <a:pt x="216" y="56"/>
                      <a:pt x="216" y="51"/>
                      <a:pt x="216" y="45"/>
                    </a:cubicBezTo>
                    <a:cubicBezTo>
                      <a:pt x="216" y="25"/>
                      <a:pt x="216" y="25"/>
                      <a:pt x="216" y="25"/>
                    </a:cubicBezTo>
                    <a:cubicBezTo>
                      <a:pt x="216" y="20"/>
                      <a:pt x="216" y="17"/>
                      <a:pt x="216" y="14"/>
                    </a:cubicBezTo>
                    <a:cubicBezTo>
                      <a:pt x="217" y="12"/>
                      <a:pt x="217" y="9"/>
                      <a:pt x="219" y="7"/>
                    </a:cubicBezTo>
                    <a:cubicBezTo>
                      <a:pt x="220" y="5"/>
                      <a:pt x="222" y="3"/>
                      <a:pt x="224" y="2"/>
                    </a:cubicBezTo>
                    <a:cubicBezTo>
                      <a:pt x="226" y="1"/>
                      <a:pt x="229" y="0"/>
                      <a:pt x="231" y="0"/>
                    </a:cubicBezTo>
                    <a:cubicBezTo>
                      <a:pt x="235" y="0"/>
                      <a:pt x="238" y="1"/>
                      <a:pt x="241" y="3"/>
                    </a:cubicBezTo>
                    <a:cubicBezTo>
                      <a:pt x="244" y="5"/>
                      <a:pt x="245" y="7"/>
                      <a:pt x="246" y="10"/>
                    </a:cubicBezTo>
                    <a:cubicBezTo>
                      <a:pt x="247" y="13"/>
                      <a:pt x="247" y="18"/>
                      <a:pt x="247" y="24"/>
                    </a:cubicBezTo>
                    <a:cubicBezTo>
                      <a:pt x="247" y="31"/>
                      <a:pt x="247" y="31"/>
                      <a:pt x="247" y="31"/>
                    </a:cubicBezTo>
                    <a:close/>
                    <a:moveTo>
                      <a:pt x="283" y="1"/>
                    </a:moveTo>
                    <a:cubicBezTo>
                      <a:pt x="283" y="68"/>
                      <a:pt x="283" y="68"/>
                      <a:pt x="283" y="68"/>
                    </a:cubicBezTo>
                    <a:cubicBezTo>
                      <a:pt x="270" y="68"/>
                      <a:pt x="270" y="68"/>
                      <a:pt x="270" y="68"/>
                    </a:cubicBezTo>
                    <a:cubicBezTo>
                      <a:pt x="270" y="40"/>
                      <a:pt x="270" y="40"/>
                      <a:pt x="270" y="40"/>
                    </a:cubicBezTo>
                    <a:cubicBezTo>
                      <a:pt x="266" y="40"/>
                      <a:pt x="266" y="40"/>
                      <a:pt x="266" y="40"/>
                    </a:cubicBezTo>
                    <a:cubicBezTo>
                      <a:pt x="266" y="68"/>
                      <a:pt x="266" y="68"/>
                      <a:pt x="266" y="68"/>
                    </a:cubicBezTo>
                    <a:cubicBezTo>
                      <a:pt x="253" y="68"/>
                      <a:pt x="253" y="68"/>
                      <a:pt x="253" y="68"/>
                    </a:cubicBezTo>
                    <a:cubicBezTo>
                      <a:pt x="253" y="1"/>
                      <a:pt x="253" y="1"/>
                      <a:pt x="253" y="1"/>
                    </a:cubicBezTo>
                    <a:cubicBezTo>
                      <a:pt x="266" y="1"/>
                      <a:pt x="266" y="1"/>
                      <a:pt x="266" y="1"/>
                    </a:cubicBezTo>
                    <a:cubicBezTo>
                      <a:pt x="266" y="25"/>
                      <a:pt x="266" y="25"/>
                      <a:pt x="266" y="25"/>
                    </a:cubicBezTo>
                    <a:cubicBezTo>
                      <a:pt x="270" y="25"/>
                      <a:pt x="270" y="25"/>
                      <a:pt x="270" y="25"/>
                    </a:cubicBezTo>
                    <a:cubicBezTo>
                      <a:pt x="270" y="1"/>
                      <a:pt x="270" y="1"/>
                      <a:pt x="270" y="1"/>
                    </a:cubicBezTo>
                    <a:cubicBezTo>
                      <a:pt x="283" y="1"/>
                      <a:pt x="283" y="1"/>
                      <a:pt x="283" y="1"/>
                    </a:cubicBezTo>
                    <a:close/>
                    <a:moveTo>
                      <a:pt x="302" y="1"/>
                    </a:moveTo>
                    <a:cubicBezTo>
                      <a:pt x="302" y="68"/>
                      <a:pt x="302" y="68"/>
                      <a:pt x="302" y="68"/>
                    </a:cubicBezTo>
                    <a:cubicBezTo>
                      <a:pt x="289" y="68"/>
                      <a:pt x="289" y="68"/>
                      <a:pt x="289" y="68"/>
                    </a:cubicBezTo>
                    <a:cubicBezTo>
                      <a:pt x="289" y="1"/>
                      <a:pt x="289" y="1"/>
                      <a:pt x="289" y="1"/>
                    </a:cubicBezTo>
                    <a:cubicBezTo>
                      <a:pt x="302" y="1"/>
                      <a:pt x="302" y="1"/>
                      <a:pt x="302" y="1"/>
                    </a:cubicBezTo>
                    <a:close/>
                    <a:moveTo>
                      <a:pt x="337" y="1"/>
                    </a:moveTo>
                    <a:cubicBezTo>
                      <a:pt x="337" y="68"/>
                      <a:pt x="337" y="68"/>
                      <a:pt x="337" y="68"/>
                    </a:cubicBezTo>
                    <a:cubicBezTo>
                      <a:pt x="326" y="68"/>
                      <a:pt x="326" y="68"/>
                      <a:pt x="326" y="68"/>
                    </a:cubicBezTo>
                    <a:cubicBezTo>
                      <a:pt x="319" y="38"/>
                      <a:pt x="319" y="38"/>
                      <a:pt x="319" y="38"/>
                    </a:cubicBezTo>
                    <a:cubicBezTo>
                      <a:pt x="319" y="68"/>
                      <a:pt x="319" y="68"/>
                      <a:pt x="319" y="68"/>
                    </a:cubicBezTo>
                    <a:cubicBezTo>
                      <a:pt x="308" y="68"/>
                      <a:pt x="308" y="68"/>
                      <a:pt x="308" y="68"/>
                    </a:cubicBezTo>
                    <a:cubicBezTo>
                      <a:pt x="308" y="1"/>
                      <a:pt x="308" y="1"/>
                      <a:pt x="308" y="1"/>
                    </a:cubicBezTo>
                    <a:cubicBezTo>
                      <a:pt x="319" y="1"/>
                      <a:pt x="319" y="1"/>
                      <a:pt x="319" y="1"/>
                    </a:cubicBezTo>
                    <a:cubicBezTo>
                      <a:pt x="326" y="32"/>
                      <a:pt x="326" y="32"/>
                      <a:pt x="326" y="32"/>
                    </a:cubicBezTo>
                    <a:cubicBezTo>
                      <a:pt x="326" y="1"/>
                      <a:pt x="326" y="1"/>
                      <a:pt x="326" y="1"/>
                    </a:cubicBezTo>
                    <a:cubicBezTo>
                      <a:pt x="337" y="1"/>
                      <a:pt x="337" y="1"/>
                      <a:pt x="337" y="1"/>
                    </a:cubicBezTo>
                    <a:close/>
                    <a:moveTo>
                      <a:pt x="366" y="1"/>
                    </a:moveTo>
                    <a:cubicBezTo>
                      <a:pt x="374" y="68"/>
                      <a:pt x="374" y="68"/>
                      <a:pt x="374" y="68"/>
                    </a:cubicBezTo>
                    <a:cubicBezTo>
                      <a:pt x="360" y="68"/>
                      <a:pt x="360" y="68"/>
                      <a:pt x="360" y="68"/>
                    </a:cubicBezTo>
                    <a:cubicBezTo>
                      <a:pt x="360" y="56"/>
                      <a:pt x="360" y="56"/>
                      <a:pt x="360" y="56"/>
                    </a:cubicBezTo>
                    <a:cubicBezTo>
                      <a:pt x="355" y="56"/>
                      <a:pt x="355" y="56"/>
                      <a:pt x="355" y="56"/>
                    </a:cubicBezTo>
                    <a:cubicBezTo>
                      <a:pt x="354" y="68"/>
                      <a:pt x="354" y="68"/>
                      <a:pt x="354" y="68"/>
                    </a:cubicBezTo>
                    <a:cubicBezTo>
                      <a:pt x="340" y="68"/>
                      <a:pt x="340" y="68"/>
                      <a:pt x="340" y="68"/>
                    </a:cubicBezTo>
                    <a:cubicBezTo>
                      <a:pt x="347" y="1"/>
                      <a:pt x="347" y="1"/>
                      <a:pt x="347" y="1"/>
                    </a:cubicBezTo>
                    <a:cubicBezTo>
                      <a:pt x="366" y="1"/>
                      <a:pt x="366" y="1"/>
                      <a:pt x="366" y="1"/>
                    </a:cubicBezTo>
                    <a:close/>
                    <a:moveTo>
                      <a:pt x="359" y="44"/>
                    </a:moveTo>
                    <a:cubicBezTo>
                      <a:pt x="359" y="37"/>
                      <a:pt x="358" y="28"/>
                      <a:pt x="357" y="16"/>
                    </a:cubicBezTo>
                    <a:cubicBezTo>
                      <a:pt x="356" y="29"/>
                      <a:pt x="355" y="39"/>
                      <a:pt x="355" y="44"/>
                    </a:cubicBezTo>
                    <a:lnTo>
                      <a:pt x="359" y="44"/>
                    </a:lnTo>
                    <a:close/>
                  </a:path>
                </a:pathLst>
              </a:custGeom>
              <a:grpFill/>
              <a:ln>
                <a:noFill/>
              </a:ln>
            </p:spPr>
            <p:txBody>
              <a:bodyPr anchor="ctr"/>
              <a:lstStyle/>
              <a:p>
                <a:pPr algn="ctr"/>
                <a:endParaRPr/>
              </a:p>
            </p:txBody>
          </p:sp>
          <p:sp>
            <p:nvSpPr>
              <p:cNvPr id="61" name="ïṩľíḓè">
                <a:extLst>
                  <a:ext uri="{FF2B5EF4-FFF2-40B4-BE49-F238E27FC236}">
                    <a16:creationId xmlns:a16="http://schemas.microsoft.com/office/drawing/2014/main" id="{EECE6965-14D9-1D9C-0F69-AE3A3FE173F4}"/>
                  </a:ext>
                </a:extLst>
              </p:cNvPr>
              <p:cNvSpPr/>
              <p:nvPr/>
            </p:nvSpPr>
            <p:spPr bwMode="auto">
              <a:xfrm>
                <a:off x="2601913" y="3629026"/>
                <a:ext cx="976313" cy="134938"/>
              </a:xfrm>
              <a:custGeom>
                <a:avLst/>
                <a:gdLst>
                  <a:gd name="T0" fmla="*/ 1245 w 1245"/>
                  <a:gd name="T1" fmla="*/ 0 h 173"/>
                  <a:gd name="T2" fmla="*/ 1149 w 1245"/>
                  <a:gd name="T3" fmla="*/ 173 h 173"/>
                  <a:gd name="T4" fmla="*/ 96 w 1245"/>
                  <a:gd name="T5" fmla="*/ 173 h 173"/>
                  <a:gd name="T6" fmla="*/ 0 w 1245"/>
                  <a:gd name="T7" fmla="*/ 0 h 173"/>
                  <a:gd name="T8" fmla="*/ 1245 w 1245"/>
                  <a:gd name="T9" fmla="*/ 0 h 173"/>
                </a:gdLst>
                <a:ahLst/>
                <a:cxnLst>
                  <a:cxn ang="0">
                    <a:pos x="T0" y="T1"/>
                  </a:cxn>
                  <a:cxn ang="0">
                    <a:pos x="T2" y="T3"/>
                  </a:cxn>
                  <a:cxn ang="0">
                    <a:pos x="T4" y="T5"/>
                  </a:cxn>
                  <a:cxn ang="0">
                    <a:pos x="T6" y="T7"/>
                  </a:cxn>
                  <a:cxn ang="0">
                    <a:pos x="T8" y="T9"/>
                  </a:cxn>
                </a:cxnLst>
                <a:rect l="0" t="0" r="r" b="b"/>
                <a:pathLst>
                  <a:path w="1245" h="173">
                    <a:moveTo>
                      <a:pt x="1245" y="0"/>
                    </a:moveTo>
                    <a:cubicBezTo>
                      <a:pt x="1221" y="63"/>
                      <a:pt x="1189" y="121"/>
                      <a:pt x="1149" y="173"/>
                    </a:cubicBezTo>
                    <a:cubicBezTo>
                      <a:pt x="96" y="173"/>
                      <a:pt x="96" y="173"/>
                      <a:pt x="96" y="173"/>
                    </a:cubicBezTo>
                    <a:cubicBezTo>
                      <a:pt x="57" y="121"/>
                      <a:pt x="24" y="63"/>
                      <a:pt x="0" y="0"/>
                    </a:cubicBezTo>
                    <a:lnTo>
                      <a:pt x="1245" y="0"/>
                    </a:lnTo>
                    <a:close/>
                  </a:path>
                </a:pathLst>
              </a:custGeom>
              <a:noFill/>
              <a:ln>
                <a:solidFill>
                  <a:schemeClr val="accent1"/>
                </a:solidFill>
              </a:ln>
            </p:spPr>
            <p:txBody>
              <a:bodyPr anchor="ctr"/>
              <a:lstStyle/>
              <a:p>
                <a:pPr algn="ctr"/>
                <a:endParaRPr/>
              </a:p>
            </p:txBody>
          </p:sp>
          <p:sp>
            <p:nvSpPr>
              <p:cNvPr id="62" name="ïŝļíḑè">
                <a:extLst>
                  <a:ext uri="{FF2B5EF4-FFF2-40B4-BE49-F238E27FC236}">
                    <a16:creationId xmlns:a16="http://schemas.microsoft.com/office/drawing/2014/main" id="{F757DDC0-4410-BB40-F780-D207D83AEF35}"/>
                  </a:ext>
                </a:extLst>
              </p:cNvPr>
              <p:cNvSpPr/>
              <p:nvPr/>
            </p:nvSpPr>
            <p:spPr bwMode="auto">
              <a:xfrm>
                <a:off x="2709863" y="3643313"/>
                <a:ext cx="493713" cy="95250"/>
              </a:xfrm>
              <a:custGeom>
                <a:avLst/>
                <a:gdLst>
                  <a:gd name="T0" fmla="*/ 11 w 630"/>
                  <a:gd name="T1" fmla="*/ 33 h 121"/>
                  <a:gd name="T2" fmla="*/ 35 w 630"/>
                  <a:gd name="T3" fmla="*/ 100 h 121"/>
                  <a:gd name="T4" fmla="*/ 72 w 630"/>
                  <a:gd name="T5" fmla="*/ 56 h 121"/>
                  <a:gd name="T6" fmla="*/ 62 w 630"/>
                  <a:gd name="T7" fmla="*/ 38 h 121"/>
                  <a:gd name="T8" fmla="*/ 58 w 630"/>
                  <a:gd name="T9" fmla="*/ 98 h 121"/>
                  <a:gd name="T10" fmla="*/ 75 w 630"/>
                  <a:gd name="T11" fmla="*/ 18 h 121"/>
                  <a:gd name="T12" fmla="*/ 31 w 630"/>
                  <a:gd name="T13" fmla="*/ 52 h 121"/>
                  <a:gd name="T14" fmla="*/ 34 w 630"/>
                  <a:gd name="T15" fmla="*/ 67 h 121"/>
                  <a:gd name="T16" fmla="*/ 171 w 630"/>
                  <a:gd name="T17" fmla="*/ 39 h 121"/>
                  <a:gd name="T18" fmla="*/ 186 w 630"/>
                  <a:gd name="T19" fmla="*/ 68 h 121"/>
                  <a:gd name="T20" fmla="*/ 191 w 630"/>
                  <a:gd name="T21" fmla="*/ 41 h 121"/>
                  <a:gd name="T22" fmla="*/ 194 w 630"/>
                  <a:gd name="T23" fmla="*/ 24 h 121"/>
                  <a:gd name="T24" fmla="*/ 151 w 630"/>
                  <a:gd name="T25" fmla="*/ 30 h 121"/>
                  <a:gd name="T26" fmla="*/ 131 w 630"/>
                  <a:gd name="T27" fmla="*/ 64 h 121"/>
                  <a:gd name="T28" fmla="*/ 140 w 630"/>
                  <a:gd name="T29" fmla="*/ 64 h 121"/>
                  <a:gd name="T30" fmla="*/ 134 w 630"/>
                  <a:gd name="T31" fmla="*/ 113 h 121"/>
                  <a:gd name="T32" fmla="*/ 187 w 630"/>
                  <a:gd name="T33" fmla="*/ 61 h 121"/>
                  <a:gd name="T34" fmla="*/ 174 w 630"/>
                  <a:gd name="T35" fmla="*/ 53 h 121"/>
                  <a:gd name="T36" fmla="*/ 170 w 630"/>
                  <a:gd name="T37" fmla="*/ 62 h 121"/>
                  <a:gd name="T38" fmla="*/ 166 w 630"/>
                  <a:gd name="T39" fmla="*/ 77 h 121"/>
                  <a:gd name="T40" fmla="*/ 179 w 630"/>
                  <a:gd name="T41" fmla="*/ 113 h 121"/>
                  <a:gd name="T42" fmla="*/ 223 w 630"/>
                  <a:gd name="T43" fmla="*/ 91 h 121"/>
                  <a:gd name="T44" fmla="*/ 186 w 630"/>
                  <a:gd name="T45" fmla="*/ 88 h 121"/>
                  <a:gd name="T46" fmla="*/ 173 w 630"/>
                  <a:gd name="T47" fmla="*/ 86 h 121"/>
                  <a:gd name="T48" fmla="*/ 271 w 630"/>
                  <a:gd name="T49" fmla="*/ 25 h 121"/>
                  <a:gd name="T50" fmla="*/ 251 w 630"/>
                  <a:gd name="T51" fmla="*/ 92 h 121"/>
                  <a:gd name="T52" fmla="*/ 306 w 630"/>
                  <a:gd name="T53" fmla="*/ 49 h 121"/>
                  <a:gd name="T54" fmla="*/ 297 w 630"/>
                  <a:gd name="T55" fmla="*/ 23 h 121"/>
                  <a:gd name="T56" fmla="*/ 317 w 630"/>
                  <a:gd name="T57" fmla="*/ 7 h 121"/>
                  <a:gd name="T58" fmla="*/ 279 w 630"/>
                  <a:gd name="T59" fmla="*/ 8 h 121"/>
                  <a:gd name="T60" fmla="*/ 287 w 630"/>
                  <a:gd name="T61" fmla="*/ 34 h 121"/>
                  <a:gd name="T62" fmla="*/ 293 w 630"/>
                  <a:gd name="T63" fmla="*/ 40 h 121"/>
                  <a:gd name="T64" fmla="*/ 316 w 630"/>
                  <a:gd name="T65" fmla="*/ 58 h 121"/>
                  <a:gd name="T66" fmla="*/ 332 w 630"/>
                  <a:gd name="T67" fmla="*/ 76 h 121"/>
                  <a:gd name="T68" fmla="*/ 308 w 630"/>
                  <a:gd name="T69" fmla="*/ 109 h 121"/>
                  <a:gd name="T70" fmla="*/ 296 w 630"/>
                  <a:gd name="T71" fmla="*/ 107 h 121"/>
                  <a:gd name="T72" fmla="*/ 263 w 630"/>
                  <a:gd name="T73" fmla="*/ 86 h 121"/>
                  <a:gd name="T74" fmla="*/ 305 w 630"/>
                  <a:gd name="T75" fmla="*/ 65 h 121"/>
                  <a:gd name="T76" fmla="*/ 377 w 630"/>
                  <a:gd name="T77" fmla="*/ 46 h 121"/>
                  <a:gd name="T78" fmla="*/ 419 w 630"/>
                  <a:gd name="T79" fmla="*/ 47 h 121"/>
                  <a:gd name="T80" fmla="*/ 418 w 630"/>
                  <a:gd name="T81" fmla="*/ 56 h 121"/>
                  <a:gd name="T82" fmla="*/ 370 w 630"/>
                  <a:gd name="T83" fmla="*/ 84 h 121"/>
                  <a:gd name="T84" fmla="*/ 388 w 630"/>
                  <a:gd name="T85" fmla="*/ 105 h 121"/>
                  <a:gd name="T86" fmla="*/ 415 w 630"/>
                  <a:gd name="T87" fmla="*/ 108 h 121"/>
                  <a:gd name="T88" fmla="*/ 438 w 630"/>
                  <a:gd name="T89" fmla="*/ 69 h 121"/>
                  <a:gd name="T90" fmla="*/ 449 w 630"/>
                  <a:gd name="T91" fmla="*/ 56 h 121"/>
                  <a:gd name="T92" fmla="*/ 423 w 630"/>
                  <a:gd name="T93" fmla="*/ 29 h 121"/>
                  <a:gd name="T94" fmla="*/ 408 w 630"/>
                  <a:gd name="T95" fmla="*/ 22 h 121"/>
                  <a:gd name="T96" fmla="*/ 408 w 630"/>
                  <a:gd name="T97" fmla="*/ 22 h 121"/>
                  <a:gd name="T98" fmla="*/ 373 w 630"/>
                  <a:gd name="T99" fmla="*/ 63 h 121"/>
                  <a:gd name="T100" fmla="*/ 541 w 630"/>
                  <a:gd name="T101" fmla="*/ 44 h 121"/>
                  <a:gd name="T102" fmla="*/ 566 w 630"/>
                  <a:gd name="T103" fmla="*/ 83 h 121"/>
                  <a:gd name="T104" fmla="*/ 576 w 630"/>
                  <a:gd name="T105" fmla="*/ 102 h 121"/>
                  <a:gd name="T106" fmla="*/ 630 w 630"/>
                  <a:gd name="T107" fmla="*/ 101 h 121"/>
                  <a:gd name="T108" fmla="*/ 604 w 630"/>
                  <a:gd name="T109" fmla="*/ 55 h 121"/>
                  <a:gd name="T110" fmla="*/ 585 w 630"/>
                  <a:gd name="T111" fmla="*/ 45 h 121"/>
                  <a:gd name="T112" fmla="*/ 577 w 630"/>
                  <a:gd name="T113" fmla="*/ 15 h 121"/>
                  <a:gd name="T114" fmla="*/ 594 w 630"/>
                  <a:gd name="T115" fmla="*/ 29 h 121"/>
                  <a:gd name="T116" fmla="*/ 542 w 630"/>
                  <a:gd name="T117" fmla="*/ 72 h 121"/>
                  <a:gd name="T118" fmla="*/ 542 w 630"/>
                  <a:gd name="T119" fmla="*/ 72 h 121"/>
                  <a:gd name="T120" fmla="*/ 526 w 630"/>
                  <a:gd name="T121" fmla="*/ 9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0" h="121">
                    <a:moveTo>
                      <a:pt x="43" y="91"/>
                    </a:moveTo>
                    <a:cubicBezTo>
                      <a:pt x="44" y="89"/>
                      <a:pt x="44" y="84"/>
                      <a:pt x="43" y="77"/>
                    </a:cubicBezTo>
                    <a:cubicBezTo>
                      <a:pt x="42" y="64"/>
                      <a:pt x="42" y="53"/>
                      <a:pt x="43" y="44"/>
                    </a:cubicBezTo>
                    <a:cubicBezTo>
                      <a:pt x="43" y="37"/>
                      <a:pt x="45" y="32"/>
                      <a:pt x="48" y="28"/>
                    </a:cubicBezTo>
                    <a:cubicBezTo>
                      <a:pt x="49" y="26"/>
                      <a:pt x="47" y="24"/>
                      <a:pt x="43" y="23"/>
                    </a:cubicBezTo>
                    <a:cubicBezTo>
                      <a:pt x="38" y="22"/>
                      <a:pt x="33" y="23"/>
                      <a:pt x="30" y="24"/>
                    </a:cubicBezTo>
                    <a:cubicBezTo>
                      <a:pt x="25" y="27"/>
                      <a:pt x="20" y="28"/>
                      <a:pt x="15" y="29"/>
                    </a:cubicBezTo>
                    <a:cubicBezTo>
                      <a:pt x="13" y="30"/>
                      <a:pt x="11" y="31"/>
                      <a:pt x="11" y="33"/>
                    </a:cubicBezTo>
                    <a:cubicBezTo>
                      <a:pt x="12" y="35"/>
                      <a:pt x="12" y="43"/>
                      <a:pt x="11" y="59"/>
                    </a:cubicBezTo>
                    <a:cubicBezTo>
                      <a:pt x="11" y="65"/>
                      <a:pt x="11" y="68"/>
                      <a:pt x="11" y="70"/>
                    </a:cubicBezTo>
                    <a:cubicBezTo>
                      <a:pt x="11" y="75"/>
                      <a:pt x="7" y="79"/>
                      <a:pt x="0" y="84"/>
                    </a:cubicBezTo>
                    <a:cubicBezTo>
                      <a:pt x="1" y="87"/>
                      <a:pt x="3" y="90"/>
                      <a:pt x="8" y="91"/>
                    </a:cubicBezTo>
                    <a:cubicBezTo>
                      <a:pt x="11" y="86"/>
                      <a:pt x="15" y="82"/>
                      <a:pt x="22" y="77"/>
                    </a:cubicBezTo>
                    <a:cubicBezTo>
                      <a:pt x="25" y="81"/>
                      <a:pt x="30" y="86"/>
                      <a:pt x="37" y="90"/>
                    </a:cubicBezTo>
                    <a:cubicBezTo>
                      <a:pt x="40" y="91"/>
                      <a:pt x="41" y="92"/>
                      <a:pt x="42" y="93"/>
                    </a:cubicBezTo>
                    <a:cubicBezTo>
                      <a:pt x="40" y="95"/>
                      <a:pt x="38" y="97"/>
                      <a:pt x="35" y="100"/>
                    </a:cubicBezTo>
                    <a:cubicBezTo>
                      <a:pt x="32" y="103"/>
                      <a:pt x="30" y="105"/>
                      <a:pt x="29" y="107"/>
                    </a:cubicBezTo>
                    <a:cubicBezTo>
                      <a:pt x="30" y="108"/>
                      <a:pt x="33" y="107"/>
                      <a:pt x="40" y="104"/>
                    </a:cubicBezTo>
                    <a:cubicBezTo>
                      <a:pt x="44" y="102"/>
                      <a:pt x="46" y="100"/>
                      <a:pt x="46" y="99"/>
                    </a:cubicBezTo>
                    <a:cubicBezTo>
                      <a:pt x="46" y="96"/>
                      <a:pt x="47" y="92"/>
                      <a:pt x="50" y="88"/>
                    </a:cubicBezTo>
                    <a:cubicBezTo>
                      <a:pt x="53" y="84"/>
                      <a:pt x="55" y="79"/>
                      <a:pt x="57" y="74"/>
                    </a:cubicBezTo>
                    <a:cubicBezTo>
                      <a:pt x="59" y="69"/>
                      <a:pt x="64" y="66"/>
                      <a:pt x="73" y="64"/>
                    </a:cubicBezTo>
                    <a:cubicBezTo>
                      <a:pt x="73" y="64"/>
                      <a:pt x="73" y="62"/>
                      <a:pt x="73" y="60"/>
                    </a:cubicBezTo>
                    <a:cubicBezTo>
                      <a:pt x="73" y="57"/>
                      <a:pt x="73" y="56"/>
                      <a:pt x="72" y="56"/>
                    </a:cubicBezTo>
                    <a:cubicBezTo>
                      <a:pt x="70" y="56"/>
                      <a:pt x="68" y="56"/>
                      <a:pt x="66" y="57"/>
                    </a:cubicBezTo>
                    <a:cubicBezTo>
                      <a:pt x="64" y="57"/>
                      <a:pt x="61" y="57"/>
                      <a:pt x="60" y="58"/>
                    </a:cubicBezTo>
                    <a:cubicBezTo>
                      <a:pt x="60" y="53"/>
                      <a:pt x="61" y="50"/>
                      <a:pt x="62" y="48"/>
                    </a:cubicBezTo>
                    <a:cubicBezTo>
                      <a:pt x="63" y="47"/>
                      <a:pt x="66" y="45"/>
                      <a:pt x="70" y="42"/>
                    </a:cubicBezTo>
                    <a:cubicBezTo>
                      <a:pt x="71" y="41"/>
                      <a:pt x="71" y="41"/>
                      <a:pt x="72" y="41"/>
                    </a:cubicBezTo>
                    <a:cubicBezTo>
                      <a:pt x="73" y="40"/>
                      <a:pt x="73" y="39"/>
                      <a:pt x="72" y="37"/>
                    </a:cubicBezTo>
                    <a:cubicBezTo>
                      <a:pt x="71" y="36"/>
                      <a:pt x="69" y="36"/>
                      <a:pt x="68" y="36"/>
                    </a:cubicBezTo>
                    <a:cubicBezTo>
                      <a:pt x="67" y="36"/>
                      <a:pt x="66" y="37"/>
                      <a:pt x="62" y="38"/>
                    </a:cubicBezTo>
                    <a:cubicBezTo>
                      <a:pt x="63" y="37"/>
                      <a:pt x="63" y="34"/>
                      <a:pt x="62" y="30"/>
                    </a:cubicBezTo>
                    <a:cubicBezTo>
                      <a:pt x="62" y="26"/>
                      <a:pt x="65" y="24"/>
                      <a:pt x="72" y="24"/>
                    </a:cubicBezTo>
                    <a:cubicBezTo>
                      <a:pt x="75" y="24"/>
                      <a:pt x="77" y="27"/>
                      <a:pt x="77" y="32"/>
                    </a:cubicBezTo>
                    <a:cubicBezTo>
                      <a:pt x="77" y="47"/>
                      <a:pt x="78" y="61"/>
                      <a:pt x="78" y="74"/>
                    </a:cubicBezTo>
                    <a:cubicBezTo>
                      <a:pt x="78" y="86"/>
                      <a:pt x="78" y="93"/>
                      <a:pt x="78" y="98"/>
                    </a:cubicBezTo>
                    <a:cubicBezTo>
                      <a:pt x="78" y="99"/>
                      <a:pt x="76" y="100"/>
                      <a:pt x="74" y="100"/>
                    </a:cubicBezTo>
                    <a:cubicBezTo>
                      <a:pt x="71" y="100"/>
                      <a:pt x="67" y="99"/>
                      <a:pt x="62" y="99"/>
                    </a:cubicBezTo>
                    <a:cubicBezTo>
                      <a:pt x="59" y="98"/>
                      <a:pt x="58" y="98"/>
                      <a:pt x="58" y="98"/>
                    </a:cubicBezTo>
                    <a:cubicBezTo>
                      <a:pt x="68" y="107"/>
                      <a:pt x="79" y="112"/>
                      <a:pt x="90" y="113"/>
                    </a:cubicBezTo>
                    <a:cubicBezTo>
                      <a:pt x="88" y="109"/>
                      <a:pt x="88" y="96"/>
                      <a:pt x="88" y="75"/>
                    </a:cubicBezTo>
                    <a:cubicBezTo>
                      <a:pt x="88" y="69"/>
                      <a:pt x="88" y="65"/>
                      <a:pt x="88" y="62"/>
                    </a:cubicBezTo>
                    <a:cubicBezTo>
                      <a:pt x="88" y="62"/>
                      <a:pt x="88" y="60"/>
                      <a:pt x="88" y="56"/>
                    </a:cubicBezTo>
                    <a:cubicBezTo>
                      <a:pt x="87" y="49"/>
                      <a:pt x="87" y="43"/>
                      <a:pt x="87" y="40"/>
                    </a:cubicBezTo>
                    <a:cubicBezTo>
                      <a:pt x="87" y="33"/>
                      <a:pt x="88" y="28"/>
                      <a:pt x="91" y="23"/>
                    </a:cubicBezTo>
                    <a:cubicBezTo>
                      <a:pt x="92" y="21"/>
                      <a:pt x="91" y="19"/>
                      <a:pt x="87" y="18"/>
                    </a:cubicBezTo>
                    <a:cubicBezTo>
                      <a:pt x="83" y="16"/>
                      <a:pt x="79" y="16"/>
                      <a:pt x="75" y="18"/>
                    </a:cubicBezTo>
                    <a:cubicBezTo>
                      <a:pt x="70" y="20"/>
                      <a:pt x="64" y="21"/>
                      <a:pt x="56" y="22"/>
                    </a:cubicBezTo>
                    <a:cubicBezTo>
                      <a:pt x="54" y="22"/>
                      <a:pt x="54" y="23"/>
                      <a:pt x="54" y="24"/>
                    </a:cubicBezTo>
                    <a:cubicBezTo>
                      <a:pt x="54" y="54"/>
                      <a:pt x="50" y="76"/>
                      <a:pt x="43" y="91"/>
                    </a:cubicBezTo>
                    <a:close/>
                    <a:moveTo>
                      <a:pt x="32" y="60"/>
                    </a:moveTo>
                    <a:cubicBezTo>
                      <a:pt x="27" y="64"/>
                      <a:pt x="23" y="66"/>
                      <a:pt x="20" y="68"/>
                    </a:cubicBezTo>
                    <a:cubicBezTo>
                      <a:pt x="20" y="64"/>
                      <a:pt x="20" y="61"/>
                      <a:pt x="21" y="60"/>
                    </a:cubicBezTo>
                    <a:cubicBezTo>
                      <a:pt x="21" y="58"/>
                      <a:pt x="23" y="57"/>
                      <a:pt x="27" y="56"/>
                    </a:cubicBezTo>
                    <a:cubicBezTo>
                      <a:pt x="29" y="55"/>
                      <a:pt x="31" y="53"/>
                      <a:pt x="31" y="52"/>
                    </a:cubicBezTo>
                    <a:cubicBezTo>
                      <a:pt x="32" y="49"/>
                      <a:pt x="29" y="46"/>
                      <a:pt x="23" y="43"/>
                    </a:cubicBezTo>
                    <a:cubicBezTo>
                      <a:pt x="23" y="41"/>
                      <a:pt x="23" y="38"/>
                      <a:pt x="24" y="35"/>
                    </a:cubicBezTo>
                    <a:cubicBezTo>
                      <a:pt x="25" y="32"/>
                      <a:pt x="28" y="31"/>
                      <a:pt x="32" y="32"/>
                    </a:cubicBezTo>
                    <a:cubicBezTo>
                      <a:pt x="34" y="32"/>
                      <a:pt x="34" y="36"/>
                      <a:pt x="34" y="43"/>
                    </a:cubicBezTo>
                    <a:cubicBezTo>
                      <a:pt x="34" y="44"/>
                      <a:pt x="34" y="46"/>
                      <a:pt x="34" y="48"/>
                    </a:cubicBezTo>
                    <a:cubicBezTo>
                      <a:pt x="35" y="56"/>
                      <a:pt x="34" y="60"/>
                      <a:pt x="32" y="60"/>
                    </a:cubicBezTo>
                    <a:close/>
                    <a:moveTo>
                      <a:pt x="23" y="77"/>
                    </a:moveTo>
                    <a:cubicBezTo>
                      <a:pt x="28" y="73"/>
                      <a:pt x="32" y="69"/>
                      <a:pt x="34" y="67"/>
                    </a:cubicBezTo>
                    <a:cubicBezTo>
                      <a:pt x="34" y="72"/>
                      <a:pt x="34" y="76"/>
                      <a:pt x="34" y="79"/>
                    </a:cubicBezTo>
                    <a:cubicBezTo>
                      <a:pt x="34" y="80"/>
                      <a:pt x="32" y="80"/>
                      <a:pt x="30" y="79"/>
                    </a:cubicBezTo>
                    <a:cubicBezTo>
                      <a:pt x="27" y="79"/>
                      <a:pt x="25" y="78"/>
                      <a:pt x="23" y="77"/>
                    </a:cubicBezTo>
                    <a:close/>
                    <a:moveTo>
                      <a:pt x="172" y="29"/>
                    </a:moveTo>
                    <a:cubicBezTo>
                      <a:pt x="171" y="29"/>
                      <a:pt x="169" y="30"/>
                      <a:pt x="165" y="31"/>
                    </a:cubicBezTo>
                    <a:cubicBezTo>
                      <a:pt x="159" y="33"/>
                      <a:pt x="155" y="34"/>
                      <a:pt x="153" y="35"/>
                    </a:cubicBezTo>
                    <a:cubicBezTo>
                      <a:pt x="154" y="38"/>
                      <a:pt x="155" y="41"/>
                      <a:pt x="158" y="44"/>
                    </a:cubicBezTo>
                    <a:cubicBezTo>
                      <a:pt x="162" y="41"/>
                      <a:pt x="167" y="39"/>
                      <a:pt x="171" y="39"/>
                    </a:cubicBezTo>
                    <a:cubicBezTo>
                      <a:pt x="171" y="42"/>
                      <a:pt x="171" y="43"/>
                      <a:pt x="171" y="44"/>
                    </a:cubicBezTo>
                    <a:cubicBezTo>
                      <a:pt x="170" y="45"/>
                      <a:pt x="165" y="47"/>
                      <a:pt x="156" y="50"/>
                    </a:cubicBezTo>
                    <a:cubicBezTo>
                      <a:pt x="154" y="51"/>
                      <a:pt x="153" y="52"/>
                      <a:pt x="153" y="53"/>
                    </a:cubicBezTo>
                    <a:cubicBezTo>
                      <a:pt x="153" y="54"/>
                      <a:pt x="154" y="57"/>
                      <a:pt x="155" y="61"/>
                    </a:cubicBezTo>
                    <a:cubicBezTo>
                      <a:pt x="157" y="64"/>
                      <a:pt x="159" y="67"/>
                      <a:pt x="162" y="71"/>
                    </a:cubicBezTo>
                    <a:cubicBezTo>
                      <a:pt x="163" y="72"/>
                      <a:pt x="164" y="72"/>
                      <a:pt x="164" y="73"/>
                    </a:cubicBezTo>
                    <a:cubicBezTo>
                      <a:pt x="165" y="74"/>
                      <a:pt x="166" y="74"/>
                      <a:pt x="167" y="74"/>
                    </a:cubicBezTo>
                    <a:cubicBezTo>
                      <a:pt x="175" y="69"/>
                      <a:pt x="181" y="67"/>
                      <a:pt x="186" y="68"/>
                    </a:cubicBezTo>
                    <a:cubicBezTo>
                      <a:pt x="187" y="68"/>
                      <a:pt x="188" y="69"/>
                      <a:pt x="189" y="71"/>
                    </a:cubicBezTo>
                    <a:cubicBezTo>
                      <a:pt x="190" y="72"/>
                      <a:pt x="191" y="72"/>
                      <a:pt x="192" y="73"/>
                    </a:cubicBezTo>
                    <a:cubicBezTo>
                      <a:pt x="193" y="73"/>
                      <a:pt x="195" y="72"/>
                      <a:pt x="196" y="71"/>
                    </a:cubicBezTo>
                    <a:cubicBezTo>
                      <a:pt x="199" y="67"/>
                      <a:pt x="201" y="64"/>
                      <a:pt x="202" y="62"/>
                    </a:cubicBezTo>
                    <a:cubicBezTo>
                      <a:pt x="202" y="61"/>
                      <a:pt x="202" y="60"/>
                      <a:pt x="203" y="60"/>
                    </a:cubicBezTo>
                    <a:cubicBezTo>
                      <a:pt x="203" y="59"/>
                      <a:pt x="204" y="58"/>
                      <a:pt x="205" y="56"/>
                    </a:cubicBezTo>
                    <a:cubicBezTo>
                      <a:pt x="208" y="51"/>
                      <a:pt x="209" y="48"/>
                      <a:pt x="209" y="47"/>
                    </a:cubicBezTo>
                    <a:cubicBezTo>
                      <a:pt x="208" y="44"/>
                      <a:pt x="202" y="42"/>
                      <a:pt x="191" y="41"/>
                    </a:cubicBezTo>
                    <a:cubicBezTo>
                      <a:pt x="190" y="41"/>
                      <a:pt x="189" y="41"/>
                      <a:pt x="187" y="41"/>
                    </a:cubicBezTo>
                    <a:cubicBezTo>
                      <a:pt x="185" y="41"/>
                      <a:pt x="182" y="42"/>
                      <a:pt x="180" y="42"/>
                    </a:cubicBezTo>
                    <a:cubicBezTo>
                      <a:pt x="179" y="42"/>
                      <a:pt x="179" y="42"/>
                      <a:pt x="179" y="41"/>
                    </a:cubicBezTo>
                    <a:cubicBezTo>
                      <a:pt x="179" y="39"/>
                      <a:pt x="179" y="38"/>
                      <a:pt x="179" y="38"/>
                    </a:cubicBezTo>
                    <a:cubicBezTo>
                      <a:pt x="183" y="35"/>
                      <a:pt x="191" y="34"/>
                      <a:pt x="201" y="35"/>
                    </a:cubicBezTo>
                    <a:cubicBezTo>
                      <a:pt x="201" y="35"/>
                      <a:pt x="202" y="34"/>
                      <a:pt x="202" y="32"/>
                    </a:cubicBezTo>
                    <a:cubicBezTo>
                      <a:pt x="201" y="28"/>
                      <a:pt x="199" y="25"/>
                      <a:pt x="198" y="23"/>
                    </a:cubicBezTo>
                    <a:cubicBezTo>
                      <a:pt x="197" y="23"/>
                      <a:pt x="196" y="23"/>
                      <a:pt x="194" y="24"/>
                    </a:cubicBezTo>
                    <a:cubicBezTo>
                      <a:pt x="190" y="26"/>
                      <a:pt x="185" y="27"/>
                      <a:pt x="181" y="28"/>
                    </a:cubicBezTo>
                    <a:cubicBezTo>
                      <a:pt x="181" y="27"/>
                      <a:pt x="181" y="26"/>
                      <a:pt x="182" y="24"/>
                    </a:cubicBezTo>
                    <a:cubicBezTo>
                      <a:pt x="182" y="23"/>
                      <a:pt x="182" y="22"/>
                      <a:pt x="182" y="21"/>
                    </a:cubicBezTo>
                    <a:cubicBezTo>
                      <a:pt x="182" y="16"/>
                      <a:pt x="184" y="13"/>
                      <a:pt x="187" y="11"/>
                    </a:cubicBezTo>
                    <a:cubicBezTo>
                      <a:pt x="187" y="11"/>
                      <a:pt x="187" y="10"/>
                      <a:pt x="187" y="10"/>
                    </a:cubicBezTo>
                    <a:cubicBezTo>
                      <a:pt x="184" y="7"/>
                      <a:pt x="180" y="6"/>
                      <a:pt x="175" y="7"/>
                    </a:cubicBezTo>
                    <a:cubicBezTo>
                      <a:pt x="172" y="29"/>
                      <a:pt x="172" y="29"/>
                      <a:pt x="172" y="29"/>
                    </a:cubicBezTo>
                    <a:close/>
                    <a:moveTo>
                      <a:pt x="151" y="30"/>
                    </a:moveTo>
                    <a:cubicBezTo>
                      <a:pt x="151" y="26"/>
                      <a:pt x="148" y="22"/>
                      <a:pt x="143" y="19"/>
                    </a:cubicBezTo>
                    <a:cubicBezTo>
                      <a:pt x="137" y="31"/>
                      <a:pt x="133" y="39"/>
                      <a:pt x="131" y="44"/>
                    </a:cubicBezTo>
                    <a:cubicBezTo>
                      <a:pt x="130" y="46"/>
                      <a:pt x="130" y="47"/>
                      <a:pt x="131" y="48"/>
                    </a:cubicBezTo>
                    <a:cubicBezTo>
                      <a:pt x="132" y="48"/>
                      <a:pt x="133" y="47"/>
                      <a:pt x="136" y="46"/>
                    </a:cubicBezTo>
                    <a:cubicBezTo>
                      <a:pt x="140" y="43"/>
                      <a:pt x="145" y="37"/>
                      <a:pt x="151" y="30"/>
                    </a:cubicBezTo>
                    <a:close/>
                    <a:moveTo>
                      <a:pt x="116" y="87"/>
                    </a:moveTo>
                    <a:cubicBezTo>
                      <a:pt x="117" y="85"/>
                      <a:pt x="118" y="84"/>
                      <a:pt x="117" y="85"/>
                    </a:cubicBezTo>
                    <a:cubicBezTo>
                      <a:pt x="124" y="76"/>
                      <a:pt x="128" y="69"/>
                      <a:pt x="131" y="64"/>
                    </a:cubicBezTo>
                    <a:cubicBezTo>
                      <a:pt x="134" y="59"/>
                      <a:pt x="137" y="54"/>
                      <a:pt x="140" y="49"/>
                    </a:cubicBezTo>
                    <a:cubicBezTo>
                      <a:pt x="140" y="49"/>
                      <a:pt x="140" y="49"/>
                      <a:pt x="140" y="48"/>
                    </a:cubicBezTo>
                    <a:cubicBezTo>
                      <a:pt x="142" y="44"/>
                      <a:pt x="144" y="42"/>
                      <a:pt x="146" y="42"/>
                    </a:cubicBezTo>
                    <a:cubicBezTo>
                      <a:pt x="149" y="43"/>
                      <a:pt x="150" y="45"/>
                      <a:pt x="151" y="49"/>
                    </a:cubicBezTo>
                    <a:cubicBezTo>
                      <a:pt x="151" y="50"/>
                      <a:pt x="150" y="50"/>
                      <a:pt x="149" y="51"/>
                    </a:cubicBezTo>
                    <a:cubicBezTo>
                      <a:pt x="149" y="52"/>
                      <a:pt x="149" y="53"/>
                      <a:pt x="148" y="53"/>
                    </a:cubicBezTo>
                    <a:cubicBezTo>
                      <a:pt x="143" y="59"/>
                      <a:pt x="141" y="62"/>
                      <a:pt x="140" y="64"/>
                    </a:cubicBezTo>
                    <a:cubicBezTo>
                      <a:pt x="140" y="64"/>
                      <a:pt x="140" y="64"/>
                      <a:pt x="140" y="64"/>
                    </a:cubicBezTo>
                    <a:cubicBezTo>
                      <a:pt x="138" y="66"/>
                      <a:pt x="137" y="68"/>
                      <a:pt x="138" y="70"/>
                    </a:cubicBezTo>
                    <a:cubicBezTo>
                      <a:pt x="138" y="71"/>
                      <a:pt x="139" y="71"/>
                      <a:pt x="142" y="72"/>
                    </a:cubicBezTo>
                    <a:cubicBezTo>
                      <a:pt x="144" y="72"/>
                      <a:pt x="145" y="73"/>
                      <a:pt x="145" y="75"/>
                    </a:cubicBezTo>
                    <a:cubicBezTo>
                      <a:pt x="146" y="76"/>
                      <a:pt x="145" y="78"/>
                      <a:pt x="144" y="81"/>
                    </a:cubicBezTo>
                    <a:cubicBezTo>
                      <a:pt x="142" y="87"/>
                      <a:pt x="141" y="95"/>
                      <a:pt x="141" y="104"/>
                    </a:cubicBezTo>
                    <a:cubicBezTo>
                      <a:pt x="141" y="104"/>
                      <a:pt x="141" y="105"/>
                      <a:pt x="141" y="106"/>
                    </a:cubicBezTo>
                    <a:cubicBezTo>
                      <a:pt x="142" y="111"/>
                      <a:pt x="142" y="114"/>
                      <a:pt x="141" y="115"/>
                    </a:cubicBezTo>
                    <a:cubicBezTo>
                      <a:pt x="138" y="116"/>
                      <a:pt x="135" y="115"/>
                      <a:pt x="134" y="113"/>
                    </a:cubicBezTo>
                    <a:cubicBezTo>
                      <a:pt x="135" y="107"/>
                      <a:pt x="135" y="98"/>
                      <a:pt x="134" y="85"/>
                    </a:cubicBezTo>
                    <a:cubicBezTo>
                      <a:pt x="134" y="83"/>
                      <a:pt x="133" y="81"/>
                      <a:pt x="132" y="81"/>
                    </a:cubicBezTo>
                    <a:cubicBezTo>
                      <a:pt x="132" y="82"/>
                      <a:pt x="131" y="82"/>
                      <a:pt x="129" y="84"/>
                    </a:cubicBezTo>
                    <a:cubicBezTo>
                      <a:pt x="124" y="88"/>
                      <a:pt x="120" y="91"/>
                      <a:pt x="117" y="91"/>
                    </a:cubicBezTo>
                    <a:cubicBezTo>
                      <a:pt x="116" y="92"/>
                      <a:pt x="115" y="91"/>
                      <a:pt x="115" y="90"/>
                    </a:cubicBezTo>
                    <a:cubicBezTo>
                      <a:pt x="115" y="89"/>
                      <a:pt x="115" y="88"/>
                      <a:pt x="116" y="87"/>
                    </a:cubicBezTo>
                    <a:close/>
                    <a:moveTo>
                      <a:pt x="190" y="61"/>
                    </a:moveTo>
                    <a:cubicBezTo>
                      <a:pt x="189" y="61"/>
                      <a:pt x="188" y="61"/>
                      <a:pt x="187" y="61"/>
                    </a:cubicBezTo>
                    <a:cubicBezTo>
                      <a:pt x="188" y="61"/>
                      <a:pt x="187" y="61"/>
                      <a:pt x="186" y="60"/>
                    </a:cubicBezTo>
                    <a:cubicBezTo>
                      <a:pt x="186" y="58"/>
                      <a:pt x="187" y="54"/>
                      <a:pt x="188" y="49"/>
                    </a:cubicBezTo>
                    <a:cubicBezTo>
                      <a:pt x="189" y="48"/>
                      <a:pt x="190" y="48"/>
                      <a:pt x="191" y="48"/>
                    </a:cubicBezTo>
                    <a:cubicBezTo>
                      <a:pt x="192" y="47"/>
                      <a:pt x="193" y="48"/>
                      <a:pt x="193" y="49"/>
                    </a:cubicBezTo>
                    <a:cubicBezTo>
                      <a:pt x="194" y="50"/>
                      <a:pt x="194" y="51"/>
                      <a:pt x="194" y="54"/>
                    </a:cubicBezTo>
                    <a:cubicBezTo>
                      <a:pt x="193" y="60"/>
                      <a:pt x="191" y="62"/>
                      <a:pt x="190" y="61"/>
                    </a:cubicBezTo>
                    <a:close/>
                    <a:moveTo>
                      <a:pt x="176" y="62"/>
                    </a:moveTo>
                    <a:cubicBezTo>
                      <a:pt x="175" y="61"/>
                      <a:pt x="175" y="58"/>
                      <a:pt x="174" y="53"/>
                    </a:cubicBezTo>
                    <a:cubicBezTo>
                      <a:pt x="174" y="51"/>
                      <a:pt x="175" y="50"/>
                      <a:pt x="178" y="50"/>
                    </a:cubicBezTo>
                    <a:cubicBezTo>
                      <a:pt x="179" y="50"/>
                      <a:pt x="179" y="51"/>
                      <a:pt x="179" y="54"/>
                    </a:cubicBezTo>
                    <a:cubicBezTo>
                      <a:pt x="179" y="59"/>
                      <a:pt x="178" y="62"/>
                      <a:pt x="176" y="62"/>
                    </a:cubicBezTo>
                    <a:close/>
                    <a:moveTo>
                      <a:pt x="165" y="64"/>
                    </a:moveTo>
                    <a:cubicBezTo>
                      <a:pt x="164" y="63"/>
                      <a:pt x="163" y="61"/>
                      <a:pt x="162" y="59"/>
                    </a:cubicBezTo>
                    <a:cubicBezTo>
                      <a:pt x="161" y="57"/>
                      <a:pt x="162" y="56"/>
                      <a:pt x="165" y="55"/>
                    </a:cubicBezTo>
                    <a:cubicBezTo>
                      <a:pt x="166" y="54"/>
                      <a:pt x="167" y="55"/>
                      <a:pt x="168" y="57"/>
                    </a:cubicBezTo>
                    <a:cubicBezTo>
                      <a:pt x="170" y="58"/>
                      <a:pt x="170" y="60"/>
                      <a:pt x="170" y="62"/>
                    </a:cubicBezTo>
                    <a:cubicBezTo>
                      <a:pt x="169" y="64"/>
                      <a:pt x="167" y="64"/>
                      <a:pt x="165" y="64"/>
                    </a:cubicBezTo>
                    <a:close/>
                    <a:moveTo>
                      <a:pt x="145" y="103"/>
                    </a:moveTo>
                    <a:cubicBezTo>
                      <a:pt x="147" y="100"/>
                      <a:pt x="151" y="94"/>
                      <a:pt x="157" y="87"/>
                    </a:cubicBezTo>
                    <a:cubicBezTo>
                      <a:pt x="157" y="88"/>
                      <a:pt x="157" y="87"/>
                      <a:pt x="158" y="86"/>
                    </a:cubicBezTo>
                    <a:cubicBezTo>
                      <a:pt x="158" y="85"/>
                      <a:pt x="158" y="84"/>
                      <a:pt x="157" y="83"/>
                    </a:cubicBezTo>
                    <a:cubicBezTo>
                      <a:pt x="156" y="82"/>
                      <a:pt x="156" y="81"/>
                      <a:pt x="156" y="80"/>
                    </a:cubicBezTo>
                    <a:cubicBezTo>
                      <a:pt x="156" y="79"/>
                      <a:pt x="156" y="78"/>
                      <a:pt x="157" y="78"/>
                    </a:cubicBezTo>
                    <a:cubicBezTo>
                      <a:pt x="158" y="78"/>
                      <a:pt x="161" y="78"/>
                      <a:pt x="166" y="77"/>
                    </a:cubicBezTo>
                    <a:cubicBezTo>
                      <a:pt x="178" y="74"/>
                      <a:pt x="185" y="73"/>
                      <a:pt x="188" y="73"/>
                    </a:cubicBezTo>
                    <a:cubicBezTo>
                      <a:pt x="190" y="74"/>
                      <a:pt x="191" y="76"/>
                      <a:pt x="193" y="79"/>
                    </a:cubicBezTo>
                    <a:cubicBezTo>
                      <a:pt x="193" y="80"/>
                      <a:pt x="191" y="81"/>
                      <a:pt x="189" y="81"/>
                    </a:cubicBezTo>
                    <a:cubicBezTo>
                      <a:pt x="188" y="81"/>
                      <a:pt x="188" y="82"/>
                      <a:pt x="187" y="82"/>
                    </a:cubicBezTo>
                    <a:cubicBezTo>
                      <a:pt x="193" y="86"/>
                      <a:pt x="199" y="92"/>
                      <a:pt x="204" y="101"/>
                    </a:cubicBezTo>
                    <a:cubicBezTo>
                      <a:pt x="208" y="107"/>
                      <a:pt x="209" y="111"/>
                      <a:pt x="209" y="113"/>
                    </a:cubicBezTo>
                    <a:cubicBezTo>
                      <a:pt x="209" y="115"/>
                      <a:pt x="207" y="116"/>
                      <a:pt x="203" y="116"/>
                    </a:cubicBezTo>
                    <a:cubicBezTo>
                      <a:pt x="200" y="116"/>
                      <a:pt x="192" y="115"/>
                      <a:pt x="179" y="113"/>
                    </a:cubicBezTo>
                    <a:cubicBezTo>
                      <a:pt x="175" y="112"/>
                      <a:pt x="171" y="112"/>
                      <a:pt x="169" y="112"/>
                    </a:cubicBezTo>
                    <a:cubicBezTo>
                      <a:pt x="168" y="112"/>
                      <a:pt x="166" y="109"/>
                      <a:pt x="165" y="105"/>
                    </a:cubicBezTo>
                    <a:cubicBezTo>
                      <a:pt x="165" y="104"/>
                      <a:pt x="165" y="102"/>
                      <a:pt x="165" y="99"/>
                    </a:cubicBezTo>
                    <a:cubicBezTo>
                      <a:pt x="164" y="94"/>
                      <a:pt x="163" y="91"/>
                      <a:pt x="163" y="89"/>
                    </a:cubicBezTo>
                    <a:cubicBezTo>
                      <a:pt x="160" y="92"/>
                      <a:pt x="157" y="99"/>
                      <a:pt x="155" y="108"/>
                    </a:cubicBezTo>
                    <a:cubicBezTo>
                      <a:pt x="149" y="107"/>
                      <a:pt x="145" y="105"/>
                      <a:pt x="145" y="103"/>
                    </a:cubicBezTo>
                    <a:close/>
                    <a:moveTo>
                      <a:pt x="222" y="98"/>
                    </a:moveTo>
                    <a:cubicBezTo>
                      <a:pt x="223" y="98"/>
                      <a:pt x="223" y="95"/>
                      <a:pt x="223" y="91"/>
                    </a:cubicBezTo>
                    <a:cubicBezTo>
                      <a:pt x="223" y="86"/>
                      <a:pt x="222" y="84"/>
                      <a:pt x="220" y="84"/>
                    </a:cubicBezTo>
                    <a:cubicBezTo>
                      <a:pt x="212" y="82"/>
                      <a:pt x="205" y="81"/>
                      <a:pt x="200" y="81"/>
                    </a:cubicBezTo>
                    <a:cubicBezTo>
                      <a:pt x="198" y="81"/>
                      <a:pt x="197" y="81"/>
                      <a:pt x="197" y="82"/>
                    </a:cubicBezTo>
                    <a:cubicBezTo>
                      <a:pt x="197" y="82"/>
                      <a:pt x="198" y="83"/>
                      <a:pt x="200" y="85"/>
                    </a:cubicBezTo>
                    <a:cubicBezTo>
                      <a:pt x="201" y="85"/>
                      <a:pt x="202" y="85"/>
                      <a:pt x="203" y="86"/>
                    </a:cubicBezTo>
                    <a:cubicBezTo>
                      <a:pt x="212" y="93"/>
                      <a:pt x="218" y="97"/>
                      <a:pt x="222" y="98"/>
                    </a:cubicBezTo>
                    <a:close/>
                    <a:moveTo>
                      <a:pt x="182" y="88"/>
                    </a:moveTo>
                    <a:cubicBezTo>
                      <a:pt x="183" y="88"/>
                      <a:pt x="184" y="88"/>
                      <a:pt x="186" y="88"/>
                    </a:cubicBezTo>
                    <a:cubicBezTo>
                      <a:pt x="187" y="88"/>
                      <a:pt x="189" y="88"/>
                      <a:pt x="189" y="87"/>
                    </a:cubicBezTo>
                    <a:cubicBezTo>
                      <a:pt x="187" y="84"/>
                      <a:pt x="185" y="82"/>
                      <a:pt x="182" y="82"/>
                    </a:cubicBezTo>
                    <a:cubicBezTo>
                      <a:pt x="180" y="82"/>
                      <a:pt x="178" y="83"/>
                      <a:pt x="176" y="85"/>
                    </a:cubicBezTo>
                    <a:cubicBezTo>
                      <a:pt x="176" y="88"/>
                      <a:pt x="178" y="89"/>
                      <a:pt x="182" y="88"/>
                    </a:cubicBezTo>
                    <a:close/>
                    <a:moveTo>
                      <a:pt x="191" y="91"/>
                    </a:moveTo>
                    <a:cubicBezTo>
                      <a:pt x="188" y="93"/>
                      <a:pt x="185" y="95"/>
                      <a:pt x="183" y="98"/>
                    </a:cubicBezTo>
                    <a:cubicBezTo>
                      <a:pt x="181" y="100"/>
                      <a:pt x="179" y="100"/>
                      <a:pt x="177" y="98"/>
                    </a:cubicBezTo>
                    <a:cubicBezTo>
                      <a:pt x="175" y="94"/>
                      <a:pt x="174" y="90"/>
                      <a:pt x="173" y="86"/>
                    </a:cubicBezTo>
                    <a:cubicBezTo>
                      <a:pt x="171" y="85"/>
                      <a:pt x="170" y="85"/>
                      <a:pt x="168" y="88"/>
                    </a:cubicBezTo>
                    <a:cubicBezTo>
                      <a:pt x="168" y="89"/>
                      <a:pt x="168" y="91"/>
                      <a:pt x="168" y="92"/>
                    </a:cubicBezTo>
                    <a:cubicBezTo>
                      <a:pt x="168" y="99"/>
                      <a:pt x="170" y="104"/>
                      <a:pt x="174" y="105"/>
                    </a:cubicBezTo>
                    <a:cubicBezTo>
                      <a:pt x="179" y="106"/>
                      <a:pt x="184" y="107"/>
                      <a:pt x="189" y="107"/>
                    </a:cubicBezTo>
                    <a:cubicBezTo>
                      <a:pt x="193" y="107"/>
                      <a:pt x="196" y="105"/>
                      <a:pt x="195" y="101"/>
                    </a:cubicBezTo>
                    <a:cubicBezTo>
                      <a:pt x="195" y="97"/>
                      <a:pt x="193" y="94"/>
                      <a:pt x="191" y="91"/>
                    </a:cubicBezTo>
                    <a:close/>
                    <a:moveTo>
                      <a:pt x="272" y="7"/>
                    </a:moveTo>
                    <a:cubicBezTo>
                      <a:pt x="272" y="13"/>
                      <a:pt x="272" y="19"/>
                      <a:pt x="271" y="25"/>
                    </a:cubicBezTo>
                    <a:cubicBezTo>
                      <a:pt x="269" y="38"/>
                      <a:pt x="264" y="54"/>
                      <a:pt x="256" y="72"/>
                    </a:cubicBezTo>
                    <a:cubicBezTo>
                      <a:pt x="255" y="73"/>
                      <a:pt x="254" y="75"/>
                      <a:pt x="254" y="76"/>
                    </a:cubicBezTo>
                    <a:cubicBezTo>
                      <a:pt x="252" y="80"/>
                      <a:pt x="249" y="84"/>
                      <a:pt x="245" y="88"/>
                    </a:cubicBezTo>
                    <a:cubicBezTo>
                      <a:pt x="241" y="92"/>
                      <a:pt x="238" y="96"/>
                      <a:pt x="235" y="101"/>
                    </a:cubicBezTo>
                    <a:cubicBezTo>
                      <a:pt x="234" y="102"/>
                      <a:pt x="234" y="103"/>
                      <a:pt x="234" y="103"/>
                    </a:cubicBezTo>
                    <a:cubicBezTo>
                      <a:pt x="235" y="104"/>
                      <a:pt x="236" y="103"/>
                      <a:pt x="238" y="102"/>
                    </a:cubicBezTo>
                    <a:cubicBezTo>
                      <a:pt x="239" y="102"/>
                      <a:pt x="239" y="101"/>
                      <a:pt x="239" y="102"/>
                    </a:cubicBezTo>
                    <a:cubicBezTo>
                      <a:pt x="247" y="96"/>
                      <a:pt x="251" y="93"/>
                      <a:pt x="251" y="92"/>
                    </a:cubicBezTo>
                    <a:cubicBezTo>
                      <a:pt x="253" y="87"/>
                      <a:pt x="255" y="82"/>
                      <a:pt x="257" y="79"/>
                    </a:cubicBezTo>
                    <a:cubicBezTo>
                      <a:pt x="261" y="72"/>
                      <a:pt x="268" y="58"/>
                      <a:pt x="276" y="37"/>
                    </a:cubicBezTo>
                    <a:cubicBezTo>
                      <a:pt x="276" y="41"/>
                      <a:pt x="277" y="44"/>
                      <a:pt x="279" y="48"/>
                    </a:cubicBezTo>
                    <a:cubicBezTo>
                      <a:pt x="280" y="49"/>
                      <a:pt x="280" y="49"/>
                      <a:pt x="280" y="49"/>
                    </a:cubicBezTo>
                    <a:cubicBezTo>
                      <a:pt x="280" y="50"/>
                      <a:pt x="281" y="50"/>
                      <a:pt x="281" y="51"/>
                    </a:cubicBezTo>
                    <a:cubicBezTo>
                      <a:pt x="283" y="54"/>
                      <a:pt x="284" y="56"/>
                      <a:pt x="286" y="56"/>
                    </a:cubicBezTo>
                    <a:cubicBezTo>
                      <a:pt x="286" y="56"/>
                      <a:pt x="286" y="55"/>
                      <a:pt x="287" y="55"/>
                    </a:cubicBezTo>
                    <a:cubicBezTo>
                      <a:pt x="292" y="52"/>
                      <a:pt x="299" y="50"/>
                      <a:pt x="306" y="49"/>
                    </a:cubicBezTo>
                    <a:cubicBezTo>
                      <a:pt x="308" y="50"/>
                      <a:pt x="310" y="51"/>
                      <a:pt x="313" y="52"/>
                    </a:cubicBezTo>
                    <a:cubicBezTo>
                      <a:pt x="314" y="53"/>
                      <a:pt x="316" y="53"/>
                      <a:pt x="317" y="53"/>
                    </a:cubicBezTo>
                    <a:cubicBezTo>
                      <a:pt x="317" y="53"/>
                      <a:pt x="319" y="50"/>
                      <a:pt x="321" y="43"/>
                    </a:cubicBezTo>
                    <a:cubicBezTo>
                      <a:pt x="322" y="38"/>
                      <a:pt x="322" y="35"/>
                      <a:pt x="323" y="34"/>
                    </a:cubicBezTo>
                    <a:cubicBezTo>
                      <a:pt x="324" y="32"/>
                      <a:pt x="325" y="29"/>
                      <a:pt x="327" y="26"/>
                    </a:cubicBezTo>
                    <a:cubicBezTo>
                      <a:pt x="323" y="23"/>
                      <a:pt x="319" y="21"/>
                      <a:pt x="313" y="19"/>
                    </a:cubicBezTo>
                    <a:cubicBezTo>
                      <a:pt x="311" y="19"/>
                      <a:pt x="307" y="20"/>
                      <a:pt x="301" y="22"/>
                    </a:cubicBezTo>
                    <a:cubicBezTo>
                      <a:pt x="299" y="23"/>
                      <a:pt x="297" y="23"/>
                      <a:pt x="297" y="23"/>
                    </a:cubicBezTo>
                    <a:cubicBezTo>
                      <a:pt x="291" y="24"/>
                      <a:pt x="286" y="26"/>
                      <a:pt x="281" y="27"/>
                    </a:cubicBezTo>
                    <a:cubicBezTo>
                      <a:pt x="280" y="27"/>
                      <a:pt x="280" y="28"/>
                      <a:pt x="279" y="28"/>
                    </a:cubicBezTo>
                    <a:cubicBezTo>
                      <a:pt x="281" y="19"/>
                      <a:pt x="284" y="16"/>
                      <a:pt x="288" y="17"/>
                    </a:cubicBezTo>
                    <a:cubicBezTo>
                      <a:pt x="293" y="17"/>
                      <a:pt x="299" y="16"/>
                      <a:pt x="305" y="14"/>
                    </a:cubicBezTo>
                    <a:cubicBezTo>
                      <a:pt x="308" y="13"/>
                      <a:pt x="309" y="13"/>
                      <a:pt x="310" y="13"/>
                    </a:cubicBezTo>
                    <a:cubicBezTo>
                      <a:pt x="313" y="12"/>
                      <a:pt x="315" y="12"/>
                      <a:pt x="317" y="12"/>
                    </a:cubicBezTo>
                    <a:cubicBezTo>
                      <a:pt x="318" y="12"/>
                      <a:pt x="319" y="12"/>
                      <a:pt x="319" y="12"/>
                    </a:cubicBezTo>
                    <a:cubicBezTo>
                      <a:pt x="320" y="11"/>
                      <a:pt x="319" y="10"/>
                      <a:pt x="317" y="7"/>
                    </a:cubicBezTo>
                    <a:cubicBezTo>
                      <a:pt x="317" y="7"/>
                      <a:pt x="317" y="6"/>
                      <a:pt x="317" y="6"/>
                    </a:cubicBezTo>
                    <a:cubicBezTo>
                      <a:pt x="317" y="6"/>
                      <a:pt x="316" y="5"/>
                      <a:pt x="316" y="5"/>
                    </a:cubicBezTo>
                    <a:cubicBezTo>
                      <a:pt x="315" y="2"/>
                      <a:pt x="314" y="0"/>
                      <a:pt x="312" y="1"/>
                    </a:cubicBezTo>
                    <a:cubicBezTo>
                      <a:pt x="312" y="1"/>
                      <a:pt x="311" y="1"/>
                      <a:pt x="311" y="1"/>
                    </a:cubicBezTo>
                    <a:cubicBezTo>
                      <a:pt x="307" y="3"/>
                      <a:pt x="303" y="4"/>
                      <a:pt x="299" y="5"/>
                    </a:cubicBezTo>
                    <a:cubicBezTo>
                      <a:pt x="294" y="5"/>
                      <a:pt x="290" y="6"/>
                      <a:pt x="285" y="7"/>
                    </a:cubicBezTo>
                    <a:cubicBezTo>
                      <a:pt x="284" y="8"/>
                      <a:pt x="283" y="8"/>
                      <a:pt x="282" y="8"/>
                    </a:cubicBezTo>
                    <a:cubicBezTo>
                      <a:pt x="281" y="8"/>
                      <a:pt x="280" y="8"/>
                      <a:pt x="279" y="8"/>
                    </a:cubicBezTo>
                    <a:cubicBezTo>
                      <a:pt x="278" y="7"/>
                      <a:pt x="276" y="6"/>
                      <a:pt x="275" y="5"/>
                    </a:cubicBezTo>
                    <a:cubicBezTo>
                      <a:pt x="273" y="5"/>
                      <a:pt x="272" y="6"/>
                      <a:pt x="272" y="7"/>
                    </a:cubicBezTo>
                    <a:close/>
                    <a:moveTo>
                      <a:pt x="309" y="46"/>
                    </a:moveTo>
                    <a:cubicBezTo>
                      <a:pt x="308" y="43"/>
                      <a:pt x="307" y="42"/>
                      <a:pt x="306" y="43"/>
                    </a:cubicBezTo>
                    <a:cubicBezTo>
                      <a:pt x="305" y="43"/>
                      <a:pt x="304" y="43"/>
                      <a:pt x="303" y="44"/>
                    </a:cubicBezTo>
                    <a:cubicBezTo>
                      <a:pt x="295" y="46"/>
                      <a:pt x="291" y="47"/>
                      <a:pt x="290" y="46"/>
                    </a:cubicBezTo>
                    <a:cubicBezTo>
                      <a:pt x="288" y="46"/>
                      <a:pt x="288" y="44"/>
                      <a:pt x="287" y="42"/>
                    </a:cubicBezTo>
                    <a:cubicBezTo>
                      <a:pt x="287" y="39"/>
                      <a:pt x="287" y="36"/>
                      <a:pt x="287" y="34"/>
                    </a:cubicBezTo>
                    <a:cubicBezTo>
                      <a:pt x="288" y="32"/>
                      <a:pt x="291" y="31"/>
                      <a:pt x="295" y="30"/>
                    </a:cubicBezTo>
                    <a:cubicBezTo>
                      <a:pt x="301" y="27"/>
                      <a:pt x="307" y="25"/>
                      <a:pt x="310" y="25"/>
                    </a:cubicBezTo>
                    <a:cubicBezTo>
                      <a:pt x="312" y="25"/>
                      <a:pt x="313" y="27"/>
                      <a:pt x="313" y="30"/>
                    </a:cubicBezTo>
                    <a:cubicBezTo>
                      <a:pt x="313" y="37"/>
                      <a:pt x="311" y="43"/>
                      <a:pt x="309" y="46"/>
                    </a:cubicBezTo>
                    <a:close/>
                    <a:moveTo>
                      <a:pt x="305" y="32"/>
                    </a:moveTo>
                    <a:cubicBezTo>
                      <a:pt x="307" y="34"/>
                      <a:pt x="306" y="36"/>
                      <a:pt x="302" y="38"/>
                    </a:cubicBezTo>
                    <a:cubicBezTo>
                      <a:pt x="300" y="39"/>
                      <a:pt x="298" y="39"/>
                      <a:pt x="296" y="39"/>
                    </a:cubicBezTo>
                    <a:cubicBezTo>
                      <a:pt x="294" y="40"/>
                      <a:pt x="293" y="40"/>
                      <a:pt x="293" y="40"/>
                    </a:cubicBezTo>
                    <a:cubicBezTo>
                      <a:pt x="291" y="40"/>
                      <a:pt x="291" y="40"/>
                      <a:pt x="290" y="38"/>
                    </a:cubicBezTo>
                    <a:cubicBezTo>
                      <a:pt x="290" y="37"/>
                      <a:pt x="290" y="36"/>
                      <a:pt x="291" y="35"/>
                    </a:cubicBezTo>
                    <a:cubicBezTo>
                      <a:pt x="298" y="32"/>
                      <a:pt x="303" y="31"/>
                      <a:pt x="305" y="32"/>
                    </a:cubicBezTo>
                    <a:close/>
                    <a:moveTo>
                      <a:pt x="272" y="64"/>
                    </a:moveTo>
                    <a:cubicBezTo>
                      <a:pt x="273" y="64"/>
                      <a:pt x="275" y="64"/>
                      <a:pt x="277" y="63"/>
                    </a:cubicBezTo>
                    <a:cubicBezTo>
                      <a:pt x="278" y="63"/>
                      <a:pt x="288" y="60"/>
                      <a:pt x="304" y="55"/>
                    </a:cubicBezTo>
                    <a:cubicBezTo>
                      <a:pt x="306" y="54"/>
                      <a:pt x="308" y="54"/>
                      <a:pt x="310" y="55"/>
                    </a:cubicBezTo>
                    <a:cubicBezTo>
                      <a:pt x="311" y="56"/>
                      <a:pt x="314" y="57"/>
                      <a:pt x="316" y="58"/>
                    </a:cubicBezTo>
                    <a:cubicBezTo>
                      <a:pt x="318" y="58"/>
                      <a:pt x="319" y="59"/>
                      <a:pt x="320" y="60"/>
                    </a:cubicBezTo>
                    <a:cubicBezTo>
                      <a:pt x="322" y="61"/>
                      <a:pt x="323" y="62"/>
                      <a:pt x="322" y="63"/>
                    </a:cubicBezTo>
                    <a:cubicBezTo>
                      <a:pt x="322" y="64"/>
                      <a:pt x="321" y="64"/>
                      <a:pt x="319" y="65"/>
                    </a:cubicBezTo>
                    <a:cubicBezTo>
                      <a:pt x="314" y="67"/>
                      <a:pt x="310" y="69"/>
                      <a:pt x="308" y="71"/>
                    </a:cubicBezTo>
                    <a:cubicBezTo>
                      <a:pt x="309" y="72"/>
                      <a:pt x="309" y="73"/>
                      <a:pt x="309" y="74"/>
                    </a:cubicBezTo>
                    <a:cubicBezTo>
                      <a:pt x="309" y="75"/>
                      <a:pt x="310" y="75"/>
                      <a:pt x="312" y="75"/>
                    </a:cubicBezTo>
                    <a:cubicBezTo>
                      <a:pt x="315" y="75"/>
                      <a:pt x="319" y="75"/>
                      <a:pt x="325" y="76"/>
                    </a:cubicBezTo>
                    <a:cubicBezTo>
                      <a:pt x="329" y="76"/>
                      <a:pt x="331" y="76"/>
                      <a:pt x="332" y="76"/>
                    </a:cubicBezTo>
                    <a:cubicBezTo>
                      <a:pt x="334" y="76"/>
                      <a:pt x="336" y="77"/>
                      <a:pt x="338" y="80"/>
                    </a:cubicBezTo>
                    <a:cubicBezTo>
                      <a:pt x="338" y="80"/>
                      <a:pt x="338" y="81"/>
                      <a:pt x="338" y="81"/>
                    </a:cubicBezTo>
                    <a:cubicBezTo>
                      <a:pt x="341" y="86"/>
                      <a:pt x="342" y="89"/>
                      <a:pt x="340" y="88"/>
                    </a:cubicBezTo>
                    <a:cubicBezTo>
                      <a:pt x="339" y="88"/>
                      <a:pt x="338" y="88"/>
                      <a:pt x="337" y="87"/>
                    </a:cubicBezTo>
                    <a:cubicBezTo>
                      <a:pt x="332" y="85"/>
                      <a:pt x="326" y="84"/>
                      <a:pt x="322" y="84"/>
                    </a:cubicBezTo>
                    <a:cubicBezTo>
                      <a:pt x="316" y="83"/>
                      <a:pt x="312" y="83"/>
                      <a:pt x="311" y="84"/>
                    </a:cubicBezTo>
                    <a:cubicBezTo>
                      <a:pt x="310" y="84"/>
                      <a:pt x="310" y="85"/>
                      <a:pt x="309" y="88"/>
                    </a:cubicBezTo>
                    <a:cubicBezTo>
                      <a:pt x="310" y="93"/>
                      <a:pt x="309" y="100"/>
                      <a:pt x="308" y="109"/>
                    </a:cubicBezTo>
                    <a:cubicBezTo>
                      <a:pt x="307" y="114"/>
                      <a:pt x="307" y="117"/>
                      <a:pt x="306" y="119"/>
                    </a:cubicBezTo>
                    <a:cubicBezTo>
                      <a:pt x="306" y="120"/>
                      <a:pt x="305" y="120"/>
                      <a:pt x="303" y="120"/>
                    </a:cubicBezTo>
                    <a:cubicBezTo>
                      <a:pt x="302" y="119"/>
                      <a:pt x="301" y="119"/>
                      <a:pt x="300" y="119"/>
                    </a:cubicBezTo>
                    <a:cubicBezTo>
                      <a:pt x="298" y="118"/>
                      <a:pt x="295" y="117"/>
                      <a:pt x="292" y="116"/>
                    </a:cubicBezTo>
                    <a:cubicBezTo>
                      <a:pt x="284" y="113"/>
                      <a:pt x="278" y="110"/>
                      <a:pt x="276" y="106"/>
                    </a:cubicBezTo>
                    <a:cubicBezTo>
                      <a:pt x="275" y="104"/>
                      <a:pt x="275" y="104"/>
                      <a:pt x="275" y="103"/>
                    </a:cubicBezTo>
                    <a:cubicBezTo>
                      <a:pt x="275" y="103"/>
                      <a:pt x="276" y="103"/>
                      <a:pt x="277" y="104"/>
                    </a:cubicBezTo>
                    <a:cubicBezTo>
                      <a:pt x="284" y="107"/>
                      <a:pt x="290" y="108"/>
                      <a:pt x="296" y="107"/>
                    </a:cubicBezTo>
                    <a:cubicBezTo>
                      <a:pt x="296" y="107"/>
                      <a:pt x="296" y="107"/>
                      <a:pt x="296" y="107"/>
                    </a:cubicBezTo>
                    <a:cubicBezTo>
                      <a:pt x="298" y="107"/>
                      <a:pt x="299" y="100"/>
                      <a:pt x="299" y="87"/>
                    </a:cubicBezTo>
                    <a:cubicBezTo>
                      <a:pt x="299" y="86"/>
                      <a:pt x="298" y="85"/>
                      <a:pt x="297" y="86"/>
                    </a:cubicBezTo>
                    <a:cubicBezTo>
                      <a:pt x="296" y="87"/>
                      <a:pt x="293" y="87"/>
                      <a:pt x="290" y="88"/>
                    </a:cubicBezTo>
                    <a:cubicBezTo>
                      <a:pt x="283" y="89"/>
                      <a:pt x="276" y="90"/>
                      <a:pt x="270" y="93"/>
                    </a:cubicBezTo>
                    <a:cubicBezTo>
                      <a:pt x="270" y="93"/>
                      <a:pt x="269" y="93"/>
                      <a:pt x="269" y="94"/>
                    </a:cubicBezTo>
                    <a:cubicBezTo>
                      <a:pt x="267" y="95"/>
                      <a:pt x="266" y="95"/>
                      <a:pt x="265" y="94"/>
                    </a:cubicBezTo>
                    <a:cubicBezTo>
                      <a:pt x="264" y="92"/>
                      <a:pt x="263" y="89"/>
                      <a:pt x="263" y="86"/>
                    </a:cubicBezTo>
                    <a:cubicBezTo>
                      <a:pt x="263" y="86"/>
                      <a:pt x="263" y="86"/>
                      <a:pt x="263" y="86"/>
                    </a:cubicBezTo>
                    <a:cubicBezTo>
                      <a:pt x="266" y="86"/>
                      <a:pt x="268" y="86"/>
                      <a:pt x="272" y="85"/>
                    </a:cubicBezTo>
                    <a:cubicBezTo>
                      <a:pt x="273" y="84"/>
                      <a:pt x="276" y="84"/>
                      <a:pt x="281" y="83"/>
                    </a:cubicBezTo>
                    <a:cubicBezTo>
                      <a:pt x="283" y="83"/>
                      <a:pt x="285" y="82"/>
                      <a:pt x="285" y="82"/>
                    </a:cubicBezTo>
                    <a:cubicBezTo>
                      <a:pt x="289" y="81"/>
                      <a:pt x="293" y="80"/>
                      <a:pt x="297" y="78"/>
                    </a:cubicBezTo>
                    <a:cubicBezTo>
                      <a:pt x="298" y="77"/>
                      <a:pt x="298" y="75"/>
                      <a:pt x="297" y="73"/>
                    </a:cubicBezTo>
                    <a:cubicBezTo>
                      <a:pt x="295" y="71"/>
                      <a:pt x="294" y="70"/>
                      <a:pt x="296" y="68"/>
                    </a:cubicBezTo>
                    <a:cubicBezTo>
                      <a:pt x="299" y="67"/>
                      <a:pt x="302" y="66"/>
                      <a:pt x="305" y="65"/>
                    </a:cubicBezTo>
                    <a:cubicBezTo>
                      <a:pt x="307" y="64"/>
                      <a:pt x="308" y="62"/>
                      <a:pt x="307" y="61"/>
                    </a:cubicBezTo>
                    <a:cubicBezTo>
                      <a:pt x="306" y="59"/>
                      <a:pt x="305" y="59"/>
                      <a:pt x="303" y="60"/>
                    </a:cubicBezTo>
                    <a:cubicBezTo>
                      <a:pt x="295" y="62"/>
                      <a:pt x="287" y="66"/>
                      <a:pt x="280" y="72"/>
                    </a:cubicBezTo>
                    <a:cubicBezTo>
                      <a:pt x="279" y="73"/>
                      <a:pt x="278" y="74"/>
                      <a:pt x="277" y="74"/>
                    </a:cubicBezTo>
                    <a:cubicBezTo>
                      <a:pt x="275" y="74"/>
                      <a:pt x="273" y="70"/>
                      <a:pt x="272" y="64"/>
                    </a:cubicBezTo>
                    <a:close/>
                    <a:moveTo>
                      <a:pt x="388" y="41"/>
                    </a:moveTo>
                    <a:cubicBezTo>
                      <a:pt x="384" y="42"/>
                      <a:pt x="380" y="43"/>
                      <a:pt x="378" y="43"/>
                    </a:cubicBezTo>
                    <a:cubicBezTo>
                      <a:pt x="377" y="43"/>
                      <a:pt x="377" y="44"/>
                      <a:pt x="377" y="46"/>
                    </a:cubicBezTo>
                    <a:cubicBezTo>
                      <a:pt x="378" y="49"/>
                      <a:pt x="379" y="50"/>
                      <a:pt x="380" y="49"/>
                    </a:cubicBezTo>
                    <a:cubicBezTo>
                      <a:pt x="383" y="47"/>
                      <a:pt x="387" y="46"/>
                      <a:pt x="390" y="46"/>
                    </a:cubicBezTo>
                    <a:cubicBezTo>
                      <a:pt x="397" y="45"/>
                      <a:pt x="407" y="42"/>
                      <a:pt x="419" y="38"/>
                    </a:cubicBezTo>
                    <a:cubicBezTo>
                      <a:pt x="424" y="37"/>
                      <a:pt x="427" y="37"/>
                      <a:pt x="431" y="37"/>
                    </a:cubicBezTo>
                    <a:cubicBezTo>
                      <a:pt x="438" y="37"/>
                      <a:pt x="442" y="39"/>
                      <a:pt x="442" y="44"/>
                    </a:cubicBezTo>
                    <a:cubicBezTo>
                      <a:pt x="442" y="46"/>
                      <a:pt x="439" y="49"/>
                      <a:pt x="434" y="52"/>
                    </a:cubicBezTo>
                    <a:cubicBezTo>
                      <a:pt x="434" y="52"/>
                      <a:pt x="433" y="52"/>
                      <a:pt x="433" y="52"/>
                    </a:cubicBezTo>
                    <a:cubicBezTo>
                      <a:pt x="427" y="48"/>
                      <a:pt x="423" y="46"/>
                      <a:pt x="419" y="47"/>
                    </a:cubicBezTo>
                    <a:cubicBezTo>
                      <a:pt x="411" y="48"/>
                      <a:pt x="400" y="51"/>
                      <a:pt x="387" y="56"/>
                    </a:cubicBezTo>
                    <a:cubicBezTo>
                      <a:pt x="385" y="56"/>
                      <a:pt x="385" y="57"/>
                      <a:pt x="386" y="59"/>
                    </a:cubicBezTo>
                    <a:cubicBezTo>
                      <a:pt x="387" y="64"/>
                      <a:pt x="389" y="66"/>
                      <a:pt x="391" y="66"/>
                    </a:cubicBezTo>
                    <a:cubicBezTo>
                      <a:pt x="392" y="66"/>
                      <a:pt x="394" y="65"/>
                      <a:pt x="395" y="63"/>
                    </a:cubicBezTo>
                    <a:cubicBezTo>
                      <a:pt x="398" y="60"/>
                      <a:pt x="401" y="58"/>
                      <a:pt x="406" y="58"/>
                    </a:cubicBezTo>
                    <a:cubicBezTo>
                      <a:pt x="410" y="57"/>
                      <a:pt x="412" y="56"/>
                      <a:pt x="413" y="53"/>
                    </a:cubicBezTo>
                    <a:cubicBezTo>
                      <a:pt x="414" y="53"/>
                      <a:pt x="415" y="52"/>
                      <a:pt x="417" y="51"/>
                    </a:cubicBezTo>
                    <a:cubicBezTo>
                      <a:pt x="419" y="52"/>
                      <a:pt x="420" y="54"/>
                      <a:pt x="418" y="56"/>
                    </a:cubicBezTo>
                    <a:cubicBezTo>
                      <a:pt x="417" y="58"/>
                      <a:pt x="413" y="60"/>
                      <a:pt x="407" y="63"/>
                    </a:cubicBezTo>
                    <a:cubicBezTo>
                      <a:pt x="405" y="64"/>
                      <a:pt x="405" y="65"/>
                      <a:pt x="407" y="66"/>
                    </a:cubicBezTo>
                    <a:cubicBezTo>
                      <a:pt x="408" y="68"/>
                      <a:pt x="409" y="71"/>
                      <a:pt x="408" y="73"/>
                    </a:cubicBezTo>
                    <a:cubicBezTo>
                      <a:pt x="404" y="73"/>
                      <a:pt x="399" y="74"/>
                      <a:pt x="392" y="76"/>
                    </a:cubicBezTo>
                    <a:cubicBezTo>
                      <a:pt x="389" y="77"/>
                      <a:pt x="386" y="78"/>
                      <a:pt x="382" y="79"/>
                    </a:cubicBezTo>
                    <a:cubicBezTo>
                      <a:pt x="376" y="80"/>
                      <a:pt x="373" y="81"/>
                      <a:pt x="371" y="81"/>
                    </a:cubicBezTo>
                    <a:cubicBezTo>
                      <a:pt x="370" y="82"/>
                      <a:pt x="369" y="82"/>
                      <a:pt x="369" y="83"/>
                    </a:cubicBezTo>
                    <a:cubicBezTo>
                      <a:pt x="370" y="84"/>
                      <a:pt x="370" y="84"/>
                      <a:pt x="370" y="84"/>
                    </a:cubicBezTo>
                    <a:cubicBezTo>
                      <a:pt x="371" y="86"/>
                      <a:pt x="371" y="88"/>
                      <a:pt x="372" y="90"/>
                    </a:cubicBezTo>
                    <a:cubicBezTo>
                      <a:pt x="373" y="91"/>
                      <a:pt x="374" y="91"/>
                      <a:pt x="376" y="90"/>
                    </a:cubicBezTo>
                    <a:cubicBezTo>
                      <a:pt x="379" y="88"/>
                      <a:pt x="384" y="86"/>
                      <a:pt x="391" y="85"/>
                    </a:cubicBezTo>
                    <a:cubicBezTo>
                      <a:pt x="394" y="84"/>
                      <a:pt x="399" y="83"/>
                      <a:pt x="404" y="83"/>
                    </a:cubicBezTo>
                    <a:cubicBezTo>
                      <a:pt x="405" y="83"/>
                      <a:pt x="406" y="82"/>
                      <a:pt x="407" y="82"/>
                    </a:cubicBezTo>
                    <a:cubicBezTo>
                      <a:pt x="408" y="82"/>
                      <a:pt x="409" y="82"/>
                      <a:pt x="409" y="84"/>
                    </a:cubicBezTo>
                    <a:cubicBezTo>
                      <a:pt x="409" y="100"/>
                      <a:pt x="405" y="108"/>
                      <a:pt x="399" y="108"/>
                    </a:cubicBezTo>
                    <a:cubicBezTo>
                      <a:pt x="398" y="108"/>
                      <a:pt x="394" y="107"/>
                      <a:pt x="388" y="105"/>
                    </a:cubicBezTo>
                    <a:cubicBezTo>
                      <a:pt x="387" y="105"/>
                      <a:pt x="386" y="105"/>
                      <a:pt x="386" y="105"/>
                    </a:cubicBezTo>
                    <a:cubicBezTo>
                      <a:pt x="385" y="104"/>
                      <a:pt x="384" y="104"/>
                      <a:pt x="384" y="105"/>
                    </a:cubicBezTo>
                    <a:cubicBezTo>
                      <a:pt x="384" y="105"/>
                      <a:pt x="384" y="106"/>
                      <a:pt x="385" y="106"/>
                    </a:cubicBezTo>
                    <a:cubicBezTo>
                      <a:pt x="391" y="112"/>
                      <a:pt x="398" y="116"/>
                      <a:pt x="406" y="119"/>
                    </a:cubicBezTo>
                    <a:cubicBezTo>
                      <a:pt x="408" y="119"/>
                      <a:pt x="410" y="119"/>
                      <a:pt x="412" y="120"/>
                    </a:cubicBezTo>
                    <a:cubicBezTo>
                      <a:pt x="412" y="120"/>
                      <a:pt x="412" y="120"/>
                      <a:pt x="412" y="120"/>
                    </a:cubicBezTo>
                    <a:cubicBezTo>
                      <a:pt x="413" y="119"/>
                      <a:pt x="414" y="116"/>
                      <a:pt x="415" y="109"/>
                    </a:cubicBezTo>
                    <a:cubicBezTo>
                      <a:pt x="416" y="107"/>
                      <a:pt x="416" y="106"/>
                      <a:pt x="415" y="108"/>
                    </a:cubicBezTo>
                    <a:cubicBezTo>
                      <a:pt x="416" y="105"/>
                      <a:pt x="417" y="102"/>
                      <a:pt x="417" y="101"/>
                    </a:cubicBezTo>
                    <a:cubicBezTo>
                      <a:pt x="418" y="96"/>
                      <a:pt x="418" y="93"/>
                      <a:pt x="418" y="89"/>
                    </a:cubicBezTo>
                    <a:cubicBezTo>
                      <a:pt x="418" y="84"/>
                      <a:pt x="419" y="81"/>
                      <a:pt x="420" y="81"/>
                    </a:cubicBezTo>
                    <a:cubicBezTo>
                      <a:pt x="423" y="80"/>
                      <a:pt x="428" y="80"/>
                      <a:pt x="434" y="80"/>
                    </a:cubicBezTo>
                    <a:cubicBezTo>
                      <a:pt x="439" y="81"/>
                      <a:pt x="442" y="82"/>
                      <a:pt x="444" y="83"/>
                    </a:cubicBezTo>
                    <a:cubicBezTo>
                      <a:pt x="448" y="84"/>
                      <a:pt x="449" y="84"/>
                      <a:pt x="450" y="83"/>
                    </a:cubicBezTo>
                    <a:cubicBezTo>
                      <a:pt x="449" y="78"/>
                      <a:pt x="448" y="73"/>
                      <a:pt x="446" y="68"/>
                    </a:cubicBezTo>
                    <a:cubicBezTo>
                      <a:pt x="444" y="69"/>
                      <a:pt x="441" y="69"/>
                      <a:pt x="438" y="69"/>
                    </a:cubicBezTo>
                    <a:cubicBezTo>
                      <a:pt x="435" y="69"/>
                      <a:pt x="429" y="69"/>
                      <a:pt x="419" y="70"/>
                    </a:cubicBezTo>
                    <a:cubicBezTo>
                      <a:pt x="419" y="70"/>
                      <a:pt x="418" y="70"/>
                      <a:pt x="418" y="70"/>
                    </a:cubicBezTo>
                    <a:cubicBezTo>
                      <a:pt x="419" y="67"/>
                      <a:pt x="419" y="66"/>
                      <a:pt x="418" y="65"/>
                    </a:cubicBezTo>
                    <a:cubicBezTo>
                      <a:pt x="417" y="64"/>
                      <a:pt x="418" y="63"/>
                      <a:pt x="422" y="62"/>
                    </a:cubicBezTo>
                    <a:cubicBezTo>
                      <a:pt x="427" y="61"/>
                      <a:pt x="431" y="58"/>
                      <a:pt x="434" y="56"/>
                    </a:cubicBezTo>
                    <a:cubicBezTo>
                      <a:pt x="434" y="55"/>
                      <a:pt x="435" y="55"/>
                      <a:pt x="437" y="56"/>
                    </a:cubicBezTo>
                    <a:cubicBezTo>
                      <a:pt x="439" y="56"/>
                      <a:pt x="440" y="56"/>
                      <a:pt x="440" y="56"/>
                    </a:cubicBezTo>
                    <a:cubicBezTo>
                      <a:pt x="443" y="57"/>
                      <a:pt x="446" y="57"/>
                      <a:pt x="449" y="56"/>
                    </a:cubicBezTo>
                    <a:cubicBezTo>
                      <a:pt x="451" y="55"/>
                      <a:pt x="453" y="55"/>
                      <a:pt x="456" y="55"/>
                    </a:cubicBezTo>
                    <a:cubicBezTo>
                      <a:pt x="458" y="55"/>
                      <a:pt x="458" y="53"/>
                      <a:pt x="457" y="50"/>
                    </a:cubicBezTo>
                    <a:cubicBezTo>
                      <a:pt x="455" y="46"/>
                      <a:pt x="453" y="43"/>
                      <a:pt x="450" y="42"/>
                    </a:cubicBezTo>
                    <a:cubicBezTo>
                      <a:pt x="450" y="42"/>
                      <a:pt x="449" y="41"/>
                      <a:pt x="447" y="39"/>
                    </a:cubicBezTo>
                    <a:cubicBezTo>
                      <a:pt x="445" y="37"/>
                      <a:pt x="444" y="36"/>
                      <a:pt x="443" y="35"/>
                    </a:cubicBezTo>
                    <a:cubicBezTo>
                      <a:pt x="440" y="32"/>
                      <a:pt x="434" y="31"/>
                      <a:pt x="424" y="31"/>
                    </a:cubicBezTo>
                    <a:cubicBezTo>
                      <a:pt x="423" y="31"/>
                      <a:pt x="423" y="31"/>
                      <a:pt x="422" y="30"/>
                    </a:cubicBezTo>
                    <a:cubicBezTo>
                      <a:pt x="422" y="30"/>
                      <a:pt x="422" y="29"/>
                      <a:pt x="423" y="29"/>
                    </a:cubicBezTo>
                    <a:cubicBezTo>
                      <a:pt x="430" y="21"/>
                      <a:pt x="436" y="15"/>
                      <a:pt x="440" y="13"/>
                    </a:cubicBezTo>
                    <a:cubicBezTo>
                      <a:pt x="441" y="13"/>
                      <a:pt x="440" y="11"/>
                      <a:pt x="437" y="7"/>
                    </a:cubicBezTo>
                    <a:cubicBezTo>
                      <a:pt x="434" y="4"/>
                      <a:pt x="433" y="3"/>
                      <a:pt x="432" y="3"/>
                    </a:cubicBezTo>
                    <a:cubicBezTo>
                      <a:pt x="430" y="5"/>
                      <a:pt x="426" y="11"/>
                      <a:pt x="420" y="20"/>
                    </a:cubicBezTo>
                    <a:cubicBezTo>
                      <a:pt x="416" y="27"/>
                      <a:pt x="413" y="30"/>
                      <a:pt x="412" y="31"/>
                    </a:cubicBezTo>
                    <a:cubicBezTo>
                      <a:pt x="411" y="31"/>
                      <a:pt x="408" y="33"/>
                      <a:pt x="403" y="34"/>
                    </a:cubicBezTo>
                    <a:cubicBezTo>
                      <a:pt x="394" y="37"/>
                      <a:pt x="389" y="39"/>
                      <a:pt x="388" y="41"/>
                    </a:cubicBezTo>
                    <a:close/>
                    <a:moveTo>
                      <a:pt x="408" y="22"/>
                    </a:moveTo>
                    <a:cubicBezTo>
                      <a:pt x="406" y="22"/>
                      <a:pt x="404" y="21"/>
                      <a:pt x="401" y="19"/>
                    </a:cubicBezTo>
                    <a:cubicBezTo>
                      <a:pt x="398" y="14"/>
                      <a:pt x="397" y="12"/>
                      <a:pt x="399" y="10"/>
                    </a:cubicBezTo>
                    <a:cubicBezTo>
                      <a:pt x="401" y="10"/>
                      <a:pt x="402" y="9"/>
                      <a:pt x="404" y="9"/>
                    </a:cubicBezTo>
                    <a:cubicBezTo>
                      <a:pt x="405" y="9"/>
                      <a:pt x="406" y="8"/>
                      <a:pt x="407" y="8"/>
                    </a:cubicBezTo>
                    <a:cubicBezTo>
                      <a:pt x="408" y="7"/>
                      <a:pt x="410" y="7"/>
                      <a:pt x="413" y="6"/>
                    </a:cubicBezTo>
                    <a:cubicBezTo>
                      <a:pt x="416" y="6"/>
                      <a:pt x="417" y="7"/>
                      <a:pt x="416" y="7"/>
                    </a:cubicBezTo>
                    <a:cubicBezTo>
                      <a:pt x="413" y="12"/>
                      <a:pt x="411" y="16"/>
                      <a:pt x="410" y="19"/>
                    </a:cubicBezTo>
                    <a:cubicBezTo>
                      <a:pt x="410" y="22"/>
                      <a:pt x="409" y="23"/>
                      <a:pt x="408" y="22"/>
                    </a:cubicBezTo>
                    <a:close/>
                    <a:moveTo>
                      <a:pt x="395" y="31"/>
                    </a:moveTo>
                    <a:cubicBezTo>
                      <a:pt x="391" y="31"/>
                      <a:pt x="387" y="31"/>
                      <a:pt x="383" y="30"/>
                    </a:cubicBezTo>
                    <a:cubicBezTo>
                      <a:pt x="381" y="29"/>
                      <a:pt x="381" y="25"/>
                      <a:pt x="381" y="18"/>
                    </a:cubicBezTo>
                    <a:cubicBezTo>
                      <a:pt x="381" y="17"/>
                      <a:pt x="382" y="16"/>
                      <a:pt x="384" y="15"/>
                    </a:cubicBezTo>
                    <a:cubicBezTo>
                      <a:pt x="385" y="14"/>
                      <a:pt x="386" y="15"/>
                      <a:pt x="387" y="16"/>
                    </a:cubicBezTo>
                    <a:cubicBezTo>
                      <a:pt x="388" y="17"/>
                      <a:pt x="391" y="21"/>
                      <a:pt x="396" y="25"/>
                    </a:cubicBezTo>
                    <a:cubicBezTo>
                      <a:pt x="398" y="29"/>
                      <a:pt x="398" y="31"/>
                      <a:pt x="395" y="31"/>
                    </a:cubicBezTo>
                    <a:close/>
                    <a:moveTo>
                      <a:pt x="373" y="63"/>
                    </a:moveTo>
                    <a:cubicBezTo>
                      <a:pt x="373" y="65"/>
                      <a:pt x="372" y="66"/>
                      <a:pt x="370" y="65"/>
                    </a:cubicBezTo>
                    <a:cubicBezTo>
                      <a:pt x="363" y="64"/>
                      <a:pt x="359" y="62"/>
                      <a:pt x="358" y="59"/>
                    </a:cubicBezTo>
                    <a:cubicBezTo>
                      <a:pt x="361" y="54"/>
                      <a:pt x="365" y="50"/>
                      <a:pt x="371" y="48"/>
                    </a:cubicBezTo>
                    <a:cubicBezTo>
                      <a:pt x="372" y="47"/>
                      <a:pt x="373" y="47"/>
                      <a:pt x="373" y="48"/>
                    </a:cubicBezTo>
                    <a:cubicBezTo>
                      <a:pt x="374" y="48"/>
                      <a:pt x="374" y="49"/>
                      <a:pt x="373" y="50"/>
                    </a:cubicBezTo>
                    <a:cubicBezTo>
                      <a:pt x="372" y="52"/>
                      <a:pt x="372" y="57"/>
                      <a:pt x="373" y="63"/>
                    </a:cubicBezTo>
                    <a:close/>
                    <a:moveTo>
                      <a:pt x="564" y="39"/>
                    </a:moveTo>
                    <a:cubicBezTo>
                      <a:pt x="557" y="41"/>
                      <a:pt x="550" y="43"/>
                      <a:pt x="541" y="44"/>
                    </a:cubicBezTo>
                    <a:cubicBezTo>
                      <a:pt x="539" y="44"/>
                      <a:pt x="538" y="44"/>
                      <a:pt x="538" y="44"/>
                    </a:cubicBezTo>
                    <a:cubicBezTo>
                      <a:pt x="537" y="45"/>
                      <a:pt x="538" y="47"/>
                      <a:pt x="539" y="50"/>
                    </a:cubicBezTo>
                    <a:cubicBezTo>
                      <a:pt x="540" y="53"/>
                      <a:pt x="541" y="55"/>
                      <a:pt x="542" y="56"/>
                    </a:cubicBezTo>
                    <a:cubicBezTo>
                      <a:pt x="543" y="56"/>
                      <a:pt x="544" y="56"/>
                      <a:pt x="547" y="55"/>
                    </a:cubicBezTo>
                    <a:cubicBezTo>
                      <a:pt x="553" y="52"/>
                      <a:pt x="558" y="51"/>
                      <a:pt x="562" y="51"/>
                    </a:cubicBezTo>
                    <a:cubicBezTo>
                      <a:pt x="564" y="51"/>
                      <a:pt x="565" y="52"/>
                      <a:pt x="565" y="53"/>
                    </a:cubicBezTo>
                    <a:cubicBezTo>
                      <a:pt x="565" y="56"/>
                      <a:pt x="565" y="60"/>
                      <a:pt x="565" y="64"/>
                    </a:cubicBezTo>
                    <a:cubicBezTo>
                      <a:pt x="565" y="69"/>
                      <a:pt x="566" y="75"/>
                      <a:pt x="566" y="83"/>
                    </a:cubicBezTo>
                    <a:cubicBezTo>
                      <a:pt x="567" y="97"/>
                      <a:pt x="567" y="104"/>
                      <a:pt x="565" y="104"/>
                    </a:cubicBezTo>
                    <a:cubicBezTo>
                      <a:pt x="564" y="105"/>
                      <a:pt x="560" y="105"/>
                      <a:pt x="553" y="103"/>
                    </a:cubicBezTo>
                    <a:cubicBezTo>
                      <a:pt x="549" y="101"/>
                      <a:pt x="546" y="101"/>
                      <a:pt x="546" y="102"/>
                    </a:cubicBezTo>
                    <a:cubicBezTo>
                      <a:pt x="547" y="104"/>
                      <a:pt x="551" y="108"/>
                      <a:pt x="558" y="111"/>
                    </a:cubicBezTo>
                    <a:cubicBezTo>
                      <a:pt x="559" y="112"/>
                      <a:pt x="561" y="113"/>
                      <a:pt x="564" y="115"/>
                    </a:cubicBezTo>
                    <a:cubicBezTo>
                      <a:pt x="571" y="119"/>
                      <a:pt x="575" y="121"/>
                      <a:pt x="576" y="120"/>
                    </a:cubicBezTo>
                    <a:cubicBezTo>
                      <a:pt x="577" y="120"/>
                      <a:pt x="577" y="117"/>
                      <a:pt x="577" y="111"/>
                    </a:cubicBezTo>
                    <a:cubicBezTo>
                      <a:pt x="576" y="107"/>
                      <a:pt x="576" y="104"/>
                      <a:pt x="576" y="102"/>
                    </a:cubicBezTo>
                    <a:cubicBezTo>
                      <a:pt x="575" y="85"/>
                      <a:pt x="576" y="77"/>
                      <a:pt x="577" y="78"/>
                    </a:cubicBezTo>
                    <a:cubicBezTo>
                      <a:pt x="584" y="82"/>
                      <a:pt x="590" y="87"/>
                      <a:pt x="595" y="94"/>
                    </a:cubicBezTo>
                    <a:cubicBezTo>
                      <a:pt x="596" y="95"/>
                      <a:pt x="596" y="96"/>
                      <a:pt x="597" y="97"/>
                    </a:cubicBezTo>
                    <a:cubicBezTo>
                      <a:pt x="598" y="100"/>
                      <a:pt x="599" y="102"/>
                      <a:pt x="600" y="103"/>
                    </a:cubicBezTo>
                    <a:cubicBezTo>
                      <a:pt x="603" y="103"/>
                      <a:pt x="609" y="103"/>
                      <a:pt x="617" y="103"/>
                    </a:cubicBezTo>
                    <a:cubicBezTo>
                      <a:pt x="618" y="103"/>
                      <a:pt x="620" y="103"/>
                      <a:pt x="623" y="103"/>
                    </a:cubicBezTo>
                    <a:cubicBezTo>
                      <a:pt x="625" y="103"/>
                      <a:pt x="626" y="103"/>
                      <a:pt x="627" y="103"/>
                    </a:cubicBezTo>
                    <a:cubicBezTo>
                      <a:pt x="629" y="103"/>
                      <a:pt x="630" y="102"/>
                      <a:pt x="630" y="101"/>
                    </a:cubicBezTo>
                    <a:cubicBezTo>
                      <a:pt x="630" y="98"/>
                      <a:pt x="622" y="95"/>
                      <a:pt x="607" y="90"/>
                    </a:cubicBezTo>
                    <a:cubicBezTo>
                      <a:pt x="601" y="88"/>
                      <a:pt x="596" y="84"/>
                      <a:pt x="590" y="77"/>
                    </a:cubicBezTo>
                    <a:cubicBezTo>
                      <a:pt x="590" y="77"/>
                      <a:pt x="588" y="75"/>
                      <a:pt x="586" y="73"/>
                    </a:cubicBezTo>
                    <a:cubicBezTo>
                      <a:pt x="584" y="70"/>
                      <a:pt x="583" y="69"/>
                      <a:pt x="583" y="68"/>
                    </a:cubicBezTo>
                    <a:cubicBezTo>
                      <a:pt x="584" y="67"/>
                      <a:pt x="586" y="66"/>
                      <a:pt x="588" y="65"/>
                    </a:cubicBezTo>
                    <a:cubicBezTo>
                      <a:pt x="590" y="64"/>
                      <a:pt x="591" y="63"/>
                      <a:pt x="591" y="62"/>
                    </a:cubicBezTo>
                    <a:cubicBezTo>
                      <a:pt x="592" y="62"/>
                      <a:pt x="594" y="61"/>
                      <a:pt x="596" y="60"/>
                    </a:cubicBezTo>
                    <a:cubicBezTo>
                      <a:pt x="601" y="57"/>
                      <a:pt x="604" y="55"/>
                      <a:pt x="604" y="55"/>
                    </a:cubicBezTo>
                    <a:cubicBezTo>
                      <a:pt x="602" y="50"/>
                      <a:pt x="600" y="47"/>
                      <a:pt x="598" y="47"/>
                    </a:cubicBezTo>
                    <a:cubicBezTo>
                      <a:pt x="596" y="47"/>
                      <a:pt x="594" y="50"/>
                      <a:pt x="591" y="53"/>
                    </a:cubicBezTo>
                    <a:cubicBezTo>
                      <a:pt x="590" y="55"/>
                      <a:pt x="589" y="56"/>
                      <a:pt x="588" y="57"/>
                    </a:cubicBezTo>
                    <a:cubicBezTo>
                      <a:pt x="584" y="61"/>
                      <a:pt x="580" y="64"/>
                      <a:pt x="578" y="64"/>
                    </a:cubicBezTo>
                    <a:cubicBezTo>
                      <a:pt x="577" y="64"/>
                      <a:pt x="576" y="63"/>
                      <a:pt x="576" y="61"/>
                    </a:cubicBezTo>
                    <a:cubicBezTo>
                      <a:pt x="575" y="60"/>
                      <a:pt x="575" y="60"/>
                      <a:pt x="575" y="60"/>
                    </a:cubicBezTo>
                    <a:cubicBezTo>
                      <a:pt x="574" y="55"/>
                      <a:pt x="575" y="52"/>
                      <a:pt x="576" y="49"/>
                    </a:cubicBezTo>
                    <a:cubicBezTo>
                      <a:pt x="578" y="47"/>
                      <a:pt x="581" y="45"/>
                      <a:pt x="585" y="45"/>
                    </a:cubicBezTo>
                    <a:cubicBezTo>
                      <a:pt x="585" y="45"/>
                      <a:pt x="586" y="45"/>
                      <a:pt x="587" y="45"/>
                    </a:cubicBezTo>
                    <a:cubicBezTo>
                      <a:pt x="591" y="45"/>
                      <a:pt x="593" y="44"/>
                      <a:pt x="593" y="44"/>
                    </a:cubicBezTo>
                    <a:cubicBezTo>
                      <a:pt x="593" y="40"/>
                      <a:pt x="591" y="36"/>
                      <a:pt x="587" y="32"/>
                    </a:cubicBezTo>
                    <a:cubicBezTo>
                      <a:pt x="587" y="32"/>
                      <a:pt x="586" y="32"/>
                      <a:pt x="585" y="33"/>
                    </a:cubicBezTo>
                    <a:cubicBezTo>
                      <a:pt x="584" y="33"/>
                      <a:pt x="583" y="34"/>
                      <a:pt x="582" y="34"/>
                    </a:cubicBezTo>
                    <a:cubicBezTo>
                      <a:pt x="580" y="35"/>
                      <a:pt x="578" y="35"/>
                      <a:pt x="576" y="35"/>
                    </a:cubicBezTo>
                    <a:cubicBezTo>
                      <a:pt x="575" y="35"/>
                      <a:pt x="575" y="32"/>
                      <a:pt x="576" y="27"/>
                    </a:cubicBezTo>
                    <a:cubicBezTo>
                      <a:pt x="576" y="22"/>
                      <a:pt x="576" y="18"/>
                      <a:pt x="577" y="15"/>
                    </a:cubicBezTo>
                    <a:cubicBezTo>
                      <a:pt x="577" y="13"/>
                      <a:pt x="578" y="10"/>
                      <a:pt x="579" y="7"/>
                    </a:cubicBezTo>
                    <a:cubicBezTo>
                      <a:pt x="580" y="6"/>
                      <a:pt x="580" y="5"/>
                      <a:pt x="580" y="5"/>
                    </a:cubicBezTo>
                    <a:cubicBezTo>
                      <a:pt x="578" y="3"/>
                      <a:pt x="575" y="2"/>
                      <a:pt x="571" y="2"/>
                    </a:cubicBezTo>
                    <a:cubicBezTo>
                      <a:pt x="570" y="2"/>
                      <a:pt x="569" y="3"/>
                      <a:pt x="569" y="4"/>
                    </a:cubicBezTo>
                    <a:cubicBezTo>
                      <a:pt x="569" y="6"/>
                      <a:pt x="569" y="9"/>
                      <a:pt x="568" y="14"/>
                    </a:cubicBezTo>
                    <a:cubicBezTo>
                      <a:pt x="568" y="22"/>
                      <a:pt x="568" y="29"/>
                      <a:pt x="567" y="33"/>
                    </a:cubicBezTo>
                    <a:cubicBezTo>
                      <a:pt x="567" y="37"/>
                      <a:pt x="566" y="39"/>
                      <a:pt x="564" y="39"/>
                    </a:cubicBezTo>
                    <a:close/>
                    <a:moveTo>
                      <a:pt x="594" y="29"/>
                    </a:moveTo>
                    <a:cubicBezTo>
                      <a:pt x="593" y="27"/>
                      <a:pt x="593" y="25"/>
                      <a:pt x="593" y="21"/>
                    </a:cubicBezTo>
                    <a:cubicBezTo>
                      <a:pt x="594" y="17"/>
                      <a:pt x="595" y="14"/>
                      <a:pt x="596" y="14"/>
                    </a:cubicBezTo>
                    <a:cubicBezTo>
                      <a:pt x="597" y="14"/>
                      <a:pt x="598" y="14"/>
                      <a:pt x="599" y="16"/>
                    </a:cubicBezTo>
                    <a:cubicBezTo>
                      <a:pt x="600" y="17"/>
                      <a:pt x="602" y="19"/>
                      <a:pt x="603" y="20"/>
                    </a:cubicBezTo>
                    <a:cubicBezTo>
                      <a:pt x="608" y="24"/>
                      <a:pt x="611" y="27"/>
                      <a:pt x="610" y="31"/>
                    </a:cubicBezTo>
                    <a:cubicBezTo>
                      <a:pt x="609" y="32"/>
                      <a:pt x="606" y="32"/>
                      <a:pt x="601" y="32"/>
                    </a:cubicBezTo>
                    <a:cubicBezTo>
                      <a:pt x="597" y="31"/>
                      <a:pt x="595" y="30"/>
                      <a:pt x="594" y="29"/>
                    </a:cubicBezTo>
                    <a:close/>
                    <a:moveTo>
                      <a:pt x="542" y="72"/>
                    </a:moveTo>
                    <a:cubicBezTo>
                      <a:pt x="541" y="71"/>
                      <a:pt x="540" y="68"/>
                      <a:pt x="541" y="64"/>
                    </a:cubicBezTo>
                    <a:cubicBezTo>
                      <a:pt x="542" y="61"/>
                      <a:pt x="543" y="59"/>
                      <a:pt x="544" y="59"/>
                    </a:cubicBezTo>
                    <a:cubicBezTo>
                      <a:pt x="544" y="59"/>
                      <a:pt x="545" y="59"/>
                      <a:pt x="545" y="60"/>
                    </a:cubicBezTo>
                    <a:cubicBezTo>
                      <a:pt x="546" y="61"/>
                      <a:pt x="548" y="62"/>
                      <a:pt x="549" y="63"/>
                    </a:cubicBezTo>
                    <a:cubicBezTo>
                      <a:pt x="553" y="65"/>
                      <a:pt x="556" y="67"/>
                      <a:pt x="557" y="68"/>
                    </a:cubicBezTo>
                    <a:cubicBezTo>
                      <a:pt x="558" y="69"/>
                      <a:pt x="558" y="71"/>
                      <a:pt x="558" y="72"/>
                    </a:cubicBezTo>
                    <a:cubicBezTo>
                      <a:pt x="557" y="74"/>
                      <a:pt x="554" y="74"/>
                      <a:pt x="549" y="74"/>
                    </a:cubicBezTo>
                    <a:cubicBezTo>
                      <a:pt x="546" y="74"/>
                      <a:pt x="543" y="74"/>
                      <a:pt x="542" y="72"/>
                    </a:cubicBezTo>
                    <a:close/>
                    <a:moveTo>
                      <a:pt x="544" y="87"/>
                    </a:moveTo>
                    <a:cubicBezTo>
                      <a:pt x="546" y="85"/>
                      <a:pt x="550" y="82"/>
                      <a:pt x="557" y="77"/>
                    </a:cubicBezTo>
                    <a:cubicBezTo>
                      <a:pt x="561" y="75"/>
                      <a:pt x="563" y="73"/>
                      <a:pt x="563" y="73"/>
                    </a:cubicBezTo>
                    <a:cubicBezTo>
                      <a:pt x="563" y="74"/>
                      <a:pt x="563" y="76"/>
                      <a:pt x="561" y="79"/>
                    </a:cubicBezTo>
                    <a:cubicBezTo>
                      <a:pt x="550" y="90"/>
                      <a:pt x="543" y="97"/>
                      <a:pt x="539" y="102"/>
                    </a:cubicBezTo>
                    <a:cubicBezTo>
                      <a:pt x="539" y="103"/>
                      <a:pt x="538" y="103"/>
                      <a:pt x="538" y="104"/>
                    </a:cubicBezTo>
                    <a:cubicBezTo>
                      <a:pt x="536" y="106"/>
                      <a:pt x="535" y="108"/>
                      <a:pt x="534" y="108"/>
                    </a:cubicBezTo>
                    <a:cubicBezTo>
                      <a:pt x="531" y="106"/>
                      <a:pt x="528" y="102"/>
                      <a:pt x="526" y="96"/>
                    </a:cubicBezTo>
                    <a:cubicBezTo>
                      <a:pt x="526" y="96"/>
                      <a:pt x="528" y="95"/>
                      <a:pt x="532" y="93"/>
                    </a:cubicBezTo>
                    <a:cubicBezTo>
                      <a:pt x="537" y="90"/>
                      <a:pt x="541" y="88"/>
                      <a:pt x="544" y="87"/>
                    </a:cubicBezTo>
                    <a:close/>
                  </a:path>
                </a:pathLst>
              </a:custGeom>
              <a:grpFill/>
              <a:ln>
                <a:noFill/>
              </a:ln>
            </p:spPr>
            <p:txBody>
              <a:bodyPr anchor="ctr"/>
              <a:lstStyle/>
              <a:p>
                <a:pPr algn="ctr"/>
                <a:endParaRPr/>
              </a:p>
            </p:txBody>
          </p:sp>
          <p:sp>
            <p:nvSpPr>
              <p:cNvPr id="63" name="iŝḷïďé">
                <a:extLst>
                  <a:ext uri="{FF2B5EF4-FFF2-40B4-BE49-F238E27FC236}">
                    <a16:creationId xmlns:a16="http://schemas.microsoft.com/office/drawing/2014/main" id="{789D51AE-CC8D-5B3D-75E6-99609A34B7FD}"/>
                  </a:ext>
                </a:extLst>
              </p:cNvPr>
              <p:cNvSpPr/>
              <p:nvPr/>
            </p:nvSpPr>
            <p:spPr bwMode="auto">
              <a:xfrm>
                <a:off x="3214688" y="3644901"/>
                <a:ext cx="268288" cy="95250"/>
              </a:xfrm>
              <a:custGeom>
                <a:avLst/>
                <a:gdLst>
                  <a:gd name="T0" fmla="*/ 49 w 342"/>
                  <a:gd name="T1" fmla="*/ 45 h 121"/>
                  <a:gd name="T2" fmla="*/ 2 w 342"/>
                  <a:gd name="T3" fmla="*/ 66 h 121"/>
                  <a:gd name="T4" fmla="*/ 5 w 342"/>
                  <a:gd name="T5" fmla="*/ 97 h 121"/>
                  <a:gd name="T6" fmla="*/ 31 w 342"/>
                  <a:gd name="T7" fmla="*/ 85 h 121"/>
                  <a:gd name="T8" fmla="*/ 69 w 342"/>
                  <a:gd name="T9" fmla="*/ 107 h 121"/>
                  <a:gd name="T10" fmla="*/ 80 w 342"/>
                  <a:gd name="T11" fmla="*/ 101 h 121"/>
                  <a:gd name="T12" fmla="*/ 65 w 342"/>
                  <a:gd name="T13" fmla="*/ 75 h 121"/>
                  <a:gd name="T14" fmla="*/ 56 w 342"/>
                  <a:gd name="T15" fmla="*/ 68 h 121"/>
                  <a:gd name="T16" fmla="*/ 88 w 342"/>
                  <a:gd name="T17" fmla="*/ 62 h 121"/>
                  <a:gd name="T18" fmla="*/ 73 w 342"/>
                  <a:gd name="T19" fmla="*/ 12 h 121"/>
                  <a:gd name="T20" fmla="*/ 32 w 342"/>
                  <a:gd name="T21" fmla="*/ 14 h 121"/>
                  <a:gd name="T22" fmla="*/ 44 w 342"/>
                  <a:gd name="T23" fmla="*/ 39 h 121"/>
                  <a:gd name="T24" fmla="*/ 52 w 342"/>
                  <a:gd name="T25" fmla="*/ 22 h 121"/>
                  <a:gd name="T26" fmla="*/ 52 w 342"/>
                  <a:gd name="T27" fmla="*/ 14 h 121"/>
                  <a:gd name="T28" fmla="*/ 46 w 342"/>
                  <a:gd name="T29" fmla="*/ 77 h 121"/>
                  <a:gd name="T30" fmla="*/ 44 w 342"/>
                  <a:gd name="T31" fmla="*/ 65 h 121"/>
                  <a:gd name="T32" fmla="*/ 182 w 342"/>
                  <a:gd name="T33" fmla="*/ 95 h 121"/>
                  <a:gd name="T34" fmla="*/ 200 w 342"/>
                  <a:gd name="T35" fmla="*/ 109 h 121"/>
                  <a:gd name="T36" fmla="*/ 202 w 342"/>
                  <a:gd name="T37" fmla="*/ 11 h 121"/>
                  <a:gd name="T38" fmla="*/ 137 w 342"/>
                  <a:gd name="T39" fmla="*/ 61 h 121"/>
                  <a:gd name="T40" fmla="*/ 157 w 342"/>
                  <a:gd name="T41" fmla="*/ 35 h 121"/>
                  <a:gd name="T42" fmla="*/ 174 w 342"/>
                  <a:gd name="T43" fmla="*/ 30 h 121"/>
                  <a:gd name="T44" fmla="*/ 160 w 342"/>
                  <a:gd name="T45" fmla="*/ 18 h 121"/>
                  <a:gd name="T46" fmla="*/ 132 w 342"/>
                  <a:gd name="T47" fmla="*/ 52 h 121"/>
                  <a:gd name="T48" fmla="*/ 180 w 342"/>
                  <a:gd name="T49" fmla="*/ 39 h 121"/>
                  <a:gd name="T50" fmla="*/ 181 w 342"/>
                  <a:gd name="T51" fmla="*/ 70 h 121"/>
                  <a:gd name="T52" fmla="*/ 168 w 342"/>
                  <a:gd name="T53" fmla="*/ 51 h 121"/>
                  <a:gd name="T54" fmla="*/ 147 w 342"/>
                  <a:gd name="T55" fmla="*/ 74 h 121"/>
                  <a:gd name="T56" fmla="*/ 153 w 342"/>
                  <a:gd name="T57" fmla="*/ 92 h 121"/>
                  <a:gd name="T58" fmla="*/ 172 w 342"/>
                  <a:gd name="T59" fmla="*/ 101 h 121"/>
                  <a:gd name="T60" fmla="*/ 140 w 342"/>
                  <a:gd name="T61" fmla="*/ 63 h 121"/>
                  <a:gd name="T62" fmla="*/ 147 w 342"/>
                  <a:gd name="T63" fmla="*/ 57 h 121"/>
                  <a:gd name="T64" fmla="*/ 283 w 342"/>
                  <a:gd name="T65" fmla="*/ 11 h 121"/>
                  <a:gd name="T66" fmla="*/ 282 w 342"/>
                  <a:gd name="T67" fmla="*/ 20 h 121"/>
                  <a:gd name="T68" fmla="*/ 287 w 342"/>
                  <a:gd name="T69" fmla="*/ 34 h 121"/>
                  <a:gd name="T70" fmla="*/ 292 w 342"/>
                  <a:gd name="T71" fmla="*/ 28 h 121"/>
                  <a:gd name="T72" fmla="*/ 257 w 342"/>
                  <a:gd name="T73" fmla="*/ 40 h 121"/>
                  <a:gd name="T74" fmla="*/ 261 w 342"/>
                  <a:gd name="T75" fmla="*/ 50 h 121"/>
                  <a:gd name="T76" fmla="*/ 277 w 342"/>
                  <a:gd name="T77" fmla="*/ 36 h 121"/>
                  <a:gd name="T78" fmla="*/ 253 w 342"/>
                  <a:gd name="T79" fmla="*/ 57 h 121"/>
                  <a:gd name="T80" fmla="*/ 268 w 342"/>
                  <a:gd name="T81" fmla="*/ 62 h 121"/>
                  <a:gd name="T82" fmla="*/ 241 w 342"/>
                  <a:gd name="T83" fmla="*/ 75 h 121"/>
                  <a:gd name="T84" fmla="*/ 257 w 342"/>
                  <a:gd name="T85" fmla="*/ 77 h 121"/>
                  <a:gd name="T86" fmla="*/ 252 w 342"/>
                  <a:gd name="T87" fmla="*/ 101 h 121"/>
                  <a:gd name="T88" fmla="*/ 277 w 342"/>
                  <a:gd name="T89" fmla="*/ 105 h 121"/>
                  <a:gd name="T90" fmla="*/ 280 w 342"/>
                  <a:gd name="T91" fmla="*/ 76 h 121"/>
                  <a:gd name="T92" fmla="*/ 292 w 342"/>
                  <a:gd name="T93" fmla="*/ 67 h 121"/>
                  <a:gd name="T94" fmla="*/ 281 w 342"/>
                  <a:gd name="T95" fmla="*/ 58 h 121"/>
                  <a:gd name="T96" fmla="*/ 282 w 342"/>
                  <a:gd name="T97" fmla="*/ 48 h 121"/>
                  <a:gd name="T98" fmla="*/ 298 w 342"/>
                  <a:gd name="T99" fmla="*/ 78 h 121"/>
                  <a:gd name="T100" fmla="*/ 283 w 342"/>
                  <a:gd name="T101" fmla="*/ 93 h 121"/>
                  <a:gd name="T102" fmla="*/ 316 w 342"/>
                  <a:gd name="T103" fmla="*/ 29 h 121"/>
                  <a:gd name="T104" fmla="*/ 312 w 342"/>
                  <a:gd name="T105" fmla="*/ 40 h 121"/>
                  <a:gd name="T106" fmla="*/ 337 w 342"/>
                  <a:gd name="T107" fmla="*/ 46 h 121"/>
                  <a:gd name="T108" fmla="*/ 327 w 342"/>
                  <a:gd name="T109" fmla="*/ 60 h 121"/>
                  <a:gd name="T110" fmla="*/ 320 w 342"/>
                  <a:gd name="T111" fmla="*/ 107 h 121"/>
                  <a:gd name="T112" fmla="*/ 313 w 342"/>
                  <a:gd name="T113" fmla="*/ 105 h 121"/>
                  <a:gd name="T114" fmla="*/ 261 w 342"/>
                  <a:gd name="T115" fmla="*/ 77 h 121"/>
                  <a:gd name="T116" fmla="*/ 263 w 342"/>
                  <a:gd name="T117" fmla="*/ 9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121">
                    <a:moveTo>
                      <a:pt x="35" y="50"/>
                    </a:moveTo>
                    <a:cubicBezTo>
                      <a:pt x="36" y="51"/>
                      <a:pt x="37" y="51"/>
                      <a:pt x="39" y="50"/>
                    </a:cubicBezTo>
                    <a:cubicBezTo>
                      <a:pt x="40" y="49"/>
                      <a:pt x="40" y="49"/>
                      <a:pt x="41" y="49"/>
                    </a:cubicBezTo>
                    <a:cubicBezTo>
                      <a:pt x="41" y="49"/>
                      <a:pt x="42" y="49"/>
                      <a:pt x="42" y="48"/>
                    </a:cubicBezTo>
                    <a:cubicBezTo>
                      <a:pt x="46" y="46"/>
                      <a:pt x="48" y="45"/>
                      <a:pt x="49" y="45"/>
                    </a:cubicBezTo>
                    <a:cubicBezTo>
                      <a:pt x="50" y="45"/>
                      <a:pt x="53" y="47"/>
                      <a:pt x="56" y="50"/>
                    </a:cubicBezTo>
                    <a:cubicBezTo>
                      <a:pt x="57" y="51"/>
                      <a:pt x="58" y="52"/>
                      <a:pt x="58" y="52"/>
                    </a:cubicBezTo>
                    <a:cubicBezTo>
                      <a:pt x="31" y="58"/>
                      <a:pt x="13" y="62"/>
                      <a:pt x="6" y="65"/>
                    </a:cubicBezTo>
                    <a:cubicBezTo>
                      <a:pt x="6" y="65"/>
                      <a:pt x="5" y="65"/>
                      <a:pt x="5" y="65"/>
                    </a:cubicBezTo>
                    <a:cubicBezTo>
                      <a:pt x="3" y="65"/>
                      <a:pt x="3" y="65"/>
                      <a:pt x="2" y="66"/>
                    </a:cubicBezTo>
                    <a:cubicBezTo>
                      <a:pt x="3" y="69"/>
                      <a:pt x="4" y="72"/>
                      <a:pt x="7" y="74"/>
                    </a:cubicBezTo>
                    <a:cubicBezTo>
                      <a:pt x="7" y="74"/>
                      <a:pt x="8" y="74"/>
                      <a:pt x="9" y="73"/>
                    </a:cubicBezTo>
                    <a:cubicBezTo>
                      <a:pt x="11" y="72"/>
                      <a:pt x="13" y="70"/>
                      <a:pt x="14" y="70"/>
                    </a:cubicBezTo>
                    <a:cubicBezTo>
                      <a:pt x="18" y="69"/>
                      <a:pt x="24" y="68"/>
                      <a:pt x="31" y="67"/>
                    </a:cubicBezTo>
                    <a:cubicBezTo>
                      <a:pt x="29" y="80"/>
                      <a:pt x="21" y="90"/>
                      <a:pt x="5" y="97"/>
                    </a:cubicBezTo>
                    <a:cubicBezTo>
                      <a:pt x="2" y="98"/>
                      <a:pt x="0" y="100"/>
                      <a:pt x="0" y="100"/>
                    </a:cubicBezTo>
                    <a:cubicBezTo>
                      <a:pt x="1" y="101"/>
                      <a:pt x="3" y="102"/>
                      <a:pt x="7" y="101"/>
                    </a:cubicBezTo>
                    <a:cubicBezTo>
                      <a:pt x="15" y="100"/>
                      <a:pt x="21" y="98"/>
                      <a:pt x="24" y="96"/>
                    </a:cubicBezTo>
                    <a:cubicBezTo>
                      <a:pt x="24" y="96"/>
                      <a:pt x="24" y="95"/>
                      <a:pt x="24" y="94"/>
                    </a:cubicBezTo>
                    <a:cubicBezTo>
                      <a:pt x="25" y="88"/>
                      <a:pt x="27" y="86"/>
                      <a:pt x="31" y="85"/>
                    </a:cubicBezTo>
                    <a:cubicBezTo>
                      <a:pt x="32" y="85"/>
                      <a:pt x="33" y="86"/>
                      <a:pt x="35" y="87"/>
                    </a:cubicBezTo>
                    <a:cubicBezTo>
                      <a:pt x="36" y="87"/>
                      <a:pt x="36" y="87"/>
                      <a:pt x="36" y="87"/>
                    </a:cubicBezTo>
                    <a:cubicBezTo>
                      <a:pt x="40" y="90"/>
                      <a:pt x="44" y="92"/>
                      <a:pt x="49" y="94"/>
                    </a:cubicBezTo>
                    <a:cubicBezTo>
                      <a:pt x="55" y="96"/>
                      <a:pt x="58" y="97"/>
                      <a:pt x="58" y="97"/>
                    </a:cubicBezTo>
                    <a:cubicBezTo>
                      <a:pt x="65" y="100"/>
                      <a:pt x="69" y="103"/>
                      <a:pt x="69" y="107"/>
                    </a:cubicBezTo>
                    <a:cubicBezTo>
                      <a:pt x="69" y="111"/>
                      <a:pt x="71" y="113"/>
                      <a:pt x="75" y="114"/>
                    </a:cubicBezTo>
                    <a:cubicBezTo>
                      <a:pt x="87" y="116"/>
                      <a:pt x="98" y="116"/>
                      <a:pt x="105" y="114"/>
                    </a:cubicBezTo>
                    <a:cubicBezTo>
                      <a:pt x="108" y="113"/>
                      <a:pt x="110" y="113"/>
                      <a:pt x="109" y="112"/>
                    </a:cubicBezTo>
                    <a:cubicBezTo>
                      <a:pt x="109" y="111"/>
                      <a:pt x="108" y="110"/>
                      <a:pt x="104" y="108"/>
                    </a:cubicBezTo>
                    <a:cubicBezTo>
                      <a:pt x="99" y="106"/>
                      <a:pt x="91" y="104"/>
                      <a:pt x="80" y="101"/>
                    </a:cubicBezTo>
                    <a:cubicBezTo>
                      <a:pt x="76" y="100"/>
                      <a:pt x="73" y="99"/>
                      <a:pt x="72" y="99"/>
                    </a:cubicBezTo>
                    <a:cubicBezTo>
                      <a:pt x="72" y="98"/>
                      <a:pt x="69" y="97"/>
                      <a:pt x="64" y="94"/>
                    </a:cubicBezTo>
                    <a:cubicBezTo>
                      <a:pt x="59" y="91"/>
                      <a:pt x="56" y="89"/>
                      <a:pt x="54" y="88"/>
                    </a:cubicBezTo>
                    <a:cubicBezTo>
                      <a:pt x="54" y="84"/>
                      <a:pt x="55" y="81"/>
                      <a:pt x="57" y="79"/>
                    </a:cubicBezTo>
                    <a:cubicBezTo>
                      <a:pt x="60" y="77"/>
                      <a:pt x="62" y="76"/>
                      <a:pt x="65" y="75"/>
                    </a:cubicBezTo>
                    <a:cubicBezTo>
                      <a:pt x="66" y="75"/>
                      <a:pt x="67" y="75"/>
                      <a:pt x="69" y="76"/>
                    </a:cubicBezTo>
                    <a:cubicBezTo>
                      <a:pt x="70" y="76"/>
                      <a:pt x="70" y="76"/>
                      <a:pt x="71" y="76"/>
                    </a:cubicBezTo>
                    <a:cubicBezTo>
                      <a:pt x="71" y="75"/>
                      <a:pt x="71" y="74"/>
                      <a:pt x="71" y="73"/>
                    </a:cubicBezTo>
                    <a:cubicBezTo>
                      <a:pt x="70" y="70"/>
                      <a:pt x="69" y="68"/>
                      <a:pt x="69" y="68"/>
                    </a:cubicBezTo>
                    <a:cubicBezTo>
                      <a:pt x="67" y="67"/>
                      <a:pt x="63" y="67"/>
                      <a:pt x="56" y="68"/>
                    </a:cubicBezTo>
                    <a:cubicBezTo>
                      <a:pt x="56" y="66"/>
                      <a:pt x="56" y="65"/>
                      <a:pt x="56" y="63"/>
                    </a:cubicBezTo>
                    <a:cubicBezTo>
                      <a:pt x="56" y="63"/>
                      <a:pt x="57" y="63"/>
                      <a:pt x="57" y="63"/>
                    </a:cubicBezTo>
                    <a:cubicBezTo>
                      <a:pt x="67" y="61"/>
                      <a:pt x="73" y="60"/>
                      <a:pt x="77" y="61"/>
                    </a:cubicBezTo>
                    <a:cubicBezTo>
                      <a:pt x="78" y="61"/>
                      <a:pt x="80" y="61"/>
                      <a:pt x="82" y="62"/>
                    </a:cubicBezTo>
                    <a:cubicBezTo>
                      <a:pt x="85" y="63"/>
                      <a:pt x="88" y="63"/>
                      <a:pt x="88" y="62"/>
                    </a:cubicBezTo>
                    <a:cubicBezTo>
                      <a:pt x="89" y="62"/>
                      <a:pt x="89" y="59"/>
                      <a:pt x="88" y="56"/>
                    </a:cubicBezTo>
                    <a:cubicBezTo>
                      <a:pt x="86" y="51"/>
                      <a:pt x="85" y="49"/>
                      <a:pt x="83" y="49"/>
                    </a:cubicBezTo>
                    <a:cubicBezTo>
                      <a:pt x="83" y="49"/>
                      <a:pt x="81" y="49"/>
                      <a:pt x="77" y="49"/>
                    </a:cubicBezTo>
                    <a:cubicBezTo>
                      <a:pt x="74" y="50"/>
                      <a:pt x="71" y="51"/>
                      <a:pt x="68" y="51"/>
                    </a:cubicBezTo>
                    <a:cubicBezTo>
                      <a:pt x="70" y="31"/>
                      <a:pt x="71" y="18"/>
                      <a:pt x="73" y="12"/>
                    </a:cubicBezTo>
                    <a:cubicBezTo>
                      <a:pt x="73" y="12"/>
                      <a:pt x="74" y="11"/>
                      <a:pt x="74" y="11"/>
                    </a:cubicBezTo>
                    <a:cubicBezTo>
                      <a:pt x="73" y="10"/>
                      <a:pt x="71" y="9"/>
                      <a:pt x="68" y="8"/>
                    </a:cubicBezTo>
                    <a:cubicBezTo>
                      <a:pt x="63" y="7"/>
                      <a:pt x="56" y="8"/>
                      <a:pt x="49" y="10"/>
                    </a:cubicBezTo>
                    <a:cubicBezTo>
                      <a:pt x="42" y="12"/>
                      <a:pt x="37" y="13"/>
                      <a:pt x="33" y="13"/>
                    </a:cubicBezTo>
                    <a:cubicBezTo>
                      <a:pt x="32" y="13"/>
                      <a:pt x="32" y="13"/>
                      <a:pt x="32" y="14"/>
                    </a:cubicBezTo>
                    <a:cubicBezTo>
                      <a:pt x="31" y="31"/>
                      <a:pt x="32" y="43"/>
                      <a:pt x="35" y="50"/>
                    </a:cubicBezTo>
                    <a:close/>
                    <a:moveTo>
                      <a:pt x="57" y="44"/>
                    </a:moveTo>
                    <a:cubicBezTo>
                      <a:pt x="56" y="44"/>
                      <a:pt x="55" y="44"/>
                      <a:pt x="53" y="43"/>
                    </a:cubicBezTo>
                    <a:cubicBezTo>
                      <a:pt x="53" y="40"/>
                      <a:pt x="53" y="38"/>
                      <a:pt x="53" y="38"/>
                    </a:cubicBezTo>
                    <a:cubicBezTo>
                      <a:pt x="51" y="38"/>
                      <a:pt x="48" y="38"/>
                      <a:pt x="44" y="39"/>
                    </a:cubicBezTo>
                    <a:cubicBezTo>
                      <a:pt x="43" y="39"/>
                      <a:pt x="43" y="39"/>
                      <a:pt x="42" y="39"/>
                    </a:cubicBezTo>
                    <a:cubicBezTo>
                      <a:pt x="42" y="38"/>
                      <a:pt x="42" y="37"/>
                      <a:pt x="42" y="36"/>
                    </a:cubicBezTo>
                    <a:cubicBezTo>
                      <a:pt x="43" y="34"/>
                      <a:pt x="45" y="32"/>
                      <a:pt x="48" y="31"/>
                    </a:cubicBezTo>
                    <a:cubicBezTo>
                      <a:pt x="50" y="31"/>
                      <a:pt x="51" y="31"/>
                      <a:pt x="51" y="30"/>
                    </a:cubicBezTo>
                    <a:cubicBezTo>
                      <a:pt x="52" y="26"/>
                      <a:pt x="53" y="23"/>
                      <a:pt x="52" y="22"/>
                    </a:cubicBezTo>
                    <a:cubicBezTo>
                      <a:pt x="52" y="22"/>
                      <a:pt x="51" y="22"/>
                      <a:pt x="49" y="22"/>
                    </a:cubicBezTo>
                    <a:cubicBezTo>
                      <a:pt x="46" y="23"/>
                      <a:pt x="44" y="23"/>
                      <a:pt x="43" y="23"/>
                    </a:cubicBezTo>
                    <a:cubicBezTo>
                      <a:pt x="43" y="23"/>
                      <a:pt x="43" y="22"/>
                      <a:pt x="43" y="21"/>
                    </a:cubicBezTo>
                    <a:cubicBezTo>
                      <a:pt x="43" y="20"/>
                      <a:pt x="43" y="20"/>
                      <a:pt x="44" y="19"/>
                    </a:cubicBezTo>
                    <a:cubicBezTo>
                      <a:pt x="47" y="17"/>
                      <a:pt x="50" y="15"/>
                      <a:pt x="52" y="14"/>
                    </a:cubicBezTo>
                    <a:cubicBezTo>
                      <a:pt x="55" y="14"/>
                      <a:pt x="57" y="16"/>
                      <a:pt x="58" y="21"/>
                    </a:cubicBezTo>
                    <a:cubicBezTo>
                      <a:pt x="58" y="23"/>
                      <a:pt x="58" y="25"/>
                      <a:pt x="58" y="28"/>
                    </a:cubicBezTo>
                    <a:cubicBezTo>
                      <a:pt x="58" y="38"/>
                      <a:pt x="58" y="43"/>
                      <a:pt x="57" y="44"/>
                    </a:cubicBezTo>
                    <a:close/>
                    <a:moveTo>
                      <a:pt x="44" y="65"/>
                    </a:moveTo>
                    <a:cubicBezTo>
                      <a:pt x="47" y="67"/>
                      <a:pt x="47" y="71"/>
                      <a:pt x="46" y="77"/>
                    </a:cubicBezTo>
                    <a:cubicBezTo>
                      <a:pt x="46" y="79"/>
                      <a:pt x="46" y="80"/>
                      <a:pt x="46" y="82"/>
                    </a:cubicBezTo>
                    <a:cubicBezTo>
                      <a:pt x="43" y="80"/>
                      <a:pt x="40" y="78"/>
                      <a:pt x="37" y="75"/>
                    </a:cubicBezTo>
                    <a:cubicBezTo>
                      <a:pt x="37" y="74"/>
                      <a:pt x="37" y="74"/>
                      <a:pt x="37" y="73"/>
                    </a:cubicBezTo>
                    <a:cubicBezTo>
                      <a:pt x="38" y="69"/>
                      <a:pt x="39" y="66"/>
                      <a:pt x="40" y="65"/>
                    </a:cubicBezTo>
                    <a:cubicBezTo>
                      <a:pt x="44" y="65"/>
                      <a:pt x="44" y="65"/>
                      <a:pt x="44" y="65"/>
                    </a:cubicBezTo>
                    <a:close/>
                    <a:moveTo>
                      <a:pt x="198" y="13"/>
                    </a:moveTo>
                    <a:cubicBezTo>
                      <a:pt x="199" y="26"/>
                      <a:pt x="200" y="40"/>
                      <a:pt x="200" y="56"/>
                    </a:cubicBezTo>
                    <a:cubicBezTo>
                      <a:pt x="201" y="71"/>
                      <a:pt x="201" y="84"/>
                      <a:pt x="200" y="95"/>
                    </a:cubicBezTo>
                    <a:cubicBezTo>
                      <a:pt x="200" y="97"/>
                      <a:pt x="199" y="98"/>
                      <a:pt x="197" y="98"/>
                    </a:cubicBezTo>
                    <a:cubicBezTo>
                      <a:pt x="192" y="98"/>
                      <a:pt x="187" y="97"/>
                      <a:pt x="182" y="95"/>
                    </a:cubicBezTo>
                    <a:cubicBezTo>
                      <a:pt x="182" y="95"/>
                      <a:pt x="181" y="95"/>
                      <a:pt x="181" y="95"/>
                    </a:cubicBezTo>
                    <a:cubicBezTo>
                      <a:pt x="181" y="96"/>
                      <a:pt x="182" y="97"/>
                      <a:pt x="182" y="97"/>
                    </a:cubicBezTo>
                    <a:cubicBezTo>
                      <a:pt x="184" y="99"/>
                      <a:pt x="187" y="102"/>
                      <a:pt x="192" y="105"/>
                    </a:cubicBezTo>
                    <a:cubicBezTo>
                      <a:pt x="194" y="106"/>
                      <a:pt x="195" y="107"/>
                      <a:pt x="195" y="107"/>
                    </a:cubicBezTo>
                    <a:cubicBezTo>
                      <a:pt x="196" y="107"/>
                      <a:pt x="198" y="108"/>
                      <a:pt x="200" y="109"/>
                    </a:cubicBezTo>
                    <a:cubicBezTo>
                      <a:pt x="203" y="110"/>
                      <a:pt x="205" y="111"/>
                      <a:pt x="207" y="112"/>
                    </a:cubicBezTo>
                    <a:cubicBezTo>
                      <a:pt x="209" y="113"/>
                      <a:pt x="211" y="112"/>
                      <a:pt x="211" y="109"/>
                    </a:cubicBezTo>
                    <a:cubicBezTo>
                      <a:pt x="209" y="94"/>
                      <a:pt x="208" y="66"/>
                      <a:pt x="208" y="27"/>
                    </a:cubicBezTo>
                    <a:cubicBezTo>
                      <a:pt x="208" y="24"/>
                      <a:pt x="209" y="21"/>
                      <a:pt x="211" y="17"/>
                    </a:cubicBezTo>
                    <a:cubicBezTo>
                      <a:pt x="212" y="15"/>
                      <a:pt x="209" y="12"/>
                      <a:pt x="202" y="11"/>
                    </a:cubicBezTo>
                    <a:cubicBezTo>
                      <a:pt x="199" y="10"/>
                      <a:pt x="198" y="11"/>
                      <a:pt x="198" y="13"/>
                    </a:cubicBezTo>
                    <a:close/>
                    <a:moveTo>
                      <a:pt x="118" y="71"/>
                    </a:moveTo>
                    <a:cubicBezTo>
                      <a:pt x="117" y="72"/>
                      <a:pt x="117" y="73"/>
                      <a:pt x="117" y="73"/>
                    </a:cubicBezTo>
                    <a:cubicBezTo>
                      <a:pt x="117" y="74"/>
                      <a:pt x="118" y="74"/>
                      <a:pt x="119" y="73"/>
                    </a:cubicBezTo>
                    <a:cubicBezTo>
                      <a:pt x="125" y="72"/>
                      <a:pt x="131" y="68"/>
                      <a:pt x="137" y="61"/>
                    </a:cubicBezTo>
                    <a:cubicBezTo>
                      <a:pt x="138" y="61"/>
                      <a:pt x="138" y="59"/>
                      <a:pt x="137" y="56"/>
                    </a:cubicBezTo>
                    <a:cubicBezTo>
                      <a:pt x="136" y="55"/>
                      <a:pt x="138" y="52"/>
                      <a:pt x="143" y="45"/>
                    </a:cubicBezTo>
                    <a:cubicBezTo>
                      <a:pt x="147" y="38"/>
                      <a:pt x="151" y="34"/>
                      <a:pt x="153" y="33"/>
                    </a:cubicBezTo>
                    <a:cubicBezTo>
                      <a:pt x="154" y="32"/>
                      <a:pt x="155" y="33"/>
                      <a:pt x="157" y="34"/>
                    </a:cubicBezTo>
                    <a:cubicBezTo>
                      <a:pt x="157" y="35"/>
                      <a:pt x="158" y="35"/>
                      <a:pt x="157" y="35"/>
                    </a:cubicBezTo>
                    <a:cubicBezTo>
                      <a:pt x="160" y="38"/>
                      <a:pt x="162" y="39"/>
                      <a:pt x="164" y="39"/>
                    </a:cubicBezTo>
                    <a:cubicBezTo>
                      <a:pt x="166" y="39"/>
                      <a:pt x="167" y="38"/>
                      <a:pt x="169" y="36"/>
                    </a:cubicBezTo>
                    <a:cubicBezTo>
                      <a:pt x="169" y="36"/>
                      <a:pt x="169" y="35"/>
                      <a:pt x="169" y="35"/>
                    </a:cubicBezTo>
                    <a:cubicBezTo>
                      <a:pt x="170" y="35"/>
                      <a:pt x="170" y="35"/>
                      <a:pt x="171" y="34"/>
                    </a:cubicBezTo>
                    <a:cubicBezTo>
                      <a:pt x="173" y="32"/>
                      <a:pt x="174" y="31"/>
                      <a:pt x="174" y="30"/>
                    </a:cubicBezTo>
                    <a:cubicBezTo>
                      <a:pt x="175" y="29"/>
                      <a:pt x="174" y="29"/>
                      <a:pt x="171" y="28"/>
                    </a:cubicBezTo>
                    <a:cubicBezTo>
                      <a:pt x="164" y="28"/>
                      <a:pt x="159" y="28"/>
                      <a:pt x="156" y="27"/>
                    </a:cubicBezTo>
                    <a:cubicBezTo>
                      <a:pt x="156" y="26"/>
                      <a:pt x="156" y="26"/>
                      <a:pt x="156" y="25"/>
                    </a:cubicBezTo>
                    <a:cubicBezTo>
                      <a:pt x="158" y="23"/>
                      <a:pt x="159" y="22"/>
                      <a:pt x="160" y="20"/>
                    </a:cubicBezTo>
                    <a:cubicBezTo>
                      <a:pt x="161" y="20"/>
                      <a:pt x="161" y="19"/>
                      <a:pt x="160" y="18"/>
                    </a:cubicBezTo>
                    <a:cubicBezTo>
                      <a:pt x="160" y="18"/>
                      <a:pt x="160" y="18"/>
                      <a:pt x="160" y="18"/>
                    </a:cubicBezTo>
                    <a:cubicBezTo>
                      <a:pt x="155" y="13"/>
                      <a:pt x="152" y="12"/>
                      <a:pt x="150" y="15"/>
                    </a:cubicBezTo>
                    <a:cubicBezTo>
                      <a:pt x="150" y="16"/>
                      <a:pt x="149" y="19"/>
                      <a:pt x="147" y="22"/>
                    </a:cubicBezTo>
                    <a:cubicBezTo>
                      <a:pt x="146" y="24"/>
                      <a:pt x="146" y="26"/>
                      <a:pt x="145" y="27"/>
                    </a:cubicBezTo>
                    <a:cubicBezTo>
                      <a:pt x="138" y="41"/>
                      <a:pt x="134" y="49"/>
                      <a:pt x="132" y="52"/>
                    </a:cubicBezTo>
                    <a:cubicBezTo>
                      <a:pt x="125" y="60"/>
                      <a:pt x="120" y="66"/>
                      <a:pt x="118" y="71"/>
                    </a:cubicBezTo>
                    <a:close/>
                    <a:moveTo>
                      <a:pt x="181" y="70"/>
                    </a:moveTo>
                    <a:cubicBezTo>
                      <a:pt x="179" y="69"/>
                      <a:pt x="179" y="67"/>
                      <a:pt x="178" y="62"/>
                    </a:cubicBezTo>
                    <a:cubicBezTo>
                      <a:pt x="178" y="56"/>
                      <a:pt x="178" y="50"/>
                      <a:pt x="177" y="45"/>
                    </a:cubicBezTo>
                    <a:cubicBezTo>
                      <a:pt x="177" y="41"/>
                      <a:pt x="178" y="39"/>
                      <a:pt x="180" y="39"/>
                    </a:cubicBezTo>
                    <a:cubicBezTo>
                      <a:pt x="181" y="39"/>
                      <a:pt x="182" y="39"/>
                      <a:pt x="184" y="40"/>
                    </a:cubicBezTo>
                    <a:cubicBezTo>
                      <a:pt x="185" y="41"/>
                      <a:pt x="186" y="41"/>
                      <a:pt x="187" y="41"/>
                    </a:cubicBezTo>
                    <a:cubicBezTo>
                      <a:pt x="188" y="42"/>
                      <a:pt x="189" y="43"/>
                      <a:pt x="188" y="45"/>
                    </a:cubicBezTo>
                    <a:cubicBezTo>
                      <a:pt x="187" y="47"/>
                      <a:pt x="187" y="52"/>
                      <a:pt x="187" y="59"/>
                    </a:cubicBezTo>
                    <a:cubicBezTo>
                      <a:pt x="186" y="66"/>
                      <a:pt x="184" y="70"/>
                      <a:pt x="181" y="70"/>
                    </a:cubicBezTo>
                    <a:close/>
                    <a:moveTo>
                      <a:pt x="140" y="59"/>
                    </a:moveTo>
                    <a:cubicBezTo>
                      <a:pt x="139" y="57"/>
                      <a:pt x="142" y="54"/>
                      <a:pt x="146" y="51"/>
                    </a:cubicBezTo>
                    <a:cubicBezTo>
                      <a:pt x="150" y="49"/>
                      <a:pt x="154" y="48"/>
                      <a:pt x="157" y="47"/>
                    </a:cubicBezTo>
                    <a:cubicBezTo>
                      <a:pt x="161" y="47"/>
                      <a:pt x="165" y="48"/>
                      <a:pt x="167" y="49"/>
                    </a:cubicBezTo>
                    <a:cubicBezTo>
                      <a:pt x="169" y="50"/>
                      <a:pt x="169" y="51"/>
                      <a:pt x="168" y="51"/>
                    </a:cubicBezTo>
                    <a:cubicBezTo>
                      <a:pt x="166" y="55"/>
                      <a:pt x="164" y="60"/>
                      <a:pt x="164" y="68"/>
                    </a:cubicBezTo>
                    <a:cubicBezTo>
                      <a:pt x="164" y="71"/>
                      <a:pt x="164" y="74"/>
                      <a:pt x="163" y="76"/>
                    </a:cubicBezTo>
                    <a:cubicBezTo>
                      <a:pt x="162" y="78"/>
                      <a:pt x="162" y="78"/>
                      <a:pt x="161" y="78"/>
                    </a:cubicBezTo>
                    <a:cubicBezTo>
                      <a:pt x="158" y="78"/>
                      <a:pt x="156" y="76"/>
                      <a:pt x="152" y="74"/>
                    </a:cubicBezTo>
                    <a:cubicBezTo>
                      <a:pt x="151" y="74"/>
                      <a:pt x="150" y="74"/>
                      <a:pt x="147" y="74"/>
                    </a:cubicBezTo>
                    <a:cubicBezTo>
                      <a:pt x="149" y="74"/>
                      <a:pt x="148" y="74"/>
                      <a:pt x="146" y="73"/>
                    </a:cubicBezTo>
                    <a:cubicBezTo>
                      <a:pt x="145" y="73"/>
                      <a:pt x="144" y="74"/>
                      <a:pt x="144" y="77"/>
                    </a:cubicBezTo>
                    <a:cubicBezTo>
                      <a:pt x="144" y="84"/>
                      <a:pt x="145" y="89"/>
                      <a:pt x="146" y="90"/>
                    </a:cubicBezTo>
                    <a:cubicBezTo>
                      <a:pt x="148" y="91"/>
                      <a:pt x="150" y="92"/>
                      <a:pt x="152" y="92"/>
                    </a:cubicBezTo>
                    <a:cubicBezTo>
                      <a:pt x="152" y="92"/>
                      <a:pt x="153" y="92"/>
                      <a:pt x="153" y="92"/>
                    </a:cubicBezTo>
                    <a:cubicBezTo>
                      <a:pt x="157" y="92"/>
                      <a:pt x="160" y="91"/>
                      <a:pt x="161" y="89"/>
                    </a:cubicBezTo>
                    <a:cubicBezTo>
                      <a:pt x="163" y="87"/>
                      <a:pt x="164" y="84"/>
                      <a:pt x="165" y="78"/>
                    </a:cubicBezTo>
                    <a:cubicBezTo>
                      <a:pt x="165" y="77"/>
                      <a:pt x="166" y="77"/>
                      <a:pt x="167" y="78"/>
                    </a:cubicBezTo>
                    <a:cubicBezTo>
                      <a:pt x="169" y="83"/>
                      <a:pt x="171" y="89"/>
                      <a:pt x="172" y="96"/>
                    </a:cubicBezTo>
                    <a:cubicBezTo>
                      <a:pt x="173" y="99"/>
                      <a:pt x="173" y="100"/>
                      <a:pt x="172" y="101"/>
                    </a:cubicBezTo>
                    <a:cubicBezTo>
                      <a:pt x="170" y="101"/>
                      <a:pt x="167" y="102"/>
                      <a:pt x="162" y="102"/>
                    </a:cubicBezTo>
                    <a:cubicBezTo>
                      <a:pt x="154" y="102"/>
                      <a:pt x="148" y="102"/>
                      <a:pt x="145" y="101"/>
                    </a:cubicBezTo>
                    <a:cubicBezTo>
                      <a:pt x="142" y="98"/>
                      <a:pt x="141" y="95"/>
                      <a:pt x="140" y="90"/>
                    </a:cubicBezTo>
                    <a:cubicBezTo>
                      <a:pt x="139" y="85"/>
                      <a:pt x="138" y="79"/>
                      <a:pt x="139" y="74"/>
                    </a:cubicBezTo>
                    <a:cubicBezTo>
                      <a:pt x="139" y="71"/>
                      <a:pt x="140" y="67"/>
                      <a:pt x="140" y="63"/>
                    </a:cubicBezTo>
                    <a:cubicBezTo>
                      <a:pt x="140" y="61"/>
                      <a:pt x="140" y="60"/>
                      <a:pt x="140" y="59"/>
                    </a:cubicBezTo>
                    <a:close/>
                    <a:moveTo>
                      <a:pt x="156" y="67"/>
                    </a:moveTo>
                    <a:cubicBezTo>
                      <a:pt x="155" y="68"/>
                      <a:pt x="153" y="69"/>
                      <a:pt x="150" y="69"/>
                    </a:cubicBezTo>
                    <a:cubicBezTo>
                      <a:pt x="147" y="69"/>
                      <a:pt x="145" y="68"/>
                      <a:pt x="145" y="66"/>
                    </a:cubicBezTo>
                    <a:cubicBezTo>
                      <a:pt x="145" y="63"/>
                      <a:pt x="146" y="60"/>
                      <a:pt x="147" y="57"/>
                    </a:cubicBezTo>
                    <a:cubicBezTo>
                      <a:pt x="148" y="55"/>
                      <a:pt x="150" y="54"/>
                      <a:pt x="152" y="54"/>
                    </a:cubicBezTo>
                    <a:cubicBezTo>
                      <a:pt x="154" y="54"/>
                      <a:pt x="156" y="54"/>
                      <a:pt x="156" y="55"/>
                    </a:cubicBezTo>
                    <a:cubicBezTo>
                      <a:pt x="156" y="59"/>
                      <a:pt x="156" y="63"/>
                      <a:pt x="156" y="67"/>
                    </a:cubicBezTo>
                    <a:close/>
                    <a:moveTo>
                      <a:pt x="282" y="20"/>
                    </a:moveTo>
                    <a:cubicBezTo>
                      <a:pt x="286" y="20"/>
                      <a:pt x="286" y="17"/>
                      <a:pt x="283" y="11"/>
                    </a:cubicBezTo>
                    <a:cubicBezTo>
                      <a:pt x="283" y="10"/>
                      <a:pt x="282" y="8"/>
                      <a:pt x="281" y="6"/>
                    </a:cubicBezTo>
                    <a:cubicBezTo>
                      <a:pt x="280" y="4"/>
                      <a:pt x="280" y="3"/>
                      <a:pt x="280" y="1"/>
                    </a:cubicBezTo>
                    <a:cubicBezTo>
                      <a:pt x="279" y="0"/>
                      <a:pt x="278" y="1"/>
                      <a:pt x="276" y="2"/>
                    </a:cubicBezTo>
                    <a:cubicBezTo>
                      <a:pt x="273" y="6"/>
                      <a:pt x="272" y="10"/>
                      <a:pt x="272" y="13"/>
                    </a:cubicBezTo>
                    <a:cubicBezTo>
                      <a:pt x="273" y="16"/>
                      <a:pt x="276" y="19"/>
                      <a:pt x="282" y="20"/>
                    </a:cubicBezTo>
                    <a:close/>
                    <a:moveTo>
                      <a:pt x="282" y="48"/>
                    </a:moveTo>
                    <a:cubicBezTo>
                      <a:pt x="282" y="47"/>
                      <a:pt x="284" y="45"/>
                      <a:pt x="287" y="42"/>
                    </a:cubicBezTo>
                    <a:cubicBezTo>
                      <a:pt x="287" y="42"/>
                      <a:pt x="288" y="41"/>
                      <a:pt x="289" y="41"/>
                    </a:cubicBezTo>
                    <a:cubicBezTo>
                      <a:pt x="290" y="40"/>
                      <a:pt x="291" y="39"/>
                      <a:pt x="292" y="37"/>
                    </a:cubicBezTo>
                    <a:cubicBezTo>
                      <a:pt x="292" y="36"/>
                      <a:pt x="291" y="35"/>
                      <a:pt x="287" y="34"/>
                    </a:cubicBezTo>
                    <a:cubicBezTo>
                      <a:pt x="286" y="34"/>
                      <a:pt x="286" y="33"/>
                      <a:pt x="286" y="33"/>
                    </a:cubicBezTo>
                    <a:cubicBezTo>
                      <a:pt x="285" y="33"/>
                      <a:pt x="285" y="33"/>
                      <a:pt x="286" y="32"/>
                    </a:cubicBezTo>
                    <a:cubicBezTo>
                      <a:pt x="286" y="32"/>
                      <a:pt x="287" y="32"/>
                      <a:pt x="288" y="31"/>
                    </a:cubicBezTo>
                    <a:cubicBezTo>
                      <a:pt x="290" y="31"/>
                      <a:pt x="290" y="30"/>
                      <a:pt x="290" y="30"/>
                    </a:cubicBezTo>
                    <a:cubicBezTo>
                      <a:pt x="292" y="30"/>
                      <a:pt x="292" y="29"/>
                      <a:pt x="292" y="28"/>
                    </a:cubicBezTo>
                    <a:cubicBezTo>
                      <a:pt x="292" y="28"/>
                      <a:pt x="292" y="27"/>
                      <a:pt x="291" y="25"/>
                    </a:cubicBezTo>
                    <a:cubicBezTo>
                      <a:pt x="291" y="24"/>
                      <a:pt x="288" y="23"/>
                      <a:pt x="285" y="25"/>
                    </a:cubicBezTo>
                    <a:cubicBezTo>
                      <a:pt x="275" y="27"/>
                      <a:pt x="266" y="30"/>
                      <a:pt x="256" y="32"/>
                    </a:cubicBezTo>
                    <a:cubicBezTo>
                      <a:pt x="255" y="32"/>
                      <a:pt x="255" y="32"/>
                      <a:pt x="255" y="33"/>
                    </a:cubicBezTo>
                    <a:cubicBezTo>
                      <a:pt x="255" y="34"/>
                      <a:pt x="255" y="36"/>
                      <a:pt x="257" y="40"/>
                    </a:cubicBezTo>
                    <a:cubicBezTo>
                      <a:pt x="260" y="38"/>
                      <a:pt x="262" y="37"/>
                      <a:pt x="264" y="36"/>
                    </a:cubicBezTo>
                    <a:cubicBezTo>
                      <a:pt x="265" y="36"/>
                      <a:pt x="266" y="36"/>
                      <a:pt x="265" y="37"/>
                    </a:cubicBezTo>
                    <a:cubicBezTo>
                      <a:pt x="265" y="38"/>
                      <a:pt x="264" y="40"/>
                      <a:pt x="263" y="42"/>
                    </a:cubicBezTo>
                    <a:cubicBezTo>
                      <a:pt x="262" y="44"/>
                      <a:pt x="261" y="45"/>
                      <a:pt x="261" y="46"/>
                    </a:cubicBezTo>
                    <a:cubicBezTo>
                      <a:pt x="260" y="48"/>
                      <a:pt x="260" y="49"/>
                      <a:pt x="261" y="50"/>
                    </a:cubicBezTo>
                    <a:cubicBezTo>
                      <a:pt x="262" y="51"/>
                      <a:pt x="263" y="51"/>
                      <a:pt x="264" y="50"/>
                    </a:cubicBezTo>
                    <a:cubicBezTo>
                      <a:pt x="264" y="50"/>
                      <a:pt x="264" y="50"/>
                      <a:pt x="264" y="50"/>
                    </a:cubicBezTo>
                    <a:cubicBezTo>
                      <a:pt x="266" y="49"/>
                      <a:pt x="267" y="48"/>
                      <a:pt x="269" y="45"/>
                    </a:cubicBezTo>
                    <a:cubicBezTo>
                      <a:pt x="271" y="42"/>
                      <a:pt x="272" y="40"/>
                      <a:pt x="274" y="39"/>
                    </a:cubicBezTo>
                    <a:cubicBezTo>
                      <a:pt x="275" y="37"/>
                      <a:pt x="276" y="36"/>
                      <a:pt x="277" y="36"/>
                    </a:cubicBezTo>
                    <a:cubicBezTo>
                      <a:pt x="278" y="37"/>
                      <a:pt x="278" y="38"/>
                      <a:pt x="278" y="39"/>
                    </a:cubicBezTo>
                    <a:cubicBezTo>
                      <a:pt x="278" y="39"/>
                      <a:pt x="278" y="40"/>
                      <a:pt x="278" y="40"/>
                    </a:cubicBezTo>
                    <a:cubicBezTo>
                      <a:pt x="277" y="45"/>
                      <a:pt x="275" y="48"/>
                      <a:pt x="273" y="50"/>
                    </a:cubicBezTo>
                    <a:cubicBezTo>
                      <a:pt x="272" y="50"/>
                      <a:pt x="270" y="51"/>
                      <a:pt x="266" y="53"/>
                    </a:cubicBezTo>
                    <a:cubicBezTo>
                      <a:pt x="260" y="55"/>
                      <a:pt x="256" y="56"/>
                      <a:pt x="253" y="57"/>
                    </a:cubicBezTo>
                    <a:cubicBezTo>
                      <a:pt x="252" y="56"/>
                      <a:pt x="251" y="57"/>
                      <a:pt x="251" y="58"/>
                    </a:cubicBezTo>
                    <a:cubicBezTo>
                      <a:pt x="252" y="61"/>
                      <a:pt x="253" y="64"/>
                      <a:pt x="255" y="65"/>
                    </a:cubicBezTo>
                    <a:cubicBezTo>
                      <a:pt x="255" y="66"/>
                      <a:pt x="256" y="66"/>
                      <a:pt x="257" y="65"/>
                    </a:cubicBezTo>
                    <a:cubicBezTo>
                      <a:pt x="257" y="65"/>
                      <a:pt x="258" y="64"/>
                      <a:pt x="258" y="64"/>
                    </a:cubicBezTo>
                    <a:cubicBezTo>
                      <a:pt x="264" y="63"/>
                      <a:pt x="267" y="62"/>
                      <a:pt x="268" y="62"/>
                    </a:cubicBezTo>
                    <a:cubicBezTo>
                      <a:pt x="269" y="62"/>
                      <a:pt x="270" y="62"/>
                      <a:pt x="270" y="63"/>
                    </a:cubicBezTo>
                    <a:cubicBezTo>
                      <a:pt x="270" y="64"/>
                      <a:pt x="270" y="65"/>
                      <a:pt x="270" y="66"/>
                    </a:cubicBezTo>
                    <a:cubicBezTo>
                      <a:pt x="264" y="66"/>
                      <a:pt x="260" y="68"/>
                      <a:pt x="258" y="70"/>
                    </a:cubicBezTo>
                    <a:cubicBezTo>
                      <a:pt x="242" y="76"/>
                      <a:pt x="242" y="76"/>
                      <a:pt x="242" y="76"/>
                    </a:cubicBezTo>
                    <a:cubicBezTo>
                      <a:pt x="241" y="75"/>
                      <a:pt x="241" y="75"/>
                      <a:pt x="241" y="75"/>
                    </a:cubicBezTo>
                    <a:cubicBezTo>
                      <a:pt x="241" y="75"/>
                      <a:pt x="240" y="76"/>
                      <a:pt x="240" y="77"/>
                    </a:cubicBezTo>
                    <a:cubicBezTo>
                      <a:pt x="240" y="77"/>
                      <a:pt x="241" y="78"/>
                      <a:pt x="242" y="80"/>
                    </a:cubicBezTo>
                    <a:cubicBezTo>
                      <a:pt x="244" y="82"/>
                      <a:pt x="245" y="83"/>
                      <a:pt x="245" y="83"/>
                    </a:cubicBezTo>
                    <a:cubicBezTo>
                      <a:pt x="247" y="81"/>
                      <a:pt x="249" y="79"/>
                      <a:pt x="253" y="78"/>
                    </a:cubicBezTo>
                    <a:cubicBezTo>
                      <a:pt x="255" y="78"/>
                      <a:pt x="256" y="78"/>
                      <a:pt x="257" y="77"/>
                    </a:cubicBezTo>
                    <a:cubicBezTo>
                      <a:pt x="258" y="76"/>
                      <a:pt x="258" y="77"/>
                      <a:pt x="257" y="78"/>
                    </a:cubicBezTo>
                    <a:cubicBezTo>
                      <a:pt x="255" y="81"/>
                      <a:pt x="252" y="84"/>
                      <a:pt x="249" y="89"/>
                    </a:cubicBezTo>
                    <a:cubicBezTo>
                      <a:pt x="248" y="92"/>
                      <a:pt x="246" y="94"/>
                      <a:pt x="245" y="95"/>
                    </a:cubicBezTo>
                    <a:cubicBezTo>
                      <a:pt x="245" y="95"/>
                      <a:pt x="245" y="96"/>
                      <a:pt x="245" y="97"/>
                    </a:cubicBezTo>
                    <a:cubicBezTo>
                      <a:pt x="248" y="99"/>
                      <a:pt x="251" y="100"/>
                      <a:pt x="252" y="101"/>
                    </a:cubicBezTo>
                    <a:cubicBezTo>
                      <a:pt x="253" y="102"/>
                      <a:pt x="254" y="101"/>
                      <a:pt x="255" y="100"/>
                    </a:cubicBezTo>
                    <a:cubicBezTo>
                      <a:pt x="255" y="100"/>
                      <a:pt x="255" y="99"/>
                      <a:pt x="256" y="98"/>
                    </a:cubicBezTo>
                    <a:cubicBezTo>
                      <a:pt x="257" y="96"/>
                      <a:pt x="258" y="94"/>
                      <a:pt x="259" y="93"/>
                    </a:cubicBezTo>
                    <a:cubicBezTo>
                      <a:pt x="266" y="100"/>
                      <a:pt x="272" y="104"/>
                      <a:pt x="275" y="106"/>
                    </a:cubicBezTo>
                    <a:cubicBezTo>
                      <a:pt x="276" y="106"/>
                      <a:pt x="277" y="106"/>
                      <a:pt x="277" y="105"/>
                    </a:cubicBezTo>
                    <a:cubicBezTo>
                      <a:pt x="277" y="98"/>
                      <a:pt x="277" y="92"/>
                      <a:pt x="276" y="86"/>
                    </a:cubicBezTo>
                    <a:cubicBezTo>
                      <a:pt x="276" y="85"/>
                      <a:pt x="276" y="85"/>
                      <a:pt x="277" y="85"/>
                    </a:cubicBezTo>
                    <a:cubicBezTo>
                      <a:pt x="281" y="85"/>
                      <a:pt x="283" y="85"/>
                      <a:pt x="284" y="85"/>
                    </a:cubicBezTo>
                    <a:cubicBezTo>
                      <a:pt x="285" y="85"/>
                      <a:pt x="286" y="84"/>
                      <a:pt x="286" y="82"/>
                    </a:cubicBezTo>
                    <a:cubicBezTo>
                      <a:pt x="286" y="79"/>
                      <a:pt x="284" y="78"/>
                      <a:pt x="280" y="76"/>
                    </a:cubicBezTo>
                    <a:cubicBezTo>
                      <a:pt x="279" y="75"/>
                      <a:pt x="278" y="75"/>
                      <a:pt x="277" y="74"/>
                    </a:cubicBezTo>
                    <a:cubicBezTo>
                      <a:pt x="277" y="73"/>
                      <a:pt x="277" y="72"/>
                      <a:pt x="278" y="72"/>
                    </a:cubicBezTo>
                    <a:cubicBezTo>
                      <a:pt x="278" y="72"/>
                      <a:pt x="279" y="72"/>
                      <a:pt x="281" y="72"/>
                    </a:cubicBezTo>
                    <a:cubicBezTo>
                      <a:pt x="285" y="71"/>
                      <a:pt x="289" y="70"/>
                      <a:pt x="291" y="69"/>
                    </a:cubicBezTo>
                    <a:cubicBezTo>
                      <a:pt x="292" y="68"/>
                      <a:pt x="292" y="67"/>
                      <a:pt x="292" y="67"/>
                    </a:cubicBezTo>
                    <a:cubicBezTo>
                      <a:pt x="291" y="65"/>
                      <a:pt x="290" y="63"/>
                      <a:pt x="288" y="61"/>
                    </a:cubicBezTo>
                    <a:cubicBezTo>
                      <a:pt x="287" y="60"/>
                      <a:pt x="285" y="61"/>
                      <a:pt x="281" y="62"/>
                    </a:cubicBezTo>
                    <a:cubicBezTo>
                      <a:pt x="280" y="63"/>
                      <a:pt x="280" y="63"/>
                      <a:pt x="280" y="63"/>
                    </a:cubicBezTo>
                    <a:cubicBezTo>
                      <a:pt x="280" y="60"/>
                      <a:pt x="280" y="60"/>
                      <a:pt x="280" y="60"/>
                    </a:cubicBezTo>
                    <a:cubicBezTo>
                      <a:pt x="280" y="59"/>
                      <a:pt x="280" y="59"/>
                      <a:pt x="281" y="58"/>
                    </a:cubicBezTo>
                    <a:cubicBezTo>
                      <a:pt x="281" y="58"/>
                      <a:pt x="281" y="58"/>
                      <a:pt x="281" y="58"/>
                    </a:cubicBezTo>
                    <a:cubicBezTo>
                      <a:pt x="282" y="58"/>
                      <a:pt x="283" y="57"/>
                      <a:pt x="285" y="56"/>
                    </a:cubicBezTo>
                    <a:cubicBezTo>
                      <a:pt x="287" y="55"/>
                      <a:pt x="288" y="55"/>
                      <a:pt x="289" y="54"/>
                    </a:cubicBezTo>
                    <a:cubicBezTo>
                      <a:pt x="291" y="53"/>
                      <a:pt x="291" y="51"/>
                      <a:pt x="289" y="48"/>
                    </a:cubicBezTo>
                    <a:cubicBezTo>
                      <a:pt x="282" y="48"/>
                      <a:pt x="282" y="48"/>
                      <a:pt x="282" y="48"/>
                    </a:cubicBezTo>
                    <a:close/>
                    <a:moveTo>
                      <a:pt x="308" y="61"/>
                    </a:moveTo>
                    <a:cubicBezTo>
                      <a:pt x="302" y="64"/>
                      <a:pt x="302" y="64"/>
                      <a:pt x="302" y="64"/>
                    </a:cubicBezTo>
                    <a:cubicBezTo>
                      <a:pt x="301" y="66"/>
                      <a:pt x="301" y="68"/>
                      <a:pt x="300" y="71"/>
                    </a:cubicBezTo>
                    <a:cubicBezTo>
                      <a:pt x="299" y="74"/>
                      <a:pt x="298" y="76"/>
                      <a:pt x="298" y="77"/>
                    </a:cubicBezTo>
                    <a:cubicBezTo>
                      <a:pt x="298" y="77"/>
                      <a:pt x="298" y="78"/>
                      <a:pt x="298" y="78"/>
                    </a:cubicBezTo>
                    <a:cubicBezTo>
                      <a:pt x="299" y="80"/>
                      <a:pt x="299" y="81"/>
                      <a:pt x="299" y="82"/>
                    </a:cubicBezTo>
                    <a:cubicBezTo>
                      <a:pt x="297" y="86"/>
                      <a:pt x="293" y="90"/>
                      <a:pt x="287" y="93"/>
                    </a:cubicBezTo>
                    <a:cubicBezTo>
                      <a:pt x="287" y="93"/>
                      <a:pt x="287" y="93"/>
                      <a:pt x="286" y="93"/>
                    </a:cubicBezTo>
                    <a:cubicBezTo>
                      <a:pt x="283" y="95"/>
                      <a:pt x="282" y="95"/>
                      <a:pt x="282" y="94"/>
                    </a:cubicBezTo>
                    <a:cubicBezTo>
                      <a:pt x="282" y="94"/>
                      <a:pt x="282" y="94"/>
                      <a:pt x="283" y="93"/>
                    </a:cubicBezTo>
                    <a:cubicBezTo>
                      <a:pt x="289" y="84"/>
                      <a:pt x="293" y="75"/>
                      <a:pt x="295" y="66"/>
                    </a:cubicBezTo>
                    <a:cubicBezTo>
                      <a:pt x="297" y="58"/>
                      <a:pt x="298" y="48"/>
                      <a:pt x="297" y="36"/>
                    </a:cubicBezTo>
                    <a:cubicBezTo>
                      <a:pt x="297" y="35"/>
                      <a:pt x="298" y="34"/>
                      <a:pt x="299" y="34"/>
                    </a:cubicBezTo>
                    <a:cubicBezTo>
                      <a:pt x="302" y="33"/>
                      <a:pt x="306" y="31"/>
                      <a:pt x="312" y="30"/>
                    </a:cubicBezTo>
                    <a:cubicBezTo>
                      <a:pt x="314" y="29"/>
                      <a:pt x="315" y="29"/>
                      <a:pt x="316" y="29"/>
                    </a:cubicBezTo>
                    <a:cubicBezTo>
                      <a:pt x="320" y="27"/>
                      <a:pt x="323" y="25"/>
                      <a:pt x="325" y="23"/>
                    </a:cubicBezTo>
                    <a:cubicBezTo>
                      <a:pt x="328" y="26"/>
                      <a:pt x="329" y="30"/>
                      <a:pt x="329" y="33"/>
                    </a:cubicBezTo>
                    <a:cubicBezTo>
                      <a:pt x="329" y="34"/>
                      <a:pt x="328" y="34"/>
                      <a:pt x="326" y="35"/>
                    </a:cubicBezTo>
                    <a:cubicBezTo>
                      <a:pt x="325" y="36"/>
                      <a:pt x="324" y="36"/>
                      <a:pt x="324" y="36"/>
                    </a:cubicBezTo>
                    <a:cubicBezTo>
                      <a:pt x="323" y="37"/>
                      <a:pt x="318" y="39"/>
                      <a:pt x="312" y="40"/>
                    </a:cubicBezTo>
                    <a:cubicBezTo>
                      <a:pt x="309" y="40"/>
                      <a:pt x="307" y="41"/>
                      <a:pt x="307" y="41"/>
                    </a:cubicBezTo>
                    <a:cubicBezTo>
                      <a:pt x="305" y="46"/>
                      <a:pt x="303" y="50"/>
                      <a:pt x="303" y="53"/>
                    </a:cubicBezTo>
                    <a:cubicBezTo>
                      <a:pt x="303" y="54"/>
                      <a:pt x="304" y="54"/>
                      <a:pt x="305" y="54"/>
                    </a:cubicBezTo>
                    <a:cubicBezTo>
                      <a:pt x="315" y="51"/>
                      <a:pt x="325" y="48"/>
                      <a:pt x="335" y="46"/>
                    </a:cubicBezTo>
                    <a:cubicBezTo>
                      <a:pt x="336" y="45"/>
                      <a:pt x="337" y="46"/>
                      <a:pt x="337" y="46"/>
                    </a:cubicBezTo>
                    <a:cubicBezTo>
                      <a:pt x="339" y="50"/>
                      <a:pt x="341" y="54"/>
                      <a:pt x="342" y="58"/>
                    </a:cubicBezTo>
                    <a:cubicBezTo>
                      <a:pt x="342" y="59"/>
                      <a:pt x="342" y="60"/>
                      <a:pt x="341" y="61"/>
                    </a:cubicBezTo>
                    <a:cubicBezTo>
                      <a:pt x="340" y="60"/>
                      <a:pt x="339" y="60"/>
                      <a:pt x="338" y="60"/>
                    </a:cubicBezTo>
                    <a:cubicBezTo>
                      <a:pt x="337" y="61"/>
                      <a:pt x="336" y="61"/>
                      <a:pt x="336" y="61"/>
                    </a:cubicBezTo>
                    <a:cubicBezTo>
                      <a:pt x="333" y="60"/>
                      <a:pt x="330" y="60"/>
                      <a:pt x="327" y="60"/>
                    </a:cubicBezTo>
                    <a:cubicBezTo>
                      <a:pt x="325" y="60"/>
                      <a:pt x="324" y="60"/>
                      <a:pt x="324" y="60"/>
                    </a:cubicBezTo>
                    <a:cubicBezTo>
                      <a:pt x="322" y="71"/>
                      <a:pt x="321" y="82"/>
                      <a:pt x="322" y="92"/>
                    </a:cubicBezTo>
                    <a:cubicBezTo>
                      <a:pt x="322" y="94"/>
                      <a:pt x="322" y="95"/>
                      <a:pt x="322" y="95"/>
                    </a:cubicBezTo>
                    <a:cubicBezTo>
                      <a:pt x="322" y="96"/>
                      <a:pt x="321" y="97"/>
                      <a:pt x="321" y="100"/>
                    </a:cubicBezTo>
                    <a:cubicBezTo>
                      <a:pt x="320" y="103"/>
                      <a:pt x="320" y="106"/>
                      <a:pt x="320" y="107"/>
                    </a:cubicBezTo>
                    <a:cubicBezTo>
                      <a:pt x="320" y="109"/>
                      <a:pt x="320" y="111"/>
                      <a:pt x="321" y="115"/>
                    </a:cubicBezTo>
                    <a:cubicBezTo>
                      <a:pt x="321" y="117"/>
                      <a:pt x="322" y="118"/>
                      <a:pt x="322" y="119"/>
                    </a:cubicBezTo>
                    <a:cubicBezTo>
                      <a:pt x="322" y="120"/>
                      <a:pt x="321" y="121"/>
                      <a:pt x="320" y="121"/>
                    </a:cubicBezTo>
                    <a:cubicBezTo>
                      <a:pt x="317" y="121"/>
                      <a:pt x="315" y="121"/>
                      <a:pt x="314" y="120"/>
                    </a:cubicBezTo>
                    <a:cubicBezTo>
                      <a:pt x="314" y="116"/>
                      <a:pt x="313" y="111"/>
                      <a:pt x="313" y="105"/>
                    </a:cubicBezTo>
                    <a:cubicBezTo>
                      <a:pt x="313" y="100"/>
                      <a:pt x="313" y="94"/>
                      <a:pt x="313" y="88"/>
                    </a:cubicBezTo>
                    <a:cubicBezTo>
                      <a:pt x="313" y="83"/>
                      <a:pt x="313" y="76"/>
                      <a:pt x="312" y="66"/>
                    </a:cubicBezTo>
                    <a:cubicBezTo>
                      <a:pt x="312" y="62"/>
                      <a:pt x="310" y="60"/>
                      <a:pt x="308" y="61"/>
                    </a:cubicBezTo>
                    <a:close/>
                    <a:moveTo>
                      <a:pt x="260" y="90"/>
                    </a:moveTo>
                    <a:cubicBezTo>
                      <a:pt x="261" y="85"/>
                      <a:pt x="261" y="81"/>
                      <a:pt x="261" y="77"/>
                    </a:cubicBezTo>
                    <a:cubicBezTo>
                      <a:pt x="261" y="77"/>
                      <a:pt x="262" y="76"/>
                      <a:pt x="263" y="76"/>
                    </a:cubicBezTo>
                    <a:cubicBezTo>
                      <a:pt x="265" y="76"/>
                      <a:pt x="267" y="76"/>
                      <a:pt x="269" y="75"/>
                    </a:cubicBezTo>
                    <a:cubicBezTo>
                      <a:pt x="271" y="82"/>
                      <a:pt x="271" y="87"/>
                      <a:pt x="269" y="92"/>
                    </a:cubicBezTo>
                    <a:cubicBezTo>
                      <a:pt x="269" y="93"/>
                      <a:pt x="269" y="93"/>
                      <a:pt x="267" y="93"/>
                    </a:cubicBezTo>
                    <a:cubicBezTo>
                      <a:pt x="267" y="93"/>
                      <a:pt x="265" y="93"/>
                      <a:pt x="263" y="92"/>
                    </a:cubicBezTo>
                    <a:cubicBezTo>
                      <a:pt x="262" y="92"/>
                      <a:pt x="261" y="92"/>
                      <a:pt x="261" y="92"/>
                    </a:cubicBezTo>
                    <a:cubicBezTo>
                      <a:pt x="261" y="92"/>
                      <a:pt x="260" y="91"/>
                      <a:pt x="260" y="91"/>
                    </a:cubicBezTo>
                    <a:cubicBezTo>
                      <a:pt x="260" y="91"/>
                      <a:pt x="260" y="91"/>
                      <a:pt x="260" y="90"/>
                    </a:cubicBezTo>
                    <a:close/>
                  </a:path>
                </a:pathLst>
              </a:custGeom>
              <a:grpFill/>
              <a:ln>
                <a:noFill/>
              </a:ln>
            </p:spPr>
            <p:txBody>
              <a:bodyPr anchor="ctr"/>
              <a:lstStyle/>
              <a:p>
                <a:pPr algn="ctr"/>
                <a:endParaRPr/>
              </a:p>
            </p:txBody>
          </p:sp>
          <p:sp>
            <p:nvSpPr>
              <p:cNvPr id="64" name="îślïḓè">
                <a:extLst>
                  <a:ext uri="{FF2B5EF4-FFF2-40B4-BE49-F238E27FC236}">
                    <a16:creationId xmlns:a16="http://schemas.microsoft.com/office/drawing/2014/main" id="{8D17CE66-1830-DA61-2A66-2C8CA376EAAE}"/>
                  </a:ext>
                </a:extLst>
              </p:cNvPr>
              <p:cNvSpPr/>
              <p:nvPr/>
            </p:nvSpPr>
            <p:spPr bwMode="auto">
              <a:xfrm>
                <a:off x="2565401" y="2881313"/>
                <a:ext cx="1050925" cy="1093788"/>
              </a:xfrm>
              <a:prstGeom prst="ellipse">
                <a:avLst/>
              </a:prstGeom>
              <a:noFill/>
              <a:ln w="14288" cap="flat">
                <a:solidFill>
                  <a:schemeClr val="accent1"/>
                </a:solidFill>
                <a:prstDash val="solid"/>
                <a:round/>
                <a:headEnd/>
                <a:tailEnd/>
              </a:ln>
            </p:spPr>
            <p:txBody>
              <a:bodyPr anchor="ctr"/>
              <a:lstStyle/>
              <a:p>
                <a:pPr algn="ctr"/>
                <a:endParaRPr/>
              </a:p>
            </p:txBody>
          </p:sp>
          <p:sp>
            <p:nvSpPr>
              <p:cNvPr id="65" name="ïṡliḓe">
                <a:extLst>
                  <a:ext uri="{FF2B5EF4-FFF2-40B4-BE49-F238E27FC236}">
                    <a16:creationId xmlns:a16="http://schemas.microsoft.com/office/drawing/2014/main" id="{5E8A53DD-16A9-9858-A599-4C2F4856C3C2}"/>
                  </a:ext>
                </a:extLst>
              </p:cNvPr>
              <p:cNvSpPr/>
              <p:nvPr/>
            </p:nvSpPr>
            <p:spPr bwMode="auto">
              <a:xfrm>
                <a:off x="2451101" y="2881313"/>
                <a:ext cx="1277938" cy="1093788"/>
              </a:xfrm>
              <a:prstGeom prst="ellipse">
                <a:avLst/>
              </a:prstGeom>
              <a:noFill/>
              <a:ln w="15875" cap="flat">
                <a:solidFill>
                  <a:schemeClr val="accent1"/>
                </a:solidFill>
                <a:prstDash val="solid"/>
                <a:round/>
                <a:headEnd/>
                <a:tailEnd/>
              </a:ln>
            </p:spPr>
            <p:txBody>
              <a:bodyPr anchor="ctr"/>
              <a:lstStyle/>
              <a:p>
                <a:pPr algn="ctr"/>
                <a:endParaRPr/>
              </a:p>
            </p:txBody>
          </p:sp>
          <p:sp>
            <p:nvSpPr>
              <p:cNvPr id="66" name="íšḻíḋé">
                <a:extLst>
                  <a:ext uri="{FF2B5EF4-FFF2-40B4-BE49-F238E27FC236}">
                    <a16:creationId xmlns:a16="http://schemas.microsoft.com/office/drawing/2014/main" id="{4485DF09-EAA3-17E3-9BD2-78CCE4474746}"/>
                  </a:ext>
                </a:extLst>
              </p:cNvPr>
              <p:cNvSpPr/>
              <p:nvPr/>
            </p:nvSpPr>
            <p:spPr bwMode="auto">
              <a:xfrm>
                <a:off x="2727326" y="2957513"/>
                <a:ext cx="727075" cy="20638"/>
              </a:xfrm>
              <a:custGeom>
                <a:avLst/>
                <a:gdLst>
                  <a:gd name="T0" fmla="*/ 879 w 928"/>
                  <a:gd name="T1" fmla="*/ 0 h 27"/>
                  <a:gd name="T2" fmla="*/ 928 w 928"/>
                  <a:gd name="T3" fmla="*/ 27 h 27"/>
                  <a:gd name="T4" fmla="*/ 0 w 928"/>
                  <a:gd name="T5" fmla="*/ 27 h 27"/>
                  <a:gd name="T6" fmla="*/ 49 w 928"/>
                  <a:gd name="T7" fmla="*/ 0 h 27"/>
                  <a:gd name="T8" fmla="*/ 879 w 928"/>
                  <a:gd name="T9" fmla="*/ 0 h 27"/>
                </a:gdLst>
                <a:ahLst/>
                <a:cxnLst>
                  <a:cxn ang="0">
                    <a:pos x="T0" y="T1"/>
                  </a:cxn>
                  <a:cxn ang="0">
                    <a:pos x="T2" y="T3"/>
                  </a:cxn>
                  <a:cxn ang="0">
                    <a:pos x="T4" y="T5"/>
                  </a:cxn>
                  <a:cxn ang="0">
                    <a:pos x="T6" y="T7"/>
                  </a:cxn>
                  <a:cxn ang="0">
                    <a:pos x="T8" y="T9"/>
                  </a:cxn>
                </a:cxnLst>
                <a:rect l="0" t="0" r="r" b="b"/>
                <a:pathLst>
                  <a:path w="928" h="27">
                    <a:moveTo>
                      <a:pt x="879" y="0"/>
                    </a:moveTo>
                    <a:cubicBezTo>
                      <a:pt x="895" y="8"/>
                      <a:pt x="912" y="17"/>
                      <a:pt x="928" y="27"/>
                    </a:cubicBezTo>
                    <a:cubicBezTo>
                      <a:pt x="0" y="27"/>
                      <a:pt x="0" y="27"/>
                      <a:pt x="0" y="27"/>
                    </a:cubicBezTo>
                    <a:cubicBezTo>
                      <a:pt x="16" y="17"/>
                      <a:pt x="32" y="8"/>
                      <a:pt x="49" y="0"/>
                    </a:cubicBezTo>
                    <a:lnTo>
                      <a:pt x="879" y="0"/>
                    </a:lnTo>
                    <a:close/>
                  </a:path>
                </a:pathLst>
              </a:custGeom>
              <a:grpFill/>
              <a:ln>
                <a:noFill/>
              </a:ln>
            </p:spPr>
            <p:txBody>
              <a:bodyPr anchor="ctr"/>
              <a:lstStyle/>
              <a:p>
                <a:pPr algn="ctr"/>
                <a:endParaRPr/>
              </a:p>
            </p:txBody>
          </p:sp>
          <p:sp>
            <p:nvSpPr>
              <p:cNvPr id="67" name="îṡliḑè">
                <a:extLst>
                  <a:ext uri="{FF2B5EF4-FFF2-40B4-BE49-F238E27FC236}">
                    <a16:creationId xmlns:a16="http://schemas.microsoft.com/office/drawing/2014/main" id="{5C49F938-1392-124C-3998-FD2ABEC5A2F8}"/>
                  </a:ext>
                </a:extLst>
              </p:cNvPr>
              <p:cNvSpPr/>
              <p:nvPr/>
            </p:nvSpPr>
            <p:spPr bwMode="auto">
              <a:xfrm>
                <a:off x="2735263" y="3881438"/>
                <a:ext cx="711200" cy="22225"/>
              </a:xfrm>
              <a:custGeom>
                <a:avLst/>
                <a:gdLst>
                  <a:gd name="T0" fmla="*/ 908 w 908"/>
                  <a:gd name="T1" fmla="*/ 0 h 27"/>
                  <a:gd name="T2" fmla="*/ 857 w 908"/>
                  <a:gd name="T3" fmla="*/ 27 h 27"/>
                  <a:gd name="T4" fmla="*/ 51 w 908"/>
                  <a:gd name="T5" fmla="*/ 27 h 27"/>
                  <a:gd name="T6" fmla="*/ 0 w 908"/>
                  <a:gd name="T7" fmla="*/ 0 h 27"/>
                  <a:gd name="T8" fmla="*/ 908 w 908"/>
                  <a:gd name="T9" fmla="*/ 0 h 27"/>
                </a:gdLst>
                <a:ahLst/>
                <a:cxnLst>
                  <a:cxn ang="0">
                    <a:pos x="T0" y="T1"/>
                  </a:cxn>
                  <a:cxn ang="0">
                    <a:pos x="T2" y="T3"/>
                  </a:cxn>
                  <a:cxn ang="0">
                    <a:pos x="T4" y="T5"/>
                  </a:cxn>
                  <a:cxn ang="0">
                    <a:pos x="T6" y="T7"/>
                  </a:cxn>
                  <a:cxn ang="0">
                    <a:pos x="T8" y="T9"/>
                  </a:cxn>
                </a:cxnLst>
                <a:rect l="0" t="0" r="r" b="b"/>
                <a:pathLst>
                  <a:path w="908" h="27">
                    <a:moveTo>
                      <a:pt x="908" y="0"/>
                    </a:moveTo>
                    <a:cubicBezTo>
                      <a:pt x="891" y="9"/>
                      <a:pt x="874" y="18"/>
                      <a:pt x="857" y="27"/>
                    </a:cubicBezTo>
                    <a:cubicBezTo>
                      <a:pt x="51" y="27"/>
                      <a:pt x="51" y="27"/>
                      <a:pt x="51" y="27"/>
                    </a:cubicBezTo>
                    <a:cubicBezTo>
                      <a:pt x="33" y="18"/>
                      <a:pt x="16" y="9"/>
                      <a:pt x="0" y="0"/>
                    </a:cubicBezTo>
                    <a:lnTo>
                      <a:pt x="908" y="0"/>
                    </a:lnTo>
                    <a:close/>
                  </a:path>
                </a:pathLst>
              </a:custGeom>
              <a:grpFill/>
              <a:ln>
                <a:noFill/>
              </a:ln>
            </p:spPr>
            <p:txBody>
              <a:bodyPr anchor="ctr"/>
              <a:lstStyle/>
              <a:p>
                <a:pPr algn="ctr"/>
                <a:endParaRPr/>
              </a:p>
            </p:txBody>
          </p:sp>
        </p:grpSp>
      </p:grpSp>
      <p:sp>
        <p:nvSpPr>
          <p:cNvPr id="109" name="文本框 108">
            <a:extLst>
              <a:ext uri="{FF2B5EF4-FFF2-40B4-BE49-F238E27FC236}">
                <a16:creationId xmlns:a16="http://schemas.microsoft.com/office/drawing/2014/main" id="{8B32A6DD-F101-AA9D-A010-5A174091AC22}"/>
              </a:ext>
            </a:extLst>
          </p:cNvPr>
          <p:cNvSpPr txBox="1"/>
          <p:nvPr/>
        </p:nvSpPr>
        <p:spPr>
          <a:xfrm>
            <a:off x="279947" y="6298616"/>
            <a:ext cx="1932601" cy="307777"/>
          </a:xfrm>
          <a:prstGeom prst="rect">
            <a:avLst/>
          </a:prstGeom>
          <a:noFill/>
        </p:spPr>
        <p:txBody>
          <a:bodyPr wrap="square" rtlCol="0">
            <a:spAutoFit/>
          </a:bodyPr>
          <a:lstStyle/>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明德  厚学  求是  创新</a:t>
            </a:r>
          </a:p>
        </p:txBody>
      </p:sp>
      <p:pic>
        <p:nvPicPr>
          <p:cNvPr id="110" name="Picture 2">
            <a:extLst>
              <a:ext uri="{FF2B5EF4-FFF2-40B4-BE49-F238E27FC236}">
                <a16:creationId xmlns:a16="http://schemas.microsoft.com/office/drawing/2014/main" id="{42720B78-3F13-CDDA-9741-320CF713C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8657" y="6049433"/>
            <a:ext cx="3684389" cy="638764"/>
          </a:xfrm>
          <a:prstGeom prst="rect">
            <a:avLst/>
          </a:prstGeom>
          <a:noFill/>
          <a:extLst>
            <a:ext uri="{909E8E84-426E-40DD-AFC4-6F175D3DCCD1}">
              <a14:hiddenFill xmlns:a14="http://schemas.microsoft.com/office/drawing/2010/main">
                <a:solidFill>
                  <a:srgbClr val="FFFFFF"/>
                </a:solidFill>
              </a14:hiddenFill>
            </a:ext>
          </a:extLst>
        </p:spPr>
      </p:pic>
      <p:sp>
        <p:nvSpPr>
          <p:cNvPr id="111" name="矩形 6">
            <a:extLst>
              <a:ext uri="{FF2B5EF4-FFF2-40B4-BE49-F238E27FC236}">
                <a16:creationId xmlns:a16="http://schemas.microsoft.com/office/drawing/2014/main" id="{A9D9A9C6-0E2E-7F61-5234-853F0F4D1B23}"/>
              </a:ext>
            </a:extLst>
          </p:cNvPr>
          <p:cNvSpPr/>
          <p:nvPr/>
        </p:nvSpPr>
        <p:spPr>
          <a:xfrm>
            <a:off x="4751895" y="685621"/>
            <a:ext cx="1133644" cy="1015663"/>
          </a:xfrm>
          <a:prstGeom prst="rect">
            <a:avLst/>
          </a:prstGeom>
          <a:noFill/>
        </p:spPr>
        <p:txBody>
          <a:bodyPr wrap="none" lIns="91440" tIns="45720" rIns="91440" bIns="45720">
            <a:spAutoFit/>
          </a:bodyPr>
          <a:lstStyle/>
          <a:p>
            <a:pPr algn="ctr"/>
            <a:r>
              <a:rPr lang="en-US" altLang="zh-CN" sz="6000" b="1" cap="none" spc="0" dirty="0">
                <a:ln w="0"/>
                <a:solidFill>
                  <a:srgbClr val="203864"/>
                </a:solidFill>
                <a:effectLst/>
                <a:latin typeface="微软雅黑" panose="020B0503020204020204" pitchFamily="34" charset="-122"/>
                <a:ea typeface="微软雅黑" panose="020B0503020204020204" pitchFamily="34" charset="-122"/>
              </a:rPr>
              <a:t>01</a:t>
            </a:r>
            <a:endParaRPr lang="zh-CN" altLang="en-US" sz="6000" b="1" cap="none" spc="0" dirty="0">
              <a:ln w="0"/>
              <a:solidFill>
                <a:srgbClr val="203864"/>
              </a:solidFill>
              <a:effectLst/>
              <a:latin typeface="微软雅黑" panose="020B0503020204020204" pitchFamily="34" charset="-122"/>
              <a:ea typeface="微软雅黑" panose="020B0503020204020204" pitchFamily="34" charset="-122"/>
            </a:endParaRPr>
          </a:p>
        </p:txBody>
      </p:sp>
      <p:sp>
        <p:nvSpPr>
          <p:cNvPr id="112" name="文本框 8">
            <a:extLst>
              <a:ext uri="{FF2B5EF4-FFF2-40B4-BE49-F238E27FC236}">
                <a16:creationId xmlns:a16="http://schemas.microsoft.com/office/drawing/2014/main" id="{5BE8C833-B87C-626A-C6F5-B01D5AD34144}"/>
              </a:ext>
            </a:extLst>
          </p:cNvPr>
          <p:cNvSpPr txBox="1"/>
          <p:nvPr/>
        </p:nvSpPr>
        <p:spPr>
          <a:xfrm>
            <a:off x="6306462" y="664610"/>
            <a:ext cx="3684389" cy="1015663"/>
          </a:xfrm>
          <a:prstGeom prst="rect">
            <a:avLst/>
          </a:prstGeom>
          <a:noFill/>
        </p:spPr>
        <p:txBody>
          <a:bodyPr wrap="square">
            <a:spAutoFit/>
          </a:bodyPr>
          <a:lstStyle/>
          <a:p>
            <a:pPr fontAlgn="base">
              <a:spcBef>
                <a:spcPct val="0"/>
              </a:spcBef>
              <a:spcAft>
                <a:spcPct val="0"/>
              </a:spcAft>
            </a:pPr>
            <a:r>
              <a:rPr lang="zh-CN" altLang="en-US" sz="6000" b="1" dirty="0">
                <a:latin typeface="微软雅黑" panose="020B0503020204020204" pitchFamily="34" charset="-122"/>
                <a:ea typeface="微软雅黑" panose="020B0503020204020204" pitchFamily="34" charset="-122"/>
              </a:rPr>
              <a:t>绪论</a:t>
            </a:r>
          </a:p>
        </p:txBody>
      </p:sp>
      <p:sp>
        <p:nvSpPr>
          <p:cNvPr id="121" name="矩形 120">
            <a:extLst>
              <a:ext uri="{FF2B5EF4-FFF2-40B4-BE49-F238E27FC236}">
                <a16:creationId xmlns:a16="http://schemas.microsoft.com/office/drawing/2014/main" id="{626F391B-1D96-127A-2717-D7E81C6F058B}"/>
              </a:ext>
            </a:extLst>
          </p:cNvPr>
          <p:cNvSpPr/>
          <p:nvPr/>
        </p:nvSpPr>
        <p:spPr>
          <a:xfrm>
            <a:off x="0" y="1899731"/>
            <a:ext cx="12192000" cy="3767643"/>
          </a:xfrm>
          <a:prstGeom prst="rect">
            <a:avLst/>
          </a:prstGeom>
          <a:solidFill>
            <a:srgbClr val="013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2" name="组合 121">
            <a:extLst>
              <a:ext uri="{FF2B5EF4-FFF2-40B4-BE49-F238E27FC236}">
                <a16:creationId xmlns:a16="http://schemas.microsoft.com/office/drawing/2014/main" id="{4C3E4B56-1FCE-67FF-D4AD-DC8FC7988A5D}"/>
              </a:ext>
            </a:extLst>
          </p:cNvPr>
          <p:cNvGrpSpPr/>
          <p:nvPr/>
        </p:nvGrpSpPr>
        <p:grpSpPr>
          <a:xfrm>
            <a:off x="5183535" y="2515127"/>
            <a:ext cx="2058251" cy="523220"/>
            <a:chOff x="3276600" y="3574415"/>
            <a:chExt cx="1643848" cy="417877"/>
          </a:xfrm>
        </p:grpSpPr>
        <p:grpSp>
          <p:nvGrpSpPr>
            <p:cNvPr id="123" name="Group 10">
              <a:extLst>
                <a:ext uri="{FF2B5EF4-FFF2-40B4-BE49-F238E27FC236}">
                  <a16:creationId xmlns:a16="http://schemas.microsoft.com/office/drawing/2014/main" id="{2D1E6341-97FC-01BA-255F-AC139597812C}"/>
                </a:ext>
              </a:extLst>
            </p:cNvPr>
            <p:cNvGrpSpPr>
              <a:grpSpLocks/>
            </p:cNvGrpSpPr>
            <p:nvPr/>
          </p:nvGrpSpPr>
          <p:grpSpPr bwMode="auto">
            <a:xfrm>
              <a:off x="3276600" y="3649663"/>
              <a:ext cx="282575" cy="282575"/>
              <a:chOff x="0" y="0"/>
              <a:chExt cx="2494" cy="2494"/>
            </a:xfrm>
          </p:grpSpPr>
          <p:sp>
            <p:nvSpPr>
              <p:cNvPr id="125" name="AutoShape 11">
                <a:extLst>
                  <a:ext uri="{FF2B5EF4-FFF2-40B4-BE49-F238E27FC236}">
                    <a16:creationId xmlns:a16="http://schemas.microsoft.com/office/drawing/2014/main" id="{CFB882A3-A375-EA62-782A-1087C8DDE9C2}"/>
                  </a:ext>
                </a:extLst>
              </p:cNvPr>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bg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solidFill>
                    <a:schemeClr val="accent2"/>
                  </a:solidFill>
                </a:endParaRPr>
              </a:p>
            </p:txBody>
          </p:sp>
          <p:sp>
            <p:nvSpPr>
              <p:cNvPr id="126" name="AutoShape 12">
                <a:extLst>
                  <a:ext uri="{FF2B5EF4-FFF2-40B4-BE49-F238E27FC236}">
                    <a16:creationId xmlns:a16="http://schemas.microsoft.com/office/drawing/2014/main" id="{E981EFB6-05DB-606A-18B8-423EE14A1662}"/>
                  </a:ext>
                </a:extLst>
              </p:cNvPr>
              <p:cNvSpPr>
                <a:spLocks noChangeArrowheads="1"/>
              </p:cNvSpPr>
              <p:nvPr/>
            </p:nvSpPr>
            <p:spPr bwMode="auto">
              <a:xfrm rot="5400000">
                <a:off x="646" y="574"/>
                <a:ext cx="1632" cy="1283"/>
              </a:xfrm>
              <a:prstGeom prst="triangle">
                <a:avLst>
                  <a:gd name="adj" fmla="val 5000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solidFill>
                    <a:schemeClr val="accent2"/>
                  </a:solidFill>
                </a:endParaRPr>
              </a:p>
            </p:txBody>
          </p:sp>
        </p:grpSp>
        <p:sp>
          <p:nvSpPr>
            <p:cNvPr id="124" name="Text Box 13">
              <a:extLst>
                <a:ext uri="{FF2B5EF4-FFF2-40B4-BE49-F238E27FC236}">
                  <a16:creationId xmlns:a16="http://schemas.microsoft.com/office/drawing/2014/main" id="{0A502601-04DB-1C7F-3956-CD50E9468C6C}"/>
                </a:ext>
              </a:extLst>
            </p:cNvPr>
            <p:cNvSpPr txBox="1">
              <a:spLocks noChangeArrowheads="1"/>
            </p:cNvSpPr>
            <p:nvPr/>
          </p:nvSpPr>
          <p:spPr bwMode="auto">
            <a:xfrm>
              <a:off x="3625850" y="3574415"/>
              <a:ext cx="1294598" cy="41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chemeClr val="bg1"/>
                  </a:solidFill>
                  <a:ea typeface="微软雅黑" pitchFamily="34" charset="-122"/>
                </a:rPr>
                <a:t>研究背景</a:t>
              </a:r>
            </a:p>
          </p:txBody>
        </p:sp>
      </p:grpSp>
      <p:grpSp>
        <p:nvGrpSpPr>
          <p:cNvPr id="127" name="组合 126">
            <a:extLst>
              <a:ext uri="{FF2B5EF4-FFF2-40B4-BE49-F238E27FC236}">
                <a16:creationId xmlns:a16="http://schemas.microsoft.com/office/drawing/2014/main" id="{2830F13F-1DB2-5233-88FB-694349F24172}"/>
              </a:ext>
            </a:extLst>
          </p:cNvPr>
          <p:cNvGrpSpPr/>
          <p:nvPr/>
        </p:nvGrpSpPr>
        <p:grpSpPr>
          <a:xfrm>
            <a:off x="5183535" y="3648235"/>
            <a:ext cx="6016063" cy="523220"/>
            <a:chOff x="3276600" y="3573150"/>
            <a:chExt cx="4804811" cy="417877"/>
          </a:xfrm>
        </p:grpSpPr>
        <p:grpSp>
          <p:nvGrpSpPr>
            <p:cNvPr id="128" name="Group 10">
              <a:extLst>
                <a:ext uri="{FF2B5EF4-FFF2-40B4-BE49-F238E27FC236}">
                  <a16:creationId xmlns:a16="http://schemas.microsoft.com/office/drawing/2014/main" id="{DA887FBB-7614-99A2-3092-6685CD43D134}"/>
                </a:ext>
              </a:extLst>
            </p:cNvPr>
            <p:cNvGrpSpPr>
              <a:grpSpLocks/>
            </p:cNvGrpSpPr>
            <p:nvPr/>
          </p:nvGrpSpPr>
          <p:grpSpPr bwMode="auto">
            <a:xfrm>
              <a:off x="3276600" y="3649663"/>
              <a:ext cx="282575" cy="282575"/>
              <a:chOff x="0" y="0"/>
              <a:chExt cx="2494" cy="2494"/>
            </a:xfrm>
          </p:grpSpPr>
          <p:sp>
            <p:nvSpPr>
              <p:cNvPr id="130" name="AutoShape 11">
                <a:extLst>
                  <a:ext uri="{FF2B5EF4-FFF2-40B4-BE49-F238E27FC236}">
                    <a16:creationId xmlns:a16="http://schemas.microsoft.com/office/drawing/2014/main" id="{C04DC888-B67F-1F5A-E09B-D33FEBB347B1}"/>
                  </a:ext>
                </a:extLst>
              </p:cNvPr>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solidFill>
                    <a:schemeClr val="accent2"/>
                  </a:solidFill>
                </a:endParaRPr>
              </a:p>
            </p:txBody>
          </p:sp>
          <p:sp>
            <p:nvSpPr>
              <p:cNvPr id="131" name="AutoShape 12">
                <a:extLst>
                  <a:ext uri="{FF2B5EF4-FFF2-40B4-BE49-F238E27FC236}">
                    <a16:creationId xmlns:a16="http://schemas.microsoft.com/office/drawing/2014/main" id="{A1D4685E-39B6-071E-BD1F-6DBF8B2C94B0}"/>
                  </a:ext>
                </a:extLst>
              </p:cNvPr>
              <p:cNvSpPr>
                <a:spLocks noChangeArrowheads="1"/>
              </p:cNvSpPr>
              <p:nvPr/>
            </p:nvSpPr>
            <p:spPr bwMode="auto">
              <a:xfrm rot="5400000">
                <a:off x="646" y="574"/>
                <a:ext cx="1632" cy="1283"/>
              </a:xfrm>
              <a:prstGeom prst="triangle">
                <a:avLst>
                  <a:gd name="adj" fmla="val 5000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solidFill>
                    <a:schemeClr val="accent2"/>
                  </a:solidFill>
                </a:endParaRPr>
              </a:p>
            </p:txBody>
          </p:sp>
        </p:grpSp>
        <p:sp>
          <p:nvSpPr>
            <p:cNvPr id="129" name="Text Box 13">
              <a:extLst>
                <a:ext uri="{FF2B5EF4-FFF2-40B4-BE49-F238E27FC236}">
                  <a16:creationId xmlns:a16="http://schemas.microsoft.com/office/drawing/2014/main" id="{9D67AED3-B286-973D-C54D-C0EBD31AE140}"/>
                </a:ext>
              </a:extLst>
            </p:cNvPr>
            <p:cNvSpPr txBox="1">
              <a:spLocks noChangeArrowheads="1"/>
            </p:cNvSpPr>
            <p:nvPr/>
          </p:nvSpPr>
          <p:spPr bwMode="auto">
            <a:xfrm>
              <a:off x="3625849" y="3573150"/>
              <a:ext cx="4455562" cy="41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chemeClr val="bg1"/>
                  </a:solidFill>
                  <a:ea typeface="微软雅黑" pitchFamily="34" charset="-122"/>
                </a:rPr>
                <a:t>三维可视化图形</a:t>
              </a:r>
              <a:r>
                <a:rPr lang="zh-CN" altLang="en-US" sz="2800" b="1" dirty="0">
                  <a:solidFill>
                    <a:schemeClr val="bg1"/>
                  </a:solidFill>
                  <a:latin typeface="微软雅黑" panose="020B0503020204020204" pitchFamily="34" charset="-122"/>
                  <a:ea typeface="微软雅黑" panose="020B0503020204020204" pitchFamily="34" charset="-122"/>
                </a:rPr>
                <a:t>工具</a:t>
              </a:r>
              <a:r>
                <a:rPr lang="en-US" altLang="zh-CN" sz="2800" b="1" dirty="0">
                  <a:solidFill>
                    <a:schemeClr val="bg1"/>
                  </a:solidFill>
                  <a:latin typeface="微软雅黑" panose="020B0503020204020204" pitchFamily="34" charset="-122"/>
                  <a:ea typeface="微软雅黑" panose="020B0503020204020204" pitchFamily="34" charset="-122"/>
                </a:rPr>
                <a:t>OpenGL</a:t>
              </a:r>
              <a:r>
                <a:rPr lang="zh-CN" altLang="en-US" sz="2800" b="1" dirty="0">
                  <a:solidFill>
                    <a:schemeClr val="bg1"/>
                  </a:solidFill>
                  <a:latin typeface="微软雅黑" panose="020B0503020204020204" pitchFamily="34" charset="-122"/>
                  <a:ea typeface="微软雅黑" panose="020B0503020204020204" pitchFamily="34" charset="-122"/>
                </a:rPr>
                <a:t>概述</a:t>
              </a:r>
            </a:p>
          </p:txBody>
        </p:sp>
      </p:grpSp>
      <p:grpSp>
        <p:nvGrpSpPr>
          <p:cNvPr id="132" name="组合 131">
            <a:extLst>
              <a:ext uri="{FF2B5EF4-FFF2-40B4-BE49-F238E27FC236}">
                <a16:creationId xmlns:a16="http://schemas.microsoft.com/office/drawing/2014/main" id="{A2A57C6B-9CA0-5B82-8CE9-E06790505F14}"/>
              </a:ext>
            </a:extLst>
          </p:cNvPr>
          <p:cNvGrpSpPr/>
          <p:nvPr/>
        </p:nvGrpSpPr>
        <p:grpSpPr>
          <a:xfrm>
            <a:off x="5183540" y="3086519"/>
            <a:ext cx="3872457" cy="523220"/>
            <a:chOff x="3276600" y="3582012"/>
            <a:chExt cx="3092784" cy="417877"/>
          </a:xfrm>
        </p:grpSpPr>
        <p:grpSp>
          <p:nvGrpSpPr>
            <p:cNvPr id="133" name="Group 10">
              <a:extLst>
                <a:ext uri="{FF2B5EF4-FFF2-40B4-BE49-F238E27FC236}">
                  <a16:creationId xmlns:a16="http://schemas.microsoft.com/office/drawing/2014/main" id="{373D76F3-5DDA-CCC8-8610-F13A22E67852}"/>
                </a:ext>
              </a:extLst>
            </p:cNvPr>
            <p:cNvGrpSpPr>
              <a:grpSpLocks/>
            </p:cNvGrpSpPr>
            <p:nvPr/>
          </p:nvGrpSpPr>
          <p:grpSpPr bwMode="auto">
            <a:xfrm>
              <a:off x="3276600" y="3649663"/>
              <a:ext cx="282575" cy="282575"/>
              <a:chOff x="0" y="0"/>
              <a:chExt cx="2494" cy="2494"/>
            </a:xfrm>
          </p:grpSpPr>
          <p:sp>
            <p:nvSpPr>
              <p:cNvPr id="135" name="AutoShape 11">
                <a:extLst>
                  <a:ext uri="{FF2B5EF4-FFF2-40B4-BE49-F238E27FC236}">
                    <a16:creationId xmlns:a16="http://schemas.microsoft.com/office/drawing/2014/main" id="{9F8D1FBB-997E-2144-19A6-515E2155E8EC}"/>
                  </a:ext>
                </a:extLst>
              </p:cNvPr>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dirty="0">
                  <a:solidFill>
                    <a:schemeClr val="accent2"/>
                  </a:solidFill>
                </a:endParaRPr>
              </a:p>
            </p:txBody>
          </p:sp>
          <p:sp>
            <p:nvSpPr>
              <p:cNvPr id="136" name="AutoShape 12">
                <a:extLst>
                  <a:ext uri="{FF2B5EF4-FFF2-40B4-BE49-F238E27FC236}">
                    <a16:creationId xmlns:a16="http://schemas.microsoft.com/office/drawing/2014/main" id="{9DEB3888-5A5B-5B92-DB03-F05D642BA4B9}"/>
                  </a:ext>
                </a:extLst>
              </p:cNvPr>
              <p:cNvSpPr>
                <a:spLocks noChangeArrowheads="1"/>
              </p:cNvSpPr>
              <p:nvPr/>
            </p:nvSpPr>
            <p:spPr bwMode="auto">
              <a:xfrm rot="5400000">
                <a:off x="646" y="574"/>
                <a:ext cx="1632" cy="1283"/>
              </a:xfrm>
              <a:prstGeom prst="triangle">
                <a:avLst>
                  <a:gd name="adj" fmla="val 5000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dirty="0">
                  <a:solidFill>
                    <a:schemeClr val="accent2"/>
                  </a:solidFill>
                </a:endParaRPr>
              </a:p>
            </p:txBody>
          </p:sp>
        </p:grpSp>
        <p:sp>
          <p:nvSpPr>
            <p:cNvPr id="134" name="Text Box 13">
              <a:extLst>
                <a:ext uri="{FF2B5EF4-FFF2-40B4-BE49-F238E27FC236}">
                  <a16:creationId xmlns:a16="http://schemas.microsoft.com/office/drawing/2014/main" id="{BBA52EFE-78AB-CD1D-F293-D0338E1E07CC}"/>
                </a:ext>
              </a:extLst>
            </p:cNvPr>
            <p:cNvSpPr txBox="1">
              <a:spLocks noChangeArrowheads="1"/>
            </p:cNvSpPr>
            <p:nvPr/>
          </p:nvSpPr>
          <p:spPr bwMode="auto">
            <a:xfrm>
              <a:off x="3640899" y="3582012"/>
              <a:ext cx="2728485" cy="41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chemeClr val="bg1"/>
                  </a:solidFill>
                  <a:ea typeface="微软雅黑" pitchFamily="34" charset="-122"/>
                </a:rPr>
                <a:t>等几何拓扑优化简介</a:t>
              </a:r>
            </a:p>
          </p:txBody>
        </p:sp>
      </p:grpSp>
      <p:grpSp>
        <p:nvGrpSpPr>
          <p:cNvPr id="137" name="组合 136">
            <a:extLst>
              <a:ext uri="{FF2B5EF4-FFF2-40B4-BE49-F238E27FC236}">
                <a16:creationId xmlns:a16="http://schemas.microsoft.com/office/drawing/2014/main" id="{67088523-DAC3-B789-FE8D-D8579CD2BEE0}"/>
              </a:ext>
            </a:extLst>
          </p:cNvPr>
          <p:cNvGrpSpPr/>
          <p:nvPr/>
        </p:nvGrpSpPr>
        <p:grpSpPr>
          <a:xfrm>
            <a:off x="5183535" y="4206734"/>
            <a:ext cx="2785267" cy="523220"/>
            <a:chOff x="3276600" y="3594350"/>
            <a:chExt cx="2224490" cy="417877"/>
          </a:xfrm>
        </p:grpSpPr>
        <p:grpSp>
          <p:nvGrpSpPr>
            <p:cNvPr id="138" name="Group 10">
              <a:extLst>
                <a:ext uri="{FF2B5EF4-FFF2-40B4-BE49-F238E27FC236}">
                  <a16:creationId xmlns:a16="http://schemas.microsoft.com/office/drawing/2014/main" id="{AD75DC56-BAD1-9307-462F-AC6BBA2C2D72}"/>
                </a:ext>
              </a:extLst>
            </p:cNvPr>
            <p:cNvGrpSpPr>
              <a:grpSpLocks/>
            </p:cNvGrpSpPr>
            <p:nvPr/>
          </p:nvGrpSpPr>
          <p:grpSpPr bwMode="auto">
            <a:xfrm>
              <a:off x="3276600" y="3649663"/>
              <a:ext cx="282575" cy="282575"/>
              <a:chOff x="0" y="0"/>
              <a:chExt cx="2494" cy="2494"/>
            </a:xfrm>
          </p:grpSpPr>
          <p:sp>
            <p:nvSpPr>
              <p:cNvPr id="140" name="AutoShape 11">
                <a:extLst>
                  <a:ext uri="{FF2B5EF4-FFF2-40B4-BE49-F238E27FC236}">
                    <a16:creationId xmlns:a16="http://schemas.microsoft.com/office/drawing/2014/main" id="{704AFE88-07A1-51B4-2FD2-E268E3E762B8}"/>
                  </a:ext>
                </a:extLst>
              </p:cNvPr>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solidFill>
                    <a:schemeClr val="accent2"/>
                  </a:solidFill>
                </a:endParaRPr>
              </a:p>
            </p:txBody>
          </p:sp>
          <p:sp>
            <p:nvSpPr>
              <p:cNvPr id="141" name="AutoShape 12">
                <a:extLst>
                  <a:ext uri="{FF2B5EF4-FFF2-40B4-BE49-F238E27FC236}">
                    <a16:creationId xmlns:a16="http://schemas.microsoft.com/office/drawing/2014/main" id="{38A6459A-9DEF-8430-3985-D428EC0BA405}"/>
                  </a:ext>
                </a:extLst>
              </p:cNvPr>
              <p:cNvSpPr>
                <a:spLocks noChangeArrowheads="1"/>
              </p:cNvSpPr>
              <p:nvPr/>
            </p:nvSpPr>
            <p:spPr bwMode="auto">
              <a:xfrm rot="5400000">
                <a:off x="646" y="574"/>
                <a:ext cx="1632" cy="1283"/>
              </a:xfrm>
              <a:prstGeom prst="triangle">
                <a:avLst>
                  <a:gd name="adj" fmla="val 5000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solidFill>
                    <a:schemeClr val="accent2"/>
                  </a:solidFill>
                </a:endParaRPr>
              </a:p>
            </p:txBody>
          </p:sp>
        </p:grpSp>
        <p:sp>
          <p:nvSpPr>
            <p:cNvPr id="139" name="Text Box 13">
              <a:extLst>
                <a:ext uri="{FF2B5EF4-FFF2-40B4-BE49-F238E27FC236}">
                  <a16:creationId xmlns:a16="http://schemas.microsoft.com/office/drawing/2014/main" id="{5D005AF5-5BF3-1A4A-F052-CFD80C8BB33B}"/>
                </a:ext>
              </a:extLst>
            </p:cNvPr>
            <p:cNvSpPr txBox="1">
              <a:spLocks noChangeArrowheads="1"/>
            </p:cNvSpPr>
            <p:nvPr/>
          </p:nvSpPr>
          <p:spPr bwMode="auto">
            <a:xfrm>
              <a:off x="3632935" y="3594350"/>
              <a:ext cx="1868155" cy="41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chemeClr val="bg1"/>
                  </a:solidFill>
                  <a:ea typeface="微软雅黑" pitchFamily="34" charset="-122"/>
                </a:rPr>
                <a:t>主要研究内容</a:t>
              </a:r>
            </a:p>
          </p:txBody>
        </p:sp>
      </p:grpSp>
      <p:sp>
        <p:nvSpPr>
          <p:cNvPr id="143" name="Freeform 27">
            <a:extLst>
              <a:ext uri="{FF2B5EF4-FFF2-40B4-BE49-F238E27FC236}">
                <a16:creationId xmlns:a16="http://schemas.microsoft.com/office/drawing/2014/main" id="{717E9985-9F0F-2D12-B805-A06590843B8E}"/>
              </a:ext>
            </a:extLst>
          </p:cNvPr>
          <p:cNvSpPr/>
          <p:nvPr/>
        </p:nvSpPr>
        <p:spPr>
          <a:xfrm>
            <a:off x="1456026" y="2618788"/>
            <a:ext cx="2180510" cy="2199707"/>
          </a:xfrm>
          <a:custGeom>
            <a:avLst/>
            <a:gdLst/>
            <a:ahLst/>
            <a:cxnLst>
              <a:cxn ang="0">
                <a:pos x="wd2" y="hd2"/>
              </a:cxn>
              <a:cxn ang="5400000">
                <a:pos x="wd2" y="hd2"/>
              </a:cxn>
              <a:cxn ang="10800000">
                <a:pos x="wd2" y="hd2"/>
              </a:cxn>
              <a:cxn ang="16200000">
                <a:pos x="wd2" y="hd2"/>
              </a:cxn>
            </a:cxnLst>
            <a:rect l="0" t="0" r="r" b="b"/>
            <a:pathLst>
              <a:path w="20792" h="20761" extrusionOk="0">
                <a:moveTo>
                  <a:pt x="20241" y="17586"/>
                </a:moveTo>
                <a:cubicBezTo>
                  <a:pt x="14805" y="12186"/>
                  <a:pt x="14805" y="12186"/>
                  <a:pt x="14805" y="12186"/>
                </a:cubicBezTo>
                <a:cubicBezTo>
                  <a:pt x="14364" y="11748"/>
                  <a:pt x="13923" y="11602"/>
                  <a:pt x="13335" y="11602"/>
                </a:cubicBezTo>
                <a:cubicBezTo>
                  <a:pt x="12160" y="10289"/>
                  <a:pt x="12160" y="10289"/>
                  <a:pt x="12160" y="10289"/>
                </a:cubicBezTo>
                <a:cubicBezTo>
                  <a:pt x="13923" y="7808"/>
                  <a:pt x="13629" y="4159"/>
                  <a:pt x="11278" y="1970"/>
                </a:cubicBezTo>
                <a:cubicBezTo>
                  <a:pt x="8780" y="-657"/>
                  <a:pt x="4519" y="-657"/>
                  <a:pt x="1874" y="1970"/>
                </a:cubicBezTo>
                <a:cubicBezTo>
                  <a:pt x="-624" y="4451"/>
                  <a:pt x="-624" y="8684"/>
                  <a:pt x="1874" y="11311"/>
                </a:cubicBezTo>
                <a:cubicBezTo>
                  <a:pt x="4225" y="13500"/>
                  <a:pt x="7752" y="13792"/>
                  <a:pt x="10396" y="12040"/>
                </a:cubicBezTo>
                <a:cubicBezTo>
                  <a:pt x="11719" y="13354"/>
                  <a:pt x="11719" y="13354"/>
                  <a:pt x="11719" y="13354"/>
                </a:cubicBezTo>
                <a:cubicBezTo>
                  <a:pt x="11719" y="13792"/>
                  <a:pt x="11866" y="14229"/>
                  <a:pt x="12160" y="14667"/>
                </a:cubicBezTo>
                <a:cubicBezTo>
                  <a:pt x="17743" y="20213"/>
                  <a:pt x="17743" y="20213"/>
                  <a:pt x="17743" y="20213"/>
                </a:cubicBezTo>
                <a:cubicBezTo>
                  <a:pt x="18478" y="20943"/>
                  <a:pt x="19654" y="20943"/>
                  <a:pt x="20241" y="20213"/>
                </a:cubicBezTo>
                <a:cubicBezTo>
                  <a:pt x="20976" y="19484"/>
                  <a:pt x="20976" y="18316"/>
                  <a:pt x="20241" y="17586"/>
                </a:cubicBezTo>
                <a:close/>
                <a:moveTo>
                  <a:pt x="10103" y="9997"/>
                </a:moveTo>
                <a:cubicBezTo>
                  <a:pt x="8192" y="11894"/>
                  <a:pt x="5107" y="11894"/>
                  <a:pt x="3196" y="9997"/>
                </a:cubicBezTo>
                <a:cubicBezTo>
                  <a:pt x="1286" y="8100"/>
                  <a:pt x="1286" y="5035"/>
                  <a:pt x="3196" y="3284"/>
                </a:cubicBezTo>
                <a:cubicBezTo>
                  <a:pt x="5107" y="1386"/>
                  <a:pt x="8192" y="1386"/>
                  <a:pt x="10103" y="3284"/>
                </a:cubicBezTo>
                <a:cubicBezTo>
                  <a:pt x="12013" y="5035"/>
                  <a:pt x="12013" y="8100"/>
                  <a:pt x="10103" y="9997"/>
                </a:cubicBezTo>
                <a:close/>
                <a:moveTo>
                  <a:pt x="7164" y="3284"/>
                </a:moveTo>
                <a:cubicBezTo>
                  <a:pt x="5107" y="2846"/>
                  <a:pt x="2756" y="5035"/>
                  <a:pt x="3196" y="7078"/>
                </a:cubicBezTo>
                <a:cubicBezTo>
                  <a:pt x="3490" y="7954"/>
                  <a:pt x="4225" y="8246"/>
                  <a:pt x="4372" y="7954"/>
                </a:cubicBezTo>
                <a:cubicBezTo>
                  <a:pt x="4666" y="7662"/>
                  <a:pt x="4372" y="7224"/>
                  <a:pt x="4372" y="6786"/>
                </a:cubicBezTo>
                <a:cubicBezTo>
                  <a:pt x="4078" y="5473"/>
                  <a:pt x="5547" y="4013"/>
                  <a:pt x="6870" y="4305"/>
                </a:cubicBezTo>
                <a:cubicBezTo>
                  <a:pt x="7311" y="4451"/>
                  <a:pt x="7752" y="4597"/>
                  <a:pt x="8045" y="4451"/>
                </a:cubicBezTo>
                <a:cubicBezTo>
                  <a:pt x="8339" y="4159"/>
                  <a:pt x="7898" y="3429"/>
                  <a:pt x="7164" y="3284"/>
                </a:cubicBezTo>
                <a:close/>
              </a:path>
            </a:pathLst>
          </a:custGeom>
          <a:solidFill>
            <a:schemeClr val="bg1"/>
          </a:solidFill>
          <a:ln w="12700" cap="flat">
            <a:noFill/>
            <a:miter lim="400000"/>
          </a:ln>
          <a:effectLst>
            <a:outerShdw blurRad="50800" dist="63500" dir="5400000" algn="t" rotWithShape="0">
              <a:prstClr val="black">
                <a:alpha val="40000"/>
              </a:prstClr>
            </a:outerShdw>
          </a:effectLst>
        </p:spPr>
        <p:txBody>
          <a:bodyPr wrap="square" lIns="91439" tIns="91439" rIns="91439" bIns="91439" numCol="1" anchor="t">
            <a:noAutofit/>
          </a:bodyPr>
          <a:lstStyle/>
          <a:p>
            <a:endParaRPr>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spTree>
    <p:extLst>
      <p:ext uri="{BB962C8B-B14F-4D97-AF65-F5344CB8AC3E}">
        <p14:creationId xmlns:p14="http://schemas.microsoft.com/office/powerpoint/2010/main" val="1626587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3" descr="FD1DDF730CE4456e89755B07FE1653D0# #Rectangle 13">
            <a:extLst>
              <a:ext uri="{FF2B5EF4-FFF2-40B4-BE49-F238E27FC236}">
                <a16:creationId xmlns:a16="http://schemas.microsoft.com/office/drawing/2014/main" id="{F3499997-4EB5-271F-9265-E8496FD06A33}"/>
              </a:ext>
            </a:extLst>
          </p:cNvPr>
          <p:cNvSpPr>
            <a:spLocks noChangeArrowheads="1"/>
          </p:cNvSpPr>
          <p:nvPr/>
        </p:nvSpPr>
        <p:spPr bwMode="auto">
          <a:xfrm>
            <a:off x="6015015" y="4128171"/>
            <a:ext cx="1449215" cy="461665"/>
          </a:xfrm>
          <a:prstGeom prst="rect">
            <a:avLst/>
          </a:prstGeom>
          <a:ln/>
        </p:spPr>
        <p:style>
          <a:lnRef idx="3">
            <a:schemeClr val="lt1"/>
          </a:lnRef>
          <a:fillRef idx="1">
            <a:schemeClr val="accent3"/>
          </a:fillRef>
          <a:effectRef idx="1">
            <a:schemeClr val="accent3"/>
          </a:effectRef>
          <a:fontRef idx="minor">
            <a:schemeClr val="lt1"/>
          </a:fontRef>
        </p:style>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zh-CN" altLang="en-US" sz="2400" b="1" dirty="0">
                <a:solidFill>
                  <a:schemeClr val="bg1"/>
                </a:solidFill>
                <a:latin typeface="微软雅黑" pitchFamily="34" charset="-122"/>
                <a:ea typeface="微软雅黑" pitchFamily="34" charset="-122"/>
              </a:rPr>
              <a:t>地区现状</a:t>
            </a:r>
            <a:endParaRPr lang="en-US" altLang="zh-CN" sz="2400" b="1" dirty="0">
              <a:solidFill>
                <a:schemeClr val="bg1"/>
              </a:solidFill>
              <a:latin typeface="微软雅黑" pitchFamily="34" charset="-122"/>
              <a:ea typeface="微软雅黑" pitchFamily="34" charset="-122"/>
            </a:endParaRPr>
          </a:p>
        </p:txBody>
      </p:sp>
      <p:sp>
        <p:nvSpPr>
          <p:cNvPr id="8" name="文本框 7">
            <a:extLst>
              <a:ext uri="{FF2B5EF4-FFF2-40B4-BE49-F238E27FC236}">
                <a16:creationId xmlns:a16="http://schemas.microsoft.com/office/drawing/2014/main" id="{D277DC99-BB77-2DA1-6853-381CA56ACF9A}"/>
              </a:ext>
            </a:extLst>
          </p:cNvPr>
          <p:cNvSpPr txBox="1"/>
          <p:nvPr/>
        </p:nvSpPr>
        <p:spPr>
          <a:xfrm>
            <a:off x="6015015" y="4652347"/>
            <a:ext cx="4572000" cy="1200329"/>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r>
              <a:rPr lang="zh-CN" altLang="en-US" dirty="0">
                <a:latin typeface="微软雅黑" panose="020B0503020204020204" pitchFamily="34" charset="-122"/>
                <a:ea typeface="微软雅黑" panose="020B0503020204020204" pitchFamily="34" charset="-122"/>
              </a:rPr>
              <a:t>本土 </a:t>
            </a:r>
            <a:r>
              <a:rPr lang="en-US" altLang="zh-CN" dirty="0">
                <a:latin typeface="微软雅黑" panose="020B0503020204020204" pitchFamily="34" charset="-122"/>
                <a:ea typeface="微软雅黑" panose="020B0503020204020204" pitchFamily="34" charset="-122"/>
              </a:rPr>
              <a:t>CAE </a:t>
            </a:r>
            <a:r>
              <a:rPr lang="zh-CN" altLang="en-US" dirty="0">
                <a:latin typeface="微软雅黑" panose="020B0503020204020204" pitchFamily="34" charset="-122"/>
                <a:ea typeface="微软雅黑" panose="020B0503020204020204" pitchFamily="34" charset="-122"/>
              </a:rPr>
              <a:t>软件研发水平较低，在与外资 </a:t>
            </a:r>
            <a:r>
              <a:rPr lang="en-US" altLang="zh-CN" dirty="0">
                <a:latin typeface="微软雅黑" panose="020B0503020204020204" pitchFamily="34" charset="-122"/>
                <a:ea typeface="微软雅黑" panose="020B0503020204020204" pitchFamily="34" charset="-122"/>
              </a:rPr>
              <a:t>CAE </a:t>
            </a:r>
            <a:r>
              <a:rPr lang="zh-CN" altLang="en-US" dirty="0">
                <a:latin typeface="微软雅黑" panose="020B0503020204020204" pitchFamily="34" charset="-122"/>
                <a:ea typeface="微软雅黑" panose="020B0503020204020204" pitchFamily="34" charset="-122"/>
              </a:rPr>
              <a:t>软件的竞争中处于下风，这与</a:t>
            </a:r>
            <a:r>
              <a:rPr lang="zh-CN" altLang="en-US" dirty="0">
                <a:solidFill>
                  <a:schemeClr val="accent2">
                    <a:lumMod val="75000"/>
                  </a:schemeClr>
                </a:solidFill>
                <a:latin typeface="微软雅黑" panose="020B0503020204020204" pitchFamily="34" charset="-122"/>
                <a:ea typeface="微软雅黑" panose="020B0503020204020204" pitchFamily="34" charset="-122"/>
              </a:rPr>
              <a:t>中国工业制造业水平受限、</a:t>
            </a:r>
            <a:r>
              <a:rPr lang="en-US" altLang="zh-CN" dirty="0">
                <a:solidFill>
                  <a:schemeClr val="accent2">
                    <a:lumMod val="75000"/>
                  </a:schemeClr>
                </a:solidFill>
                <a:latin typeface="微软雅黑" panose="020B0503020204020204" pitchFamily="34" charset="-122"/>
                <a:ea typeface="微软雅黑" panose="020B0503020204020204" pitchFamily="34" charset="-122"/>
              </a:rPr>
              <a:t>CAE </a:t>
            </a:r>
            <a:r>
              <a:rPr lang="zh-CN" altLang="en-US" dirty="0">
                <a:solidFill>
                  <a:schemeClr val="accent2">
                    <a:lumMod val="75000"/>
                  </a:schemeClr>
                </a:solidFill>
                <a:latin typeface="微软雅黑" panose="020B0503020204020204" pitchFamily="34" charset="-122"/>
                <a:ea typeface="微软雅黑" panose="020B0503020204020204" pitchFamily="34" charset="-122"/>
              </a:rPr>
              <a:t>软件发展未得到充分重视</a:t>
            </a:r>
            <a:r>
              <a:rPr lang="zh-CN" altLang="en-US" dirty="0">
                <a:latin typeface="微软雅黑" panose="020B0503020204020204" pitchFamily="34" charset="-122"/>
                <a:ea typeface="微软雅黑" panose="020B0503020204020204" pitchFamily="34" charset="-122"/>
              </a:rPr>
              <a:t>等因素有关。</a:t>
            </a:r>
          </a:p>
        </p:txBody>
      </p:sp>
      <p:sp>
        <p:nvSpPr>
          <p:cNvPr id="9" name="Rectangle 13" descr="FD1DDF730CE4456e89755B07FE1653D0# #Rectangle 13">
            <a:extLst>
              <a:ext uri="{FF2B5EF4-FFF2-40B4-BE49-F238E27FC236}">
                <a16:creationId xmlns:a16="http://schemas.microsoft.com/office/drawing/2014/main" id="{154BD3F3-5797-E8DB-A485-DD071EC794C7}"/>
              </a:ext>
            </a:extLst>
          </p:cNvPr>
          <p:cNvSpPr>
            <a:spLocks noChangeArrowheads="1"/>
          </p:cNvSpPr>
          <p:nvPr/>
        </p:nvSpPr>
        <p:spPr bwMode="auto">
          <a:xfrm>
            <a:off x="6015015" y="2319416"/>
            <a:ext cx="1449215" cy="461665"/>
          </a:xfrm>
          <a:prstGeom prst="rect">
            <a:avLst/>
          </a:prstGeom>
          <a:ln/>
        </p:spPr>
        <p:style>
          <a:lnRef idx="3">
            <a:schemeClr val="lt1"/>
          </a:lnRef>
          <a:fillRef idx="1">
            <a:schemeClr val="accent3"/>
          </a:fillRef>
          <a:effectRef idx="1">
            <a:schemeClr val="accent3"/>
          </a:effectRef>
          <a:fontRef idx="minor">
            <a:schemeClr val="lt1"/>
          </a:fontRef>
        </p:style>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zh-CN" altLang="en-US" sz="2400" b="1" dirty="0">
                <a:solidFill>
                  <a:schemeClr val="bg1"/>
                </a:solidFill>
                <a:latin typeface="微软雅黑" pitchFamily="34" charset="-122"/>
                <a:ea typeface="微软雅黑" pitchFamily="34" charset="-122"/>
              </a:rPr>
              <a:t>行业现状</a:t>
            </a:r>
            <a:endParaRPr lang="en-US" altLang="zh-CN" sz="2400" b="1" dirty="0">
              <a:solidFill>
                <a:schemeClr val="bg1"/>
              </a:solidFill>
              <a:latin typeface="微软雅黑" pitchFamily="34" charset="-122"/>
              <a:ea typeface="微软雅黑" pitchFamily="34" charset="-122"/>
            </a:endParaRPr>
          </a:p>
        </p:txBody>
      </p:sp>
      <p:sp>
        <p:nvSpPr>
          <p:cNvPr id="14" name="文本框 13">
            <a:extLst>
              <a:ext uri="{FF2B5EF4-FFF2-40B4-BE49-F238E27FC236}">
                <a16:creationId xmlns:a16="http://schemas.microsoft.com/office/drawing/2014/main" id="{56DD4275-BBE8-1543-4CDE-10A71CA02B52}"/>
              </a:ext>
            </a:extLst>
          </p:cNvPr>
          <p:cNvSpPr txBox="1"/>
          <p:nvPr/>
        </p:nvSpPr>
        <p:spPr>
          <a:xfrm>
            <a:off x="6015015" y="2828835"/>
            <a:ext cx="4572000" cy="1200329"/>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r>
              <a:rPr lang="zh-CN" altLang="en-US" dirty="0">
                <a:latin typeface="微软雅黑" panose="020B0503020204020204" pitchFamily="34" charset="-122"/>
                <a:ea typeface="微软雅黑" panose="020B0503020204020204" pitchFamily="34" charset="-122"/>
              </a:rPr>
              <a:t>当前正处于第四次工业革命的深度发展阶段，国外工业软件巨头引导的工业软件竞争是</a:t>
            </a:r>
            <a:r>
              <a:rPr lang="zh-CN" altLang="en-US" dirty="0">
                <a:solidFill>
                  <a:schemeClr val="accent2">
                    <a:lumMod val="75000"/>
                  </a:schemeClr>
                </a:solidFill>
                <a:latin typeface="微软雅黑" panose="020B0503020204020204" pitchFamily="34" charset="-122"/>
                <a:ea typeface="微软雅黑" panose="020B0503020204020204" pitchFamily="34" charset="-122"/>
              </a:rPr>
              <a:t>数字化研发平台的竞争</a:t>
            </a:r>
            <a:r>
              <a:rPr lang="zh-CN" altLang="en-US" dirty="0">
                <a:latin typeface="微软雅黑" panose="020B0503020204020204" pitchFamily="34" charset="-122"/>
                <a:ea typeface="微软雅黑" panose="020B0503020204020204" pitchFamily="34" charset="-122"/>
              </a:rPr>
              <a:t>和</a:t>
            </a:r>
            <a:r>
              <a:rPr lang="zh-CN" altLang="en-US" dirty="0">
                <a:solidFill>
                  <a:schemeClr val="accent2">
                    <a:lumMod val="75000"/>
                  </a:schemeClr>
                </a:solidFill>
                <a:latin typeface="微软雅黑" panose="020B0503020204020204" pitchFamily="34" charset="-122"/>
                <a:ea typeface="微软雅黑" panose="020B0503020204020204" pitchFamily="34" charset="-122"/>
              </a:rPr>
              <a:t>未来智能化研发设计工业软件的竞争。</a:t>
            </a:r>
          </a:p>
        </p:txBody>
      </p:sp>
      <p:pic>
        <p:nvPicPr>
          <p:cNvPr id="18" name="图片 17">
            <a:extLst>
              <a:ext uri="{FF2B5EF4-FFF2-40B4-BE49-F238E27FC236}">
                <a16:creationId xmlns:a16="http://schemas.microsoft.com/office/drawing/2014/main" id="{904FDC42-B105-F8EA-8E08-114D726F17F1}"/>
              </a:ext>
            </a:extLst>
          </p:cNvPr>
          <p:cNvPicPr>
            <a:picLocks noChangeAspect="1"/>
          </p:cNvPicPr>
          <p:nvPr/>
        </p:nvPicPr>
        <p:blipFill>
          <a:blip r:embed="rId3"/>
          <a:stretch>
            <a:fillRect/>
          </a:stretch>
        </p:blipFill>
        <p:spPr>
          <a:xfrm>
            <a:off x="1633268" y="2103897"/>
            <a:ext cx="3777355" cy="288032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9" name="图片 18">
            <a:extLst>
              <a:ext uri="{FF2B5EF4-FFF2-40B4-BE49-F238E27FC236}">
                <a16:creationId xmlns:a16="http://schemas.microsoft.com/office/drawing/2014/main" id="{639E5615-0457-4CC3-71E9-DA57C68A4759}"/>
              </a:ext>
            </a:extLst>
          </p:cNvPr>
          <p:cNvPicPr>
            <a:picLocks noChangeAspect="1"/>
          </p:cNvPicPr>
          <p:nvPr/>
        </p:nvPicPr>
        <p:blipFill>
          <a:blip r:embed="rId4"/>
          <a:stretch>
            <a:fillRect/>
          </a:stretch>
        </p:blipFill>
        <p:spPr>
          <a:xfrm>
            <a:off x="1810810" y="2319416"/>
            <a:ext cx="3703519" cy="366053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20" name="直接连接符 19">
            <a:extLst>
              <a:ext uri="{FF2B5EF4-FFF2-40B4-BE49-F238E27FC236}">
                <a16:creationId xmlns:a16="http://schemas.microsoft.com/office/drawing/2014/main" id="{4CF81A91-08C7-F3B3-0CDE-9BB4AFB7F33B}"/>
              </a:ext>
            </a:extLst>
          </p:cNvPr>
          <p:cNvCxnSpPr/>
          <p:nvPr/>
        </p:nvCxnSpPr>
        <p:spPr>
          <a:xfrm>
            <a:off x="2221290" y="4507713"/>
            <a:ext cx="2160240"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21" name="直接连接符 20">
            <a:extLst>
              <a:ext uri="{FF2B5EF4-FFF2-40B4-BE49-F238E27FC236}">
                <a16:creationId xmlns:a16="http://schemas.microsoft.com/office/drawing/2014/main" id="{A83BE555-7A1D-3158-19A1-3CA321BC2453}"/>
              </a:ext>
            </a:extLst>
          </p:cNvPr>
          <p:cNvCxnSpPr>
            <a:cxnSpLocks/>
          </p:cNvCxnSpPr>
          <p:nvPr/>
        </p:nvCxnSpPr>
        <p:spPr>
          <a:xfrm flipV="1">
            <a:off x="1118200" y="685554"/>
            <a:ext cx="9955600" cy="14727"/>
          </a:xfrm>
          <a:prstGeom prst="line">
            <a:avLst/>
          </a:prstGeom>
          <a:ln w="22225" cap="rnd">
            <a:solidFill>
              <a:srgbClr val="334D7A"/>
            </a:solidFill>
            <a:round/>
            <a:headEnd type="none"/>
            <a:tailEnd type="oval"/>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D3FED15C-0C00-A4CC-D679-5420609844C1}"/>
              </a:ext>
            </a:extLst>
          </p:cNvPr>
          <p:cNvGrpSpPr/>
          <p:nvPr/>
        </p:nvGrpSpPr>
        <p:grpSpPr>
          <a:xfrm>
            <a:off x="1108038" y="183027"/>
            <a:ext cx="525230" cy="517253"/>
            <a:chOff x="2480387" y="1419102"/>
            <a:chExt cx="442056" cy="435342"/>
          </a:xfrm>
        </p:grpSpPr>
        <p:sp>
          <p:nvSpPr>
            <p:cNvPr id="23" name="矩形 22">
              <a:extLst>
                <a:ext uri="{FF2B5EF4-FFF2-40B4-BE49-F238E27FC236}">
                  <a16:creationId xmlns:a16="http://schemas.microsoft.com/office/drawing/2014/main" id="{48748030-2F28-6922-CEC3-C7CCE3457B6B}"/>
                </a:ext>
              </a:extLst>
            </p:cNvPr>
            <p:cNvSpPr/>
            <p:nvPr/>
          </p:nvSpPr>
          <p:spPr>
            <a:xfrm>
              <a:off x="2596092" y="1419102"/>
              <a:ext cx="326351" cy="326351"/>
            </a:xfrm>
            <a:prstGeom prst="rect">
              <a:avLst/>
            </a:prstGeom>
            <a:noFill/>
            <a:ln>
              <a:solidFill>
                <a:srgbClr val="334D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4" name="矩形 23">
              <a:extLst>
                <a:ext uri="{FF2B5EF4-FFF2-40B4-BE49-F238E27FC236}">
                  <a16:creationId xmlns:a16="http://schemas.microsoft.com/office/drawing/2014/main" id="{038608B8-88A1-E116-A6C2-DB64B9B652E1}"/>
                </a:ext>
              </a:extLst>
            </p:cNvPr>
            <p:cNvSpPr/>
            <p:nvPr/>
          </p:nvSpPr>
          <p:spPr>
            <a:xfrm>
              <a:off x="2480387" y="1528093"/>
              <a:ext cx="326351" cy="326351"/>
            </a:xfrm>
            <a:prstGeom prst="rect">
              <a:avLst/>
            </a:prstGeom>
            <a:solidFill>
              <a:srgbClr val="2E4F64"/>
            </a:solidFill>
            <a:ln>
              <a:solidFill>
                <a:srgbClr val="334D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25" name="文本框 24">
            <a:extLst>
              <a:ext uri="{FF2B5EF4-FFF2-40B4-BE49-F238E27FC236}">
                <a16:creationId xmlns:a16="http://schemas.microsoft.com/office/drawing/2014/main" id="{571ABE54-CDE3-AA46-1A2A-7C4EA2A4C79C}"/>
              </a:ext>
            </a:extLst>
          </p:cNvPr>
          <p:cNvSpPr txBox="1"/>
          <p:nvPr/>
        </p:nvSpPr>
        <p:spPr>
          <a:xfrm>
            <a:off x="1633271" y="232334"/>
            <a:ext cx="4271897" cy="400110"/>
          </a:xfrm>
          <a:prstGeom prst="rect">
            <a:avLst/>
          </a:prstGeom>
          <a:noFill/>
        </p:spPr>
        <p:txBody>
          <a:bodyPr wrap="square" rtlCol="0">
            <a:spAutoFit/>
          </a:bodyPr>
          <a:lstStyle/>
          <a:p>
            <a:r>
              <a:rPr lang="zh-CN" altLang="en-US" sz="2000" b="1" dirty="0">
                <a:latin typeface="Times New Roman" panose="02020603050405020304" pitchFamily="18" charset="0"/>
                <a:ea typeface="微软雅黑" panose="020B0503020204020204" pitchFamily="34" charset="-122"/>
              </a:rPr>
              <a:t>研究背景</a:t>
            </a:r>
          </a:p>
        </p:txBody>
      </p:sp>
      <p:sp>
        <p:nvSpPr>
          <p:cNvPr id="3" name="文本框 2">
            <a:extLst>
              <a:ext uri="{FF2B5EF4-FFF2-40B4-BE49-F238E27FC236}">
                <a16:creationId xmlns:a16="http://schemas.microsoft.com/office/drawing/2014/main" id="{58D6EBAE-3E3F-88EE-3652-C1649A04D7B7}"/>
              </a:ext>
            </a:extLst>
          </p:cNvPr>
          <p:cNvSpPr txBox="1"/>
          <p:nvPr/>
        </p:nvSpPr>
        <p:spPr>
          <a:xfrm>
            <a:off x="1452880" y="797049"/>
            <a:ext cx="9134135" cy="1099468"/>
          </a:xfrm>
          <a:prstGeom prst="rect">
            <a:avLst/>
          </a:prstGeom>
          <a:noFill/>
        </p:spPr>
        <p:txBody>
          <a:bodyPr wrap="square">
            <a:spAutoFit/>
          </a:bodyPr>
          <a:lstStyle/>
          <a:p>
            <a:pPr indent="304800" algn="just">
              <a:lnSpc>
                <a:spcPct val="125000"/>
              </a:lnSpc>
            </a:pPr>
            <a:r>
              <a:rPr lang="en-US" altLang="zh-CN" dirty="0">
                <a:latin typeface="微软雅黑" panose="020B0503020204020204" pitchFamily="34" charset="-122"/>
                <a:ea typeface="微软雅黑" panose="020B0503020204020204" pitchFamily="34" charset="-122"/>
              </a:rPr>
              <a:t>CAE</a:t>
            </a:r>
            <a:r>
              <a:rPr lang="zh-CN" altLang="en-US" dirty="0">
                <a:latin typeface="微软雅黑" panose="020B0503020204020204" pitchFamily="34" charset="-122"/>
                <a:ea typeface="微软雅黑" panose="020B0503020204020204" pitchFamily="34" charset="-122"/>
              </a:rPr>
              <a:t>软件广泛应用于航空航天、汽车、船舶、轨道交通、重型机械、电子产品等多领域制造业。已成为先进制造业提升产品性能、节省制造成本、缩短研发周期的核心能力之一，</a:t>
            </a:r>
            <a:r>
              <a:rPr lang="zh-CN" altLang="en-US" dirty="0">
                <a:solidFill>
                  <a:schemeClr val="accent2">
                    <a:lumMod val="60000"/>
                    <a:lumOff val="40000"/>
                  </a:schemeClr>
                </a:solidFill>
                <a:latin typeface="微软雅黑" panose="020B0503020204020204" pitchFamily="34" charset="-122"/>
                <a:ea typeface="微软雅黑" panose="020B0503020204020204" pitchFamily="34" charset="-122"/>
              </a:rPr>
              <a:t>并成为推动制造业转型升级，推进中国智能制造战略不可或缺的环节。</a:t>
            </a:r>
            <a:endParaRPr lang="zh-CN" altLang="zh-CN" dirty="0">
              <a:solidFill>
                <a:schemeClr val="accent2">
                  <a:lumMod val="60000"/>
                  <a:lumOff val="4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469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A83BE555-7A1D-3158-19A1-3CA321BC2453}"/>
              </a:ext>
            </a:extLst>
          </p:cNvPr>
          <p:cNvCxnSpPr>
            <a:cxnSpLocks/>
          </p:cNvCxnSpPr>
          <p:nvPr/>
        </p:nvCxnSpPr>
        <p:spPr>
          <a:xfrm flipV="1">
            <a:off x="1118200" y="685554"/>
            <a:ext cx="9955600" cy="14727"/>
          </a:xfrm>
          <a:prstGeom prst="line">
            <a:avLst/>
          </a:prstGeom>
          <a:ln w="22225" cap="rnd">
            <a:solidFill>
              <a:srgbClr val="334D7A"/>
            </a:solidFill>
            <a:round/>
            <a:headEnd type="none"/>
            <a:tailEnd type="oval"/>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D3FED15C-0C00-A4CC-D679-5420609844C1}"/>
              </a:ext>
            </a:extLst>
          </p:cNvPr>
          <p:cNvGrpSpPr/>
          <p:nvPr/>
        </p:nvGrpSpPr>
        <p:grpSpPr>
          <a:xfrm>
            <a:off x="1108038" y="183027"/>
            <a:ext cx="525230" cy="517253"/>
            <a:chOff x="2480387" y="1419102"/>
            <a:chExt cx="442056" cy="435342"/>
          </a:xfrm>
        </p:grpSpPr>
        <p:sp>
          <p:nvSpPr>
            <p:cNvPr id="23" name="矩形 22">
              <a:extLst>
                <a:ext uri="{FF2B5EF4-FFF2-40B4-BE49-F238E27FC236}">
                  <a16:creationId xmlns:a16="http://schemas.microsoft.com/office/drawing/2014/main" id="{48748030-2F28-6922-CEC3-C7CCE3457B6B}"/>
                </a:ext>
              </a:extLst>
            </p:cNvPr>
            <p:cNvSpPr/>
            <p:nvPr/>
          </p:nvSpPr>
          <p:spPr>
            <a:xfrm>
              <a:off x="2596092" y="1419102"/>
              <a:ext cx="326351" cy="326351"/>
            </a:xfrm>
            <a:prstGeom prst="rect">
              <a:avLst/>
            </a:prstGeom>
            <a:noFill/>
            <a:ln>
              <a:solidFill>
                <a:srgbClr val="334D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4" name="矩形 23">
              <a:extLst>
                <a:ext uri="{FF2B5EF4-FFF2-40B4-BE49-F238E27FC236}">
                  <a16:creationId xmlns:a16="http://schemas.microsoft.com/office/drawing/2014/main" id="{038608B8-88A1-E116-A6C2-DB64B9B652E1}"/>
                </a:ext>
              </a:extLst>
            </p:cNvPr>
            <p:cNvSpPr/>
            <p:nvPr/>
          </p:nvSpPr>
          <p:spPr>
            <a:xfrm>
              <a:off x="2480387" y="1528093"/>
              <a:ext cx="326351" cy="326351"/>
            </a:xfrm>
            <a:prstGeom prst="rect">
              <a:avLst/>
            </a:prstGeom>
            <a:solidFill>
              <a:srgbClr val="2E4F64"/>
            </a:solidFill>
            <a:ln>
              <a:solidFill>
                <a:srgbClr val="334D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25" name="文本框 24">
            <a:extLst>
              <a:ext uri="{FF2B5EF4-FFF2-40B4-BE49-F238E27FC236}">
                <a16:creationId xmlns:a16="http://schemas.microsoft.com/office/drawing/2014/main" id="{571ABE54-CDE3-AA46-1A2A-7C4EA2A4C79C}"/>
              </a:ext>
            </a:extLst>
          </p:cNvPr>
          <p:cNvSpPr txBox="1"/>
          <p:nvPr/>
        </p:nvSpPr>
        <p:spPr>
          <a:xfrm>
            <a:off x="1633271" y="232334"/>
            <a:ext cx="4271897" cy="400110"/>
          </a:xfrm>
          <a:prstGeom prst="rect">
            <a:avLst/>
          </a:prstGeom>
          <a:noFill/>
        </p:spPr>
        <p:txBody>
          <a:bodyPr wrap="square" rtlCol="0">
            <a:spAutoFit/>
          </a:bodyPr>
          <a:lstStyle/>
          <a:p>
            <a:r>
              <a:rPr lang="zh-CN" altLang="en-US" sz="2000" b="1" dirty="0">
                <a:latin typeface="Times New Roman" panose="02020603050405020304" pitchFamily="18" charset="0"/>
                <a:ea typeface="微软雅黑" panose="020B0503020204020204" pitchFamily="34" charset="-122"/>
              </a:rPr>
              <a:t>等几何拓扑优化简述</a:t>
            </a:r>
          </a:p>
        </p:txBody>
      </p:sp>
      <p:grpSp>
        <p:nvGrpSpPr>
          <p:cNvPr id="100" name="组合 99">
            <a:extLst>
              <a:ext uri="{FF2B5EF4-FFF2-40B4-BE49-F238E27FC236}">
                <a16:creationId xmlns:a16="http://schemas.microsoft.com/office/drawing/2014/main" id="{4FE5EC96-DF5F-637F-F1A2-EFA7C79098CB}"/>
              </a:ext>
            </a:extLst>
          </p:cNvPr>
          <p:cNvGrpSpPr/>
          <p:nvPr/>
        </p:nvGrpSpPr>
        <p:grpSpPr>
          <a:xfrm>
            <a:off x="4468327" y="198285"/>
            <a:ext cx="3942720" cy="531000"/>
            <a:chOff x="4468327" y="198285"/>
            <a:chExt cx="3942720" cy="531000"/>
          </a:xfrm>
        </p:grpSpPr>
        <mc:AlternateContent xmlns:mc="http://schemas.openxmlformats.org/markup-compatibility/2006" xmlns:p14="http://schemas.microsoft.com/office/powerpoint/2010/main">
          <mc:Choice Requires="p14">
            <p:contentPart p14:bwMode="auto" r:id="rId3">
              <p14:nvContentPartPr>
                <p14:cNvPr id="4" name="墨迹 3">
                  <a:extLst>
                    <a:ext uri="{FF2B5EF4-FFF2-40B4-BE49-F238E27FC236}">
                      <a16:creationId xmlns:a16="http://schemas.microsoft.com/office/drawing/2014/main" id="{44285487-9249-A6EB-7BCC-988D434EB512}"/>
                    </a:ext>
                  </a:extLst>
                </p14:cNvPr>
                <p14:cNvContentPartPr/>
                <p14:nvPr/>
              </p14:nvContentPartPr>
              <p14:xfrm>
                <a:off x="4468327" y="215565"/>
                <a:ext cx="287280" cy="479520"/>
              </p14:xfrm>
            </p:contentPart>
          </mc:Choice>
          <mc:Fallback xmlns="">
            <p:pic>
              <p:nvPicPr>
                <p:cNvPr id="4" name="墨迹 3">
                  <a:extLst>
                    <a:ext uri="{FF2B5EF4-FFF2-40B4-BE49-F238E27FC236}">
                      <a16:creationId xmlns:a16="http://schemas.microsoft.com/office/drawing/2014/main" id="{44285487-9249-A6EB-7BCC-988D434EB512}"/>
                    </a:ext>
                  </a:extLst>
                </p:cNvPr>
                <p:cNvPicPr/>
                <p:nvPr/>
              </p:nvPicPr>
              <p:blipFill>
                <a:blip r:embed="rId4"/>
                <a:stretch>
                  <a:fillRect/>
                </a:stretch>
              </p:blipFill>
              <p:spPr>
                <a:xfrm>
                  <a:off x="4459327" y="206925"/>
                  <a:ext cx="3049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墨迹 4">
                  <a:extLst>
                    <a:ext uri="{FF2B5EF4-FFF2-40B4-BE49-F238E27FC236}">
                      <a16:creationId xmlns:a16="http://schemas.microsoft.com/office/drawing/2014/main" id="{E76BC719-CF65-A439-41DB-3E690D64EC51}"/>
                    </a:ext>
                  </a:extLst>
                </p14:cNvPr>
                <p14:cNvContentPartPr/>
                <p14:nvPr/>
              </p14:nvContentPartPr>
              <p14:xfrm>
                <a:off x="4588927" y="560085"/>
                <a:ext cx="59760" cy="26640"/>
              </p14:xfrm>
            </p:contentPart>
          </mc:Choice>
          <mc:Fallback xmlns="">
            <p:pic>
              <p:nvPicPr>
                <p:cNvPr id="5" name="墨迹 4">
                  <a:extLst>
                    <a:ext uri="{FF2B5EF4-FFF2-40B4-BE49-F238E27FC236}">
                      <a16:creationId xmlns:a16="http://schemas.microsoft.com/office/drawing/2014/main" id="{E76BC719-CF65-A439-41DB-3E690D64EC51}"/>
                    </a:ext>
                  </a:extLst>
                </p:cNvPr>
                <p:cNvPicPr/>
                <p:nvPr/>
              </p:nvPicPr>
              <p:blipFill>
                <a:blip r:embed="rId6"/>
                <a:stretch>
                  <a:fillRect/>
                </a:stretch>
              </p:blipFill>
              <p:spPr>
                <a:xfrm>
                  <a:off x="4580287" y="551085"/>
                  <a:ext cx="774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墨迹 9">
                  <a:extLst>
                    <a:ext uri="{FF2B5EF4-FFF2-40B4-BE49-F238E27FC236}">
                      <a16:creationId xmlns:a16="http://schemas.microsoft.com/office/drawing/2014/main" id="{4286C1E7-61DB-E878-B58B-F78A5D4C2841}"/>
                    </a:ext>
                  </a:extLst>
                </p14:cNvPr>
                <p14:cNvContentPartPr/>
                <p14:nvPr/>
              </p14:nvContentPartPr>
              <p14:xfrm>
                <a:off x="4882327" y="410685"/>
                <a:ext cx="212040" cy="154440"/>
              </p14:xfrm>
            </p:contentPart>
          </mc:Choice>
          <mc:Fallback xmlns="">
            <p:pic>
              <p:nvPicPr>
                <p:cNvPr id="10" name="墨迹 9">
                  <a:extLst>
                    <a:ext uri="{FF2B5EF4-FFF2-40B4-BE49-F238E27FC236}">
                      <a16:creationId xmlns:a16="http://schemas.microsoft.com/office/drawing/2014/main" id="{4286C1E7-61DB-E878-B58B-F78A5D4C2841}"/>
                    </a:ext>
                  </a:extLst>
                </p:cNvPr>
                <p:cNvPicPr/>
                <p:nvPr/>
              </p:nvPicPr>
              <p:blipFill>
                <a:blip r:embed="rId8"/>
                <a:stretch>
                  <a:fillRect/>
                </a:stretch>
              </p:blipFill>
              <p:spPr>
                <a:xfrm>
                  <a:off x="4873327" y="401685"/>
                  <a:ext cx="2296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墨迹 10">
                  <a:extLst>
                    <a:ext uri="{FF2B5EF4-FFF2-40B4-BE49-F238E27FC236}">
                      <a16:creationId xmlns:a16="http://schemas.microsoft.com/office/drawing/2014/main" id="{22617D6B-1BEA-F4EA-1B04-D18DE7B4D327}"/>
                    </a:ext>
                  </a:extLst>
                </p14:cNvPr>
                <p14:cNvContentPartPr/>
                <p14:nvPr/>
              </p14:nvContentPartPr>
              <p14:xfrm>
                <a:off x="5174287" y="276765"/>
                <a:ext cx="76680" cy="247320"/>
              </p14:xfrm>
            </p:contentPart>
          </mc:Choice>
          <mc:Fallback xmlns="">
            <p:pic>
              <p:nvPicPr>
                <p:cNvPr id="11" name="墨迹 10">
                  <a:extLst>
                    <a:ext uri="{FF2B5EF4-FFF2-40B4-BE49-F238E27FC236}">
                      <a16:creationId xmlns:a16="http://schemas.microsoft.com/office/drawing/2014/main" id="{22617D6B-1BEA-F4EA-1B04-D18DE7B4D327}"/>
                    </a:ext>
                  </a:extLst>
                </p:cNvPr>
                <p:cNvPicPr/>
                <p:nvPr/>
              </p:nvPicPr>
              <p:blipFill>
                <a:blip r:embed="rId10"/>
                <a:stretch>
                  <a:fillRect/>
                </a:stretch>
              </p:blipFill>
              <p:spPr>
                <a:xfrm>
                  <a:off x="5165647" y="267765"/>
                  <a:ext cx="943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墨迹 11">
                  <a:extLst>
                    <a:ext uri="{FF2B5EF4-FFF2-40B4-BE49-F238E27FC236}">
                      <a16:creationId xmlns:a16="http://schemas.microsoft.com/office/drawing/2014/main" id="{BA8FCC93-0276-18C2-E037-EC5813BB1B99}"/>
                    </a:ext>
                  </a:extLst>
                </p14:cNvPr>
                <p14:cNvContentPartPr/>
                <p14:nvPr/>
              </p14:nvContentPartPr>
              <p14:xfrm>
                <a:off x="5322247" y="321405"/>
                <a:ext cx="118800" cy="362160"/>
              </p14:xfrm>
            </p:contentPart>
          </mc:Choice>
          <mc:Fallback xmlns="">
            <p:pic>
              <p:nvPicPr>
                <p:cNvPr id="12" name="墨迹 11">
                  <a:extLst>
                    <a:ext uri="{FF2B5EF4-FFF2-40B4-BE49-F238E27FC236}">
                      <a16:creationId xmlns:a16="http://schemas.microsoft.com/office/drawing/2014/main" id="{BA8FCC93-0276-18C2-E037-EC5813BB1B99}"/>
                    </a:ext>
                  </a:extLst>
                </p:cNvPr>
                <p:cNvPicPr/>
                <p:nvPr/>
              </p:nvPicPr>
              <p:blipFill>
                <a:blip r:embed="rId12"/>
                <a:stretch>
                  <a:fillRect/>
                </a:stretch>
              </p:blipFill>
              <p:spPr>
                <a:xfrm>
                  <a:off x="5313607" y="312765"/>
                  <a:ext cx="13644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墨迹 14">
                  <a:extLst>
                    <a:ext uri="{FF2B5EF4-FFF2-40B4-BE49-F238E27FC236}">
                      <a16:creationId xmlns:a16="http://schemas.microsoft.com/office/drawing/2014/main" id="{B1D979FE-BCFE-A2F0-0D73-FCE257BA2A13}"/>
                    </a:ext>
                  </a:extLst>
                </p14:cNvPr>
                <p14:cNvContentPartPr/>
                <p14:nvPr/>
              </p14:nvContentPartPr>
              <p14:xfrm>
                <a:off x="5598367" y="396285"/>
                <a:ext cx="155160" cy="69840"/>
              </p14:xfrm>
            </p:contentPart>
          </mc:Choice>
          <mc:Fallback xmlns="">
            <p:pic>
              <p:nvPicPr>
                <p:cNvPr id="15" name="墨迹 14">
                  <a:extLst>
                    <a:ext uri="{FF2B5EF4-FFF2-40B4-BE49-F238E27FC236}">
                      <a16:creationId xmlns:a16="http://schemas.microsoft.com/office/drawing/2014/main" id="{B1D979FE-BCFE-A2F0-0D73-FCE257BA2A13}"/>
                    </a:ext>
                  </a:extLst>
                </p:cNvPr>
                <p:cNvPicPr/>
                <p:nvPr/>
              </p:nvPicPr>
              <p:blipFill>
                <a:blip r:embed="rId14"/>
                <a:stretch>
                  <a:fillRect/>
                </a:stretch>
              </p:blipFill>
              <p:spPr>
                <a:xfrm>
                  <a:off x="5589727" y="387645"/>
                  <a:ext cx="1728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墨迹 15">
                  <a:extLst>
                    <a:ext uri="{FF2B5EF4-FFF2-40B4-BE49-F238E27FC236}">
                      <a16:creationId xmlns:a16="http://schemas.microsoft.com/office/drawing/2014/main" id="{8CEA4FCE-8DB4-2FF8-543F-9A01121A1DD6}"/>
                    </a:ext>
                  </a:extLst>
                </p14:cNvPr>
                <p14:cNvContentPartPr/>
                <p14:nvPr/>
              </p14:nvContentPartPr>
              <p14:xfrm>
                <a:off x="5682607" y="310605"/>
                <a:ext cx="28440" cy="315000"/>
              </p14:xfrm>
            </p:contentPart>
          </mc:Choice>
          <mc:Fallback xmlns="">
            <p:pic>
              <p:nvPicPr>
                <p:cNvPr id="16" name="墨迹 15">
                  <a:extLst>
                    <a:ext uri="{FF2B5EF4-FFF2-40B4-BE49-F238E27FC236}">
                      <a16:creationId xmlns:a16="http://schemas.microsoft.com/office/drawing/2014/main" id="{8CEA4FCE-8DB4-2FF8-543F-9A01121A1DD6}"/>
                    </a:ext>
                  </a:extLst>
                </p:cNvPr>
                <p:cNvPicPr/>
                <p:nvPr/>
              </p:nvPicPr>
              <p:blipFill>
                <a:blip r:embed="rId16"/>
                <a:stretch>
                  <a:fillRect/>
                </a:stretch>
              </p:blipFill>
              <p:spPr>
                <a:xfrm>
                  <a:off x="5673607" y="301605"/>
                  <a:ext cx="4608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墨迹 16">
                  <a:extLst>
                    <a:ext uri="{FF2B5EF4-FFF2-40B4-BE49-F238E27FC236}">
                      <a16:creationId xmlns:a16="http://schemas.microsoft.com/office/drawing/2014/main" id="{C8DCE164-8023-FDB6-5C9B-E4662662F48C}"/>
                    </a:ext>
                  </a:extLst>
                </p14:cNvPr>
                <p14:cNvContentPartPr/>
                <p14:nvPr/>
              </p14:nvContentPartPr>
              <p14:xfrm>
                <a:off x="5581087" y="485205"/>
                <a:ext cx="101880" cy="75960"/>
              </p14:xfrm>
            </p:contentPart>
          </mc:Choice>
          <mc:Fallback xmlns="">
            <p:pic>
              <p:nvPicPr>
                <p:cNvPr id="17" name="墨迹 16">
                  <a:extLst>
                    <a:ext uri="{FF2B5EF4-FFF2-40B4-BE49-F238E27FC236}">
                      <a16:creationId xmlns:a16="http://schemas.microsoft.com/office/drawing/2014/main" id="{C8DCE164-8023-FDB6-5C9B-E4662662F48C}"/>
                    </a:ext>
                  </a:extLst>
                </p:cNvPr>
                <p:cNvPicPr/>
                <p:nvPr/>
              </p:nvPicPr>
              <p:blipFill>
                <a:blip r:embed="rId18"/>
                <a:stretch>
                  <a:fillRect/>
                </a:stretch>
              </p:blipFill>
              <p:spPr>
                <a:xfrm>
                  <a:off x="5572447" y="476205"/>
                  <a:ext cx="1195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墨迹 25">
                  <a:extLst>
                    <a:ext uri="{FF2B5EF4-FFF2-40B4-BE49-F238E27FC236}">
                      <a16:creationId xmlns:a16="http://schemas.microsoft.com/office/drawing/2014/main" id="{6E0B237F-EBA5-A0B4-216F-A566F7340A1E}"/>
                    </a:ext>
                  </a:extLst>
                </p14:cNvPr>
                <p14:cNvContentPartPr/>
                <p14:nvPr/>
              </p14:nvContentPartPr>
              <p14:xfrm>
                <a:off x="5796727" y="286485"/>
                <a:ext cx="130320" cy="275400"/>
              </p14:xfrm>
            </p:contentPart>
          </mc:Choice>
          <mc:Fallback xmlns="">
            <p:pic>
              <p:nvPicPr>
                <p:cNvPr id="26" name="墨迹 25">
                  <a:extLst>
                    <a:ext uri="{FF2B5EF4-FFF2-40B4-BE49-F238E27FC236}">
                      <a16:creationId xmlns:a16="http://schemas.microsoft.com/office/drawing/2014/main" id="{6E0B237F-EBA5-A0B4-216F-A566F7340A1E}"/>
                    </a:ext>
                  </a:extLst>
                </p:cNvPr>
                <p:cNvPicPr/>
                <p:nvPr/>
              </p:nvPicPr>
              <p:blipFill>
                <a:blip r:embed="rId20"/>
                <a:stretch>
                  <a:fillRect/>
                </a:stretch>
              </p:blipFill>
              <p:spPr>
                <a:xfrm>
                  <a:off x="5787727" y="277845"/>
                  <a:ext cx="1479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墨迹 26">
                  <a:extLst>
                    <a:ext uri="{FF2B5EF4-FFF2-40B4-BE49-F238E27FC236}">
                      <a16:creationId xmlns:a16="http://schemas.microsoft.com/office/drawing/2014/main" id="{7BFDA2F5-0F63-A5AF-94F8-22DA34B1EC47}"/>
                    </a:ext>
                  </a:extLst>
                </p14:cNvPr>
                <p14:cNvContentPartPr/>
                <p14:nvPr/>
              </p14:nvContentPartPr>
              <p14:xfrm>
                <a:off x="5883127" y="388005"/>
                <a:ext cx="131760" cy="165240"/>
              </p14:xfrm>
            </p:contentPart>
          </mc:Choice>
          <mc:Fallback xmlns="">
            <p:pic>
              <p:nvPicPr>
                <p:cNvPr id="27" name="墨迹 26">
                  <a:extLst>
                    <a:ext uri="{FF2B5EF4-FFF2-40B4-BE49-F238E27FC236}">
                      <a16:creationId xmlns:a16="http://schemas.microsoft.com/office/drawing/2014/main" id="{7BFDA2F5-0F63-A5AF-94F8-22DA34B1EC47}"/>
                    </a:ext>
                  </a:extLst>
                </p:cNvPr>
                <p:cNvPicPr/>
                <p:nvPr/>
              </p:nvPicPr>
              <p:blipFill>
                <a:blip r:embed="rId22"/>
                <a:stretch>
                  <a:fillRect/>
                </a:stretch>
              </p:blipFill>
              <p:spPr>
                <a:xfrm>
                  <a:off x="5874487" y="379365"/>
                  <a:ext cx="1494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 name="墨迹 32">
                  <a:extLst>
                    <a:ext uri="{FF2B5EF4-FFF2-40B4-BE49-F238E27FC236}">
                      <a16:creationId xmlns:a16="http://schemas.microsoft.com/office/drawing/2014/main" id="{A1DF2ADB-2096-5DDD-E6B5-6119ABBC8B68}"/>
                    </a:ext>
                  </a:extLst>
                </p14:cNvPr>
                <p14:cNvContentPartPr/>
                <p14:nvPr/>
              </p14:nvContentPartPr>
              <p14:xfrm>
                <a:off x="6050527" y="357045"/>
                <a:ext cx="128160" cy="52200"/>
              </p14:xfrm>
            </p:contentPart>
          </mc:Choice>
          <mc:Fallback xmlns="">
            <p:pic>
              <p:nvPicPr>
                <p:cNvPr id="33" name="墨迹 32">
                  <a:extLst>
                    <a:ext uri="{FF2B5EF4-FFF2-40B4-BE49-F238E27FC236}">
                      <a16:creationId xmlns:a16="http://schemas.microsoft.com/office/drawing/2014/main" id="{A1DF2ADB-2096-5DDD-E6B5-6119ABBC8B68}"/>
                    </a:ext>
                  </a:extLst>
                </p:cNvPr>
                <p:cNvPicPr/>
                <p:nvPr/>
              </p:nvPicPr>
              <p:blipFill>
                <a:blip r:embed="rId24"/>
                <a:stretch>
                  <a:fillRect/>
                </a:stretch>
              </p:blipFill>
              <p:spPr>
                <a:xfrm>
                  <a:off x="6041887" y="348045"/>
                  <a:ext cx="14580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6" name="墨迹 45">
                  <a:extLst>
                    <a:ext uri="{FF2B5EF4-FFF2-40B4-BE49-F238E27FC236}">
                      <a16:creationId xmlns:a16="http://schemas.microsoft.com/office/drawing/2014/main" id="{20A99A3A-8D15-C301-8C03-2063156743BE}"/>
                    </a:ext>
                  </a:extLst>
                </p14:cNvPr>
                <p14:cNvContentPartPr/>
                <p14:nvPr/>
              </p14:nvContentPartPr>
              <p14:xfrm>
                <a:off x="6064207" y="318885"/>
                <a:ext cx="128520" cy="242640"/>
              </p14:xfrm>
            </p:contentPart>
          </mc:Choice>
          <mc:Fallback xmlns="">
            <p:pic>
              <p:nvPicPr>
                <p:cNvPr id="46" name="墨迹 45">
                  <a:extLst>
                    <a:ext uri="{FF2B5EF4-FFF2-40B4-BE49-F238E27FC236}">
                      <a16:creationId xmlns:a16="http://schemas.microsoft.com/office/drawing/2014/main" id="{20A99A3A-8D15-C301-8C03-2063156743BE}"/>
                    </a:ext>
                  </a:extLst>
                </p:cNvPr>
                <p:cNvPicPr/>
                <p:nvPr/>
              </p:nvPicPr>
              <p:blipFill>
                <a:blip r:embed="rId26"/>
                <a:stretch>
                  <a:fillRect/>
                </a:stretch>
              </p:blipFill>
              <p:spPr>
                <a:xfrm>
                  <a:off x="6055207" y="310245"/>
                  <a:ext cx="1461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7" name="墨迹 46">
                  <a:extLst>
                    <a:ext uri="{FF2B5EF4-FFF2-40B4-BE49-F238E27FC236}">
                      <a16:creationId xmlns:a16="http://schemas.microsoft.com/office/drawing/2014/main" id="{2770FA8E-8697-B878-CA6B-065A0DE4459B}"/>
                    </a:ext>
                  </a:extLst>
                </p14:cNvPr>
                <p14:cNvContentPartPr/>
                <p14:nvPr/>
              </p14:nvContentPartPr>
              <p14:xfrm>
                <a:off x="6262567" y="231405"/>
                <a:ext cx="106200" cy="493200"/>
              </p14:xfrm>
            </p:contentPart>
          </mc:Choice>
          <mc:Fallback xmlns="">
            <p:pic>
              <p:nvPicPr>
                <p:cNvPr id="47" name="墨迹 46">
                  <a:extLst>
                    <a:ext uri="{FF2B5EF4-FFF2-40B4-BE49-F238E27FC236}">
                      <a16:creationId xmlns:a16="http://schemas.microsoft.com/office/drawing/2014/main" id="{2770FA8E-8697-B878-CA6B-065A0DE4459B}"/>
                    </a:ext>
                  </a:extLst>
                </p:cNvPr>
                <p:cNvPicPr/>
                <p:nvPr/>
              </p:nvPicPr>
              <p:blipFill>
                <a:blip r:embed="rId28"/>
                <a:stretch>
                  <a:fillRect/>
                </a:stretch>
              </p:blipFill>
              <p:spPr>
                <a:xfrm>
                  <a:off x="6253927" y="222405"/>
                  <a:ext cx="123840"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8" name="墨迹 47">
                  <a:extLst>
                    <a:ext uri="{FF2B5EF4-FFF2-40B4-BE49-F238E27FC236}">
                      <a16:creationId xmlns:a16="http://schemas.microsoft.com/office/drawing/2014/main" id="{8BAD3169-FC93-952E-9E14-6CE22EEAEAC9}"/>
                    </a:ext>
                  </a:extLst>
                </p14:cNvPr>
                <p14:cNvContentPartPr/>
                <p14:nvPr/>
              </p14:nvContentPartPr>
              <p14:xfrm>
                <a:off x="6467407" y="351285"/>
                <a:ext cx="267840" cy="227520"/>
              </p14:xfrm>
            </p:contentPart>
          </mc:Choice>
          <mc:Fallback xmlns="">
            <p:pic>
              <p:nvPicPr>
                <p:cNvPr id="48" name="墨迹 47">
                  <a:extLst>
                    <a:ext uri="{FF2B5EF4-FFF2-40B4-BE49-F238E27FC236}">
                      <a16:creationId xmlns:a16="http://schemas.microsoft.com/office/drawing/2014/main" id="{8BAD3169-FC93-952E-9E14-6CE22EEAEAC9}"/>
                    </a:ext>
                  </a:extLst>
                </p:cNvPr>
                <p:cNvPicPr/>
                <p:nvPr/>
              </p:nvPicPr>
              <p:blipFill>
                <a:blip r:embed="rId30"/>
                <a:stretch>
                  <a:fillRect/>
                </a:stretch>
              </p:blipFill>
              <p:spPr>
                <a:xfrm>
                  <a:off x="6458767" y="342285"/>
                  <a:ext cx="2854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4" name="墨迹 63">
                  <a:extLst>
                    <a:ext uri="{FF2B5EF4-FFF2-40B4-BE49-F238E27FC236}">
                      <a16:creationId xmlns:a16="http://schemas.microsoft.com/office/drawing/2014/main" id="{D0F0EAD1-A155-6A6B-ED26-9344254965CB}"/>
                    </a:ext>
                  </a:extLst>
                </p14:cNvPr>
                <p14:cNvContentPartPr/>
                <p14:nvPr/>
              </p14:nvContentPartPr>
              <p14:xfrm>
                <a:off x="6616087" y="336165"/>
                <a:ext cx="61200" cy="219240"/>
              </p14:xfrm>
            </p:contentPart>
          </mc:Choice>
          <mc:Fallback xmlns="">
            <p:pic>
              <p:nvPicPr>
                <p:cNvPr id="64" name="墨迹 63">
                  <a:extLst>
                    <a:ext uri="{FF2B5EF4-FFF2-40B4-BE49-F238E27FC236}">
                      <a16:creationId xmlns:a16="http://schemas.microsoft.com/office/drawing/2014/main" id="{D0F0EAD1-A155-6A6B-ED26-9344254965CB}"/>
                    </a:ext>
                  </a:extLst>
                </p:cNvPr>
                <p:cNvPicPr/>
                <p:nvPr/>
              </p:nvPicPr>
              <p:blipFill>
                <a:blip r:embed="rId32"/>
                <a:stretch>
                  <a:fillRect/>
                </a:stretch>
              </p:blipFill>
              <p:spPr>
                <a:xfrm>
                  <a:off x="6607087" y="327525"/>
                  <a:ext cx="7884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6" name="墨迹 65">
                  <a:extLst>
                    <a:ext uri="{FF2B5EF4-FFF2-40B4-BE49-F238E27FC236}">
                      <a16:creationId xmlns:a16="http://schemas.microsoft.com/office/drawing/2014/main" id="{2702C673-4717-4C0C-3B46-0B1BCFECC56B}"/>
                    </a:ext>
                  </a:extLst>
                </p14:cNvPr>
                <p14:cNvContentPartPr/>
                <p14:nvPr/>
              </p14:nvContentPartPr>
              <p14:xfrm>
                <a:off x="6693847" y="267045"/>
                <a:ext cx="155160" cy="259560"/>
              </p14:xfrm>
            </p:contentPart>
          </mc:Choice>
          <mc:Fallback xmlns="">
            <p:pic>
              <p:nvPicPr>
                <p:cNvPr id="66" name="墨迹 65">
                  <a:extLst>
                    <a:ext uri="{FF2B5EF4-FFF2-40B4-BE49-F238E27FC236}">
                      <a16:creationId xmlns:a16="http://schemas.microsoft.com/office/drawing/2014/main" id="{2702C673-4717-4C0C-3B46-0B1BCFECC56B}"/>
                    </a:ext>
                  </a:extLst>
                </p:cNvPr>
                <p:cNvPicPr/>
                <p:nvPr/>
              </p:nvPicPr>
              <p:blipFill>
                <a:blip r:embed="rId34"/>
                <a:stretch>
                  <a:fillRect/>
                </a:stretch>
              </p:blipFill>
              <p:spPr>
                <a:xfrm>
                  <a:off x="6685207" y="258405"/>
                  <a:ext cx="17280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7" name="墨迹 86">
                  <a:extLst>
                    <a:ext uri="{FF2B5EF4-FFF2-40B4-BE49-F238E27FC236}">
                      <a16:creationId xmlns:a16="http://schemas.microsoft.com/office/drawing/2014/main" id="{ACD2A985-47D1-3B9A-17EE-B6E88E83CF88}"/>
                    </a:ext>
                  </a:extLst>
                </p14:cNvPr>
                <p14:cNvContentPartPr/>
                <p14:nvPr/>
              </p14:nvContentPartPr>
              <p14:xfrm>
                <a:off x="6958807" y="345165"/>
                <a:ext cx="265680" cy="297000"/>
              </p14:xfrm>
            </p:contentPart>
          </mc:Choice>
          <mc:Fallback xmlns="">
            <p:pic>
              <p:nvPicPr>
                <p:cNvPr id="87" name="墨迹 86">
                  <a:extLst>
                    <a:ext uri="{FF2B5EF4-FFF2-40B4-BE49-F238E27FC236}">
                      <a16:creationId xmlns:a16="http://schemas.microsoft.com/office/drawing/2014/main" id="{ACD2A985-47D1-3B9A-17EE-B6E88E83CF88}"/>
                    </a:ext>
                  </a:extLst>
                </p:cNvPr>
                <p:cNvPicPr/>
                <p:nvPr/>
              </p:nvPicPr>
              <p:blipFill>
                <a:blip r:embed="rId36"/>
                <a:stretch>
                  <a:fillRect/>
                </a:stretch>
              </p:blipFill>
              <p:spPr>
                <a:xfrm>
                  <a:off x="6949807" y="336165"/>
                  <a:ext cx="28332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88" name="墨迹 87">
                  <a:extLst>
                    <a:ext uri="{FF2B5EF4-FFF2-40B4-BE49-F238E27FC236}">
                      <a16:creationId xmlns:a16="http://schemas.microsoft.com/office/drawing/2014/main" id="{E16FFF6F-930B-1057-566B-28D9B67B7BB9}"/>
                    </a:ext>
                  </a:extLst>
                </p14:cNvPr>
                <p14:cNvContentPartPr/>
                <p14:nvPr/>
              </p14:nvContentPartPr>
              <p14:xfrm>
                <a:off x="7185607" y="379365"/>
                <a:ext cx="135720" cy="201240"/>
              </p14:xfrm>
            </p:contentPart>
          </mc:Choice>
          <mc:Fallback xmlns="">
            <p:pic>
              <p:nvPicPr>
                <p:cNvPr id="88" name="墨迹 87">
                  <a:extLst>
                    <a:ext uri="{FF2B5EF4-FFF2-40B4-BE49-F238E27FC236}">
                      <a16:creationId xmlns:a16="http://schemas.microsoft.com/office/drawing/2014/main" id="{E16FFF6F-930B-1057-566B-28D9B67B7BB9}"/>
                    </a:ext>
                  </a:extLst>
                </p:cNvPr>
                <p:cNvPicPr/>
                <p:nvPr/>
              </p:nvPicPr>
              <p:blipFill>
                <a:blip r:embed="rId38"/>
                <a:stretch>
                  <a:fillRect/>
                </a:stretch>
              </p:blipFill>
              <p:spPr>
                <a:xfrm>
                  <a:off x="7176967" y="370365"/>
                  <a:ext cx="1533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9" name="墨迹 88">
                  <a:extLst>
                    <a:ext uri="{FF2B5EF4-FFF2-40B4-BE49-F238E27FC236}">
                      <a16:creationId xmlns:a16="http://schemas.microsoft.com/office/drawing/2014/main" id="{87DDEB75-B60D-659A-6112-F14E90263A9B}"/>
                    </a:ext>
                  </a:extLst>
                </p14:cNvPr>
                <p14:cNvContentPartPr/>
                <p14:nvPr/>
              </p14:nvContentPartPr>
              <p14:xfrm>
                <a:off x="7472887" y="300165"/>
                <a:ext cx="16560" cy="50400"/>
              </p14:xfrm>
            </p:contentPart>
          </mc:Choice>
          <mc:Fallback xmlns="">
            <p:pic>
              <p:nvPicPr>
                <p:cNvPr id="89" name="墨迹 88">
                  <a:extLst>
                    <a:ext uri="{FF2B5EF4-FFF2-40B4-BE49-F238E27FC236}">
                      <a16:creationId xmlns:a16="http://schemas.microsoft.com/office/drawing/2014/main" id="{87DDEB75-B60D-659A-6112-F14E90263A9B}"/>
                    </a:ext>
                  </a:extLst>
                </p:cNvPr>
                <p:cNvPicPr/>
                <p:nvPr/>
              </p:nvPicPr>
              <p:blipFill>
                <a:blip r:embed="rId40"/>
                <a:stretch>
                  <a:fillRect/>
                </a:stretch>
              </p:blipFill>
              <p:spPr>
                <a:xfrm>
                  <a:off x="7463887" y="291525"/>
                  <a:ext cx="342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0" name="墨迹 89">
                  <a:extLst>
                    <a:ext uri="{FF2B5EF4-FFF2-40B4-BE49-F238E27FC236}">
                      <a16:creationId xmlns:a16="http://schemas.microsoft.com/office/drawing/2014/main" id="{CDD04B94-5160-DAD4-85C7-8C690C79702E}"/>
                    </a:ext>
                  </a:extLst>
                </p14:cNvPr>
                <p14:cNvContentPartPr/>
                <p14:nvPr/>
              </p14:nvContentPartPr>
              <p14:xfrm>
                <a:off x="7616887" y="238245"/>
                <a:ext cx="87840" cy="9720"/>
              </p14:xfrm>
            </p:contentPart>
          </mc:Choice>
          <mc:Fallback xmlns="">
            <p:pic>
              <p:nvPicPr>
                <p:cNvPr id="90" name="墨迹 89">
                  <a:extLst>
                    <a:ext uri="{FF2B5EF4-FFF2-40B4-BE49-F238E27FC236}">
                      <a16:creationId xmlns:a16="http://schemas.microsoft.com/office/drawing/2014/main" id="{CDD04B94-5160-DAD4-85C7-8C690C79702E}"/>
                    </a:ext>
                  </a:extLst>
                </p:cNvPr>
                <p:cNvPicPr/>
                <p:nvPr/>
              </p:nvPicPr>
              <p:blipFill>
                <a:blip r:embed="rId42"/>
                <a:stretch>
                  <a:fillRect/>
                </a:stretch>
              </p:blipFill>
              <p:spPr>
                <a:xfrm>
                  <a:off x="7608247" y="229605"/>
                  <a:ext cx="1054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1" name="墨迹 90">
                  <a:extLst>
                    <a:ext uri="{FF2B5EF4-FFF2-40B4-BE49-F238E27FC236}">
                      <a16:creationId xmlns:a16="http://schemas.microsoft.com/office/drawing/2014/main" id="{C0EB29BD-08A0-1E5B-D0B6-865E7B73C217}"/>
                    </a:ext>
                  </a:extLst>
                </p14:cNvPr>
                <p14:cNvContentPartPr/>
                <p14:nvPr/>
              </p14:nvContentPartPr>
              <p14:xfrm>
                <a:off x="7525807" y="370725"/>
                <a:ext cx="25200" cy="310320"/>
              </p14:xfrm>
            </p:contentPart>
          </mc:Choice>
          <mc:Fallback xmlns="">
            <p:pic>
              <p:nvPicPr>
                <p:cNvPr id="91" name="墨迹 90">
                  <a:extLst>
                    <a:ext uri="{FF2B5EF4-FFF2-40B4-BE49-F238E27FC236}">
                      <a16:creationId xmlns:a16="http://schemas.microsoft.com/office/drawing/2014/main" id="{C0EB29BD-08A0-1E5B-D0B6-865E7B73C217}"/>
                    </a:ext>
                  </a:extLst>
                </p:cNvPr>
                <p:cNvPicPr/>
                <p:nvPr/>
              </p:nvPicPr>
              <p:blipFill>
                <a:blip r:embed="rId44"/>
                <a:stretch>
                  <a:fillRect/>
                </a:stretch>
              </p:blipFill>
              <p:spPr>
                <a:xfrm>
                  <a:off x="7516807" y="362085"/>
                  <a:ext cx="4284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92" name="墨迹 91">
                  <a:extLst>
                    <a:ext uri="{FF2B5EF4-FFF2-40B4-BE49-F238E27FC236}">
                      <a16:creationId xmlns:a16="http://schemas.microsoft.com/office/drawing/2014/main" id="{70487ADD-CCA2-391D-B55E-72F5FA8520B8}"/>
                    </a:ext>
                  </a:extLst>
                </p14:cNvPr>
                <p14:cNvContentPartPr/>
                <p14:nvPr/>
              </p14:nvContentPartPr>
              <p14:xfrm>
                <a:off x="7685647" y="309525"/>
                <a:ext cx="222120" cy="419760"/>
              </p14:xfrm>
            </p:contentPart>
          </mc:Choice>
          <mc:Fallback xmlns="">
            <p:pic>
              <p:nvPicPr>
                <p:cNvPr id="92" name="墨迹 91">
                  <a:extLst>
                    <a:ext uri="{FF2B5EF4-FFF2-40B4-BE49-F238E27FC236}">
                      <a16:creationId xmlns:a16="http://schemas.microsoft.com/office/drawing/2014/main" id="{70487ADD-CCA2-391D-B55E-72F5FA8520B8}"/>
                    </a:ext>
                  </a:extLst>
                </p:cNvPr>
                <p:cNvPicPr/>
                <p:nvPr/>
              </p:nvPicPr>
              <p:blipFill>
                <a:blip r:embed="rId46"/>
                <a:stretch>
                  <a:fillRect/>
                </a:stretch>
              </p:blipFill>
              <p:spPr>
                <a:xfrm>
                  <a:off x="7677007" y="300525"/>
                  <a:ext cx="23976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93" name="墨迹 92">
                  <a:extLst>
                    <a:ext uri="{FF2B5EF4-FFF2-40B4-BE49-F238E27FC236}">
                      <a16:creationId xmlns:a16="http://schemas.microsoft.com/office/drawing/2014/main" id="{32DB0C3E-3574-CA52-E2E7-A2C4EF9FBB5C}"/>
                    </a:ext>
                  </a:extLst>
                </p14:cNvPr>
                <p14:cNvContentPartPr/>
                <p14:nvPr/>
              </p14:nvContentPartPr>
              <p14:xfrm>
                <a:off x="7668007" y="422565"/>
                <a:ext cx="89640" cy="104400"/>
              </p14:xfrm>
            </p:contentPart>
          </mc:Choice>
          <mc:Fallback xmlns="">
            <p:pic>
              <p:nvPicPr>
                <p:cNvPr id="93" name="墨迹 92">
                  <a:extLst>
                    <a:ext uri="{FF2B5EF4-FFF2-40B4-BE49-F238E27FC236}">
                      <a16:creationId xmlns:a16="http://schemas.microsoft.com/office/drawing/2014/main" id="{32DB0C3E-3574-CA52-E2E7-A2C4EF9FBB5C}"/>
                    </a:ext>
                  </a:extLst>
                </p:cNvPr>
                <p:cNvPicPr/>
                <p:nvPr/>
              </p:nvPicPr>
              <p:blipFill>
                <a:blip r:embed="rId48"/>
                <a:stretch>
                  <a:fillRect/>
                </a:stretch>
              </p:blipFill>
              <p:spPr>
                <a:xfrm>
                  <a:off x="7659367" y="413925"/>
                  <a:ext cx="1072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94" name="墨迹 93">
                  <a:extLst>
                    <a:ext uri="{FF2B5EF4-FFF2-40B4-BE49-F238E27FC236}">
                      <a16:creationId xmlns:a16="http://schemas.microsoft.com/office/drawing/2014/main" id="{8C3843F5-A807-4CAD-F85E-93BBCF9C08D0}"/>
                    </a:ext>
                  </a:extLst>
                </p14:cNvPr>
                <p14:cNvContentPartPr/>
                <p14:nvPr/>
              </p14:nvContentPartPr>
              <p14:xfrm>
                <a:off x="8022247" y="310245"/>
                <a:ext cx="268560" cy="60840"/>
              </p14:xfrm>
            </p:contentPart>
          </mc:Choice>
          <mc:Fallback xmlns="">
            <p:pic>
              <p:nvPicPr>
                <p:cNvPr id="94" name="墨迹 93">
                  <a:extLst>
                    <a:ext uri="{FF2B5EF4-FFF2-40B4-BE49-F238E27FC236}">
                      <a16:creationId xmlns:a16="http://schemas.microsoft.com/office/drawing/2014/main" id="{8C3843F5-A807-4CAD-F85E-93BBCF9C08D0}"/>
                    </a:ext>
                  </a:extLst>
                </p:cNvPr>
                <p:cNvPicPr/>
                <p:nvPr/>
              </p:nvPicPr>
              <p:blipFill>
                <a:blip r:embed="rId50"/>
                <a:stretch>
                  <a:fillRect/>
                </a:stretch>
              </p:blipFill>
              <p:spPr>
                <a:xfrm>
                  <a:off x="8013607" y="301245"/>
                  <a:ext cx="2862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95" name="墨迹 94">
                  <a:extLst>
                    <a:ext uri="{FF2B5EF4-FFF2-40B4-BE49-F238E27FC236}">
                      <a16:creationId xmlns:a16="http://schemas.microsoft.com/office/drawing/2014/main" id="{BB2BE395-BCF8-FE58-9A8E-B1833A1699B8}"/>
                    </a:ext>
                  </a:extLst>
                </p14:cNvPr>
                <p14:cNvContentPartPr/>
                <p14:nvPr/>
              </p14:nvContentPartPr>
              <p14:xfrm>
                <a:off x="8195047" y="276045"/>
                <a:ext cx="360" cy="273600"/>
              </p14:xfrm>
            </p:contentPart>
          </mc:Choice>
          <mc:Fallback xmlns="">
            <p:pic>
              <p:nvPicPr>
                <p:cNvPr id="95" name="墨迹 94">
                  <a:extLst>
                    <a:ext uri="{FF2B5EF4-FFF2-40B4-BE49-F238E27FC236}">
                      <a16:creationId xmlns:a16="http://schemas.microsoft.com/office/drawing/2014/main" id="{BB2BE395-BCF8-FE58-9A8E-B1833A1699B8}"/>
                    </a:ext>
                  </a:extLst>
                </p:cNvPr>
                <p:cNvPicPr/>
                <p:nvPr/>
              </p:nvPicPr>
              <p:blipFill>
                <a:blip r:embed="rId52"/>
                <a:stretch>
                  <a:fillRect/>
                </a:stretch>
              </p:blipFill>
              <p:spPr>
                <a:xfrm>
                  <a:off x="8186407" y="267045"/>
                  <a:ext cx="1800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6" name="墨迹 95">
                  <a:extLst>
                    <a:ext uri="{FF2B5EF4-FFF2-40B4-BE49-F238E27FC236}">
                      <a16:creationId xmlns:a16="http://schemas.microsoft.com/office/drawing/2014/main" id="{59632C22-4FB4-215A-1377-0786381817C1}"/>
                    </a:ext>
                  </a:extLst>
                </p14:cNvPr>
                <p14:cNvContentPartPr/>
                <p14:nvPr/>
              </p14:nvContentPartPr>
              <p14:xfrm>
                <a:off x="8118007" y="413925"/>
                <a:ext cx="160920" cy="101880"/>
              </p14:xfrm>
            </p:contentPart>
          </mc:Choice>
          <mc:Fallback xmlns="">
            <p:pic>
              <p:nvPicPr>
                <p:cNvPr id="96" name="墨迹 95">
                  <a:extLst>
                    <a:ext uri="{FF2B5EF4-FFF2-40B4-BE49-F238E27FC236}">
                      <a16:creationId xmlns:a16="http://schemas.microsoft.com/office/drawing/2014/main" id="{59632C22-4FB4-215A-1377-0786381817C1}"/>
                    </a:ext>
                  </a:extLst>
                </p:cNvPr>
                <p:cNvPicPr/>
                <p:nvPr/>
              </p:nvPicPr>
              <p:blipFill>
                <a:blip r:embed="rId54"/>
                <a:stretch>
                  <a:fillRect/>
                </a:stretch>
              </p:blipFill>
              <p:spPr>
                <a:xfrm>
                  <a:off x="8109007" y="404925"/>
                  <a:ext cx="1785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7" name="墨迹 96">
                  <a:extLst>
                    <a:ext uri="{FF2B5EF4-FFF2-40B4-BE49-F238E27FC236}">
                      <a16:creationId xmlns:a16="http://schemas.microsoft.com/office/drawing/2014/main" id="{019817C5-F3B8-9227-1CF2-6B4F96AFB7D1}"/>
                    </a:ext>
                  </a:extLst>
                </p14:cNvPr>
                <p14:cNvContentPartPr/>
                <p14:nvPr/>
              </p14:nvContentPartPr>
              <p14:xfrm>
                <a:off x="8402047" y="232845"/>
                <a:ext cx="9000" cy="44640"/>
              </p14:xfrm>
            </p:contentPart>
          </mc:Choice>
          <mc:Fallback xmlns="">
            <p:pic>
              <p:nvPicPr>
                <p:cNvPr id="97" name="墨迹 96">
                  <a:extLst>
                    <a:ext uri="{FF2B5EF4-FFF2-40B4-BE49-F238E27FC236}">
                      <a16:creationId xmlns:a16="http://schemas.microsoft.com/office/drawing/2014/main" id="{019817C5-F3B8-9227-1CF2-6B4F96AFB7D1}"/>
                    </a:ext>
                  </a:extLst>
                </p:cNvPr>
                <p:cNvPicPr/>
                <p:nvPr/>
              </p:nvPicPr>
              <p:blipFill>
                <a:blip r:embed="rId56"/>
                <a:stretch>
                  <a:fillRect/>
                </a:stretch>
              </p:blipFill>
              <p:spPr>
                <a:xfrm>
                  <a:off x="8393047" y="224205"/>
                  <a:ext cx="266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8" name="墨迹 97">
                  <a:extLst>
                    <a:ext uri="{FF2B5EF4-FFF2-40B4-BE49-F238E27FC236}">
                      <a16:creationId xmlns:a16="http://schemas.microsoft.com/office/drawing/2014/main" id="{9F805C84-E2BE-6459-A61D-6AC73CD25956}"/>
                    </a:ext>
                  </a:extLst>
                </p14:cNvPr>
                <p14:cNvContentPartPr/>
                <p14:nvPr/>
              </p14:nvContentPartPr>
              <p14:xfrm>
                <a:off x="8045287" y="388005"/>
                <a:ext cx="336960" cy="181440"/>
              </p14:xfrm>
            </p:contentPart>
          </mc:Choice>
          <mc:Fallback xmlns="">
            <p:pic>
              <p:nvPicPr>
                <p:cNvPr id="98" name="墨迹 97">
                  <a:extLst>
                    <a:ext uri="{FF2B5EF4-FFF2-40B4-BE49-F238E27FC236}">
                      <a16:creationId xmlns:a16="http://schemas.microsoft.com/office/drawing/2014/main" id="{9F805C84-E2BE-6459-A61D-6AC73CD25956}"/>
                    </a:ext>
                  </a:extLst>
                </p:cNvPr>
                <p:cNvPicPr/>
                <p:nvPr/>
              </p:nvPicPr>
              <p:blipFill>
                <a:blip r:embed="rId58"/>
                <a:stretch>
                  <a:fillRect/>
                </a:stretch>
              </p:blipFill>
              <p:spPr>
                <a:xfrm>
                  <a:off x="8036647" y="379365"/>
                  <a:ext cx="3546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9" name="墨迹 98">
                  <a:extLst>
                    <a:ext uri="{FF2B5EF4-FFF2-40B4-BE49-F238E27FC236}">
                      <a16:creationId xmlns:a16="http://schemas.microsoft.com/office/drawing/2014/main" id="{EF08C414-5E38-0609-F156-07912B1D3AB6}"/>
                    </a:ext>
                  </a:extLst>
                </p14:cNvPr>
                <p14:cNvContentPartPr/>
                <p14:nvPr/>
              </p14:nvContentPartPr>
              <p14:xfrm>
                <a:off x="8107207" y="198285"/>
                <a:ext cx="23760" cy="27720"/>
              </p14:xfrm>
            </p:contentPart>
          </mc:Choice>
          <mc:Fallback xmlns="">
            <p:pic>
              <p:nvPicPr>
                <p:cNvPr id="99" name="墨迹 98">
                  <a:extLst>
                    <a:ext uri="{FF2B5EF4-FFF2-40B4-BE49-F238E27FC236}">
                      <a16:creationId xmlns:a16="http://schemas.microsoft.com/office/drawing/2014/main" id="{EF08C414-5E38-0609-F156-07912B1D3AB6}"/>
                    </a:ext>
                  </a:extLst>
                </p:cNvPr>
                <p:cNvPicPr/>
                <p:nvPr/>
              </p:nvPicPr>
              <p:blipFill>
                <a:blip r:embed="rId60"/>
                <a:stretch>
                  <a:fillRect/>
                </a:stretch>
              </p:blipFill>
              <p:spPr>
                <a:xfrm>
                  <a:off x="8098207" y="189645"/>
                  <a:ext cx="41400" cy="45360"/>
                </a:xfrm>
                <a:prstGeom prst="rect">
                  <a:avLst/>
                </a:prstGeom>
              </p:spPr>
            </p:pic>
          </mc:Fallback>
        </mc:AlternateContent>
      </p:grpSp>
      <p:grpSp>
        <p:nvGrpSpPr>
          <p:cNvPr id="112" name="组合 111">
            <a:extLst>
              <a:ext uri="{FF2B5EF4-FFF2-40B4-BE49-F238E27FC236}">
                <a16:creationId xmlns:a16="http://schemas.microsoft.com/office/drawing/2014/main" id="{C2C55835-4810-F5F5-C886-6239C7A4C158}"/>
              </a:ext>
            </a:extLst>
          </p:cNvPr>
          <p:cNvGrpSpPr/>
          <p:nvPr/>
        </p:nvGrpSpPr>
        <p:grpSpPr>
          <a:xfrm>
            <a:off x="1740967" y="1017645"/>
            <a:ext cx="1597680" cy="431640"/>
            <a:chOff x="1740967" y="1017645"/>
            <a:chExt cx="1597680" cy="431640"/>
          </a:xfrm>
        </p:grpSpPr>
        <mc:AlternateContent xmlns:mc="http://schemas.openxmlformats.org/markup-compatibility/2006" xmlns:p14="http://schemas.microsoft.com/office/powerpoint/2010/main">
          <mc:Choice Requires="p14">
            <p:contentPart p14:bwMode="auto" r:id="rId61">
              <p14:nvContentPartPr>
                <p14:cNvPr id="101" name="墨迹 100">
                  <a:extLst>
                    <a:ext uri="{FF2B5EF4-FFF2-40B4-BE49-F238E27FC236}">
                      <a16:creationId xmlns:a16="http://schemas.microsoft.com/office/drawing/2014/main" id="{5F8E5266-29F1-6837-8E16-5AA8625D3CAD}"/>
                    </a:ext>
                  </a:extLst>
                </p14:cNvPr>
                <p14:cNvContentPartPr/>
                <p14:nvPr/>
              </p14:nvContentPartPr>
              <p14:xfrm>
                <a:off x="1740967" y="1017645"/>
                <a:ext cx="239760" cy="257760"/>
              </p14:xfrm>
            </p:contentPart>
          </mc:Choice>
          <mc:Fallback xmlns="">
            <p:pic>
              <p:nvPicPr>
                <p:cNvPr id="101" name="墨迹 100">
                  <a:extLst>
                    <a:ext uri="{FF2B5EF4-FFF2-40B4-BE49-F238E27FC236}">
                      <a16:creationId xmlns:a16="http://schemas.microsoft.com/office/drawing/2014/main" id="{5F8E5266-29F1-6837-8E16-5AA8625D3CAD}"/>
                    </a:ext>
                  </a:extLst>
                </p:cNvPr>
                <p:cNvPicPr/>
                <p:nvPr/>
              </p:nvPicPr>
              <p:blipFill>
                <a:blip r:embed="rId62"/>
                <a:stretch>
                  <a:fillRect/>
                </a:stretch>
              </p:blipFill>
              <p:spPr>
                <a:xfrm>
                  <a:off x="1732327" y="1008645"/>
                  <a:ext cx="25740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2" name="墨迹 101">
                  <a:extLst>
                    <a:ext uri="{FF2B5EF4-FFF2-40B4-BE49-F238E27FC236}">
                      <a16:creationId xmlns:a16="http://schemas.microsoft.com/office/drawing/2014/main" id="{39F69D8D-4925-DAAB-EACF-F342F76811A6}"/>
                    </a:ext>
                  </a:extLst>
                </p14:cNvPr>
                <p14:cNvContentPartPr/>
                <p14:nvPr/>
              </p14:nvContentPartPr>
              <p14:xfrm>
                <a:off x="1757527" y="1259205"/>
                <a:ext cx="80280" cy="190080"/>
              </p14:xfrm>
            </p:contentPart>
          </mc:Choice>
          <mc:Fallback xmlns="">
            <p:pic>
              <p:nvPicPr>
                <p:cNvPr id="102" name="墨迹 101">
                  <a:extLst>
                    <a:ext uri="{FF2B5EF4-FFF2-40B4-BE49-F238E27FC236}">
                      <a16:creationId xmlns:a16="http://schemas.microsoft.com/office/drawing/2014/main" id="{39F69D8D-4925-DAAB-EACF-F342F76811A6}"/>
                    </a:ext>
                  </a:extLst>
                </p:cNvPr>
                <p:cNvPicPr/>
                <p:nvPr/>
              </p:nvPicPr>
              <p:blipFill>
                <a:blip r:embed="rId64"/>
                <a:stretch>
                  <a:fillRect/>
                </a:stretch>
              </p:blipFill>
              <p:spPr>
                <a:xfrm>
                  <a:off x="1748527" y="1250565"/>
                  <a:ext cx="979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3" name="墨迹 102">
                  <a:extLst>
                    <a:ext uri="{FF2B5EF4-FFF2-40B4-BE49-F238E27FC236}">
                      <a16:creationId xmlns:a16="http://schemas.microsoft.com/office/drawing/2014/main" id="{C2ADA004-1DFB-3C5F-8298-3AA5A967B5AC}"/>
                    </a:ext>
                  </a:extLst>
                </p14:cNvPr>
                <p14:cNvContentPartPr/>
                <p14:nvPr/>
              </p14:nvContentPartPr>
              <p14:xfrm>
                <a:off x="1845727" y="1328325"/>
                <a:ext cx="385920" cy="18360"/>
              </p14:xfrm>
            </p:contentPart>
          </mc:Choice>
          <mc:Fallback xmlns="">
            <p:pic>
              <p:nvPicPr>
                <p:cNvPr id="103" name="墨迹 102">
                  <a:extLst>
                    <a:ext uri="{FF2B5EF4-FFF2-40B4-BE49-F238E27FC236}">
                      <a16:creationId xmlns:a16="http://schemas.microsoft.com/office/drawing/2014/main" id="{C2ADA004-1DFB-3C5F-8298-3AA5A967B5AC}"/>
                    </a:ext>
                  </a:extLst>
                </p:cNvPr>
                <p:cNvPicPr/>
                <p:nvPr/>
              </p:nvPicPr>
              <p:blipFill>
                <a:blip r:embed="rId66"/>
                <a:stretch>
                  <a:fillRect/>
                </a:stretch>
              </p:blipFill>
              <p:spPr>
                <a:xfrm>
                  <a:off x="1837087" y="1319685"/>
                  <a:ext cx="4035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4" name="墨迹 103">
                  <a:extLst>
                    <a:ext uri="{FF2B5EF4-FFF2-40B4-BE49-F238E27FC236}">
                      <a16:creationId xmlns:a16="http://schemas.microsoft.com/office/drawing/2014/main" id="{B1E9E923-D3D4-04C1-0A7E-97F18528ED5D}"/>
                    </a:ext>
                  </a:extLst>
                </p14:cNvPr>
                <p14:cNvContentPartPr/>
                <p14:nvPr/>
              </p14:nvContentPartPr>
              <p14:xfrm>
                <a:off x="2551327" y="1024845"/>
                <a:ext cx="5040" cy="414360"/>
              </p14:xfrm>
            </p:contentPart>
          </mc:Choice>
          <mc:Fallback xmlns="">
            <p:pic>
              <p:nvPicPr>
                <p:cNvPr id="104" name="墨迹 103">
                  <a:extLst>
                    <a:ext uri="{FF2B5EF4-FFF2-40B4-BE49-F238E27FC236}">
                      <a16:creationId xmlns:a16="http://schemas.microsoft.com/office/drawing/2014/main" id="{B1E9E923-D3D4-04C1-0A7E-97F18528ED5D}"/>
                    </a:ext>
                  </a:extLst>
                </p:cNvPr>
                <p:cNvPicPr/>
                <p:nvPr/>
              </p:nvPicPr>
              <p:blipFill>
                <a:blip r:embed="rId68"/>
                <a:stretch>
                  <a:fillRect/>
                </a:stretch>
              </p:blipFill>
              <p:spPr>
                <a:xfrm>
                  <a:off x="2542327" y="1016205"/>
                  <a:ext cx="2268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6" name="墨迹 105">
                  <a:extLst>
                    <a:ext uri="{FF2B5EF4-FFF2-40B4-BE49-F238E27FC236}">
                      <a16:creationId xmlns:a16="http://schemas.microsoft.com/office/drawing/2014/main" id="{1565EC1F-BB6F-468F-1B59-77715CFE7273}"/>
                    </a:ext>
                  </a:extLst>
                </p14:cNvPr>
                <p14:cNvContentPartPr/>
                <p14:nvPr/>
              </p14:nvContentPartPr>
              <p14:xfrm>
                <a:off x="2288887" y="1106205"/>
                <a:ext cx="83880" cy="240840"/>
              </p14:xfrm>
            </p:contentPart>
          </mc:Choice>
          <mc:Fallback xmlns="">
            <p:pic>
              <p:nvPicPr>
                <p:cNvPr id="106" name="墨迹 105">
                  <a:extLst>
                    <a:ext uri="{FF2B5EF4-FFF2-40B4-BE49-F238E27FC236}">
                      <a16:creationId xmlns:a16="http://schemas.microsoft.com/office/drawing/2014/main" id="{1565EC1F-BB6F-468F-1B59-77715CFE7273}"/>
                    </a:ext>
                  </a:extLst>
                </p:cNvPr>
                <p:cNvPicPr/>
                <p:nvPr/>
              </p:nvPicPr>
              <p:blipFill>
                <a:blip r:embed="rId70"/>
                <a:stretch>
                  <a:fillRect/>
                </a:stretch>
              </p:blipFill>
              <p:spPr>
                <a:xfrm>
                  <a:off x="2279887" y="1097565"/>
                  <a:ext cx="1015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7" name="墨迹 106">
                  <a:extLst>
                    <a:ext uri="{FF2B5EF4-FFF2-40B4-BE49-F238E27FC236}">
                      <a16:creationId xmlns:a16="http://schemas.microsoft.com/office/drawing/2014/main" id="{04A0CEA4-63F1-67CA-7E8E-05B2FB842AF9}"/>
                    </a:ext>
                  </a:extLst>
                </p14:cNvPr>
                <p14:cNvContentPartPr/>
                <p14:nvPr/>
              </p14:nvContentPartPr>
              <p14:xfrm>
                <a:off x="2423887" y="1198365"/>
                <a:ext cx="278280" cy="43920"/>
              </p14:xfrm>
            </p:contentPart>
          </mc:Choice>
          <mc:Fallback xmlns="">
            <p:pic>
              <p:nvPicPr>
                <p:cNvPr id="107" name="墨迹 106">
                  <a:extLst>
                    <a:ext uri="{FF2B5EF4-FFF2-40B4-BE49-F238E27FC236}">
                      <a16:creationId xmlns:a16="http://schemas.microsoft.com/office/drawing/2014/main" id="{04A0CEA4-63F1-67CA-7E8E-05B2FB842AF9}"/>
                    </a:ext>
                  </a:extLst>
                </p:cNvPr>
                <p:cNvPicPr/>
                <p:nvPr/>
              </p:nvPicPr>
              <p:blipFill>
                <a:blip r:embed="rId72"/>
                <a:stretch>
                  <a:fillRect/>
                </a:stretch>
              </p:blipFill>
              <p:spPr>
                <a:xfrm>
                  <a:off x="2414887" y="1189725"/>
                  <a:ext cx="2959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8" name="墨迹 107">
                  <a:extLst>
                    <a:ext uri="{FF2B5EF4-FFF2-40B4-BE49-F238E27FC236}">
                      <a16:creationId xmlns:a16="http://schemas.microsoft.com/office/drawing/2014/main" id="{958D6C6F-397E-584F-E212-02E079D6C85D}"/>
                    </a:ext>
                  </a:extLst>
                </p14:cNvPr>
                <p14:cNvContentPartPr/>
                <p14:nvPr/>
              </p14:nvContentPartPr>
              <p14:xfrm>
                <a:off x="2811607" y="1095405"/>
                <a:ext cx="61200" cy="204480"/>
              </p14:xfrm>
            </p:contentPart>
          </mc:Choice>
          <mc:Fallback xmlns="">
            <p:pic>
              <p:nvPicPr>
                <p:cNvPr id="108" name="墨迹 107">
                  <a:extLst>
                    <a:ext uri="{FF2B5EF4-FFF2-40B4-BE49-F238E27FC236}">
                      <a16:creationId xmlns:a16="http://schemas.microsoft.com/office/drawing/2014/main" id="{958D6C6F-397E-584F-E212-02E079D6C85D}"/>
                    </a:ext>
                  </a:extLst>
                </p:cNvPr>
                <p:cNvPicPr/>
                <p:nvPr/>
              </p:nvPicPr>
              <p:blipFill>
                <a:blip r:embed="rId74"/>
                <a:stretch>
                  <a:fillRect/>
                </a:stretch>
              </p:blipFill>
              <p:spPr>
                <a:xfrm>
                  <a:off x="2802607" y="1086405"/>
                  <a:ext cx="788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09" name="墨迹 108">
                  <a:extLst>
                    <a:ext uri="{FF2B5EF4-FFF2-40B4-BE49-F238E27FC236}">
                      <a16:creationId xmlns:a16="http://schemas.microsoft.com/office/drawing/2014/main" id="{950F47BF-71BB-CE54-E4CB-1D172237B317}"/>
                    </a:ext>
                  </a:extLst>
                </p14:cNvPr>
                <p14:cNvContentPartPr/>
                <p14:nvPr/>
              </p14:nvContentPartPr>
              <p14:xfrm>
                <a:off x="2887927" y="1164525"/>
                <a:ext cx="140040" cy="151200"/>
              </p14:xfrm>
            </p:contentPart>
          </mc:Choice>
          <mc:Fallback xmlns="">
            <p:pic>
              <p:nvPicPr>
                <p:cNvPr id="109" name="墨迹 108">
                  <a:extLst>
                    <a:ext uri="{FF2B5EF4-FFF2-40B4-BE49-F238E27FC236}">
                      <a16:creationId xmlns:a16="http://schemas.microsoft.com/office/drawing/2014/main" id="{950F47BF-71BB-CE54-E4CB-1D172237B317}"/>
                    </a:ext>
                  </a:extLst>
                </p:cNvPr>
                <p:cNvPicPr/>
                <p:nvPr/>
              </p:nvPicPr>
              <p:blipFill>
                <a:blip r:embed="rId76"/>
                <a:stretch>
                  <a:fillRect/>
                </a:stretch>
              </p:blipFill>
              <p:spPr>
                <a:xfrm>
                  <a:off x="2878927" y="1155525"/>
                  <a:ext cx="1576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10" name="墨迹 109">
                  <a:extLst>
                    <a:ext uri="{FF2B5EF4-FFF2-40B4-BE49-F238E27FC236}">
                      <a16:creationId xmlns:a16="http://schemas.microsoft.com/office/drawing/2014/main" id="{2820D2B9-826F-7F03-452B-7097CC2418CD}"/>
                    </a:ext>
                  </a:extLst>
                </p14:cNvPr>
                <p14:cNvContentPartPr/>
                <p14:nvPr/>
              </p14:nvContentPartPr>
              <p14:xfrm>
                <a:off x="3053527" y="1302405"/>
                <a:ext cx="10800" cy="70560"/>
              </p14:xfrm>
            </p:contentPart>
          </mc:Choice>
          <mc:Fallback xmlns="">
            <p:pic>
              <p:nvPicPr>
                <p:cNvPr id="110" name="墨迹 109">
                  <a:extLst>
                    <a:ext uri="{FF2B5EF4-FFF2-40B4-BE49-F238E27FC236}">
                      <a16:creationId xmlns:a16="http://schemas.microsoft.com/office/drawing/2014/main" id="{2820D2B9-826F-7F03-452B-7097CC2418CD}"/>
                    </a:ext>
                  </a:extLst>
                </p:cNvPr>
                <p:cNvPicPr/>
                <p:nvPr/>
              </p:nvPicPr>
              <p:blipFill>
                <a:blip r:embed="rId78"/>
                <a:stretch>
                  <a:fillRect/>
                </a:stretch>
              </p:blipFill>
              <p:spPr>
                <a:xfrm>
                  <a:off x="3044527" y="1293405"/>
                  <a:ext cx="284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11" name="墨迹 110">
                  <a:extLst>
                    <a:ext uri="{FF2B5EF4-FFF2-40B4-BE49-F238E27FC236}">
                      <a16:creationId xmlns:a16="http://schemas.microsoft.com/office/drawing/2014/main" id="{89AE10FB-3033-34A6-B288-9CFC6F7A3BEE}"/>
                    </a:ext>
                  </a:extLst>
                </p14:cNvPr>
                <p14:cNvContentPartPr/>
                <p14:nvPr/>
              </p14:nvContentPartPr>
              <p14:xfrm>
                <a:off x="3182767" y="1066965"/>
                <a:ext cx="155880" cy="277200"/>
              </p14:xfrm>
            </p:contentPart>
          </mc:Choice>
          <mc:Fallback xmlns="">
            <p:pic>
              <p:nvPicPr>
                <p:cNvPr id="111" name="墨迹 110">
                  <a:extLst>
                    <a:ext uri="{FF2B5EF4-FFF2-40B4-BE49-F238E27FC236}">
                      <a16:creationId xmlns:a16="http://schemas.microsoft.com/office/drawing/2014/main" id="{89AE10FB-3033-34A6-B288-9CFC6F7A3BEE}"/>
                    </a:ext>
                  </a:extLst>
                </p:cNvPr>
                <p:cNvPicPr/>
                <p:nvPr/>
              </p:nvPicPr>
              <p:blipFill>
                <a:blip r:embed="rId80"/>
                <a:stretch>
                  <a:fillRect/>
                </a:stretch>
              </p:blipFill>
              <p:spPr>
                <a:xfrm>
                  <a:off x="3174127" y="1057965"/>
                  <a:ext cx="173520" cy="294840"/>
                </a:xfrm>
                <a:prstGeom prst="rect">
                  <a:avLst/>
                </a:prstGeom>
              </p:spPr>
            </p:pic>
          </mc:Fallback>
        </mc:AlternateContent>
      </p:grpSp>
      <p:grpSp>
        <p:nvGrpSpPr>
          <p:cNvPr id="122" name="组合 121">
            <a:extLst>
              <a:ext uri="{FF2B5EF4-FFF2-40B4-BE49-F238E27FC236}">
                <a16:creationId xmlns:a16="http://schemas.microsoft.com/office/drawing/2014/main" id="{C66A5598-0AFD-AC20-9A11-B4E14276A234}"/>
              </a:ext>
            </a:extLst>
          </p:cNvPr>
          <p:cNvGrpSpPr/>
          <p:nvPr/>
        </p:nvGrpSpPr>
        <p:grpSpPr>
          <a:xfrm>
            <a:off x="3727447" y="914325"/>
            <a:ext cx="874080" cy="618120"/>
            <a:chOff x="3727447" y="914325"/>
            <a:chExt cx="874080" cy="618120"/>
          </a:xfrm>
        </p:grpSpPr>
        <mc:AlternateContent xmlns:mc="http://schemas.openxmlformats.org/markup-compatibility/2006" xmlns:p14="http://schemas.microsoft.com/office/powerpoint/2010/main">
          <mc:Choice Requires="p14">
            <p:contentPart p14:bwMode="auto" r:id="rId81">
              <p14:nvContentPartPr>
                <p14:cNvPr id="113" name="墨迹 112">
                  <a:extLst>
                    <a:ext uri="{FF2B5EF4-FFF2-40B4-BE49-F238E27FC236}">
                      <a16:creationId xmlns:a16="http://schemas.microsoft.com/office/drawing/2014/main" id="{ACBFDE73-4533-87FA-ABC8-6F2FA1ABBB73}"/>
                    </a:ext>
                  </a:extLst>
                </p14:cNvPr>
                <p14:cNvContentPartPr/>
                <p14:nvPr/>
              </p14:nvContentPartPr>
              <p14:xfrm>
                <a:off x="3742207" y="1016925"/>
                <a:ext cx="196200" cy="52920"/>
              </p14:xfrm>
            </p:contentPart>
          </mc:Choice>
          <mc:Fallback xmlns="">
            <p:pic>
              <p:nvPicPr>
                <p:cNvPr id="113" name="墨迹 112">
                  <a:extLst>
                    <a:ext uri="{FF2B5EF4-FFF2-40B4-BE49-F238E27FC236}">
                      <a16:creationId xmlns:a16="http://schemas.microsoft.com/office/drawing/2014/main" id="{ACBFDE73-4533-87FA-ABC8-6F2FA1ABBB73}"/>
                    </a:ext>
                  </a:extLst>
                </p:cNvPr>
                <p:cNvPicPr/>
                <p:nvPr/>
              </p:nvPicPr>
              <p:blipFill>
                <a:blip r:embed="rId82"/>
                <a:stretch>
                  <a:fillRect/>
                </a:stretch>
              </p:blipFill>
              <p:spPr>
                <a:xfrm>
                  <a:off x="3733567" y="1008285"/>
                  <a:ext cx="2138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14" name="墨迹 113">
                  <a:extLst>
                    <a:ext uri="{FF2B5EF4-FFF2-40B4-BE49-F238E27FC236}">
                      <a16:creationId xmlns:a16="http://schemas.microsoft.com/office/drawing/2014/main" id="{93AF370E-ACC5-6898-9CC7-9CECC4C60B78}"/>
                    </a:ext>
                  </a:extLst>
                </p14:cNvPr>
                <p14:cNvContentPartPr/>
                <p14:nvPr/>
              </p14:nvContentPartPr>
              <p14:xfrm>
                <a:off x="3727447" y="914325"/>
                <a:ext cx="206280" cy="423000"/>
              </p14:xfrm>
            </p:contentPart>
          </mc:Choice>
          <mc:Fallback xmlns="">
            <p:pic>
              <p:nvPicPr>
                <p:cNvPr id="114" name="墨迹 113">
                  <a:extLst>
                    <a:ext uri="{FF2B5EF4-FFF2-40B4-BE49-F238E27FC236}">
                      <a16:creationId xmlns:a16="http://schemas.microsoft.com/office/drawing/2014/main" id="{93AF370E-ACC5-6898-9CC7-9CECC4C60B78}"/>
                    </a:ext>
                  </a:extLst>
                </p:cNvPr>
                <p:cNvPicPr/>
                <p:nvPr/>
              </p:nvPicPr>
              <p:blipFill>
                <a:blip r:embed="rId84"/>
                <a:stretch>
                  <a:fillRect/>
                </a:stretch>
              </p:blipFill>
              <p:spPr>
                <a:xfrm>
                  <a:off x="3718807" y="905325"/>
                  <a:ext cx="22392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15" name="墨迹 114">
                  <a:extLst>
                    <a:ext uri="{FF2B5EF4-FFF2-40B4-BE49-F238E27FC236}">
                      <a16:creationId xmlns:a16="http://schemas.microsoft.com/office/drawing/2014/main" id="{614E7DB2-90A3-D6AF-98EB-BE7DA9E713F5}"/>
                    </a:ext>
                  </a:extLst>
                </p14:cNvPr>
                <p14:cNvContentPartPr/>
                <p14:nvPr/>
              </p14:nvContentPartPr>
              <p14:xfrm>
                <a:off x="3819607" y="1224645"/>
                <a:ext cx="10800" cy="207360"/>
              </p14:xfrm>
            </p:contentPart>
          </mc:Choice>
          <mc:Fallback xmlns="">
            <p:pic>
              <p:nvPicPr>
                <p:cNvPr id="115" name="墨迹 114">
                  <a:extLst>
                    <a:ext uri="{FF2B5EF4-FFF2-40B4-BE49-F238E27FC236}">
                      <a16:creationId xmlns:a16="http://schemas.microsoft.com/office/drawing/2014/main" id="{614E7DB2-90A3-D6AF-98EB-BE7DA9E713F5}"/>
                    </a:ext>
                  </a:extLst>
                </p:cNvPr>
                <p:cNvPicPr/>
                <p:nvPr/>
              </p:nvPicPr>
              <p:blipFill>
                <a:blip r:embed="rId86"/>
                <a:stretch>
                  <a:fillRect/>
                </a:stretch>
              </p:blipFill>
              <p:spPr>
                <a:xfrm>
                  <a:off x="3810607" y="1216005"/>
                  <a:ext cx="284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16" name="墨迹 115">
                  <a:extLst>
                    <a:ext uri="{FF2B5EF4-FFF2-40B4-BE49-F238E27FC236}">
                      <a16:creationId xmlns:a16="http://schemas.microsoft.com/office/drawing/2014/main" id="{9C9097FA-AB0E-0120-8696-5BB014B023BB}"/>
                    </a:ext>
                  </a:extLst>
                </p14:cNvPr>
                <p14:cNvContentPartPr/>
                <p14:nvPr/>
              </p14:nvContentPartPr>
              <p14:xfrm>
                <a:off x="3916087" y="1162725"/>
                <a:ext cx="81000" cy="369720"/>
              </p14:xfrm>
            </p:contentPart>
          </mc:Choice>
          <mc:Fallback xmlns="">
            <p:pic>
              <p:nvPicPr>
                <p:cNvPr id="116" name="墨迹 115">
                  <a:extLst>
                    <a:ext uri="{FF2B5EF4-FFF2-40B4-BE49-F238E27FC236}">
                      <a16:creationId xmlns:a16="http://schemas.microsoft.com/office/drawing/2014/main" id="{9C9097FA-AB0E-0120-8696-5BB014B023BB}"/>
                    </a:ext>
                  </a:extLst>
                </p:cNvPr>
                <p:cNvPicPr/>
                <p:nvPr/>
              </p:nvPicPr>
              <p:blipFill>
                <a:blip r:embed="rId88"/>
                <a:stretch>
                  <a:fillRect/>
                </a:stretch>
              </p:blipFill>
              <p:spPr>
                <a:xfrm>
                  <a:off x="3907447" y="1154085"/>
                  <a:ext cx="9864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17" name="墨迹 116">
                  <a:extLst>
                    <a:ext uri="{FF2B5EF4-FFF2-40B4-BE49-F238E27FC236}">
                      <a16:creationId xmlns:a16="http://schemas.microsoft.com/office/drawing/2014/main" id="{F68297C3-54F7-FB58-C18F-5D22D16AF8BC}"/>
                    </a:ext>
                  </a:extLst>
                </p14:cNvPr>
                <p14:cNvContentPartPr/>
                <p14:nvPr/>
              </p14:nvContentPartPr>
              <p14:xfrm>
                <a:off x="3890527" y="1273245"/>
                <a:ext cx="43200" cy="66240"/>
              </p14:xfrm>
            </p:contentPart>
          </mc:Choice>
          <mc:Fallback xmlns="">
            <p:pic>
              <p:nvPicPr>
                <p:cNvPr id="117" name="墨迹 116">
                  <a:extLst>
                    <a:ext uri="{FF2B5EF4-FFF2-40B4-BE49-F238E27FC236}">
                      <a16:creationId xmlns:a16="http://schemas.microsoft.com/office/drawing/2014/main" id="{F68297C3-54F7-FB58-C18F-5D22D16AF8BC}"/>
                    </a:ext>
                  </a:extLst>
                </p:cNvPr>
                <p:cNvPicPr/>
                <p:nvPr/>
              </p:nvPicPr>
              <p:blipFill>
                <a:blip r:embed="rId90"/>
                <a:stretch>
                  <a:fillRect/>
                </a:stretch>
              </p:blipFill>
              <p:spPr>
                <a:xfrm>
                  <a:off x="3881527" y="1264245"/>
                  <a:ext cx="608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18" name="墨迹 117">
                  <a:extLst>
                    <a:ext uri="{FF2B5EF4-FFF2-40B4-BE49-F238E27FC236}">
                      <a16:creationId xmlns:a16="http://schemas.microsoft.com/office/drawing/2014/main" id="{F0CD76E2-1D15-A7B6-4518-32EB4687FF2B}"/>
                    </a:ext>
                  </a:extLst>
                </p14:cNvPr>
                <p14:cNvContentPartPr/>
                <p14:nvPr/>
              </p14:nvContentPartPr>
              <p14:xfrm>
                <a:off x="4083127" y="1170645"/>
                <a:ext cx="204120" cy="140040"/>
              </p14:xfrm>
            </p:contentPart>
          </mc:Choice>
          <mc:Fallback xmlns="">
            <p:pic>
              <p:nvPicPr>
                <p:cNvPr id="118" name="墨迹 117">
                  <a:extLst>
                    <a:ext uri="{FF2B5EF4-FFF2-40B4-BE49-F238E27FC236}">
                      <a16:creationId xmlns:a16="http://schemas.microsoft.com/office/drawing/2014/main" id="{F0CD76E2-1D15-A7B6-4518-32EB4687FF2B}"/>
                    </a:ext>
                  </a:extLst>
                </p:cNvPr>
                <p:cNvPicPr/>
                <p:nvPr/>
              </p:nvPicPr>
              <p:blipFill>
                <a:blip r:embed="rId92"/>
                <a:stretch>
                  <a:fillRect/>
                </a:stretch>
              </p:blipFill>
              <p:spPr>
                <a:xfrm>
                  <a:off x="4074487" y="1162005"/>
                  <a:ext cx="2217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19" name="墨迹 118">
                  <a:extLst>
                    <a:ext uri="{FF2B5EF4-FFF2-40B4-BE49-F238E27FC236}">
                      <a16:creationId xmlns:a16="http://schemas.microsoft.com/office/drawing/2014/main" id="{27350A60-D609-8937-EC27-5D7F29E3F4DB}"/>
                    </a:ext>
                  </a:extLst>
                </p14:cNvPr>
                <p14:cNvContentPartPr/>
                <p14:nvPr/>
              </p14:nvContentPartPr>
              <p14:xfrm>
                <a:off x="4254847" y="1095405"/>
                <a:ext cx="23760" cy="246960"/>
              </p14:xfrm>
            </p:contentPart>
          </mc:Choice>
          <mc:Fallback xmlns="">
            <p:pic>
              <p:nvPicPr>
                <p:cNvPr id="119" name="墨迹 118">
                  <a:extLst>
                    <a:ext uri="{FF2B5EF4-FFF2-40B4-BE49-F238E27FC236}">
                      <a16:creationId xmlns:a16="http://schemas.microsoft.com/office/drawing/2014/main" id="{27350A60-D609-8937-EC27-5D7F29E3F4DB}"/>
                    </a:ext>
                  </a:extLst>
                </p:cNvPr>
                <p:cNvPicPr/>
                <p:nvPr/>
              </p:nvPicPr>
              <p:blipFill>
                <a:blip r:embed="rId94"/>
                <a:stretch>
                  <a:fillRect/>
                </a:stretch>
              </p:blipFill>
              <p:spPr>
                <a:xfrm>
                  <a:off x="4246207" y="1086405"/>
                  <a:ext cx="414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20" name="墨迹 119">
                  <a:extLst>
                    <a:ext uri="{FF2B5EF4-FFF2-40B4-BE49-F238E27FC236}">
                      <a16:creationId xmlns:a16="http://schemas.microsoft.com/office/drawing/2014/main" id="{FD5640DF-DB4B-BCC9-4AE9-B4908692AE74}"/>
                    </a:ext>
                  </a:extLst>
                </p14:cNvPr>
                <p14:cNvContentPartPr/>
                <p14:nvPr/>
              </p14:nvContentPartPr>
              <p14:xfrm>
                <a:off x="4424767" y="1190085"/>
                <a:ext cx="44280" cy="66960"/>
              </p14:xfrm>
            </p:contentPart>
          </mc:Choice>
          <mc:Fallback xmlns="">
            <p:pic>
              <p:nvPicPr>
                <p:cNvPr id="120" name="墨迹 119">
                  <a:extLst>
                    <a:ext uri="{FF2B5EF4-FFF2-40B4-BE49-F238E27FC236}">
                      <a16:creationId xmlns:a16="http://schemas.microsoft.com/office/drawing/2014/main" id="{FD5640DF-DB4B-BCC9-4AE9-B4908692AE74}"/>
                    </a:ext>
                  </a:extLst>
                </p:cNvPr>
                <p:cNvPicPr/>
                <p:nvPr/>
              </p:nvPicPr>
              <p:blipFill>
                <a:blip r:embed="rId96"/>
                <a:stretch>
                  <a:fillRect/>
                </a:stretch>
              </p:blipFill>
              <p:spPr>
                <a:xfrm>
                  <a:off x="4415767" y="1181445"/>
                  <a:ext cx="619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1" name="墨迹 120">
                  <a:extLst>
                    <a:ext uri="{FF2B5EF4-FFF2-40B4-BE49-F238E27FC236}">
                      <a16:creationId xmlns:a16="http://schemas.microsoft.com/office/drawing/2014/main" id="{A9AA1F41-83DE-BA79-43DD-9BA9F3510E82}"/>
                    </a:ext>
                  </a:extLst>
                </p14:cNvPr>
                <p14:cNvContentPartPr/>
                <p14:nvPr/>
              </p14:nvContentPartPr>
              <p14:xfrm>
                <a:off x="4456447" y="1233645"/>
                <a:ext cx="145080" cy="88200"/>
              </p14:xfrm>
            </p:contentPart>
          </mc:Choice>
          <mc:Fallback xmlns="">
            <p:pic>
              <p:nvPicPr>
                <p:cNvPr id="121" name="墨迹 120">
                  <a:extLst>
                    <a:ext uri="{FF2B5EF4-FFF2-40B4-BE49-F238E27FC236}">
                      <a16:creationId xmlns:a16="http://schemas.microsoft.com/office/drawing/2014/main" id="{A9AA1F41-83DE-BA79-43DD-9BA9F3510E82}"/>
                    </a:ext>
                  </a:extLst>
                </p:cNvPr>
                <p:cNvPicPr/>
                <p:nvPr/>
              </p:nvPicPr>
              <p:blipFill>
                <a:blip r:embed="rId98"/>
                <a:stretch>
                  <a:fillRect/>
                </a:stretch>
              </p:blipFill>
              <p:spPr>
                <a:xfrm>
                  <a:off x="4447447" y="1224645"/>
                  <a:ext cx="162720" cy="105840"/>
                </a:xfrm>
                <a:prstGeom prst="rect">
                  <a:avLst/>
                </a:prstGeom>
              </p:spPr>
            </p:pic>
          </mc:Fallback>
        </mc:AlternateContent>
      </p:grpSp>
      <p:grpSp>
        <p:nvGrpSpPr>
          <p:cNvPr id="134" name="组合 133">
            <a:extLst>
              <a:ext uri="{FF2B5EF4-FFF2-40B4-BE49-F238E27FC236}">
                <a16:creationId xmlns:a16="http://schemas.microsoft.com/office/drawing/2014/main" id="{E0F98493-3561-3B18-F48F-8BC02826E800}"/>
              </a:ext>
            </a:extLst>
          </p:cNvPr>
          <p:cNvGrpSpPr/>
          <p:nvPr/>
        </p:nvGrpSpPr>
        <p:grpSpPr>
          <a:xfrm>
            <a:off x="4779007" y="1031325"/>
            <a:ext cx="578520" cy="326880"/>
            <a:chOff x="4779007" y="1031325"/>
            <a:chExt cx="578520" cy="326880"/>
          </a:xfrm>
        </p:grpSpPr>
        <mc:AlternateContent xmlns:mc="http://schemas.openxmlformats.org/markup-compatibility/2006" xmlns:p14="http://schemas.microsoft.com/office/powerpoint/2010/main">
          <mc:Choice Requires="p14">
            <p:contentPart p14:bwMode="auto" r:id="rId99">
              <p14:nvContentPartPr>
                <p14:cNvPr id="123" name="墨迹 122">
                  <a:extLst>
                    <a:ext uri="{FF2B5EF4-FFF2-40B4-BE49-F238E27FC236}">
                      <a16:creationId xmlns:a16="http://schemas.microsoft.com/office/drawing/2014/main" id="{A7A01978-EE89-9875-BCD3-C0B37BF7B80F}"/>
                    </a:ext>
                  </a:extLst>
                </p14:cNvPr>
                <p14:cNvContentPartPr/>
                <p14:nvPr/>
              </p14:nvContentPartPr>
              <p14:xfrm>
                <a:off x="4779007" y="1155885"/>
                <a:ext cx="10800" cy="178920"/>
              </p14:xfrm>
            </p:contentPart>
          </mc:Choice>
          <mc:Fallback xmlns="">
            <p:pic>
              <p:nvPicPr>
                <p:cNvPr id="123" name="墨迹 122">
                  <a:extLst>
                    <a:ext uri="{FF2B5EF4-FFF2-40B4-BE49-F238E27FC236}">
                      <a16:creationId xmlns:a16="http://schemas.microsoft.com/office/drawing/2014/main" id="{A7A01978-EE89-9875-BCD3-C0B37BF7B80F}"/>
                    </a:ext>
                  </a:extLst>
                </p:cNvPr>
                <p:cNvPicPr/>
                <p:nvPr/>
              </p:nvPicPr>
              <p:blipFill>
                <a:blip r:embed="rId100"/>
                <a:stretch>
                  <a:fillRect/>
                </a:stretch>
              </p:blipFill>
              <p:spPr>
                <a:xfrm>
                  <a:off x="4770007" y="1146885"/>
                  <a:ext cx="284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24" name="墨迹 123">
                  <a:extLst>
                    <a:ext uri="{FF2B5EF4-FFF2-40B4-BE49-F238E27FC236}">
                      <a16:creationId xmlns:a16="http://schemas.microsoft.com/office/drawing/2014/main" id="{66C9D133-6D72-4D92-58FA-F0BB1A34BED2}"/>
                    </a:ext>
                  </a:extLst>
                </p14:cNvPr>
                <p14:cNvContentPartPr/>
                <p14:nvPr/>
              </p14:nvContentPartPr>
              <p14:xfrm>
                <a:off x="4865407" y="1031325"/>
                <a:ext cx="233640" cy="326880"/>
              </p14:xfrm>
            </p:contentPart>
          </mc:Choice>
          <mc:Fallback xmlns="">
            <p:pic>
              <p:nvPicPr>
                <p:cNvPr id="124" name="墨迹 123">
                  <a:extLst>
                    <a:ext uri="{FF2B5EF4-FFF2-40B4-BE49-F238E27FC236}">
                      <a16:creationId xmlns:a16="http://schemas.microsoft.com/office/drawing/2014/main" id="{66C9D133-6D72-4D92-58FA-F0BB1A34BED2}"/>
                    </a:ext>
                  </a:extLst>
                </p:cNvPr>
                <p:cNvPicPr/>
                <p:nvPr/>
              </p:nvPicPr>
              <p:blipFill>
                <a:blip r:embed="rId102"/>
                <a:stretch>
                  <a:fillRect/>
                </a:stretch>
              </p:blipFill>
              <p:spPr>
                <a:xfrm>
                  <a:off x="4856407" y="1022325"/>
                  <a:ext cx="25128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25" name="墨迹 124">
                  <a:extLst>
                    <a:ext uri="{FF2B5EF4-FFF2-40B4-BE49-F238E27FC236}">
                      <a16:creationId xmlns:a16="http://schemas.microsoft.com/office/drawing/2014/main" id="{4CA6C620-FA40-3058-8EF1-3E5C73DA94A2}"/>
                    </a:ext>
                  </a:extLst>
                </p14:cNvPr>
                <p14:cNvContentPartPr/>
                <p14:nvPr/>
              </p14:nvContentPartPr>
              <p14:xfrm>
                <a:off x="4890967" y="1181445"/>
                <a:ext cx="86400" cy="149040"/>
              </p14:xfrm>
            </p:contentPart>
          </mc:Choice>
          <mc:Fallback xmlns="">
            <p:pic>
              <p:nvPicPr>
                <p:cNvPr id="125" name="墨迹 124">
                  <a:extLst>
                    <a:ext uri="{FF2B5EF4-FFF2-40B4-BE49-F238E27FC236}">
                      <a16:creationId xmlns:a16="http://schemas.microsoft.com/office/drawing/2014/main" id="{4CA6C620-FA40-3058-8EF1-3E5C73DA94A2}"/>
                    </a:ext>
                  </a:extLst>
                </p:cNvPr>
                <p:cNvPicPr/>
                <p:nvPr/>
              </p:nvPicPr>
              <p:blipFill>
                <a:blip r:embed="rId104"/>
                <a:stretch>
                  <a:fillRect/>
                </a:stretch>
              </p:blipFill>
              <p:spPr>
                <a:xfrm>
                  <a:off x="4882327" y="1172805"/>
                  <a:ext cx="1040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26" name="墨迹 125">
                  <a:extLst>
                    <a:ext uri="{FF2B5EF4-FFF2-40B4-BE49-F238E27FC236}">
                      <a16:creationId xmlns:a16="http://schemas.microsoft.com/office/drawing/2014/main" id="{B0F08EA0-C83A-C11B-443E-760D421D1459}"/>
                    </a:ext>
                  </a:extLst>
                </p14:cNvPr>
                <p14:cNvContentPartPr/>
                <p14:nvPr/>
              </p14:nvContentPartPr>
              <p14:xfrm>
                <a:off x="5210287" y="1113045"/>
                <a:ext cx="147240" cy="73800"/>
              </p14:xfrm>
            </p:contentPart>
          </mc:Choice>
          <mc:Fallback xmlns="">
            <p:pic>
              <p:nvPicPr>
                <p:cNvPr id="126" name="墨迹 125">
                  <a:extLst>
                    <a:ext uri="{FF2B5EF4-FFF2-40B4-BE49-F238E27FC236}">
                      <a16:creationId xmlns:a16="http://schemas.microsoft.com/office/drawing/2014/main" id="{B0F08EA0-C83A-C11B-443E-760D421D1459}"/>
                    </a:ext>
                  </a:extLst>
                </p:cNvPr>
                <p:cNvPicPr/>
                <p:nvPr/>
              </p:nvPicPr>
              <p:blipFill>
                <a:blip r:embed="rId106"/>
                <a:stretch>
                  <a:fillRect/>
                </a:stretch>
              </p:blipFill>
              <p:spPr>
                <a:xfrm>
                  <a:off x="5201287" y="1104405"/>
                  <a:ext cx="1648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27" name="墨迹 126">
                  <a:extLst>
                    <a:ext uri="{FF2B5EF4-FFF2-40B4-BE49-F238E27FC236}">
                      <a16:creationId xmlns:a16="http://schemas.microsoft.com/office/drawing/2014/main" id="{F02105CA-0AC9-49A4-446C-3AE2C9ED27EF}"/>
                    </a:ext>
                  </a:extLst>
                </p14:cNvPr>
                <p14:cNvContentPartPr/>
                <p14:nvPr/>
              </p14:nvContentPartPr>
              <p14:xfrm>
                <a:off x="5322247" y="1319685"/>
                <a:ext cx="20880" cy="7200"/>
              </p14:xfrm>
            </p:contentPart>
          </mc:Choice>
          <mc:Fallback xmlns="">
            <p:pic>
              <p:nvPicPr>
                <p:cNvPr id="127" name="墨迹 126">
                  <a:extLst>
                    <a:ext uri="{FF2B5EF4-FFF2-40B4-BE49-F238E27FC236}">
                      <a16:creationId xmlns:a16="http://schemas.microsoft.com/office/drawing/2014/main" id="{F02105CA-0AC9-49A4-446C-3AE2C9ED27EF}"/>
                    </a:ext>
                  </a:extLst>
                </p:cNvPr>
                <p:cNvPicPr/>
                <p:nvPr/>
              </p:nvPicPr>
              <p:blipFill>
                <a:blip r:embed="rId108"/>
                <a:stretch>
                  <a:fillRect/>
                </a:stretch>
              </p:blipFill>
              <p:spPr>
                <a:xfrm>
                  <a:off x="5313607" y="1310685"/>
                  <a:ext cx="38520" cy="24840"/>
                </a:xfrm>
                <a:prstGeom prst="rect">
                  <a:avLst/>
                </a:prstGeom>
              </p:spPr>
            </p:pic>
          </mc:Fallback>
        </mc:AlternateContent>
      </p:grpSp>
      <p:grpSp>
        <p:nvGrpSpPr>
          <p:cNvPr id="149" name="组合 148">
            <a:extLst>
              <a:ext uri="{FF2B5EF4-FFF2-40B4-BE49-F238E27FC236}">
                <a16:creationId xmlns:a16="http://schemas.microsoft.com/office/drawing/2014/main" id="{9FC28A7E-C24D-BB0A-2367-F1A3731A4DE3}"/>
              </a:ext>
            </a:extLst>
          </p:cNvPr>
          <p:cNvGrpSpPr/>
          <p:nvPr/>
        </p:nvGrpSpPr>
        <p:grpSpPr>
          <a:xfrm>
            <a:off x="5626447" y="986685"/>
            <a:ext cx="1919520" cy="471600"/>
            <a:chOff x="5626447" y="986685"/>
            <a:chExt cx="1919520" cy="471600"/>
          </a:xfrm>
        </p:grpSpPr>
        <mc:AlternateContent xmlns:mc="http://schemas.openxmlformats.org/markup-compatibility/2006" xmlns:p14="http://schemas.microsoft.com/office/powerpoint/2010/main">
          <mc:Choice Requires="p14">
            <p:contentPart p14:bwMode="auto" r:id="rId109">
              <p14:nvContentPartPr>
                <p14:cNvPr id="128" name="墨迹 127">
                  <a:extLst>
                    <a:ext uri="{FF2B5EF4-FFF2-40B4-BE49-F238E27FC236}">
                      <a16:creationId xmlns:a16="http://schemas.microsoft.com/office/drawing/2014/main" id="{3E6653E3-B161-F9DC-508E-0FEEF589F8E0}"/>
                    </a:ext>
                  </a:extLst>
                </p14:cNvPr>
                <p14:cNvContentPartPr/>
                <p14:nvPr/>
              </p14:nvContentPartPr>
              <p14:xfrm>
                <a:off x="5626447" y="1074885"/>
                <a:ext cx="221040" cy="80640"/>
              </p14:xfrm>
            </p:contentPart>
          </mc:Choice>
          <mc:Fallback xmlns="">
            <p:pic>
              <p:nvPicPr>
                <p:cNvPr id="128" name="墨迹 127">
                  <a:extLst>
                    <a:ext uri="{FF2B5EF4-FFF2-40B4-BE49-F238E27FC236}">
                      <a16:creationId xmlns:a16="http://schemas.microsoft.com/office/drawing/2014/main" id="{3E6653E3-B161-F9DC-508E-0FEEF589F8E0}"/>
                    </a:ext>
                  </a:extLst>
                </p:cNvPr>
                <p:cNvPicPr/>
                <p:nvPr/>
              </p:nvPicPr>
              <p:blipFill>
                <a:blip r:embed="rId110"/>
                <a:stretch>
                  <a:fillRect/>
                </a:stretch>
              </p:blipFill>
              <p:spPr>
                <a:xfrm>
                  <a:off x="5617447" y="1065885"/>
                  <a:ext cx="2386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29" name="墨迹 128">
                  <a:extLst>
                    <a:ext uri="{FF2B5EF4-FFF2-40B4-BE49-F238E27FC236}">
                      <a16:creationId xmlns:a16="http://schemas.microsoft.com/office/drawing/2014/main" id="{DB7652A3-01FF-A5F2-916F-6F263C81FDA2}"/>
                    </a:ext>
                  </a:extLst>
                </p14:cNvPr>
                <p14:cNvContentPartPr/>
                <p14:nvPr/>
              </p14:nvContentPartPr>
              <p14:xfrm>
                <a:off x="5643367" y="1052205"/>
                <a:ext cx="196920" cy="376200"/>
              </p14:xfrm>
            </p:contentPart>
          </mc:Choice>
          <mc:Fallback xmlns="">
            <p:pic>
              <p:nvPicPr>
                <p:cNvPr id="129" name="墨迹 128">
                  <a:extLst>
                    <a:ext uri="{FF2B5EF4-FFF2-40B4-BE49-F238E27FC236}">
                      <a16:creationId xmlns:a16="http://schemas.microsoft.com/office/drawing/2014/main" id="{DB7652A3-01FF-A5F2-916F-6F263C81FDA2}"/>
                    </a:ext>
                  </a:extLst>
                </p:cNvPr>
                <p:cNvPicPr/>
                <p:nvPr/>
              </p:nvPicPr>
              <p:blipFill>
                <a:blip r:embed="rId112"/>
                <a:stretch>
                  <a:fillRect/>
                </a:stretch>
              </p:blipFill>
              <p:spPr>
                <a:xfrm>
                  <a:off x="5634367" y="1043205"/>
                  <a:ext cx="21456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30" name="墨迹 129">
                  <a:extLst>
                    <a:ext uri="{FF2B5EF4-FFF2-40B4-BE49-F238E27FC236}">
                      <a16:creationId xmlns:a16="http://schemas.microsoft.com/office/drawing/2014/main" id="{9F07CC2E-7031-6222-AF66-0C3BE27DEC81}"/>
                    </a:ext>
                  </a:extLst>
                </p14:cNvPr>
                <p14:cNvContentPartPr/>
                <p14:nvPr/>
              </p14:nvContentPartPr>
              <p14:xfrm>
                <a:off x="5865847" y="1101165"/>
                <a:ext cx="360" cy="13320"/>
              </p14:xfrm>
            </p:contentPart>
          </mc:Choice>
          <mc:Fallback xmlns="">
            <p:pic>
              <p:nvPicPr>
                <p:cNvPr id="130" name="墨迹 129">
                  <a:extLst>
                    <a:ext uri="{FF2B5EF4-FFF2-40B4-BE49-F238E27FC236}">
                      <a16:creationId xmlns:a16="http://schemas.microsoft.com/office/drawing/2014/main" id="{9F07CC2E-7031-6222-AF66-0C3BE27DEC81}"/>
                    </a:ext>
                  </a:extLst>
                </p:cNvPr>
                <p:cNvPicPr/>
                <p:nvPr/>
              </p:nvPicPr>
              <p:blipFill>
                <a:blip r:embed="rId114"/>
                <a:stretch>
                  <a:fillRect/>
                </a:stretch>
              </p:blipFill>
              <p:spPr>
                <a:xfrm>
                  <a:off x="5856847" y="1092165"/>
                  <a:ext cx="18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31" name="墨迹 130">
                  <a:extLst>
                    <a:ext uri="{FF2B5EF4-FFF2-40B4-BE49-F238E27FC236}">
                      <a16:creationId xmlns:a16="http://schemas.microsoft.com/office/drawing/2014/main" id="{96965F70-BF07-F872-7333-49C0343B2C52}"/>
                    </a:ext>
                  </a:extLst>
                </p14:cNvPr>
                <p14:cNvContentPartPr/>
                <p14:nvPr/>
              </p14:nvContentPartPr>
              <p14:xfrm>
                <a:off x="5967007" y="986685"/>
                <a:ext cx="191520" cy="465840"/>
              </p14:xfrm>
            </p:contentPart>
          </mc:Choice>
          <mc:Fallback xmlns="">
            <p:pic>
              <p:nvPicPr>
                <p:cNvPr id="131" name="墨迹 130">
                  <a:extLst>
                    <a:ext uri="{FF2B5EF4-FFF2-40B4-BE49-F238E27FC236}">
                      <a16:creationId xmlns:a16="http://schemas.microsoft.com/office/drawing/2014/main" id="{96965F70-BF07-F872-7333-49C0343B2C52}"/>
                    </a:ext>
                  </a:extLst>
                </p:cNvPr>
                <p:cNvPicPr/>
                <p:nvPr/>
              </p:nvPicPr>
              <p:blipFill>
                <a:blip r:embed="rId116"/>
                <a:stretch>
                  <a:fillRect/>
                </a:stretch>
              </p:blipFill>
              <p:spPr>
                <a:xfrm>
                  <a:off x="5958007" y="977685"/>
                  <a:ext cx="20916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32" name="墨迹 131">
                  <a:extLst>
                    <a:ext uri="{FF2B5EF4-FFF2-40B4-BE49-F238E27FC236}">
                      <a16:creationId xmlns:a16="http://schemas.microsoft.com/office/drawing/2014/main" id="{F9EFB2A3-4AD5-7C6F-44BA-CFBF367211EB}"/>
                    </a:ext>
                  </a:extLst>
                </p14:cNvPr>
                <p14:cNvContentPartPr/>
                <p14:nvPr/>
              </p14:nvContentPartPr>
              <p14:xfrm>
                <a:off x="6021007" y="1146165"/>
                <a:ext cx="146160" cy="52920"/>
              </p14:xfrm>
            </p:contentPart>
          </mc:Choice>
          <mc:Fallback xmlns="">
            <p:pic>
              <p:nvPicPr>
                <p:cNvPr id="132" name="墨迹 131">
                  <a:extLst>
                    <a:ext uri="{FF2B5EF4-FFF2-40B4-BE49-F238E27FC236}">
                      <a16:creationId xmlns:a16="http://schemas.microsoft.com/office/drawing/2014/main" id="{F9EFB2A3-4AD5-7C6F-44BA-CFBF367211EB}"/>
                    </a:ext>
                  </a:extLst>
                </p:cNvPr>
                <p:cNvPicPr/>
                <p:nvPr/>
              </p:nvPicPr>
              <p:blipFill>
                <a:blip r:embed="rId118"/>
                <a:stretch>
                  <a:fillRect/>
                </a:stretch>
              </p:blipFill>
              <p:spPr>
                <a:xfrm>
                  <a:off x="6012367" y="1137525"/>
                  <a:ext cx="1638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35" name="墨迹 134">
                  <a:extLst>
                    <a:ext uri="{FF2B5EF4-FFF2-40B4-BE49-F238E27FC236}">
                      <a16:creationId xmlns:a16="http://schemas.microsoft.com/office/drawing/2014/main" id="{DEE16BB0-3AFE-7DF4-4F60-DECCCF5609B0}"/>
                    </a:ext>
                  </a:extLst>
                </p14:cNvPr>
                <p14:cNvContentPartPr/>
                <p14:nvPr/>
              </p14:nvContentPartPr>
              <p14:xfrm>
                <a:off x="6116047" y="1133565"/>
                <a:ext cx="15840" cy="89280"/>
              </p14:xfrm>
            </p:contentPart>
          </mc:Choice>
          <mc:Fallback xmlns="">
            <p:pic>
              <p:nvPicPr>
                <p:cNvPr id="135" name="墨迹 134">
                  <a:extLst>
                    <a:ext uri="{FF2B5EF4-FFF2-40B4-BE49-F238E27FC236}">
                      <a16:creationId xmlns:a16="http://schemas.microsoft.com/office/drawing/2014/main" id="{DEE16BB0-3AFE-7DF4-4F60-DECCCF5609B0}"/>
                    </a:ext>
                  </a:extLst>
                </p:cNvPr>
                <p:cNvPicPr/>
                <p:nvPr/>
              </p:nvPicPr>
              <p:blipFill>
                <a:blip r:embed="rId120"/>
                <a:stretch>
                  <a:fillRect/>
                </a:stretch>
              </p:blipFill>
              <p:spPr>
                <a:xfrm>
                  <a:off x="6107047" y="1124925"/>
                  <a:ext cx="334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37" name="墨迹 136">
                  <a:extLst>
                    <a:ext uri="{FF2B5EF4-FFF2-40B4-BE49-F238E27FC236}">
                      <a16:creationId xmlns:a16="http://schemas.microsoft.com/office/drawing/2014/main" id="{CB24CB1C-4358-C805-6AB6-C43BF8A3686A}"/>
                    </a:ext>
                  </a:extLst>
                </p14:cNvPr>
                <p14:cNvContentPartPr/>
                <p14:nvPr/>
              </p14:nvContentPartPr>
              <p14:xfrm>
                <a:off x="6064207" y="1224645"/>
                <a:ext cx="10800" cy="360"/>
              </p14:xfrm>
            </p:contentPart>
          </mc:Choice>
          <mc:Fallback xmlns="">
            <p:pic>
              <p:nvPicPr>
                <p:cNvPr id="137" name="墨迹 136">
                  <a:extLst>
                    <a:ext uri="{FF2B5EF4-FFF2-40B4-BE49-F238E27FC236}">
                      <a16:creationId xmlns:a16="http://schemas.microsoft.com/office/drawing/2014/main" id="{CB24CB1C-4358-C805-6AB6-C43BF8A3686A}"/>
                    </a:ext>
                  </a:extLst>
                </p:cNvPr>
                <p:cNvPicPr/>
                <p:nvPr/>
              </p:nvPicPr>
              <p:blipFill>
                <a:blip r:embed="rId122"/>
                <a:stretch>
                  <a:fillRect/>
                </a:stretch>
              </p:blipFill>
              <p:spPr>
                <a:xfrm>
                  <a:off x="6055207" y="1216005"/>
                  <a:ext cx="28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38" name="墨迹 137">
                  <a:extLst>
                    <a:ext uri="{FF2B5EF4-FFF2-40B4-BE49-F238E27FC236}">
                      <a16:creationId xmlns:a16="http://schemas.microsoft.com/office/drawing/2014/main" id="{5BB4F976-2DC9-3E9D-5F27-8C556B97C375}"/>
                    </a:ext>
                  </a:extLst>
                </p14:cNvPr>
                <p14:cNvContentPartPr/>
                <p14:nvPr/>
              </p14:nvContentPartPr>
              <p14:xfrm>
                <a:off x="6153127" y="1093965"/>
                <a:ext cx="23400" cy="136440"/>
              </p14:xfrm>
            </p:contentPart>
          </mc:Choice>
          <mc:Fallback xmlns="">
            <p:pic>
              <p:nvPicPr>
                <p:cNvPr id="138" name="墨迹 137">
                  <a:extLst>
                    <a:ext uri="{FF2B5EF4-FFF2-40B4-BE49-F238E27FC236}">
                      <a16:creationId xmlns:a16="http://schemas.microsoft.com/office/drawing/2014/main" id="{5BB4F976-2DC9-3E9D-5F27-8C556B97C375}"/>
                    </a:ext>
                  </a:extLst>
                </p:cNvPr>
                <p:cNvPicPr/>
                <p:nvPr/>
              </p:nvPicPr>
              <p:blipFill>
                <a:blip r:embed="rId124"/>
                <a:stretch>
                  <a:fillRect/>
                </a:stretch>
              </p:blipFill>
              <p:spPr>
                <a:xfrm>
                  <a:off x="6144127" y="1084965"/>
                  <a:ext cx="410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39" name="墨迹 138">
                  <a:extLst>
                    <a:ext uri="{FF2B5EF4-FFF2-40B4-BE49-F238E27FC236}">
                      <a16:creationId xmlns:a16="http://schemas.microsoft.com/office/drawing/2014/main" id="{2A3B10C2-DC49-9449-5A95-D953821B5AA3}"/>
                    </a:ext>
                  </a:extLst>
                </p14:cNvPr>
                <p14:cNvContentPartPr/>
                <p14:nvPr/>
              </p14:nvContentPartPr>
              <p14:xfrm>
                <a:off x="6021007" y="1219245"/>
                <a:ext cx="197280" cy="49320"/>
              </p14:xfrm>
            </p:contentPart>
          </mc:Choice>
          <mc:Fallback xmlns="">
            <p:pic>
              <p:nvPicPr>
                <p:cNvPr id="139" name="墨迹 138">
                  <a:extLst>
                    <a:ext uri="{FF2B5EF4-FFF2-40B4-BE49-F238E27FC236}">
                      <a16:creationId xmlns:a16="http://schemas.microsoft.com/office/drawing/2014/main" id="{2A3B10C2-DC49-9449-5A95-D953821B5AA3}"/>
                    </a:ext>
                  </a:extLst>
                </p:cNvPr>
                <p:cNvPicPr/>
                <p:nvPr/>
              </p:nvPicPr>
              <p:blipFill>
                <a:blip r:embed="rId126"/>
                <a:stretch>
                  <a:fillRect/>
                </a:stretch>
              </p:blipFill>
              <p:spPr>
                <a:xfrm>
                  <a:off x="6012367" y="1210245"/>
                  <a:ext cx="21492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41" name="墨迹 140">
                  <a:extLst>
                    <a:ext uri="{FF2B5EF4-FFF2-40B4-BE49-F238E27FC236}">
                      <a16:creationId xmlns:a16="http://schemas.microsoft.com/office/drawing/2014/main" id="{C761C6C4-646E-55D8-A9D8-C3B6C50DE900}"/>
                    </a:ext>
                  </a:extLst>
                </p14:cNvPr>
                <p14:cNvContentPartPr/>
                <p14:nvPr/>
              </p14:nvContentPartPr>
              <p14:xfrm>
                <a:off x="6136207" y="1233285"/>
                <a:ext cx="192960" cy="196560"/>
              </p14:xfrm>
            </p:contentPart>
          </mc:Choice>
          <mc:Fallback xmlns="">
            <p:pic>
              <p:nvPicPr>
                <p:cNvPr id="141" name="墨迹 140">
                  <a:extLst>
                    <a:ext uri="{FF2B5EF4-FFF2-40B4-BE49-F238E27FC236}">
                      <a16:creationId xmlns:a16="http://schemas.microsoft.com/office/drawing/2014/main" id="{C761C6C4-646E-55D8-A9D8-C3B6C50DE900}"/>
                    </a:ext>
                  </a:extLst>
                </p:cNvPr>
                <p:cNvPicPr/>
                <p:nvPr/>
              </p:nvPicPr>
              <p:blipFill>
                <a:blip r:embed="rId128"/>
                <a:stretch>
                  <a:fillRect/>
                </a:stretch>
              </p:blipFill>
              <p:spPr>
                <a:xfrm>
                  <a:off x="6127567" y="1224645"/>
                  <a:ext cx="2106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42" name="墨迹 141">
                  <a:extLst>
                    <a:ext uri="{FF2B5EF4-FFF2-40B4-BE49-F238E27FC236}">
                      <a16:creationId xmlns:a16="http://schemas.microsoft.com/office/drawing/2014/main" id="{B335C267-798C-0818-CC57-4493848A2C99}"/>
                    </a:ext>
                  </a:extLst>
                </p14:cNvPr>
                <p14:cNvContentPartPr/>
                <p14:nvPr/>
              </p14:nvContentPartPr>
              <p14:xfrm>
                <a:off x="6495487" y="1173165"/>
                <a:ext cx="80640" cy="122760"/>
              </p14:xfrm>
            </p:contentPart>
          </mc:Choice>
          <mc:Fallback xmlns="">
            <p:pic>
              <p:nvPicPr>
                <p:cNvPr id="142" name="墨迹 141">
                  <a:extLst>
                    <a:ext uri="{FF2B5EF4-FFF2-40B4-BE49-F238E27FC236}">
                      <a16:creationId xmlns:a16="http://schemas.microsoft.com/office/drawing/2014/main" id="{B335C267-798C-0818-CC57-4493848A2C99}"/>
                    </a:ext>
                  </a:extLst>
                </p:cNvPr>
                <p:cNvPicPr/>
                <p:nvPr/>
              </p:nvPicPr>
              <p:blipFill>
                <a:blip r:embed="rId130"/>
                <a:stretch>
                  <a:fillRect/>
                </a:stretch>
              </p:blipFill>
              <p:spPr>
                <a:xfrm>
                  <a:off x="6486487" y="1164165"/>
                  <a:ext cx="982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43" name="墨迹 142">
                  <a:extLst>
                    <a:ext uri="{FF2B5EF4-FFF2-40B4-BE49-F238E27FC236}">
                      <a16:creationId xmlns:a16="http://schemas.microsoft.com/office/drawing/2014/main" id="{4FDC267D-DDC3-74DB-F6EC-ABC52BF394AD}"/>
                    </a:ext>
                  </a:extLst>
                </p14:cNvPr>
                <p14:cNvContentPartPr/>
                <p14:nvPr/>
              </p14:nvContentPartPr>
              <p14:xfrm>
                <a:off x="6442567" y="1198005"/>
                <a:ext cx="268560" cy="115200"/>
              </p14:xfrm>
            </p:contentPart>
          </mc:Choice>
          <mc:Fallback xmlns="">
            <p:pic>
              <p:nvPicPr>
                <p:cNvPr id="143" name="墨迹 142">
                  <a:extLst>
                    <a:ext uri="{FF2B5EF4-FFF2-40B4-BE49-F238E27FC236}">
                      <a16:creationId xmlns:a16="http://schemas.microsoft.com/office/drawing/2014/main" id="{4FDC267D-DDC3-74DB-F6EC-ABC52BF394AD}"/>
                    </a:ext>
                  </a:extLst>
                </p:cNvPr>
                <p:cNvPicPr/>
                <p:nvPr/>
              </p:nvPicPr>
              <p:blipFill>
                <a:blip r:embed="rId132"/>
                <a:stretch>
                  <a:fillRect/>
                </a:stretch>
              </p:blipFill>
              <p:spPr>
                <a:xfrm>
                  <a:off x="6433927" y="1189365"/>
                  <a:ext cx="2862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44" name="墨迹 143">
                  <a:extLst>
                    <a:ext uri="{FF2B5EF4-FFF2-40B4-BE49-F238E27FC236}">
                      <a16:creationId xmlns:a16="http://schemas.microsoft.com/office/drawing/2014/main" id="{45861C43-BA05-8F26-FB8B-A03371EC8FEA}"/>
                    </a:ext>
                  </a:extLst>
                </p14:cNvPr>
                <p14:cNvContentPartPr/>
                <p14:nvPr/>
              </p14:nvContentPartPr>
              <p14:xfrm>
                <a:off x="6850087" y="1085325"/>
                <a:ext cx="86040" cy="254880"/>
              </p14:xfrm>
            </p:contentPart>
          </mc:Choice>
          <mc:Fallback xmlns="">
            <p:pic>
              <p:nvPicPr>
                <p:cNvPr id="144" name="墨迹 143">
                  <a:extLst>
                    <a:ext uri="{FF2B5EF4-FFF2-40B4-BE49-F238E27FC236}">
                      <a16:creationId xmlns:a16="http://schemas.microsoft.com/office/drawing/2014/main" id="{45861C43-BA05-8F26-FB8B-A03371EC8FEA}"/>
                    </a:ext>
                  </a:extLst>
                </p:cNvPr>
                <p:cNvPicPr/>
                <p:nvPr/>
              </p:nvPicPr>
              <p:blipFill>
                <a:blip r:embed="rId134"/>
                <a:stretch>
                  <a:fillRect/>
                </a:stretch>
              </p:blipFill>
              <p:spPr>
                <a:xfrm>
                  <a:off x="6841087" y="1076325"/>
                  <a:ext cx="103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45" name="墨迹 144">
                  <a:extLst>
                    <a:ext uri="{FF2B5EF4-FFF2-40B4-BE49-F238E27FC236}">
                      <a16:creationId xmlns:a16="http://schemas.microsoft.com/office/drawing/2014/main" id="{D19F2B3E-FAF0-CFDC-DE3A-C29205C9C860}"/>
                    </a:ext>
                  </a:extLst>
                </p14:cNvPr>
                <p14:cNvContentPartPr/>
                <p14:nvPr/>
              </p14:nvContentPartPr>
              <p14:xfrm>
                <a:off x="7039087" y="1021965"/>
                <a:ext cx="190440" cy="231840"/>
              </p14:xfrm>
            </p:contentPart>
          </mc:Choice>
          <mc:Fallback xmlns="">
            <p:pic>
              <p:nvPicPr>
                <p:cNvPr id="145" name="墨迹 144">
                  <a:extLst>
                    <a:ext uri="{FF2B5EF4-FFF2-40B4-BE49-F238E27FC236}">
                      <a16:creationId xmlns:a16="http://schemas.microsoft.com/office/drawing/2014/main" id="{D19F2B3E-FAF0-CFDC-DE3A-C29205C9C860}"/>
                    </a:ext>
                  </a:extLst>
                </p:cNvPr>
                <p:cNvPicPr/>
                <p:nvPr/>
              </p:nvPicPr>
              <p:blipFill>
                <a:blip r:embed="rId136"/>
                <a:stretch>
                  <a:fillRect/>
                </a:stretch>
              </p:blipFill>
              <p:spPr>
                <a:xfrm>
                  <a:off x="7030087" y="1012965"/>
                  <a:ext cx="2080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46" name="墨迹 145">
                  <a:extLst>
                    <a:ext uri="{FF2B5EF4-FFF2-40B4-BE49-F238E27FC236}">
                      <a16:creationId xmlns:a16="http://schemas.microsoft.com/office/drawing/2014/main" id="{1DBEC4CC-78FB-EE8F-1B4F-42D77A8BA017}"/>
                    </a:ext>
                  </a:extLst>
                </p14:cNvPr>
                <p14:cNvContentPartPr/>
                <p14:nvPr/>
              </p14:nvContentPartPr>
              <p14:xfrm>
                <a:off x="7124047" y="1112685"/>
                <a:ext cx="103680" cy="345600"/>
              </p14:xfrm>
            </p:contentPart>
          </mc:Choice>
          <mc:Fallback xmlns="">
            <p:pic>
              <p:nvPicPr>
                <p:cNvPr id="146" name="墨迹 145">
                  <a:extLst>
                    <a:ext uri="{FF2B5EF4-FFF2-40B4-BE49-F238E27FC236}">
                      <a16:creationId xmlns:a16="http://schemas.microsoft.com/office/drawing/2014/main" id="{1DBEC4CC-78FB-EE8F-1B4F-42D77A8BA017}"/>
                    </a:ext>
                  </a:extLst>
                </p:cNvPr>
                <p:cNvPicPr/>
                <p:nvPr/>
              </p:nvPicPr>
              <p:blipFill>
                <a:blip r:embed="rId138"/>
                <a:stretch>
                  <a:fillRect/>
                </a:stretch>
              </p:blipFill>
              <p:spPr>
                <a:xfrm>
                  <a:off x="7115047" y="1103685"/>
                  <a:ext cx="12132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47" name="墨迹 146">
                  <a:extLst>
                    <a:ext uri="{FF2B5EF4-FFF2-40B4-BE49-F238E27FC236}">
                      <a16:creationId xmlns:a16="http://schemas.microsoft.com/office/drawing/2014/main" id="{41BCC0C5-B63A-018E-442E-AF2C6C26A389}"/>
                    </a:ext>
                  </a:extLst>
                </p14:cNvPr>
                <p14:cNvContentPartPr/>
                <p14:nvPr/>
              </p14:nvContentPartPr>
              <p14:xfrm>
                <a:off x="7367047" y="1104405"/>
                <a:ext cx="178920" cy="86040"/>
              </p14:xfrm>
            </p:contentPart>
          </mc:Choice>
          <mc:Fallback xmlns="">
            <p:pic>
              <p:nvPicPr>
                <p:cNvPr id="147" name="墨迹 146">
                  <a:extLst>
                    <a:ext uri="{FF2B5EF4-FFF2-40B4-BE49-F238E27FC236}">
                      <a16:creationId xmlns:a16="http://schemas.microsoft.com/office/drawing/2014/main" id="{41BCC0C5-B63A-018E-442E-AF2C6C26A389}"/>
                    </a:ext>
                  </a:extLst>
                </p:cNvPr>
                <p:cNvPicPr/>
                <p:nvPr/>
              </p:nvPicPr>
              <p:blipFill>
                <a:blip r:embed="rId140"/>
                <a:stretch>
                  <a:fillRect/>
                </a:stretch>
              </p:blipFill>
              <p:spPr>
                <a:xfrm>
                  <a:off x="7358047" y="1095765"/>
                  <a:ext cx="1965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48" name="墨迹 147">
                  <a:extLst>
                    <a:ext uri="{FF2B5EF4-FFF2-40B4-BE49-F238E27FC236}">
                      <a16:creationId xmlns:a16="http://schemas.microsoft.com/office/drawing/2014/main" id="{08031111-29F2-DE69-B9F1-F9B636DEF2EE}"/>
                    </a:ext>
                  </a:extLst>
                </p14:cNvPr>
                <p14:cNvContentPartPr/>
                <p14:nvPr/>
              </p14:nvContentPartPr>
              <p14:xfrm>
                <a:off x="7470367" y="1311045"/>
                <a:ext cx="10440" cy="14040"/>
              </p14:xfrm>
            </p:contentPart>
          </mc:Choice>
          <mc:Fallback xmlns="">
            <p:pic>
              <p:nvPicPr>
                <p:cNvPr id="148" name="墨迹 147">
                  <a:extLst>
                    <a:ext uri="{FF2B5EF4-FFF2-40B4-BE49-F238E27FC236}">
                      <a16:creationId xmlns:a16="http://schemas.microsoft.com/office/drawing/2014/main" id="{08031111-29F2-DE69-B9F1-F9B636DEF2EE}"/>
                    </a:ext>
                  </a:extLst>
                </p:cNvPr>
                <p:cNvPicPr/>
                <p:nvPr/>
              </p:nvPicPr>
              <p:blipFill>
                <a:blip r:embed="rId142"/>
                <a:stretch>
                  <a:fillRect/>
                </a:stretch>
              </p:blipFill>
              <p:spPr>
                <a:xfrm>
                  <a:off x="7461367" y="1302405"/>
                  <a:ext cx="28080" cy="31680"/>
                </a:xfrm>
                <a:prstGeom prst="rect">
                  <a:avLst/>
                </a:prstGeom>
              </p:spPr>
            </p:pic>
          </mc:Fallback>
        </mc:AlternateContent>
      </p:grpSp>
      <p:grpSp>
        <p:nvGrpSpPr>
          <p:cNvPr id="158" name="组合 157">
            <a:extLst>
              <a:ext uri="{FF2B5EF4-FFF2-40B4-BE49-F238E27FC236}">
                <a16:creationId xmlns:a16="http://schemas.microsoft.com/office/drawing/2014/main" id="{5C2DCCAD-08E2-0257-86E9-DF32652B3340}"/>
              </a:ext>
            </a:extLst>
          </p:cNvPr>
          <p:cNvGrpSpPr/>
          <p:nvPr/>
        </p:nvGrpSpPr>
        <p:grpSpPr>
          <a:xfrm>
            <a:off x="8675287" y="1098285"/>
            <a:ext cx="702000" cy="444960"/>
            <a:chOff x="8675287" y="1098285"/>
            <a:chExt cx="702000" cy="444960"/>
          </a:xfrm>
        </p:grpSpPr>
        <mc:AlternateContent xmlns:mc="http://schemas.openxmlformats.org/markup-compatibility/2006" xmlns:p14="http://schemas.microsoft.com/office/powerpoint/2010/main">
          <mc:Choice Requires="p14">
            <p:contentPart p14:bwMode="auto" r:id="rId143">
              <p14:nvContentPartPr>
                <p14:cNvPr id="150" name="墨迹 149">
                  <a:extLst>
                    <a:ext uri="{FF2B5EF4-FFF2-40B4-BE49-F238E27FC236}">
                      <a16:creationId xmlns:a16="http://schemas.microsoft.com/office/drawing/2014/main" id="{9042F197-4587-8CF4-07BE-001B8DD78DC4}"/>
                    </a:ext>
                  </a:extLst>
                </p14:cNvPr>
                <p14:cNvContentPartPr/>
                <p14:nvPr/>
              </p14:nvContentPartPr>
              <p14:xfrm>
                <a:off x="8683927" y="1181805"/>
                <a:ext cx="97560" cy="158760"/>
              </p14:xfrm>
            </p:contentPart>
          </mc:Choice>
          <mc:Fallback xmlns="">
            <p:pic>
              <p:nvPicPr>
                <p:cNvPr id="150" name="墨迹 149">
                  <a:extLst>
                    <a:ext uri="{FF2B5EF4-FFF2-40B4-BE49-F238E27FC236}">
                      <a16:creationId xmlns:a16="http://schemas.microsoft.com/office/drawing/2014/main" id="{9042F197-4587-8CF4-07BE-001B8DD78DC4}"/>
                    </a:ext>
                  </a:extLst>
                </p:cNvPr>
                <p:cNvPicPr/>
                <p:nvPr/>
              </p:nvPicPr>
              <p:blipFill>
                <a:blip r:embed="rId144"/>
                <a:stretch>
                  <a:fillRect/>
                </a:stretch>
              </p:blipFill>
              <p:spPr>
                <a:xfrm>
                  <a:off x="8674927" y="1173165"/>
                  <a:ext cx="115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51" name="墨迹 150">
                  <a:extLst>
                    <a:ext uri="{FF2B5EF4-FFF2-40B4-BE49-F238E27FC236}">
                      <a16:creationId xmlns:a16="http://schemas.microsoft.com/office/drawing/2014/main" id="{5A5ADF47-A889-A1D3-B227-10AF78B648B4}"/>
                    </a:ext>
                  </a:extLst>
                </p14:cNvPr>
                <p14:cNvContentPartPr/>
                <p14:nvPr/>
              </p14:nvContentPartPr>
              <p14:xfrm>
                <a:off x="8675287" y="1233645"/>
                <a:ext cx="80640" cy="213120"/>
              </p14:xfrm>
            </p:contentPart>
          </mc:Choice>
          <mc:Fallback xmlns="">
            <p:pic>
              <p:nvPicPr>
                <p:cNvPr id="151" name="墨迹 150">
                  <a:extLst>
                    <a:ext uri="{FF2B5EF4-FFF2-40B4-BE49-F238E27FC236}">
                      <a16:creationId xmlns:a16="http://schemas.microsoft.com/office/drawing/2014/main" id="{5A5ADF47-A889-A1D3-B227-10AF78B648B4}"/>
                    </a:ext>
                  </a:extLst>
                </p:cNvPr>
                <p:cNvPicPr/>
                <p:nvPr/>
              </p:nvPicPr>
              <p:blipFill>
                <a:blip r:embed="rId146"/>
                <a:stretch>
                  <a:fillRect/>
                </a:stretch>
              </p:blipFill>
              <p:spPr>
                <a:xfrm>
                  <a:off x="8666287" y="1224645"/>
                  <a:ext cx="982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52" name="墨迹 151">
                  <a:extLst>
                    <a:ext uri="{FF2B5EF4-FFF2-40B4-BE49-F238E27FC236}">
                      <a16:creationId xmlns:a16="http://schemas.microsoft.com/office/drawing/2014/main" id="{C51D6F1C-33D2-B0D9-B3B5-792E64030ED0}"/>
                    </a:ext>
                  </a:extLst>
                </p14:cNvPr>
                <p14:cNvContentPartPr/>
                <p14:nvPr/>
              </p14:nvContentPartPr>
              <p14:xfrm>
                <a:off x="8712367" y="1380165"/>
                <a:ext cx="102960" cy="94680"/>
              </p14:xfrm>
            </p:contentPart>
          </mc:Choice>
          <mc:Fallback xmlns="">
            <p:pic>
              <p:nvPicPr>
                <p:cNvPr id="152" name="墨迹 151">
                  <a:extLst>
                    <a:ext uri="{FF2B5EF4-FFF2-40B4-BE49-F238E27FC236}">
                      <a16:creationId xmlns:a16="http://schemas.microsoft.com/office/drawing/2014/main" id="{C51D6F1C-33D2-B0D9-B3B5-792E64030ED0}"/>
                    </a:ext>
                  </a:extLst>
                </p:cNvPr>
                <p:cNvPicPr/>
                <p:nvPr/>
              </p:nvPicPr>
              <p:blipFill>
                <a:blip r:embed="rId148"/>
                <a:stretch>
                  <a:fillRect/>
                </a:stretch>
              </p:blipFill>
              <p:spPr>
                <a:xfrm>
                  <a:off x="8703727" y="1371525"/>
                  <a:ext cx="1206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53" name="墨迹 152">
                  <a:extLst>
                    <a:ext uri="{FF2B5EF4-FFF2-40B4-BE49-F238E27FC236}">
                      <a16:creationId xmlns:a16="http://schemas.microsoft.com/office/drawing/2014/main" id="{C1EAFF0B-D25B-2CC2-C712-6CD222CFF46C}"/>
                    </a:ext>
                  </a:extLst>
                </p14:cNvPr>
                <p14:cNvContentPartPr/>
                <p14:nvPr/>
              </p14:nvContentPartPr>
              <p14:xfrm>
                <a:off x="8917927" y="1154445"/>
                <a:ext cx="102240" cy="263160"/>
              </p14:xfrm>
            </p:contentPart>
          </mc:Choice>
          <mc:Fallback xmlns="">
            <p:pic>
              <p:nvPicPr>
                <p:cNvPr id="153" name="墨迹 152">
                  <a:extLst>
                    <a:ext uri="{FF2B5EF4-FFF2-40B4-BE49-F238E27FC236}">
                      <a16:creationId xmlns:a16="http://schemas.microsoft.com/office/drawing/2014/main" id="{C1EAFF0B-D25B-2CC2-C712-6CD222CFF46C}"/>
                    </a:ext>
                  </a:extLst>
                </p:cNvPr>
                <p:cNvPicPr/>
                <p:nvPr/>
              </p:nvPicPr>
              <p:blipFill>
                <a:blip r:embed="rId150"/>
                <a:stretch>
                  <a:fillRect/>
                </a:stretch>
              </p:blipFill>
              <p:spPr>
                <a:xfrm>
                  <a:off x="8909287" y="1145445"/>
                  <a:ext cx="11988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54" name="墨迹 153">
                  <a:extLst>
                    <a:ext uri="{FF2B5EF4-FFF2-40B4-BE49-F238E27FC236}">
                      <a16:creationId xmlns:a16="http://schemas.microsoft.com/office/drawing/2014/main" id="{C32AE815-7BFC-5506-F067-BD02C5DA1B0B}"/>
                    </a:ext>
                  </a:extLst>
                </p14:cNvPr>
                <p14:cNvContentPartPr/>
                <p14:nvPr/>
              </p14:nvContentPartPr>
              <p14:xfrm>
                <a:off x="9135007" y="1241925"/>
                <a:ext cx="12960" cy="180000"/>
              </p14:xfrm>
            </p:contentPart>
          </mc:Choice>
          <mc:Fallback xmlns="">
            <p:pic>
              <p:nvPicPr>
                <p:cNvPr id="154" name="墨迹 153">
                  <a:extLst>
                    <a:ext uri="{FF2B5EF4-FFF2-40B4-BE49-F238E27FC236}">
                      <a16:creationId xmlns:a16="http://schemas.microsoft.com/office/drawing/2014/main" id="{C32AE815-7BFC-5506-F067-BD02C5DA1B0B}"/>
                    </a:ext>
                  </a:extLst>
                </p:cNvPr>
                <p:cNvPicPr/>
                <p:nvPr/>
              </p:nvPicPr>
              <p:blipFill>
                <a:blip r:embed="rId152"/>
                <a:stretch>
                  <a:fillRect/>
                </a:stretch>
              </p:blipFill>
              <p:spPr>
                <a:xfrm>
                  <a:off x="9126367" y="1233285"/>
                  <a:ext cx="306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55" name="墨迹 154">
                  <a:extLst>
                    <a:ext uri="{FF2B5EF4-FFF2-40B4-BE49-F238E27FC236}">
                      <a16:creationId xmlns:a16="http://schemas.microsoft.com/office/drawing/2014/main" id="{C7CFD6AD-CD83-E46E-0CBC-CAA112C21BA5}"/>
                    </a:ext>
                  </a:extLst>
                </p14:cNvPr>
                <p14:cNvContentPartPr/>
                <p14:nvPr/>
              </p14:nvContentPartPr>
              <p14:xfrm>
                <a:off x="9221407" y="1098285"/>
                <a:ext cx="155880" cy="444960"/>
              </p14:xfrm>
            </p:contentPart>
          </mc:Choice>
          <mc:Fallback xmlns="">
            <p:pic>
              <p:nvPicPr>
                <p:cNvPr id="155" name="墨迹 154">
                  <a:extLst>
                    <a:ext uri="{FF2B5EF4-FFF2-40B4-BE49-F238E27FC236}">
                      <a16:creationId xmlns:a16="http://schemas.microsoft.com/office/drawing/2014/main" id="{C7CFD6AD-CD83-E46E-0CBC-CAA112C21BA5}"/>
                    </a:ext>
                  </a:extLst>
                </p:cNvPr>
                <p:cNvPicPr/>
                <p:nvPr/>
              </p:nvPicPr>
              <p:blipFill>
                <a:blip r:embed="rId154"/>
                <a:stretch>
                  <a:fillRect/>
                </a:stretch>
              </p:blipFill>
              <p:spPr>
                <a:xfrm>
                  <a:off x="9212767" y="1089285"/>
                  <a:ext cx="173520" cy="4626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56" name="墨迹 155">
                  <a:extLst>
                    <a:ext uri="{FF2B5EF4-FFF2-40B4-BE49-F238E27FC236}">
                      <a16:creationId xmlns:a16="http://schemas.microsoft.com/office/drawing/2014/main" id="{EC7866C1-86D0-C634-49A8-BCD32BBA70A3}"/>
                    </a:ext>
                  </a:extLst>
                </p14:cNvPr>
                <p14:cNvContentPartPr/>
                <p14:nvPr/>
              </p14:nvContentPartPr>
              <p14:xfrm>
                <a:off x="9186127" y="1181805"/>
                <a:ext cx="117720" cy="301680"/>
              </p14:xfrm>
            </p:contentPart>
          </mc:Choice>
          <mc:Fallback xmlns="">
            <p:pic>
              <p:nvPicPr>
                <p:cNvPr id="156" name="墨迹 155">
                  <a:extLst>
                    <a:ext uri="{FF2B5EF4-FFF2-40B4-BE49-F238E27FC236}">
                      <a16:creationId xmlns:a16="http://schemas.microsoft.com/office/drawing/2014/main" id="{EC7866C1-86D0-C634-49A8-BCD32BBA70A3}"/>
                    </a:ext>
                  </a:extLst>
                </p:cNvPr>
                <p:cNvPicPr/>
                <p:nvPr/>
              </p:nvPicPr>
              <p:blipFill>
                <a:blip r:embed="rId156"/>
                <a:stretch>
                  <a:fillRect/>
                </a:stretch>
              </p:blipFill>
              <p:spPr>
                <a:xfrm>
                  <a:off x="9177487" y="1172805"/>
                  <a:ext cx="135360" cy="31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7">
            <p14:nvContentPartPr>
              <p14:cNvPr id="157" name="墨迹 156">
                <a:extLst>
                  <a:ext uri="{FF2B5EF4-FFF2-40B4-BE49-F238E27FC236}">
                    <a16:creationId xmlns:a16="http://schemas.microsoft.com/office/drawing/2014/main" id="{760CD036-DC8E-6AB4-6B0D-BB829B484114}"/>
                  </a:ext>
                </a:extLst>
              </p14:cNvPr>
              <p14:cNvContentPartPr/>
              <p14:nvPr/>
            </p14:nvContentPartPr>
            <p14:xfrm>
              <a:off x="9627127" y="1406085"/>
              <a:ext cx="360" cy="12240"/>
            </p14:xfrm>
          </p:contentPart>
        </mc:Choice>
        <mc:Fallback xmlns="">
          <p:pic>
            <p:nvPicPr>
              <p:cNvPr id="157" name="墨迹 156">
                <a:extLst>
                  <a:ext uri="{FF2B5EF4-FFF2-40B4-BE49-F238E27FC236}">
                    <a16:creationId xmlns:a16="http://schemas.microsoft.com/office/drawing/2014/main" id="{760CD036-DC8E-6AB4-6B0D-BB829B484114}"/>
                  </a:ext>
                </a:extLst>
              </p:cNvPr>
              <p:cNvPicPr/>
              <p:nvPr/>
            </p:nvPicPr>
            <p:blipFill>
              <a:blip r:embed="rId158"/>
              <a:stretch>
                <a:fillRect/>
              </a:stretch>
            </p:blipFill>
            <p:spPr>
              <a:xfrm>
                <a:off x="9618127" y="1397085"/>
                <a:ext cx="18000" cy="29880"/>
              </a:xfrm>
              <a:prstGeom prst="rect">
                <a:avLst/>
              </a:prstGeom>
            </p:spPr>
          </p:pic>
        </mc:Fallback>
      </mc:AlternateContent>
      <p:grpSp>
        <p:nvGrpSpPr>
          <p:cNvPr id="169" name="组合 168">
            <a:extLst>
              <a:ext uri="{FF2B5EF4-FFF2-40B4-BE49-F238E27FC236}">
                <a16:creationId xmlns:a16="http://schemas.microsoft.com/office/drawing/2014/main" id="{100070C6-6AB3-55E0-9666-7EC8F6CB924B}"/>
              </a:ext>
            </a:extLst>
          </p:cNvPr>
          <p:cNvGrpSpPr/>
          <p:nvPr/>
        </p:nvGrpSpPr>
        <p:grpSpPr>
          <a:xfrm>
            <a:off x="7324567" y="1887765"/>
            <a:ext cx="266760" cy="307080"/>
            <a:chOff x="7324567" y="1887765"/>
            <a:chExt cx="266760" cy="307080"/>
          </a:xfrm>
        </p:grpSpPr>
        <mc:AlternateContent xmlns:mc="http://schemas.openxmlformats.org/markup-compatibility/2006" xmlns:p14="http://schemas.microsoft.com/office/powerpoint/2010/main">
          <mc:Choice Requires="p14">
            <p:contentPart p14:bwMode="auto" r:id="rId159">
              <p14:nvContentPartPr>
                <p14:cNvPr id="159" name="墨迹 158">
                  <a:extLst>
                    <a:ext uri="{FF2B5EF4-FFF2-40B4-BE49-F238E27FC236}">
                      <a16:creationId xmlns:a16="http://schemas.microsoft.com/office/drawing/2014/main" id="{11BE8E1F-6F2E-F55A-F690-DDBED700CD81}"/>
                    </a:ext>
                  </a:extLst>
                </p14:cNvPr>
                <p14:cNvContentPartPr/>
                <p14:nvPr/>
              </p14:nvContentPartPr>
              <p14:xfrm>
                <a:off x="7324567" y="1930605"/>
                <a:ext cx="128880" cy="237960"/>
              </p14:xfrm>
            </p:contentPart>
          </mc:Choice>
          <mc:Fallback xmlns="">
            <p:pic>
              <p:nvPicPr>
                <p:cNvPr id="159" name="墨迹 158">
                  <a:extLst>
                    <a:ext uri="{FF2B5EF4-FFF2-40B4-BE49-F238E27FC236}">
                      <a16:creationId xmlns:a16="http://schemas.microsoft.com/office/drawing/2014/main" id="{11BE8E1F-6F2E-F55A-F690-DDBED700CD81}"/>
                    </a:ext>
                  </a:extLst>
                </p:cNvPr>
                <p:cNvPicPr/>
                <p:nvPr/>
              </p:nvPicPr>
              <p:blipFill>
                <a:blip r:embed="rId160"/>
                <a:stretch>
                  <a:fillRect/>
                </a:stretch>
              </p:blipFill>
              <p:spPr>
                <a:xfrm>
                  <a:off x="7315567" y="1921965"/>
                  <a:ext cx="1465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60" name="墨迹 159">
                  <a:extLst>
                    <a:ext uri="{FF2B5EF4-FFF2-40B4-BE49-F238E27FC236}">
                      <a16:creationId xmlns:a16="http://schemas.microsoft.com/office/drawing/2014/main" id="{A9F8413B-DFFA-A44F-9980-686FED9B5619}"/>
                    </a:ext>
                  </a:extLst>
                </p14:cNvPr>
                <p14:cNvContentPartPr/>
                <p14:nvPr/>
              </p14:nvContentPartPr>
              <p14:xfrm>
                <a:off x="7513207" y="1887765"/>
                <a:ext cx="78120" cy="307080"/>
              </p14:xfrm>
            </p:contentPart>
          </mc:Choice>
          <mc:Fallback xmlns="">
            <p:pic>
              <p:nvPicPr>
                <p:cNvPr id="160" name="墨迹 159">
                  <a:extLst>
                    <a:ext uri="{FF2B5EF4-FFF2-40B4-BE49-F238E27FC236}">
                      <a16:creationId xmlns:a16="http://schemas.microsoft.com/office/drawing/2014/main" id="{A9F8413B-DFFA-A44F-9980-686FED9B5619}"/>
                    </a:ext>
                  </a:extLst>
                </p:cNvPr>
                <p:cNvPicPr/>
                <p:nvPr/>
              </p:nvPicPr>
              <p:blipFill>
                <a:blip r:embed="rId162"/>
                <a:stretch>
                  <a:fillRect/>
                </a:stretch>
              </p:blipFill>
              <p:spPr>
                <a:xfrm>
                  <a:off x="7504567" y="1878765"/>
                  <a:ext cx="9576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61" name="墨迹 160">
                  <a:extLst>
                    <a:ext uri="{FF2B5EF4-FFF2-40B4-BE49-F238E27FC236}">
                      <a16:creationId xmlns:a16="http://schemas.microsoft.com/office/drawing/2014/main" id="{423001A1-6D83-CA33-0AC0-13C933C7AA92}"/>
                    </a:ext>
                  </a:extLst>
                </p14:cNvPr>
                <p14:cNvContentPartPr/>
                <p14:nvPr/>
              </p14:nvContentPartPr>
              <p14:xfrm>
                <a:off x="7392607" y="2087205"/>
                <a:ext cx="104760" cy="5760"/>
              </p14:xfrm>
            </p:contentPart>
          </mc:Choice>
          <mc:Fallback xmlns="">
            <p:pic>
              <p:nvPicPr>
                <p:cNvPr id="161" name="墨迹 160">
                  <a:extLst>
                    <a:ext uri="{FF2B5EF4-FFF2-40B4-BE49-F238E27FC236}">
                      <a16:creationId xmlns:a16="http://schemas.microsoft.com/office/drawing/2014/main" id="{423001A1-6D83-CA33-0AC0-13C933C7AA92}"/>
                    </a:ext>
                  </a:extLst>
                </p:cNvPr>
                <p:cNvPicPr/>
                <p:nvPr/>
              </p:nvPicPr>
              <p:blipFill>
                <a:blip r:embed="rId164"/>
                <a:stretch>
                  <a:fillRect/>
                </a:stretch>
              </p:blipFill>
              <p:spPr>
                <a:xfrm>
                  <a:off x="7383967" y="2078565"/>
                  <a:ext cx="122400" cy="23400"/>
                </a:xfrm>
                <a:prstGeom prst="rect">
                  <a:avLst/>
                </a:prstGeom>
              </p:spPr>
            </p:pic>
          </mc:Fallback>
        </mc:AlternateContent>
      </p:grpSp>
      <p:grpSp>
        <p:nvGrpSpPr>
          <p:cNvPr id="182" name="组合 181">
            <a:extLst>
              <a:ext uri="{FF2B5EF4-FFF2-40B4-BE49-F238E27FC236}">
                <a16:creationId xmlns:a16="http://schemas.microsoft.com/office/drawing/2014/main" id="{7F86FE0C-49A7-9498-D5B9-5DDA67E6FC43}"/>
              </a:ext>
            </a:extLst>
          </p:cNvPr>
          <p:cNvGrpSpPr/>
          <p:nvPr/>
        </p:nvGrpSpPr>
        <p:grpSpPr>
          <a:xfrm>
            <a:off x="7839367" y="1802805"/>
            <a:ext cx="1812240" cy="503280"/>
            <a:chOff x="7839367" y="1802805"/>
            <a:chExt cx="1812240" cy="503280"/>
          </a:xfrm>
        </p:grpSpPr>
        <mc:AlternateContent xmlns:mc="http://schemas.openxmlformats.org/markup-compatibility/2006" xmlns:p14="http://schemas.microsoft.com/office/powerpoint/2010/main">
          <mc:Choice Requires="p14">
            <p:contentPart p14:bwMode="auto" r:id="rId165">
              <p14:nvContentPartPr>
                <p14:cNvPr id="162" name="墨迹 161">
                  <a:extLst>
                    <a:ext uri="{FF2B5EF4-FFF2-40B4-BE49-F238E27FC236}">
                      <a16:creationId xmlns:a16="http://schemas.microsoft.com/office/drawing/2014/main" id="{5D9CF9C0-B654-C16F-8CEB-96F5A8EE6A51}"/>
                    </a:ext>
                  </a:extLst>
                </p14:cNvPr>
                <p14:cNvContentPartPr/>
                <p14:nvPr/>
              </p14:nvContentPartPr>
              <p14:xfrm>
                <a:off x="7839367" y="2045805"/>
                <a:ext cx="532080" cy="260280"/>
              </p14:xfrm>
            </p:contentPart>
          </mc:Choice>
          <mc:Fallback xmlns="">
            <p:pic>
              <p:nvPicPr>
                <p:cNvPr id="162" name="墨迹 161">
                  <a:extLst>
                    <a:ext uri="{FF2B5EF4-FFF2-40B4-BE49-F238E27FC236}">
                      <a16:creationId xmlns:a16="http://schemas.microsoft.com/office/drawing/2014/main" id="{5D9CF9C0-B654-C16F-8CEB-96F5A8EE6A51}"/>
                    </a:ext>
                  </a:extLst>
                </p:cNvPr>
                <p:cNvPicPr/>
                <p:nvPr/>
              </p:nvPicPr>
              <p:blipFill>
                <a:blip r:embed="rId166"/>
                <a:stretch>
                  <a:fillRect/>
                </a:stretch>
              </p:blipFill>
              <p:spPr>
                <a:xfrm>
                  <a:off x="7830727" y="2037165"/>
                  <a:ext cx="54972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63" name="墨迹 162">
                  <a:extLst>
                    <a:ext uri="{FF2B5EF4-FFF2-40B4-BE49-F238E27FC236}">
                      <a16:creationId xmlns:a16="http://schemas.microsoft.com/office/drawing/2014/main" id="{30CA81AC-4F57-C756-7D98-F90FCFC63A6B}"/>
                    </a:ext>
                  </a:extLst>
                </p14:cNvPr>
                <p14:cNvContentPartPr/>
                <p14:nvPr/>
              </p14:nvContentPartPr>
              <p14:xfrm>
                <a:off x="8382247" y="2068485"/>
                <a:ext cx="15480" cy="100440"/>
              </p14:xfrm>
            </p:contentPart>
          </mc:Choice>
          <mc:Fallback xmlns="">
            <p:pic>
              <p:nvPicPr>
                <p:cNvPr id="163" name="墨迹 162">
                  <a:extLst>
                    <a:ext uri="{FF2B5EF4-FFF2-40B4-BE49-F238E27FC236}">
                      <a16:creationId xmlns:a16="http://schemas.microsoft.com/office/drawing/2014/main" id="{30CA81AC-4F57-C756-7D98-F90FCFC63A6B}"/>
                    </a:ext>
                  </a:extLst>
                </p:cNvPr>
                <p:cNvPicPr/>
                <p:nvPr/>
              </p:nvPicPr>
              <p:blipFill>
                <a:blip r:embed="rId168"/>
                <a:stretch>
                  <a:fillRect/>
                </a:stretch>
              </p:blipFill>
              <p:spPr>
                <a:xfrm>
                  <a:off x="8373607" y="2059845"/>
                  <a:ext cx="331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64" name="墨迹 163">
                  <a:extLst>
                    <a:ext uri="{FF2B5EF4-FFF2-40B4-BE49-F238E27FC236}">
                      <a16:creationId xmlns:a16="http://schemas.microsoft.com/office/drawing/2014/main" id="{7285E954-1254-E8DF-BC22-AD1FDFA62E5A}"/>
                    </a:ext>
                  </a:extLst>
                </p14:cNvPr>
                <p14:cNvContentPartPr/>
                <p14:nvPr/>
              </p14:nvContentPartPr>
              <p14:xfrm>
                <a:off x="8307007" y="2253165"/>
                <a:ext cx="27720" cy="7200"/>
              </p14:xfrm>
            </p:contentPart>
          </mc:Choice>
          <mc:Fallback xmlns="">
            <p:pic>
              <p:nvPicPr>
                <p:cNvPr id="164" name="墨迹 163">
                  <a:extLst>
                    <a:ext uri="{FF2B5EF4-FFF2-40B4-BE49-F238E27FC236}">
                      <a16:creationId xmlns:a16="http://schemas.microsoft.com/office/drawing/2014/main" id="{7285E954-1254-E8DF-BC22-AD1FDFA62E5A}"/>
                    </a:ext>
                  </a:extLst>
                </p:cNvPr>
                <p:cNvPicPr/>
                <p:nvPr/>
              </p:nvPicPr>
              <p:blipFill>
                <a:blip r:embed="rId170"/>
                <a:stretch>
                  <a:fillRect/>
                </a:stretch>
              </p:blipFill>
              <p:spPr>
                <a:xfrm>
                  <a:off x="8298007" y="2244165"/>
                  <a:ext cx="453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65" name="墨迹 164">
                  <a:extLst>
                    <a:ext uri="{FF2B5EF4-FFF2-40B4-BE49-F238E27FC236}">
                      <a16:creationId xmlns:a16="http://schemas.microsoft.com/office/drawing/2014/main" id="{8CA0F098-6D7E-9588-F3D4-F176AC9925F0}"/>
                    </a:ext>
                  </a:extLst>
                </p14:cNvPr>
                <p14:cNvContentPartPr/>
                <p14:nvPr/>
              </p14:nvContentPartPr>
              <p14:xfrm>
                <a:off x="8473327" y="2018805"/>
                <a:ext cx="70200" cy="92160"/>
              </p14:xfrm>
            </p:contentPart>
          </mc:Choice>
          <mc:Fallback xmlns="">
            <p:pic>
              <p:nvPicPr>
                <p:cNvPr id="165" name="墨迹 164">
                  <a:extLst>
                    <a:ext uri="{FF2B5EF4-FFF2-40B4-BE49-F238E27FC236}">
                      <a16:creationId xmlns:a16="http://schemas.microsoft.com/office/drawing/2014/main" id="{8CA0F098-6D7E-9588-F3D4-F176AC9925F0}"/>
                    </a:ext>
                  </a:extLst>
                </p:cNvPr>
                <p:cNvPicPr/>
                <p:nvPr/>
              </p:nvPicPr>
              <p:blipFill>
                <a:blip r:embed="rId172"/>
                <a:stretch>
                  <a:fillRect/>
                </a:stretch>
              </p:blipFill>
              <p:spPr>
                <a:xfrm>
                  <a:off x="8464327" y="2009805"/>
                  <a:ext cx="878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66" name="墨迹 165">
                  <a:extLst>
                    <a:ext uri="{FF2B5EF4-FFF2-40B4-BE49-F238E27FC236}">
                      <a16:creationId xmlns:a16="http://schemas.microsoft.com/office/drawing/2014/main" id="{CF8D1BFF-B787-6688-6C71-1EE0405A5E11}"/>
                    </a:ext>
                  </a:extLst>
                </p14:cNvPr>
                <p14:cNvContentPartPr/>
                <p14:nvPr/>
              </p14:nvContentPartPr>
              <p14:xfrm>
                <a:off x="8548567" y="2046165"/>
                <a:ext cx="108720" cy="96840"/>
              </p14:xfrm>
            </p:contentPart>
          </mc:Choice>
          <mc:Fallback xmlns="">
            <p:pic>
              <p:nvPicPr>
                <p:cNvPr id="166" name="墨迹 165">
                  <a:extLst>
                    <a:ext uri="{FF2B5EF4-FFF2-40B4-BE49-F238E27FC236}">
                      <a16:creationId xmlns:a16="http://schemas.microsoft.com/office/drawing/2014/main" id="{CF8D1BFF-B787-6688-6C71-1EE0405A5E11}"/>
                    </a:ext>
                  </a:extLst>
                </p:cNvPr>
                <p:cNvPicPr/>
                <p:nvPr/>
              </p:nvPicPr>
              <p:blipFill>
                <a:blip r:embed="rId174"/>
                <a:stretch>
                  <a:fillRect/>
                </a:stretch>
              </p:blipFill>
              <p:spPr>
                <a:xfrm>
                  <a:off x="8539567" y="2037165"/>
                  <a:ext cx="1263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67" name="墨迹 166">
                  <a:extLst>
                    <a:ext uri="{FF2B5EF4-FFF2-40B4-BE49-F238E27FC236}">
                      <a16:creationId xmlns:a16="http://schemas.microsoft.com/office/drawing/2014/main" id="{FED64A70-31F9-2C19-5C0B-E7B14590371F}"/>
                    </a:ext>
                  </a:extLst>
                </p14:cNvPr>
                <p14:cNvContentPartPr/>
                <p14:nvPr/>
              </p14:nvContentPartPr>
              <p14:xfrm>
                <a:off x="8722447" y="2001525"/>
                <a:ext cx="27720" cy="122040"/>
              </p14:xfrm>
            </p:contentPart>
          </mc:Choice>
          <mc:Fallback xmlns="">
            <p:pic>
              <p:nvPicPr>
                <p:cNvPr id="167" name="墨迹 166">
                  <a:extLst>
                    <a:ext uri="{FF2B5EF4-FFF2-40B4-BE49-F238E27FC236}">
                      <a16:creationId xmlns:a16="http://schemas.microsoft.com/office/drawing/2014/main" id="{FED64A70-31F9-2C19-5C0B-E7B14590371F}"/>
                    </a:ext>
                  </a:extLst>
                </p:cNvPr>
                <p:cNvPicPr/>
                <p:nvPr/>
              </p:nvPicPr>
              <p:blipFill>
                <a:blip r:embed="rId176"/>
                <a:stretch>
                  <a:fillRect/>
                </a:stretch>
              </p:blipFill>
              <p:spPr>
                <a:xfrm>
                  <a:off x="8713447" y="1992885"/>
                  <a:ext cx="453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70" name="墨迹 169">
                  <a:extLst>
                    <a:ext uri="{FF2B5EF4-FFF2-40B4-BE49-F238E27FC236}">
                      <a16:creationId xmlns:a16="http://schemas.microsoft.com/office/drawing/2014/main" id="{994B464F-37FE-F6DC-7997-BA616C35AC63}"/>
                    </a:ext>
                  </a:extLst>
                </p14:cNvPr>
                <p14:cNvContentPartPr/>
                <p14:nvPr/>
              </p14:nvContentPartPr>
              <p14:xfrm>
                <a:off x="8737567" y="1802805"/>
                <a:ext cx="135000" cy="374760"/>
              </p14:xfrm>
            </p:contentPart>
          </mc:Choice>
          <mc:Fallback xmlns="">
            <p:pic>
              <p:nvPicPr>
                <p:cNvPr id="170" name="墨迹 169">
                  <a:extLst>
                    <a:ext uri="{FF2B5EF4-FFF2-40B4-BE49-F238E27FC236}">
                      <a16:creationId xmlns:a16="http://schemas.microsoft.com/office/drawing/2014/main" id="{994B464F-37FE-F6DC-7997-BA616C35AC63}"/>
                    </a:ext>
                  </a:extLst>
                </p:cNvPr>
                <p:cNvPicPr/>
                <p:nvPr/>
              </p:nvPicPr>
              <p:blipFill>
                <a:blip r:embed="rId178"/>
                <a:stretch>
                  <a:fillRect/>
                </a:stretch>
              </p:blipFill>
              <p:spPr>
                <a:xfrm>
                  <a:off x="8728927" y="1793805"/>
                  <a:ext cx="15264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71" name="墨迹 170">
                  <a:extLst>
                    <a:ext uri="{FF2B5EF4-FFF2-40B4-BE49-F238E27FC236}">
                      <a16:creationId xmlns:a16="http://schemas.microsoft.com/office/drawing/2014/main" id="{031FC0B1-F722-BF5E-1B17-A07B3F5090EB}"/>
                    </a:ext>
                  </a:extLst>
                </p14:cNvPr>
                <p14:cNvContentPartPr/>
                <p14:nvPr/>
              </p14:nvContentPartPr>
              <p14:xfrm>
                <a:off x="8893807" y="2058045"/>
                <a:ext cx="139320" cy="90000"/>
              </p14:xfrm>
            </p:contentPart>
          </mc:Choice>
          <mc:Fallback xmlns="">
            <p:pic>
              <p:nvPicPr>
                <p:cNvPr id="171" name="墨迹 170">
                  <a:extLst>
                    <a:ext uri="{FF2B5EF4-FFF2-40B4-BE49-F238E27FC236}">
                      <a16:creationId xmlns:a16="http://schemas.microsoft.com/office/drawing/2014/main" id="{031FC0B1-F722-BF5E-1B17-A07B3F5090EB}"/>
                    </a:ext>
                  </a:extLst>
                </p:cNvPr>
                <p:cNvPicPr/>
                <p:nvPr/>
              </p:nvPicPr>
              <p:blipFill>
                <a:blip r:embed="rId180"/>
                <a:stretch>
                  <a:fillRect/>
                </a:stretch>
              </p:blipFill>
              <p:spPr>
                <a:xfrm>
                  <a:off x="8884807" y="2049045"/>
                  <a:ext cx="1569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73" name="墨迹 172">
                  <a:extLst>
                    <a:ext uri="{FF2B5EF4-FFF2-40B4-BE49-F238E27FC236}">
                      <a16:creationId xmlns:a16="http://schemas.microsoft.com/office/drawing/2014/main" id="{F845B5D9-64B7-696C-B311-91AF262518DD}"/>
                    </a:ext>
                  </a:extLst>
                </p14:cNvPr>
                <p14:cNvContentPartPr/>
                <p14:nvPr/>
              </p14:nvContentPartPr>
              <p14:xfrm>
                <a:off x="9109447" y="2060205"/>
                <a:ext cx="53640" cy="49320"/>
              </p14:xfrm>
            </p:contentPart>
          </mc:Choice>
          <mc:Fallback xmlns="">
            <p:pic>
              <p:nvPicPr>
                <p:cNvPr id="173" name="墨迹 172">
                  <a:extLst>
                    <a:ext uri="{FF2B5EF4-FFF2-40B4-BE49-F238E27FC236}">
                      <a16:creationId xmlns:a16="http://schemas.microsoft.com/office/drawing/2014/main" id="{F845B5D9-64B7-696C-B311-91AF262518DD}"/>
                    </a:ext>
                  </a:extLst>
                </p:cNvPr>
                <p:cNvPicPr/>
                <p:nvPr/>
              </p:nvPicPr>
              <p:blipFill>
                <a:blip r:embed="rId182"/>
                <a:stretch>
                  <a:fillRect/>
                </a:stretch>
              </p:blipFill>
              <p:spPr>
                <a:xfrm>
                  <a:off x="9100447" y="2051205"/>
                  <a:ext cx="7128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74" name="墨迹 173">
                  <a:extLst>
                    <a:ext uri="{FF2B5EF4-FFF2-40B4-BE49-F238E27FC236}">
                      <a16:creationId xmlns:a16="http://schemas.microsoft.com/office/drawing/2014/main" id="{390E7081-2361-97B2-1A81-1E6E1423F815}"/>
                    </a:ext>
                  </a:extLst>
                </p14:cNvPr>
                <p14:cNvContentPartPr/>
                <p14:nvPr/>
              </p14:nvContentPartPr>
              <p14:xfrm>
                <a:off x="9144007" y="1889205"/>
                <a:ext cx="28440" cy="42120"/>
              </p14:xfrm>
            </p:contentPart>
          </mc:Choice>
          <mc:Fallback xmlns="">
            <p:pic>
              <p:nvPicPr>
                <p:cNvPr id="174" name="墨迹 173">
                  <a:extLst>
                    <a:ext uri="{FF2B5EF4-FFF2-40B4-BE49-F238E27FC236}">
                      <a16:creationId xmlns:a16="http://schemas.microsoft.com/office/drawing/2014/main" id="{390E7081-2361-97B2-1A81-1E6E1423F815}"/>
                    </a:ext>
                  </a:extLst>
                </p:cNvPr>
                <p:cNvPicPr/>
                <p:nvPr/>
              </p:nvPicPr>
              <p:blipFill>
                <a:blip r:embed="rId184"/>
                <a:stretch>
                  <a:fillRect/>
                </a:stretch>
              </p:blipFill>
              <p:spPr>
                <a:xfrm>
                  <a:off x="9135007" y="1880205"/>
                  <a:ext cx="4608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75" name="墨迹 174">
                  <a:extLst>
                    <a:ext uri="{FF2B5EF4-FFF2-40B4-BE49-F238E27FC236}">
                      <a16:creationId xmlns:a16="http://schemas.microsoft.com/office/drawing/2014/main" id="{635A62AE-6A99-F045-1E33-4D74603973CE}"/>
                    </a:ext>
                  </a:extLst>
                </p14:cNvPr>
                <p14:cNvContentPartPr/>
                <p14:nvPr/>
              </p14:nvContentPartPr>
              <p14:xfrm>
                <a:off x="9054007" y="2037525"/>
                <a:ext cx="117000" cy="107640"/>
              </p14:xfrm>
            </p:contentPart>
          </mc:Choice>
          <mc:Fallback xmlns="">
            <p:pic>
              <p:nvPicPr>
                <p:cNvPr id="175" name="墨迹 174">
                  <a:extLst>
                    <a:ext uri="{FF2B5EF4-FFF2-40B4-BE49-F238E27FC236}">
                      <a16:creationId xmlns:a16="http://schemas.microsoft.com/office/drawing/2014/main" id="{635A62AE-6A99-F045-1E33-4D74603973CE}"/>
                    </a:ext>
                  </a:extLst>
                </p:cNvPr>
                <p:cNvPicPr/>
                <p:nvPr/>
              </p:nvPicPr>
              <p:blipFill>
                <a:blip r:embed="rId186"/>
                <a:stretch>
                  <a:fillRect/>
                </a:stretch>
              </p:blipFill>
              <p:spPr>
                <a:xfrm>
                  <a:off x="9045367" y="2028525"/>
                  <a:ext cx="1346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77" name="墨迹 176">
                  <a:extLst>
                    <a:ext uri="{FF2B5EF4-FFF2-40B4-BE49-F238E27FC236}">
                      <a16:creationId xmlns:a16="http://schemas.microsoft.com/office/drawing/2014/main" id="{E355EEAF-0DDF-E4A2-CC56-1143A8FF0542}"/>
                    </a:ext>
                  </a:extLst>
                </p14:cNvPr>
                <p14:cNvContentPartPr/>
                <p14:nvPr/>
              </p14:nvContentPartPr>
              <p14:xfrm>
                <a:off x="9250207" y="1999005"/>
                <a:ext cx="40680" cy="131400"/>
              </p14:xfrm>
            </p:contentPart>
          </mc:Choice>
          <mc:Fallback xmlns="">
            <p:pic>
              <p:nvPicPr>
                <p:cNvPr id="177" name="墨迹 176">
                  <a:extLst>
                    <a:ext uri="{FF2B5EF4-FFF2-40B4-BE49-F238E27FC236}">
                      <a16:creationId xmlns:a16="http://schemas.microsoft.com/office/drawing/2014/main" id="{E355EEAF-0DDF-E4A2-CC56-1143A8FF0542}"/>
                    </a:ext>
                  </a:extLst>
                </p:cNvPr>
                <p:cNvPicPr/>
                <p:nvPr/>
              </p:nvPicPr>
              <p:blipFill>
                <a:blip r:embed="rId188"/>
                <a:stretch>
                  <a:fillRect/>
                </a:stretch>
              </p:blipFill>
              <p:spPr>
                <a:xfrm>
                  <a:off x="9241567" y="1990365"/>
                  <a:ext cx="583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78" name="墨迹 177">
                  <a:extLst>
                    <a:ext uri="{FF2B5EF4-FFF2-40B4-BE49-F238E27FC236}">
                      <a16:creationId xmlns:a16="http://schemas.microsoft.com/office/drawing/2014/main" id="{674EFD62-FAB1-0C61-6E63-076FD5663D1E}"/>
                    </a:ext>
                  </a:extLst>
                </p14:cNvPr>
                <p14:cNvContentPartPr/>
                <p14:nvPr/>
              </p14:nvContentPartPr>
              <p14:xfrm>
                <a:off x="9351007" y="2035365"/>
                <a:ext cx="28800" cy="82080"/>
              </p14:xfrm>
            </p:contentPart>
          </mc:Choice>
          <mc:Fallback xmlns="">
            <p:pic>
              <p:nvPicPr>
                <p:cNvPr id="178" name="墨迹 177">
                  <a:extLst>
                    <a:ext uri="{FF2B5EF4-FFF2-40B4-BE49-F238E27FC236}">
                      <a16:creationId xmlns:a16="http://schemas.microsoft.com/office/drawing/2014/main" id="{674EFD62-FAB1-0C61-6E63-076FD5663D1E}"/>
                    </a:ext>
                  </a:extLst>
                </p:cNvPr>
                <p:cNvPicPr/>
                <p:nvPr/>
              </p:nvPicPr>
              <p:blipFill>
                <a:blip r:embed="rId190"/>
                <a:stretch>
                  <a:fillRect/>
                </a:stretch>
              </p:blipFill>
              <p:spPr>
                <a:xfrm>
                  <a:off x="9342007" y="2026725"/>
                  <a:ext cx="464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79" name="墨迹 178">
                  <a:extLst>
                    <a:ext uri="{FF2B5EF4-FFF2-40B4-BE49-F238E27FC236}">
                      <a16:creationId xmlns:a16="http://schemas.microsoft.com/office/drawing/2014/main" id="{02A12A97-D51A-DB82-2091-E32322973280}"/>
                    </a:ext>
                  </a:extLst>
                </p14:cNvPr>
                <p14:cNvContentPartPr/>
                <p14:nvPr/>
              </p14:nvContentPartPr>
              <p14:xfrm>
                <a:off x="9359287" y="1880205"/>
                <a:ext cx="28080" cy="78840"/>
              </p14:xfrm>
            </p:contentPart>
          </mc:Choice>
          <mc:Fallback xmlns="">
            <p:pic>
              <p:nvPicPr>
                <p:cNvPr id="179" name="墨迹 178">
                  <a:extLst>
                    <a:ext uri="{FF2B5EF4-FFF2-40B4-BE49-F238E27FC236}">
                      <a16:creationId xmlns:a16="http://schemas.microsoft.com/office/drawing/2014/main" id="{02A12A97-D51A-DB82-2091-E32322973280}"/>
                    </a:ext>
                  </a:extLst>
                </p:cNvPr>
                <p:cNvPicPr/>
                <p:nvPr/>
              </p:nvPicPr>
              <p:blipFill>
                <a:blip r:embed="rId192"/>
                <a:stretch>
                  <a:fillRect/>
                </a:stretch>
              </p:blipFill>
              <p:spPr>
                <a:xfrm>
                  <a:off x="9350647" y="1871565"/>
                  <a:ext cx="457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80" name="墨迹 179">
                  <a:extLst>
                    <a:ext uri="{FF2B5EF4-FFF2-40B4-BE49-F238E27FC236}">
                      <a16:creationId xmlns:a16="http://schemas.microsoft.com/office/drawing/2014/main" id="{6EE2D1EA-3CED-7F3B-368B-7AA56BE4707A}"/>
                    </a:ext>
                  </a:extLst>
                </p14:cNvPr>
                <p14:cNvContentPartPr/>
                <p14:nvPr/>
              </p14:nvContentPartPr>
              <p14:xfrm>
                <a:off x="9437407" y="2013045"/>
                <a:ext cx="99720" cy="71640"/>
              </p14:xfrm>
            </p:contentPart>
          </mc:Choice>
          <mc:Fallback xmlns="">
            <p:pic>
              <p:nvPicPr>
                <p:cNvPr id="180" name="墨迹 179">
                  <a:extLst>
                    <a:ext uri="{FF2B5EF4-FFF2-40B4-BE49-F238E27FC236}">
                      <a16:creationId xmlns:a16="http://schemas.microsoft.com/office/drawing/2014/main" id="{6EE2D1EA-3CED-7F3B-368B-7AA56BE4707A}"/>
                    </a:ext>
                  </a:extLst>
                </p:cNvPr>
                <p:cNvPicPr/>
                <p:nvPr/>
              </p:nvPicPr>
              <p:blipFill>
                <a:blip r:embed="rId194"/>
                <a:stretch>
                  <a:fillRect/>
                </a:stretch>
              </p:blipFill>
              <p:spPr>
                <a:xfrm>
                  <a:off x="9428407" y="2004045"/>
                  <a:ext cx="1173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81" name="墨迹 180">
                  <a:extLst>
                    <a:ext uri="{FF2B5EF4-FFF2-40B4-BE49-F238E27FC236}">
                      <a16:creationId xmlns:a16="http://schemas.microsoft.com/office/drawing/2014/main" id="{094C82A1-43D4-C108-7A62-91871CFE1AE9}"/>
                    </a:ext>
                  </a:extLst>
                </p14:cNvPr>
                <p14:cNvContentPartPr/>
                <p14:nvPr/>
              </p14:nvContentPartPr>
              <p14:xfrm>
                <a:off x="9566287" y="2000445"/>
                <a:ext cx="85320" cy="106200"/>
              </p14:xfrm>
            </p:contentPart>
          </mc:Choice>
          <mc:Fallback xmlns="">
            <p:pic>
              <p:nvPicPr>
                <p:cNvPr id="181" name="墨迹 180">
                  <a:extLst>
                    <a:ext uri="{FF2B5EF4-FFF2-40B4-BE49-F238E27FC236}">
                      <a16:creationId xmlns:a16="http://schemas.microsoft.com/office/drawing/2014/main" id="{094C82A1-43D4-C108-7A62-91871CFE1AE9}"/>
                    </a:ext>
                  </a:extLst>
                </p:cNvPr>
                <p:cNvPicPr/>
                <p:nvPr/>
              </p:nvPicPr>
              <p:blipFill>
                <a:blip r:embed="rId196"/>
                <a:stretch>
                  <a:fillRect/>
                </a:stretch>
              </p:blipFill>
              <p:spPr>
                <a:xfrm>
                  <a:off x="9557647" y="1991445"/>
                  <a:ext cx="102960" cy="123840"/>
                </a:xfrm>
                <a:prstGeom prst="rect">
                  <a:avLst/>
                </a:prstGeom>
              </p:spPr>
            </p:pic>
          </mc:Fallback>
        </mc:AlternateContent>
      </p:grpSp>
      <p:grpSp>
        <p:nvGrpSpPr>
          <p:cNvPr id="186" name="组合 185">
            <a:extLst>
              <a:ext uri="{FF2B5EF4-FFF2-40B4-BE49-F238E27FC236}">
                <a16:creationId xmlns:a16="http://schemas.microsoft.com/office/drawing/2014/main" id="{8AA9EC0B-8186-32B0-5B7C-DB94F81215E4}"/>
              </a:ext>
            </a:extLst>
          </p:cNvPr>
          <p:cNvGrpSpPr/>
          <p:nvPr/>
        </p:nvGrpSpPr>
        <p:grpSpPr>
          <a:xfrm>
            <a:off x="9972007" y="2087205"/>
            <a:ext cx="500760" cy="33480"/>
            <a:chOff x="9972007" y="2087205"/>
            <a:chExt cx="500760" cy="33480"/>
          </a:xfrm>
        </p:grpSpPr>
        <mc:AlternateContent xmlns:mc="http://schemas.openxmlformats.org/markup-compatibility/2006" xmlns:p14="http://schemas.microsoft.com/office/powerpoint/2010/main">
          <mc:Choice Requires="p14">
            <p:contentPart p14:bwMode="auto" r:id="rId197">
              <p14:nvContentPartPr>
                <p14:cNvPr id="183" name="墨迹 182">
                  <a:extLst>
                    <a:ext uri="{FF2B5EF4-FFF2-40B4-BE49-F238E27FC236}">
                      <a16:creationId xmlns:a16="http://schemas.microsoft.com/office/drawing/2014/main" id="{E404FFC1-CB52-7F5B-E30F-741AFD2276A3}"/>
                    </a:ext>
                  </a:extLst>
                </p14:cNvPr>
                <p14:cNvContentPartPr/>
                <p14:nvPr/>
              </p14:nvContentPartPr>
              <p14:xfrm>
                <a:off x="9972007" y="2087205"/>
                <a:ext cx="60840" cy="19440"/>
              </p14:xfrm>
            </p:contentPart>
          </mc:Choice>
          <mc:Fallback xmlns="">
            <p:pic>
              <p:nvPicPr>
                <p:cNvPr id="183" name="墨迹 182">
                  <a:extLst>
                    <a:ext uri="{FF2B5EF4-FFF2-40B4-BE49-F238E27FC236}">
                      <a16:creationId xmlns:a16="http://schemas.microsoft.com/office/drawing/2014/main" id="{E404FFC1-CB52-7F5B-E30F-741AFD2276A3}"/>
                    </a:ext>
                  </a:extLst>
                </p:cNvPr>
                <p:cNvPicPr/>
                <p:nvPr/>
              </p:nvPicPr>
              <p:blipFill>
                <a:blip r:embed="rId198"/>
                <a:stretch>
                  <a:fillRect/>
                </a:stretch>
              </p:blipFill>
              <p:spPr>
                <a:xfrm>
                  <a:off x="9963007" y="2078565"/>
                  <a:ext cx="78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84" name="墨迹 183">
                  <a:extLst>
                    <a:ext uri="{FF2B5EF4-FFF2-40B4-BE49-F238E27FC236}">
                      <a16:creationId xmlns:a16="http://schemas.microsoft.com/office/drawing/2014/main" id="{6FA28B5B-EFB0-8B19-3630-79CAE8242CA0}"/>
                    </a:ext>
                  </a:extLst>
                </p14:cNvPr>
                <p14:cNvContentPartPr/>
                <p14:nvPr/>
              </p14:nvContentPartPr>
              <p14:xfrm>
                <a:off x="10161727" y="2113485"/>
                <a:ext cx="274680" cy="7200"/>
              </p14:xfrm>
            </p:contentPart>
          </mc:Choice>
          <mc:Fallback xmlns="">
            <p:pic>
              <p:nvPicPr>
                <p:cNvPr id="184" name="墨迹 183">
                  <a:extLst>
                    <a:ext uri="{FF2B5EF4-FFF2-40B4-BE49-F238E27FC236}">
                      <a16:creationId xmlns:a16="http://schemas.microsoft.com/office/drawing/2014/main" id="{6FA28B5B-EFB0-8B19-3630-79CAE8242CA0}"/>
                    </a:ext>
                  </a:extLst>
                </p:cNvPr>
                <p:cNvPicPr/>
                <p:nvPr/>
              </p:nvPicPr>
              <p:blipFill>
                <a:blip r:embed="rId200"/>
                <a:stretch>
                  <a:fillRect/>
                </a:stretch>
              </p:blipFill>
              <p:spPr>
                <a:xfrm>
                  <a:off x="10153087" y="2104485"/>
                  <a:ext cx="2923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85" name="墨迹 184">
                  <a:extLst>
                    <a:ext uri="{FF2B5EF4-FFF2-40B4-BE49-F238E27FC236}">
                      <a16:creationId xmlns:a16="http://schemas.microsoft.com/office/drawing/2014/main" id="{ACEA3E3D-1765-D189-D4C4-4EDD2FC662E7}"/>
                    </a:ext>
                  </a:extLst>
                </p14:cNvPr>
                <p14:cNvContentPartPr/>
                <p14:nvPr/>
              </p14:nvContentPartPr>
              <p14:xfrm>
                <a:off x="10463767" y="2104485"/>
                <a:ext cx="9000" cy="7200"/>
              </p14:xfrm>
            </p:contentPart>
          </mc:Choice>
          <mc:Fallback xmlns="">
            <p:pic>
              <p:nvPicPr>
                <p:cNvPr id="185" name="墨迹 184">
                  <a:extLst>
                    <a:ext uri="{FF2B5EF4-FFF2-40B4-BE49-F238E27FC236}">
                      <a16:creationId xmlns:a16="http://schemas.microsoft.com/office/drawing/2014/main" id="{ACEA3E3D-1765-D189-D4C4-4EDD2FC662E7}"/>
                    </a:ext>
                  </a:extLst>
                </p:cNvPr>
                <p:cNvPicPr/>
                <p:nvPr/>
              </p:nvPicPr>
              <p:blipFill>
                <a:blip r:embed="rId202"/>
                <a:stretch>
                  <a:fillRect/>
                </a:stretch>
              </p:blipFill>
              <p:spPr>
                <a:xfrm>
                  <a:off x="10454767" y="2095845"/>
                  <a:ext cx="26640" cy="24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3">
            <p14:nvContentPartPr>
              <p14:cNvPr id="205" name="墨迹 204">
                <a:extLst>
                  <a:ext uri="{FF2B5EF4-FFF2-40B4-BE49-F238E27FC236}">
                    <a16:creationId xmlns:a16="http://schemas.microsoft.com/office/drawing/2014/main" id="{D545CA45-DB81-503F-8CED-A24EF1B263E6}"/>
                  </a:ext>
                </a:extLst>
              </p14:cNvPr>
              <p14:cNvContentPartPr/>
              <p14:nvPr/>
            </p14:nvContentPartPr>
            <p14:xfrm>
              <a:off x="10334167" y="2777685"/>
              <a:ext cx="15840" cy="19080"/>
            </p14:xfrm>
          </p:contentPart>
        </mc:Choice>
        <mc:Fallback xmlns="">
          <p:pic>
            <p:nvPicPr>
              <p:cNvPr id="205" name="墨迹 204">
                <a:extLst>
                  <a:ext uri="{FF2B5EF4-FFF2-40B4-BE49-F238E27FC236}">
                    <a16:creationId xmlns:a16="http://schemas.microsoft.com/office/drawing/2014/main" id="{D545CA45-DB81-503F-8CED-A24EF1B263E6}"/>
                  </a:ext>
                </a:extLst>
              </p:cNvPr>
              <p:cNvPicPr/>
              <p:nvPr/>
            </p:nvPicPr>
            <p:blipFill>
              <a:blip r:embed="rId204"/>
              <a:stretch>
                <a:fillRect/>
              </a:stretch>
            </p:blipFill>
            <p:spPr>
              <a:xfrm>
                <a:off x="10325527" y="2768685"/>
                <a:ext cx="33480" cy="36720"/>
              </a:xfrm>
              <a:prstGeom prst="rect">
                <a:avLst/>
              </a:prstGeom>
            </p:spPr>
          </p:pic>
        </mc:Fallback>
      </mc:AlternateContent>
      <p:grpSp>
        <p:nvGrpSpPr>
          <p:cNvPr id="239" name="组合 238">
            <a:extLst>
              <a:ext uri="{FF2B5EF4-FFF2-40B4-BE49-F238E27FC236}">
                <a16:creationId xmlns:a16="http://schemas.microsoft.com/office/drawing/2014/main" id="{653BE69F-33D6-B1B0-137D-88D92AF5825D}"/>
              </a:ext>
            </a:extLst>
          </p:cNvPr>
          <p:cNvGrpSpPr/>
          <p:nvPr/>
        </p:nvGrpSpPr>
        <p:grpSpPr>
          <a:xfrm>
            <a:off x="726924" y="1683427"/>
            <a:ext cx="2973240" cy="4686840"/>
            <a:chOff x="726924" y="1683427"/>
            <a:chExt cx="2973240" cy="4686840"/>
          </a:xfrm>
        </p:grpSpPr>
        <mc:AlternateContent xmlns:mc="http://schemas.openxmlformats.org/markup-compatibility/2006" xmlns:p14="http://schemas.microsoft.com/office/powerpoint/2010/main">
          <mc:Choice Requires="p14">
            <p:contentPart p14:bwMode="auto" r:id="rId205">
              <p14:nvContentPartPr>
                <p14:cNvPr id="219" name="墨迹 218">
                  <a:extLst>
                    <a:ext uri="{FF2B5EF4-FFF2-40B4-BE49-F238E27FC236}">
                      <a16:creationId xmlns:a16="http://schemas.microsoft.com/office/drawing/2014/main" id="{F3CC8DF1-8C7B-81A2-4635-D5CB0C954069}"/>
                    </a:ext>
                  </a:extLst>
                </p14:cNvPr>
                <p14:cNvContentPartPr/>
                <p14:nvPr/>
              </p14:nvContentPartPr>
              <p14:xfrm>
                <a:off x="3529524" y="1683427"/>
                <a:ext cx="170640" cy="4686840"/>
              </p14:xfrm>
            </p:contentPart>
          </mc:Choice>
          <mc:Fallback xmlns="">
            <p:pic>
              <p:nvPicPr>
                <p:cNvPr id="219" name="墨迹 218">
                  <a:extLst>
                    <a:ext uri="{FF2B5EF4-FFF2-40B4-BE49-F238E27FC236}">
                      <a16:creationId xmlns:a16="http://schemas.microsoft.com/office/drawing/2014/main" id="{F3CC8DF1-8C7B-81A2-4635-D5CB0C954069}"/>
                    </a:ext>
                  </a:extLst>
                </p:cNvPr>
                <p:cNvPicPr/>
                <p:nvPr/>
              </p:nvPicPr>
              <p:blipFill>
                <a:blip r:embed="rId206"/>
                <a:stretch>
                  <a:fillRect/>
                </a:stretch>
              </p:blipFill>
              <p:spPr>
                <a:xfrm>
                  <a:off x="3520524" y="1674787"/>
                  <a:ext cx="188280" cy="4704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220" name="墨迹 219">
                  <a:extLst>
                    <a:ext uri="{FF2B5EF4-FFF2-40B4-BE49-F238E27FC236}">
                      <a16:creationId xmlns:a16="http://schemas.microsoft.com/office/drawing/2014/main" id="{AC2AC58E-3BCD-B5CA-F3BF-0C100E4E505D}"/>
                    </a:ext>
                  </a:extLst>
                </p14:cNvPr>
                <p14:cNvContentPartPr/>
                <p14:nvPr/>
              </p14:nvContentPartPr>
              <p14:xfrm>
                <a:off x="726924" y="1998787"/>
                <a:ext cx="327600" cy="450720"/>
              </p14:xfrm>
            </p:contentPart>
          </mc:Choice>
          <mc:Fallback xmlns="">
            <p:pic>
              <p:nvPicPr>
                <p:cNvPr id="220" name="墨迹 219">
                  <a:extLst>
                    <a:ext uri="{FF2B5EF4-FFF2-40B4-BE49-F238E27FC236}">
                      <a16:creationId xmlns:a16="http://schemas.microsoft.com/office/drawing/2014/main" id="{AC2AC58E-3BCD-B5CA-F3BF-0C100E4E505D}"/>
                    </a:ext>
                  </a:extLst>
                </p:cNvPr>
                <p:cNvPicPr/>
                <p:nvPr/>
              </p:nvPicPr>
              <p:blipFill>
                <a:blip r:embed="rId208"/>
                <a:stretch>
                  <a:fillRect/>
                </a:stretch>
              </p:blipFill>
              <p:spPr>
                <a:xfrm>
                  <a:off x="718284" y="1989787"/>
                  <a:ext cx="34524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21" name="墨迹 220">
                  <a:extLst>
                    <a:ext uri="{FF2B5EF4-FFF2-40B4-BE49-F238E27FC236}">
                      <a16:creationId xmlns:a16="http://schemas.microsoft.com/office/drawing/2014/main" id="{B7D65B03-DFA0-405F-3C3B-2B770B8A9449}"/>
                    </a:ext>
                  </a:extLst>
                </p14:cNvPr>
                <p14:cNvContentPartPr/>
                <p14:nvPr/>
              </p14:nvContentPartPr>
              <p14:xfrm>
                <a:off x="960204" y="2193187"/>
                <a:ext cx="96480" cy="385200"/>
              </p14:xfrm>
            </p:contentPart>
          </mc:Choice>
          <mc:Fallback xmlns="">
            <p:pic>
              <p:nvPicPr>
                <p:cNvPr id="221" name="墨迹 220">
                  <a:extLst>
                    <a:ext uri="{FF2B5EF4-FFF2-40B4-BE49-F238E27FC236}">
                      <a16:creationId xmlns:a16="http://schemas.microsoft.com/office/drawing/2014/main" id="{B7D65B03-DFA0-405F-3C3B-2B770B8A9449}"/>
                    </a:ext>
                  </a:extLst>
                </p:cNvPr>
                <p:cNvPicPr/>
                <p:nvPr/>
              </p:nvPicPr>
              <p:blipFill>
                <a:blip r:embed="rId210"/>
                <a:stretch>
                  <a:fillRect/>
                </a:stretch>
              </p:blipFill>
              <p:spPr>
                <a:xfrm>
                  <a:off x="951204" y="2184187"/>
                  <a:ext cx="11412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22" name="墨迹 221">
                  <a:extLst>
                    <a:ext uri="{FF2B5EF4-FFF2-40B4-BE49-F238E27FC236}">
                      <a16:creationId xmlns:a16="http://schemas.microsoft.com/office/drawing/2014/main" id="{772498A4-EC8B-1F58-5F26-71E5F59EC27E}"/>
                    </a:ext>
                  </a:extLst>
                </p14:cNvPr>
                <p14:cNvContentPartPr/>
                <p14:nvPr/>
              </p14:nvContentPartPr>
              <p14:xfrm>
                <a:off x="1187364" y="2221987"/>
                <a:ext cx="160560" cy="183960"/>
              </p14:xfrm>
            </p:contentPart>
          </mc:Choice>
          <mc:Fallback xmlns="">
            <p:pic>
              <p:nvPicPr>
                <p:cNvPr id="222" name="墨迹 221">
                  <a:extLst>
                    <a:ext uri="{FF2B5EF4-FFF2-40B4-BE49-F238E27FC236}">
                      <a16:creationId xmlns:a16="http://schemas.microsoft.com/office/drawing/2014/main" id="{772498A4-EC8B-1F58-5F26-71E5F59EC27E}"/>
                    </a:ext>
                  </a:extLst>
                </p:cNvPr>
                <p:cNvPicPr/>
                <p:nvPr/>
              </p:nvPicPr>
              <p:blipFill>
                <a:blip r:embed="rId212"/>
                <a:stretch>
                  <a:fillRect/>
                </a:stretch>
              </p:blipFill>
              <p:spPr>
                <a:xfrm>
                  <a:off x="1178724" y="2212987"/>
                  <a:ext cx="1782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23" name="墨迹 222">
                  <a:extLst>
                    <a:ext uri="{FF2B5EF4-FFF2-40B4-BE49-F238E27FC236}">
                      <a16:creationId xmlns:a16="http://schemas.microsoft.com/office/drawing/2014/main" id="{AEB01F1D-1798-350E-6F1A-E9BC3B674AB0}"/>
                    </a:ext>
                  </a:extLst>
                </p14:cNvPr>
                <p14:cNvContentPartPr/>
                <p14:nvPr/>
              </p14:nvContentPartPr>
              <p14:xfrm>
                <a:off x="1409844" y="2170507"/>
                <a:ext cx="77400" cy="272520"/>
              </p14:xfrm>
            </p:contentPart>
          </mc:Choice>
          <mc:Fallback xmlns="">
            <p:pic>
              <p:nvPicPr>
                <p:cNvPr id="223" name="墨迹 222">
                  <a:extLst>
                    <a:ext uri="{FF2B5EF4-FFF2-40B4-BE49-F238E27FC236}">
                      <a16:creationId xmlns:a16="http://schemas.microsoft.com/office/drawing/2014/main" id="{AEB01F1D-1798-350E-6F1A-E9BC3B674AB0}"/>
                    </a:ext>
                  </a:extLst>
                </p:cNvPr>
                <p:cNvPicPr/>
                <p:nvPr/>
              </p:nvPicPr>
              <p:blipFill>
                <a:blip r:embed="rId214"/>
                <a:stretch>
                  <a:fillRect/>
                </a:stretch>
              </p:blipFill>
              <p:spPr>
                <a:xfrm>
                  <a:off x="1401204" y="2161867"/>
                  <a:ext cx="9504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24" name="墨迹 223">
                  <a:extLst>
                    <a:ext uri="{FF2B5EF4-FFF2-40B4-BE49-F238E27FC236}">
                      <a16:creationId xmlns:a16="http://schemas.microsoft.com/office/drawing/2014/main" id="{A570FF0C-6C64-DF18-F91C-FDDCBD5D7BA0}"/>
                    </a:ext>
                  </a:extLst>
                </p14:cNvPr>
                <p14:cNvContentPartPr/>
                <p14:nvPr/>
              </p14:nvContentPartPr>
              <p14:xfrm>
                <a:off x="1549164" y="2123707"/>
                <a:ext cx="163440" cy="481680"/>
              </p14:xfrm>
            </p:contentPart>
          </mc:Choice>
          <mc:Fallback xmlns="">
            <p:pic>
              <p:nvPicPr>
                <p:cNvPr id="224" name="墨迹 223">
                  <a:extLst>
                    <a:ext uri="{FF2B5EF4-FFF2-40B4-BE49-F238E27FC236}">
                      <a16:creationId xmlns:a16="http://schemas.microsoft.com/office/drawing/2014/main" id="{A570FF0C-6C64-DF18-F91C-FDDCBD5D7BA0}"/>
                    </a:ext>
                  </a:extLst>
                </p:cNvPr>
                <p:cNvPicPr/>
                <p:nvPr/>
              </p:nvPicPr>
              <p:blipFill>
                <a:blip r:embed="rId216"/>
                <a:stretch>
                  <a:fillRect/>
                </a:stretch>
              </p:blipFill>
              <p:spPr>
                <a:xfrm>
                  <a:off x="1540524" y="2114707"/>
                  <a:ext cx="18108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26" name="墨迹 225">
                  <a:extLst>
                    <a:ext uri="{FF2B5EF4-FFF2-40B4-BE49-F238E27FC236}">
                      <a16:creationId xmlns:a16="http://schemas.microsoft.com/office/drawing/2014/main" id="{88DFFD90-1DC5-B142-AA0E-A7141D8A005E}"/>
                    </a:ext>
                  </a:extLst>
                </p14:cNvPr>
                <p14:cNvContentPartPr/>
                <p14:nvPr/>
              </p14:nvContentPartPr>
              <p14:xfrm>
                <a:off x="1905564" y="2100667"/>
                <a:ext cx="9000" cy="141120"/>
              </p14:xfrm>
            </p:contentPart>
          </mc:Choice>
          <mc:Fallback xmlns="">
            <p:pic>
              <p:nvPicPr>
                <p:cNvPr id="226" name="墨迹 225">
                  <a:extLst>
                    <a:ext uri="{FF2B5EF4-FFF2-40B4-BE49-F238E27FC236}">
                      <a16:creationId xmlns:a16="http://schemas.microsoft.com/office/drawing/2014/main" id="{88DFFD90-1DC5-B142-AA0E-A7141D8A005E}"/>
                    </a:ext>
                  </a:extLst>
                </p:cNvPr>
                <p:cNvPicPr/>
                <p:nvPr/>
              </p:nvPicPr>
              <p:blipFill>
                <a:blip r:embed="rId218"/>
                <a:stretch>
                  <a:fillRect/>
                </a:stretch>
              </p:blipFill>
              <p:spPr>
                <a:xfrm>
                  <a:off x="1896564" y="2091667"/>
                  <a:ext cx="266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27" name="墨迹 226">
                  <a:extLst>
                    <a:ext uri="{FF2B5EF4-FFF2-40B4-BE49-F238E27FC236}">
                      <a16:creationId xmlns:a16="http://schemas.microsoft.com/office/drawing/2014/main" id="{9F0FC9C9-0C1A-4F2A-5364-49F51B96639C}"/>
                    </a:ext>
                  </a:extLst>
                </p14:cNvPr>
                <p14:cNvContentPartPr/>
                <p14:nvPr/>
              </p14:nvContentPartPr>
              <p14:xfrm>
                <a:off x="2033724" y="2102107"/>
                <a:ext cx="51840" cy="74520"/>
              </p14:xfrm>
            </p:contentPart>
          </mc:Choice>
          <mc:Fallback xmlns="">
            <p:pic>
              <p:nvPicPr>
                <p:cNvPr id="227" name="墨迹 226">
                  <a:extLst>
                    <a:ext uri="{FF2B5EF4-FFF2-40B4-BE49-F238E27FC236}">
                      <a16:creationId xmlns:a16="http://schemas.microsoft.com/office/drawing/2014/main" id="{9F0FC9C9-0C1A-4F2A-5364-49F51B96639C}"/>
                    </a:ext>
                  </a:extLst>
                </p:cNvPr>
                <p:cNvPicPr/>
                <p:nvPr/>
              </p:nvPicPr>
              <p:blipFill>
                <a:blip r:embed="rId220"/>
                <a:stretch>
                  <a:fillRect/>
                </a:stretch>
              </p:blipFill>
              <p:spPr>
                <a:xfrm>
                  <a:off x="2024724" y="2093107"/>
                  <a:ext cx="694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28" name="墨迹 227">
                  <a:extLst>
                    <a:ext uri="{FF2B5EF4-FFF2-40B4-BE49-F238E27FC236}">
                      <a16:creationId xmlns:a16="http://schemas.microsoft.com/office/drawing/2014/main" id="{062D5460-F6BC-4FD2-19BF-6FFB2B9DD7B9}"/>
                    </a:ext>
                  </a:extLst>
                </p14:cNvPr>
                <p14:cNvContentPartPr/>
                <p14:nvPr/>
              </p14:nvContentPartPr>
              <p14:xfrm>
                <a:off x="1820244" y="2292187"/>
                <a:ext cx="311760" cy="149400"/>
              </p14:xfrm>
            </p:contentPart>
          </mc:Choice>
          <mc:Fallback xmlns="">
            <p:pic>
              <p:nvPicPr>
                <p:cNvPr id="228" name="墨迹 227">
                  <a:extLst>
                    <a:ext uri="{FF2B5EF4-FFF2-40B4-BE49-F238E27FC236}">
                      <a16:creationId xmlns:a16="http://schemas.microsoft.com/office/drawing/2014/main" id="{062D5460-F6BC-4FD2-19BF-6FFB2B9DD7B9}"/>
                    </a:ext>
                  </a:extLst>
                </p:cNvPr>
                <p:cNvPicPr/>
                <p:nvPr/>
              </p:nvPicPr>
              <p:blipFill>
                <a:blip r:embed="rId222"/>
                <a:stretch>
                  <a:fillRect/>
                </a:stretch>
              </p:blipFill>
              <p:spPr>
                <a:xfrm>
                  <a:off x="1811244" y="2283187"/>
                  <a:ext cx="3294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29" name="墨迹 228">
                  <a:extLst>
                    <a:ext uri="{FF2B5EF4-FFF2-40B4-BE49-F238E27FC236}">
                      <a16:creationId xmlns:a16="http://schemas.microsoft.com/office/drawing/2014/main" id="{1C94739D-3C23-E821-4BA1-C19742A99975}"/>
                    </a:ext>
                  </a:extLst>
                </p14:cNvPr>
                <p14:cNvContentPartPr/>
                <p14:nvPr/>
              </p14:nvContentPartPr>
              <p14:xfrm>
                <a:off x="2230284" y="2080147"/>
                <a:ext cx="367200" cy="311400"/>
              </p14:xfrm>
            </p:contentPart>
          </mc:Choice>
          <mc:Fallback xmlns="">
            <p:pic>
              <p:nvPicPr>
                <p:cNvPr id="229" name="墨迹 228">
                  <a:extLst>
                    <a:ext uri="{FF2B5EF4-FFF2-40B4-BE49-F238E27FC236}">
                      <a16:creationId xmlns:a16="http://schemas.microsoft.com/office/drawing/2014/main" id="{1C94739D-3C23-E821-4BA1-C19742A99975}"/>
                    </a:ext>
                  </a:extLst>
                </p:cNvPr>
                <p:cNvPicPr/>
                <p:nvPr/>
              </p:nvPicPr>
              <p:blipFill>
                <a:blip r:embed="rId224"/>
                <a:stretch>
                  <a:fillRect/>
                </a:stretch>
              </p:blipFill>
              <p:spPr>
                <a:xfrm>
                  <a:off x="2221644" y="2071147"/>
                  <a:ext cx="38484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30" name="墨迹 229">
                  <a:extLst>
                    <a:ext uri="{FF2B5EF4-FFF2-40B4-BE49-F238E27FC236}">
                      <a16:creationId xmlns:a16="http://schemas.microsoft.com/office/drawing/2014/main" id="{84237E3F-FC05-9BA4-2C1B-2CE27D7BC26E}"/>
                    </a:ext>
                  </a:extLst>
                </p14:cNvPr>
                <p14:cNvContentPartPr/>
                <p14:nvPr/>
              </p14:nvContentPartPr>
              <p14:xfrm>
                <a:off x="2546724" y="2204707"/>
                <a:ext cx="19800" cy="357120"/>
              </p14:xfrm>
            </p:contentPart>
          </mc:Choice>
          <mc:Fallback xmlns="">
            <p:pic>
              <p:nvPicPr>
                <p:cNvPr id="230" name="墨迹 229">
                  <a:extLst>
                    <a:ext uri="{FF2B5EF4-FFF2-40B4-BE49-F238E27FC236}">
                      <a16:creationId xmlns:a16="http://schemas.microsoft.com/office/drawing/2014/main" id="{84237E3F-FC05-9BA4-2C1B-2CE27D7BC26E}"/>
                    </a:ext>
                  </a:extLst>
                </p:cNvPr>
                <p:cNvPicPr/>
                <p:nvPr/>
              </p:nvPicPr>
              <p:blipFill>
                <a:blip r:embed="rId226"/>
                <a:stretch>
                  <a:fillRect/>
                </a:stretch>
              </p:blipFill>
              <p:spPr>
                <a:xfrm>
                  <a:off x="2537724" y="2196067"/>
                  <a:ext cx="3744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31" name="墨迹 230">
                  <a:extLst>
                    <a:ext uri="{FF2B5EF4-FFF2-40B4-BE49-F238E27FC236}">
                      <a16:creationId xmlns:a16="http://schemas.microsoft.com/office/drawing/2014/main" id="{52F4553B-F599-0BAC-4CD3-1ABE22A1E9F7}"/>
                    </a:ext>
                  </a:extLst>
                </p14:cNvPr>
                <p14:cNvContentPartPr/>
                <p14:nvPr/>
              </p14:nvContentPartPr>
              <p14:xfrm>
                <a:off x="2768484" y="2092027"/>
                <a:ext cx="129960" cy="61200"/>
              </p14:xfrm>
            </p:contentPart>
          </mc:Choice>
          <mc:Fallback xmlns="">
            <p:pic>
              <p:nvPicPr>
                <p:cNvPr id="231" name="墨迹 230">
                  <a:extLst>
                    <a:ext uri="{FF2B5EF4-FFF2-40B4-BE49-F238E27FC236}">
                      <a16:creationId xmlns:a16="http://schemas.microsoft.com/office/drawing/2014/main" id="{52F4553B-F599-0BAC-4CD3-1ABE22A1E9F7}"/>
                    </a:ext>
                  </a:extLst>
                </p:cNvPr>
                <p:cNvPicPr/>
                <p:nvPr/>
              </p:nvPicPr>
              <p:blipFill>
                <a:blip r:embed="rId228"/>
                <a:stretch>
                  <a:fillRect/>
                </a:stretch>
              </p:blipFill>
              <p:spPr>
                <a:xfrm>
                  <a:off x="2759844" y="2083387"/>
                  <a:ext cx="1476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32" name="墨迹 231">
                  <a:extLst>
                    <a:ext uri="{FF2B5EF4-FFF2-40B4-BE49-F238E27FC236}">
                      <a16:creationId xmlns:a16="http://schemas.microsoft.com/office/drawing/2014/main" id="{77BB7B2D-4B3D-42FE-777E-C59BFE65E3FF}"/>
                    </a:ext>
                  </a:extLst>
                </p14:cNvPr>
                <p14:cNvContentPartPr/>
                <p14:nvPr/>
              </p14:nvContentPartPr>
              <p14:xfrm>
                <a:off x="2751564" y="2084827"/>
                <a:ext cx="119880" cy="285480"/>
              </p14:xfrm>
            </p:contentPart>
          </mc:Choice>
          <mc:Fallback xmlns="">
            <p:pic>
              <p:nvPicPr>
                <p:cNvPr id="232" name="墨迹 231">
                  <a:extLst>
                    <a:ext uri="{FF2B5EF4-FFF2-40B4-BE49-F238E27FC236}">
                      <a16:creationId xmlns:a16="http://schemas.microsoft.com/office/drawing/2014/main" id="{77BB7B2D-4B3D-42FE-777E-C59BFE65E3FF}"/>
                    </a:ext>
                  </a:extLst>
                </p:cNvPr>
                <p:cNvPicPr/>
                <p:nvPr/>
              </p:nvPicPr>
              <p:blipFill>
                <a:blip r:embed="rId230"/>
                <a:stretch>
                  <a:fillRect/>
                </a:stretch>
              </p:blipFill>
              <p:spPr>
                <a:xfrm>
                  <a:off x="2742924" y="2076187"/>
                  <a:ext cx="13752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233" name="墨迹 232">
                  <a:extLst>
                    <a:ext uri="{FF2B5EF4-FFF2-40B4-BE49-F238E27FC236}">
                      <a16:creationId xmlns:a16="http://schemas.microsoft.com/office/drawing/2014/main" id="{8C2C517F-2B43-F099-C24F-B4D9CD7C0447}"/>
                    </a:ext>
                  </a:extLst>
                </p14:cNvPr>
                <p14:cNvContentPartPr/>
                <p14:nvPr/>
              </p14:nvContentPartPr>
              <p14:xfrm>
                <a:off x="2965044" y="1990867"/>
                <a:ext cx="10440" cy="30960"/>
              </p14:xfrm>
            </p:contentPart>
          </mc:Choice>
          <mc:Fallback xmlns="">
            <p:pic>
              <p:nvPicPr>
                <p:cNvPr id="233" name="墨迹 232">
                  <a:extLst>
                    <a:ext uri="{FF2B5EF4-FFF2-40B4-BE49-F238E27FC236}">
                      <a16:creationId xmlns:a16="http://schemas.microsoft.com/office/drawing/2014/main" id="{8C2C517F-2B43-F099-C24F-B4D9CD7C0447}"/>
                    </a:ext>
                  </a:extLst>
                </p:cNvPr>
                <p:cNvPicPr/>
                <p:nvPr/>
              </p:nvPicPr>
              <p:blipFill>
                <a:blip r:embed="rId232"/>
                <a:stretch>
                  <a:fillRect/>
                </a:stretch>
              </p:blipFill>
              <p:spPr>
                <a:xfrm>
                  <a:off x="2956404" y="1982227"/>
                  <a:ext cx="2808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34" name="墨迹 233">
                  <a:extLst>
                    <a:ext uri="{FF2B5EF4-FFF2-40B4-BE49-F238E27FC236}">
                      <a16:creationId xmlns:a16="http://schemas.microsoft.com/office/drawing/2014/main" id="{66D1D420-1D8D-4859-E170-17FB2ACD874B}"/>
                    </a:ext>
                  </a:extLst>
                </p14:cNvPr>
                <p14:cNvContentPartPr/>
                <p14:nvPr/>
              </p14:nvContentPartPr>
              <p14:xfrm>
                <a:off x="2852724" y="2161867"/>
                <a:ext cx="142560" cy="144720"/>
              </p14:xfrm>
            </p:contentPart>
          </mc:Choice>
          <mc:Fallback xmlns="">
            <p:pic>
              <p:nvPicPr>
                <p:cNvPr id="234" name="墨迹 233">
                  <a:extLst>
                    <a:ext uri="{FF2B5EF4-FFF2-40B4-BE49-F238E27FC236}">
                      <a16:creationId xmlns:a16="http://schemas.microsoft.com/office/drawing/2014/main" id="{66D1D420-1D8D-4859-E170-17FB2ACD874B}"/>
                    </a:ext>
                  </a:extLst>
                </p:cNvPr>
                <p:cNvPicPr/>
                <p:nvPr/>
              </p:nvPicPr>
              <p:blipFill>
                <a:blip r:embed="rId234"/>
                <a:stretch>
                  <a:fillRect/>
                </a:stretch>
              </p:blipFill>
              <p:spPr>
                <a:xfrm>
                  <a:off x="2844084" y="2152867"/>
                  <a:ext cx="1602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35" name="墨迹 234">
                  <a:extLst>
                    <a:ext uri="{FF2B5EF4-FFF2-40B4-BE49-F238E27FC236}">
                      <a16:creationId xmlns:a16="http://schemas.microsoft.com/office/drawing/2014/main" id="{E28B85B0-D8B6-0AF2-E808-A0A7E68739A6}"/>
                    </a:ext>
                  </a:extLst>
                </p14:cNvPr>
                <p14:cNvContentPartPr/>
                <p14:nvPr/>
              </p14:nvContentPartPr>
              <p14:xfrm>
                <a:off x="3110484" y="2008147"/>
                <a:ext cx="172080" cy="121320"/>
              </p14:xfrm>
            </p:contentPart>
          </mc:Choice>
          <mc:Fallback xmlns="">
            <p:pic>
              <p:nvPicPr>
                <p:cNvPr id="235" name="墨迹 234">
                  <a:extLst>
                    <a:ext uri="{FF2B5EF4-FFF2-40B4-BE49-F238E27FC236}">
                      <a16:creationId xmlns:a16="http://schemas.microsoft.com/office/drawing/2014/main" id="{E28B85B0-D8B6-0AF2-E808-A0A7E68739A6}"/>
                    </a:ext>
                  </a:extLst>
                </p:cNvPr>
                <p:cNvPicPr/>
                <p:nvPr/>
              </p:nvPicPr>
              <p:blipFill>
                <a:blip r:embed="rId236"/>
                <a:stretch>
                  <a:fillRect/>
                </a:stretch>
              </p:blipFill>
              <p:spPr>
                <a:xfrm>
                  <a:off x="3101844" y="1999507"/>
                  <a:ext cx="189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36" name="墨迹 235">
                  <a:extLst>
                    <a:ext uri="{FF2B5EF4-FFF2-40B4-BE49-F238E27FC236}">
                      <a16:creationId xmlns:a16="http://schemas.microsoft.com/office/drawing/2014/main" id="{54A5C085-D2D4-1E5B-31F2-426B9103DF4F}"/>
                    </a:ext>
                  </a:extLst>
                </p14:cNvPr>
                <p14:cNvContentPartPr/>
                <p14:nvPr/>
              </p14:nvContentPartPr>
              <p14:xfrm>
                <a:off x="3047484" y="1965307"/>
                <a:ext cx="146160" cy="534600"/>
              </p14:xfrm>
            </p:contentPart>
          </mc:Choice>
          <mc:Fallback xmlns="">
            <p:pic>
              <p:nvPicPr>
                <p:cNvPr id="236" name="墨迹 235">
                  <a:extLst>
                    <a:ext uri="{FF2B5EF4-FFF2-40B4-BE49-F238E27FC236}">
                      <a16:creationId xmlns:a16="http://schemas.microsoft.com/office/drawing/2014/main" id="{54A5C085-D2D4-1E5B-31F2-426B9103DF4F}"/>
                    </a:ext>
                  </a:extLst>
                </p:cNvPr>
                <p:cNvPicPr/>
                <p:nvPr/>
              </p:nvPicPr>
              <p:blipFill>
                <a:blip r:embed="rId238"/>
                <a:stretch>
                  <a:fillRect/>
                </a:stretch>
              </p:blipFill>
              <p:spPr>
                <a:xfrm>
                  <a:off x="3038484" y="1956667"/>
                  <a:ext cx="163800" cy="5522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37" name="墨迹 236">
                  <a:extLst>
                    <a:ext uri="{FF2B5EF4-FFF2-40B4-BE49-F238E27FC236}">
                      <a16:creationId xmlns:a16="http://schemas.microsoft.com/office/drawing/2014/main" id="{67F08F05-7278-BD8A-DA19-400DCB16F09F}"/>
                    </a:ext>
                  </a:extLst>
                </p14:cNvPr>
                <p14:cNvContentPartPr/>
                <p14:nvPr/>
              </p14:nvContentPartPr>
              <p14:xfrm>
                <a:off x="3144684" y="2080867"/>
                <a:ext cx="86760" cy="38520"/>
              </p14:xfrm>
            </p:contentPart>
          </mc:Choice>
          <mc:Fallback xmlns="">
            <p:pic>
              <p:nvPicPr>
                <p:cNvPr id="237" name="墨迹 236">
                  <a:extLst>
                    <a:ext uri="{FF2B5EF4-FFF2-40B4-BE49-F238E27FC236}">
                      <a16:creationId xmlns:a16="http://schemas.microsoft.com/office/drawing/2014/main" id="{67F08F05-7278-BD8A-DA19-400DCB16F09F}"/>
                    </a:ext>
                  </a:extLst>
                </p:cNvPr>
                <p:cNvPicPr/>
                <p:nvPr/>
              </p:nvPicPr>
              <p:blipFill>
                <a:blip r:embed="rId240"/>
                <a:stretch>
                  <a:fillRect/>
                </a:stretch>
              </p:blipFill>
              <p:spPr>
                <a:xfrm>
                  <a:off x="3136044" y="2071867"/>
                  <a:ext cx="1044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38" name="墨迹 237">
                  <a:extLst>
                    <a:ext uri="{FF2B5EF4-FFF2-40B4-BE49-F238E27FC236}">
                      <a16:creationId xmlns:a16="http://schemas.microsoft.com/office/drawing/2014/main" id="{A7D509DC-FC62-9905-BBAF-2C25C84EABD7}"/>
                    </a:ext>
                  </a:extLst>
                </p14:cNvPr>
                <p14:cNvContentPartPr/>
                <p14:nvPr/>
              </p14:nvContentPartPr>
              <p14:xfrm>
                <a:off x="3146484" y="2059267"/>
                <a:ext cx="219240" cy="355320"/>
              </p14:xfrm>
            </p:contentPart>
          </mc:Choice>
          <mc:Fallback xmlns="">
            <p:pic>
              <p:nvPicPr>
                <p:cNvPr id="238" name="墨迹 237">
                  <a:extLst>
                    <a:ext uri="{FF2B5EF4-FFF2-40B4-BE49-F238E27FC236}">
                      <a16:creationId xmlns:a16="http://schemas.microsoft.com/office/drawing/2014/main" id="{A7D509DC-FC62-9905-BBAF-2C25C84EABD7}"/>
                    </a:ext>
                  </a:extLst>
                </p:cNvPr>
                <p:cNvPicPr/>
                <p:nvPr/>
              </p:nvPicPr>
              <p:blipFill>
                <a:blip r:embed="rId242"/>
                <a:stretch>
                  <a:fillRect/>
                </a:stretch>
              </p:blipFill>
              <p:spPr>
                <a:xfrm>
                  <a:off x="3137484" y="2050627"/>
                  <a:ext cx="236880" cy="372960"/>
                </a:xfrm>
                <a:prstGeom prst="rect">
                  <a:avLst/>
                </a:prstGeom>
              </p:spPr>
            </p:pic>
          </mc:Fallback>
        </mc:AlternateContent>
      </p:grpSp>
      <p:grpSp>
        <p:nvGrpSpPr>
          <p:cNvPr id="254" name="组合 253">
            <a:extLst>
              <a:ext uri="{FF2B5EF4-FFF2-40B4-BE49-F238E27FC236}">
                <a16:creationId xmlns:a16="http://schemas.microsoft.com/office/drawing/2014/main" id="{8ADFA0DA-88C6-51A1-F920-50A3188A2EF4}"/>
              </a:ext>
            </a:extLst>
          </p:cNvPr>
          <p:cNvGrpSpPr/>
          <p:nvPr/>
        </p:nvGrpSpPr>
        <p:grpSpPr>
          <a:xfrm>
            <a:off x="1375644" y="2814907"/>
            <a:ext cx="1234080" cy="2269440"/>
            <a:chOff x="1375644" y="2814907"/>
            <a:chExt cx="1234080" cy="2269440"/>
          </a:xfrm>
        </p:grpSpPr>
        <mc:AlternateContent xmlns:mc="http://schemas.openxmlformats.org/markup-compatibility/2006" xmlns:p14="http://schemas.microsoft.com/office/powerpoint/2010/main">
          <mc:Choice Requires="p14">
            <p:contentPart p14:bwMode="auto" r:id="rId243">
              <p14:nvContentPartPr>
                <p14:cNvPr id="240" name="墨迹 239">
                  <a:extLst>
                    <a:ext uri="{FF2B5EF4-FFF2-40B4-BE49-F238E27FC236}">
                      <a16:creationId xmlns:a16="http://schemas.microsoft.com/office/drawing/2014/main" id="{59C0096D-1CF3-A4A2-ADB1-BA3758C3BD4D}"/>
                    </a:ext>
                  </a:extLst>
                </p14:cNvPr>
                <p14:cNvContentPartPr/>
                <p14:nvPr/>
              </p14:nvContentPartPr>
              <p14:xfrm>
                <a:off x="1401204" y="2844067"/>
                <a:ext cx="42840" cy="516240"/>
              </p14:xfrm>
            </p:contentPart>
          </mc:Choice>
          <mc:Fallback xmlns="">
            <p:pic>
              <p:nvPicPr>
                <p:cNvPr id="240" name="墨迹 239">
                  <a:extLst>
                    <a:ext uri="{FF2B5EF4-FFF2-40B4-BE49-F238E27FC236}">
                      <a16:creationId xmlns:a16="http://schemas.microsoft.com/office/drawing/2014/main" id="{59C0096D-1CF3-A4A2-ADB1-BA3758C3BD4D}"/>
                    </a:ext>
                  </a:extLst>
                </p:cNvPr>
                <p:cNvPicPr/>
                <p:nvPr/>
              </p:nvPicPr>
              <p:blipFill>
                <a:blip r:embed="rId244"/>
                <a:stretch>
                  <a:fillRect/>
                </a:stretch>
              </p:blipFill>
              <p:spPr>
                <a:xfrm>
                  <a:off x="1392564" y="2835427"/>
                  <a:ext cx="60480" cy="5338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41" name="墨迹 240">
                  <a:extLst>
                    <a:ext uri="{FF2B5EF4-FFF2-40B4-BE49-F238E27FC236}">
                      <a16:creationId xmlns:a16="http://schemas.microsoft.com/office/drawing/2014/main" id="{43B42DE0-2660-B8D8-6C5F-B018D6360AD0}"/>
                    </a:ext>
                  </a:extLst>
                </p14:cNvPr>
                <p14:cNvContentPartPr/>
                <p14:nvPr/>
              </p14:nvContentPartPr>
              <p14:xfrm>
                <a:off x="1460964" y="2814907"/>
                <a:ext cx="1137600" cy="596880"/>
              </p14:xfrm>
            </p:contentPart>
          </mc:Choice>
          <mc:Fallback xmlns="">
            <p:pic>
              <p:nvPicPr>
                <p:cNvPr id="241" name="墨迹 240">
                  <a:extLst>
                    <a:ext uri="{FF2B5EF4-FFF2-40B4-BE49-F238E27FC236}">
                      <a16:creationId xmlns:a16="http://schemas.microsoft.com/office/drawing/2014/main" id="{43B42DE0-2660-B8D8-6C5F-B018D6360AD0}"/>
                    </a:ext>
                  </a:extLst>
                </p:cNvPr>
                <p:cNvPicPr/>
                <p:nvPr/>
              </p:nvPicPr>
              <p:blipFill>
                <a:blip r:embed="rId246"/>
                <a:stretch>
                  <a:fillRect/>
                </a:stretch>
              </p:blipFill>
              <p:spPr>
                <a:xfrm>
                  <a:off x="1452324" y="2806267"/>
                  <a:ext cx="1155240" cy="6145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42" name="墨迹 241">
                  <a:extLst>
                    <a:ext uri="{FF2B5EF4-FFF2-40B4-BE49-F238E27FC236}">
                      <a16:creationId xmlns:a16="http://schemas.microsoft.com/office/drawing/2014/main" id="{ABC0137F-624B-5FAA-CCAA-B21065F90595}"/>
                    </a:ext>
                  </a:extLst>
                </p14:cNvPr>
                <p14:cNvContentPartPr/>
                <p14:nvPr/>
              </p14:nvContentPartPr>
              <p14:xfrm>
                <a:off x="1538004" y="3310987"/>
                <a:ext cx="828360" cy="56520"/>
              </p14:xfrm>
            </p:contentPart>
          </mc:Choice>
          <mc:Fallback xmlns="">
            <p:pic>
              <p:nvPicPr>
                <p:cNvPr id="242" name="墨迹 241">
                  <a:extLst>
                    <a:ext uri="{FF2B5EF4-FFF2-40B4-BE49-F238E27FC236}">
                      <a16:creationId xmlns:a16="http://schemas.microsoft.com/office/drawing/2014/main" id="{ABC0137F-624B-5FAA-CCAA-B21065F90595}"/>
                    </a:ext>
                  </a:extLst>
                </p:cNvPr>
                <p:cNvPicPr/>
                <p:nvPr/>
              </p:nvPicPr>
              <p:blipFill>
                <a:blip r:embed="rId248"/>
                <a:stretch>
                  <a:fillRect/>
                </a:stretch>
              </p:blipFill>
              <p:spPr>
                <a:xfrm>
                  <a:off x="1529004" y="3301987"/>
                  <a:ext cx="8460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43" name="墨迹 242">
                  <a:extLst>
                    <a:ext uri="{FF2B5EF4-FFF2-40B4-BE49-F238E27FC236}">
                      <a16:creationId xmlns:a16="http://schemas.microsoft.com/office/drawing/2014/main" id="{908079A8-53BF-120A-31CC-02D4A7243C2A}"/>
                    </a:ext>
                  </a:extLst>
                </p14:cNvPr>
                <p14:cNvContentPartPr/>
                <p14:nvPr/>
              </p14:nvContentPartPr>
              <p14:xfrm>
                <a:off x="1965324" y="3452467"/>
                <a:ext cx="12240" cy="385200"/>
              </p14:xfrm>
            </p:contentPart>
          </mc:Choice>
          <mc:Fallback xmlns="">
            <p:pic>
              <p:nvPicPr>
                <p:cNvPr id="243" name="墨迹 242">
                  <a:extLst>
                    <a:ext uri="{FF2B5EF4-FFF2-40B4-BE49-F238E27FC236}">
                      <a16:creationId xmlns:a16="http://schemas.microsoft.com/office/drawing/2014/main" id="{908079A8-53BF-120A-31CC-02D4A7243C2A}"/>
                    </a:ext>
                  </a:extLst>
                </p:cNvPr>
                <p:cNvPicPr/>
                <p:nvPr/>
              </p:nvPicPr>
              <p:blipFill>
                <a:blip r:embed="rId250"/>
                <a:stretch>
                  <a:fillRect/>
                </a:stretch>
              </p:blipFill>
              <p:spPr>
                <a:xfrm>
                  <a:off x="1956324" y="3443827"/>
                  <a:ext cx="298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44" name="墨迹 243">
                  <a:extLst>
                    <a:ext uri="{FF2B5EF4-FFF2-40B4-BE49-F238E27FC236}">
                      <a16:creationId xmlns:a16="http://schemas.microsoft.com/office/drawing/2014/main" id="{4B1DB658-1792-661F-9072-0F85C63D08D9}"/>
                    </a:ext>
                  </a:extLst>
                </p14:cNvPr>
                <p14:cNvContentPartPr/>
                <p14:nvPr/>
              </p14:nvContentPartPr>
              <p14:xfrm>
                <a:off x="1880004" y="3665947"/>
                <a:ext cx="187920" cy="175680"/>
              </p14:xfrm>
            </p:contentPart>
          </mc:Choice>
          <mc:Fallback xmlns="">
            <p:pic>
              <p:nvPicPr>
                <p:cNvPr id="244" name="墨迹 243">
                  <a:extLst>
                    <a:ext uri="{FF2B5EF4-FFF2-40B4-BE49-F238E27FC236}">
                      <a16:creationId xmlns:a16="http://schemas.microsoft.com/office/drawing/2014/main" id="{4B1DB658-1792-661F-9072-0F85C63D08D9}"/>
                    </a:ext>
                  </a:extLst>
                </p:cNvPr>
                <p:cNvPicPr/>
                <p:nvPr/>
              </p:nvPicPr>
              <p:blipFill>
                <a:blip r:embed="rId252"/>
                <a:stretch>
                  <a:fillRect/>
                </a:stretch>
              </p:blipFill>
              <p:spPr>
                <a:xfrm>
                  <a:off x="1871004" y="3657307"/>
                  <a:ext cx="2055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45" name="墨迹 244">
                  <a:extLst>
                    <a:ext uri="{FF2B5EF4-FFF2-40B4-BE49-F238E27FC236}">
                      <a16:creationId xmlns:a16="http://schemas.microsoft.com/office/drawing/2014/main" id="{4B113716-575D-6C23-CFA4-B9772F957D01}"/>
                    </a:ext>
                  </a:extLst>
                </p14:cNvPr>
                <p14:cNvContentPartPr/>
                <p14:nvPr/>
              </p14:nvContentPartPr>
              <p14:xfrm>
                <a:off x="1392924" y="4048987"/>
                <a:ext cx="46080" cy="399960"/>
              </p14:xfrm>
            </p:contentPart>
          </mc:Choice>
          <mc:Fallback xmlns="">
            <p:pic>
              <p:nvPicPr>
                <p:cNvPr id="245" name="墨迹 244">
                  <a:extLst>
                    <a:ext uri="{FF2B5EF4-FFF2-40B4-BE49-F238E27FC236}">
                      <a16:creationId xmlns:a16="http://schemas.microsoft.com/office/drawing/2014/main" id="{4B113716-575D-6C23-CFA4-B9772F957D01}"/>
                    </a:ext>
                  </a:extLst>
                </p:cNvPr>
                <p:cNvPicPr/>
                <p:nvPr/>
              </p:nvPicPr>
              <p:blipFill>
                <a:blip r:embed="rId254"/>
                <a:stretch>
                  <a:fillRect/>
                </a:stretch>
              </p:blipFill>
              <p:spPr>
                <a:xfrm>
                  <a:off x="1383924" y="4040347"/>
                  <a:ext cx="6372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46" name="墨迹 245">
                  <a:extLst>
                    <a:ext uri="{FF2B5EF4-FFF2-40B4-BE49-F238E27FC236}">
                      <a16:creationId xmlns:a16="http://schemas.microsoft.com/office/drawing/2014/main" id="{95DC576D-1225-499E-EDBC-A72B30010932}"/>
                    </a:ext>
                  </a:extLst>
                </p14:cNvPr>
                <p14:cNvContentPartPr/>
                <p14:nvPr/>
              </p14:nvContentPartPr>
              <p14:xfrm>
                <a:off x="1375644" y="3875107"/>
                <a:ext cx="1234080" cy="664200"/>
              </p14:xfrm>
            </p:contentPart>
          </mc:Choice>
          <mc:Fallback xmlns="">
            <p:pic>
              <p:nvPicPr>
                <p:cNvPr id="246" name="墨迹 245">
                  <a:extLst>
                    <a:ext uri="{FF2B5EF4-FFF2-40B4-BE49-F238E27FC236}">
                      <a16:creationId xmlns:a16="http://schemas.microsoft.com/office/drawing/2014/main" id="{95DC576D-1225-499E-EDBC-A72B30010932}"/>
                    </a:ext>
                  </a:extLst>
                </p:cNvPr>
                <p:cNvPicPr/>
                <p:nvPr/>
              </p:nvPicPr>
              <p:blipFill>
                <a:blip r:embed="rId256"/>
                <a:stretch>
                  <a:fillRect/>
                </a:stretch>
              </p:blipFill>
              <p:spPr>
                <a:xfrm>
                  <a:off x="1367004" y="3866467"/>
                  <a:ext cx="1251720" cy="6818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47" name="墨迹 246">
                  <a:extLst>
                    <a:ext uri="{FF2B5EF4-FFF2-40B4-BE49-F238E27FC236}">
                      <a16:creationId xmlns:a16="http://schemas.microsoft.com/office/drawing/2014/main" id="{2E790C00-7B9F-3769-14CD-3D51EC05DE47}"/>
                    </a:ext>
                  </a:extLst>
                </p14:cNvPr>
                <p14:cNvContentPartPr/>
                <p14:nvPr/>
              </p14:nvContentPartPr>
              <p14:xfrm>
                <a:off x="1512444" y="4416547"/>
                <a:ext cx="978120" cy="52920"/>
              </p14:xfrm>
            </p:contentPart>
          </mc:Choice>
          <mc:Fallback xmlns="">
            <p:pic>
              <p:nvPicPr>
                <p:cNvPr id="247" name="墨迹 246">
                  <a:extLst>
                    <a:ext uri="{FF2B5EF4-FFF2-40B4-BE49-F238E27FC236}">
                      <a16:creationId xmlns:a16="http://schemas.microsoft.com/office/drawing/2014/main" id="{2E790C00-7B9F-3769-14CD-3D51EC05DE47}"/>
                    </a:ext>
                  </a:extLst>
                </p:cNvPr>
                <p:cNvPicPr/>
                <p:nvPr/>
              </p:nvPicPr>
              <p:blipFill>
                <a:blip r:embed="rId258"/>
                <a:stretch>
                  <a:fillRect/>
                </a:stretch>
              </p:blipFill>
              <p:spPr>
                <a:xfrm>
                  <a:off x="1503444" y="4407907"/>
                  <a:ext cx="9957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48" name="墨迹 247">
                  <a:extLst>
                    <a:ext uri="{FF2B5EF4-FFF2-40B4-BE49-F238E27FC236}">
                      <a16:creationId xmlns:a16="http://schemas.microsoft.com/office/drawing/2014/main" id="{7CE612B4-3DD9-BF93-C4C1-0C8A783F3EFC}"/>
                    </a:ext>
                  </a:extLst>
                </p14:cNvPr>
                <p14:cNvContentPartPr/>
                <p14:nvPr/>
              </p14:nvContentPartPr>
              <p14:xfrm>
                <a:off x="1965324" y="4597627"/>
                <a:ext cx="50400" cy="486720"/>
              </p14:xfrm>
            </p:contentPart>
          </mc:Choice>
          <mc:Fallback xmlns="">
            <p:pic>
              <p:nvPicPr>
                <p:cNvPr id="248" name="墨迹 247">
                  <a:extLst>
                    <a:ext uri="{FF2B5EF4-FFF2-40B4-BE49-F238E27FC236}">
                      <a16:creationId xmlns:a16="http://schemas.microsoft.com/office/drawing/2014/main" id="{7CE612B4-3DD9-BF93-C4C1-0C8A783F3EFC}"/>
                    </a:ext>
                  </a:extLst>
                </p:cNvPr>
                <p:cNvPicPr/>
                <p:nvPr/>
              </p:nvPicPr>
              <p:blipFill>
                <a:blip r:embed="rId260"/>
                <a:stretch>
                  <a:fillRect/>
                </a:stretch>
              </p:blipFill>
              <p:spPr>
                <a:xfrm>
                  <a:off x="1956324" y="4588627"/>
                  <a:ext cx="68040" cy="5043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49" name="墨迹 248">
                  <a:extLst>
                    <a:ext uri="{FF2B5EF4-FFF2-40B4-BE49-F238E27FC236}">
                      <a16:creationId xmlns:a16="http://schemas.microsoft.com/office/drawing/2014/main" id="{A56AB86B-83CC-1DFE-3A3A-089D370BD13A}"/>
                    </a:ext>
                  </a:extLst>
                </p14:cNvPr>
                <p14:cNvContentPartPr/>
                <p14:nvPr/>
              </p14:nvContentPartPr>
              <p14:xfrm>
                <a:off x="1871364" y="4905067"/>
                <a:ext cx="222840" cy="167760"/>
              </p14:xfrm>
            </p:contentPart>
          </mc:Choice>
          <mc:Fallback xmlns="">
            <p:pic>
              <p:nvPicPr>
                <p:cNvPr id="249" name="墨迹 248">
                  <a:extLst>
                    <a:ext uri="{FF2B5EF4-FFF2-40B4-BE49-F238E27FC236}">
                      <a16:creationId xmlns:a16="http://schemas.microsoft.com/office/drawing/2014/main" id="{A56AB86B-83CC-1DFE-3A3A-089D370BD13A}"/>
                    </a:ext>
                  </a:extLst>
                </p:cNvPr>
                <p:cNvPicPr/>
                <p:nvPr/>
              </p:nvPicPr>
              <p:blipFill>
                <a:blip r:embed="rId262"/>
                <a:stretch>
                  <a:fillRect/>
                </a:stretch>
              </p:blipFill>
              <p:spPr>
                <a:xfrm>
                  <a:off x="1862364" y="4896067"/>
                  <a:ext cx="240480" cy="185400"/>
                </a:xfrm>
                <a:prstGeom prst="rect">
                  <a:avLst/>
                </a:prstGeom>
              </p:spPr>
            </p:pic>
          </mc:Fallback>
        </mc:AlternateContent>
      </p:grpSp>
      <p:grpSp>
        <p:nvGrpSpPr>
          <p:cNvPr id="253" name="组合 252">
            <a:extLst>
              <a:ext uri="{FF2B5EF4-FFF2-40B4-BE49-F238E27FC236}">
                <a16:creationId xmlns:a16="http://schemas.microsoft.com/office/drawing/2014/main" id="{29CDBF87-E98E-A42D-94A4-A882A3466E3B}"/>
              </a:ext>
            </a:extLst>
          </p:cNvPr>
          <p:cNvGrpSpPr/>
          <p:nvPr/>
        </p:nvGrpSpPr>
        <p:grpSpPr>
          <a:xfrm>
            <a:off x="1871364" y="5552707"/>
            <a:ext cx="162360" cy="15840"/>
            <a:chOff x="1871364" y="5552707"/>
            <a:chExt cx="162360" cy="15840"/>
          </a:xfrm>
        </p:grpSpPr>
        <mc:AlternateContent xmlns:mc="http://schemas.openxmlformats.org/markup-compatibility/2006" xmlns:p14="http://schemas.microsoft.com/office/powerpoint/2010/main">
          <mc:Choice Requires="p14">
            <p:contentPart p14:bwMode="auto" r:id="rId263">
              <p14:nvContentPartPr>
                <p14:cNvPr id="250" name="墨迹 249">
                  <a:extLst>
                    <a:ext uri="{FF2B5EF4-FFF2-40B4-BE49-F238E27FC236}">
                      <a16:creationId xmlns:a16="http://schemas.microsoft.com/office/drawing/2014/main" id="{FEC39F37-0449-4FB0-A9B9-A2F9CE159308}"/>
                    </a:ext>
                  </a:extLst>
                </p14:cNvPr>
                <p14:cNvContentPartPr/>
                <p14:nvPr/>
              </p14:nvContentPartPr>
              <p14:xfrm>
                <a:off x="1871364" y="5552707"/>
                <a:ext cx="21240" cy="10800"/>
              </p14:xfrm>
            </p:contentPart>
          </mc:Choice>
          <mc:Fallback xmlns="">
            <p:pic>
              <p:nvPicPr>
                <p:cNvPr id="250" name="墨迹 249">
                  <a:extLst>
                    <a:ext uri="{FF2B5EF4-FFF2-40B4-BE49-F238E27FC236}">
                      <a16:creationId xmlns:a16="http://schemas.microsoft.com/office/drawing/2014/main" id="{FEC39F37-0449-4FB0-A9B9-A2F9CE159308}"/>
                    </a:ext>
                  </a:extLst>
                </p:cNvPr>
                <p:cNvPicPr/>
                <p:nvPr/>
              </p:nvPicPr>
              <p:blipFill>
                <a:blip r:embed="rId264"/>
                <a:stretch>
                  <a:fillRect/>
                </a:stretch>
              </p:blipFill>
              <p:spPr>
                <a:xfrm>
                  <a:off x="1862364" y="5544067"/>
                  <a:ext cx="388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51" name="墨迹 250">
                  <a:extLst>
                    <a:ext uri="{FF2B5EF4-FFF2-40B4-BE49-F238E27FC236}">
                      <a16:creationId xmlns:a16="http://schemas.microsoft.com/office/drawing/2014/main" id="{74A71D03-53C8-7E1B-50B4-90F0A0DFD753}"/>
                    </a:ext>
                  </a:extLst>
                </p14:cNvPr>
                <p14:cNvContentPartPr/>
                <p14:nvPr/>
              </p14:nvContentPartPr>
              <p14:xfrm>
                <a:off x="2016444" y="5554507"/>
                <a:ext cx="17280" cy="14040"/>
              </p14:xfrm>
            </p:contentPart>
          </mc:Choice>
          <mc:Fallback xmlns="">
            <p:pic>
              <p:nvPicPr>
                <p:cNvPr id="251" name="墨迹 250">
                  <a:extLst>
                    <a:ext uri="{FF2B5EF4-FFF2-40B4-BE49-F238E27FC236}">
                      <a16:creationId xmlns:a16="http://schemas.microsoft.com/office/drawing/2014/main" id="{74A71D03-53C8-7E1B-50B4-90F0A0DFD753}"/>
                    </a:ext>
                  </a:extLst>
                </p:cNvPr>
                <p:cNvPicPr/>
                <p:nvPr/>
              </p:nvPicPr>
              <p:blipFill>
                <a:blip r:embed="rId266"/>
                <a:stretch>
                  <a:fillRect/>
                </a:stretch>
              </p:blipFill>
              <p:spPr>
                <a:xfrm>
                  <a:off x="2007804" y="5545507"/>
                  <a:ext cx="34920" cy="3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7">
            <p14:nvContentPartPr>
              <p14:cNvPr id="252" name="墨迹 251">
                <a:extLst>
                  <a:ext uri="{FF2B5EF4-FFF2-40B4-BE49-F238E27FC236}">
                    <a16:creationId xmlns:a16="http://schemas.microsoft.com/office/drawing/2014/main" id="{79F738FA-5F52-01C1-F089-83744B734F25}"/>
                  </a:ext>
                </a:extLst>
              </p14:cNvPr>
              <p14:cNvContentPartPr/>
              <p14:nvPr/>
            </p14:nvContentPartPr>
            <p14:xfrm>
              <a:off x="1958124" y="5828107"/>
              <a:ext cx="7200" cy="39240"/>
            </p14:xfrm>
          </p:contentPart>
        </mc:Choice>
        <mc:Fallback xmlns="">
          <p:pic>
            <p:nvPicPr>
              <p:cNvPr id="252" name="墨迹 251">
                <a:extLst>
                  <a:ext uri="{FF2B5EF4-FFF2-40B4-BE49-F238E27FC236}">
                    <a16:creationId xmlns:a16="http://schemas.microsoft.com/office/drawing/2014/main" id="{79F738FA-5F52-01C1-F089-83744B734F25}"/>
                  </a:ext>
                </a:extLst>
              </p:cNvPr>
              <p:cNvPicPr/>
              <p:nvPr/>
            </p:nvPicPr>
            <p:blipFill>
              <a:blip r:embed="rId268"/>
              <a:stretch>
                <a:fillRect/>
              </a:stretch>
            </p:blipFill>
            <p:spPr>
              <a:xfrm>
                <a:off x="1949484" y="5819107"/>
                <a:ext cx="24840" cy="56880"/>
              </a:xfrm>
              <a:prstGeom prst="rect">
                <a:avLst/>
              </a:prstGeom>
            </p:spPr>
          </p:pic>
        </mc:Fallback>
      </mc:AlternateContent>
      <p:grpSp>
        <p:nvGrpSpPr>
          <p:cNvPr id="265" name="组合 264">
            <a:extLst>
              <a:ext uri="{FF2B5EF4-FFF2-40B4-BE49-F238E27FC236}">
                <a16:creationId xmlns:a16="http://schemas.microsoft.com/office/drawing/2014/main" id="{E451B6D0-9EC1-D956-6170-0861FE56BE35}"/>
              </a:ext>
            </a:extLst>
          </p:cNvPr>
          <p:cNvGrpSpPr/>
          <p:nvPr/>
        </p:nvGrpSpPr>
        <p:grpSpPr>
          <a:xfrm>
            <a:off x="3956484" y="1962067"/>
            <a:ext cx="2112480" cy="496080"/>
            <a:chOff x="3956484" y="1962067"/>
            <a:chExt cx="2112480" cy="496080"/>
          </a:xfrm>
        </p:grpSpPr>
        <mc:AlternateContent xmlns:mc="http://schemas.openxmlformats.org/markup-compatibility/2006" xmlns:p14="http://schemas.microsoft.com/office/powerpoint/2010/main">
          <mc:Choice Requires="p14">
            <p:contentPart p14:bwMode="auto" r:id="rId269">
              <p14:nvContentPartPr>
                <p14:cNvPr id="255" name="墨迹 254">
                  <a:extLst>
                    <a:ext uri="{FF2B5EF4-FFF2-40B4-BE49-F238E27FC236}">
                      <a16:creationId xmlns:a16="http://schemas.microsoft.com/office/drawing/2014/main" id="{E7B19A65-5C12-EEBC-5695-79C6B80B8E22}"/>
                    </a:ext>
                  </a:extLst>
                </p14:cNvPr>
                <p14:cNvContentPartPr/>
                <p14:nvPr/>
              </p14:nvContentPartPr>
              <p14:xfrm>
                <a:off x="3956484" y="2062507"/>
                <a:ext cx="189720" cy="395640"/>
              </p14:xfrm>
            </p:contentPart>
          </mc:Choice>
          <mc:Fallback xmlns="">
            <p:pic>
              <p:nvPicPr>
                <p:cNvPr id="255" name="墨迹 254">
                  <a:extLst>
                    <a:ext uri="{FF2B5EF4-FFF2-40B4-BE49-F238E27FC236}">
                      <a16:creationId xmlns:a16="http://schemas.microsoft.com/office/drawing/2014/main" id="{E7B19A65-5C12-EEBC-5695-79C6B80B8E22}"/>
                    </a:ext>
                  </a:extLst>
                </p:cNvPr>
                <p:cNvPicPr/>
                <p:nvPr/>
              </p:nvPicPr>
              <p:blipFill>
                <a:blip r:embed="rId270"/>
                <a:stretch>
                  <a:fillRect/>
                </a:stretch>
              </p:blipFill>
              <p:spPr>
                <a:xfrm>
                  <a:off x="3947484" y="2053867"/>
                  <a:ext cx="20736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56" name="墨迹 255">
                  <a:extLst>
                    <a:ext uri="{FF2B5EF4-FFF2-40B4-BE49-F238E27FC236}">
                      <a16:creationId xmlns:a16="http://schemas.microsoft.com/office/drawing/2014/main" id="{9D6ED9D9-5354-88A1-B334-49010023265A}"/>
                    </a:ext>
                  </a:extLst>
                </p14:cNvPr>
                <p14:cNvContentPartPr/>
                <p14:nvPr/>
              </p14:nvContentPartPr>
              <p14:xfrm>
                <a:off x="4121364" y="2033707"/>
                <a:ext cx="289440" cy="360360"/>
              </p14:xfrm>
            </p:contentPart>
          </mc:Choice>
          <mc:Fallback xmlns="">
            <p:pic>
              <p:nvPicPr>
                <p:cNvPr id="256" name="墨迹 255">
                  <a:extLst>
                    <a:ext uri="{FF2B5EF4-FFF2-40B4-BE49-F238E27FC236}">
                      <a16:creationId xmlns:a16="http://schemas.microsoft.com/office/drawing/2014/main" id="{9D6ED9D9-5354-88A1-B334-49010023265A}"/>
                    </a:ext>
                  </a:extLst>
                </p:cNvPr>
                <p:cNvPicPr/>
                <p:nvPr/>
              </p:nvPicPr>
              <p:blipFill>
                <a:blip r:embed="rId272"/>
                <a:stretch>
                  <a:fillRect/>
                </a:stretch>
              </p:blipFill>
              <p:spPr>
                <a:xfrm>
                  <a:off x="4112724" y="2024707"/>
                  <a:ext cx="30708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57" name="墨迹 256">
                  <a:extLst>
                    <a:ext uri="{FF2B5EF4-FFF2-40B4-BE49-F238E27FC236}">
                      <a16:creationId xmlns:a16="http://schemas.microsoft.com/office/drawing/2014/main" id="{A84127FC-EBCD-551C-698B-29A1977900BB}"/>
                    </a:ext>
                  </a:extLst>
                </p14:cNvPr>
                <p14:cNvContentPartPr/>
                <p14:nvPr/>
              </p14:nvContentPartPr>
              <p14:xfrm>
                <a:off x="4454004" y="1989787"/>
                <a:ext cx="283680" cy="456120"/>
              </p14:xfrm>
            </p:contentPart>
          </mc:Choice>
          <mc:Fallback xmlns="">
            <p:pic>
              <p:nvPicPr>
                <p:cNvPr id="257" name="墨迹 256">
                  <a:extLst>
                    <a:ext uri="{FF2B5EF4-FFF2-40B4-BE49-F238E27FC236}">
                      <a16:creationId xmlns:a16="http://schemas.microsoft.com/office/drawing/2014/main" id="{A84127FC-EBCD-551C-698B-29A1977900BB}"/>
                    </a:ext>
                  </a:extLst>
                </p:cNvPr>
                <p:cNvPicPr/>
                <p:nvPr/>
              </p:nvPicPr>
              <p:blipFill>
                <a:blip r:embed="rId274"/>
                <a:stretch>
                  <a:fillRect/>
                </a:stretch>
              </p:blipFill>
              <p:spPr>
                <a:xfrm>
                  <a:off x="4445004" y="1981147"/>
                  <a:ext cx="30132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58" name="墨迹 257">
                  <a:extLst>
                    <a:ext uri="{FF2B5EF4-FFF2-40B4-BE49-F238E27FC236}">
                      <a16:creationId xmlns:a16="http://schemas.microsoft.com/office/drawing/2014/main" id="{7FB1CB6D-E207-288F-9219-90ED07D4DACC}"/>
                    </a:ext>
                  </a:extLst>
                </p14:cNvPr>
                <p14:cNvContentPartPr/>
                <p14:nvPr/>
              </p14:nvContentPartPr>
              <p14:xfrm>
                <a:off x="4785564" y="2144587"/>
                <a:ext cx="17280" cy="24120"/>
              </p14:xfrm>
            </p:contentPart>
          </mc:Choice>
          <mc:Fallback xmlns="">
            <p:pic>
              <p:nvPicPr>
                <p:cNvPr id="258" name="墨迹 257">
                  <a:extLst>
                    <a:ext uri="{FF2B5EF4-FFF2-40B4-BE49-F238E27FC236}">
                      <a16:creationId xmlns:a16="http://schemas.microsoft.com/office/drawing/2014/main" id="{7FB1CB6D-E207-288F-9219-90ED07D4DACC}"/>
                    </a:ext>
                  </a:extLst>
                </p:cNvPr>
                <p:cNvPicPr/>
                <p:nvPr/>
              </p:nvPicPr>
              <p:blipFill>
                <a:blip r:embed="rId276"/>
                <a:stretch>
                  <a:fillRect/>
                </a:stretch>
              </p:blipFill>
              <p:spPr>
                <a:xfrm>
                  <a:off x="4776924" y="2135947"/>
                  <a:ext cx="349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60" name="墨迹 259">
                  <a:extLst>
                    <a:ext uri="{FF2B5EF4-FFF2-40B4-BE49-F238E27FC236}">
                      <a16:creationId xmlns:a16="http://schemas.microsoft.com/office/drawing/2014/main" id="{E31E2F5F-391B-FA4F-086D-B39AFF6891B6}"/>
                    </a:ext>
                  </a:extLst>
                </p14:cNvPr>
                <p14:cNvContentPartPr/>
                <p14:nvPr/>
              </p14:nvContentPartPr>
              <p14:xfrm>
                <a:off x="4937124" y="2121187"/>
                <a:ext cx="240840" cy="176040"/>
              </p14:xfrm>
            </p:contentPart>
          </mc:Choice>
          <mc:Fallback xmlns="">
            <p:pic>
              <p:nvPicPr>
                <p:cNvPr id="260" name="墨迹 259">
                  <a:extLst>
                    <a:ext uri="{FF2B5EF4-FFF2-40B4-BE49-F238E27FC236}">
                      <a16:creationId xmlns:a16="http://schemas.microsoft.com/office/drawing/2014/main" id="{E31E2F5F-391B-FA4F-086D-B39AFF6891B6}"/>
                    </a:ext>
                  </a:extLst>
                </p:cNvPr>
                <p:cNvPicPr/>
                <p:nvPr/>
              </p:nvPicPr>
              <p:blipFill>
                <a:blip r:embed="rId278"/>
                <a:stretch>
                  <a:fillRect/>
                </a:stretch>
              </p:blipFill>
              <p:spPr>
                <a:xfrm>
                  <a:off x="4928484" y="2112187"/>
                  <a:ext cx="2584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61" name="墨迹 260">
                  <a:extLst>
                    <a:ext uri="{FF2B5EF4-FFF2-40B4-BE49-F238E27FC236}">
                      <a16:creationId xmlns:a16="http://schemas.microsoft.com/office/drawing/2014/main" id="{CBECE7BE-D6B1-D1A1-8823-4AF781F840CF}"/>
                    </a:ext>
                  </a:extLst>
                </p14:cNvPr>
                <p14:cNvContentPartPr/>
                <p14:nvPr/>
              </p14:nvContentPartPr>
              <p14:xfrm>
                <a:off x="5055564" y="2110747"/>
                <a:ext cx="280440" cy="189360"/>
              </p14:xfrm>
            </p:contentPart>
          </mc:Choice>
          <mc:Fallback xmlns="">
            <p:pic>
              <p:nvPicPr>
                <p:cNvPr id="261" name="墨迹 260">
                  <a:extLst>
                    <a:ext uri="{FF2B5EF4-FFF2-40B4-BE49-F238E27FC236}">
                      <a16:creationId xmlns:a16="http://schemas.microsoft.com/office/drawing/2014/main" id="{CBECE7BE-D6B1-D1A1-8823-4AF781F840CF}"/>
                    </a:ext>
                  </a:extLst>
                </p:cNvPr>
                <p:cNvPicPr/>
                <p:nvPr/>
              </p:nvPicPr>
              <p:blipFill>
                <a:blip r:embed="rId280"/>
                <a:stretch>
                  <a:fillRect/>
                </a:stretch>
              </p:blipFill>
              <p:spPr>
                <a:xfrm>
                  <a:off x="5046924" y="2102107"/>
                  <a:ext cx="2980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62" name="墨迹 261">
                  <a:extLst>
                    <a:ext uri="{FF2B5EF4-FFF2-40B4-BE49-F238E27FC236}">
                      <a16:creationId xmlns:a16="http://schemas.microsoft.com/office/drawing/2014/main" id="{0AC473F8-FB76-8CC1-8871-B40E6C2D632D}"/>
                    </a:ext>
                  </a:extLst>
                </p14:cNvPr>
                <p14:cNvContentPartPr/>
                <p14:nvPr/>
              </p14:nvContentPartPr>
              <p14:xfrm>
                <a:off x="5253924" y="1962067"/>
                <a:ext cx="20160" cy="30960"/>
              </p14:xfrm>
            </p:contentPart>
          </mc:Choice>
          <mc:Fallback xmlns="">
            <p:pic>
              <p:nvPicPr>
                <p:cNvPr id="262" name="墨迹 261">
                  <a:extLst>
                    <a:ext uri="{FF2B5EF4-FFF2-40B4-BE49-F238E27FC236}">
                      <a16:creationId xmlns:a16="http://schemas.microsoft.com/office/drawing/2014/main" id="{0AC473F8-FB76-8CC1-8871-B40E6C2D632D}"/>
                    </a:ext>
                  </a:extLst>
                </p:cNvPr>
                <p:cNvPicPr/>
                <p:nvPr/>
              </p:nvPicPr>
              <p:blipFill>
                <a:blip r:embed="rId282"/>
                <a:stretch>
                  <a:fillRect/>
                </a:stretch>
              </p:blipFill>
              <p:spPr>
                <a:xfrm>
                  <a:off x="5245284" y="1953067"/>
                  <a:ext cx="378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63" name="墨迹 262">
                  <a:extLst>
                    <a:ext uri="{FF2B5EF4-FFF2-40B4-BE49-F238E27FC236}">
                      <a16:creationId xmlns:a16="http://schemas.microsoft.com/office/drawing/2014/main" id="{0244907C-F6B3-996C-A746-E4D5240BCC25}"/>
                    </a:ext>
                  </a:extLst>
                </p14:cNvPr>
                <p14:cNvContentPartPr/>
                <p14:nvPr/>
              </p14:nvContentPartPr>
              <p14:xfrm>
                <a:off x="5396124" y="2038027"/>
                <a:ext cx="298800" cy="249840"/>
              </p14:xfrm>
            </p:contentPart>
          </mc:Choice>
          <mc:Fallback xmlns="">
            <p:pic>
              <p:nvPicPr>
                <p:cNvPr id="263" name="墨迹 262">
                  <a:extLst>
                    <a:ext uri="{FF2B5EF4-FFF2-40B4-BE49-F238E27FC236}">
                      <a16:creationId xmlns:a16="http://schemas.microsoft.com/office/drawing/2014/main" id="{0244907C-F6B3-996C-A746-E4D5240BCC25}"/>
                    </a:ext>
                  </a:extLst>
                </p:cNvPr>
                <p:cNvPicPr/>
                <p:nvPr/>
              </p:nvPicPr>
              <p:blipFill>
                <a:blip r:embed="rId284"/>
                <a:stretch>
                  <a:fillRect/>
                </a:stretch>
              </p:blipFill>
              <p:spPr>
                <a:xfrm>
                  <a:off x="5387124" y="2029387"/>
                  <a:ext cx="31644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64" name="墨迹 263">
                  <a:extLst>
                    <a:ext uri="{FF2B5EF4-FFF2-40B4-BE49-F238E27FC236}">
                      <a16:creationId xmlns:a16="http://schemas.microsoft.com/office/drawing/2014/main" id="{A7C04B71-AAE1-0D85-9921-C289891B266B}"/>
                    </a:ext>
                  </a:extLst>
                </p14:cNvPr>
                <p14:cNvContentPartPr/>
                <p14:nvPr/>
              </p14:nvContentPartPr>
              <p14:xfrm>
                <a:off x="5612844" y="2059267"/>
                <a:ext cx="456120" cy="219600"/>
              </p14:xfrm>
            </p:contentPart>
          </mc:Choice>
          <mc:Fallback xmlns="">
            <p:pic>
              <p:nvPicPr>
                <p:cNvPr id="264" name="墨迹 263">
                  <a:extLst>
                    <a:ext uri="{FF2B5EF4-FFF2-40B4-BE49-F238E27FC236}">
                      <a16:creationId xmlns:a16="http://schemas.microsoft.com/office/drawing/2014/main" id="{A7C04B71-AAE1-0D85-9921-C289891B266B}"/>
                    </a:ext>
                  </a:extLst>
                </p:cNvPr>
                <p:cNvPicPr/>
                <p:nvPr/>
              </p:nvPicPr>
              <p:blipFill>
                <a:blip r:embed="rId286"/>
                <a:stretch>
                  <a:fillRect/>
                </a:stretch>
              </p:blipFill>
              <p:spPr>
                <a:xfrm>
                  <a:off x="5604204" y="2050627"/>
                  <a:ext cx="473760" cy="23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266" name="墨迹 265">
                <a:extLst>
                  <a:ext uri="{FF2B5EF4-FFF2-40B4-BE49-F238E27FC236}">
                    <a16:creationId xmlns:a16="http://schemas.microsoft.com/office/drawing/2014/main" id="{81E1D949-9242-7E6F-3E96-D52628F4567B}"/>
                  </a:ext>
                </a:extLst>
              </p14:cNvPr>
              <p14:cNvContentPartPr/>
              <p14:nvPr/>
            </p14:nvContentPartPr>
            <p14:xfrm>
              <a:off x="4067724" y="4149427"/>
              <a:ext cx="7185240" cy="168480"/>
            </p14:xfrm>
          </p:contentPart>
        </mc:Choice>
        <mc:Fallback xmlns="">
          <p:pic>
            <p:nvPicPr>
              <p:cNvPr id="266" name="墨迹 265">
                <a:extLst>
                  <a:ext uri="{FF2B5EF4-FFF2-40B4-BE49-F238E27FC236}">
                    <a16:creationId xmlns:a16="http://schemas.microsoft.com/office/drawing/2014/main" id="{81E1D949-9242-7E6F-3E96-D52628F4567B}"/>
                  </a:ext>
                </a:extLst>
              </p:cNvPr>
              <p:cNvPicPr/>
              <p:nvPr/>
            </p:nvPicPr>
            <p:blipFill>
              <a:blip r:embed="rId288"/>
              <a:stretch>
                <a:fillRect/>
              </a:stretch>
            </p:blipFill>
            <p:spPr>
              <a:xfrm>
                <a:off x="4058724" y="4140427"/>
                <a:ext cx="7202880" cy="186120"/>
              </a:xfrm>
              <a:prstGeom prst="rect">
                <a:avLst/>
              </a:prstGeom>
            </p:spPr>
          </p:pic>
        </mc:Fallback>
      </mc:AlternateContent>
      <p:grpSp>
        <p:nvGrpSpPr>
          <p:cNvPr id="280" name="组合 279">
            <a:extLst>
              <a:ext uri="{FF2B5EF4-FFF2-40B4-BE49-F238E27FC236}">
                <a16:creationId xmlns:a16="http://schemas.microsoft.com/office/drawing/2014/main" id="{E798A090-A03D-6CF4-4EE3-1307F2FEB7B0}"/>
              </a:ext>
            </a:extLst>
          </p:cNvPr>
          <p:cNvGrpSpPr/>
          <p:nvPr/>
        </p:nvGrpSpPr>
        <p:grpSpPr>
          <a:xfrm>
            <a:off x="4076004" y="2876827"/>
            <a:ext cx="1467360" cy="582840"/>
            <a:chOff x="4076004" y="2876827"/>
            <a:chExt cx="1467360" cy="582840"/>
          </a:xfrm>
        </p:grpSpPr>
        <mc:AlternateContent xmlns:mc="http://schemas.openxmlformats.org/markup-compatibility/2006" xmlns:p14="http://schemas.microsoft.com/office/powerpoint/2010/main">
          <mc:Choice Requires="p14">
            <p:contentPart p14:bwMode="auto" r:id="rId289">
              <p14:nvContentPartPr>
                <p14:cNvPr id="267" name="墨迹 266">
                  <a:extLst>
                    <a:ext uri="{FF2B5EF4-FFF2-40B4-BE49-F238E27FC236}">
                      <a16:creationId xmlns:a16="http://schemas.microsoft.com/office/drawing/2014/main" id="{155976D9-515D-0B3C-A431-AFBCA6186846}"/>
                    </a:ext>
                  </a:extLst>
                </p14:cNvPr>
                <p14:cNvContentPartPr/>
                <p14:nvPr/>
              </p14:nvContentPartPr>
              <p14:xfrm>
                <a:off x="4076004" y="3023347"/>
                <a:ext cx="191160" cy="280080"/>
              </p14:xfrm>
            </p:contentPart>
          </mc:Choice>
          <mc:Fallback xmlns="">
            <p:pic>
              <p:nvPicPr>
                <p:cNvPr id="267" name="墨迹 266">
                  <a:extLst>
                    <a:ext uri="{FF2B5EF4-FFF2-40B4-BE49-F238E27FC236}">
                      <a16:creationId xmlns:a16="http://schemas.microsoft.com/office/drawing/2014/main" id="{155976D9-515D-0B3C-A431-AFBCA6186846}"/>
                    </a:ext>
                  </a:extLst>
                </p:cNvPr>
                <p:cNvPicPr/>
                <p:nvPr/>
              </p:nvPicPr>
              <p:blipFill>
                <a:blip r:embed="rId290"/>
                <a:stretch>
                  <a:fillRect/>
                </a:stretch>
              </p:blipFill>
              <p:spPr>
                <a:xfrm>
                  <a:off x="4067364" y="3014347"/>
                  <a:ext cx="2088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68" name="墨迹 267">
                  <a:extLst>
                    <a:ext uri="{FF2B5EF4-FFF2-40B4-BE49-F238E27FC236}">
                      <a16:creationId xmlns:a16="http://schemas.microsoft.com/office/drawing/2014/main" id="{B7DB477D-42B7-6385-4619-95ACA05B43F9}"/>
                    </a:ext>
                  </a:extLst>
                </p14:cNvPr>
                <p14:cNvContentPartPr/>
                <p14:nvPr/>
              </p14:nvContentPartPr>
              <p14:xfrm>
                <a:off x="4080324" y="3127387"/>
                <a:ext cx="175320" cy="320400"/>
              </p14:xfrm>
            </p:contentPart>
          </mc:Choice>
          <mc:Fallback xmlns="">
            <p:pic>
              <p:nvPicPr>
                <p:cNvPr id="268" name="墨迹 267">
                  <a:extLst>
                    <a:ext uri="{FF2B5EF4-FFF2-40B4-BE49-F238E27FC236}">
                      <a16:creationId xmlns:a16="http://schemas.microsoft.com/office/drawing/2014/main" id="{B7DB477D-42B7-6385-4619-95ACA05B43F9}"/>
                    </a:ext>
                  </a:extLst>
                </p:cNvPr>
                <p:cNvPicPr/>
                <p:nvPr/>
              </p:nvPicPr>
              <p:blipFill>
                <a:blip r:embed="rId292"/>
                <a:stretch>
                  <a:fillRect/>
                </a:stretch>
              </p:blipFill>
              <p:spPr>
                <a:xfrm>
                  <a:off x="4071684" y="3118747"/>
                  <a:ext cx="19296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69" name="墨迹 268">
                  <a:extLst>
                    <a:ext uri="{FF2B5EF4-FFF2-40B4-BE49-F238E27FC236}">
                      <a16:creationId xmlns:a16="http://schemas.microsoft.com/office/drawing/2014/main" id="{B34FD799-4B93-4BB7-C395-B55AB77ED1C3}"/>
                    </a:ext>
                  </a:extLst>
                </p14:cNvPr>
                <p14:cNvContentPartPr/>
                <p14:nvPr/>
              </p14:nvContentPartPr>
              <p14:xfrm>
                <a:off x="4127484" y="3400987"/>
                <a:ext cx="215640" cy="53640"/>
              </p14:xfrm>
            </p:contentPart>
          </mc:Choice>
          <mc:Fallback xmlns="">
            <p:pic>
              <p:nvPicPr>
                <p:cNvPr id="269" name="墨迹 268">
                  <a:extLst>
                    <a:ext uri="{FF2B5EF4-FFF2-40B4-BE49-F238E27FC236}">
                      <a16:creationId xmlns:a16="http://schemas.microsoft.com/office/drawing/2014/main" id="{B34FD799-4B93-4BB7-C395-B55AB77ED1C3}"/>
                    </a:ext>
                  </a:extLst>
                </p:cNvPr>
                <p:cNvPicPr/>
                <p:nvPr/>
              </p:nvPicPr>
              <p:blipFill>
                <a:blip r:embed="rId294"/>
                <a:stretch>
                  <a:fillRect/>
                </a:stretch>
              </p:blipFill>
              <p:spPr>
                <a:xfrm>
                  <a:off x="4118484" y="3392347"/>
                  <a:ext cx="2332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70" name="墨迹 269">
                  <a:extLst>
                    <a:ext uri="{FF2B5EF4-FFF2-40B4-BE49-F238E27FC236}">
                      <a16:creationId xmlns:a16="http://schemas.microsoft.com/office/drawing/2014/main" id="{34B788DF-60E0-14EA-573C-DAB2C6587DD3}"/>
                    </a:ext>
                  </a:extLst>
                </p14:cNvPr>
                <p14:cNvContentPartPr/>
                <p14:nvPr/>
              </p14:nvContentPartPr>
              <p14:xfrm>
                <a:off x="4518084" y="2948107"/>
                <a:ext cx="142920" cy="220320"/>
              </p14:xfrm>
            </p:contentPart>
          </mc:Choice>
          <mc:Fallback xmlns="">
            <p:pic>
              <p:nvPicPr>
                <p:cNvPr id="270" name="墨迹 269">
                  <a:extLst>
                    <a:ext uri="{FF2B5EF4-FFF2-40B4-BE49-F238E27FC236}">
                      <a16:creationId xmlns:a16="http://schemas.microsoft.com/office/drawing/2014/main" id="{34B788DF-60E0-14EA-573C-DAB2C6587DD3}"/>
                    </a:ext>
                  </a:extLst>
                </p:cNvPr>
                <p:cNvPicPr/>
                <p:nvPr/>
              </p:nvPicPr>
              <p:blipFill>
                <a:blip r:embed="rId296"/>
                <a:stretch>
                  <a:fillRect/>
                </a:stretch>
              </p:blipFill>
              <p:spPr>
                <a:xfrm>
                  <a:off x="4509444" y="2939467"/>
                  <a:ext cx="1605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71" name="墨迹 270">
                  <a:extLst>
                    <a:ext uri="{FF2B5EF4-FFF2-40B4-BE49-F238E27FC236}">
                      <a16:creationId xmlns:a16="http://schemas.microsoft.com/office/drawing/2014/main" id="{CCC98C49-5BA9-6DEF-70DC-1F3B173E7D70}"/>
                    </a:ext>
                  </a:extLst>
                </p14:cNvPr>
                <p14:cNvContentPartPr/>
                <p14:nvPr/>
              </p14:nvContentPartPr>
              <p14:xfrm>
                <a:off x="4462644" y="3093187"/>
                <a:ext cx="203400" cy="285840"/>
              </p14:xfrm>
            </p:contentPart>
          </mc:Choice>
          <mc:Fallback xmlns="">
            <p:pic>
              <p:nvPicPr>
                <p:cNvPr id="271" name="墨迹 270">
                  <a:extLst>
                    <a:ext uri="{FF2B5EF4-FFF2-40B4-BE49-F238E27FC236}">
                      <a16:creationId xmlns:a16="http://schemas.microsoft.com/office/drawing/2014/main" id="{CCC98C49-5BA9-6DEF-70DC-1F3B173E7D70}"/>
                    </a:ext>
                  </a:extLst>
                </p:cNvPr>
                <p:cNvPicPr/>
                <p:nvPr/>
              </p:nvPicPr>
              <p:blipFill>
                <a:blip r:embed="rId298"/>
                <a:stretch>
                  <a:fillRect/>
                </a:stretch>
              </p:blipFill>
              <p:spPr>
                <a:xfrm>
                  <a:off x="4454004" y="3084547"/>
                  <a:ext cx="22104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72" name="墨迹 271">
                  <a:extLst>
                    <a:ext uri="{FF2B5EF4-FFF2-40B4-BE49-F238E27FC236}">
                      <a16:creationId xmlns:a16="http://schemas.microsoft.com/office/drawing/2014/main" id="{F134AA4F-FBC9-2E48-FC8C-41AC78EDA68F}"/>
                    </a:ext>
                  </a:extLst>
                </p14:cNvPr>
                <p14:cNvContentPartPr/>
                <p14:nvPr/>
              </p14:nvContentPartPr>
              <p14:xfrm>
                <a:off x="4640484" y="3264187"/>
                <a:ext cx="17280" cy="115920"/>
              </p14:xfrm>
            </p:contentPart>
          </mc:Choice>
          <mc:Fallback xmlns="">
            <p:pic>
              <p:nvPicPr>
                <p:cNvPr id="272" name="墨迹 271">
                  <a:extLst>
                    <a:ext uri="{FF2B5EF4-FFF2-40B4-BE49-F238E27FC236}">
                      <a16:creationId xmlns:a16="http://schemas.microsoft.com/office/drawing/2014/main" id="{F134AA4F-FBC9-2E48-FC8C-41AC78EDA68F}"/>
                    </a:ext>
                  </a:extLst>
                </p:cNvPr>
                <p:cNvPicPr/>
                <p:nvPr/>
              </p:nvPicPr>
              <p:blipFill>
                <a:blip r:embed="rId300"/>
                <a:stretch>
                  <a:fillRect/>
                </a:stretch>
              </p:blipFill>
              <p:spPr>
                <a:xfrm>
                  <a:off x="4631844" y="3255187"/>
                  <a:ext cx="349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73" name="墨迹 272">
                  <a:extLst>
                    <a:ext uri="{FF2B5EF4-FFF2-40B4-BE49-F238E27FC236}">
                      <a16:creationId xmlns:a16="http://schemas.microsoft.com/office/drawing/2014/main" id="{711AE5A7-211C-4E3E-99EE-76314FCB0E6B}"/>
                    </a:ext>
                  </a:extLst>
                </p14:cNvPr>
                <p14:cNvContentPartPr/>
                <p14:nvPr/>
              </p14:nvContentPartPr>
              <p14:xfrm>
                <a:off x="4565604" y="2876827"/>
                <a:ext cx="461160" cy="519480"/>
              </p14:xfrm>
            </p:contentPart>
          </mc:Choice>
          <mc:Fallback xmlns="">
            <p:pic>
              <p:nvPicPr>
                <p:cNvPr id="273" name="墨迹 272">
                  <a:extLst>
                    <a:ext uri="{FF2B5EF4-FFF2-40B4-BE49-F238E27FC236}">
                      <a16:creationId xmlns:a16="http://schemas.microsoft.com/office/drawing/2014/main" id="{711AE5A7-211C-4E3E-99EE-76314FCB0E6B}"/>
                    </a:ext>
                  </a:extLst>
                </p:cNvPr>
                <p:cNvPicPr/>
                <p:nvPr/>
              </p:nvPicPr>
              <p:blipFill>
                <a:blip r:embed="rId302"/>
                <a:stretch>
                  <a:fillRect/>
                </a:stretch>
              </p:blipFill>
              <p:spPr>
                <a:xfrm>
                  <a:off x="4556604" y="2868187"/>
                  <a:ext cx="47880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74" name="墨迹 273">
                  <a:extLst>
                    <a:ext uri="{FF2B5EF4-FFF2-40B4-BE49-F238E27FC236}">
                      <a16:creationId xmlns:a16="http://schemas.microsoft.com/office/drawing/2014/main" id="{EB68FE73-36F2-1A1F-5A5E-A51DB86BF5CC}"/>
                    </a:ext>
                  </a:extLst>
                </p14:cNvPr>
                <p14:cNvContentPartPr/>
                <p14:nvPr/>
              </p14:nvContentPartPr>
              <p14:xfrm>
                <a:off x="4852884" y="2999227"/>
                <a:ext cx="86760" cy="411120"/>
              </p14:xfrm>
            </p:contentPart>
          </mc:Choice>
          <mc:Fallback xmlns="">
            <p:pic>
              <p:nvPicPr>
                <p:cNvPr id="274" name="墨迹 273">
                  <a:extLst>
                    <a:ext uri="{FF2B5EF4-FFF2-40B4-BE49-F238E27FC236}">
                      <a16:creationId xmlns:a16="http://schemas.microsoft.com/office/drawing/2014/main" id="{EB68FE73-36F2-1A1F-5A5E-A51DB86BF5CC}"/>
                    </a:ext>
                  </a:extLst>
                </p:cNvPr>
                <p:cNvPicPr/>
                <p:nvPr/>
              </p:nvPicPr>
              <p:blipFill>
                <a:blip r:embed="rId304"/>
                <a:stretch>
                  <a:fillRect/>
                </a:stretch>
              </p:blipFill>
              <p:spPr>
                <a:xfrm>
                  <a:off x="4843884" y="2990587"/>
                  <a:ext cx="10440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75" name="墨迹 274">
                  <a:extLst>
                    <a:ext uri="{FF2B5EF4-FFF2-40B4-BE49-F238E27FC236}">
                      <a16:creationId xmlns:a16="http://schemas.microsoft.com/office/drawing/2014/main" id="{AA39D6F7-FE74-47FB-A4F4-2C2A213F1932}"/>
                    </a:ext>
                  </a:extLst>
                </p14:cNvPr>
                <p14:cNvContentPartPr/>
                <p14:nvPr/>
              </p14:nvContentPartPr>
              <p14:xfrm>
                <a:off x="4922364" y="3050707"/>
                <a:ext cx="148680" cy="320760"/>
              </p14:xfrm>
            </p:contentPart>
          </mc:Choice>
          <mc:Fallback xmlns="">
            <p:pic>
              <p:nvPicPr>
                <p:cNvPr id="275" name="墨迹 274">
                  <a:extLst>
                    <a:ext uri="{FF2B5EF4-FFF2-40B4-BE49-F238E27FC236}">
                      <a16:creationId xmlns:a16="http://schemas.microsoft.com/office/drawing/2014/main" id="{AA39D6F7-FE74-47FB-A4F4-2C2A213F1932}"/>
                    </a:ext>
                  </a:extLst>
                </p:cNvPr>
                <p:cNvPicPr/>
                <p:nvPr/>
              </p:nvPicPr>
              <p:blipFill>
                <a:blip r:embed="rId306"/>
                <a:stretch>
                  <a:fillRect/>
                </a:stretch>
              </p:blipFill>
              <p:spPr>
                <a:xfrm>
                  <a:off x="4913364" y="3041707"/>
                  <a:ext cx="16632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76" name="墨迹 275">
                  <a:extLst>
                    <a:ext uri="{FF2B5EF4-FFF2-40B4-BE49-F238E27FC236}">
                      <a16:creationId xmlns:a16="http://schemas.microsoft.com/office/drawing/2014/main" id="{2ECA242B-DE8C-A4D2-04C0-9BF105773CB2}"/>
                    </a:ext>
                  </a:extLst>
                </p14:cNvPr>
                <p14:cNvContentPartPr/>
                <p14:nvPr/>
              </p14:nvContentPartPr>
              <p14:xfrm>
                <a:off x="4973484" y="3177427"/>
                <a:ext cx="294120" cy="220320"/>
              </p14:xfrm>
            </p:contentPart>
          </mc:Choice>
          <mc:Fallback xmlns="">
            <p:pic>
              <p:nvPicPr>
                <p:cNvPr id="276" name="墨迹 275">
                  <a:extLst>
                    <a:ext uri="{FF2B5EF4-FFF2-40B4-BE49-F238E27FC236}">
                      <a16:creationId xmlns:a16="http://schemas.microsoft.com/office/drawing/2014/main" id="{2ECA242B-DE8C-A4D2-04C0-9BF105773CB2}"/>
                    </a:ext>
                  </a:extLst>
                </p:cNvPr>
                <p:cNvPicPr/>
                <p:nvPr/>
              </p:nvPicPr>
              <p:blipFill>
                <a:blip r:embed="rId308"/>
                <a:stretch>
                  <a:fillRect/>
                </a:stretch>
              </p:blipFill>
              <p:spPr>
                <a:xfrm>
                  <a:off x="4964844" y="3168427"/>
                  <a:ext cx="3117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77" name="墨迹 276">
                  <a:extLst>
                    <a:ext uri="{FF2B5EF4-FFF2-40B4-BE49-F238E27FC236}">
                      <a16:creationId xmlns:a16="http://schemas.microsoft.com/office/drawing/2014/main" id="{4FC3B19E-E9F2-10BE-C210-2BDB95D67229}"/>
                    </a:ext>
                  </a:extLst>
                </p14:cNvPr>
                <p14:cNvContentPartPr/>
                <p14:nvPr/>
              </p14:nvContentPartPr>
              <p14:xfrm>
                <a:off x="5261124" y="3238627"/>
                <a:ext cx="11880" cy="127080"/>
              </p14:xfrm>
            </p:contentPart>
          </mc:Choice>
          <mc:Fallback xmlns="">
            <p:pic>
              <p:nvPicPr>
                <p:cNvPr id="277" name="墨迹 276">
                  <a:extLst>
                    <a:ext uri="{FF2B5EF4-FFF2-40B4-BE49-F238E27FC236}">
                      <a16:creationId xmlns:a16="http://schemas.microsoft.com/office/drawing/2014/main" id="{4FC3B19E-E9F2-10BE-C210-2BDB95D67229}"/>
                    </a:ext>
                  </a:extLst>
                </p:cNvPr>
                <p:cNvPicPr/>
                <p:nvPr/>
              </p:nvPicPr>
              <p:blipFill>
                <a:blip r:embed="rId310"/>
                <a:stretch>
                  <a:fillRect/>
                </a:stretch>
              </p:blipFill>
              <p:spPr>
                <a:xfrm>
                  <a:off x="5252484" y="3229987"/>
                  <a:ext cx="295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78" name="墨迹 277">
                  <a:extLst>
                    <a:ext uri="{FF2B5EF4-FFF2-40B4-BE49-F238E27FC236}">
                      <a16:creationId xmlns:a16="http://schemas.microsoft.com/office/drawing/2014/main" id="{BD5122A7-4B75-577F-5967-1F83ED00A804}"/>
                    </a:ext>
                  </a:extLst>
                </p14:cNvPr>
                <p14:cNvContentPartPr/>
                <p14:nvPr/>
              </p14:nvContentPartPr>
              <p14:xfrm>
                <a:off x="5337804" y="3067627"/>
                <a:ext cx="149760" cy="336240"/>
              </p14:xfrm>
            </p:contentPart>
          </mc:Choice>
          <mc:Fallback xmlns="">
            <p:pic>
              <p:nvPicPr>
                <p:cNvPr id="278" name="墨迹 277">
                  <a:extLst>
                    <a:ext uri="{FF2B5EF4-FFF2-40B4-BE49-F238E27FC236}">
                      <a16:creationId xmlns:a16="http://schemas.microsoft.com/office/drawing/2014/main" id="{BD5122A7-4B75-577F-5967-1F83ED00A804}"/>
                    </a:ext>
                  </a:extLst>
                </p:cNvPr>
                <p:cNvPicPr/>
                <p:nvPr/>
              </p:nvPicPr>
              <p:blipFill>
                <a:blip r:embed="rId312"/>
                <a:stretch>
                  <a:fillRect/>
                </a:stretch>
              </p:blipFill>
              <p:spPr>
                <a:xfrm>
                  <a:off x="5328804" y="3058987"/>
                  <a:ext cx="16740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79" name="墨迹 278">
                  <a:extLst>
                    <a:ext uri="{FF2B5EF4-FFF2-40B4-BE49-F238E27FC236}">
                      <a16:creationId xmlns:a16="http://schemas.microsoft.com/office/drawing/2014/main" id="{2D613CC2-91B6-DA09-049E-1CA9A8F59F2A}"/>
                    </a:ext>
                  </a:extLst>
                </p14:cNvPr>
                <p14:cNvContentPartPr/>
                <p14:nvPr/>
              </p14:nvContentPartPr>
              <p14:xfrm>
                <a:off x="5494764" y="3307027"/>
                <a:ext cx="48600" cy="152640"/>
              </p14:xfrm>
            </p:contentPart>
          </mc:Choice>
          <mc:Fallback xmlns="">
            <p:pic>
              <p:nvPicPr>
                <p:cNvPr id="279" name="墨迹 278">
                  <a:extLst>
                    <a:ext uri="{FF2B5EF4-FFF2-40B4-BE49-F238E27FC236}">
                      <a16:creationId xmlns:a16="http://schemas.microsoft.com/office/drawing/2014/main" id="{2D613CC2-91B6-DA09-049E-1CA9A8F59F2A}"/>
                    </a:ext>
                  </a:extLst>
                </p:cNvPr>
                <p:cNvPicPr/>
                <p:nvPr/>
              </p:nvPicPr>
              <p:blipFill>
                <a:blip r:embed="rId314"/>
                <a:stretch>
                  <a:fillRect/>
                </a:stretch>
              </p:blipFill>
              <p:spPr>
                <a:xfrm>
                  <a:off x="5486124" y="3298387"/>
                  <a:ext cx="66240" cy="170280"/>
                </a:xfrm>
                <a:prstGeom prst="rect">
                  <a:avLst/>
                </a:prstGeom>
              </p:spPr>
            </p:pic>
          </mc:Fallback>
        </mc:AlternateContent>
      </p:grpSp>
      <p:grpSp>
        <p:nvGrpSpPr>
          <p:cNvPr id="298" name="组合 297">
            <a:extLst>
              <a:ext uri="{FF2B5EF4-FFF2-40B4-BE49-F238E27FC236}">
                <a16:creationId xmlns:a16="http://schemas.microsoft.com/office/drawing/2014/main" id="{0E97AFC1-F26A-772B-6EAF-2C97E4D25978}"/>
              </a:ext>
            </a:extLst>
          </p:cNvPr>
          <p:cNvGrpSpPr/>
          <p:nvPr/>
        </p:nvGrpSpPr>
        <p:grpSpPr>
          <a:xfrm>
            <a:off x="6007404" y="2401485"/>
            <a:ext cx="4118683" cy="1373542"/>
            <a:chOff x="6007404" y="2401485"/>
            <a:chExt cx="4118683" cy="1373542"/>
          </a:xfrm>
        </p:grpSpPr>
        <mc:AlternateContent xmlns:mc="http://schemas.openxmlformats.org/markup-compatibility/2006" xmlns:p14="http://schemas.microsoft.com/office/powerpoint/2010/main">
          <mc:Choice Requires="p14">
            <p:contentPart p14:bwMode="auto" r:id="rId315">
              <p14:nvContentPartPr>
                <p14:cNvPr id="187" name="墨迹 186">
                  <a:extLst>
                    <a:ext uri="{FF2B5EF4-FFF2-40B4-BE49-F238E27FC236}">
                      <a16:creationId xmlns:a16="http://schemas.microsoft.com/office/drawing/2014/main" id="{91FFF0CB-1EF1-A967-E034-E1D36D0CA98B}"/>
                    </a:ext>
                  </a:extLst>
                </p14:cNvPr>
                <p14:cNvContentPartPr/>
                <p14:nvPr/>
              </p14:nvContentPartPr>
              <p14:xfrm>
                <a:off x="7877167" y="2500125"/>
                <a:ext cx="16200" cy="381600"/>
              </p14:xfrm>
            </p:contentPart>
          </mc:Choice>
          <mc:Fallback xmlns="">
            <p:pic>
              <p:nvPicPr>
                <p:cNvPr id="187" name="墨迹 186">
                  <a:extLst>
                    <a:ext uri="{FF2B5EF4-FFF2-40B4-BE49-F238E27FC236}">
                      <a16:creationId xmlns:a16="http://schemas.microsoft.com/office/drawing/2014/main" id="{91FFF0CB-1EF1-A967-E034-E1D36D0CA98B}"/>
                    </a:ext>
                  </a:extLst>
                </p:cNvPr>
                <p:cNvPicPr/>
                <p:nvPr/>
              </p:nvPicPr>
              <p:blipFill>
                <a:blip r:embed="rId316"/>
                <a:stretch>
                  <a:fillRect/>
                </a:stretch>
              </p:blipFill>
              <p:spPr>
                <a:xfrm>
                  <a:off x="7868167" y="2491125"/>
                  <a:ext cx="3384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88" name="墨迹 187">
                  <a:extLst>
                    <a:ext uri="{FF2B5EF4-FFF2-40B4-BE49-F238E27FC236}">
                      <a16:creationId xmlns:a16="http://schemas.microsoft.com/office/drawing/2014/main" id="{56ECF008-24EC-93D7-56B0-106BC790CDF1}"/>
                    </a:ext>
                  </a:extLst>
                </p14:cNvPr>
                <p14:cNvContentPartPr/>
                <p14:nvPr/>
              </p14:nvContentPartPr>
              <p14:xfrm>
                <a:off x="7884367" y="2514885"/>
                <a:ext cx="114840" cy="190440"/>
              </p14:xfrm>
            </p:contentPart>
          </mc:Choice>
          <mc:Fallback xmlns="">
            <p:pic>
              <p:nvPicPr>
                <p:cNvPr id="188" name="墨迹 187">
                  <a:extLst>
                    <a:ext uri="{FF2B5EF4-FFF2-40B4-BE49-F238E27FC236}">
                      <a16:creationId xmlns:a16="http://schemas.microsoft.com/office/drawing/2014/main" id="{56ECF008-24EC-93D7-56B0-106BC790CDF1}"/>
                    </a:ext>
                  </a:extLst>
                </p:cNvPr>
                <p:cNvPicPr/>
                <p:nvPr/>
              </p:nvPicPr>
              <p:blipFill>
                <a:blip r:embed="rId318"/>
                <a:stretch>
                  <a:fillRect/>
                </a:stretch>
              </p:blipFill>
              <p:spPr>
                <a:xfrm>
                  <a:off x="7875367" y="2506245"/>
                  <a:ext cx="1324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90" name="墨迹 189">
                  <a:extLst>
                    <a:ext uri="{FF2B5EF4-FFF2-40B4-BE49-F238E27FC236}">
                      <a16:creationId xmlns:a16="http://schemas.microsoft.com/office/drawing/2014/main" id="{4E30A339-00B1-D8CA-21B5-58963FF174B6}"/>
                    </a:ext>
                  </a:extLst>
                </p14:cNvPr>
                <p14:cNvContentPartPr/>
                <p14:nvPr/>
              </p14:nvContentPartPr>
              <p14:xfrm>
                <a:off x="8307007" y="2889645"/>
                <a:ext cx="7200" cy="360"/>
              </p14:xfrm>
            </p:contentPart>
          </mc:Choice>
          <mc:Fallback xmlns="">
            <p:pic>
              <p:nvPicPr>
                <p:cNvPr id="190" name="墨迹 189">
                  <a:extLst>
                    <a:ext uri="{FF2B5EF4-FFF2-40B4-BE49-F238E27FC236}">
                      <a16:creationId xmlns:a16="http://schemas.microsoft.com/office/drawing/2014/main" id="{4E30A339-00B1-D8CA-21B5-58963FF174B6}"/>
                    </a:ext>
                  </a:extLst>
                </p:cNvPr>
                <p:cNvPicPr/>
                <p:nvPr/>
              </p:nvPicPr>
              <p:blipFill>
                <a:blip r:embed="rId320"/>
                <a:stretch>
                  <a:fillRect/>
                </a:stretch>
              </p:blipFill>
              <p:spPr>
                <a:xfrm>
                  <a:off x="8298007" y="2881005"/>
                  <a:ext cx="24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91" name="墨迹 190">
                  <a:extLst>
                    <a:ext uri="{FF2B5EF4-FFF2-40B4-BE49-F238E27FC236}">
                      <a16:creationId xmlns:a16="http://schemas.microsoft.com/office/drawing/2014/main" id="{25E06BAB-A7E4-1B98-BE00-81E7E070B37B}"/>
                    </a:ext>
                  </a:extLst>
                </p14:cNvPr>
                <p14:cNvContentPartPr/>
                <p14:nvPr/>
              </p14:nvContentPartPr>
              <p14:xfrm>
                <a:off x="8074087" y="2613165"/>
                <a:ext cx="104760" cy="328680"/>
              </p14:xfrm>
            </p:contentPart>
          </mc:Choice>
          <mc:Fallback xmlns="">
            <p:pic>
              <p:nvPicPr>
                <p:cNvPr id="191" name="墨迹 190">
                  <a:extLst>
                    <a:ext uri="{FF2B5EF4-FFF2-40B4-BE49-F238E27FC236}">
                      <a16:creationId xmlns:a16="http://schemas.microsoft.com/office/drawing/2014/main" id="{25E06BAB-A7E4-1B98-BE00-81E7E070B37B}"/>
                    </a:ext>
                  </a:extLst>
                </p:cNvPr>
                <p:cNvPicPr/>
                <p:nvPr/>
              </p:nvPicPr>
              <p:blipFill>
                <a:blip r:embed="rId322"/>
                <a:stretch>
                  <a:fillRect/>
                </a:stretch>
              </p:blipFill>
              <p:spPr>
                <a:xfrm>
                  <a:off x="8065447" y="2604525"/>
                  <a:ext cx="12240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92" name="墨迹 191">
                  <a:extLst>
                    <a:ext uri="{FF2B5EF4-FFF2-40B4-BE49-F238E27FC236}">
                      <a16:creationId xmlns:a16="http://schemas.microsoft.com/office/drawing/2014/main" id="{282F91DF-23A7-E73D-78F8-5A67D1220BEC}"/>
                    </a:ext>
                  </a:extLst>
                </p14:cNvPr>
                <p14:cNvContentPartPr/>
                <p14:nvPr/>
              </p14:nvContentPartPr>
              <p14:xfrm>
                <a:off x="8548567" y="2595165"/>
                <a:ext cx="46800" cy="275400"/>
              </p14:xfrm>
            </p:contentPart>
          </mc:Choice>
          <mc:Fallback xmlns="">
            <p:pic>
              <p:nvPicPr>
                <p:cNvPr id="192" name="墨迹 191">
                  <a:extLst>
                    <a:ext uri="{FF2B5EF4-FFF2-40B4-BE49-F238E27FC236}">
                      <a16:creationId xmlns:a16="http://schemas.microsoft.com/office/drawing/2014/main" id="{282F91DF-23A7-E73D-78F8-5A67D1220BEC}"/>
                    </a:ext>
                  </a:extLst>
                </p:cNvPr>
                <p:cNvPicPr/>
                <p:nvPr/>
              </p:nvPicPr>
              <p:blipFill>
                <a:blip r:embed="rId324"/>
                <a:stretch>
                  <a:fillRect/>
                </a:stretch>
              </p:blipFill>
              <p:spPr>
                <a:xfrm>
                  <a:off x="8539567" y="2586525"/>
                  <a:ext cx="6444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93" name="墨迹 192">
                  <a:extLst>
                    <a:ext uri="{FF2B5EF4-FFF2-40B4-BE49-F238E27FC236}">
                      <a16:creationId xmlns:a16="http://schemas.microsoft.com/office/drawing/2014/main" id="{B75B4392-0245-4F56-E566-5F3F78BE658C}"/>
                    </a:ext>
                  </a:extLst>
                </p14:cNvPr>
                <p14:cNvContentPartPr/>
                <p14:nvPr/>
              </p14:nvContentPartPr>
              <p14:xfrm>
                <a:off x="8548567" y="2517765"/>
                <a:ext cx="121320" cy="198360"/>
              </p14:xfrm>
            </p:contentPart>
          </mc:Choice>
          <mc:Fallback xmlns="">
            <p:pic>
              <p:nvPicPr>
                <p:cNvPr id="193" name="墨迹 192">
                  <a:extLst>
                    <a:ext uri="{FF2B5EF4-FFF2-40B4-BE49-F238E27FC236}">
                      <a16:creationId xmlns:a16="http://schemas.microsoft.com/office/drawing/2014/main" id="{B75B4392-0245-4F56-E566-5F3F78BE658C}"/>
                    </a:ext>
                  </a:extLst>
                </p:cNvPr>
                <p:cNvPicPr/>
                <p:nvPr/>
              </p:nvPicPr>
              <p:blipFill>
                <a:blip r:embed="rId326"/>
                <a:stretch>
                  <a:fillRect/>
                </a:stretch>
              </p:blipFill>
              <p:spPr>
                <a:xfrm>
                  <a:off x="8539567" y="2509125"/>
                  <a:ext cx="138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94" name="墨迹 193">
                  <a:extLst>
                    <a:ext uri="{FF2B5EF4-FFF2-40B4-BE49-F238E27FC236}">
                      <a16:creationId xmlns:a16="http://schemas.microsoft.com/office/drawing/2014/main" id="{B253442D-AF4B-477D-7408-049CDC44576D}"/>
                    </a:ext>
                  </a:extLst>
                </p14:cNvPr>
                <p14:cNvContentPartPr/>
                <p14:nvPr/>
              </p14:nvContentPartPr>
              <p14:xfrm>
                <a:off x="8721727" y="2604885"/>
                <a:ext cx="103680" cy="251280"/>
              </p14:xfrm>
            </p:contentPart>
          </mc:Choice>
          <mc:Fallback xmlns="">
            <p:pic>
              <p:nvPicPr>
                <p:cNvPr id="194" name="墨迹 193">
                  <a:extLst>
                    <a:ext uri="{FF2B5EF4-FFF2-40B4-BE49-F238E27FC236}">
                      <a16:creationId xmlns:a16="http://schemas.microsoft.com/office/drawing/2014/main" id="{B253442D-AF4B-477D-7408-049CDC44576D}"/>
                    </a:ext>
                  </a:extLst>
                </p:cNvPr>
                <p:cNvPicPr/>
                <p:nvPr/>
              </p:nvPicPr>
              <p:blipFill>
                <a:blip r:embed="rId328"/>
                <a:stretch>
                  <a:fillRect/>
                </a:stretch>
              </p:blipFill>
              <p:spPr>
                <a:xfrm>
                  <a:off x="8713087" y="2595885"/>
                  <a:ext cx="12132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95" name="墨迹 194">
                  <a:extLst>
                    <a:ext uri="{FF2B5EF4-FFF2-40B4-BE49-F238E27FC236}">
                      <a16:creationId xmlns:a16="http://schemas.microsoft.com/office/drawing/2014/main" id="{9F69902F-0F66-D460-38E7-AE5A0D093AED}"/>
                    </a:ext>
                  </a:extLst>
                </p14:cNvPr>
                <p14:cNvContentPartPr/>
                <p14:nvPr/>
              </p14:nvContentPartPr>
              <p14:xfrm>
                <a:off x="9040327" y="2667165"/>
                <a:ext cx="360" cy="7200"/>
              </p14:xfrm>
            </p:contentPart>
          </mc:Choice>
          <mc:Fallback xmlns="">
            <p:pic>
              <p:nvPicPr>
                <p:cNvPr id="195" name="墨迹 194">
                  <a:extLst>
                    <a:ext uri="{FF2B5EF4-FFF2-40B4-BE49-F238E27FC236}">
                      <a16:creationId xmlns:a16="http://schemas.microsoft.com/office/drawing/2014/main" id="{9F69902F-0F66-D460-38E7-AE5A0D093AED}"/>
                    </a:ext>
                  </a:extLst>
                </p:cNvPr>
                <p:cNvPicPr/>
                <p:nvPr/>
              </p:nvPicPr>
              <p:blipFill>
                <a:blip r:embed="rId330"/>
                <a:stretch>
                  <a:fillRect/>
                </a:stretch>
              </p:blipFill>
              <p:spPr>
                <a:xfrm>
                  <a:off x="9031327" y="2658165"/>
                  <a:ext cx="180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6" name="墨迹 195">
                  <a:extLst>
                    <a:ext uri="{FF2B5EF4-FFF2-40B4-BE49-F238E27FC236}">
                      <a16:creationId xmlns:a16="http://schemas.microsoft.com/office/drawing/2014/main" id="{76852A32-252B-98DE-570E-F1C06380BA73}"/>
                    </a:ext>
                  </a:extLst>
                </p14:cNvPr>
                <p14:cNvContentPartPr/>
                <p14:nvPr/>
              </p14:nvContentPartPr>
              <p14:xfrm>
                <a:off x="9024847" y="2524605"/>
                <a:ext cx="320040" cy="339840"/>
              </p14:xfrm>
            </p:contentPart>
          </mc:Choice>
          <mc:Fallback xmlns="">
            <p:pic>
              <p:nvPicPr>
                <p:cNvPr id="196" name="墨迹 195">
                  <a:extLst>
                    <a:ext uri="{FF2B5EF4-FFF2-40B4-BE49-F238E27FC236}">
                      <a16:creationId xmlns:a16="http://schemas.microsoft.com/office/drawing/2014/main" id="{76852A32-252B-98DE-570E-F1C06380BA73}"/>
                    </a:ext>
                  </a:extLst>
                </p:cNvPr>
                <p:cNvPicPr/>
                <p:nvPr/>
              </p:nvPicPr>
              <p:blipFill>
                <a:blip r:embed="rId332"/>
                <a:stretch>
                  <a:fillRect/>
                </a:stretch>
              </p:blipFill>
              <p:spPr>
                <a:xfrm>
                  <a:off x="9016207" y="2515605"/>
                  <a:ext cx="33768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7" name="墨迹 196">
                  <a:extLst>
                    <a:ext uri="{FF2B5EF4-FFF2-40B4-BE49-F238E27FC236}">
                      <a16:creationId xmlns:a16="http://schemas.microsoft.com/office/drawing/2014/main" id="{66033C1C-7647-7AFF-7873-2581037E6EEB}"/>
                    </a:ext>
                  </a:extLst>
                </p14:cNvPr>
                <p14:cNvContentPartPr/>
                <p14:nvPr/>
              </p14:nvContentPartPr>
              <p14:xfrm>
                <a:off x="9159487" y="2596245"/>
                <a:ext cx="19440" cy="109800"/>
              </p14:xfrm>
            </p:contentPart>
          </mc:Choice>
          <mc:Fallback xmlns="">
            <p:pic>
              <p:nvPicPr>
                <p:cNvPr id="197" name="墨迹 196">
                  <a:extLst>
                    <a:ext uri="{FF2B5EF4-FFF2-40B4-BE49-F238E27FC236}">
                      <a16:creationId xmlns:a16="http://schemas.microsoft.com/office/drawing/2014/main" id="{66033C1C-7647-7AFF-7873-2581037E6EEB}"/>
                    </a:ext>
                  </a:extLst>
                </p:cNvPr>
                <p:cNvPicPr/>
                <p:nvPr/>
              </p:nvPicPr>
              <p:blipFill>
                <a:blip r:embed="rId334"/>
                <a:stretch>
                  <a:fillRect/>
                </a:stretch>
              </p:blipFill>
              <p:spPr>
                <a:xfrm>
                  <a:off x="9150487" y="2587605"/>
                  <a:ext cx="370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98" name="墨迹 197">
                  <a:extLst>
                    <a:ext uri="{FF2B5EF4-FFF2-40B4-BE49-F238E27FC236}">
                      <a16:creationId xmlns:a16="http://schemas.microsoft.com/office/drawing/2014/main" id="{ADB99B05-1AAD-2DD5-9148-EDD918980CA3}"/>
                    </a:ext>
                  </a:extLst>
                </p14:cNvPr>
                <p14:cNvContentPartPr/>
                <p14:nvPr/>
              </p14:nvContentPartPr>
              <p14:xfrm>
                <a:off x="9186847" y="2587965"/>
                <a:ext cx="69480" cy="89640"/>
              </p14:xfrm>
            </p:contentPart>
          </mc:Choice>
          <mc:Fallback xmlns="">
            <p:pic>
              <p:nvPicPr>
                <p:cNvPr id="198" name="墨迹 197">
                  <a:extLst>
                    <a:ext uri="{FF2B5EF4-FFF2-40B4-BE49-F238E27FC236}">
                      <a16:creationId xmlns:a16="http://schemas.microsoft.com/office/drawing/2014/main" id="{ADB99B05-1AAD-2DD5-9148-EDD918980CA3}"/>
                    </a:ext>
                  </a:extLst>
                </p:cNvPr>
                <p:cNvPicPr/>
                <p:nvPr/>
              </p:nvPicPr>
              <p:blipFill>
                <a:blip r:embed="rId336"/>
                <a:stretch>
                  <a:fillRect/>
                </a:stretch>
              </p:blipFill>
              <p:spPr>
                <a:xfrm>
                  <a:off x="9178207" y="2578965"/>
                  <a:ext cx="871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99" name="墨迹 198">
                  <a:extLst>
                    <a:ext uri="{FF2B5EF4-FFF2-40B4-BE49-F238E27FC236}">
                      <a16:creationId xmlns:a16="http://schemas.microsoft.com/office/drawing/2014/main" id="{38C00D05-0584-FFF1-48EC-3C06037A0332}"/>
                    </a:ext>
                  </a:extLst>
                </p14:cNvPr>
                <p14:cNvContentPartPr/>
                <p14:nvPr/>
              </p14:nvContentPartPr>
              <p14:xfrm>
                <a:off x="9264607" y="2508765"/>
                <a:ext cx="233640" cy="167040"/>
              </p14:xfrm>
            </p:contentPart>
          </mc:Choice>
          <mc:Fallback xmlns="">
            <p:pic>
              <p:nvPicPr>
                <p:cNvPr id="199" name="墨迹 198">
                  <a:extLst>
                    <a:ext uri="{FF2B5EF4-FFF2-40B4-BE49-F238E27FC236}">
                      <a16:creationId xmlns:a16="http://schemas.microsoft.com/office/drawing/2014/main" id="{38C00D05-0584-FFF1-48EC-3C06037A0332}"/>
                    </a:ext>
                  </a:extLst>
                </p:cNvPr>
                <p:cNvPicPr/>
                <p:nvPr/>
              </p:nvPicPr>
              <p:blipFill>
                <a:blip r:embed="rId338"/>
                <a:stretch>
                  <a:fillRect/>
                </a:stretch>
              </p:blipFill>
              <p:spPr>
                <a:xfrm>
                  <a:off x="9255607" y="2499765"/>
                  <a:ext cx="2512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00" name="墨迹 199">
                  <a:extLst>
                    <a:ext uri="{FF2B5EF4-FFF2-40B4-BE49-F238E27FC236}">
                      <a16:creationId xmlns:a16="http://schemas.microsoft.com/office/drawing/2014/main" id="{3E01DA57-F1C2-A9B1-65B1-CB612B32D4D0}"/>
                    </a:ext>
                  </a:extLst>
                </p14:cNvPr>
                <p14:cNvContentPartPr/>
                <p14:nvPr/>
              </p14:nvContentPartPr>
              <p14:xfrm>
                <a:off x="9445687" y="2574645"/>
                <a:ext cx="223920" cy="221400"/>
              </p14:xfrm>
            </p:contentPart>
          </mc:Choice>
          <mc:Fallback xmlns="">
            <p:pic>
              <p:nvPicPr>
                <p:cNvPr id="200" name="墨迹 199">
                  <a:extLst>
                    <a:ext uri="{FF2B5EF4-FFF2-40B4-BE49-F238E27FC236}">
                      <a16:creationId xmlns:a16="http://schemas.microsoft.com/office/drawing/2014/main" id="{3E01DA57-F1C2-A9B1-65B1-CB612B32D4D0}"/>
                    </a:ext>
                  </a:extLst>
                </p:cNvPr>
                <p:cNvPicPr/>
                <p:nvPr/>
              </p:nvPicPr>
              <p:blipFill>
                <a:blip r:embed="rId340"/>
                <a:stretch>
                  <a:fillRect/>
                </a:stretch>
              </p:blipFill>
              <p:spPr>
                <a:xfrm>
                  <a:off x="9437047" y="2566005"/>
                  <a:ext cx="24156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01" name="墨迹 200">
                  <a:extLst>
                    <a:ext uri="{FF2B5EF4-FFF2-40B4-BE49-F238E27FC236}">
                      <a16:creationId xmlns:a16="http://schemas.microsoft.com/office/drawing/2014/main" id="{C9D6639B-4069-193D-FD62-544974BC8A5D}"/>
                    </a:ext>
                  </a:extLst>
                </p14:cNvPr>
                <p14:cNvContentPartPr/>
                <p14:nvPr/>
              </p14:nvContentPartPr>
              <p14:xfrm>
                <a:off x="9762847" y="2716125"/>
                <a:ext cx="2520" cy="52920"/>
              </p14:xfrm>
            </p:contentPart>
          </mc:Choice>
          <mc:Fallback xmlns="">
            <p:pic>
              <p:nvPicPr>
                <p:cNvPr id="201" name="墨迹 200">
                  <a:extLst>
                    <a:ext uri="{FF2B5EF4-FFF2-40B4-BE49-F238E27FC236}">
                      <a16:creationId xmlns:a16="http://schemas.microsoft.com/office/drawing/2014/main" id="{C9D6639B-4069-193D-FD62-544974BC8A5D}"/>
                    </a:ext>
                  </a:extLst>
                </p:cNvPr>
                <p:cNvPicPr/>
                <p:nvPr/>
              </p:nvPicPr>
              <p:blipFill>
                <a:blip r:embed="rId342"/>
                <a:stretch>
                  <a:fillRect/>
                </a:stretch>
              </p:blipFill>
              <p:spPr>
                <a:xfrm>
                  <a:off x="9754207" y="2707125"/>
                  <a:ext cx="201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02" name="墨迹 201">
                  <a:extLst>
                    <a:ext uri="{FF2B5EF4-FFF2-40B4-BE49-F238E27FC236}">
                      <a16:creationId xmlns:a16="http://schemas.microsoft.com/office/drawing/2014/main" id="{362DF24E-AD77-1B1C-73AB-9416873575D3}"/>
                    </a:ext>
                  </a:extLst>
                </p14:cNvPr>
                <p14:cNvContentPartPr/>
                <p14:nvPr/>
              </p14:nvContentPartPr>
              <p14:xfrm>
                <a:off x="9807847" y="2561685"/>
                <a:ext cx="26280" cy="288000"/>
              </p14:xfrm>
            </p:contentPart>
          </mc:Choice>
          <mc:Fallback xmlns="">
            <p:pic>
              <p:nvPicPr>
                <p:cNvPr id="202" name="墨迹 201">
                  <a:extLst>
                    <a:ext uri="{FF2B5EF4-FFF2-40B4-BE49-F238E27FC236}">
                      <a16:creationId xmlns:a16="http://schemas.microsoft.com/office/drawing/2014/main" id="{362DF24E-AD77-1B1C-73AB-9416873575D3}"/>
                    </a:ext>
                  </a:extLst>
                </p:cNvPr>
                <p:cNvPicPr/>
                <p:nvPr/>
              </p:nvPicPr>
              <p:blipFill>
                <a:blip r:embed="rId344"/>
                <a:stretch>
                  <a:fillRect/>
                </a:stretch>
              </p:blipFill>
              <p:spPr>
                <a:xfrm>
                  <a:off x="9799207" y="2553045"/>
                  <a:ext cx="4392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03" name="墨迹 202">
                  <a:extLst>
                    <a:ext uri="{FF2B5EF4-FFF2-40B4-BE49-F238E27FC236}">
                      <a16:creationId xmlns:a16="http://schemas.microsoft.com/office/drawing/2014/main" id="{884A7265-BB41-8F83-8F80-F5FA4488D267}"/>
                    </a:ext>
                  </a:extLst>
                </p14:cNvPr>
                <p14:cNvContentPartPr/>
                <p14:nvPr/>
              </p14:nvContentPartPr>
              <p14:xfrm>
                <a:off x="9851407" y="2401485"/>
                <a:ext cx="274680" cy="504720"/>
              </p14:xfrm>
            </p:contentPart>
          </mc:Choice>
          <mc:Fallback xmlns="">
            <p:pic>
              <p:nvPicPr>
                <p:cNvPr id="203" name="墨迹 202">
                  <a:extLst>
                    <a:ext uri="{FF2B5EF4-FFF2-40B4-BE49-F238E27FC236}">
                      <a16:creationId xmlns:a16="http://schemas.microsoft.com/office/drawing/2014/main" id="{884A7265-BB41-8F83-8F80-F5FA4488D267}"/>
                    </a:ext>
                  </a:extLst>
                </p:cNvPr>
                <p:cNvPicPr/>
                <p:nvPr/>
              </p:nvPicPr>
              <p:blipFill>
                <a:blip r:embed="rId346"/>
                <a:stretch>
                  <a:fillRect/>
                </a:stretch>
              </p:blipFill>
              <p:spPr>
                <a:xfrm>
                  <a:off x="9842407" y="2392845"/>
                  <a:ext cx="29232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04" name="墨迹 203">
                  <a:extLst>
                    <a:ext uri="{FF2B5EF4-FFF2-40B4-BE49-F238E27FC236}">
                      <a16:creationId xmlns:a16="http://schemas.microsoft.com/office/drawing/2014/main" id="{9D8F82CB-62B6-6E7C-4F66-4A91E27C4604}"/>
                    </a:ext>
                  </a:extLst>
                </p14:cNvPr>
                <p14:cNvContentPartPr/>
                <p14:nvPr/>
              </p14:nvContentPartPr>
              <p14:xfrm>
                <a:off x="9876967" y="2467005"/>
                <a:ext cx="107280" cy="369000"/>
              </p14:xfrm>
            </p:contentPart>
          </mc:Choice>
          <mc:Fallback xmlns="">
            <p:pic>
              <p:nvPicPr>
                <p:cNvPr id="204" name="墨迹 203">
                  <a:extLst>
                    <a:ext uri="{FF2B5EF4-FFF2-40B4-BE49-F238E27FC236}">
                      <a16:creationId xmlns:a16="http://schemas.microsoft.com/office/drawing/2014/main" id="{9D8F82CB-62B6-6E7C-4F66-4A91E27C4604}"/>
                    </a:ext>
                  </a:extLst>
                </p:cNvPr>
                <p:cNvPicPr/>
                <p:nvPr/>
              </p:nvPicPr>
              <p:blipFill>
                <a:blip r:embed="rId348"/>
                <a:stretch>
                  <a:fillRect/>
                </a:stretch>
              </p:blipFill>
              <p:spPr>
                <a:xfrm>
                  <a:off x="9868327" y="2458005"/>
                  <a:ext cx="12492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09" name="墨迹 208">
                  <a:extLst>
                    <a:ext uri="{FF2B5EF4-FFF2-40B4-BE49-F238E27FC236}">
                      <a16:creationId xmlns:a16="http://schemas.microsoft.com/office/drawing/2014/main" id="{798DDB04-D12A-B1F3-AB2A-FA850F13EA88}"/>
                    </a:ext>
                  </a:extLst>
                </p14:cNvPr>
                <p14:cNvContentPartPr/>
                <p14:nvPr/>
              </p14:nvContentPartPr>
              <p14:xfrm>
                <a:off x="8704087" y="2681925"/>
                <a:ext cx="319320" cy="330120"/>
              </p14:xfrm>
            </p:contentPart>
          </mc:Choice>
          <mc:Fallback xmlns="">
            <p:pic>
              <p:nvPicPr>
                <p:cNvPr id="209" name="墨迹 208">
                  <a:extLst>
                    <a:ext uri="{FF2B5EF4-FFF2-40B4-BE49-F238E27FC236}">
                      <a16:creationId xmlns:a16="http://schemas.microsoft.com/office/drawing/2014/main" id="{798DDB04-D12A-B1F3-AB2A-FA850F13EA88}"/>
                    </a:ext>
                  </a:extLst>
                </p:cNvPr>
                <p:cNvPicPr/>
                <p:nvPr/>
              </p:nvPicPr>
              <p:blipFill>
                <a:blip r:embed="rId350"/>
                <a:stretch>
                  <a:fillRect/>
                </a:stretch>
              </p:blipFill>
              <p:spPr>
                <a:xfrm>
                  <a:off x="8695087" y="2673285"/>
                  <a:ext cx="33696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10" name="墨迹 209">
                  <a:extLst>
                    <a:ext uri="{FF2B5EF4-FFF2-40B4-BE49-F238E27FC236}">
                      <a16:creationId xmlns:a16="http://schemas.microsoft.com/office/drawing/2014/main" id="{DD8503FC-5763-AF72-85E3-F9F96305080C}"/>
                    </a:ext>
                  </a:extLst>
                </p14:cNvPr>
                <p14:cNvContentPartPr/>
                <p14:nvPr/>
              </p14:nvContentPartPr>
              <p14:xfrm>
                <a:off x="8704087" y="3079365"/>
                <a:ext cx="142920" cy="378720"/>
              </p14:xfrm>
            </p:contentPart>
          </mc:Choice>
          <mc:Fallback xmlns="">
            <p:pic>
              <p:nvPicPr>
                <p:cNvPr id="210" name="墨迹 209">
                  <a:extLst>
                    <a:ext uri="{FF2B5EF4-FFF2-40B4-BE49-F238E27FC236}">
                      <a16:creationId xmlns:a16="http://schemas.microsoft.com/office/drawing/2014/main" id="{DD8503FC-5763-AF72-85E3-F9F96305080C}"/>
                    </a:ext>
                  </a:extLst>
                </p:cNvPr>
                <p:cNvPicPr/>
                <p:nvPr/>
              </p:nvPicPr>
              <p:blipFill>
                <a:blip r:embed="rId352"/>
                <a:stretch>
                  <a:fillRect/>
                </a:stretch>
              </p:blipFill>
              <p:spPr>
                <a:xfrm>
                  <a:off x="8695087" y="3070725"/>
                  <a:ext cx="16056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11" name="墨迹 210">
                  <a:extLst>
                    <a:ext uri="{FF2B5EF4-FFF2-40B4-BE49-F238E27FC236}">
                      <a16:creationId xmlns:a16="http://schemas.microsoft.com/office/drawing/2014/main" id="{2A863AE4-5E2F-F23E-F907-71C01C2F04E8}"/>
                    </a:ext>
                  </a:extLst>
                </p14:cNvPr>
                <p14:cNvContentPartPr/>
                <p14:nvPr/>
              </p14:nvContentPartPr>
              <p14:xfrm>
                <a:off x="8772847" y="3243525"/>
                <a:ext cx="41400" cy="32760"/>
              </p14:xfrm>
            </p:contentPart>
          </mc:Choice>
          <mc:Fallback xmlns="">
            <p:pic>
              <p:nvPicPr>
                <p:cNvPr id="211" name="墨迹 210">
                  <a:extLst>
                    <a:ext uri="{FF2B5EF4-FFF2-40B4-BE49-F238E27FC236}">
                      <a16:creationId xmlns:a16="http://schemas.microsoft.com/office/drawing/2014/main" id="{2A863AE4-5E2F-F23E-F907-71C01C2F04E8}"/>
                    </a:ext>
                  </a:extLst>
                </p:cNvPr>
                <p:cNvPicPr/>
                <p:nvPr/>
              </p:nvPicPr>
              <p:blipFill>
                <a:blip r:embed="rId354"/>
                <a:stretch>
                  <a:fillRect/>
                </a:stretch>
              </p:blipFill>
              <p:spPr>
                <a:xfrm>
                  <a:off x="8763847" y="3234525"/>
                  <a:ext cx="590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12" name="墨迹 211">
                  <a:extLst>
                    <a:ext uri="{FF2B5EF4-FFF2-40B4-BE49-F238E27FC236}">
                      <a16:creationId xmlns:a16="http://schemas.microsoft.com/office/drawing/2014/main" id="{BFB9354B-ADCE-1240-E0DF-34C7BCC1A849}"/>
                    </a:ext>
                  </a:extLst>
                </p14:cNvPr>
                <p14:cNvContentPartPr/>
                <p14:nvPr/>
              </p14:nvContentPartPr>
              <p14:xfrm>
                <a:off x="9007927" y="3072165"/>
                <a:ext cx="328320" cy="389880"/>
              </p14:xfrm>
            </p:contentPart>
          </mc:Choice>
          <mc:Fallback xmlns="">
            <p:pic>
              <p:nvPicPr>
                <p:cNvPr id="212" name="墨迹 211">
                  <a:extLst>
                    <a:ext uri="{FF2B5EF4-FFF2-40B4-BE49-F238E27FC236}">
                      <a16:creationId xmlns:a16="http://schemas.microsoft.com/office/drawing/2014/main" id="{BFB9354B-ADCE-1240-E0DF-34C7BCC1A849}"/>
                    </a:ext>
                  </a:extLst>
                </p:cNvPr>
                <p:cNvPicPr/>
                <p:nvPr/>
              </p:nvPicPr>
              <p:blipFill>
                <a:blip r:embed="rId356"/>
                <a:stretch>
                  <a:fillRect/>
                </a:stretch>
              </p:blipFill>
              <p:spPr>
                <a:xfrm>
                  <a:off x="8998927" y="3063525"/>
                  <a:ext cx="34596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13" name="墨迹 212">
                  <a:extLst>
                    <a:ext uri="{FF2B5EF4-FFF2-40B4-BE49-F238E27FC236}">
                      <a16:creationId xmlns:a16="http://schemas.microsoft.com/office/drawing/2014/main" id="{70B68436-6E4A-8D55-7B21-90C49DDEB50C}"/>
                    </a:ext>
                  </a:extLst>
                </p14:cNvPr>
                <p14:cNvContentPartPr/>
                <p14:nvPr/>
              </p14:nvContentPartPr>
              <p14:xfrm>
                <a:off x="9162007" y="3251805"/>
                <a:ext cx="7920" cy="145440"/>
              </p14:xfrm>
            </p:contentPart>
          </mc:Choice>
          <mc:Fallback xmlns="">
            <p:pic>
              <p:nvPicPr>
                <p:cNvPr id="213" name="墨迹 212">
                  <a:extLst>
                    <a:ext uri="{FF2B5EF4-FFF2-40B4-BE49-F238E27FC236}">
                      <a16:creationId xmlns:a16="http://schemas.microsoft.com/office/drawing/2014/main" id="{70B68436-6E4A-8D55-7B21-90C49DDEB50C}"/>
                    </a:ext>
                  </a:extLst>
                </p:cNvPr>
                <p:cNvPicPr/>
                <p:nvPr/>
              </p:nvPicPr>
              <p:blipFill>
                <a:blip r:embed="rId358"/>
                <a:stretch>
                  <a:fillRect/>
                </a:stretch>
              </p:blipFill>
              <p:spPr>
                <a:xfrm>
                  <a:off x="9153007" y="3243165"/>
                  <a:ext cx="25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14" name="墨迹 213">
                  <a:extLst>
                    <a:ext uri="{FF2B5EF4-FFF2-40B4-BE49-F238E27FC236}">
                      <a16:creationId xmlns:a16="http://schemas.microsoft.com/office/drawing/2014/main" id="{8749EE1E-966F-BD18-2C3D-C0CF19CBADFD}"/>
                    </a:ext>
                  </a:extLst>
                </p14:cNvPr>
                <p14:cNvContentPartPr/>
                <p14:nvPr/>
              </p14:nvContentPartPr>
              <p14:xfrm>
                <a:off x="9218167" y="3234525"/>
                <a:ext cx="29520" cy="165600"/>
              </p14:xfrm>
            </p:contentPart>
          </mc:Choice>
          <mc:Fallback xmlns="">
            <p:pic>
              <p:nvPicPr>
                <p:cNvPr id="214" name="墨迹 213">
                  <a:extLst>
                    <a:ext uri="{FF2B5EF4-FFF2-40B4-BE49-F238E27FC236}">
                      <a16:creationId xmlns:a16="http://schemas.microsoft.com/office/drawing/2014/main" id="{8749EE1E-966F-BD18-2C3D-C0CF19CBADFD}"/>
                    </a:ext>
                  </a:extLst>
                </p:cNvPr>
                <p:cNvPicPr/>
                <p:nvPr/>
              </p:nvPicPr>
              <p:blipFill>
                <a:blip r:embed="rId360"/>
                <a:stretch>
                  <a:fillRect/>
                </a:stretch>
              </p:blipFill>
              <p:spPr>
                <a:xfrm>
                  <a:off x="9209167" y="3225885"/>
                  <a:ext cx="471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15" name="墨迹 214">
                  <a:extLst>
                    <a:ext uri="{FF2B5EF4-FFF2-40B4-BE49-F238E27FC236}">
                      <a16:creationId xmlns:a16="http://schemas.microsoft.com/office/drawing/2014/main" id="{12244B47-06EF-70F0-450D-93DD9BA2F695}"/>
                    </a:ext>
                  </a:extLst>
                </p14:cNvPr>
                <p14:cNvContentPartPr/>
                <p14:nvPr/>
              </p14:nvContentPartPr>
              <p14:xfrm>
                <a:off x="9178567" y="3298245"/>
                <a:ext cx="54360" cy="110880"/>
              </p14:xfrm>
            </p:contentPart>
          </mc:Choice>
          <mc:Fallback xmlns="">
            <p:pic>
              <p:nvPicPr>
                <p:cNvPr id="215" name="墨迹 214">
                  <a:extLst>
                    <a:ext uri="{FF2B5EF4-FFF2-40B4-BE49-F238E27FC236}">
                      <a16:creationId xmlns:a16="http://schemas.microsoft.com/office/drawing/2014/main" id="{12244B47-06EF-70F0-450D-93DD9BA2F695}"/>
                    </a:ext>
                  </a:extLst>
                </p:cNvPr>
                <p:cNvPicPr/>
                <p:nvPr/>
              </p:nvPicPr>
              <p:blipFill>
                <a:blip r:embed="rId362"/>
                <a:stretch>
                  <a:fillRect/>
                </a:stretch>
              </p:blipFill>
              <p:spPr>
                <a:xfrm>
                  <a:off x="9169567" y="3289245"/>
                  <a:ext cx="72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17" name="墨迹 216">
                  <a:extLst>
                    <a:ext uri="{FF2B5EF4-FFF2-40B4-BE49-F238E27FC236}">
                      <a16:creationId xmlns:a16="http://schemas.microsoft.com/office/drawing/2014/main" id="{541C8C2B-993B-A2A1-4FBF-3043C730BA82}"/>
                    </a:ext>
                  </a:extLst>
                </p14:cNvPr>
                <p14:cNvContentPartPr/>
                <p14:nvPr/>
              </p14:nvContentPartPr>
              <p14:xfrm>
                <a:off x="9100807" y="3398685"/>
                <a:ext cx="58320" cy="10440"/>
              </p14:xfrm>
            </p:contentPart>
          </mc:Choice>
          <mc:Fallback xmlns="">
            <p:pic>
              <p:nvPicPr>
                <p:cNvPr id="217" name="墨迹 216">
                  <a:extLst>
                    <a:ext uri="{FF2B5EF4-FFF2-40B4-BE49-F238E27FC236}">
                      <a16:creationId xmlns:a16="http://schemas.microsoft.com/office/drawing/2014/main" id="{541C8C2B-993B-A2A1-4FBF-3043C730BA82}"/>
                    </a:ext>
                  </a:extLst>
                </p:cNvPr>
                <p:cNvPicPr/>
                <p:nvPr/>
              </p:nvPicPr>
              <p:blipFill>
                <a:blip r:embed="rId364"/>
                <a:stretch>
                  <a:fillRect/>
                </a:stretch>
              </p:blipFill>
              <p:spPr>
                <a:xfrm>
                  <a:off x="9091807" y="3390045"/>
                  <a:ext cx="759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81" name="墨迹 280">
                  <a:extLst>
                    <a:ext uri="{FF2B5EF4-FFF2-40B4-BE49-F238E27FC236}">
                      <a16:creationId xmlns:a16="http://schemas.microsoft.com/office/drawing/2014/main" id="{511A4636-360E-78E1-B6FA-540F947DF92A}"/>
                    </a:ext>
                  </a:extLst>
                </p14:cNvPr>
                <p14:cNvContentPartPr/>
                <p14:nvPr/>
              </p14:nvContentPartPr>
              <p14:xfrm>
                <a:off x="6007404" y="3389107"/>
                <a:ext cx="20880" cy="9720"/>
              </p14:xfrm>
            </p:contentPart>
          </mc:Choice>
          <mc:Fallback xmlns="">
            <p:pic>
              <p:nvPicPr>
                <p:cNvPr id="281" name="墨迹 280">
                  <a:extLst>
                    <a:ext uri="{FF2B5EF4-FFF2-40B4-BE49-F238E27FC236}">
                      <a16:creationId xmlns:a16="http://schemas.microsoft.com/office/drawing/2014/main" id="{511A4636-360E-78E1-B6FA-540F947DF92A}"/>
                    </a:ext>
                  </a:extLst>
                </p:cNvPr>
                <p:cNvPicPr/>
                <p:nvPr/>
              </p:nvPicPr>
              <p:blipFill>
                <a:blip r:embed="rId366"/>
                <a:stretch>
                  <a:fillRect/>
                </a:stretch>
              </p:blipFill>
              <p:spPr>
                <a:xfrm>
                  <a:off x="5998764" y="3380107"/>
                  <a:ext cx="385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82" name="墨迹 281">
                  <a:extLst>
                    <a:ext uri="{FF2B5EF4-FFF2-40B4-BE49-F238E27FC236}">
                      <a16:creationId xmlns:a16="http://schemas.microsoft.com/office/drawing/2014/main" id="{50B89070-C9C9-F336-A21E-C54EDE4B8930}"/>
                    </a:ext>
                  </a:extLst>
                </p14:cNvPr>
                <p14:cNvContentPartPr/>
                <p14:nvPr/>
              </p14:nvContentPartPr>
              <p14:xfrm>
                <a:off x="6341844" y="3084907"/>
                <a:ext cx="24840" cy="342720"/>
              </p14:xfrm>
            </p:contentPart>
          </mc:Choice>
          <mc:Fallback xmlns="">
            <p:pic>
              <p:nvPicPr>
                <p:cNvPr id="282" name="墨迹 281">
                  <a:extLst>
                    <a:ext uri="{FF2B5EF4-FFF2-40B4-BE49-F238E27FC236}">
                      <a16:creationId xmlns:a16="http://schemas.microsoft.com/office/drawing/2014/main" id="{50B89070-C9C9-F336-A21E-C54EDE4B8930}"/>
                    </a:ext>
                  </a:extLst>
                </p:cNvPr>
                <p:cNvPicPr/>
                <p:nvPr/>
              </p:nvPicPr>
              <p:blipFill>
                <a:blip r:embed="rId368"/>
                <a:stretch>
                  <a:fillRect/>
                </a:stretch>
              </p:blipFill>
              <p:spPr>
                <a:xfrm>
                  <a:off x="6332844" y="3075907"/>
                  <a:ext cx="4248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83" name="墨迹 282">
                  <a:extLst>
                    <a:ext uri="{FF2B5EF4-FFF2-40B4-BE49-F238E27FC236}">
                      <a16:creationId xmlns:a16="http://schemas.microsoft.com/office/drawing/2014/main" id="{2C6E6DE8-63AB-60CA-C0BC-70329D1BE86F}"/>
                    </a:ext>
                  </a:extLst>
                </p14:cNvPr>
                <p14:cNvContentPartPr/>
                <p14:nvPr/>
              </p14:nvContentPartPr>
              <p14:xfrm>
                <a:off x="6321684" y="3015067"/>
                <a:ext cx="24480" cy="476280"/>
              </p14:xfrm>
            </p:contentPart>
          </mc:Choice>
          <mc:Fallback xmlns="">
            <p:pic>
              <p:nvPicPr>
                <p:cNvPr id="283" name="墨迹 282">
                  <a:extLst>
                    <a:ext uri="{FF2B5EF4-FFF2-40B4-BE49-F238E27FC236}">
                      <a16:creationId xmlns:a16="http://schemas.microsoft.com/office/drawing/2014/main" id="{2C6E6DE8-63AB-60CA-C0BC-70329D1BE86F}"/>
                    </a:ext>
                  </a:extLst>
                </p:cNvPr>
                <p:cNvPicPr/>
                <p:nvPr/>
              </p:nvPicPr>
              <p:blipFill>
                <a:blip r:embed="rId370"/>
                <a:stretch>
                  <a:fillRect/>
                </a:stretch>
              </p:blipFill>
              <p:spPr>
                <a:xfrm>
                  <a:off x="6313044" y="3006067"/>
                  <a:ext cx="4212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84" name="墨迹 283">
                  <a:extLst>
                    <a:ext uri="{FF2B5EF4-FFF2-40B4-BE49-F238E27FC236}">
                      <a16:creationId xmlns:a16="http://schemas.microsoft.com/office/drawing/2014/main" id="{A07D328C-A7FC-C7A0-B03B-249A4E1F5CDE}"/>
                    </a:ext>
                  </a:extLst>
                </p14:cNvPr>
                <p14:cNvContentPartPr/>
                <p14:nvPr/>
              </p14:nvContentPartPr>
              <p14:xfrm>
                <a:off x="6152844" y="3187147"/>
                <a:ext cx="123120" cy="209880"/>
              </p14:xfrm>
            </p:contentPart>
          </mc:Choice>
          <mc:Fallback xmlns="">
            <p:pic>
              <p:nvPicPr>
                <p:cNvPr id="284" name="墨迹 283">
                  <a:extLst>
                    <a:ext uri="{FF2B5EF4-FFF2-40B4-BE49-F238E27FC236}">
                      <a16:creationId xmlns:a16="http://schemas.microsoft.com/office/drawing/2014/main" id="{A07D328C-A7FC-C7A0-B03B-249A4E1F5CDE}"/>
                    </a:ext>
                  </a:extLst>
                </p:cNvPr>
                <p:cNvPicPr/>
                <p:nvPr/>
              </p:nvPicPr>
              <p:blipFill>
                <a:blip r:embed="rId372"/>
                <a:stretch>
                  <a:fillRect/>
                </a:stretch>
              </p:blipFill>
              <p:spPr>
                <a:xfrm>
                  <a:off x="6143844" y="3178507"/>
                  <a:ext cx="1407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85" name="墨迹 284">
                  <a:extLst>
                    <a:ext uri="{FF2B5EF4-FFF2-40B4-BE49-F238E27FC236}">
                      <a16:creationId xmlns:a16="http://schemas.microsoft.com/office/drawing/2014/main" id="{B67663CE-9FF3-2B7D-F801-4BB1CC9AE30F}"/>
                    </a:ext>
                  </a:extLst>
                </p14:cNvPr>
                <p14:cNvContentPartPr/>
                <p14:nvPr/>
              </p14:nvContentPartPr>
              <p14:xfrm>
                <a:off x="6442284" y="3132787"/>
                <a:ext cx="83880" cy="153000"/>
              </p14:xfrm>
            </p:contentPart>
          </mc:Choice>
          <mc:Fallback xmlns="">
            <p:pic>
              <p:nvPicPr>
                <p:cNvPr id="285" name="墨迹 284">
                  <a:extLst>
                    <a:ext uri="{FF2B5EF4-FFF2-40B4-BE49-F238E27FC236}">
                      <a16:creationId xmlns:a16="http://schemas.microsoft.com/office/drawing/2014/main" id="{B67663CE-9FF3-2B7D-F801-4BB1CC9AE30F}"/>
                    </a:ext>
                  </a:extLst>
                </p:cNvPr>
                <p:cNvPicPr/>
                <p:nvPr/>
              </p:nvPicPr>
              <p:blipFill>
                <a:blip r:embed="rId374"/>
                <a:stretch>
                  <a:fillRect/>
                </a:stretch>
              </p:blipFill>
              <p:spPr>
                <a:xfrm>
                  <a:off x="6433644" y="3124147"/>
                  <a:ext cx="1015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86" name="墨迹 285">
                  <a:extLst>
                    <a:ext uri="{FF2B5EF4-FFF2-40B4-BE49-F238E27FC236}">
                      <a16:creationId xmlns:a16="http://schemas.microsoft.com/office/drawing/2014/main" id="{47DE46BA-DF65-DAF0-F210-ADC537DE25D8}"/>
                    </a:ext>
                  </a:extLst>
                </p14:cNvPr>
                <p14:cNvContentPartPr/>
                <p14:nvPr/>
              </p14:nvContentPartPr>
              <p14:xfrm>
                <a:off x="6591324" y="3065467"/>
                <a:ext cx="140040" cy="239400"/>
              </p14:xfrm>
            </p:contentPart>
          </mc:Choice>
          <mc:Fallback xmlns="">
            <p:pic>
              <p:nvPicPr>
                <p:cNvPr id="286" name="墨迹 285">
                  <a:extLst>
                    <a:ext uri="{FF2B5EF4-FFF2-40B4-BE49-F238E27FC236}">
                      <a16:creationId xmlns:a16="http://schemas.microsoft.com/office/drawing/2014/main" id="{47DE46BA-DF65-DAF0-F210-ADC537DE25D8}"/>
                    </a:ext>
                  </a:extLst>
                </p:cNvPr>
                <p:cNvPicPr/>
                <p:nvPr/>
              </p:nvPicPr>
              <p:blipFill>
                <a:blip r:embed="rId376"/>
                <a:stretch>
                  <a:fillRect/>
                </a:stretch>
              </p:blipFill>
              <p:spPr>
                <a:xfrm>
                  <a:off x="6582684" y="3056827"/>
                  <a:ext cx="15768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87" name="墨迹 286">
                  <a:extLst>
                    <a:ext uri="{FF2B5EF4-FFF2-40B4-BE49-F238E27FC236}">
                      <a16:creationId xmlns:a16="http://schemas.microsoft.com/office/drawing/2014/main" id="{F5DC112F-2828-AC22-0DD9-98F19FEBC995}"/>
                    </a:ext>
                  </a:extLst>
                </p14:cNvPr>
                <p14:cNvContentPartPr/>
                <p14:nvPr/>
              </p14:nvContentPartPr>
              <p14:xfrm>
                <a:off x="6654324" y="3136387"/>
                <a:ext cx="22680" cy="383040"/>
              </p14:xfrm>
            </p:contentPart>
          </mc:Choice>
          <mc:Fallback xmlns="">
            <p:pic>
              <p:nvPicPr>
                <p:cNvPr id="287" name="墨迹 286">
                  <a:extLst>
                    <a:ext uri="{FF2B5EF4-FFF2-40B4-BE49-F238E27FC236}">
                      <a16:creationId xmlns:a16="http://schemas.microsoft.com/office/drawing/2014/main" id="{F5DC112F-2828-AC22-0DD9-98F19FEBC995}"/>
                    </a:ext>
                  </a:extLst>
                </p:cNvPr>
                <p:cNvPicPr/>
                <p:nvPr/>
              </p:nvPicPr>
              <p:blipFill>
                <a:blip r:embed="rId378"/>
                <a:stretch>
                  <a:fillRect/>
                </a:stretch>
              </p:blipFill>
              <p:spPr>
                <a:xfrm>
                  <a:off x="6645684" y="3127387"/>
                  <a:ext cx="403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88" name="墨迹 287">
                  <a:extLst>
                    <a:ext uri="{FF2B5EF4-FFF2-40B4-BE49-F238E27FC236}">
                      <a16:creationId xmlns:a16="http://schemas.microsoft.com/office/drawing/2014/main" id="{5ED4E982-664A-96F1-BE1E-9CAC4986BDC9}"/>
                    </a:ext>
                  </a:extLst>
                </p14:cNvPr>
                <p14:cNvContentPartPr/>
                <p14:nvPr/>
              </p14:nvContentPartPr>
              <p14:xfrm>
                <a:off x="6849444" y="3042427"/>
                <a:ext cx="115200" cy="245520"/>
              </p14:xfrm>
            </p:contentPart>
          </mc:Choice>
          <mc:Fallback xmlns="">
            <p:pic>
              <p:nvPicPr>
                <p:cNvPr id="288" name="墨迹 287">
                  <a:extLst>
                    <a:ext uri="{FF2B5EF4-FFF2-40B4-BE49-F238E27FC236}">
                      <a16:creationId xmlns:a16="http://schemas.microsoft.com/office/drawing/2014/main" id="{5ED4E982-664A-96F1-BE1E-9CAC4986BDC9}"/>
                    </a:ext>
                  </a:extLst>
                </p:cNvPr>
                <p:cNvPicPr/>
                <p:nvPr/>
              </p:nvPicPr>
              <p:blipFill>
                <a:blip r:embed="rId380"/>
                <a:stretch>
                  <a:fillRect/>
                </a:stretch>
              </p:blipFill>
              <p:spPr>
                <a:xfrm>
                  <a:off x="6840804" y="3033427"/>
                  <a:ext cx="1328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89" name="墨迹 288">
                  <a:extLst>
                    <a:ext uri="{FF2B5EF4-FFF2-40B4-BE49-F238E27FC236}">
                      <a16:creationId xmlns:a16="http://schemas.microsoft.com/office/drawing/2014/main" id="{29FF98BE-6B61-7090-6B3C-BB0D3BDE2F77}"/>
                    </a:ext>
                  </a:extLst>
                </p14:cNvPr>
                <p14:cNvContentPartPr/>
                <p14:nvPr/>
              </p14:nvContentPartPr>
              <p14:xfrm>
                <a:off x="6856284" y="2930827"/>
                <a:ext cx="219600" cy="407880"/>
              </p14:xfrm>
            </p:contentPart>
          </mc:Choice>
          <mc:Fallback xmlns="">
            <p:pic>
              <p:nvPicPr>
                <p:cNvPr id="289" name="墨迹 288">
                  <a:extLst>
                    <a:ext uri="{FF2B5EF4-FFF2-40B4-BE49-F238E27FC236}">
                      <a16:creationId xmlns:a16="http://schemas.microsoft.com/office/drawing/2014/main" id="{29FF98BE-6B61-7090-6B3C-BB0D3BDE2F77}"/>
                    </a:ext>
                  </a:extLst>
                </p:cNvPr>
                <p:cNvPicPr/>
                <p:nvPr/>
              </p:nvPicPr>
              <p:blipFill>
                <a:blip r:embed="rId382"/>
                <a:stretch>
                  <a:fillRect/>
                </a:stretch>
              </p:blipFill>
              <p:spPr>
                <a:xfrm>
                  <a:off x="6847644" y="2921827"/>
                  <a:ext cx="23724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90" name="墨迹 289">
                  <a:extLst>
                    <a:ext uri="{FF2B5EF4-FFF2-40B4-BE49-F238E27FC236}">
                      <a16:creationId xmlns:a16="http://schemas.microsoft.com/office/drawing/2014/main" id="{55FB40BB-D836-5DAA-0452-A82BBE6A68A8}"/>
                    </a:ext>
                  </a:extLst>
                </p14:cNvPr>
                <p14:cNvContentPartPr/>
                <p14:nvPr/>
              </p14:nvContentPartPr>
              <p14:xfrm>
                <a:off x="7001004" y="3102187"/>
                <a:ext cx="23760" cy="413640"/>
              </p14:xfrm>
            </p:contentPart>
          </mc:Choice>
          <mc:Fallback xmlns="">
            <p:pic>
              <p:nvPicPr>
                <p:cNvPr id="290" name="墨迹 289">
                  <a:extLst>
                    <a:ext uri="{FF2B5EF4-FFF2-40B4-BE49-F238E27FC236}">
                      <a16:creationId xmlns:a16="http://schemas.microsoft.com/office/drawing/2014/main" id="{55FB40BB-D836-5DAA-0452-A82BBE6A68A8}"/>
                    </a:ext>
                  </a:extLst>
                </p:cNvPr>
                <p:cNvPicPr/>
                <p:nvPr/>
              </p:nvPicPr>
              <p:blipFill>
                <a:blip r:embed="rId384"/>
                <a:stretch>
                  <a:fillRect/>
                </a:stretch>
              </p:blipFill>
              <p:spPr>
                <a:xfrm>
                  <a:off x="6992364" y="3093187"/>
                  <a:ext cx="41400" cy="43128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91" name="墨迹 290">
                  <a:extLst>
                    <a:ext uri="{FF2B5EF4-FFF2-40B4-BE49-F238E27FC236}">
                      <a16:creationId xmlns:a16="http://schemas.microsoft.com/office/drawing/2014/main" id="{B5EEFEBC-4C8D-38FE-8A7C-4AAABD2D2221}"/>
                    </a:ext>
                  </a:extLst>
                </p14:cNvPr>
                <p14:cNvContentPartPr/>
                <p14:nvPr/>
              </p14:nvContentPartPr>
              <p14:xfrm>
                <a:off x="6898044" y="3322147"/>
                <a:ext cx="214560" cy="74880"/>
              </p14:xfrm>
            </p:contentPart>
          </mc:Choice>
          <mc:Fallback xmlns="">
            <p:pic>
              <p:nvPicPr>
                <p:cNvPr id="291" name="墨迹 290">
                  <a:extLst>
                    <a:ext uri="{FF2B5EF4-FFF2-40B4-BE49-F238E27FC236}">
                      <a16:creationId xmlns:a16="http://schemas.microsoft.com/office/drawing/2014/main" id="{B5EEFEBC-4C8D-38FE-8A7C-4AAABD2D2221}"/>
                    </a:ext>
                  </a:extLst>
                </p:cNvPr>
                <p:cNvPicPr/>
                <p:nvPr/>
              </p:nvPicPr>
              <p:blipFill>
                <a:blip r:embed="rId386"/>
                <a:stretch>
                  <a:fillRect/>
                </a:stretch>
              </p:blipFill>
              <p:spPr>
                <a:xfrm>
                  <a:off x="6889044" y="3313507"/>
                  <a:ext cx="23220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92" name="墨迹 291">
                  <a:extLst>
                    <a:ext uri="{FF2B5EF4-FFF2-40B4-BE49-F238E27FC236}">
                      <a16:creationId xmlns:a16="http://schemas.microsoft.com/office/drawing/2014/main" id="{F16CFB59-D5B2-FB9F-2799-D457069516A2}"/>
                    </a:ext>
                  </a:extLst>
                </p14:cNvPr>
                <p14:cNvContentPartPr/>
                <p14:nvPr/>
              </p14:nvContentPartPr>
              <p14:xfrm>
                <a:off x="7212684" y="3221707"/>
                <a:ext cx="45720" cy="168480"/>
              </p14:xfrm>
            </p:contentPart>
          </mc:Choice>
          <mc:Fallback xmlns="">
            <p:pic>
              <p:nvPicPr>
                <p:cNvPr id="292" name="墨迹 291">
                  <a:extLst>
                    <a:ext uri="{FF2B5EF4-FFF2-40B4-BE49-F238E27FC236}">
                      <a16:creationId xmlns:a16="http://schemas.microsoft.com/office/drawing/2014/main" id="{F16CFB59-D5B2-FB9F-2799-D457069516A2}"/>
                    </a:ext>
                  </a:extLst>
                </p:cNvPr>
                <p:cNvPicPr/>
                <p:nvPr/>
              </p:nvPicPr>
              <p:blipFill>
                <a:blip r:embed="rId388"/>
                <a:stretch>
                  <a:fillRect/>
                </a:stretch>
              </p:blipFill>
              <p:spPr>
                <a:xfrm>
                  <a:off x="7203684" y="3212707"/>
                  <a:ext cx="633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93" name="墨迹 292">
                  <a:extLst>
                    <a:ext uri="{FF2B5EF4-FFF2-40B4-BE49-F238E27FC236}">
                      <a16:creationId xmlns:a16="http://schemas.microsoft.com/office/drawing/2014/main" id="{61A6FE2D-C94B-29FD-D4A5-F031A39536D5}"/>
                    </a:ext>
                  </a:extLst>
                </p14:cNvPr>
                <p14:cNvContentPartPr/>
                <p14:nvPr/>
              </p14:nvContentPartPr>
              <p14:xfrm>
                <a:off x="7301964" y="3084907"/>
                <a:ext cx="153720" cy="333360"/>
              </p14:xfrm>
            </p:contentPart>
          </mc:Choice>
          <mc:Fallback xmlns="">
            <p:pic>
              <p:nvPicPr>
                <p:cNvPr id="293" name="墨迹 292">
                  <a:extLst>
                    <a:ext uri="{FF2B5EF4-FFF2-40B4-BE49-F238E27FC236}">
                      <a16:creationId xmlns:a16="http://schemas.microsoft.com/office/drawing/2014/main" id="{61A6FE2D-C94B-29FD-D4A5-F031A39536D5}"/>
                    </a:ext>
                  </a:extLst>
                </p:cNvPr>
                <p:cNvPicPr/>
                <p:nvPr/>
              </p:nvPicPr>
              <p:blipFill>
                <a:blip r:embed="rId390"/>
                <a:stretch>
                  <a:fillRect/>
                </a:stretch>
              </p:blipFill>
              <p:spPr>
                <a:xfrm>
                  <a:off x="7292964" y="3075907"/>
                  <a:ext cx="17136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94" name="墨迹 293">
                  <a:extLst>
                    <a:ext uri="{FF2B5EF4-FFF2-40B4-BE49-F238E27FC236}">
                      <a16:creationId xmlns:a16="http://schemas.microsoft.com/office/drawing/2014/main" id="{6B3CF1C6-B5DA-61C3-D097-C39634910D2D}"/>
                    </a:ext>
                  </a:extLst>
                </p14:cNvPr>
                <p14:cNvContentPartPr/>
                <p14:nvPr/>
              </p14:nvContentPartPr>
              <p14:xfrm>
                <a:off x="7485924" y="3324307"/>
                <a:ext cx="37080" cy="78120"/>
              </p14:xfrm>
            </p:contentPart>
          </mc:Choice>
          <mc:Fallback xmlns="">
            <p:pic>
              <p:nvPicPr>
                <p:cNvPr id="294" name="墨迹 293">
                  <a:extLst>
                    <a:ext uri="{FF2B5EF4-FFF2-40B4-BE49-F238E27FC236}">
                      <a16:creationId xmlns:a16="http://schemas.microsoft.com/office/drawing/2014/main" id="{6B3CF1C6-B5DA-61C3-D097-C39634910D2D}"/>
                    </a:ext>
                  </a:extLst>
                </p:cNvPr>
                <p:cNvPicPr/>
                <p:nvPr/>
              </p:nvPicPr>
              <p:blipFill>
                <a:blip r:embed="rId392"/>
                <a:stretch>
                  <a:fillRect/>
                </a:stretch>
              </p:blipFill>
              <p:spPr>
                <a:xfrm>
                  <a:off x="7476924" y="3315307"/>
                  <a:ext cx="547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95" name="墨迹 294">
                  <a:extLst>
                    <a:ext uri="{FF2B5EF4-FFF2-40B4-BE49-F238E27FC236}">
                      <a16:creationId xmlns:a16="http://schemas.microsoft.com/office/drawing/2014/main" id="{48C63122-1B5F-4A05-E15F-7411631C9AF5}"/>
                    </a:ext>
                  </a:extLst>
                </p14:cNvPr>
                <p14:cNvContentPartPr/>
                <p14:nvPr/>
              </p14:nvContentPartPr>
              <p14:xfrm>
                <a:off x="7616964" y="2960707"/>
                <a:ext cx="295920" cy="534240"/>
              </p14:xfrm>
            </p:contentPart>
          </mc:Choice>
          <mc:Fallback xmlns="">
            <p:pic>
              <p:nvPicPr>
                <p:cNvPr id="295" name="墨迹 294">
                  <a:extLst>
                    <a:ext uri="{FF2B5EF4-FFF2-40B4-BE49-F238E27FC236}">
                      <a16:creationId xmlns:a16="http://schemas.microsoft.com/office/drawing/2014/main" id="{48C63122-1B5F-4A05-E15F-7411631C9AF5}"/>
                    </a:ext>
                  </a:extLst>
                </p:cNvPr>
                <p:cNvPicPr/>
                <p:nvPr/>
              </p:nvPicPr>
              <p:blipFill>
                <a:blip r:embed="rId394"/>
                <a:stretch>
                  <a:fillRect/>
                </a:stretch>
              </p:blipFill>
              <p:spPr>
                <a:xfrm>
                  <a:off x="7607964" y="2951707"/>
                  <a:ext cx="31356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96" name="墨迹 295">
                  <a:extLst>
                    <a:ext uri="{FF2B5EF4-FFF2-40B4-BE49-F238E27FC236}">
                      <a16:creationId xmlns:a16="http://schemas.microsoft.com/office/drawing/2014/main" id="{D9485EC0-5473-B6D6-4D02-69BA85ADA859}"/>
                    </a:ext>
                  </a:extLst>
                </p14:cNvPr>
                <p14:cNvContentPartPr/>
                <p14:nvPr/>
              </p14:nvContentPartPr>
              <p14:xfrm>
                <a:off x="8109804" y="3392347"/>
                <a:ext cx="12240" cy="3960"/>
              </p14:xfrm>
            </p:contentPart>
          </mc:Choice>
          <mc:Fallback xmlns="">
            <p:pic>
              <p:nvPicPr>
                <p:cNvPr id="296" name="墨迹 295">
                  <a:extLst>
                    <a:ext uri="{FF2B5EF4-FFF2-40B4-BE49-F238E27FC236}">
                      <a16:creationId xmlns:a16="http://schemas.microsoft.com/office/drawing/2014/main" id="{D9485EC0-5473-B6D6-4D02-69BA85ADA859}"/>
                    </a:ext>
                  </a:extLst>
                </p:cNvPr>
                <p:cNvPicPr/>
                <p:nvPr/>
              </p:nvPicPr>
              <p:blipFill>
                <a:blip r:embed="rId396"/>
                <a:stretch>
                  <a:fillRect/>
                </a:stretch>
              </p:blipFill>
              <p:spPr>
                <a:xfrm>
                  <a:off x="8101164" y="3383707"/>
                  <a:ext cx="298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97" name="墨迹 296">
                  <a:extLst>
                    <a:ext uri="{FF2B5EF4-FFF2-40B4-BE49-F238E27FC236}">
                      <a16:creationId xmlns:a16="http://schemas.microsoft.com/office/drawing/2014/main" id="{139FEAA8-81E9-5B1C-4004-A258803630D9}"/>
                    </a:ext>
                  </a:extLst>
                </p14:cNvPr>
                <p14:cNvContentPartPr/>
                <p14:nvPr/>
              </p14:nvContentPartPr>
              <p14:xfrm>
                <a:off x="7340844" y="2580547"/>
                <a:ext cx="1246320" cy="1194480"/>
              </p14:xfrm>
            </p:contentPart>
          </mc:Choice>
          <mc:Fallback xmlns="">
            <p:pic>
              <p:nvPicPr>
                <p:cNvPr id="297" name="墨迹 296">
                  <a:extLst>
                    <a:ext uri="{FF2B5EF4-FFF2-40B4-BE49-F238E27FC236}">
                      <a16:creationId xmlns:a16="http://schemas.microsoft.com/office/drawing/2014/main" id="{139FEAA8-81E9-5B1C-4004-A258803630D9}"/>
                    </a:ext>
                  </a:extLst>
                </p:cNvPr>
                <p:cNvPicPr/>
                <p:nvPr/>
              </p:nvPicPr>
              <p:blipFill>
                <a:blip r:embed="rId398"/>
                <a:stretch>
                  <a:fillRect/>
                </a:stretch>
              </p:blipFill>
              <p:spPr>
                <a:xfrm>
                  <a:off x="7331844" y="2571907"/>
                  <a:ext cx="1263960" cy="1212120"/>
                </a:xfrm>
                <a:prstGeom prst="rect">
                  <a:avLst/>
                </a:prstGeom>
              </p:spPr>
            </p:pic>
          </mc:Fallback>
        </mc:AlternateContent>
      </p:grpSp>
      <p:grpSp>
        <p:nvGrpSpPr>
          <p:cNvPr id="339" name="组合 338">
            <a:extLst>
              <a:ext uri="{FF2B5EF4-FFF2-40B4-BE49-F238E27FC236}">
                <a16:creationId xmlns:a16="http://schemas.microsoft.com/office/drawing/2014/main" id="{1CB3809E-9BF1-A631-3DD2-7EAD6D9E21B8}"/>
              </a:ext>
            </a:extLst>
          </p:cNvPr>
          <p:cNvGrpSpPr/>
          <p:nvPr/>
        </p:nvGrpSpPr>
        <p:grpSpPr>
          <a:xfrm>
            <a:off x="6683124" y="4781587"/>
            <a:ext cx="3030120" cy="593640"/>
            <a:chOff x="6683124" y="4781587"/>
            <a:chExt cx="3030120" cy="593640"/>
          </a:xfrm>
        </p:grpSpPr>
        <mc:AlternateContent xmlns:mc="http://schemas.openxmlformats.org/markup-compatibility/2006" xmlns:p14="http://schemas.microsoft.com/office/powerpoint/2010/main">
          <mc:Choice Requires="p14">
            <p:contentPart p14:bwMode="auto" r:id="rId399">
              <p14:nvContentPartPr>
                <p14:cNvPr id="318" name="墨迹 317">
                  <a:extLst>
                    <a:ext uri="{FF2B5EF4-FFF2-40B4-BE49-F238E27FC236}">
                      <a16:creationId xmlns:a16="http://schemas.microsoft.com/office/drawing/2014/main" id="{760B14BC-9036-3E1F-2F59-9966BDF2C7D0}"/>
                    </a:ext>
                  </a:extLst>
                </p14:cNvPr>
                <p14:cNvContentPartPr/>
                <p14:nvPr/>
              </p14:nvContentPartPr>
              <p14:xfrm>
                <a:off x="6683124" y="4888147"/>
                <a:ext cx="379440" cy="374040"/>
              </p14:xfrm>
            </p:contentPart>
          </mc:Choice>
          <mc:Fallback xmlns="">
            <p:pic>
              <p:nvPicPr>
                <p:cNvPr id="318" name="墨迹 317">
                  <a:extLst>
                    <a:ext uri="{FF2B5EF4-FFF2-40B4-BE49-F238E27FC236}">
                      <a16:creationId xmlns:a16="http://schemas.microsoft.com/office/drawing/2014/main" id="{760B14BC-9036-3E1F-2F59-9966BDF2C7D0}"/>
                    </a:ext>
                  </a:extLst>
                </p:cNvPr>
                <p:cNvPicPr/>
                <p:nvPr/>
              </p:nvPicPr>
              <p:blipFill>
                <a:blip r:embed="rId400"/>
                <a:stretch>
                  <a:fillRect/>
                </a:stretch>
              </p:blipFill>
              <p:spPr>
                <a:xfrm>
                  <a:off x="6674484" y="4879507"/>
                  <a:ext cx="39708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319" name="墨迹 318">
                  <a:extLst>
                    <a:ext uri="{FF2B5EF4-FFF2-40B4-BE49-F238E27FC236}">
                      <a16:creationId xmlns:a16="http://schemas.microsoft.com/office/drawing/2014/main" id="{3E9E2971-63F1-93C5-3F43-0CF3611CC134}"/>
                    </a:ext>
                  </a:extLst>
                </p14:cNvPr>
                <p14:cNvContentPartPr/>
                <p14:nvPr/>
              </p14:nvContentPartPr>
              <p14:xfrm>
                <a:off x="7203684" y="4965187"/>
                <a:ext cx="99360" cy="292680"/>
              </p14:xfrm>
            </p:contentPart>
          </mc:Choice>
          <mc:Fallback xmlns="">
            <p:pic>
              <p:nvPicPr>
                <p:cNvPr id="319" name="墨迹 318">
                  <a:extLst>
                    <a:ext uri="{FF2B5EF4-FFF2-40B4-BE49-F238E27FC236}">
                      <a16:creationId xmlns:a16="http://schemas.microsoft.com/office/drawing/2014/main" id="{3E9E2971-63F1-93C5-3F43-0CF3611CC134}"/>
                    </a:ext>
                  </a:extLst>
                </p:cNvPr>
                <p:cNvPicPr/>
                <p:nvPr/>
              </p:nvPicPr>
              <p:blipFill>
                <a:blip r:embed="rId402"/>
                <a:stretch>
                  <a:fillRect/>
                </a:stretch>
              </p:blipFill>
              <p:spPr>
                <a:xfrm>
                  <a:off x="7195044" y="4956187"/>
                  <a:ext cx="11700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320" name="墨迹 319">
                  <a:extLst>
                    <a:ext uri="{FF2B5EF4-FFF2-40B4-BE49-F238E27FC236}">
                      <a16:creationId xmlns:a16="http://schemas.microsoft.com/office/drawing/2014/main" id="{3A92417B-944C-9DE1-3205-81D9DA3C7AD8}"/>
                    </a:ext>
                  </a:extLst>
                </p14:cNvPr>
                <p14:cNvContentPartPr/>
                <p14:nvPr/>
              </p14:nvContentPartPr>
              <p14:xfrm>
                <a:off x="7358124" y="4939267"/>
                <a:ext cx="143640" cy="278280"/>
              </p14:xfrm>
            </p:contentPart>
          </mc:Choice>
          <mc:Fallback xmlns="">
            <p:pic>
              <p:nvPicPr>
                <p:cNvPr id="320" name="墨迹 319">
                  <a:extLst>
                    <a:ext uri="{FF2B5EF4-FFF2-40B4-BE49-F238E27FC236}">
                      <a16:creationId xmlns:a16="http://schemas.microsoft.com/office/drawing/2014/main" id="{3A92417B-944C-9DE1-3205-81D9DA3C7AD8}"/>
                    </a:ext>
                  </a:extLst>
                </p:cNvPr>
                <p:cNvPicPr/>
                <p:nvPr/>
              </p:nvPicPr>
              <p:blipFill>
                <a:blip r:embed="rId404"/>
                <a:stretch>
                  <a:fillRect/>
                </a:stretch>
              </p:blipFill>
              <p:spPr>
                <a:xfrm>
                  <a:off x="7349124" y="4930267"/>
                  <a:ext cx="1612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321" name="墨迹 320">
                  <a:extLst>
                    <a:ext uri="{FF2B5EF4-FFF2-40B4-BE49-F238E27FC236}">
                      <a16:creationId xmlns:a16="http://schemas.microsoft.com/office/drawing/2014/main" id="{4ADA4EF4-10C1-47E9-5032-041595808B61}"/>
                    </a:ext>
                  </a:extLst>
                </p14:cNvPr>
                <p14:cNvContentPartPr/>
                <p14:nvPr/>
              </p14:nvContentPartPr>
              <p14:xfrm>
                <a:off x="7425444" y="5118907"/>
                <a:ext cx="115560" cy="104040"/>
              </p14:xfrm>
            </p:contentPart>
          </mc:Choice>
          <mc:Fallback xmlns="">
            <p:pic>
              <p:nvPicPr>
                <p:cNvPr id="321" name="墨迹 320">
                  <a:extLst>
                    <a:ext uri="{FF2B5EF4-FFF2-40B4-BE49-F238E27FC236}">
                      <a16:creationId xmlns:a16="http://schemas.microsoft.com/office/drawing/2014/main" id="{4ADA4EF4-10C1-47E9-5032-041595808B61}"/>
                    </a:ext>
                  </a:extLst>
                </p:cNvPr>
                <p:cNvPicPr/>
                <p:nvPr/>
              </p:nvPicPr>
              <p:blipFill>
                <a:blip r:embed="rId406"/>
                <a:stretch>
                  <a:fillRect/>
                </a:stretch>
              </p:blipFill>
              <p:spPr>
                <a:xfrm>
                  <a:off x="7416444" y="5109907"/>
                  <a:ext cx="1332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322" name="墨迹 321">
                  <a:extLst>
                    <a:ext uri="{FF2B5EF4-FFF2-40B4-BE49-F238E27FC236}">
                      <a16:creationId xmlns:a16="http://schemas.microsoft.com/office/drawing/2014/main" id="{F92664BF-383E-14DE-EB55-7F4483561571}"/>
                    </a:ext>
                  </a:extLst>
                </p14:cNvPr>
                <p14:cNvContentPartPr/>
                <p14:nvPr/>
              </p14:nvContentPartPr>
              <p14:xfrm>
                <a:off x="7640004" y="4970587"/>
                <a:ext cx="155520" cy="55800"/>
              </p14:xfrm>
            </p:contentPart>
          </mc:Choice>
          <mc:Fallback xmlns="">
            <p:pic>
              <p:nvPicPr>
                <p:cNvPr id="322" name="墨迹 321">
                  <a:extLst>
                    <a:ext uri="{FF2B5EF4-FFF2-40B4-BE49-F238E27FC236}">
                      <a16:creationId xmlns:a16="http://schemas.microsoft.com/office/drawing/2014/main" id="{F92664BF-383E-14DE-EB55-7F4483561571}"/>
                    </a:ext>
                  </a:extLst>
                </p:cNvPr>
                <p:cNvPicPr/>
                <p:nvPr/>
              </p:nvPicPr>
              <p:blipFill>
                <a:blip r:embed="rId408"/>
                <a:stretch>
                  <a:fillRect/>
                </a:stretch>
              </p:blipFill>
              <p:spPr>
                <a:xfrm>
                  <a:off x="7631004" y="4961947"/>
                  <a:ext cx="1731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323" name="墨迹 322">
                  <a:extLst>
                    <a:ext uri="{FF2B5EF4-FFF2-40B4-BE49-F238E27FC236}">
                      <a16:creationId xmlns:a16="http://schemas.microsoft.com/office/drawing/2014/main" id="{0B31B515-96CF-4BD3-BEB2-A74ED4E86D63}"/>
                    </a:ext>
                  </a:extLst>
                </p14:cNvPr>
                <p14:cNvContentPartPr/>
                <p14:nvPr/>
              </p14:nvContentPartPr>
              <p14:xfrm>
                <a:off x="7658004" y="4921987"/>
                <a:ext cx="93240" cy="327960"/>
              </p14:xfrm>
            </p:contentPart>
          </mc:Choice>
          <mc:Fallback xmlns="">
            <p:pic>
              <p:nvPicPr>
                <p:cNvPr id="323" name="墨迹 322">
                  <a:extLst>
                    <a:ext uri="{FF2B5EF4-FFF2-40B4-BE49-F238E27FC236}">
                      <a16:creationId xmlns:a16="http://schemas.microsoft.com/office/drawing/2014/main" id="{0B31B515-96CF-4BD3-BEB2-A74ED4E86D63}"/>
                    </a:ext>
                  </a:extLst>
                </p:cNvPr>
                <p:cNvPicPr/>
                <p:nvPr/>
              </p:nvPicPr>
              <p:blipFill>
                <a:blip r:embed="rId410"/>
                <a:stretch>
                  <a:fillRect/>
                </a:stretch>
              </p:blipFill>
              <p:spPr>
                <a:xfrm>
                  <a:off x="7649364" y="4913347"/>
                  <a:ext cx="11088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324" name="墨迹 323">
                  <a:extLst>
                    <a:ext uri="{FF2B5EF4-FFF2-40B4-BE49-F238E27FC236}">
                      <a16:creationId xmlns:a16="http://schemas.microsoft.com/office/drawing/2014/main" id="{5BDCD053-A542-61EC-A2CC-20746B9092ED}"/>
                    </a:ext>
                  </a:extLst>
                </p14:cNvPr>
                <p14:cNvContentPartPr/>
                <p14:nvPr/>
              </p14:nvContentPartPr>
              <p14:xfrm>
                <a:off x="7887684" y="4830547"/>
                <a:ext cx="74520" cy="544680"/>
              </p14:xfrm>
            </p:contentPart>
          </mc:Choice>
          <mc:Fallback xmlns="">
            <p:pic>
              <p:nvPicPr>
                <p:cNvPr id="324" name="墨迹 323">
                  <a:extLst>
                    <a:ext uri="{FF2B5EF4-FFF2-40B4-BE49-F238E27FC236}">
                      <a16:creationId xmlns:a16="http://schemas.microsoft.com/office/drawing/2014/main" id="{5BDCD053-A542-61EC-A2CC-20746B9092ED}"/>
                    </a:ext>
                  </a:extLst>
                </p:cNvPr>
                <p:cNvPicPr/>
                <p:nvPr/>
              </p:nvPicPr>
              <p:blipFill>
                <a:blip r:embed="rId412"/>
                <a:stretch>
                  <a:fillRect/>
                </a:stretch>
              </p:blipFill>
              <p:spPr>
                <a:xfrm>
                  <a:off x="7878684" y="4821547"/>
                  <a:ext cx="9216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325" name="墨迹 324">
                  <a:extLst>
                    <a:ext uri="{FF2B5EF4-FFF2-40B4-BE49-F238E27FC236}">
                      <a16:creationId xmlns:a16="http://schemas.microsoft.com/office/drawing/2014/main" id="{964CAD3C-E3FE-8F50-DE30-57CFFE00CC28}"/>
                    </a:ext>
                  </a:extLst>
                </p14:cNvPr>
                <p14:cNvContentPartPr/>
                <p14:nvPr/>
              </p14:nvContentPartPr>
              <p14:xfrm>
                <a:off x="7947444" y="5093347"/>
                <a:ext cx="78120" cy="82800"/>
              </p14:xfrm>
            </p:contentPart>
          </mc:Choice>
          <mc:Fallback xmlns="">
            <p:pic>
              <p:nvPicPr>
                <p:cNvPr id="325" name="墨迹 324">
                  <a:extLst>
                    <a:ext uri="{FF2B5EF4-FFF2-40B4-BE49-F238E27FC236}">
                      <a16:creationId xmlns:a16="http://schemas.microsoft.com/office/drawing/2014/main" id="{964CAD3C-E3FE-8F50-DE30-57CFFE00CC28}"/>
                    </a:ext>
                  </a:extLst>
                </p:cNvPr>
                <p:cNvPicPr/>
                <p:nvPr/>
              </p:nvPicPr>
              <p:blipFill>
                <a:blip r:embed="rId414"/>
                <a:stretch>
                  <a:fillRect/>
                </a:stretch>
              </p:blipFill>
              <p:spPr>
                <a:xfrm>
                  <a:off x="7938444" y="5084347"/>
                  <a:ext cx="957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326" name="墨迹 325">
                  <a:extLst>
                    <a:ext uri="{FF2B5EF4-FFF2-40B4-BE49-F238E27FC236}">
                      <a16:creationId xmlns:a16="http://schemas.microsoft.com/office/drawing/2014/main" id="{19F1006D-3F23-645B-38B0-E092E99717BC}"/>
                    </a:ext>
                  </a:extLst>
                </p14:cNvPr>
                <p14:cNvContentPartPr/>
                <p14:nvPr/>
              </p14:nvContentPartPr>
              <p14:xfrm>
                <a:off x="7245444" y="5125747"/>
                <a:ext cx="37080" cy="10440"/>
              </p14:xfrm>
            </p:contentPart>
          </mc:Choice>
          <mc:Fallback xmlns="">
            <p:pic>
              <p:nvPicPr>
                <p:cNvPr id="326" name="墨迹 325">
                  <a:extLst>
                    <a:ext uri="{FF2B5EF4-FFF2-40B4-BE49-F238E27FC236}">
                      <a16:creationId xmlns:a16="http://schemas.microsoft.com/office/drawing/2014/main" id="{19F1006D-3F23-645B-38B0-E092E99717BC}"/>
                    </a:ext>
                  </a:extLst>
                </p:cNvPr>
                <p:cNvPicPr/>
                <p:nvPr/>
              </p:nvPicPr>
              <p:blipFill>
                <a:blip r:embed="rId416"/>
                <a:stretch>
                  <a:fillRect/>
                </a:stretch>
              </p:blipFill>
              <p:spPr>
                <a:xfrm>
                  <a:off x="7236444" y="5116747"/>
                  <a:ext cx="547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27" name="墨迹 326">
                  <a:extLst>
                    <a:ext uri="{FF2B5EF4-FFF2-40B4-BE49-F238E27FC236}">
                      <a16:creationId xmlns:a16="http://schemas.microsoft.com/office/drawing/2014/main" id="{8DB590C4-9054-ACAC-8529-3BA7833739BE}"/>
                    </a:ext>
                  </a:extLst>
                </p14:cNvPr>
                <p14:cNvContentPartPr/>
                <p14:nvPr/>
              </p14:nvContentPartPr>
              <p14:xfrm>
                <a:off x="8098284" y="4946467"/>
                <a:ext cx="281520" cy="245160"/>
              </p14:xfrm>
            </p:contentPart>
          </mc:Choice>
          <mc:Fallback xmlns="">
            <p:pic>
              <p:nvPicPr>
                <p:cNvPr id="327" name="墨迹 326">
                  <a:extLst>
                    <a:ext uri="{FF2B5EF4-FFF2-40B4-BE49-F238E27FC236}">
                      <a16:creationId xmlns:a16="http://schemas.microsoft.com/office/drawing/2014/main" id="{8DB590C4-9054-ACAC-8529-3BA7833739BE}"/>
                    </a:ext>
                  </a:extLst>
                </p:cNvPr>
                <p:cNvPicPr/>
                <p:nvPr/>
              </p:nvPicPr>
              <p:blipFill>
                <a:blip r:embed="rId418"/>
                <a:stretch>
                  <a:fillRect/>
                </a:stretch>
              </p:blipFill>
              <p:spPr>
                <a:xfrm>
                  <a:off x="8089284" y="4937467"/>
                  <a:ext cx="2991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328" name="墨迹 327">
                  <a:extLst>
                    <a:ext uri="{FF2B5EF4-FFF2-40B4-BE49-F238E27FC236}">
                      <a16:creationId xmlns:a16="http://schemas.microsoft.com/office/drawing/2014/main" id="{AADF2BA6-ABCA-1F7F-1635-89788AB3AFFC}"/>
                    </a:ext>
                  </a:extLst>
                </p14:cNvPr>
                <p14:cNvContentPartPr/>
                <p14:nvPr/>
              </p14:nvContentPartPr>
              <p14:xfrm>
                <a:off x="8259204" y="4930627"/>
                <a:ext cx="99000" cy="262440"/>
              </p14:xfrm>
            </p:contentPart>
          </mc:Choice>
          <mc:Fallback xmlns="">
            <p:pic>
              <p:nvPicPr>
                <p:cNvPr id="328" name="墨迹 327">
                  <a:extLst>
                    <a:ext uri="{FF2B5EF4-FFF2-40B4-BE49-F238E27FC236}">
                      <a16:creationId xmlns:a16="http://schemas.microsoft.com/office/drawing/2014/main" id="{AADF2BA6-ABCA-1F7F-1635-89788AB3AFFC}"/>
                    </a:ext>
                  </a:extLst>
                </p:cNvPr>
                <p:cNvPicPr/>
                <p:nvPr/>
              </p:nvPicPr>
              <p:blipFill>
                <a:blip r:embed="rId420"/>
                <a:stretch>
                  <a:fillRect/>
                </a:stretch>
              </p:blipFill>
              <p:spPr>
                <a:xfrm>
                  <a:off x="8250204" y="4921987"/>
                  <a:ext cx="1166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329" name="墨迹 328">
                  <a:extLst>
                    <a:ext uri="{FF2B5EF4-FFF2-40B4-BE49-F238E27FC236}">
                      <a16:creationId xmlns:a16="http://schemas.microsoft.com/office/drawing/2014/main" id="{80A22086-1114-30E5-C22C-5E9651874B55}"/>
                    </a:ext>
                  </a:extLst>
                </p14:cNvPr>
                <p14:cNvContentPartPr/>
                <p14:nvPr/>
              </p14:nvContentPartPr>
              <p14:xfrm>
                <a:off x="8323284" y="4862227"/>
                <a:ext cx="172800" cy="311400"/>
              </p14:xfrm>
            </p:contentPart>
          </mc:Choice>
          <mc:Fallback xmlns="">
            <p:pic>
              <p:nvPicPr>
                <p:cNvPr id="329" name="墨迹 328">
                  <a:extLst>
                    <a:ext uri="{FF2B5EF4-FFF2-40B4-BE49-F238E27FC236}">
                      <a16:creationId xmlns:a16="http://schemas.microsoft.com/office/drawing/2014/main" id="{80A22086-1114-30E5-C22C-5E9651874B55}"/>
                    </a:ext>
                  </a:extLst>
                </p:cNvPr>
                <p:cNvPicPr/>
                <p:nvPr/>
              </p:nvPicPr>
              <p:blipFill>
                <a:blip r:embed="rId422"/>
                <a:stretch>
                  <a:fillRect/>
                </a:stretch>
              </p:blipFill>
              <p:spPr>
                <a:xfrm>
                  <a:off x="8314644" y="4853587"/>
                  <a:ext cx="19044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330" name="墨迹 329">
                  <a:extLst>
                    <a:ext uri="{FF2B5EF4-FFF2-40B4-BE49-F238E27FC236}">
                      <a16:creationId xmlns:a16="http://schemas.microsoft.com/office/drawing/2014/main" id="{A3107B6A-F5A3-1CD2-D9F5-B16CA4DEF3C6}"/>
                    </a:ext>
                  </a:extLst>
                </p14:cNvPr>
                <p14:cNvContentPartPr/>
                <p14:nvPr/>
              </p14:nvContentPartPr>
              <p14:xfrm>
                <a:off x="8532804" y="4888147"/>
                <a:ext cx="115920" cy="179640"/>
              </p14:xfrm>
            </p:contentPart>
          </mc:Choice>
          <mc:Fallback xmlns="">
            <p:pic>
              <p:nvPicPr>
                <p:cNvPr id="330" name="墨迹 329">
                  <a:extLst>
                    <a:ext uri="{FF2B5EF4-FFF2-40B4-BE49-F238E27FC236}">
                      <a16:creationId xmlns:a16="http://schemas.microsoft.com/office/drawing/2014/main" id="{A3107B6A-F5A3-1CD2-D9F5-B16CA4DEF3C6}"/>
                    </a:ext>
                  </a:extLst>
                </p:cNvPr>
                <p:cNvPicPr/>
                <p:nvPr/>
              </p:nvPicPr>
              <p:blipFill>
                <a:blip r:embed="rId424"/>
                <a:stretch>
                  <a:fillRect/>
                </a:stretch>
              </p:blipFill>
              <p:spPr>
                <a:xfrm>
                  <a:off x="8523804" y="4879507"/>
                  <a:ext cx="1335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31" name="墨迹 330">
                  <a:extLst>
                    <a:ext uri="{FF2B5EF4-FFF2-40B4-BE49-F238E27FC236}">
                      <a16:creationId xmlns:a16="http://schemas.microsoft.com/office/drawing/2014/main" id="{B36A3821-7910-A6AD-247E-66BC53AAFC8B}"/>
                    </a:ext>
                  </a:extLst>
                </p14:cNvPr>
                <p14:cNvContentPartPr/>
                <p14:nvPr/>
              </p14:nvContentPartPr>
              <p14:xfrm>
                <a:off x="8579604" y="5041867"/>
                <a:ext cx="46440" cy="135720"/>
              </p14:xfrm>
            </p:contentPart>
          </mc:Choice>
          <mc:Fallback xmlns="">
            <p:pic>
              <p:nvPicPr>
                <p:cNvPr id="331" name="墨迹 330">
                  <a:extLst>
                    <a:ext uri="{FF2B5EF4-FFF2-40B4-BE49-F238E27FC236}">
                      <a16:creationId xmlns:a16="http://schemas.microsoft.com/office/drawing/2014/main" id="{B36A3821-7910-A6AD-247E-66BC53AAFC8B}"/>
                    </a:ext>
                  </a:extLst>
                </p:cNvPr>
                <p:cNvPicPr/>
                <p:nvPr/>
              </p:nvPicPr>
              <p:blipFill>
                <a:blip r:embed="rId426"/>
                <a:stretch>
                  <a:fillRect/>
                </a:stretch>
              </p:blipFill>
              <p:spPr>
                <a:xfrm>
                  <a:off x="8570964" y="5033227"/>
                  <a:ext cx="640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332" name="墨迹 331">
                  <a:extLst>
                    <a:ext uri="{FF2B5EF4-FFF2-40B4-BE49-F238E27FC236}">
                      <a16:creationId xmlns:a16="http://schemas.microsoft.com/office/drawing/2014/main" id="{60E9B4B0-0E6D-F93D-5D12-61143EDF1235}"/>
                    </a:ext>
                  </a:extLst>
                </p14:cNvPr>
                <p14:cNvContentPartPr/>
                <p14:nvPr/>
              </p14:nvContentPartPr>
              <p14:xfrm>
                <a:off x="8648364" y="4947907"/>
                <a:ext cx="217800" cy="217800"/>
              </p14:xfrm>
            </p:contentPart>
          </mc:Choice>
          <mc:Fallback xmlns="">
            <p:pic>
              <p:nvPicPr>
                <p:cNvPr id="332" name="墨迹 331">
                  <a:extLst>
                    <a:ext uri="{FF2B5EF4-FFF2-40B4-BE49-F238E27FC236}">
                      <a16:creationId xmlns:a16="http://schemas.microsoft.com/office/drawing/2014/main" id="{60E9B4B0-0E6D-F93D-5D12-61143EDF1235}"/>
                    </a:ext>
                  </a:extLst>
                </p:cNvPr>
                <p:cNvPicPr/>
                <p:nvPr/>
              </p:nvPicPr>
              <p:blipFill>
                <a:blip r:embed="rId428"/>
                <a:stretch>
                  <a:fillRect/>
                </a:stretch>
              </p:blipFill>
              <p:spPr>
                <a:xfrm>
                  <a:off x="8639364" y="4939267"/>
                  <a:ext cx="2354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33" name="墨迹 332">
                  <a:extLst>
                    <a:ext uri="{FF2B5EF4-FFF2-40B4-BE49-F238E27FC236}">
                      <a16:creationId xmlns:a16="http://schemas.microsoft.com/office/drawing/2014/main" id="{AA7EE78F-FB9B-5AD7-7207-3CB3D871ED48}"/>
                    </a:ext>
                  </a:extLst>
                </p14:cNvPr>
                <p14:cNvContentPartPr/>
                <p14:nvPr/>
              </p14:nvContentPartPr>
              <p14:xfrm>
                <a:off x="8945004" y="4862587"/>
                <a:ext cx="133560" cy="346320"/>
              </p14:xfrm>
            </p:contentPart>
          </mc:Choice>
          <mc:Fallback xmlns="">
            <p:pic>
              <p:nvPicPr>
                <p:cNvPr id="333" name="墨迹 332">
                  <a:extLst>
                    <a:ext uri="{FF2B5EF4-FFF2-40B4-BE49-F238E27FC236}">
                      <a16:creationId xmlns:a16="http://schemas.microsoft.com/office/drawing/2014/main" id="{AA7EE78F-FB9B-5AD7-7207-3CB3D871ED48}"/>
                    </a:ext>
                  </a:extLst>
                </p:cNvPr>
                <p:cNvPicPr/>
                <p:nvPr/>
              </p:nvPicPr>
              <p:blipFill>
                <a:blip r:embed="rId430"/>
                <a:stretch>
                  <a:fillRect/>
                </a:stretch>
              </p:blipFill>
              <p:spPr>
                <a:xfrm>
                  <a:off x="8936364" y="4853947"/>
                  <a:ext cx="15120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34" name="墨迹 333">
                  <a:extLst>
                    <a:ext uri="{FF2B5EF4-FFF2-40B4-BE49-F238E27FC236}">
                      <a16:creationId xmlns:a16="http://schemas.microsoft.com/office/drawing/2014/main" id="{D85E43BA-832D-14A4-F34C-CE79ACD2BEDB}"/>
                    </a:ext>
                  </a:extLst>
                </p14:cNvPr>
                <p14:cNvContentPartPr/>
                <p14:nvPr/>
              </p14:nvContentPartPr>
              <p14:xfrm>
                <a:off x="9115284" y="4781587"/>
                <a:ext cx="173520" cy="352080"/>
              </p14:xfrm>
            </p:contentPart>
          </mc:Choice>
          <mc:Fallback xmlns="">
            <p:pic>
              <p:nvPicPr>
                <p:cNvPr id="334" name="墨迹 333">
                  <a:extLst>
                    <a:ext uri="{FF2B5EF4-FFF2-40B4-BE49-F238E27FC236}">
                      <a16:creationId xmlns:a16="http://schemas.microsoft.com/office/drawing/2014/main" id="{D85E43BA-832D-14A4-F34C-CE79ACD2BEDB}"/>
                    </a:ext>
                  </a:extLst>
                </p:cNvPr>
                <p:cNvPicPr/>
                <p:nvPr/>
              </p:nvPicPr>
              <p:blipFill>
                <a:blip r:embed="rId432"/>
                <a:stretch>
                  <a:fillRect/>
                </a:stretch>
              </p:blipFill>
              <p:spPr>
                <a:xfrm>
                  <a:off x="9106284" y="4772587"/>
                  <a:ext cx="19116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35" name="墨迹 334">
                  <a:extLst>
                    <a:ext uri="{FF2B5EF4-FFF2-40B4-BE49-F238E27FC236}">
                      <a16:creationId xmlns:a16="http://schemas.microsoft.com/office/drawing/2014/main" id="{9CF8290B-0554-1D04-AC5C-15F147D91549}"/>
                    </a:ext>
                  </a:extLst>
                </p14:cNvPr>
                <p14:cNvContentPartPr/>
                <p14:nvPr/>
              </p14:nvContentPartPr>
              <p14:xfrm>
                <a:off x="9143724" y="5050147"/>
                <a:ext cx="220680" cy="86400"/>
              </p14:xfrm>
            </p:contentPart>
          </mc:Choice>
          <mc:Fallback xmlns="">
            <p:pic>
              <p:nvPicPr>
                <p:cNvPr id="335" name="墨迹 334">
                  <a:extLst>
                    <a:ext uri="{FF2B5EF4-FFF2-40B4-BE49-F238E27FC236}">
                      <a16:creationId xmlns:a16="http://schemas.microsoft.com/office/drawing/2014/main" id="{9CF8290B-0554-1D04-AC5C-15F147D91549}"/>
                    </a:ext>
                  </a:extLst>
                </p:cNvPr>
                <p:cNvPicPr/>
                <p:nvPr/>
              </p:nvPicPr>
              <p:blipFill>
                <a:blip r:embed="rId434"/>
                <a:stretch>
                  <a:fillRect/>
                </a:stretch>
              </p:blipFill>
              <p:spPr>
                <a:xfrm>
                  <a:off x="9134724" y="5041507"/>
                  <a:ext cx="2383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36" name="墨迹 335">
                  <a:extLst>
                    <a:ext uri="{FF2B5EF4-FFF2-40B4-BE49-F238E27FC236}">
                      <a16:creationId xmlns:a16="http://schemas.microsoft.com/office/drawing/2014/main" id="{0D2BECCD-0B8E-9C1E-8B2A-79B3FA85B70A}"/>
                    </a:ext>
                  </a:extLst>
                </p14:cNvPr>
                <p14:cNvContentPartPr/>
                <p14:nvPr/>
              </p14:nvContentPartPr>
              <p14:xfrm>
                <a:off x="9365844" y="4911187"/>
                <a:ext cx="232920" cy="88560"/>
              </p14:xfrm>
            </p:contentPart>
          </mc:Choice>
          <mc:Fallback xmlns="">
            <p:pic>
              <p:nvPicPr>
                <p:cNvPr id="336" name="墨迹 335">
                  <a:extLst>
                    <a:ext uri="{FF2B5EF4-FFF2-40B4-BE49-F238E27FC236}">
                      <a16:creationId xmlns:a16="http://schemas.microsoft.com/office/drawing/2014/main" id="{0D2BECCD-0B8E-9C1E-8B2A-79B3FA85B70A}"/>
                    </a:ext>
                  </a:extLst>
                </p:cNvPr>
                <p:cNvPicPr/>
                <p:nvPr/>
              </p:nvPicPr>
              <p:blipFill>
                <a:blip r:embed="rId436"/>
                <a:stretch>
                  <a:fillRect/>
                </a:stretch>
              </p:blipFill>
              <p:spPr>
                <a:xfrm>
                  <a:off x="9357204" y="4902187"/>
                  <a:ext cx="250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37" name="墨迹 336">
                  <a:extLst>
                    <a:ext uri="{FF2B5EF4-FFF2-40B4-BE49-F238E27FC236}">
                      <a16:creationId xmlns:a16="http://schemas.microsoft.com/office/drawing/2014/main" id="{025C0147-C759-61E2-BB33-A4BD758606E4}"/>
                    </a:ext>
                  </a:extLst>
                </p14:cNvPr>
                <p14:cNvContentPartPr/>
                <p14:nvPr/>
              </p14:nvContentPartPr>
              <p14:xfrm>
                <a:off x="9508404" y="4811107"/>
                <a:ext cx="45720" cy="515520"/>
              </p14:xfrm>
            </p:contentPart>
          </mc:Choice>
          <mc:Fallback xmlns="">
            <p:pic>
              <p:nvPicPr>
                <p:cNvPr id="337" name="墨迹 336">
                  <a:extLst>
                    <a:ext uri="{FF2B5EF4-FFF2-40B4-BE49-F238E27FC236}">
                      <a16:creationId xmlns:a16="http://schemas.microsoft.com/office/drawing/2014/main" id="{025C0147-C759-61E2-BB33-A4BD758606E4}"/>
                    </a:ext>
                  </a:extLst>
                </p:cNvPr>
                <p:cNvPicPr/>
                <p:nvPr/>
              </p:nvPicPr>
              <p:blipFill>
                <a:blip r:embed="rId438"/>
                <a:stretch>
                  <a:fillRect/>
                </a:stretch>
              </p:blipFill>
              <p:spPr>
                <a:xfrm>
                  <a:off x="9499404" y="4802107"/>
                  <a:ext cx="63360" cy="5331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338" name="墨迹 337">
                  <a:extLst>
                    <a:ext uri="{FF2B5EF4-FFF2-40B4-BE49-F238E27FC236}">
                      <a16:creationId xmlns:a16="http://schemas.microsoft.com/office/drawing/2014/main" id="{505C334E-BDCC-8376-4610-3EAFD3A3F82B}"/>
                    </a:ext>
                  </a:extLst>
                </p14:cNvPr>
                <p14:cNvContentPartPr/>
                <p14:nvPr/>
              </p14:nvContentPartPr>
              <p14:xfrm>
                <a:off x="9402924" y="4802467"/>
                <a:ext cx="310320" cy="298800"/>
              </p14:xfrm>
            </p:contentPart>
          </mc:Choice>
          <mc:Fallback xmlns="">
            <p:pic>
              <p:nvPicPr>
                <p:cNvPr id="338" name="墨迹 337">
                  <a:extLst>
                    <a:ext uri="{FF2B5EF4-FFF2-40B4-BE49-F238E27FC236}">
                      <a16:creationId xmlns:a16="http://schemas.microsoft.com/office/drawing/2014/main" id="{505C334E-BDCC-8376-4610-3EAFD3A3F82B}"/>
                    </a:ext>
                  </a:extLst>
                </p:cNvPr>
                <p:cNvPicPr/>
                <p:nvPr/>
              </p:nvPicPr>
              <p:blipFill>
                <a:blip r:embed="rId440"/>
                <a:stretch>
                  <a:fillRect/>
                </a:stretch>
              </p:blipFill>
              <p:spPr>
                <a:xfrm>
                  <a:off x="9394284" y="4793827"/>
                  <a:ext cx="327960" cy="316440"/>
                </a:xfrm>
                <a:prstGeom prst="rect">
                  <a:avLst/>
                </a:prstGeom>
              </p:spPr>
            </p:pic>
          </mc:Fallback>
        </mc:AlternateContent>
      </p:grpSp>
      <p:grpSp>
        <p:nvGrpSpPr>
          <p:cNvPr id="342" name="组合 341">
            <a:extLst>
              <a:ext uri="{FF2B5EF4-FFF2-40B4-BE49-F238E27FC236}">
                <a16:creationId xmlns:a16="http://schemas.microsoft.com/office/drawing/2014/main" id="{BB1C2AD8-D7DD-033B-2D1E-75711D59C3C3}"/>
              </a:ext>
            </a:extLst>
          </p:cNvPr>
          <p:cNvGrpSpPr/>
          <p:nvPr/>
        </p:nvGrpSpPr>
        <p:grpSpPr>
          <a:xfrm>
            <a:off x="4060869" y="4797427"/>
            <a:ext cx="2392215" cy="598822"/>
            <a:chOff x="4060869" y="4797427"/>
            <a:chExt cx="2392215" cy="598822"/>
          </a:xfrm>
        </p:grpSpPr>
        <mc:AlternateContent xmlns:mc="http://schemas.openxmlformats.org/markup-compatibility/2006" xmlns:p14="http://schemas.microsoft.com/office/powerpoint/2010/main">
          <mc:Choice Requires="p14">
            <p:contentPart p14:bwMode="auto" r:id="rId441">
              <p14:nvContentPartPr>
                <p14:cNvPr id="299" name="墨迹 298">
                  <a:extLst>
                    <a:ext uri="{FF2B5EF4-FFF2-40B4-BE49-F238E27FC236}">
                      <a16:creationId xmlns:a16="http://schemas.microsoft.com/office/drawing/2014/main" id="{AB414160-E048-55B1-DBB8-7460DFA10B8E}"/>
                    </a:ext>
                  </a:extLst>
                </p14:cNvPr>
                <p14:cNvContentPartPr/>
                <p14:nvPr/>
              </p14:nvContentPartPr>
              <p14:xfrm>
                <a:off x="4060869" y="4938329"/>
                <a:ext cx="177480" cy="457920"/>
              </p14:xfrm>
            </p:contentPart>
          </mc:Choice>
          <mc:Fallback xmlns="">
            <p:pic>
              <p:nvPicPr>
                <p:cNvPr id="299" name="墨迹 298">
                  <a:extLst>
                    <a:ext uri="{FF2B5EF4-FFF2-40B4-BE49-F238E27FC236}">
                      <a16:creationId xmlns:a16="http://schemas.microsoft.com/office/drawing/2014/main" id="{AB414160-E048-55B1-DBB8-7460DFA10B8E}"/>
                    </a:ext>
                  </a:extLst>
                </p:cNvPr>
                <p:cNvPicPr/>
                <p:nvPr/>
              </p:nvPicPr>
              <p:blipFill>
                <a:blip r:embed="rId442"/>
                <a:stretch>
                  <a:fillRect/>
                </a:stretch>
              </p:blipFill>
              <p:spPr>
                <a:xfrm>
                  <a:off x="4051869" y="4929689"/>
                  <a:ext cx="1951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00" name="墨迹 299">
                  <a:extLst>
                    <a:ext uri="{FF2B5EF4-FFF2-40B4-BE49-F238E27FC236}">
                      <a16:creationId xmlns:a16="http://schemas.microsoft.com/office/drawing/2014/main" id="{22798563-ED24-13EE-D21F-14C7D449CBC3}"/>
                    </a:ext>
                  </a:extLst>
                </p14:cNvPr>
                <p14:cNvContentPartPr/>
                <p14:nvPr/>
              </p14:nvContentPartPr>
              <p14:xfrm>
                <a:off x="4178229" y="5032289"/>
                <a:ext cx="219240" cy="210960"/>
              </p14:xfrm>
            </p:contentPart>
          </mc:Choice>
          <mc:Fallback xmlns="">
            <p:pic>
              <p:nvPicPr>
                <p:cNvPr id="300" name="墨迹 299">
                  <a:extLst>
                    <a:ext uri="{FF2B5EF4-FFF2-40B4-BE49-F238E27FC236}">
                      <a16:creationId xmlns:a16="http://schemas.microsoft.com/office/drawing/2014/main" id="{22798563-ED24-13EE-D21F-14C7D449CBC3}"/>
                    </a:ext>
                  </a:extLst>
                </p:cNvPr>
                <p:cNvPicPr/>
                <p:nvPr/>
              </p:nvPicPr>
              <p:blipFill>
                <a:blip r:embed="rId444"/>
                <a:stretch>
                  <a:fillRect/>
                </a:stretch>
              </p:blipFill>
              <p:spPr>
                <a:xfrm>
                  <a:off x="4169589" y="5023649"/>
                  <a:ext cx="2368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02" name="墨迹 301">
                  <a:extLst>
                    <a:ext uri="{FF2B5EF4-FFF2-40B4-BE49-F238E27FC236}">
                      <a16:creationId xmlns:a16="http://schemas.microsoft.com/office/drawing/2014/main" id="{D3710BDA-6458-D46B-768A-07219A01E2A2}"/>
                    </a:ext>
                  </a:extLst>
                </p14:cNvPr>
                <p14:cNvContentPartPr/>
                <p14:nvPr/>
              </p14:nvContentPartPr>
              <p14:xfrm>
                <a:off x="4513029" y="5031209"/>
                <a:ext cx="198000" cy="210240"/>
              </p14:xfrm>
            </p:contentPart>
          </mc:Choice>
          <mc:Fallback xmlns="">
            <p:pic>
              <p:nvPicPr>
                <p:cNvPr id="302" name="墨迹 301">
                  <a:extLst>
                    <a:ext uri="{FF2B5EF4-FFF2-40B4-BE49-F238E27FC236}">
                      <a16:creationId xmlns:a16="http://schemas.microsoft.com/office/drawing/2014/main" id="{D3710BDA-6458-D46B-768A-07219A01E2A2}"/>
                    </a:ext>
                  </a:extLst>
                </p:cNvPr>
                <p:cNvPicPr/>
                <p:nvPr/>
              </p:nvPicPr>
              <p:blipFill>
                <a:blip r:embed="rId446"/>
                <a:stretch>
                  <a:fillRect/>
                </a:stretch>
              </p:blipFill>
              <p:spPr>
                <a:xfrm>
                  <a:off x="4504029" y="5022569"/>
                  <a:ext cx="2156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03" name="墨迹 302">
                  <a:extLst>
                    <a:ext uri="{FF2B5EF4-FFF2-40B4-BE49-F238E27FC236}">
                      <a16:creationId xmlns:a16="http://schemas.microsoft.com/office/drawing/2014/main" id="{9CA8DDCB-3693-9DDF-5D86-DD3F5D0C6AE2}"/>
                    </a:ext>
                  </a:extLst>
                </p14:cNvPr>
                <p14:cNvContentPartPr/>
                <p14:nvPr/>
              </p14:nvContentPartPr>
              <p14:xfrm>
                <a:off x="4781589" y="5005649"/>
                <a:ext cx="63360" cy="222480"/>
              </p14:xfrm>
            </p:contentPart>
          </mc:Choice>
          <mc:Fallback xmlns="">
            <p:pic>
              <p:nvPicPr>
                <p:cNvPr id="303" name="墨迹 302">
                  <a:extLst>
                    <a:ext uri="{FF2B5EF4-FFF2-40B4-BE49-F238E27FC236}">
                      <a16:creationId xmlns:a16="http://schemas.microsoft.com/office/drawing/2014/main" id="{9CA8DDCB-3693-9DDF-5D86-DD3F5D0C6AE2}"/>
                    </a:ext>
                  </a:extLst>
                </p:cNvPr>
                <p:cNvPicPr/>
                <p:nvPr/>
              </p:nvPicPr>
              <p:blipFill>
                <a:blip r:embed="rId448"/>
                <a:stretch>
                  <a:fillRect/>
                </a:stretch>
              </p:blipFill>
              <p:spPr>
                <a:xfrm>
                  <a:off x="4772949" y="4997009"/>
                  <a:ext cx="8100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04" name="墨迹 303">
                  <a:extLst>
                    <a:ext uri="{FF2B5EF4-FFF2-40B4-BE49-F238E27FC236}">
                      <a16:creationId xmlns:a16="http://schemas.microsoft.com/office/drawing/2014/main" id="{22B790FF-13D6-BBD7-4CE5-7C3FAAC279E9}"/>
                    </a:ext>
                  </a:extLst>
                </p14:cNvPr>
                <p14:cNvContentPartPr/>
                <p14:nvPr/>
              </p14:nvContentPartPr>
              <p14:xfrm>
                <a:off x="4809309" y="4963889"/>
                <a:ext cx="93960" cy="251640"/>
              </p14:xfrm>
            </p:contentPart>
          </mc:Choice>
          <mc:Fallback xmlns="">
            <p:pic>
              <p:nvPicPr>
                <p:cNvPr id="304" name="墨迹 303">
                  <a:extLst>
                    <a:ext uri="{FF2B5EF4-FFF2-40B4-BE49-F238E27FC236}">
                      <a16:creationId xmlns:a16="http://schemas.microsoft.com/office/drawing/2014/main" id="{22B790FF-13D6-BBD7-4CE5-7C3FAAC279E9}"/>
                    </a:ext>
                  </a:extLst>
                </p:cNvPr>
                <p:cNvPicPr/>
                <p:nvPr/>
              </p:nvPicPr>
              <p:blipFill>
                <a:blip r:embed="rId450"/>
                <a:stretch>
                  <a:fillRect/>
                </a:stretch>
              </p:blipFill>
              <p:spPr>
                <a:xfrm>
                  <a:off x="4800669" y="4955249"/>
                  <a:ext cx="11160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05" name="墨迹 304">
                  <a:extLst>
                    <a:ext uri="{FF2B5EF4-FFF2-40B4-BE49-F238E27FC236}">
                      <a16:creationId xmlns:a16="http://schemas.microsoft.com/office/drawing/2014/main" id="{77DBAB53-BA30-702D-6933-5B02555BF194}"/>
                    </a:ext>
                  </a:extLst>
                </p14:cNvPr>
                <p14:cNvContentPartPr/>
                <p14:nvPr/>
              </p14:nvContentPartPr>
              <p14:xfrm>
                <a:off x="4996149" y="5066129"/>
                <a:ext cx="19440" cy="156960"/>
              </p14:xfrm>
            </p:contentPart>
          </mc:Choice>
          <mc:Fallback xmlns="">
            <p:pic>
              <p:nvPicPr>
                <p:cNvPr id="305" name="墨迹 304">
                  <a:extLst>
                    <a:ext uri="{FF2B5EF4-FFF2-40B4-BE49-F238E27FC236}">
                      <a16:creationId xmlns:a16="http://schemas.microsoft.com/office/drawing/2014/main" id="{77DBAB53-BA30-702D-6933-5B02555BF194}"/>
                    </a:ext>
                  </a:extLst>
                </p:cNvPr>
                <p:cNvPicPr/>
                <p:nvPr/>
              </p:nvPicPr>
              <p:blipFill>
                <a:blip r:embed="rId452"/>
                <a:stretch>
                  <a:fillRect/>
                </a:stretch>
              </p:blipFill>
              <p:spPr>
                <a:xfrm>
                  <a:off x="4987509" y="5057489"/>
                  <a:ext cx="370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06" name="墨迹 305">
                  <a:extLst>
                    <a:ext uri="{FF2B5EF4-FFF2-40B4-BE49-F238E27FC236}">
                      <a16:creationId xmlns:a16="http://schemas.microsoft.com/office/drawing/2014/main" id="{F455BDF9-011A-6F73-E3D2-01D848E617F8}"/>
                    </a:ext>
                  </a:extLst>
                </p14:cNvPr>
                <p14:cNvContentPartPr/>
                <p14:nvPr/>
              </p14:nvContentPartPr>
              <p14:xfrm>
                <a:off x="5020989" y="4922849"/>
                <a:ext cx="77040" cy="309240"/>
              </p14:xfrm>
            </p:contentPart>
          </mc:Choice>
          <mc:Fallback xmlns="">
            <p:pic>
              <p:nvPicPr>
                <p:cNvPr id="306" name="墨迹 305">
                  <a:extLst>
                    <a:ext uri="{FF2B5EF4-FFF2-40B4-BE49-F238E27FC236}">
                      <a16:creationId xmlns:a16="http://schemas.microsoft.com/office/drawing/2014/main" id="{F455BDF9-011A-6F73-E3D2-01D848E617F8}"/>
                    </a:ext>
                  </a:extLst>
                </p:cNvPr>
                <p:cNvPicPr/>
                <p:nvPr/>
              </p:nvPicPr>
              <p:blipFill>
                <a:blip r:embed="rId454"/>
                <a:stretch>
                  <a:fillRect/>
                </a:stretch>
              </p:blipFill>
              <p:spPr>
                <a:xfrm>
                  <a:off x="5011989" y="4913849"/>
                  <a:ext cx="9468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07" name="墨迹 306">
                  <a:extLst>
                    <a:ext uri="{FF2B5EF4-FFF2-40B4-BE49-F238E27FC236}">
                      <a16:creationId xmlns:a16="http://schemas.microsoft.com/office/drawing/2014/main" id="{38E3946C-6D65-29A4-D9F6-2D9DE75E9799}"/>
                    </a:ext>
                  </a:extLst>
                </p14:cNvPr>
                <p14:cNvContentPartPr/>
                <p14:nvPr/>
              </p14:nvContentPartPr>
              <p14:xfrm>
                <a:off x="5501964" y="4911907"/>
                <a:ext cx="160200" cy="348480"/>
              </p14:xfrm>
            </p:contentPart>
          </mc:Choice>
          <mc:Fallback xmlns="">
            <p:pic>
              <p:nvPicPr>
                <p:cNvPr id="307" name="墨迹 306">
                  <a:extLst>
                    <a:ext uri="{FF2B5EF4-FFF2-40B4-BE49-F238E27FC236}">
                      <a16:creationId xmlns:a16="http://schemas.microsoft.com/office/drawing/2014/main" id="{38E3946C-6D65-29A4-D9F6-2D9DE75E9799}"/>
                    </a:ext>
                  </a:extLst>
                </p:cNvPr>
                <p:cNvPicPr/>
                <p:nvPr/>
              </p:nvPicPr>
              <p:blipFill>
                <a:blip r:embed="rId456"/>
                <a:stretch>
                  <a:fillRect/>
                </a:stretch>
              </p:blipFill>
              <p:spPr>
                <a:xfrm>
                  <a:off x="5492964" y="4902907"/>
                  <a:ext cx="17784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308" name="墨迹 307">
                  <a:extLst>
                    <a:ext uri="{FF2B5EF4-FFF2-40B4-BE49-F238E27FC236}">
                      <a16:creationId xmlns:a16="http://schemas.microsoft.com/office/drawing/2014/main" id="{533ECEA3-4D5E-0589-CCDD-761EF7EFBC3F}"/>
                    </a:ext>
                  </a:extLst>
                </p14:cNvPr>
                <p14:cNvContentPartPr/>
                <p14:nvPr/>
              </p14:nvContentPartPr>
              <p14:xfrm>
                <a:off x="5811204" y="5057707"/>
                <a:ext cx="13680" cy="13680"/>
              </p14:xfrm>
            </p:contentPart>
          </mc:Choice>
          <mc:Fallback xmlns="">
            <p:pic>
              <p:nvPicPr>
                <p:cNvPr id="308" name="墨迹 307">
                  <a:extLst>
                    <a:ext uri="{FF2B5EF4-FFF2-40B4-BE49-F238E27FC236}">
                      <a16:creationId xmlns:a16="http://schemas.microsoft.com/office/drawing/2014/main" id="{533ECEA3-4D5E-0589-CCDD-761EF7EFBC3F}"/>
                    </a:ext>
                  </a:extLst>
                </p:cNvPr>
                <p:cNvPicPr/>
                <p:nvPr/>
              </p:nvPicPr>
              <p:blipFill>
                <a:blip r:embed="rId458"/>
                <a:stretch>
                  <a:fillRect/>
                </a:stretch>
              </p:blipFill>
              <p:spPr>
                <a:xfrm>
                  <a:off x="5802204" y="5048707"/>
                  <a:ext cx="313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09" name="墨迹 308">
                  <a:extLst>
                    <a:ext uri="{FF2B5EF4-FFF2-40B4-BE49-F238E27FC236}">
                      <a16:creationId xmlns:a16="http://schemas.microsoft.com/office/drawing/2014/main" id="{9870102E-0ACD-CFA5-005E-E7E656165202}"/>
                    </a:ext>
                  </a:extLst>
                </p14:cNvPr>
                <p14:cNvContentPartPr/>
                <p14:nvPr/>
              </p14:nvContentPartPr>
              <p14:xfrm>
                <a:off x="5788524" y="5127187"/>
                <a:ext cx="5760" cy="107280"/>
              </p14:xfrm>
            </p:contentPart>
          </mc:Choice>
          <mc:Fallback xmlns="">
            <p:pic>
              <p:nvPicPr>
                <p:cNvPr id="309" name="墨迹 308">
                  <a:extLst>
                    <a:ext uri="{FF2B5EF4-FFF2-40B4-BE49-F238E27FC236}">
                      <a16:creationId xmlns:a16="http://schemas.microsoft.com/office/drawing/2014/main" id="{9870102E-0ACD-CFA5-005E-E7E656165202}"/>
                    </a:ext>
                  </a:extLst>
                </p:cNvPr>
                <p:cNvPicPr/>
                <p:nvPr/>
              </p:nvPicPr>
              <p:blipFill>
                <a:blip r:embed="rId460"/>
                <a:stretch>
                  <a:fillRect/>
                </a:stretch>
              </p:blipFill>
              <p:spPr>
                <a:xfrm>
                  <a:off x="5779884" y="5118187"/>
                  <a:ext cx="234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310" name="墨迹 309">
                  <a:extLst>
                    <a:ext uri="{FF2B5EF4-FFF2-40B4-BE49-F238E27FC236}">
                      <a16:creationId xmlns:a16="http://schemas.microsoft.com/office/drawing/2014/main" id="{C1A04DAE-C6C8-C0B4-2C8B-4432645FDF66}"/>
                    </a:ext>
                  </a:extLst>
                </p14:cNvPr>
                <p14:cNvContentPartPr/>
                <p14:nvPr/>
              </p14:nvContentPartPr>
              <p14:xfrm>
                <a:off x="5922084" y="4797427"/>
                <a:ext cx="264240" cy="582480"/>
              </p14:xfrm>
            </p:contentPart>
          </mc:Choice>
          <mc:Fallback xmlns="">
            <p:pic>
              <p:nvPicPr>
                <p:cNvPr id="310" name="墨迹 309">
                  <a:extLst>
                    <a:ext uri="{FF2B5EF4-FFF2-40B4-BE49-F238E27FC236}">
                      <a16:creationId xmlns:a16="http://schemas.microsoft.com/office/drawing/2014/main" id="{C1A04DAE-C6C8-C0B4-2C8B-4432645FDF66}"/>
                    </a:ext>
                  </a:extLst>
                </p:cNvPr>
                <p:cNvPicPr/>
                <p:nvPr/>
              </p:nvPicPr>
              <p:blipFill>
                <a:blip r:embed="rId462"/>
                <a:stretch>
                  <a:fillRect/>
                </a:stretch>
              </p:blipFill>
              <p:spPr>
                <a:xfrm>
                  <a:off x="5913444" y="4788427"/>
                  <a:ext cx="281880" cy="60012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311" name="墨迹 310">
                  <a:extLst>
                    <a:ext uri="{FF2B5EF4-FFF2-40B4-BE49-F238E27FC236}">
                      <a16:creationId xmlns:a16="http://schemas.microsoft.com/office/drawing/2014/main" id="{B6147C8B-C966-46A9-BB31-84BC498EF0A7}"/>
                    </a:ext>
                  </a:extLst>
                </p14:cNvPr>
                <p14:cNvContentPartPr/>
                <p14:nvPr/>
              </p14:nvContentPartPr>
              <p14:xfrm>
                <a:off x="5939724" y="5045467"/>
                <a:ext cx="94320" cy="93960"/>
              </p14:xfrm>
            </p:contentPart>
          </mc:Choice>
          <mc:Fallback xmlns="">
            <p:pic>
              <p:nvPicPr>
                <p:cNvPr id="311" name="墨迹 310">
                  <a:extLst>
                    <a:ext uri="{FF2B5EF4-FFF2-40B4-BE49-F238E27FC236}">
                      <a16:creationId xmlns:a16="http://schemas.microsoft.com/office/drawing/2014/main" id="{B6147C8B-C966-46A9-BB31-84BC498EF0A7}"/>
                    </a:ext>
                  </a:extLst>
                </p:cNvPr>
                <p:cNvPicPr/>
                <p:nvPr/>
              </p:nvPicPr>
              <p:blipFill>
                <a:blip r:embed="rId464"/>
                <a:stretch>
                  <a:fillRect/>
                </a:stretch>
              </p:blipFill>
              <p:spPr>
                <a:xfrm>
                  <a:off x="5931084" y="5036827"/>
                  <a:ext cx="111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312" name="墨迹 311">
                  <a:extLst>
                    <a:ext uri="{FF2B5EF4-FFF2-40B4-BE49-F238E27FC236}">
                      <a16:creationId xmlns:a16="http://schemas.microsoft.com/office/drawing/2014/main" id="{F86C7AC3-7AC7-7A0E-FA16-9A35C3005A28}"/>
                    </a:ext>
                  </a:extLst>
                </p14:cNvPr>
                <p14:cNvContentPartPr/>
                <p14:nvPr/>
              </p14:nvContentPartPr>
              <p14:xfrm>
                <a:off x="6332484" y="4964107"/>
                <a:ext cx="120600" cy="105480"/>
              </p14:xfrm>
            </p:contentPart>
          </mc:Choice>
          <mc:Fallback xmlns="">
            <p:pic>
              <p:nvPicPr>
                <p:cNvPr id="312" name="墨迹 311">
                  <a:extLst>
                    <a:ext uri="{FF2B5EF4-FFF2-40B4-BE49-F238E27FC236}">
                      <a16:creationId xmlns:a16="http://schemas.microsoft.com/office/drawing/2014/main" id="{F86C7AC3-7AC7-7A0E-FA16-9A35C3005A28}"/>
                    </a:ext>
                  </a:extLst>
                </p:cNvPr>
                <p:cNvPicPr/>
                <p:nvPr/>
              </p:nvPicPr>
              <p:blipFill>
                <a:blip r:embed="rId466"/>
                <a:stretch>
                  <a:fillRect/>
                </a:stretch>
              </p:blipFill>
              <p:spPr>
                <a:xfrm>
                  <a:off x="6323484" y="4955467"/>
                  <a:ext cx="1382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313" name="墨迹 312">
                  <a:extLst>
                    <a:ext uri="{FF2B5EF4-FFF2-40B4-BE49-F238E27FC236}">
                      <a16:creationId xmlns:a16="http://schemas.microsoft.com/office/drawing/2014/main" id="{8CB3816E-3373-E2F7-CCDE-400BFB0A862E}"/>
                    </a:ext>
                  </a:extLst>
                </p14:cNvPr>
                <p14:cNvContentPartPr/>
                <p14:nvPr/>
              </p14:nvContentPartPr>
              <p14:xfrm>
                <a:off x="6350844" y="4860787"/>
                <a:ext cx="26640" cy="464760"/>
              </p14:xfrm>
            </p:contentPart>
          </mc:Choice>
          <mc:Fallback xmlns="">
            <p:pic>
              <p:nvPicPr>
                <p:cNvPr id="313" name="墨迹 312">
                  <a:extLst>
                    <a:ext uri="{FF2B5EF4-FFF2-40B4-BE49-F238E27FC236}">
                      <a16:creationId xmlns:a16="http://schemas.microsoft.com/office/drawing/2014/main" id="{8CB3816E-3373-E2F7-CCDE-400BFB0A862E}"/>
                    </a:ext>
                  </a:extLst>
                </p:cNvPr>
                <p:cNvPicPr/>
                <p:nvPr/>
              </p:nvPicPr>
              <p:blipFill>
                <a:blip r:embed="rId468"/>
                <a:stretch>
                  <a:fillRect/>
                </a:stretch>
              </p:blipFill>
              <p:spPr>
                <a:xfrm>
                  <a:off x="6341844" y="4852147"/>
                  <a:ext cx="4428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316" name="墨迹 315">
                  <a:extLst>
                    <a:ext uri="{FF2B5EF4-FFF2-40B4-BE49-F238E27FC236}">
                      <a16:creationId xmlns:a16="http://schemas.microsoft.com/office/drawing/2014/main" id="{1AEE03EF-FAF5-D8E1-BFC1-07E0D7CEE7F8}"/>
                    </a:ext>
                  </a:extLst>
                </p14:cNvPr>
                <p14:cNvContentPartPr/>
                <p14:nvPr/>
              </p14:nvContentPartPr>
              <p14:xfrm>
                <a:off x="6340764" y="5082547"/>
                <a:ext cx="60480" cy="36720"/>
              </p14:xfrm>
            </p:contentPart>
          </mc:Choice>
          <mc:Fallback xmlns="">
            <p:pic>
              <p:nvPicPr>
                <p:cNvPr id="316" name="墨迹 315">
                  <a:extLst>
                    <a:ext uri="{FF2B5EF4-FFF2-40B4-BE49-F238E27FC236}">
                      <a16:creationId xmlns:a16="http://schemas.microsoft.com/office/drawing/2014/main" id="{1AEE03EF-FAF5-D8E1-BFC1-07E0D7CEE7F8}"/>
                    </a:ext>
                  </a:extLst>
                </p:cNvPr>
                <p:cNvPicPr/>
                <p:nvPr/>
              </p:nvPicPr>
              <p:blipFill>
                <a:blip r:embed="rId470"/>
                <a:stretch>
                  <a:fillRect/>
                </a:stretch>
              </p:blipFill>
              <p:spPr>
                <a:xfrm>
                  <a:off x="6332124" y="5073547"/>
                  <a:ext cx="781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317" name="墨迹 316">
                  <a:extLst>
                    <a:ext uri="{FF2B5EF4-FFF2-40B4-BE49-F238E27FC236}">
                      <a16:creationId xmlns:a16="http://schemas.microsoft.com/office/drawing/2014/main" id="{1E2FBC2F-9B2D-1034-FF2A-71AA3A0D6E66}"/>
                    </a:ext>
                  </a:extLst>
                </p14:cNvPr>
                <p14:cNvContentPartPr/>
                <p14:nvPr/>
              </p14:nvContentPartPr>
              <p14:xfrm>
                <a:off x="6340764" y="5024947"/>
                <a:ext cx="17280" cy="50400"/>
              </p14:xfrm>
            </p:contentPart>
          </mc:Choice>
          <mc:Fallback xmlns="">
            <p:pic>
              <p:nvPicPr>
                <p:cNvPr id="317" name="墨迹 316">
                  <a:extLst>
                    <a:ext uri="{FF2B5EF4-FFF2-40B4-BE49-F238E27FC236}">
                      <a16:creationId xmlns:a16="http://schemas.microsoft.com/office/drawing/2014/main" id="{1E2FBC2F-9B2D-1034-FF2A-71AA3A0D6E66}"/>
                    </a:ext>
                  </a:extLst>
                </p:cNvPr>
                <p:cNvPicPr/>
                <p:nvPr/>
              </p:nvPicPr>
              <p:blipFill>
                <a:blip r:embed="rId472"/>
                <a:stretch>
                  <a:fillRect/>
                </a:stretch>
              </p:blipFill>
              <p:spPr>
                <a:xfrm>
                  <a:off x="6332124" y="5015947"/>
                  <a:ext cx="349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341" name="墨迹 340">
                  <a:extLst>
                    <a:ext uri="{FF2B5EF4-FFF2-40B4-BE49-F238E27FC236}">
                      <a16:creationId xmlns:a16="http://schemas.microsoft.com/office/drawing/2014/main" id="{24921478-EF8C-162A-E6BC-A5ABACD8174C}"/>
                    </a:ext>
                  </a:extLst>
                </p14:cNvPr>
                <p14:cNvContentPartPr/>
                <p14:nvPr/>
              </p14:nvContentPartPr>
              <p14:xfrm>
                <a:off x="5155629" y="4975769"/>
                <a:ext cx="93600" cy="180360"/>
              </p14:xfrm>
            </p:contentPart>
          </mc:Choice>
          <mc:Fallback xmlns="">
            <p:pic>
              <p:nvPicPr>
                <p:cNvPr id="341" name="墨迹 340">
                  <a:extLst>
                    <a:ext uri="{FF2B5EF4-FFF2-40B4-BE49-F238E27FC236}">
                      <a16:creationId xmlns:a16="http://schemas.microsoft.com/office/drawing/2014/main" id="{24921478-EF8C-162A-E6BC-A5ABACD8174C}"/>
                    </a:ext>
                  </a:extLst>
                </p:cNvPr>
                <p:cNvPicPr/>
                <p:nvPr/>
              </p:nvPicPr>
              <p:blipFill>
                <a:blip r:embed="rId474"/>
                <a:stretch>
                  <a:fillRect/>
                </a:stretch>
              </p:blipFill>
              <p:spPr>
                <a:xfrm>
                  <a:off x="5146629" y="4967129"/>
                  <a:ext cx="111240" cy="198000"/>
                </a:xfrm>
                <a:prstGeom prst="rect">
                  <a:avLst/>
                </a:prstGeom>
              </p:spPr>
            </p:pic>
          </mc:Fallback>
        </mc:AlternateContent>
      </p:grpSp>
      <p:pic>
        <p:nvPicPr>
          <p:cNvPr id="343" name="Picture 2">
            <a:extLst>
              <a:ext uri="{FF2B5EF4-FFF2-40B4-BE49-F238E27FC236}">
                <a16:creationId xmlns:a16="http://schemas.microsoft.com/office/drawing/2014/main" id="{922A0039-0516-124E-42E4-B2F747C802B5}"/>
              </a:ext>
            </a:extLst>
          </p:cNvPr>
          <p:cNvPicPr>
            <a:picLocks noChangeAspect="1" noChangeArrowheads="1"/>
          </p:cNvPicPr>
          <p:nvPr/>
        </p:nvPicPr>
        <p:blipFill>
          <a:blip r:embed="rId475">
            <a:extLst>
              <a:ext uri="{28A0092B-C50C-407E-A947-70E740481C1C}">
                <a14:useLocalDpi xmlns:a14="http://schemas.microsoft.com/office/drawing/2010/main" val="0"/>
              </a:ext>
            </a:extLst>
          </a:blip>
          <a:srcRect/>
          <a:stretch>
            <a:fillRect/>
          </a:stretch>
        </p:blipFill>
        <p:spPr bwMode="auto">
          <a:xfrm>
            <a:off x="4718646" y="6194967"/>
            <a:ext cx="7191121" cy="2265203"/>
          </a:xfrm>
          <a:prstGeom prst="rect">
            <a:avLst/>
          </a:prstGeom>
          <a:noFill/>
          <a:extLst>
            <a:ext uri="{909E8E84-426E-40DD-AFC4-6F175D3DCCD1}">
              <a14:hiddenFill xmlns:a14="http://schemas.microsoft.com/office/drawing/2010/main">
                <a:solidFill>
                  <a:srgbClr val="FFFFFF"/>
                </a:solidFill>
              </a14:hiddenFill>
            </a:ext>
          </a:extLst>
        </p:spPr>
      </p:pic>
      <p:grpSp>
        <p:nvGrpSpPr>
          <p:cNvPr id="354" name="组合 353">
            <a:extLst>
              <a:ext uri="{FF2B5EF4-FFF2-40B4-BE49-F238E27FC236}">
                <a16:creationId xmlns:a16="http://schemas.microsoft.com/office/drawing/2014/main" id="{2BDA2635-2126-86D4-C6DB-CE623D703104}"/>
              </a:ext>
            </a:extLst>
          </p:cNvPr>
          <p:cNvGrpSpPr/>
          <p:nvPr/>
        </p:nvGrpSpPr>
        <p:grpSpPr>
          <a:xfrm>
            <a:off x="10648257" y="2931038"/>
            <a:ext cx="1547280" cy="2563920"/>
            <a:chOff x="10648257" y="2931038"/>
            <a:chExt cx="1547280" cy="2563920"/>
          </a:xfrm>
        </p:grpSpPr>
        <mc:AlternateContent xmlns:mc="http://schemas.openxmlformats.org/markup-compatibility/2006" xmlns:p14="http://schemas.microsoft.com/office/powerpoint/2010/main">
          <mc:Choice Requires="p14">
            <p:contentPart p14:bwMode="auto" r:id="rId476">
              <p14:nvContentPartPr>
                <p14:cNvPr id="344" name="墨迹 343">
                  <a:extLst>
                    <a:ext uri="{FF2B5EF4-FFF2-40B4-BE49-F238E27FC236}">
                      <a16:creationId xmlns:a16="http://schemas.microsoft.com/office/drawing/2014/main" id="{9C0635D6-1B90-8060-33AB-AAD29CF04AA9}"/>
                    </a:ext>
                  </a:extLst>
                </p14:cNvPr>
                <p14:cNvContentPartPr/>
                <p14:nvPr/>
              </p14:nvContentPartPr>
              <p14:xfrm>
                <a:off x="10722057" y="3057038"/>
                <a:ext cx="748800" cy="2437920"/>
              </p14:xfrm>
            </p:contentPart>
          </mc:Choice>
          <mc:Fallback xmlns="">
            <p:pic>
              <p:nvPicPr>
                <p:cNvPr id="344" name="墨迹 343">
                  <a:extLst>
                    <a:ext uri="{FF2B5EF4-FFF2-40B4-BE49-F238E27FC236}">
                      <a16:creationId xmlns:a16="http://schemas.microsoft.com/office/drawing/2014/main" id="{9C0635D6-1B90-8060-33AB-AAD29CF04AA9}"/>
                    </a:ext>
                  </a:extLst>
                </p:cNvPr>
                <p:cNvPicPr/>
                <p:nvPr/>
              </p:nvPicPr>
              <p:blipFill>
                <a:blip r:embed="rId477"/>
                <a:stretch>
                  <a:fillRect/>
                </a:stretch>
              </p:blipFill>
              <p:spPr>
                <a:xfrm>
                  <a:off x="10713057" y="3048398"/>
                  <a:ext cx="766440" cy="245556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45" name="墨迹 344">
                  <a:extLst>
                    <a:ext uri="{FF2B5EF4-FFF2-40B4-BE49-F238E27FC236}">
                      <a16:creationId xmlns:a16="http://schemas.microsoft.com/office/drawing/2014/main" id="{E03B26EF-CE9C-2B76-6FC6-34DA40740CBD}"/>
                    </a:ext>
                  </a:extLst>
                </p14:cNvPr>
                <p14:cNvContentPartPr/>
                <p14:nvPr/>
              </p14:nvContentPartPr>
              <p14:xfrm>
                <a:off x="10648257" y="2931038"/>
                <a:ext cx="264240" cy="320760"/>
              </p14:xfrm>
            </p:contentPart>
          </mc:Choice>
          <mc:Fallback xmlns="">
            <p:pic>
              <p:nvPicPr>
                <p:cNvPr id="345" name="墨迹 344">
                  <a:extLst>
                    <a:ext uri="{FF2B5EF4-FFF2-40B4-BE49-F238E27FC236}">
                      <a16:creationId xmlns:a16="http://schemas.microsoft.com/office/drawing/2014/main" id="{E03B26EF-CE9C-2B76-6FC6-34DA40740CBD}"/>
                    </a:ext>
                  </a:extLst>
                </p:cNvPr>
                <p:cNvPicPr/>
                <p:nvPr/>
              </p:nvPicPr>
              <p:blipFill>
                <a:blip r:embed="rId479"/>
                <a:stretch>
                  <a:fillRect/>
                </a:stretch>
              </p:blipFill>
              <p:spPr>
                <a:xfrm>
                  <a:off x="10639617" y="2922038"/>
                  <a:ext cx="28188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347" name="墨迹 346">
                  <a:extLst>
                    <a:ext uri="{FF2B5EF4-FFF2-40B4-BE49-F238E27FC236}">
                      <a16:creationId xmlns:a16="http://schemas.microsoft.com/office/drawing/2014/main" id="{0C3D2182-D652-52FD-59AE-01905590170E}"/>
                    </a:ext>
                  </a:extLst>
                </p14:cNvPr>
                <p14:cNvContentPartPr/>
                <p14:nvPr/>
              </p14:nvContentPartPr>
              <p14:xfrm>
                <a:off x="11559417" y="4347638"/>
                <a:ext cx="27000" cy="47520"/>
              </p14:xfrm>
            </p:contentPart>
          </mc:Choice>
          <mc:Fallback xmlns="">
            <p:pic>
              <p:nvPicPr>
                <p:cNvPr id="347" name="墨迹 346">
                  <a:extLst>
                    <a:ext uri="{FF2B5EF4-FFF2-40B4-BE49-F238E27FC236}">
                      <a16:creationId xmlns:a16="http://schemas.microsoft.com/office/drawing/2014/main" id="{0C3D2182-D652-52FD-59AE-01905590170E}"/>
                    </a:ext>
                  </a:extLst>
                </p:cNvPr>
                <p:cNvPicPr/>
                <p:nvPr/>
              </p:nvPicPr>
              <p:blipFill>
                <a:blip r:embed="rId481"/>
                <a:stretch>
                  <a:fillRect/>
                </a:stretch>
              </p:blipFill>
              <p:spPr>
                <a:xfrm>
                  <a:off x="11550417" y="4338638"/>
                  <a:ext cx="446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48" name="墨迹 347">
                  <a:extLst>
                    <a:ext uri="{FF2B5EF4-FFF2-40B4-BE49-F238E27FC236}">
                      <a16:creationId xmlns:a16="http://schemas.microsoft.com/office/drawing/2014/main" id="{5A68FABB-5CC5-C78A-71E4-205A34DA4B57}"/>
                    </a:ext>
                  </a:extLst>
                </p14:cNvPr>
                <p14:cNvContentPartPr/>
                <p14:nvPr/>
              </p14:nvContentPartPr>
              <p14:xfrm>
                <a:off x="11480217" y="4433678"/>
                <a:ext cx="95760" cy="48600"/>
              </p14:xfrm>
            </p:contentPart>
          </mc:Choice>
          <mc:Fallback xmlns="">
            <p:pic>
              <p:nvPicPr>
                <p:cNvPr id="348" name="墨迹 347">
                  <a:extLst>
                    <a:ext uri="{FF2B5EF4-FFF2-40B4-BE49-F238E27FC236}">
                      <a16:creationId xmlns:a16="http://schemas.microsoft.com/office/drawing/2014/main" id="{5A68FABB-5CC5-C78A-71E4-205A34DA4B57}"/>
                    </a:ext>
                  </a:extLst>
                </p:cNvPr>
                <p:cNvPicPr/>
                <p:nvPr/>
              </p:nvPicPr>
              <p:blipFill>
                <a:blip r:embed="rId483"/>
                <a:stretch>
                  <a:fillRect/>
                </a:stretch>
              </p:blipFill>
              <p:spPr>
                <a:xfrm>
                  <a:off x="11471217" y="4424678"/>
                  <a:ext cx="1134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349" name="墨迹 348">
                  <a:extLst>
                    <a:ext uri="{FF2B5EF4-FFF2-40B4-BE49-F238E27FC236}">
                      <a16:creationId xmlns:a16="http://schemas.microsoft.com/office/drawing/2014/main" id="{8D59BFA8-D3FB-1504-B447-32C87224959A}"/>
                    </a:ext>
                  </a:extLst>
                </p14:cNvPr>
                <p14:cNvContentPartPr/>
                <p14:nvPr/>
              </p14:nvContentPartPr>
              <p14:xfrm>
                <a:off x="11474457" y="4387238"/>
                <a:ext cx="301320" cy="272520"/>
              </p14:xfrm>
            </p:contentPart>
          </mc:Choice>
          <mc:Fallback xmlns="">
            <p:pic>
              <p:nvPicPr>
                <p:cNvPr id="349" name="墨迹 348">
                  <a:extLst>
                    <a:ext uri="{FF2B5EF4-FFF2-40B4-BE49-F238E27FC236}">
                      <a16:creationId xmlns:a16="http://schemas.microsoft.com/office/drawing/2014/main" id="{8D59BFA8-D3FB-1504-B447-32C87224959A}"/>
                    </a:ext>
                  </a:extLst>
                </p:cNvPr>
                <p:cNvPicPr/>
                <p:nvPr/>
              </p:nvPicPr>
              <p:blipFill>
                <a:blip r:embed="rId485"/>
                <a:stretch>
                  <a:fillRect/>
                </a:stretch>
              </p:blipFill>
              <p:spPr>
                <a:xfrm>
                  <a:off x="11465457" y="4378598"/>
                  <a:ext cx="31896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50" name="墨迹 349">
                  <a:extLst>
                    <a:ext uri="{FF2B5EF4-FFF2-40B4-BE49-F238E27FC236}">
                      <a16:creationId xmlns:a16="http://schemas.microsoft.com/office/drawing/2014/main" id="{A47F1671-32A6-7334-46C4-E5CF756A2076}"/>
                    </a:ext>
                  </a:extLst>
                </p14:cNvPr>
                <p14:cNvContentPartPr/>
                <p14:nvPr/>
              </p14:nvContentPartPr>
              <p14:xfrm>
                <a:off x="12059457" y="4346198"/>
                <a:ext cx="18000" cy="29880"/>
              </p14:xfrm>
            </p:contentPart>
          </mc:Choice>
          <mc:Fallback xmlns="">
            <p:pic>
              <p:nvPicPr>
                <p:cNvPr id="350" name="墨迹 349">
                  <a:extLst>
                    <a:ext uri="{FF2B5EF4-FFF2-40B4-BE49-F238E27FC236}">
                      <a16:creationId xmlns:a16="http://schemas.microsoft.com/office/drawing/2014/main" id="{A47F1671-32A6-7334-46C4-E5CF756A2076}"/>
                    </a:ext>
                  </a:extLst>
                </p:cNvPr>
                <p:cNvPicPr/>
                <p:nvPr/>
              </p:nvPicPr>
              <p:blipFill>
                <a:blip r:embed="rId487"/>
                <a:stretch>
                  <a:fillRect/>
                </a:stretch>
              </p:blipFill>
              <p:spPr>
                <a:xfrm>
                  <a:off x="12050457" y="4337198"/>
                  <a:ext cx="356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51" name="墨迹 350">
                  <a:extLst>
                    <a:ext uri="{FF2B5EF4-FFF2-40B4-BE49-F238E27FC236}">
                      <a16:creationId xmlns:a16="http://schemas.microsoft.com/office/drawing/2014/main" id="{7E7AF8EF-9823-A236-05D4-138401127A34}"/>
                    </a:ext>
                  </a:extLst>
                </p14:cNvPr>
                <p14:cNvContentPartPr/>
                <p14:nvPr/>
              </p14:nvContentPartPr>
              <p14:xfrm>
                <a:off x="11975217" y="4476878"/>
                <a:ext cx="61560" cy="114480"/>
              </p14:xfrm>
            </p:contentPart>
          </mc:Choice>
          <mc:Fallback xmlns="">
            <p:pic>
              <p:nvPicPr>
                <p:cNvPr id="351" name="墨迹 350">
                  <a:extLst>
                    <a:ext uri="{FF2B5EF4-FFF2-40B4-BE49-F238E27FC236}">
                      <a16:creationId xmlns:a16="http://schemas.microsoft.com/office/drawing/2014/main" id="{7E7AF8EF-9823-A236-05D4-138401127A34}"/>
                    </a:ext>
                  </a:extLst>
                </p:cNvPr>
                <p:cNvPicPr/>
                <p:nvPr/>
              </p:nvPicPr>
              <p:blipFill>
                <a:blip r:embed="rId489"/>
                <a:stretch>
                  <a:fillRect/>
                </a:stretch>
              </p:blipFill>
              <p:spPr>
                <a:xfrm>
                  <a:off x="11966577" y="4468238"/>
                  <a:ext cx="792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52" name="墨迹 351">
                  <a:extLst>
                    <a:ext uri="{FF2B5EF4-FFF2-40B4-BE49-F238E27FC236}">
                      <a16:creationId xmlns:a16="http://schemas.microsoft.com/office/drawing/2014/main" id="{F7D785EC-7F0C-DC53-E540-A62D5B7CB0D5}"/>
                    </a:ext>
                  </a:extLst>
                </p14:cNvPr>
                <p14:cNvContentPartPr/>
                <p14:nvPr/>
              </p14:nvContentPartPr>
              <p14:xfrm>
                <a:off x="11870097" y="4511438"/>
                <a:ext cx="198360" cy="115920"/>
              </p14:xfrm>
            </p:contentPart>
          </mc:Choice>
          <mc:Fallback xmlns="">
            <p:pic>
              <p:nvPicPr>
                <p:cNvPr id="352" name="墨迹 351">
                  <a:extLst>
                    <a:ext uri="{FF2B5EF4-FFF2-40B4-BE49-F238E27FC236}">
                      <a16:creationId xmlns:a16="http://schemas.microsoft.com/office/drawing/2014/main" id="{F7D785EC-7F0C-DC53-E540-A62D5B7CB0D5}"/>
                    </a:ext>
                  </a:extLst>
                </p:cNvPr>
                <p:cNvPicPr/>
                <p:nvPr/>
              </p:nvPicPr>
              <p:blipFill>
                <a:blip r:embed="rId491"/>
                <a:stretch>
                  <a:fillRect/>
                </a:stretch>
              </p:blipFill>
              <p:spPr>
                <a:xfrm>
                  <a:off x="11861097" y="4502798"/>
                  <a:ext cx="2160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53" name="墨迹 352">
                  <a:extLst>
                    <a:ext uri="{FF2B5EF4-FFF2-40B4-BE49-F238E27FC236}">
                      <a16:creationId xmlns:a16="http://schemas.microsoft.com/office/drawing/2014/main" id="{8B265847-B107-3A89-CAB8-19BAB28166DD}"/>
                    </a:ext>
                  </a:extLst>
                </p14:cNvPr>
                <p14:cNvContentPartPr/>
                <p14:nvPr/>
              </p14:nvContentPartPr>
              <p14:xfrm>
                <a:off x="11904297" y="4337198"/>
                <a:ext cx="291240" cy="354240"/>
              </p14:xfrm>
            </p:contentPart>
          </mc:Choice>
          <mc:Fallback xmlns="">
            <p:pic>
              <p:nvPicPr>
                <p:cNvPr id="353" name="墨迹 352">
                  <a:extLst>
                    <a:ext uri="{FF2B5EF4-FFF2-40B4-BE49-F238E27FC236}">
                      <a16:creationId xmlns:a16="http://schemas.microsoft.com/office/drawing/2014/main" id="{8B265847-B107-3A89-CAB8-19BAB28166DD}"/>
                    </a:ext>
                  </a:extLst>
                </p:cNvPr>
                <p:cNvPicPr/>
                <p:nvPr/>
              </p:nvPicPr>
              <p:blipFill>
                <a:blip r:embed="rId493"/>
                <a:stretch>
                  <a:fillRect/>
                </a:stretch>
              </p:blipFill>
              <p:spPr>
                <a:xfrm>
                  <a:off x="11895297" y="4328558"/>
                  <a:ext cx="308880" cy="371880"/>
                </a:xfrm>
                <a:prstGeom prst="rect">
                  <a:avLst/>
                </a:prstGeom>
              </p:spPr>
            </p:pic>
          </mc:Fallback>
        </mc:AlternateContent>
      </p:grpSp>
      <p:grpSp>
        <p:nvGrpSpPr>
          <p:cNvPr id="359" name="组合 358">
            <a:extLst>
              <a:ext uri="{FF2B5EF4-FFF2-40B4-BE49-F238E27FC236}">
                <a16:creationId xmlns:a16="http://schemas.microsoft.com/office/drawing/2014/main" id="{329EB5A3-57B1-08FD-67D6-27EFCD080112}"/>
              </a:ext>
            </a:extLst>
          </p:cNvPr>
          <p:cNvGrpSpPr/>
          <p:nvPr/>
        </p:nvGrpSpPr>
        <p:grpSpPr>
          <a:xfrm>
            <a:off x="4311177" y="5502158"/>
            <a:ext cx="469440" cy="423720"/>
            <a:chOff x="4311177" y="5502158"/>
            <a:chExt cx="469440" cy="423720"/>
          </a:xfrm>
        </p:grpSpPr>
        <mc:AlternateContent xmlns:mc="http://schemas.openxmlformats.org/markup-compatibility/2006" xmlns:p14="http://schemas.microsoft.com/office/powerpoint/2010/main">
          <mc:Choice Requires="p14">
            <p:contentPart p14:bwMode="auto" r:id="rId494">
              <p14:nvContentPartPr>
                <p14:cNvPr id="355" name="墨迹 354">
                  <a:extLst>
                    <a:ext uri="{FF2B5EF4-FFF2-40B4-BE49-F238E27FC236}">
                      <a16:creationId xmlns:a16="http://schemas.microsoft.com/office/drawing/2014/main" id="{D6FA32A6-9919-5C96-185C-2CDC90D2092D}"/>
                    </a:ext>
                  </a:extLst>
                </p14:cNvPr>
                <p14:cNvContentPartPr/>
                <p14:nvPr/>
              </p14:nvContentPartPr>
              <p14:xfrm>
                <a:off x="4311177" y="5658038"/>
                <a:ext cx="23040" cy="235800"/>
              </p14:xfrm>
            </p:contentPart>
          </mc:Choice>
          <mc:Fallback xmlns="">
            <p:pic>
              <p:nvPicPr>
                <p:cNvPr id="355" name="墨迹 354">
                  <a:extLst>
                    <a:ext uri="{FF2B5EF4-FFF2-40B4-BE49-F238E27FC236}">
                      <a16:creationId xmlns:a16="http://schemas.microsoft.com/office/drawing/2014/main" id="{D6FA32A6-9919-5C96-185C-2CDC90D2092D}"/>
                    </a:ext>
                  </a:extLst>
                </p:cNvPr>
                <p:cNvPicPr/>
                <p:nvPr/>
              </p:nvPicPr>
              <p:blipFill>
                <a:blip r:embed="rId495"/>
                <a:stretch>
                  <a:fillRect/>
                </a:stretch>
              </p:blipFill>
              <p:spPr>
                <a:xfrm>
                  <a:off x="4302177" y="5649398"/>
                  <a:ext cx="406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56" name="墨迹 355">
                  <a:extLst>
                    <a:ext uri="{FF2B5EF4-FFF2-40B4-BE49-F238E27FC236}">
                      <a16:creationId xmlns:a16="http://schemas.microsoft.com/office/drawing/2014/main" id="{A5ECC9D8-7BF3-22AA-098F-C37B50A49F2E}"/>
                    </a:ext>
                  </a:extLst>
                </p14:cNvPr>
                <p14:cNvContentPartPr/>
                <p14:nvPr/>
              </p14:nvContentPartPr>
              <p14:xfrm>
                <a:off x="4373457" y="5502158"/>
                <a:ext cx="265680" cy="420480"/>
              </p14:xfrm>
            </p:contentPart>
          </mc:Choice>
          <mc:Fallback xmlns="">
            <p:pic>
              <p:nvPicPr>
                <p:cNvPr id="356" name="墨迹 355">
                  <a:extLst>
                    <a:ext uri="{FF2B5EF4-FFF2-40B4-BE49-F238E27FC236}">
                      <a16:creationId xmlns:a16="http://schemas.microsoft.com/office/drawing/2014/main" id="{A5ECC9D8-7BF3-22AA-098F-C37B50A49F2E}"/>
                    </a:ext>
                  </a:extLst>
                </p:cNvPr>
                <p:cNvPicPr/>
                <p:nvPr/>
              </p:nvPicPr>
              <p:blipFill>
                <a:blip r:embed="rId497"/>
                <a:stretch>
                  <a:fillRect/>
                </a:stretch>
              </p:blipFill>
              <p:spPr>
                <a:xfrm>
                  <a:off x="4364457" y="5493518"/>
                  <a:ext cx="28332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57" name="墨迹 356">
                  <a:extLst>
                    <a:ext uri="{FF2B5EF4-FFF2-40B4-BE49-F238E27FC236}">
                      <a16:creationId xmlns:a16="http://schemas.microsoft.com/office/drawing/2014/main" id="{7028FFFE-8305-0485-DD81-E71E5DC32079}"/>
                    </a:ext>
                  </a:extLst>
                </p14:cNvPr>
                <p14:cNvContentPartPr/>
                <p14:nvPr/>
              </p14:nvContentPartPr>
              <p14:xfrm>
                <a:off x="4373457" y="5520518"/>
                <a:ext cx="185400" cy="405360"/>
              </p14:xfrm>
            </p:contentPart>
          </mc:Choice>
          <mc:Fallback xmlns="">
            <p:pic>
              <p:nvPicPr>
                <p:cNvPr id="357" name="墨迹 356">
                  <a:extLst>
                    <a:ext uri="{FF2B5EF4-FFF2-40B4-BE49-F238E27FC236}">
                      <a16:creationId xmlns:a16="http://schemas.microsoft.com/office/drawing/2014/main" id="{7028FFFE-8305-0485-DD81-E71E5DC32079}"/>
                    </a:ext>
                  </a:extLst>
                </p:cNvPr>
                <p:cNvPicPr/>
                <p:nvPr/>
              </p:nvPicPr>
              <p:blipFill>
                <a:blip r:embed="rId499"/>
                <a:stretch>
                  <a:fillRect/>
                </a:stretch>
              </p:blipFill>
              <p:spPr>
                <a:xfrm>
                  <a:off x="4364457" y="5511878"/>
                  <a:ext cx="20304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58" name="墨迹 357">
                  <a:extLst>
                    <a:ext uri="{FF2B5EF4-FFF2-40B4-BE49-F238E27FC236}">
                      <a16:creationId xmlns:a16="http://schemas.microsoft.com/office/drawing/2014/main" id="{31D1CE61-1C78-83C5-D882-BBECB5AA5B3A}"/>
                    </a:ext>
                  </a:extLst>
                </p14:cNvPr>
                <p14:cNvContentPartPr/>
                <p14:nvPr/>
              </p14:nvContentPartPr>
              <p14:xfrm>
                <a:off x="4761537" y="5866118"/>
                <a:ext cx="19080" cy="7200"/>
              </p14:xfrm>
            </p:contentPart>
          </mc:Choice>
          <mc:Fallback xmlns="">
            <p:pic>
              <p:nvPicPr>
                <p:cNvPr id="358" name="墨迹 357">
                  <a:extLst>
                    <a:ext uri="{FF2B5EF4-FFF2-40B4-BE49-F238E27FC236}">
                      <a16:creationId xmlns:a16="http://schemas.microsoft.com/office/drawing/2014/main" id="{31D1CE61-1C78-83C5-D882-BBECB5AA5B3A}"/>
                    </a:ext>
                  </a:extLst>
                </p:cNvPr>
                <p:cNvPicPr/>
                <p:nvPr/>
              </p:nvPicPr>
              <p:blipFill>
                <a:blip r:embed="rId501"/>
                <a:stretch>
                  <a:fillRect/>
                </a:stretch>
              </p:blipFill>
              <p:spPr>
                <a:xfrm>
                  <a:off x="4752897" y="5857118"/>
                  <a:ext cx="36720" cy="24840"/>
                </a:xfrm>
                <a:prstGeom prst="rect">
                  <a:avLst/>
                </a:prstGeom>
              </p:spPr>
            </p:pic>
          </mc:Fallback>
        </mc:AlternateContent>
      </p:grpSp>
      <p:grpSp>
        <p:nvGrpSpPr>
          <p:cNvPr id="370" name="组合 369">
            <a:extLst>
              <a:ext uri="{FF2B5EF4-FFF2-40B4-BE49-F238E27FC236}">
                <a16:creationId xmlns:a16="http://schemas.microsoft.com/office/drawing/2014/main" id="{391C78F1-1325-1151-ACA8-64761FE08855}"/>
              </a:ext>
            </a:extLst>
          </p:cNvPr>
          <p:cNvGrpSpPr/>
          <p:nvPr/>
        </p:nvGrpSpPr>
        <p:grpSpPr>
          <a:xfrm>
            <a:off x="4950537" y="5596838"/>
            <a:ext cx="1009800" cy="417960"/>
            <a:chOff x="4950537" y="5596838"/>
            <a:chExt cx="1009800" cy="417960"/>
          </a:xfrm>
        </p:grpSpPr>
        <mc:AlternateContent xmlns:mc="http://schemas.openxmlformats.org/markup-compatibility/2006" xmlns:p14="http://schemas.microsoft.com/office/powerpoint/2010/main">
          <mc:Choice Requires="p14">
            <p:contentPart p14:bwMode="auto" r:id="rId502">
              <p14:nvContentPartPr>
                <p14:cNvPr id="360" name="墨迹 359">
                  <a:extLst>
                    <a:ext uri="{FF2B5EF4-FFF2-40B4-BE49-F238E27FC236}">
                      <a16:creationId xmlns:a16="http://schemas.microsoft.com/office/drawing/2014/main" id="{22D4032A-43B0-EC7E-8508-96276782DFF0}"/>
                    </a:ext>
                  </a:extLst>
                </p14:cNvPr>
                <p14:cNvContentPartPr/>
                <p14:nvPr/>
              </p14:nvContentPartPr>
              <p14:xfrm>
                <a:off x="4950537" y="5596838"/>
                <a:ext cx="163800" cy="265680"/>
              </p14:xfrm>
            </p:contentPart>
          </mc:Choice>
          <mc:Fallback xmlns="">
            <p:pic>
              <p:nvPicPr>
                <p:cNvPr id="360" name="墨迹 359">
                  <a:extLst>
                    <a:ext uri="{FF2B5EF4-FFF2-40B4-BE49-F238E27FC236}">
                      <a16:creationId xmlns:a16="http://schemas.microsoft.com/office/drawing/2014/main" id="{22D4032A-43B0-EC7E-8508-96276782DFF0}"/>
                    </a:ext>
                  </a:extLst>
                </p:cNvPr>
                <p:cNvPicPr/>
                <p:nvPr/>
              </p:nvPicPr>
              <p:blipFill>
                <a:blip r:embed="rId503"/>
                <a:stretch>
                  <a:fillRect/>
                </a:stretch>
              </p:blipFill>
              <p:spPr>
                <a:xfrm>
                  <a:off x="4941897" y="5587838"/>
                  <a:ext cx="18144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61" name="墨迹 360">
                  <a:extLst>
                    <a:ext uri="{FF2B5EF4-FFF2-40B4-BE49-F238E27FC236}">
                      <a16:creationId xmlns:a16="http://schemas.microsoft.com/office/drawing/2014/main" id="{E6C19F7A-6AC5-C0BF-4256-AD9E8DA23140}"/>
                    </a:ext>
                  </a:extLst>
                </p14:cNvPr>
                <p14:cNvContentPartPr/>
                <p14:nvPr/>
              </p14:nvContentPartPr>
              <p14:xfrm>
                <a:off x="5098137" y="5637878"/>
                <a:ext cx="215640" cy="331560"/>
              </p14:xfrm>
            </p:contentPart>
          </mc:Choice>
          <mc:Fallback xmlns="">
            <p:pic>
              <p:nvPicPr>
                <p:cNvPr id="361" name="墨迹 360">
                  <a:extLst>
                    <a:ext uri="{FF2B5EF4-FFF2-40B4-BE49-F238E27FC236}">
                      <a16:creationId xmlns:a16="http://schemas.microsoft.com/office/drawing/2014/main" id="{E6C19F7A-6AC5-C0BF-4256-AD9E8DA23140}"/>
                    </a:ext>
                  </a:extLst>
                </p:cNvPr>
                <p:cNvPicPr/>
                <p:nvPr/>
              </p:nvPicPr>
              <p:blipFill>
                <a:blip r:embed="rId505"/>
                <a:stretch>
                  <a:fillRect/>
                </a:stretch>
              </p:blipFill>
              <p:spPr>
                <a:xfrm>
                  <a:off x="5089497" y="5628878"/>
                  <a:ext cx="23328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62" name="墨迹 361">
                  <a:extLst>
                    <a:ext uri="{FF2B5EF4-FFF2-40B4-BE49-F238E27FC236}">
                      <a16:creationId xmlns:a16="http://schemas.microsoft.com/office/drawing/2014/main" id="{F396A1D0-FE8B-8591-67F5-B365EFBF7EDB}"/>
                    </a:ext>
                  </a:extLst>
                </p14:cNvPr>
                <p14:cNvContentPartPr/>
                <p14:nvPr/>
              </p14:nvContentPartPr>
              <p14:xfrm>
                <a:off x="5253297" y="5676038"/>
                <a:ext cx="78120" cy="233640"/>
              </p14:xfrm>
            </p:contentPart>
          </mc:Choice>
          <mc:Fallback xmlns="">
            <p:pic>
              <p:nvPicPr>
                <p:cNvPr id="362" name="墨迹 361">
                  <a:extLst>
                    <a:ext uri="{FF2B5EF4-FFF2-40B4-BE49-F238E27FC236}">
                      <a16:creationId xmlns:a16="http://schemas.microsoft.com/office/drawing/2014/main" id="{F396A1D0-FE8B-8591-67F5-B365EFBF7EDB}"/>
                    </a:ext>
                  </a:extLst>
                </p:cNvPr>
                <p:cNvPicPr/>
                <p:nvPr/>
              </p:nvPicPr>
              <p:blipFill>
                <a:blip r:embed="rId507"/>
                <a:stretch>
                  <a:fillRect/>
                </a:stretch>
              </p:blipFill>
              <p:spPr>
                <a:xfrm>
                  <a:off x="5244657" y="5667038"/>
                  <a:ext cx="957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63" name="墨迹 362">
                  <a:extLst>
                    <a:ext uri="{FF2B5EF4-FFF2-40B4-BE49-F238E27FC236}">
                      <a16:creationId xmlns:a16="http://schemas.microsoft.com/office/drawing/2014/main" id="{94EA9883-074B-9260-610C-760A0FE34285}"/>
                    </a:ext>
                  </a:extLst>
                </p14:cNvPr>
                <p14:cNvContentPartPr/>
                <p14:nvPr/>
              </p14:nvContentPartPr>
              <p14:xfrm>
                <a:off x="5379657" y="5716718"/>
                <a:ext cx="67680" cy="86760"/>
              </p14:xfrm>
            </p:contentPart>
          </mc:Choice>
          <mc:Fallback xmlns="">
            <p:pic>
              <p:nvPicPr>
                <p:cNvPr id="363" name="墨迹 362">
                  <a:extLst>
                    <a:ext uri="{FF2B5EF4-FFF2-40B4-BE49-F238E27FC236}">
                      <a16:creationId xmlns:a16="http://schemas.microsoft.com/office/drawing/2014/main" id="{94EA9883-074B-9260-610C-760A0FE34285}"/>
                    </a:ext>
                  </a:extLst>
                </p:cNvPr>
                <p:cNvPicPr/>
                <p:nvPr/>
              </p:nvPicPr>
              <p:blipFill>
                <a:blip r:embed="rId509"/>
                <a:stretch>
                  <a:fillRect/>
                </a:stretch>
              </p:blipFill>
              <p:spPr>
                <a:xfrm>
                  <a:off x="5371017" y="5708078"/>
                  <a:ext cx="853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64" name="墨迹 363">
                  <a:extLst>
                    <a:ext uri="{FF2B5EF4-FFF2-40B4-BE49-F238E27FC236}">
                      <a16:creationId xmlns:a16="http://schemas.microsoft.com/office/drawing/2014/main" id="{19612478-351E-FD49-2CE2-9EF02078B6AF}"/>
                    </a:ext>
                  </a:extLst>
                </p14:cNvPr>
                <p14:cNvContentPartPr/>
                <p14:nvPr/>
              </p14:nvContentPartPr>
              <p14:xfrm>
                <a:off x="5501697" y="5617358"/>
                <a:ext cx="36720" cy="182160"/>
              </p14:xfrm>
            </p:contentPart>
          </mc:Choice>
          <mc:Fallback xmlns="">
            <p:pic>
              <p:nvPicPr>
                <p:cNvPr id="364" name="墨迹 363">
                  <a:extLst>
                    <a:ext uri="{FF2B5EF4-FFF2-40B4-BE49-F238E27FC236}">
                      <a16:creationId xmlns:a16="http://schemas.microsoft.com/office/drawing/2014/main" id="{19612478-351E-FD49-2CE2-9EF02078B6AF}"/>
                    </a:ext>
                  </a:extLst>
                </p:cNvPr>
                <p:cNvPicPr/>
                <p:nvPr/>
              </p:nvPicPr>
              <p:blipFill>
                <a:blip r:embed="rId511"/>
                <a:stretch>
                  <a:fillRect/>
                </a:stretch>
              </p:blipFill>
              <p:spPr>
                <a:xfrm>
                  <a:off x="5492697" y="5608358"/>
                  <a:ext cx="543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66" name="墨迹 365">
                  <a:extLst>
                    <a:ext uri="{FF2B5EF4-FFF2-40B4-BE49-F238E27FC236}">
                      <a16:creationId xmlns:a16="http://schemas.microsoft.com/office/drawing/2014/main" id="{7C2CAD3F-2D01-1E89-5F6C-A327FC3FEDB7}"/>
                    </a:ext>
                  </a:extLst>
                </p14:cNvPr>
                <p14:cNvContentPartPr/>
                <p14:nvPr/>
              </p14:nvContentPartPr>
              <p14:xfrm>
                <a:off x="5593497" y="5668478"/>
                <a:ext cx="59040" cy="82440"/>
              </p14:xfrm>
            </p:contentPart>
          </mc:Choice>
          <mc:Fallback xmlns="">
            <p:pic>
              <p:nvPicPr>
                <p:cNvPr id="366" name="墨迹 365">
                  <a:extLst>
                    <a:ext uri="{FF2B5EF4-FFF2-40B4-BE49-F238E27FC236}">
                      <a16:creationId xmlns:a16="http://schemas.microsoft.com/office/drawing/2014/main" id="{7C2CAD3F-2D01-1E89-5F6C-A327FC3FEDB7}"/>
                    </a:ext>
                  </a:extLst>
                </p:cNvPr>
                <p:cNvPicPr/>
                <p:nvPr/>
              </p:nvPicPr>
              <p:blipFill>
                <a:blip r:embed="rId513"/>
                <a:stretch>
                  <a:fillRect/>
                </a:stretch>
              </p:blipFill>
              <p:spPr>
                <a:xfrm>
                  <a:off x="5584497" y="5659838"/>
                  <a:ext cx="766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67" name="墨迹 366">
                  <a:extLst>
                    <a:ext uri="{FF2B5EF4-FFF2-40B4-BE49-F238E27FC236}">
                      <a16:creationId xmlns:a16="http://schemas.microsoft.com/office/drawing/2014/main" id="{C00BC795-ADD5-3644-0A2F-00832FE62EE2}"/>
                    </a:ext>
                  </a:extLst>
                </p14:cNvPr>
                <p14:cNvContentPartPr/>
                <p14:nvPr/>
              </p14:nvContentPartPr>
              <p14:xfrm>
                <a:off x="5753337" y="5701958"/>
                <a:ext cx="360" cy="360"/>
              </p14:xfrm>
            </p:contentPart>
          </mc:Choice>
          <mc:Fallback xmlns="">
            <p:pic>
              <p:nvPicPr>
                <p:cNvPr id="367" name="墨迹 366">
                  <a:extLst>
                    <a:ext uri="{FF2B5EF4-FFF2-40B4-BE49-F238E27FC236}">
                      <a16:creationId xmlns:a16="http://schemas.microsoft.com/office/drawing/2014/main" id="{C00BC795-ADD5-3644-0A2F-00832FE62EE2}"/>
                    </a:ext>
                  </a:extLst>
                </p:cNvPr>
                <p:cNvPicPr/>
                <p:nvPr/>
              </p:nvPicPr>
              <p:blipFill>
                <a:blip r:embed="rId515"/>
                <a:stretch>
                  <a:fillRect/>
                </a:stretch>
              </p:blipFill>
              <p:spPr>
                <a:xfrm>
                  <a:off x="5744697" y="569295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68" name="墨迹 367">
                  <a:extLst>
                    <a:ext uri="{FF2B5EF4-FFF2-40B4-BE49-F238E27FC236}">
                      <a16:creationId xmlns:a16="http://schemas.microsoft.com/office/drawing/2014/main" id="{69500B97-3BC3-0DC8-9B92-B0F8ECC649BE}"/>
                    </a:ext>
                  </a:extLst>
                </p14:cNvPr>
                <p14:cNvContentPartPr/>
                <p14:nvPr/>
              </p14:nvContentPartPr>
              <p14:xfrm>
                <a:off x="5681337" y="5611238"/>
                <a:ext cx="96120" cy="403560"/>
              </p14:xfrm>
            </p:contentPart>
          </mc:Choice>
          <mc:Fallback xmlns="">
            <p:pic>
              <p:nvPicPr>
                <p:cNvPr id="368" name="墨迹 367">
                  <a:extLst>
                    <a:ext uri="{FF2B5EF4-FFF2-40B4-BE49-F238E27FC236}">
                      <a16:creationId xmlns:a16="http://schemas.microsoft.com/office/drawing/2014/main" id="{69500B97-3BC3-0DC8-9B92-B0F8ECC649BE}"/>
                    </a:ext>
                  </a:extLst>
                </p:cNvPr>
                <p:cNvPicPr/>
                <p:nvPr/>
              </p:nvPicPr>
              <p:blipFill>
                <a:blip r:embed="rId517"/>
                <a:stretch>
                  <a:fillRect/>
                </a:stretch>
              </p:blipFill>
              <p:spPr>
                <a:xfrm>
                  <a:off x="5672337" y="5602598"/>
                  <a:ext cx="1137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69" name="墨迹 368">
                  <a:extLst>
                    <a:ext uri="{FF2B5EF4-FFF2-40B4-BE49-F238E27FC236}">
                      <a16:creationId xmlns:a16="http://schemas.microsoft.com/office/drawing/2014/main" id="{4DF6B0AA-4F2F-235A-BA52-5DA5502E95BF}"/>
                    </a:ext>
                  </a:extLst>
                </p14:cNvPr>
                <p14:cNvContentPartPr/>
                <p14:nvPr/>
              </p14:nvContentPartPr>
              <p14:xfrm>
                <a:off x="5857017" y="5672078"/>
                <a:ext cx="103320" cy="289800"/>
              </p14:xfrm>
            </p:contentPart>
          </mc:Choice>
          <mc:Fallback xmlns="">
            <p:pic>
              <p:nvPicPr>
                <p:cNvPr id="369" name="墨迹 368">
                  <a:extLst>
                    <a:ext uri="{FF2B5EF4-FFF2-40B4-BE49-F238E27FC236}">
                      <a16:creationId xmlns:a16="http://schemas.microsoft.com/office/drawing/2014/main" id="{4DF6B0AA-4F2F-235A-BA52-5DA5502E95BF}"/>
                    </a:ext>
                  </a:extLst>
                </p:cNvPr>
                <p:cNvPicPr/>
                <p:nvPr/>
              </p:nvPicPr>
              <p:blipFill>
                <a:blip r:embed="rId519"/>
                <a:stretch>
                  <a:fillRect/>
                </a:stretch>
              </p:blipFill>
              <p:spPr>
                <a:xfrm>
                  <a:off x="5848377" y="5663438"/>
                  <a:ext cx="120960" cy="307440"/>
                </a:xfrm>
                <a:prstGeom prst="rect">
                  <a:avLst/>
                </a:prstGeom>
              </p:spPr>
            </p:pic>
          </mc:Fallback>
        </mc:AlternateContent>
      </p:grpSp>
      <p:grpSp>
        <p:nvGrpSpPr>
          <p:cNvPr id="387" name="组合 386">
            <a:extLst>
              <a:ext uri="{FF2B5EF4-FFF2-40B4-BE49-F238E27FC236}">
                <a16:creationId xmlns:a16="http://schemas.microsoft.com/office/drawing/2014/main" id="{76C2FC61-F1B9-2B83-2E32-1D9FDB392F95}"/>
              </a:ext>
            </a:extLst>
          </p:cNvPr>
          <p:cNvGrpSpPr/>
          <p:nvPr/>
        </p:nvGrpSpPr>
        <p:grpSpPr>
          <a:xfrm>
            <a:off x="6211617" y="5494958"/>
            <a:ext cx="1498320" cy="384840"/>
            <a:chOff x="6211617" y="5494958"/>
            <a:chExt cx="1498320" cy="384840"/>
          </a:xfrm>
        </p:grpSpPr>
        <mc:AlternateContent xmlns:mc="http://schemas.openxmlformats.org/markup-compatibility/2006" xmlns:p14="http://schemas.microsoft.com/office/powerpoint/2010/main">
          <mc:Choice Requires="p14">
            <p:contentPart p14:bwMode="auto" r:id="rId520">
              <p14:nvContentPartPr>
                <p14:cNvPr id="371" name="墨迹 370">
                  <a:extLst>
                    <a:ext uri="{FF2B5EF4-FFF2-40B4-BE49-F238E27FC236}">
                      <a16:creationId xmlns:a16="http://schemas.microsoft.com/office/drawing/2014/main" id="{4D24A5EA-1B88-FF9A-DAE1-1B5DD47B132B}"/>
                    </a:ext>
                  </a:extLst>
                </p14:cNvPr>
                <p14:cNvContentPartPr/>
                <p14:nvPr/>
              </p14:nvContentPartPr>
              <p14:xfrm>
                <a:off x="6211617" y="5641478"/>
                <a:ext cx="56160" cy="68760"/>
              </p14:xfrm>
            </p:contentPart>
          </mc:Choice>
          <mc:Fallback xmlns="">
            <p:pic>
              <p:nvPicPr>
                <p:cNvPr id="371" name="墨迹 370">
                  <a:extLst>
                    <a:ext uri="{FF2B5EF4-FFF2-40B4-BE49-F238E27FC236}">
                      <a16:creationId xmlns:a16="http://schemas.microsoft.com/office/drawing/2014/main" id="{4D24A5EA-1B88-FF9A-DAE1-1B5DD47B132B}"/>
                    </a:ext>
                  </a:extLst>
                </p:cNvPr>
                <p:cNvPicPr/>
                <p:nvPr/>
              </p:nvPicPr>
              <p:blipFill>
                <a:blip r:embed="rId521"/>
                <a:stretch>
                  <a:fillRect/>
                </a:stretch>
              </p:blipFill>
              <p:spPr>
                <a:xfrm>
                  <a:off x="6202977" y="5632838"/>
                  <a:ext cx="738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72" name="墨迹 371">
                  <a:extLst>
                    <a:ext uri="{FF2B5EF4-FFF2-40B4-BE49-F238E27FC236}">
                      <a16:creationId xmlns:a16="http://schemas.microsoft.com/office/drawing/2014/main" id="{1DFDB6A1-C526-252D-A7BC-9DEA0ADE7A23}"/>
                    </a:ext>
                  </a:extLst>
                </p14:cNvPr>
                <p14:cNvContentPartPr/>
                <p14:nvPr/>
              </p14:nvContentPartPr>
              <p14:xfrm>
                <a:off x="6348777" y="5575238"/>
                <a:ext cx="26640" cy="304560"/>
              </p14:xfrm>
            </p:contentPart>
          </mc:Choice>
          <mc:Fallback xmlns="">
            <p:pic>
              <p:nvPicPr>
                <p:cNvPr id="372" name="墨迹 371">
                  <a:extLst>
                    <a:ext uri="{FF2B5EF4-FFF2-40B4-BE49-F238E27FC236}">
                      <a16:creationId xmlns:a16="http://schemas.microsoft.com/office/drawing/2014/main" id="{1DFDB6A1-C526-252D-A7BC-9DEA0ADE7A23}"/>
                    </a:ext>
                  </a:extLst>
                </p:cNvPr>
                <p:cNvPicPr/>
                <p:nvPr/>
              </p:nvPicPr>
              <p:blipFill>
                <a:blip r:embed="rId523"/>
                <a:stretch>
                  <a:fillRect/>
                </a:stretch>
              </p:blipFill>
              <p:spPr>
                <a:xfrm>
                  <a:off x="6340137" y="5566598"/>
                  <a:ext cx="4428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73" name="墨迹 372">
                  <a:extLst>
                    <a:ext uri="{FF2B5EF4-FFF2-40B4-BE49-F238E27FC236}">
                      <a16:creationId xmlns:a16="http://schemas.microsoft.com/office/drawing/2014/main" id="{07B9D848-688B-903E-19C7-81A716CC8CC8}"/>
                    </a:ext>
                  </a:extLst>
                </p14:cNvPr>
                <p14:cNvContentPartPr/>
                <p14:nvPr/>
              </p14:nvContentPartPr>
              <p14:xfrm>
                <a:off x="6340497" y="5620958"/>
                <a:ext cx="72720" cy="210960"/>
              </p14:xfrm>
            </p:contentPart>
          </mc:Choice>
          <mc:Fallback xmlns="">
            <p:pic>
              <p:nvPicPr>
                <p:cNvPr id="373" name="墨迹 372">
                  <a:extLst>
                    <a:ext uri="{FF2B5EF4-FFF2-40B4-BE49-F238E27FC236}">
                      <a16:creationId xmlns:a16="http://schemas.microsoft.com/office/drawing/2014/main" id="{07B9D848-688B-903E-19C7-81A716CC8CC8}"/>
                    </a:ext>
                  </a:extLst>
                </p:cNvPr>
                <p:cNvPicPr/>
                <p:nvPr/>
              </p:nvPicPr>
              <p:blipFill>
                <a:blip r:embed="rId525"/>
                <a:stretch>
                  <a:fillRect/>
                </a:stretch>
              </p:blipFill>
              <p:spPr>
                <a:xfrm>
                  <a:off x="6331497" y="5611958"/>
                  <a:ext cx="903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74" name="墨迹 373">
                  <a:extLst>
                    <a:ext uri="{FF2B5EF4-FFF2-40B4-BE49-F238E27FC236}">
                      <a16:creationId xmlns:a16="http://schemas.microsoft.com/office/drawing/2014/main" id="{C0FED4AF-52EF-CC7D-0A8B-FB07F758C62E}"/>
                    </a:ext>
                  </a:extLst>
                </p14:cNvPr>
                <p14:cNvContentPartPr/>
                <p14:nvPr/>
              </p14:nvContentPartPr>
              <p14:xfrm>
                <a:off x="6506457" y="5557238"/>
                <a:ext cx="39960" cy="159840"/>
              </p14:xfrm>
            </p:contentPart>
          </mc:Choice>
          <mc:Fallback xmlns="">
            <p:pic>
              <p:nvPicPr>
                <p:cNvPr id="374" name="墨迹 373">
                  <a:extLst>
                    <a:ext uri="{FF2B5EF4-FFF2-40B4-BE49-F238E27FC236}">
                      <a16:creationId xmlns:a16="http://schemas.microsoft.com/office/drawing/2014/main" id="{C0FED4AF-52EF-CC7D-0A8B-FB07F758C62E}"/>
                    </a:ext>
                  </a:extLst>
                </p:cNvPr>
                <p:cNvPicPr/>
                <p:nvPr/>
              </p:nvPicPr>
              <p:blipFill>
                <a:blip r:embed="rId527"/>
                <a:stretch>
                  <a:fillRect/>
                </a:stretch>
              </p:blipFill>
              <p:spPr>
                <a:xfrm>
                  <a:off x="6497817" y="5548598"/>
                  <a:ext cx="576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75" name="墨迹 374">
                  <a:extLst>
                    <a:ext uri="{FF2B5EF4-FFF2-40B4-BE49-F238E27FC236}">
                      <a16:creationId xmlns:a16="http://schemas.microsoft.com/office/drawing/2014/main" id="{A740D9DE-3E6D-B516-13E1-07790CD3DBC4}"/>
                    </a:ext>
                  </a:extLst>
                </p14:cNvPr>
                <p14:cNvContentPartPr/>
                <p14:nvPr/>
              </p14:nvContentPartPr>
              <p14:xfrm>
                <a:off x="6461097" y="5604038"/>
                <a:ext cx="134640" cy="13320"/>
              </p14:xfrm>
            </p:contentPart>
          </mc:Choice>
          <mc:Fallback xmlns="">
            <p:pic>
              <p:nvPicPr>
                <p:cNvPr id="375" name="墨迹 374">
                  <a:extLst>
                    <a:ext uri="{FF2B5EF4-FFF2-40B4-BE49-F238E27FC236}">
                      <a16:creationId xmlns:a16="http://schemas.microsoft.com/office/drawing/2014/main" id="{A740D9DE-3E6D-B516-13E1-07790CD3DBC4}"/>
                    </a:ext>
                  </a:extLst>
                </p:cNvPr>
                <p:cNvPicPr/>
                <p:nvPr/>
              </p:nvPicPr>
              <p:blipFill>
                <a:blip r:embed="rId529"/>
                <a:stretch>
                  <a:fillRect/>
                </a:stretch>
              </p:blipFill>
              <p:spPr>
                <a:xfrm>
                  <a:off x="6452097" y="5595038"/>
                  <a:ext cx="1522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76" name="墨迹 375">
                  <a:extLst>
                    <a:ext uri="{FF2B5EF4-FFF2-40B4-BE49-F238E27FC236}">
                      <a16:creationId xmlns:a16="http://schemas.microsoft.com/office/drawing/2014/main" id="{3A219B2A-411D-EF36-C449-BE7423D554F2}"/>
                    </a:ext>
                  </a:extLst>
                </p14:cNvPr>
                <p14:cNvContentPartPr/>
                <p14:nvPr/>
              </p14:nvContentPartPr>
              <p14:xfrm>
                <a:off x="6624897" y="5494958"/>
                <a:ext cx="29520" cy="224280"/>
              </p14:xfrm>
            </p:contentPart>
          </mc:Choice>
          <mc:Fallback xmlns="">
            <p:pic>
              <p:nvPicPr>
                <p:cNvPr id="376" name="墨迹 375">
                  <a:extLst>
                    <a:ext uri="{FF2B5EF4-FFF2-40B4-BE49-F238E27FC236}">
                      <a16:creationId xmlns:a16="http://schemas.microsoft.com/office/drawing/2014/main" id="{3A219B2A-411D-EF36-C449-BE7423D554F2}"/>
                    </a:ext>
                  </a:extLst>
                </p:cNvPr>
                <p:cNvPicPr/>
                <p:nvPr/>
              </p:nvPicPr>
              <p:blipFill>
                <a:blip r:embed="rId531"/>
                <a:stretch>
                  <a:fillRect/>
                </a:stretch>
              </p:blipFill>
              <p:spPr>
                <a:xfrm>
                  <a:off x="6616257" y="5485958"/>
                  <a:ext cx="4716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77" name="墨迹 376">
                  <a:extLst>
                    <a:ext uri="{FF2B5EF4-FFF2-40B4-BE49-F238E27FC236}">
                      <a16:creationId xmlns:a16="http://schemas.microsoft.com/office/drawing/2014/main" id="{083DCDEA-02A9-0DA0-9EA6-F7056C6CED94}"/>
                    </a:ext>
                  </a:extLst>
                </p14:cNvPr>
                <p14:cNvContentPartPr/>
                <p14:nvPr/>
              </p14:nvContentPartPr>
              <p14:xfrm>
                <a:off x="6702657" y="5546798"/>
                <a:ext cx="220320" cy="186840"/>
              </p14:xfrm>
            </p:contentPart>
          </mc:Choice>
          <mc:Fallback xmlns="">
            <p:pic>
              <p:nvPicPr>
                <p:cNvPr id="377" name="墨迹 376">
                  <a:extLst>
                    <a:ext uri="{FF2B5EF4-FFF2-40B4-BE49-F238E27FC236}">
                      <a16:creationId xmlns:a16="http://schemas.microsoft.com/office/drawing/2014/main" id="{083DCDEA-02A9-0DA0-9EA6-F7056C6CED94}"/>
                    </a:ext>
                  </a:extLst>
                </p:cNvPr>
                <p:cNvPicPr/>
                <p:nvPr/>
              </p:nvPicPr>
              <p:blipFill>
                <a:blip r:embed="rId533"/>
                <a:stretch>
                  <a:fillRect/>
                </a:stretch>
              </p:blipFill>
              <p:spPr>
                <a:xfrm>
                  <a:off x="6693657" y="5537798"/>
                  <a:ext cx="2379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78" name="墨迹 377">
                  <a:extLst>
                    <a:ext uri="{FF2B5EF4-FFF2-40B4-BE49-F238E27FC236}">
                      <a16:creationId xmlns:a16="http://schemas.microsoft.com/office/drawing/2014/main" id="{09D9E83D-B39E-271D-7215-A5AC83F50608}"/>
                    </a:ext>
                  </a:extLst>
                </p14:cNvPr>
                <p14:cNvContentPartPr/>
                <p14:nvPr/>
              </p14:nvContentPartPr>
              <p14:xfrm>
                <a:off x="7004697" y="5589638"/>
                <a:ext cx="8640" cy="127440"/>
              </p14:xfrm>
            </p:contentPart>
          </mc:Choice>
          <mc:Fallback xmlns="">
            <p:pic>
              <p:nvPicPr>
                <p:cNvPr id="378" name="墨迹 377">
                  <a:extLst>
                    <a:ext uri="{FF2B5EF4-FFF2-40B4-BE49-F238E27FC236}">
                      <a16:creationId xmlns:a16="http://schemas.microsoft.com/office/drawing/2014/main" id="{09D9E83D-B39E-271D-7215-A5AC83F50608}"/>
                    </a:ext>
                  </a:extLst>
                </p:cNvPr>
                <p:cNvPicPr/>
                <p:nvPr/>
              </p:nvPicPr>
              <p:blipFill>
                <a:blip r:embed="rId535"/>
                <a:stretch>
                  <a:fillRect/>
                </a:stretch>
              </p:blipFill>
              <p:spPr>
                <a:xfrm>
                  <a:off x="6995697" y="5580998"/>
                  <a:ext cx="262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79" name="墨迹 378">
                  <a:extLst>
                    <a:ext uri="{FF2B5EF4-FFF2-40B4-BE49-F238E27FC236}">
                      <a16:creationId xmlns:a16="http://schemas.microsoft.com/office/drawing/2014/main" id="{5BF9A530-5885-42EC-3584-0FBA6B9B9E4F}"/>
                    </a:ext>
                  </a:extLst>
                </p14:cNvPr>
                <p14:cNvContentPartPr/>
                <p14:nvPr/>
              </p14:nvContentPartPr>
              <p14:xfrm>
                <a:off x="6994257" y="5501798"/>
                <a:ext cx="6840" cy="19440"/>
              </p14:xfrm>
            </p:contentPart>
          </mc:Choice>
          <mc:Fallback xmlns="">
            <p:pic>
              <p:nvPicPr>
                <p:cNvPr id="379" name="墨迹 378">
                  <a:extLst>
                    <a:ext uri="{FF2B5EF4-FFF2-40B4-BE49-F238E27FC236}">
                      <a16:creationId xmlns:a16="http://schemas.microsoft.com/office/drawing/2014/main" id="{5BF9A530-5885-42EC-3584-0FBA6B9B9E4F}"/>
                    </a:ext>
                  </a:extLst>
                </p:cNvPr>
                <p:cNvPicPr/>
                <p:nvPr/>
              </p:nvPicPr>
              <p:blipFill>
                <a:blip r:embed="rId537"/>
                <a:stretch>
                  <a:fillRect/>
                </a:stretch>
              </p:blipFill>
              <p:spPr>
                <a:xfrm>
                  <a:off x="6985617" y="5493158"/>
                  <a:ext cx="24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80" name="墨迹 379">
                  <a:extLst>
                    <a:ext uri="{FF2B5EF4-FFF2-40B4-BE49-F238E27FC236}">
                      <a16:creationId xmlns:a16="http://schemas.microsoft.com/office/drawing/2014/main" id="{D734E5BB-2FC0-10F7-D8CF-A97D63E83FDC}"/>
                    </a:ext>
                  </a:extLst>
                </p14:cNvPr>
                <p14:cNvContentPartPr/>
                <p14:nvPr/>
              </p14:nvContentPartPr>
              <p14:xfrm>
                <a:off x="7041777" y="5555078"/>
                <a:ext cx="70560" cy="174600"/>
              </p14:xfrm>
            </p:contentPart>
          </mc:Choice>
          <mc:Fallback xmlns="">
            <p:pic>
              <p:nvPicPr>
                <p:cNvPr id="380" name="墨迹 379">
                  <a:extLst>
                    <a:ext uri="{FF2B5EF4-FFF2-40B4-BE49-F238E27FC236}">
                      <a16:creationId xmlns:a16="http://schemas.microsoft.com/office/drawing/2014/main" id="{D734E5BB-2FC0-10F7-D8CF-A97D63E83FDC}"/>
                    </a:ext>
                  </a:extLst>
                </p:cNvPr>
                <p:cNvPicPr/>
                <p:nvPr/>
              </p:nvPicPr>
              <p:blipFill>
                <a:blip r:embed="rId539"/>
                <a:stretch>
                  <a:fillRect/>
                </a:stretch>
              </p:blipFill>
              <p:spPr>
                <a:xfrm>
                  <a:off x="7033137" y="5546438"/>
                  <a:ext cx="882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81" name="墨迹 380">
                  <a:extLst>
                    <a:ext uri="{FF2B5EF4-FFF2-40B4-BE49-F238E27FC236}">
                      <a16:creationId xmlns:a16="http://schemas.microsoft.com/office/drawing/2014/main" id="{5CD79F73-BB96-1D5F-6064-6CBAE5F73F3E}"/>
                    </a:ext>
                  </a:extLst>
                </p14:cNvPr>
                <p14:cNvContentPartPr/>
                <p14:nvPr/>
              </p14:nvContentPartPr>
              <p14:xfrm>
                <a:off x="7080657" y="5624198"/>
                <a:ext cx="37080" cy="24840"/>
              </p14:xfrm>
            </p:contentPart>
          </mc:Choice>
          <mc:Fallback xmlns="">
            <p:pic>
              <p:nvPicPr>
                <p:cNvPr id="381" name="墨迹 380">
                  <a:extLst>
                    <a:ext uri="{FF2B5EF4-FFF2-40B4-BE49-F238E27FC236}">
                      <a16:creationId xmlns:a16="http://schemas.microsoft.com/office/drawing/2014/main" id="{5CD79F73-BB96-1D5F-6064-6CBAE5F73F3E}"/>
                    </a:ext>
                  </a:extLst>
                </p:cNvPr>
                <p:cNvPicPr/>
                <p:nvPr/>
              </p:nvPicPr>
              <p:blipFill>
                <a:blip r:embed="rId541"/>
                <a:stretch>
                  <a:fillRect/>
                </a:stretch>
              </p:blipFill>
              <p:spPr>
                <a:xfrm>
                  <a:off x="7072017" y="5615558"/>
                  <a:ext cx="547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82" name="墨迹 381">
                  <a:extLst>
                    <a:ext uri="{FF2B5EF4-FFF2-40B4-BE49-F238E27FC236}">
                      <a16:creationId xmlns:a16="http://schemas.microsoft.com/office/drawing/2014/main" id="{9DF2733E-9850-0260-CB60-8F9F589C50AA}"/>
                    </a:ext>
                  </a:extLst>
                </p14:cNvPr>
                <p14:cNvContentPartPr/>
                <p14:nvPr/>
              </p14:nvContentPartPr>
              <p14:xfrm>
                <a:off x="7172097" y="5553638"/>
                <a:ext cx="182160" cy="162720"/>
              </p14:xfrm>
            </p:contentPart>
          </mc:Choice>
          <mc:Fallback xmlns="">
            <p:pic>
              <p:nvPicPr>
                <p:cNvPr id="382" name="墨迹 381">
                  <a:extLst>
                    <a:ext uri="{FF2B5EF4-FFF2-40B4-BE49-F238E27FC236}">
                      <a16:creationId xmlns:a16="http://schemas.microsoft.com/office/drawing/2014/main" id="{9DF2733E-9850-0260-CB60-8F9F589C50AA}"/>
                    </a:ext>
                  </a:extLst>
                </p:cNvPr>
                <p:cNvPicPr/>
                <p:nvPr/>
              </p:nvPicPr>
              <p:blipFill>
                <a:blip r:embed="rId543"/>
                <a:stretch>
                  <a:fillRect/>
                </a:stretch>
              </p:blipFill>
              <p:spPr>
                <a:xfrm>
                  <a:off x="7163097" y="5544998"/>
                  <a:ext cx="1998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83" name="墨迹 382">
                  <a:extLst>
                    <a:ext uri="{FF2B5EF4-FFF2-40B4-BE49-F238E27FC236}">
                      <a16:creationId xmlns:a16="http://schemas.microsoft.com/office/drawing/2014/main" id="{49739D1D-1B0C-C0C9-358C-BC86BC12F3E1}"/>
                    </a:ext>
                  </a:extLst>
                </p14:cNvPr>
                <p14:cNvContentPartPr/>
                <p14:nvPr/>
              </p14:nvContentPartPr>
              <p14:xfrm>
                <a:off x="7246257" y="5631038"/>
                <a:ext cx="96120" cy="2160"/>
              </p14:xfrm>
            </p:contentPart>
          </mc:Choice>
          <mc:Fallback xmlns="">
            <p:pic>
              <p:nvPicPr>
                <p:cNvPr id="383" name="墨迹 382">
                  <a:extLst>
                    <a:ext uri="{FF2B5EF4-FFF2-40B4-BE49-F238E27FC236}">
                      <a16:creationId xmlns:a16="http://schemas.microsoft.com/office/drawing/2014/main" id="{49739D1D-1B0C-C0C9-358C-BC86BC12F3E1}"/>
                    </a:ext>
                  </a:extLst>
                </p:cNvPr>
                <p:cNvPicPr/>
                <p:nvPr/>
              </p:nvPicPr>
              <p:blipFill>
                <a:blip r:embed="rId545"/>
                <a:stretch>
                  <a:fillRect/>
                </a:stretch>
              </p:blipFill>
              <p:spPr>
                <a:xfrm>
                  <a:off x="7237257" y="5622038"/>
                  <a:ext cx="1137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84" name="墨迹 383">
                  <a:extLst>
                    <a:ext uri="{FF2B5EF4-FFF2-40B4-BE49-F238E27FC236}">
                      <a16:creationId xmlns:a16="http://schemas.microsoft.com/office/drawing/2014/main" id="{CBBADA27-EA06-D0C1-C236-DA057B10DADE}"/>
                    </a:ext>
                  </a:extLst>
                </p14:cNvPr>
                <p14:cNvContentPartPr/>
                <p14:nvPr/>
              </p14:nvContentPartPr>
              <p14:xfrm>
                <a:off x="7426977" y="5520518"/>
                <a:ext cx="34560" cy="165240"/>
              </p14:xfrm>
            </p:contentPart>
          </mc:Choice>
          <mc:Fallback xmlns="">
            <p:pic>
              <p:nvPicPr>
                <p:cNvPr id="384" name="墨迹 383">
                  <a:extLst>
                    <a:ext uri="{FF2B5EF4-FFF2-40B4-BE49-F238E27FC236}">
                      <a16:creationId xmlns:a16="http://schemas.microsoft.com/office/drawing/2014/main" id="{CBBADA27-EA06-D0C1-C236-DA057B10DADE}"/>
                    </a:ext>
                  </a:extLst>
                </p:cNvPr>
                <p:cNvPicPr/>
                <p:nvPr/>
              </p:nvPicPr>
              <p:blipFill>
                <a:blip r:embed="rId547"/>
                <a:stretch>
                  <a:fillRect/>
                </a:stretch>
              </p:blipFill>
              <p:spPr>
                <a:xfrm>
                  <a:off x="7418337" y="5511878"/>
                  <a:ext cx="522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85" name="墨迹 384">
                  <a:extLst>
                    <a:ext uri="{FF2B5EF4-FFF2-40B4-BE49-F238E27FC236}">
                      <a16:creationId xmlns:a16="http://schemas.microsoft.com/office/drawing/2014/main" id="{B188D129-DA82-C56E-0956-85029D98BAC8}"/>
                    </a:ext>
                  </a:extLst>
                </p14:cNvPr>
                <p14:cNvContentPartPr/>
                <p14:nvPr/>
              </p14:nvContentPartPr>
              <p14:xfrm>
                <a:off x="7486737" y="5618078"/>
                <a:ext cx="81720" cy="75240"/>
              </p14:xfrm>
            </p:contentPart>
          </mc:Choice>
          <mc:Fallback xmlns="">
            <p:pic>
              <p:nvPicPr>
                <p:cNvPr id="385" name="墨迹 384">
                  <a:extLst>
                    <a:ext uri="{FF2B5EF4-FFF2-40B4-BE49-F238E27FC236}">
                      <a16:creationId xmlns:a16="http://schemas.microsoft.com/office/drawing/2014/main" id="{B188D129-DA82-C56E-0956-85029D98BAC8}"/>
                    </a:ext>
                  </a:extLst>
                </p:cNvPr>
                <p:cNvPicPr/>
                <p:nvPr/>
              </p:nvPicPr>
              <p:blipFill>
                <a:blip r:embed="rId549"/>
                <a:stretch>
                  <a:fillRect/>
                </a:stretch>
              </p:blipFill>
              <p:spPr>
                <a:xfrm>
                  <a:off x="7478097" y="5609438"/>
                  <a:ext cx="993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86" name="墨迹 385">
                  <a:extLst>
                    <a:ext uri="{FF2B5EF4-FFF2-40B4-BE49-F238E27FC236}">
                      <a16:creationId xmlns:a16="http://schemas.microsoft.com/office/drawing/2014/main" id="{B88487F2-C012-1FEA-89E5-158C35280767}"/>
                    </a:ext>
                  </a:extLst>
                </p14:cNvPr>
                <p14:cNvContentPartPr/>
                <p14:nvPr/>
              </p14:nvContentPartPr>
              <p14:xfrm>
                <a:off x="7603737" y="5598278"/>
                <a:ext cx="106200" cy="100080"/>
              </p14:xfrm>
            </p:contentPart>
          </mc:Choice>
          <mc:Fallback xmlns="">
            <p:pic>
              <p:nvPicPr>
                <p:cNvPr id="386" name="墨迹 385">
                  <a:extLst>
                    <a:ext uri="{FF2B5EF4-FFF2-40B4-BE49-F238E27FC236}">
                      <a16:creationId xmlns:a16="http://schemas.microsoft.com/office/drawing/2014/main" id="{B88487F2-C012-1FEA-89E5-158C35280767}"/>
                    </a:ext>
                  </a:extLst>
                </p:cNvPr>
                <p:cNvPicPr/>
                <p:nvPr/>
              </p:nvPicPr>
              <p:blipFill>
                <a:blip r:embed="rId551"/>
                <a:stretch>
                  <a:fillRect/>
                </a:stretch>
              </p:blipFill>
              <p:spPr>
                <a:xfrm>
                  <a:off x="7595097" y="5589278"/>
                  <a:ext cx="123840" cy="117720"/>
                </a:xfrm>
                <a:prstGeom prst="rect">
                  <a:avLst/>
                </a:prstGeom>
              </p:spPr>
            </p:pic>
          </mc:Fallback>
        </mc:AlternateContent>
      </p:grpSp>
      <p:grpSp>
        <p:nvGrpSpPr>
          <p:cNvPr id="410" name="组合 409">
            <a:extLst>
              <a:ext uri="{FF2B5EF4-FFF2-40B4-BE49-F238E27FC236}">
                <a16:creationId xmlns:a16="http://schemas.microsoft.com/office/drawing/2014/main" id="{B678BBCE-C274-241A-8767-C75D391C53F8}"/>
              </a:ext>
            </a:extLst>
          </p:cNvPr>
          <p:cNvGrpSpPr/>
          <p:nvPr/>
        </p:nvGrpSpPr>
        <p:grpSpPr>
          <a:xfrm>
            <a:off x="7987857" y="5494958"/>
            <a:ext cx="162720" cy="281520"/>
            <a:chOff x="7987857" y="5494958"/>
            <a:chExt cx="162720" cy="281520"/>
          </a:xfrm>
        </p:grpSpPr>
        <mc:AlternateContent xmlns:mc="http://schemas.openxmlformats.org/markup-compatibility/2006" xmlns:p14="http://schemas.microsoft.com/office/powerpoint/2010/main">
          <mc:Choice Requires="p14">
            <p:contentPart p14:bwMode="auto" r:id="rId552">
              <p14:nvContentPartPr>
                <p14:cNvPr id="388" name="墨迹 387">
                  <a:extLst>
                    <a:ext uri="{FF2B5EF4-FFF2-40B4-BE49-F238E27FC236}">
                      <a16:creationId xmlns:a16="http://schemas.microsoft.com/office/drawing/2014/main" id="{58DA0A62-A2AE-52D8-F8D1-A1ABB7C581D2}"/>
                    </a:ext>
                  </a:extLst>
                </p14:cNvPr>
                <p14:cNvContentPartPr/>
                <p14:nvPr/>
              </p14:nvContentPartPr>
              <p14:xfrm>
                <a:off x="7987857" y="5606918"/>
                <a:ext cx="36720" cy="169560"/>
              </p14:xfrm>
            </p:contentPart>
          </mc:Choice>
          <mc:Fallback xmlns="">
            <p:pic>
              <p:nvPicPr>
                <p:cNvPr id="388" name="墨迹 387">
                  <a:extLst>
                    <a:ext uri="{FF2B5EF4-FFF2-40B4-BE49-F238E27FC236}">
                      <a16:creationId xmlns:a16="http://schemas.microsoft.com/office/drawing/2014/main" id="{58DA0A62-A2AE-52D8-F8D1-A1ABB7C581D2}"/>
                    </a:ext>
                  </a:extLst>
                </p:cNvPr>
                <p:cNvPicPr/>
                <p:nvPr/>
              </p:nvPicPr>
              <p:blipFill>
                <a:blip r:embed="rId553"/>
                <a:stretch>
                  <a:fillRect/>
                </a:stretch>
              </p:blipFill>
              <p:spPr>
                <a:xfrm>
                  <a:off x="7978857" y="5598278"/>
                  <a:ext cx="543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89" name="墨迹 388">
                  <a:extLst>
                    <a:ext uri="{FF2B5EF4-FFF2-40B4-BE49-F238E27FC236}">
                      <a16:creationId xmlns:a16="http://schemas.microsoft.com/office/drawing/2014/main" id="{D289377C-B24B-309C-05E2-78E86E565197}"/>
                    </a:ext>
                  </a:extLst>
                </p14:cNvPr>
                <p14:cNvContentPartPr/>
                <p14:nvPr/>
              </p14:nvContentPartPr>
              <p14:xfrm>
                <a:off x="7987857" y="5494958"/>
                <a:ext cx="41400" cy="92520"/>
              </p14:xfrm>
            </p:contentPart>
          </mc:Choice>
          <mc:Fallback xmlns="">
            <p:pic>
              <p:nvPicPr>
                <p:cNvPr id="389" name="墨迹 388">
                  <a:extLst>
                    <a:ext uri="{FF2B5EF4-FFF2-40B4-BE49-F238E27FC236}">
                      <a16:creationId xmlns:a16="http://schemas.microsoft.com/office/drawing/2014/main" id="{D289377C-B24B-309C-05E2-78E86E565197}"/>
                    </a:ext>
                  </a:extLst>
                </p:cNvPr>
                <p:cNvPicPr/>
                <p:nvPr/>
              </p:nvPicPr>
              <p:blipFill>
                <a:blip r:embed="rId555"/>
                <a:stretch>
                  <a:fillRect/>
                </a:stretch>
              </p:blipFill>
              <p:spPr>
                <a:xfrm>
                  <a:off x="7978857" y="5485958"/>
                  <a:ext cx="590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90" name="墨迹 389">
                  <a:extLst>
                    <a:ext uri="{FF2B5EF4-FFF2-40B4-BE49-F238E27FC236}">
                      <a16:creationId xmlns:a16="http://schemas.microsoft.com/office/drawing/2014/main" id="{CAD8F4D1-1294-FF88-DA38-48178ADE4F48}"/>
                    </a:ext>
                  </a:extLst>
                </p14:cNvPr>
                <p14:cNvContentPartPr/>
                <p14:nvPr/>
              </p14:nvContentPartPr>
              <p14:xfrm>
                <a:off x="8065617" y="5650118"/>
                <a:ext cx="84960" cy="112320"/>
              </p14:xfrm>
            </p:contentPart>
          </mc:Choice>
          <mc:Fallback xmlns="">
            <p:pic>
              <p:nvPicPr>
                <p:cNvPr id="390" name="墨迹 389">
                  <a:extLst>
                    <a:ext uri="{FF2B5EF4-FFF2-40B4-BE49-F238E27FC236}">
                      <a16:creationId xmlns:a16="http://schemas.microsoft.com/office/drawing/2014/main" id="{CAD8F4D1-1294-FF88-DA38-48178ADE4F48}"/>
                    </a:ext>
                  </a:extLst>
                </p:cNvPr>
                <p:cNvPicPr/>
                <p:nvPr/>
              </p:nvPicPr>
              <p:blipFill>
                <a:blip r:embed="rId557"/>
                <a:stretch>
                  <a:fillRect/>
                </a:stretch>
              </p:blipFill>
              <p:spPr>
                <a:xfrm>
                  <a:off x="8056617" y="5641118"/>
                  <a:ext cx="102600" cy="129960"/>
                </a:xfrm>
                <a:prstGeom prst="rect">
                  <a:avLst/>
                </a:prstGeom>
              </p:spPr>
            </p:pic>
          </mc:Fallback>
        </mc:AlternateContent>
      </p:grpSp>
      <p:grpSp>
        <p:nvGrpSpPr>
          <p:cNvPr id="408" name="组合 407">
            <a:extLst>
              <a:ext uri="{FF2B5EF4-FFF2-40B4-BE49-F238E27FC236}">
                <a16:creationId xmlns:a16="http://schemas.microsoft.com/office/drawing/2014/main" id="{3698A8A7-A2AE-8A15-C8C7-34D917CCBDA0}"/>
              </a:ext>
            </a:extLst>
          </p:cNvPr>
          <p:cNvGrpSpPr/>
          <p:nvPr/>
        </p:nvGrpSpPr>
        <p:grpSpPr>
          <a:xfrm>
            <a:off x="9395817" y="5520518"/>
            <a:ext cx="573840" cy="398880"/>
            <a:chOff x="9395817" y="5520518"/>
            <a:chExt cx="573840" cy="398880"/>
          </a:xfrm>
        </p:grpSpPr>
        <mc:AlternateContent xmlns:mc="http://schemas.openxmlformats.org/markup-compatibility/2006" xmlns:p14="http://schemas.microsoft.com/office/powerpoint/2010/main">
          <mc:Choice Requires="p14">
            <p:contentPart p14:bwMode="auto" r:id="rId558">
              <p14:nvContentPartPr>
                <p14:cNvPr id="401" name="墨迹 400">
                  <a:extLst>
                    <a:ext uri="{FF2B5EF4-FFF2-40B4-BE49-F238E27FC236}">
                      <a16:creationId xmlns:a16="http://schemas.microsoft.com/office/drawing/2014/main" id="{CE43C78B-C1D8-18B3-EB57-F2F99E14FD21}"/>
                    </a:ext>
                  </a:extLst>
                </p14:cNvPr>
                <p14:cNvContentPartPr/>
                <p14:nvPr/>
              </p14:nvContentPartPr>
              <p14:xfrm>
                <a:off x="9395817" y="5520518"/>
                <a:ext cx="59040" cy="194400"/>
              </p14:xfrm>
            </p:contentPart>
          </mc:Choice>
          <mc:Fallback xmlns="">
            <p:pic>
              <p:nvPicPr>
                <p:cNvPr id="401" name="墨迹 400">
                  <a:extLst>
                    <a:ext uri="{FF2B5EF4-FFF2-40B4-BE49-F238E27FC236}">
                      <a16:creationId xmlns:a16="http://schemas.microsoft.com/office/drawing/2014/main" id="{CE43C78B-C1D8-18B3-EB57-F2F99E14FD21}"/>
                    </a:ext>
                  </a:extLst>
                </p:cNvPr>
                <p:cNvPicPr/>
                <p:nvPr/>
              </p:nvPicPr>
              <p:blipFill>
                <a:blip r:embed="rId559"/>
                <a:stretch>
                  <a:fillRect/>
                </a:stretch>
              </p:blipFill>
              <p:spPr>
                <a:xfrm>
                  <a:off x="9387177" y="5511878"/>
                  <a:ext cx="766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402" name="墨迹 401">
                  <a:extLst>
                    <a:ext uri="{FF2B5EF4-FFF2-40B4-BE49-F238E27FC236}">
                      <a16:creationId xmlns:a16="http://schemas.microsoft.com/office/drawing/2014/main" id="{4FC31352-5E8E-3D41-B85A-EA07839C1B94}"/>
                    </a:ext>
                  </a:extLst>
                </p14:cNvPr>
                <p14:cNvContentPartPr/>
                <p14:nvPr/>
              </p14:nvContentPartPr>
              <p14:xfrm>
                <a:off x="9566457" y="5555078"/>
                <a:ext cx="17640" cy="364320"/>
              </p14:xfrm>
            </p:contentPart>
          </mc:Choice>
          <mc:Fallback xmlns="">
            <p:pic>
              <p:nvPicPr>
                <p:cNvPr id="402" name="墨迹 401">
                  <a:extLst>
                    <a:ext uri="{FF2B5EF4-FFF2-40B4-BE49-F238E27FC236}">
                      <a16:creationId xmlns:a16="http://schemas.microsoft.com/office/drawing/2014/main" id="{4FC31352-5E8E-3D41-B85A-EA07839C1B94}"/>
                    </a:ext>
                  </a:extLst>
                </p:cNvPr>
                <p:cNvPicPr/>
                <p:nvPr/>
              </p:nvPicPr>
              <p:blipFill>
                <a:blip r:embed="rId561"/>
                <a:stretch>
                  <a:fillRect/>
                </a:stretch>
              </p:blipFill>
              <p:spPr>
                <a:xfrm>
                  <a:off x="9557817" y="5546438"/>
                  <a:ext cx="3528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403" name="墨迹 402">
                  <a:extLst>
                    <a:ext uri="{FF2B5EF4-FFF2-40B4-BE49-F238E27FC236}">
                      <a16:creationId xmlns:a16="http://schemas.microsoft.com/office/drawing/2014/main" id="{D2D1C7F4-4B5A-A328-D5BA-35E41D78E5F9}"/>
                    </a:ext>
                  </a:extLst>
                </p14:cNvPr>
                <p14:cNvContentPartPr/>
                <p14:nvPr/>
              </p14:nvContentPartPr>
              <p14:xfrm>
                <a:off x="9566457" y="5533118"/>
                <a:ext cx="26280" cy="143640"/>
              </p14:xfrm>
            </p:contentPart>
          </mc:Choice>
          <mc:Fallback xmlns="">
            <p:pic>
              <p:nvPicPr>
                <p:cNvPr id="403" name="墨迹 402">
                  <a:extLst>
                    <a:ext uri="{FF2B5EF4-FFF2-40B4-BE49-F238E27FC236}">
                      <a16:creationId xmlns:a16="http://schemas.microsoft.com/office/drawing/2014/main" id="{D2D1C7F4-4B5A-A328-D5BA-35E41D78E5F9}"/>
                    </a:ext>
                  </a:extLst>
                </p:cNvPr>
                <p:cNvPicPr/>
                <p:nvPr/>
              </p:nvPicPr>
              <p:blipFill>
                <a:blip r:embed="rId563"/>
                <a:stretch>
                  <a:fillRect/>
                </a:stretch>
              </p:blipFill>
              <p:spPr>
                <a:xfrm>
                  <a:off x="9557817" y="5524118"/>
                  <a:ext cx="43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404" name="墨迹 403">
                  <a:extLst>
                    <a:ext uri="{FF2B5EF4-FFF2-40B4-BE49-F238E27FC236}">
                      <a16:creationId xmlns:a16="http://schemas.microsoft.com/office/drawing/2014/main" id="{BEF7B3E4-97FF-6ACE-86AF-86BB96A8B5DC}"/>
                    </a:ext>
                  </a:extLst>
                </p14:cNvPr>
                <p14:cNvContentPartPr/>
                <p14:nvPr/>
              </p14:nvContentPartPr>
              <p14:xfrm>
                <a:off x="9489057" y="5788358"/>
                <a:ext cx="65520" cy="17280"/>
              </p14:xfrm>
            </p:contentPart>
          </mc:Choice>
          <mc:Fallback xmlns="">
            <p:pic>
              <p:nvPicPr>
                <p:cNvPr id="404" name="墨迹 403">
                  <a:extLst>
                    <a:ext uri="{FF2B5EF4-FFF2-40B4-BE49-F238E27FC236}">
                      <a16:creationId xmlns:a16="http://schemas.microsoft.com/office/drawing/2014/main" id="{BEF7B3E4-97FF-6ACE-86AF-86BB96A8B5DC}"/>
                    </a:ext>
                  </a:extLst>
                </p:cNvPr>
                <p:cNvPicPr/>
                <p:nvPr/>
              </p:nvPicPr>
              <p:blipFill>
                <a:blip r:embed="rId565"/>
                <a:stretch>
                  <a:fillRect/>
                </a:stretch>
              </p:blipFill>
              <p:spPr>
                <a:xfrm>
                  <a:off x="9480057" y="5779718"/>
                  <a:ext cx="831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405" name="墨迹 404">
                  <a:extLst>
                    <a:ext uri="{FF2B5EF4-FFF2-40B4-BE49-F238E27FC236}">
                      <a16:creationId xmlns:a16="http://schemas.microsoft.com/office/drawing/2014/main" id="{65D60116-9E55-A7C5-CC1E-5819527B563C}"/>
                    </a:ext>
                  </a:extLst>
                </p14:cNvPr>
                <p14:cNvContentPartPr/>
                <p14:nvPr/>
              </p14:nvContentPartPr>
              <p14:xfrm>
                <a:off x="9628377" y="5563718"/>
                <a:ext cx="162360" cy="82440"/>
              </p14:xfrm>
            </p:contentPart>
          </mc:Choice>
          <mc:Fallback xmlns="">
            <p:pic>
              <p:nvPicPr>
                <p:cNvPr id="405" name="墨迹 404">
                  <a:extLst>
                    <a:ext uri="{FF2B5EF4-FFF2-40B4-BE49-F238E27FC236}">
                      <a16:creationId xmlns:a16="http://schemas.microsoft.com/office/drawing/2014/main" id="{65D60116-9E55-A7C5-CC1E-5819527B563C}"/>
                    </a:ext>
                  </a:extLst>
                </p:cNvPr>
                <p:cNvPicPr/>
                <p:nvPr/>
              </p:nvPicPr>
              <p:blipFill>
                <a:blip r:embed="rId567"/>
                <a:stretch>
                  <a:fillRect/>
                </a:stretch>
              </p:blipFill>
              <p:spPr>
                <a:xfrm>
                  <a:off x="9619737" y="5555078"/>
                  <a:ext cx="1800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406" name="墨迹 405">
                  <a:extLst>
                    <a:ext uri="{FF2B5EF4-FFF2-40B4-BE49-F238E27FC236}">
                      <a16:creationId xmlns:a16="http://schemas.microsoft.com/office/drawing/2014/main" id="{6B3A2322-3C6A-AB86-65BA-03CC98B1A26C}"/>
                    </a:ext>
                  </a:extLst>
                </p14:cNvPr>
                <p14:cNvContentPartPr/>
                <p14:nvPr/>
              </p14:nvContentPartPr>
              <p14:xfrm>
                <a:off x="9802977" y="5569838"/>
                <a:ext cx="81000" cy="81720"/>
              </p14:xfrm>
            </p:contentPart>
          </mc:Choice>
          <mc:Fallback xmlns="">
            <p:pic>
              <p:nvPicPr>
                <p:cNvPr id="406" name="墨迹 405">
                  <a:extLst>
                    <a:ext uri="{FF2B5EF4-FFF2-40B4-BE49-F238E27FC236}">
                      <a16:creationId xmlns:a16="http://schemas.microsoft.com/office/drawing/2014/main" id="{6B3A2322-3C6A-AB86-65BA-03CC98B1A26C}"/>
                    </a:ext>
                  </a:extLst>
                </p:cNvPr>
                <p:cNvPicPr/>
                <p:nvPr/>
              </p:nvPicPr>
              <p:blipFill>
                <a:blip r:embed="rId569"/>
                <a:stretch>
                  <a:fillRect/>
                </a:stretch>
              </p:blipFill>
              <p:spPr>
                <a:xfrm>
                  <a:off x="9793977" y="5561198"/>
                  <a:ext cx="98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407" name="墨迹 406">
                  <a:extLst>
                    <a:ext uri="{FF2B5EF4-FFF2-40B4-BE49-F238E27FC236}">
                      <a16:creationId xmlns:a16="http://schemas.microsoft.com/office/drawing/2014/main" id="{0898EA18-2A1F-12F8-4834-834F59BC1A21}"/>
                    </a:ext>
                  </a:extLst>
                </p14:cNvPr>
                <p14:cNvContentPartPr/>
                <p14:nvPr/>
              </p14:nvContentPartPr>
              <p14:xfrm>
                <a:off x="9916377" y="5555078"/>
                <a:ext cx="53280" cy="97200"/>
              </p14:xfrm>
            </p:contentPart>
          </mc:Choice>
          <mc:Fallback xmlns="">
            <p:pic>
              <p:nvPicPr>
                <p:cNvPr id="407" name="墨迹 406">
                  <a:extLst>
                    <a:ext uri="{FF2B5EF4-FFF2-40B4-BE49-F238E27FC236}">
                      <a16:creationId xmlns:a16="http://schemas.microsoft.com/office/drawing/2014/main" id="{0898EA18-2A1F-12F8-4834-834F59BC1A21}"/>
                    </a:ext>
                  </a:extLst>
                </p:cNvPr>
                <p:cNvPicPr/>
                <p:nvPr/>
              </p:nvPicPr>
              <p:blipFill>
                <a:blip r:embed="rId571"/>
                <a:stretch>
                  <a:fillRect/>
                </a:stretch>
              </p:blipFill>
              <p:spPr>
                <a:xfrm>
                  <a:off x="9907377" y="5546438"/>
                  <a:ext cx="70920" cy="114840"/>
                </a:xfrm>
                <a:prstGeom prst="rect">
                  <a:avLst/>
                </a:prstGeom>
              </p:spPr>
            </p:pic>
          </mc:Fallback>
        </mc:AlternateContent>
      </p:grpSp>
      <p:grpSp>
        <p:nvGrpSpPr>
          <p:cNvPr id="413" name="组合 412">
            <a:extLst>
              <a:ext uri="{FF2B5EF4-FFF2-40B4-BE49-F238E27FC236}">
                <a16:creationId xmlns:a16="http://schemas.microsoft.com/office/drawing/2014/main" id="{70C70412-35A4-4D26-6D12-2BC1ECFCEB7E}"/>
              </a:ext>
            </a:extLst>
          </p:cNvPr>
          <p:cNvGrpSpPr/>
          <p:nvPr/>
        </p:nvGrpSpPr>
        <p:grpSpPr>
          <a:xfrm>
            <a:off x="8367297" y="5382638"/>
            <a:ext cx="834840" cy="513720"/>
            <a:chOff x="8367297" y="5382638"/>
            <a:chExt cx="834840" cy="513720"/>
          </a:xfrm>
        </p:grpSpPr>
        <mc:AlternateContent xmlns:mc="http://schemas.openxmlformats.org/markup-compatibility/2006" xmlns:p14="http://schemas.microsoft.com/office/powerpoint/2010/main">
          <mc:Choice Requires="p14">
            <p:contentPart p14:bwMode="auto" r:id="rId572">
              <p14:nvContentPartPr>
                <p14:cNvPr id="391" name="墨迹 390">
                  <a:extLst>
                    <a:ext uri="{FF2B5EF4-FFF2-40B4-BE49-F238E27FC236}">
                      <a16:creationId xmlns:a16="http://schemas.microsoft.com/office/drawing/2014/main" id="{89A5635F-C55A-59B7-FC58-2876674F0C34}"/>
                    </a:ext>
                  </a:extLst>
                </p14:cNvPr>
                <p14:cNvContentPartPr/>
                <p14:nvPr/>
              </p14:nvContentPartPr>
              <p14:xfrm>
                <a:off x="8381337" y="5553638"/>
                <a:ext cx="14400" cy="179640"/>
              </p14:xfrm>
            </p:contentPart>
          </mc:Choice>
          <mc:Fallback xmlns="">
            <p:pic>
              <p:nvPicPr>
                <p:cNvPr id="391" name="墨迹 390">
                  <a:extLst>
                    <a:ext uri="{FF2B5EF4-FFF2-40B4-BE49-F238E27FC236}">
                      <a16:creationId xmlns:a16="http://schemas.microsoft.com/office/drawing/2014/main" id="{89A5635F-C55A-59B7-FC58-2876674F0C34}"/>
                    </a:ext>
                  </a:extLst>
                </p:cNvPr>
                <p:cNvPicPr/>
                <p:nvPr/>
              </p:nvPicPr>
              <p:blipFill>
                <a:blip r:embed="rId573"/>
                <a:stretch>
                  <a:fillRect/>
                </a:stretch>
              </p:blipFill>
              <p:spPr>
                <a:xfrm>
                  <a:off x="8372337" y="5544998"/>
                  <a:ext cx="320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392" name="墨迹 391">
                  <a:extLst>
                    <a:ext uri="{FF2B5EF4-FFF2-40B4-BE49-F238E27FC236}">
                      <a16:creationId xmlns:a16="http://schemas.microsoft.com/office/drawing/2014/main" id="{FFE6264A-85E9-1635-A814-114618D22214}"/>
                    </a:ext>
                  </a:extLst>
                </p14:cNvPr>
                <p14:cNvContentPartPr/>
                <p14:nvPr/>
              </p14:nvContentPartPr>
              <p14:xfrm>
                <a:off x="8379897" y="5519078"/>
                <a:ext cx="69120" cy="238320"/>
              </p14:xfrm>
            </p:contentPart>
          </mc:Choice>
          <mc:Fallback xmlns="">
            <p:pic>
              <p:nvPicPr>
                <p:cNvPr id="392" name="墨迹 391">
                  <a:extLst>
                    <a:ext uri="{FF2B5EF4-FFF2-40B4-BE49-F238E27FC236}">
                      <a16:creationId xmlns:a16="http://schemas.microsoft.com/office/drawing/2014/main" id="{FFE6264A-85E9-1635-A814-114618D22214}"/>
                    </a:ext>
                  </a:extLst>
                </p:cNvPr>
                <p:cNvPicPr/>
                <p:nvPr/>
              </p:nvPicPr>
              <p:blipFill>
                <a:blip r:embed="rId575"/>
                <a:stretch>
                  <a:fillRect/>
                </a:stretch>
              </p:blipFill>
              <p:spPr>
                <a:xfrm>
                  <a:off x="8371257" y="5510438"/>
                  <a:ext cx="867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393" name="墨迹 392">
                  <a:extLst>
                    <a:ext uri="{FF2B5EF4-FFF2-40B4-BE49-F238E27FC236}">
                      <a16:creationId xmlns:a16="http://schemas.microsoft.com/office/drawing/2014/main" id="{41A422B4-16FD-8C4F-03E1-855A6AC91F66}"/>
                    </a:ext>
                  </a:extLst>
                </p14:cNvPr>
                <p14:cNvContentPartPr/>
                <p14:nvPr/>
              </p14:nvContentPartPr>
              <p14:xfrm>
                <a:off x="8514177" y="5672438"/>
                <a:ext cx="43920" cy="3600"/>
              </p14:xfrm>
            </p:contentPart>
          </mc:Choice>
          <mc:Fallback xmlns="">
            <p:pic>
              <p:nvPicPr>
                <p:cNvPr id="393" name="墨迹 392">
                  <a:extLst>
                    <a:ext uri="{FF2B5EF4-FFF2-40B4-BE49-F238E27FC236}">
                      <a16:creationId xmlns:a16="http://schemas.microsoft.com/office/drawing/2014/main" id="{41A422B4-16FD-8C4F-03E1-855A6AC91F66}"/>
                    </a:ext>
                  </a:extLst>
                </p:cNvPr>
                <p:cNvPicPr/>
                <p:nvPr/>
              </p:nvPicPr>
              <p:blipFill>
                <a:blip r:embed="rId577"/>
                <a:stretch>
                  <a:fillRect/>
                </a:stretch>
              </p:blipFill>
              <p:spPr>
                <a:xfrm>
                  <a:off x="8505177" y="5663798"/>
                  <a:ext cx="615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394" name="墨迹 393">
                  <a:extLst>
                    <a:ext uri="{FF2B5EF4-FFF2-40B4-BE49-F238E27FC236}">
                      <a16:creationId xmlns:a16="http://schemas.microsoft.com/office/drawing/2014/main" id="{C08E535C-F417-C8B2-3A9F-B7A2185D5F47}"/>
                    </a:ext>
                  </a:extLst>
                </p14:cNvPr>
                <p14:cNvContentPartPr/>
                <p14:nvPr/>
              </p14:nvContentPartPr>
              <p14:xfrm>
                <a:off x="8664297" y="5551118"/>
                <a:ext cx="100440" cy="162360"/>
              </p14:xfrm>
            </p:contentPart>
          </mc:Choice>
          <mc:Fallback xmlns="">
            <p:pic>
              <p:nvPicPr>
                <p:cNvPr id="394" name="墨迹 393">
                  <a:extLst>
                    <a:ext uri="{FF2B5EF4-FFF2-40B4-BE49-F238E27FC236}">
                      <a16:creationId xmlns:a16="http://schemas.microsoft.com/office/drawing/2014/main" id="{C08E535C-F417-C8B2-3A9F-B7A2185D5F47}"/>
                    </a:ext>
                  </a:extLst>
                </p:cNvPr>
                <p:cNvPicPr/>
                <p:nvPr/>
              </p:nvPicPr>
              <p:blipFill>
                <a:blip r:embed="rId579"/>
                <a:stretch>
                  <a:fillRect/>
                </a:stretch>
              </p:blipFill>
              <p:spPr>
                <a:xfrm>
                  <a:off x="8655297" y="5542118"/>
                  <a:ext cx="1180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395" name="墨迹 394">
                  <a:extLst>
                    <a:ext uri="{FF2B5EF4-FFF2-40B4-BE49-F238E27FC236}">
                      <a16:creationId xmlns:a16="http://schemas.microsoft.com/office/drawing/2014/main" id="{B326EF96-19E6-D4A7-3A6E-BB06DC5D47CD}"/>
                    </a:ext>
                  </a:extLst>
                </p14:cNvPr>
                <p14:cNvContentPartPr/>
                <p14:nvPr/>
              </p14:nvContentPartPr>
              <p14:xfrm>
                <a:off x="8764017" y="5575958"/>
                <a:ext cx="23040" cy="320400"/>
              </p14:xfrm>
            </p:contentPart>
          </mc:Choice>
          <mc:Fallback xmlns="">
            <p:pic>
              <p:nvPicPr>
                <p:cNvPr id="395" name="墨迹 394">
                  <a:extLst>
                    <a:ext uri="{FF2B5EF4-FFF2-40B4-BE49-F238E27FC236}">
                      <a16:creationId xmlns:a16="http://schemas.microsoft.com/office/drawing/2014/main" id="{B326EF96-19E6-D4A7-3A6E-BB06DC5D47CD}"/>
                    </a:ext>
                  </a:extLst>
                </p:cNvPr>
                <p:cNvPicPr/>
                <p:nvPr/>
              </p:nvPicPr>
              <p:blipFill>
                <a:blip r:embed="rId581"/>
                <a:stretch>
                  <a:fillRect/>
                </a:stretch>
              </p:blipFill>
              <p:spPr>
                <a:xfrm>
                  <a:off x="8755377" y="5566958"/>
                  <a:ext cx="4068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396" name="墨迹 395">
                  <a:extLst>
                    <a:ext uri="{FF2B5EF4-FFF2-40B4-BE49-F238E27FC236}">
                      <a16:creationId xmlns:a16="http://schemas.microsoft.com/office/drawing/2014/main" id="{CDEA9CC0-D71A-72CD-8260-5092F60965EC}"/>
                    </a:ext>
                  </a:extLst>
                </p14:cNvPr>
                <p14:cNvContentPartPr/>
                <p14:nvPr/>
              </p14:nvContentPartPr>
              <p14:xfrm>
                <a:off x="8768697" y="5546798"/>
                <a:ext cx="56520" cy="209160"/>
              </p14:xfrm>
            </p:contentPart>
          </mc:Choice>
          <mc:Fallback xmlns="">
            <p:pic>
              <p:nvPicPr>
                <p:cNvPr id="396" name="墨迹 395">
                  <a:extLst>
                    <a:ext uri="{FF2B5EF4-FFF2-40B4-BE49-F238E27FC236}">
                      <a16:creationId xmlns:a16="http://schemas.microsoft.com/office/drawing/2014/main" id="{CDEA9CC0-D71A-72CD-8260-5092F60965EC}"/>
                    </a:ext>
                  </a:extLst>
                </p:cNvPr>
                <p:cNvPicPr/>
                <p:nvPr/>
              </p:nvPicPr>
              <p:blipFill>
                <a:blip r:embed="rId583"/>
                <a:stretch>
                  <a:fillRect/>
                </a:stretch>
              </p:blipFill>
              <p:spPr>
                <a:xfrm>
                  <a:off x="8759697" y="5537798"/>
                  <a:ext cx="741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397" name="墨迹 396">
                  <a:extLst>
                    <a:ext uri="{FF2B5EF4-FFF2-40B4-BE49-F238E27FC236}">
                      <a16:creationId xmlns:a16="http://schemas.microsoft.com/office/drawing/2014/main" id="{D6F8D50A-67ED-F477-67DD-F872D6A08630}"/>
                    </a:ext>
                  </a:extLst>
                </p14:cNvPr>
                <p14:cNvContentPartPr/>
                <p14:nvPr/>
              </p14:nvContentPartPr>
              <p14:xfrm>
                <a:off x="8712537" y="5514758"/>
                <a:ext cx="207360" cy="325440"/>
              </p14:xfrm>
            </p:contentPart>
          </mc:Choice>
          <mc:Fallback xmlns="">
            <p:pic>
              <p:nvPicPr>
                <p:cNvPr id="397" name="墨迹 396">
                  <a:extLst>
                    <a:ext uri="{FF2B5EF4-FFF2-40B4-BE49-F238E27FC236}">
                      <a16:creationId xmlns:a16="http://schemas.microsoft.com/office/drawing/2014/main" id="{D6F8D50A-67ED-F477-67DD-F872D6A08630}"/>
                    </a:ext>
                  </a:extLst>
                </p:cNvPr>
                <p:cNvPicPr/>
                <p:nvPr/>
              </p:nvPicPr>
              <p:blipFill>
                <a:blip r:embed="rId585"/>
                <a:stretch>
                  <a:fillRect/>
                </a:stretch>
              </p:blipFill>
              <p:spPr>
                <a:xfrm>
                  <a:off x="8703897" y="5506118"/>
                  <a:ext cx="22500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398" name="墨迹 397">
                  <a:extLst>
                    <a:ext uri="{FF2B5EF4-FFF2-40B4-BE49-F238E27FC236}">
                      <a16:creationId xmlns:a16="http://schemas.microsoft.com/office/drawing/2014/main" id="{AB46A551-7ED2-7344-933E-4A207D076725}"/>
                    </a:ext>
                  </a:extLst>
                </p14:cNvPr>
                <p14:cNvContentPartPr/>
                <p14:nvPr/>
              </p14:nvContentPartPr>
              <p14:xfrm>
                <a:off x="8971017" y="5631398"/>
                <a:ext cx="32760" cy="43560"/>
              </p14:xfrm>
            </p:contentPart>
          </mc:Choice>
          <mc:Fallback xmlns="">
            <p:pic>
              <p:nvPicPr>
                <p:cNvPr id="398" name="墨迹 397">
                  <a:extLst>
                    <a:ext uri="{FF2B5EF4-FFF2-40B4-BE49-F238E27FC236}">
                      <a16:creationId xmlns:a16="http://schemas.microsoft.com/office/drawing/2014/main" id="{AB46A551-7ED2-7344-933E-4A207D076725}"/>
                    </a:ext>
                  </a:extLst>
                </p:cNvPr>
                <p:cNvPicPr/>
                <p:nvPr/>
              </p:nvPicPr>
              <p:blipFill>
                <a:blip r:embed="rId587"/>
                <a:stretch>
                  <a:fillRect/>
                </a:stretch>
              </p:blipFill>
              <p:spPr>
                <a:xfrm>
                  <a:off x="8962377" y="5622398"/>
                  <a:ext cx="504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399" name="墨迹 398">
                  <a:extLst>
                    <a:ext uri="{FF2B5EF4-FFF2-40B4-BE49-F238E27FC236}">
                      <a16:creationId xmlns:a16="http://schemas.microsoft.com/office/drawing/2014/main" id="{3C67F18A-632A-8246-C22F-C95A723612D2}"/>
                    </a:ext>
                  </a:extLst>
                </p14:cNvPr>
                <p14:cNvContentPartPr/>
                <p14:nvPr/>
              </p14:nvContentPartPr>
              <p14:xfrm>
                <a:off x="8997297" y="5477678"/>
                <a:ext cx="82080" cy="197280"/>
              </p14:xfrm>
            </p:contentPart>
          </mc:Choice>
          <mc:Fallback xmlns="">
            <p:pic>
              <p:nvPicPr>
                <p:cNvPr id="399" name="墨迹 398">
                  <a:extLst>
                    <a:ext uri="{FF2B5EF4-FFF2-40B4-BE49-F238E27FC236}">
                      <a16:creationId xmlns:a16="http://schemas.microsoft.com/office/drawing/2014/main" id="{3C67F18A-632A-8246-C22F-C95A723612D2}"/>
                    </a:ext>
                  </a:extLst>
                </p:cNvPr>
                <p:cNvPicPr/>
                <p:nvPr/>
              </p:nvPicPr>
              <p:blipFill>
                <a:blip r:embed="rId589"/>
                <a:stretch>
                  <a:fillRect/>
                </a:stretch>
              </p:blipFill>
              <p:spPr>
                <a:xfrm>
                  <a:off x="8988297" y="5468678"/>
                  <a:ext cx="997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400" name="墨迹 399">
                  <a:extLst>
                    <a:ext uri="{FF2B5EF4-FFF2-40B4-BE49-F238E27FC236}">
                      <a16:creationId xmlns:a16="http://schemas.microsoft.com/office/drawing/2014/main" id="{6C9138E2-0890-E778-2299-B433F66C76FF}"/>
                    </a:ext>
                  </a:extLst>
                </p14:cNvPr>
                <p14:cNvContentPartPr/>
                <p14:nvPr/>
              </p14:nvContentPartPr>
              <p14:xfrm>
                <a:off x="9126537" y="5577398"/>
                <a:ext cx="75600" cy="99000"/>
              </p14:xfrm>
            </p:contentPart>
          </mc:Choice>
          <mc:Fallback xmlns="">
            <p:pic>
              <p:nvPicPr>
                <p:cNvPr id="400" name="墨迹 399">
                  <a:extLst>
                    <a:ext uri="{FF2B5EF4-FFF2-40B4-BE49-F238E27FC236}">
                      <a16:creationId xmlns:a16="http://schemas.microsoft.com/office/drawing/2014/main" id="{6C9138E2-0890-E778-2299-B433F66C76FF}"/>
                    </a:ext>
                  </a:extLst>
                </p:cNvPr>
                <p:cNvPicPr/>
                <p:nvPr/>
              </p:nvPicPr>
              <p:blipFill>
                <a:blip r:embed="rId591"/>
                <a:stretch>
                  <a:fillRect/>
                </a:stretch>
              </p:blipFill>
              <p:spPr>
                <a:xfrm>
                  <a:off x="9117897" y="5568398"/>
                  <a:ext cx="932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411" name="墨迹 410">
                  <a:extLst>
                    <a:ext uri="{FF2B5EF4-FFF2-40B4-BE49-F238E27FC236}">
                      <a16:creationId xmlns:a16="http://schemas.microsoft.com/office/drawing/2014/main" id="{A46F5CC9-F2E3-BDFD-AAD8-99832DDE78E0}"/>
                    </a:ext>
                  </a:extLst>
                </p14:cNvPr>
                <p14:cNvContentPartPr/>
                <p14:nvPr/>
              </p14:nvContentPartPr>
              <p14:xfrm>
                <a:off x="8367657" y="5382638"/>
                <a:ext cx="26280" cy="20880"/>
              </p14:xfrm>
            </p:contentPart>
          </mc:Choice>
          <mc:Fallback xmlns="">
            <p:pic>
              <p:nvPicPr>
                <p:cNvPr id="411" name="墨迹 410">
                  <a:extLst>
                    <a:ext uri="{FF2B5EF4-FFF2-40B4-BE49-F238E27FC236}">
                      <a16:creationId xmlns:a16="http://schemas.microsoft.com/office/drawing/2014/main" id="{A46F5CC9-F2E3-BDFD-AAD8-99832DDE78E0}"/>
                    </a:ext>
                  </a:extLst>
                </p:cNvPr>
                <p:cNvPicPr/>
                <p:nvPr/>
              </p:nvPicPr>
              <p:blipFill>
                <a:blip r:embed="rId593"/>
                <a:stretch>
                  <a:fillRect/>
                </a:stretch>
              </p:blipFill>
              <p:spPr>
                <a:xfrm>
                  <a:off x="8358657" y="5373998"/>
                  <a:ext cx="43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412" name="墨迹 411">
                  <a:extLst>
                    <a:ext uri="{FF2B5EF4-FFF2-40B4-BE49-F238E27FC236}">
                      <a16:creationId xmlns:a16="http://schemas.microsoft.com/office/drawing/2014/main" id="{35CFBA18-CA61-0444-C419-4F9F3BF27D7E}"/>
                    </a:ext>
                  </a:extLst>
                </p14:cNvPr>
                <p14:cNvContentPartPr/>
                <p14:nvPr/>
              </p14:nvContentPartPr>
              <p14:xfrm>
                <a:off x="8367297" y="5467598"/>
                <a:ext cx="106920" cy="135000"/>
              </p14:xfrm>
            </p:contentPart>
          </mc:Choice>
          <mc:Fallback xmlns="">
            <p:pic>
              <p:nvPicPr>
                <p:cNvPr id="412" name="墨迹 411">
                  <a:extLst>
                    <a:ext uri="{FF2B5EF4-FFF2-40B4-BE49-F238E27FC236}">
                      <a16:creationId xmlns:a16="http://schemas.microsoft.com/office/drawing/2014/main" id="{35CFBA18-CA61-0444-C419-4F9F3BF27D7E}"/>
                    </a:ext>
                  </a:extLst>
                </p:cNvPr>
                <p:cNvPicPr/>
                <p:nvPr/>
              </p:nvPicPr>
              <p:blipFill>
                <a:blip r:embed="rId595"/>
                <a:stretch>
                  <a:fillRect/>
                </a:stretch>
              </p:blipFill>
              <p:spPr>
                <a:xfrm>
                  <a:off x="8358657" y="5458958"/>
                  <a:ext cx="124560" cy="152640"/>
                </a:xfrm>
                <a:prstGeom prst="rect">
                  <a:avLst/>
                </a:prstGeom>
              </p:spPr>
            </p:pic>
          </mc:Fallback>
        </mc:AlternateContent>
      </p:grpSp>
    </p:spTree>
    <p:extLst>
      <p:ext uri="{BB962C8B-B14F-4D97-AF65-F5344CB8AC3E}">
        <p14:creationId xmlns:p14="http://schemas.microsoft.com/office/powerpoint/2010/main" val="140702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A83BE555-7A1D-3158-19A1-3CA321BC2453}"/>
              </a:ext>
            </a:extLst>
          </p:cNvPr>
          <p:cNvCxnSpPr>
            <a:cxnSpLocks/>
          </p:cNvCxnSpPr>
          <p:nvPr/>
        </p:nvCxnSpPr>
        <p:spPr>
          <a:xfrm flipV="1">
            <a:off x="1118200" y="685554"/>
            <a:ext cx="9955600" cy="14727"/>
          </a:xfrm>
          <a:prstGeom prst="line">
            <a:avLst/>
          </a:prstGeom>
          <a:ln w="22225" cap="rnd">
            <a:solidFill>
              <a:srgbClr val="334D7A"/>
            </a:solidFill>
            <a:round/>
            <a:headEnd type="none"/>
            <a:tailEnd type="oval"/>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D3FED15C-0C00-A4CC-D679-5420609844C1}"/>
              </a:ext>
            </a:extLst>
          </p:cNvPr>
          <p:cNvGrpSpPr/>
          <p:nvPr/>
        </p:nvGrpSpPr>
        <p:grpSpPr>
          <a:xfrm>
            <a:off x="1108038" y="183027"/>
            <a:ext cx="525230" cy="517253"/>
            <a:chOff x="2480387" y="1419102"/>
            <a:chExt cx="442056" cy="435342"/>
          </a:xfrm>
        </p:grpSpPr>
        <p:sp>
          <p:nvSpPr>
            <p:cNvPr id="23" name="矩形 22">
              <a:extLst>
                <a:ext uri="{FF2B5EF4-FFF2-40B4-BE49-F238E27FC236}">
                  <a16:creationId xmlns:a16="http://schemas.microsoft.com/office/drawing/2014/main" id="{48748030-2F28-6922-CEC3-C7CCE3457B6B}"/>
                </a:ext>
              </a:extLst>
            </p:cNvPr>
            <p:cNvSpPr/>
            <p:nvPr/>
          </p:nvSpPr>
          <p:spPr>
            <a:xfrm>
              <a:off x="2596092" y="1419102"/>
              <a:ext cx="326351" cy="326351"/>
            </a:xfrm>
            <a:prstGeom prst="rect">
              <a:avLst/>
            </a:prstGeom>
            <a:noFill/>
            <a:ln>
              <a:solidFill>
                <a:srgbClr val="334D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4" name="矩形 23">
              <a:extLst>
                <a:ext uri="{FF2B5EF4-FFF2-40B4-BE49-F238E27FC236}">
                  <a16:creationId xmlns:a16="http://schemas.microsoft.com/office/drawing/2014/main" id="{038608B8-88A1-E116-A6C2-DB64B9B652E1}"/>
                </a:ext>
              </a:extLst>
            </p:cNvPr>
            <p:cNvSpPr/>
            <p:nvPr/>
          </p:nvSpPr>
          <p:spPr>
            <a:xfrm>
              <a:off x="2480387" y="1528093"/>
              <a:ext cx="326351" cy="326351"/>
            </a:xfrm>
            <a:prstGeom prst="rect">
              <a:avLst/>
            </a:prstGeom>
            <a:solidFill>
              <a:srgbClr val="2E4F64"/>
            </a:solidFill>
            <a:ln>
              <a:solidFill>
                <a:srgbClr val="334D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25" name="文本框 24">
            <a:extLst>
              <a:ext uri="{FF2B5EF4-FFF2-40B4-BE49-F238E27FC236}">
                <a16:creationId xmlns:a16="http://schemas.microsoft.com/office/drawing/2014/main" id="{571ABE54-CDE3-AA46-1A2A-7C4EA2A4C79C}"/>
              </a:ext>
            </a:extLst>
          </p:cNvPr>
          <p:cNvSpPr txBox="1"/>
          <p:nvPr/>
        </p:nvSpPr>
        <p:spPr>
          <a:xfrm>
            <a:off x="1633271" y="232334"/>
            <a:ext cx="4271897" cy="400110"/>
          </a:xfrm>
          <a:prstGeom prst="rect">
            <a:avLst/>
          </a:prstGeom>
          <a:noFill/>
        </p:spPr>
        <p:txBody>
          <a:bodyPr wrap="square" rtlCol="0">
            <a:spAutoFit/>
          </a:bodyPr>
          <a:lstStyle/>
          <a:p>
            <a:r>
              <a:rPr lang="zh-CN" altLang="en-US" sz="2000" b="1" dirty="0">
                <a:latin typeface="Times New Roman" panose="02020603050405020304" pitchFamily="18" charset="0"/>
                <a:ea typeface="微软雅黑" panose="020B0503020204020204" pitchFamily="34" charset="-122"/>
              </a:rPr>
              <a:t>三维可视化工具</a:t>
            </a:r>
            <a:r>
              <a:rPr lang="en-US" altLang="zh-CN" sz="2000" b="1" dirty="0">
                <a:latin typeface="Times New Roman" panose="02020603050405020304" pitchFamily="18" charset="0"/>
                <a:ea typeface="微软雅黑" panose="020B0503020204020204" pitchFamily="34" charset="-122"/>
              </a:rPr>
              <a:t>OpenGL</a:t>
            </a:r>
            <a:r>
              <a:rPr lang="zh-CN" altLang="en-US" sz="2000" b="1" dirty="0">
                <a:latin typeface="Times New Roman" panose="02020603050405020304" pitchFamily="18" charset="0"/>
                <a:ea typeface="微软雅黑" panose="020B0503020204020204" pitchFamily="34" charset="-122"/>
              </a:rPr>
              <a:t>概述</a:t>
            </a:r>
          </a:p>
        </p:txBody>
      </p:sp>
      <p:pic>
        <p:nvPicPr>
          <p:cNvPr id="1026" name="Picture 2">
            <a:extLst>
              <a:ext uri="{FF2B5EF4-FFF2-40B4-BE49-F238E27FC236}">
                <a16:creationId xmlns:a16="http://schemas.microsoft.com/office/drawing/2014/main" id="{56A5875B-7065-FC4B-D1A1-9F19FD8C2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022" y="3733574"/>
            <a:ext cx="4118043" cy="2423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EA4CE24-AA9A-F7DC-C622-4C414B3261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0315" y="2144401"/>
            <a:ext cx="2845750" cy="1240569"/>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EA00097C-02E1-A9B2-40FC-A27CB93C156D}"/>
              </a:ext>
            </a:extLst>
          </p:cNvPr>
          <p:cNvSpPr txBox="1"/>
          <p:nvPr/>
        </p:nvSpPr>
        <p:spPr>
          <a:xfrm>
            <a:off x="788022" y="953652"/>
            <a:ext cx="4164518" cy="646331"/>
          </a:xfrm>
          <a:prstGeom prst="rect">
            <a:avLst/>
          </a:prstGeom>
          <a:solidFill>
            <a:srgbClr val="5586A4"/>
          </a:solidFill>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a:spAutoFit/>
          </a:bodyPr>
          <a:lstStyle/>
          <a:p>
            <a:r>
              <a:rPr lang="zh-CN" altLang="en-US" dirty="0">
                <a:latin typeface="微软雅黑" panose="020B0503020204020204" pitchFamily="34" charset="-122"/>
                <a:ea typeface="微软雅黑" panose="020B0503020204020204" pitchFamily="34" charset="-122"/>
              </a:rPr>
              <a:t>用于渲染</a:t>
            </a:r>
            <a:r>
              <a:rPr lang="en-US" altLang="zh-CN" dirty="0">
                <a:latin typeface="微软雅黑" panose="020B0503020204020204" pitchFamily="34" charset="-122"/>
                <a:ea typeface="微软雅黑" panose="020B0503020204020204" pitchFamily="34" charset="-122"/>
              </a:rPr>
              <a:t>2D</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3D</a:t>
            </a:r>
            <a:r>
              <a:rPr lang="zh-CN" altLang="en-US" dirty="0">
                <a:latin typeface="微软雅黑" panose="020B0503020204020204" pitchFamily="34" charset="-122"/>
                <a:ea typeface="微软雅黑" panose="020B0503020204020204" pitchFamily="34" charset="-122"/>
              </a:rPr>
              <a:t>矢量图形的跨语言、跨平台的应用程序编程接口（</a:t>
            </a:r>
            <a:r>
              <a:rPr lang="en-US" altLang="zh-CN" dirty="0">
                <a:latin typeface="微软雅黑" panose="020B0503020204020204" pitchFamily="34" charset="-122"/>
                <a:ea typeface="微软雅黑" panose="020B0503020204020204" pitchFamily="34" charset="-122"/>
              </a:rPr>
              <a:t>API</a:t>
            </a:r>
            <a:r>
              <a:rPr lang="zh-CN" altLang="en-US" dirty="0">
                <a:latin typeface="微软雅黑" panose="020B0503020204020204" pitchFamily="34" charset="-122"/>
                <a:ea typeface="微软雅黑" panose="020B0503020204020204" pitchFamily="34" charset="-122"/>
              </a:rPr>
              <a:t>）</a:t>
            </a:r>
          </a:p>
        </p:txBody>
      </p:sp>
      <p:sp>
        <p:nvSpPr>
          <p:cNvPr id="9" name="文本框 8">
            <a:extLst>
              <a:ext uri="{FF2B5EF4-FFF2-40B4-BE49-F238E27FC236}">
                <a16:creationId xmlns:a16="http://schemas.microsoft.com/office/drawing/2014/main" id="{EA2208B3-9ACB-2CE0-D2C7-6D619A7BEF5A}"/>
              </a:ext>
            </a:extLst>
          </p:cNvPr>
          <p:cNvSpPr txBox="1"/>
          <p:nvPr/>
        </p:nvSpPr>
        <p:spPr>
          <a:xfrm>
            <a:off x="1337997" y="6231290"/>
            <a:ext cx="2657476" cy="406971"/>
          </a:xfrm>
          <a:prstGeom prst="rect">
            <a:avLst/>
          </a:prstGeom>
          <a:noFill/>
        </p:spPr>
        <p:txBody>
          <a:bodyPr wrap="square">
            <a:spAutoFit/>
          </a:bodyPr>
          <a:lstStyle/>
          <a:p>
            <a:pPr indent="304800" algn="just">
              <a:lnSpc>
                <a:spcPct val="125000"/>
              </a:lnSpc>
            </a:pPr>
            <a:r>
              <a:rPr lang="en-US" altLang="zh-CN" dirty="0">
                <a:latin typeface="微软雅黑" panose="020B0503020204020204" pitchFamily="34" charset="-122"/>
                <a:ea typeface="微软雅黑" panose="020B0503020204020204" pitchFamily="34" charset="-122"/>
              </a:rPr>
              <a:t>OpenGL</a:t>
            </a:r>
            <a:r>
              <a:rPr lang="zh-CN" altLang="en-US" dirty="0">
                <a:latin typeface="微软雅黑" panose="020B0503020204020204" pitchFamily="34" charset="-122"/>
                <a:ea typeface="微软雅黑" panose="020B0503020204020204" pitchFamily="34" charset="-122"/>
              </a:rPr>
              <a:t>图形流水线</a:t>
            </a:r>
            <a:endParaRPr lang="zh-CN" altLang="zh-CN" dirty="0">
              <a:latin typeface="微软雅黑" panose="020B0503020204020204" pitchFamily="34" charset="-122"/>
              <a:ea typeface="微软雅黑" panose="020B0503020204020204" pitchFamily="34" charset="-122"/>
            </a:endParaRPr>
          </a:p>
        </p:txBody>
      </p:sp>
      <p:sp>
        <p:nvSpPr>
          <p:cNvPr id="18" name="箭头: 下 17">
            <a:extLst>
              <a:ext uri="{FF2B5EF4-FFF2-40B4-BE49-F238E27FC236}">
                <a16:creationId xmlns:a16="http://schemas.microsoft.com/office/drawing/2014/main" id="{645C0DBD-5B72-03A3-185B-8CDA6A946836}"/>
              </a:ext>
            </a:extLst>
          </p:cNvPr>
          <p:cNvSpPr/>
          <p:nvPr/>
        </p:nvSpPr>
        <p:spPr>
          <a:xfrm rot="18874023">
            <a:off x="5104261" y="3123096"/>
            <a:ext cx="462930" cy="869875"/>
          </a:xfrm>
          <a:prstGeom prst="downArrow">
            <a:avLst/>
          </a:prstGeom>
          <a:solidFill>
            <a:srgbClr val="5586A4"/>
          </a:solidFill>
          <a:ln>
            <a:solidFill>
              <a:srgbClr val="558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a16="http://schemas.microsoft.com/office/drawing/2014/main" id="{C1788EC3-3F1E-B479-D65D-82E20494D7CF}"/>
              </a:ext>
            </a:extLst>
          </p:cNvPr>
          <p:cNvSpPr/>
          <p:nvPr/>
        </p:nvSpPr>
        <p:spPr>
          <a:xfrm rot="13694064">
            <a:off x="5126580" y="1842026"/>
            <a:ext cx="462930" cy="869875"/>
          </a:xfrm>
          <a:prstGeom prst="downArrow">
            <a:avLst/>
          </a:prstGeom>
          <a:solidFill>
            <a:srgbClr val="5586A4"/>
          </a:solidFill>
          <a:ln>
            <a:solidFill>
              <a:srgbClr val="558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Picture 4">
            <a:extLst>
              <a:ext uri="{FF2B5EF4-FFF2-40B4-BE49-F238E27FC236}">
                <a16:creationId xmlns:a16="http://schemas.microsoft.com/office/drawing/2014/main" id="{AD7F04A2-DF21-DBB3-87A2-D3137223CB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7110" y="769567"/>
            <a:ext cx="4007174" cy="2254036"/>
          </a:xfrm>
          <a:prstGeom prst="rect">
            <a:avLst/>
          </a:prstGeom>
          <a:noFill/>
          <a:extLst>
            <a:ext uri="{909E8E84-426E-40DD-AFC4-6F175D3DCCD1}">
              <a14:hiddenFill xmlns:a14="http://schemas.microsoft.com/office/drawing/2010/main">
                <a:solidFill>
                  <a:srgbClr val="FFFFFF"/>
                </a:solidFill>
              </a14:hiddenFill>
            </a:ext>
          </a:extLst>
        </p:spPr>
      </p:pic>
      <p:sp>
        <p:nvSpPr>
          <p:cNvPr id="29" name="文本框 28">
            <a:extLst>
              <a:ext uri="{FF2B5EF4-FFF2-40B4-BE49-F238E27FC236}">
                <a16:creationId xmlns:a16="http://schemas.microsoft.com/office/drawing/2014/main" id="{5BB62274-28FF-EB4D-2C60-C5B6E3891D82}"/>
              </a:ext>
            </a:extLst>
          </p:cNvPr>
          <p:cNvSpPr txBox="1"/>
          <p:nvPr/>
        </p:nvSpPr>
        <p:spPr>
          <a:xfrm>
            <a:off x="10451732" y="1773446"/>
            <a:ext cx="1607194"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高度自定义化的图形程序</a:t>
            </a:r>
          </a:p>
        </p:txBody>
      </p:sp>
      <p:pic>
        <p:nvPicPr>
          <p:cNvPr id="30" name="Picture 6" descr="Render to texture using only OpenGL Context ID (Java) - Stack Overflow">
            <a:extLst>
              <a:ext uri="{FF2B5EF4-FFF2-40B4-BE49-F238E27FC236}">
                <a16:creationId xmlns:a16="http://schemas.microsoft.com/office/drawing/2014/main" id="{C8B6BAF5-1A94-DFD1-52DD-F08E5EB80A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0834" y="953652"/>
            <a:ext cx="4007174" cy="225403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VTK - Wikipedia">
            <a:extLst>
              <a:ext uri="{FF2B5EF4-FFF2-40B4-BE49-F238E27FC236}">
                <a16:creationId xmlns:a16="http://schemas.microsoft.com/office/drawing/2014/main" id="{AC8065FE-8B8D-8433-68F5-EAB5DB1244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3583425"/>
            <a:ext cx="1665010" cy="889452"/>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31">
            <a:extLst>
              <a:ext uri="{FF2B5EF4-FFF2-40B4-BE49-F238E27FC236}">
                <a16:creationId xmlns:a16="http://schemas.microsoft.com/office/drawing/2014/main" id="{214BD1DD-1DA1-7BB9-E27F-02C73B8B2F0C}"/>
              </a:ext>
            </a:extLst>
          </p:cNvPr>
          <p:cNvSpPr txBox="1"/>
          <p:nvPr/>
        </p:nvSpPr>
        <p:spPr>
          <a:xfrm>
            <a:off x="8104970" y="3625240"/>
            <a:ext cx="3556920"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众多的图形工具库，其中包括</a:t>
            </a:r>
            <a:r>
              <a:rPr lang="en-US" altLang="zh-CN" dirty="0">
                <a:latin typeface="微软雅黑" panose="020B0503020204020204" pitchFamily="34" charset="-122"/>
                <a:ea typeface="微软雅黑" panose="020B0503020204020204" pitchFamily="34" charset="-122"/>
              </a:rPr>
              <a:t>CAD</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CAE</a:t>
            </a:r>
            <a:r>
              <a:rPr lang="zh-CN" altLang="en-US" dirty="0">
                <a:latin typeface="微软雅黑" panose="020B0503020204020204" pitchFamily="34" charset="-122"/>
                <a:ea typeface="微软雅黑" panose="020B0503020204020204" pitchFamily="34" charset="-122"/>
              </a:rPr>
              <a:t>软件中广泛使用的</a:t>
            </a:r>
            <a:r>
              <a:rPr lang="en-US" altLang="zh-CN" dirty="0">
                <a:latin typeface="微软雅黑" panose="020B0503020204020204" pitchFamily="34" charset="-122"/>
                <a:ea typeface="微软雅黑" panose="020B0503020204020204" pitchFamily="34" charset="-122"/>
              </a:rPr>
              <a:t>VTK</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Visualization Toolkit</a:t>
            </a:r>
            <a:r>
              <a:rPr lang="zh-CN" altLang="en-US" dirty="0">
                <a:latin typeface="微软雅黑" panose="020B0503020204020204" pitchFamily="34" charset="-122"/>
                <a:ea typeface="微软雅黑" panose="020B0503020204020204" pitchFamily="34" charset="-122"/>
              </a:rPr>
              <a:t>）库</a:t>
            </a:r>
          </a:p>
        </p:txBody>
      </p:sp>
      <p:cxnSp>
        <p:nvCxnSpPr>
          <p:cNvPr id="35" name="直接连接符 34">
            <a:extLst>
              <a:ext uri="{FF2B5EF4-FFF2-40B4-BE49-F238E27FC236}">
                <a16:creationId xmlns:a16="http://schemas.microsoft.com/office/drawing/2014/main" id="{F16533C0-3AEF-983A-073A-1540EB67EA13}"/>
              </a:ext>
            </a:extLst>
          </p:cNvPr>
          <p:cNvCxnSpPr>
            <a:cxnSpLocks/>
          </p:cNvCxnSpPr>
          <p:nvPr/>
        </p:nvCxnSpPr>
        <p:spPr>
          <a:xfrm>
            <a:off x="7118332" y="4433399"/>
            <a:ext cx="0" cy="780156"/>
          </a:xfrm>
          <a:prstGeom prst="line">
            <a:avLst/>
          </a:prstGeom>
          <a:ln w="19050">
            <a:solidFill>
              <a:srgbClr val="064F8D"/>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0981C769-9557-A180-279A-BDB5ABA657D5}"/>
              </a:ext>
            </a:extLst>
          </p:cNvPr>
          <p:cNvCxnSpPr>
            <a:cxnSpLocks/>
          </p:cNvCxnSpPr>
          <p:nvPr/>
        </p:nvCxnSpPr>
        <p:spPr>
          <a:xfrm>
            <a:off x="5836630" y="4806950"/>
            <a:ext cx="4604609" cy="0"/>
          </a:xfrm>
          <a:prstGeom prst="line">
            <a:avLst/>
          </a:prstGeom>
          <a:ln w="19050">
            <a:solidFill>
              <a:srgbClr val="064F8D"/>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8CB56DEC-66A3-774F-6189-181A46996689}"/>
              </a:ext>
            </a:extLst>
          </p:cNvPr>
          <p:cNvCxnSpPr>
            <a:cxnSpLocks/>
          </p:cNvCxnSpPr>
          <p:nvPr/>
        </p:nvCxnSpPr>
        <p:spPr>
          <a:xfrm>
            <a:off x="8869105" y="4802094"/>
            <a:ext cx="0" cy="411461"/>
          </a:xfrm>
          <a:prstGeom prst="line">
            <a:avLst/>
          </a:prstGeom>
          <a:ln w="19050">
            <a:solidFill>
              <a:srgbClr val="064F8D"/>
            </a:solidFill>
          </a:ln>
        </p:spPr>
        <p:style>
          <a:lnRef idx="1">
            <a:schemeClr val="accent1"/>
          </a:lnRef>
          <a:fillRef idx="0">
            <a:schemeClr val="accent1"/>
          </a:fillRef>
          <a:effectRef idx="0">
            <a:schemeClr val="accent1"/>
          </a:effectRef>
          <a:fontRef idx="minor">
            <a:schemeClr val="tx1"/>
          </a:fontRef>
        </p:style>
      </p:cxnSp>
      <p:pic>
        <p:nvPicPr>
          <p:cNvPr id="49" name="Picture 10">
            <a:extLst>
              <a:ext uri="{FF2B5EF4-FFF2-40B4-BE49-F238E27FC236}">
                <a16:creationId xmlns:a16="http://schemas.microsoft.com/office/drawing/2014/main" id="{F8D81D18-DA77-4BA6-376B-B679109E3A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1367" y="5294850"/>
            <a:ext cx="1895475" cy="4953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2">
            <a:extLst>
              <a:ext uri="{FF2B5EF4-FFF2-40B4-BE49-F238E27FC236}">
                <a16:creationId xmlns:a16="http://schemas.microsoft.com/office/drawing/2014/main" id="{7BD7EC72-65D5-8C5C-415B-5FD4895F4F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69892" y="5361525"/>
            <a:ext cx="1133475" cy="36195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4" descr="Abaqus - SoilModels">
            <a:extLst>
              <a:ext uri="{FF2B5EF4-FFF2-40B4-BE49-F238E27FC236}">
                <a16:creationId xmlns:a16="http://schemas.microsoft.com/office/drawing/2014/main" id="{BE6F4557-F429-D598-FE42-D92185E1D6F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82050" y="5276059"/>
            <a:ext cx="987479" cy="495297"/>
          </a:xfrm>
          <a:prstGeom prst="rect">
            <a:avLst/>
          </a:prstGeom>
          <a:noFill/>
          <a:extLst>
            <a:ext uri="{909E8E84-426E-40DD-AFC4-6F175D3DCCD1}">
              <a14:hiddenFill xmlns:a14="http://schemas.microsoft.com/office/drawing/2010/main">
                <a:solidFill>
                  <a:srgbClr val="FFFFFF"/>
                </a:solidFill>
              </a14:hiddenFill>
            </a:ext>
          </a:extLst>
        </p:spPr>
      </p:pic>
      <p:sp>
        <p:nvSpPr>
          <p:cNvPr id="54" name="文本框 53">
            <a:extLst>
              <a:ext uri="{FF2B5EF4-FFF2-40B4-BE49-F238E27FC236}">
                <a16:creationId xmlns:a16="http://schemas.microsoft.com/office/drawing/2014/main" id="{DBBBE347-9031-21F0-BE95-1A30C146D90B}"/>
              </a:ext>
            </a:extLst>
          </p:cNvPr>
          <p:cNvSpPr txBox="1"/>
          <p:nvPr/>
        </p:nvSpPr>
        <p:spPr>
          <a:xfrm>
            <a:off x="10230762" y="5349833"/>
            <a:ext cx="583740"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cxnSp>
        <p:nvCxnSpPr>
          <p:cNvPr id="67" name="直接连接符 66">
            <a:extLst>
              <a:ext uri="{FF2B5EF4-FFF2-40B4-BE49-F238E27FC236}">
                <a16:creationId xmlns:a16="http://schemas.microsoft.com/office/drawing/2014/main" id="{1919FEA2-22FC-751B-8968-14DC197BD18E}"/>
              </a:ext>
            </a:extLst>
          </p:cNvPr>
          <p:cNvCxnSpPr>
            <a:cxnSpLocks/>
          </p:cNvCxnSpPr>
          <p:nvPr/>
        </p:nvCxnSpPr>
        <p:spPr>
          <a:xfrm>
            <a:off x="10441239" y="4802094"/>
            <a:ext cx="0" cy="411461"/>
          </a:xfrm>
          <a:prstGeom prst="line">
            <a:avLst/>
          </a:prstGeom>
          <a:ln w="19050">
            <a:solidFill>
              <a:srgbClr val="064F8D"/>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33ACB97-D548-FFE7-D51C-B8F9C307D806}"/>
              </a:ext>
            </a:extLst>
          </p:cNvPr>
          <p:cNvCxnSpPr>
            <a:cxnSpLocks/>
          </p:cNvCxnSpPr>
          <p:nvPr/>
        </p:nvCxnSpPr>
        <p:spPr>
          <a:xfrm>
            <a:off x="5836630" y="4802094"/>
            <a:ext cx="0" cy="411461"/>
          </a:xfrm>
          <a:prstGeom prst="line">
            <a:avLst/>
          </a:prstGeom>
          <a:ln w="19050">
            <a:solidFill>
              <a:srgbClr val="064F8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95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D8B8506-1B7F-90F6-C885-FE21973DC0AF}"/>
              </a:ext>
            </a:extLst>
          </p:cNvPr>
          <p:cNvGrpSpPr/>
          <p:nvPr/>
        </p:nvGrpSpPr>
        <p:grpSpPr>
          <a:xfrm>
            <a:off x="311560" y="230531"/>
            <a:ext cx="2073170" cy="454750"/>
            <a:chOff x="660400" y="478901"/>
            <a:chExt cx="2073170" cy="454750"/>
          </a:xfrm>
        </p:grpSpPr>
        <p:grpSp>
          <p:nvGrpSpPr>
            <p:cNvPr id="3" name="组合 2">
              <a:extLst>
                <a:ext uri="{FF2B5EF4-FFF2-40B4-BE49-F238E27FC236}">
                  <a16:creationId xmlns:a16="http://schemas.microsoft.com/office/drawing/2014/main" id="{D5448E15-E4CB-F640-4CBF-14E1E216FBF1}"/>
                </a:ext>
              </a:extLst>
            </p:cNvPr>
            <p:cNvGrpSpPr/>
            <p:nvPr/>
          </p:nvGrpSpPr>
          <p:grpSpPr>
            <a:xfrm>
              <a:off x="1398487" y="519026"/>
              <a:ext cx="1335083" cy="374499"/>
              <a:chOff x="10078453" y="394099"/>
              <a:chExt cx="1440447" cy="387474"/>
            </a:xfrm>
            <a:solidFill>
              <a:srgbClr val="E60012"/>
            </a:solidFill>
          </p:grpSpPr>
          <p:sp>
            <p:nvSpPr>
              <p:cNvPr id="68" name="ïṡľïďè">
                <a:extLst>
                  <a:ext uri="{FF2B5EF4-FFF2-40B4-BE49-F238E27FC236}">
                    <a16:creationId xmlns:a16="http://schemas.microsoft.com/office/drawing/2014/main" id="{AB362AA3-02BD-84E6-C965-5132C5B5B27D}"/>
                  </a:ext>
                </a:extLst>
              </p:cNvPr>
              <p:cNvSpPr/>
              <p:nvPr/>
            </p:nvSpPr>
            <p:spPr bwMode="auto">
              <a:xfrm>
                <a:off x="10078453" y="394099"/>
                <a:ext cx="1433742" cy="292285"/>
              </a:xfrm>
              <a:custGeom>
                <a:avLst/>
                <a:gdLst>
                  <a:gd name="T0" fmla="*/ 523 w 6923"/>
                  <a:gd name="T1" fmla="*/ 1078 h 1409"/>
                  <a:gd name="T2" fmla="*/ 189 w 6923"/>
                  <a:gd name="T3" fmla="*/ 1075 h 1409"/>
                  <a:gd name="T4" fmla="*/ 2 w 6923"/>
                  <a:gd name="T5" fmla="*/ 889 h 1409"/>
                  <a:gd name="T6" fmla="*/ 314 w 6923"/>
                  <a:gd name="T7" fmla="*/ 691 h 1409"/>
                  <a:gd name="T8" fmla="*/ 452 w 6923"/>
                  <a:gd name="T9" fmla="*/ 544 h 1409"/>
                  <a:gd name="T10" fmla="*/ 258 w 6923"/>
                  <a:gd name="T11" fmla="*/ 328 h 1409"/>
                  <a:gd name="T12" fmla="*/ 826 w 6923"/>
                  <a:gd name="T13" fmla="*/ 103 h 1409"/>
                  <a:gd name="T14" fmla="*/ 928 w 6923"/>
                  <a:gd name="T15" fmla="*/ 462 h 1409"/>
                  <a:gd name="T16" fmla="*/ 667 w 6923"/>
                  <a:gd name="T17" fmla="*/ 985 h 1409"/>
                  <a:gd name="T18" fmla="*/ 6342 w 6923"/>
                  <a:gd name="T19" fmla="*/ 1286 h 1409"/>
                  <a:gd name="T20" fmla="*/ 6191 w 6923"/>
                  <a:gd name="T21" fmla="*/ 1050 h 1409"/>
                  <a:gd name="T22" fmla="*/ 6430 w 6923"/>
                  <a:gd name="T23" fmla="*/ 618 h 1409"/>
                  <a:gd name="T24" fmla="*/ 6546 w 6923"/>
                  <a:gd name="T25" fmla="*/ 448 h 1409"/>
                  <a:gd name="T26" fmla="*/ 6173 w 6923"/>
                  <a:gd name="T27" fmla="*/ 498 h 1409"/>
                  <a:gd name="T28" fmla="*/ 6004 w 6923"/>
                  <a:gd name="T29" fmla="*/ 161 h 1409"/>
                  <a:gd name="T30" fmla="*/ 6320 w 6923"/>
                  <a:gd name="T31" fmla="*/ 153 h 1409"/>
                  <a:gd name="T32" fmla="*/ 6898 w 6923"/>
                  <a:gd name="T33" fmla="*/ 189 h 1409"/>
                  <a:gd name="T34" fmla="*/ 6586 w 6923"/>
                  <a:gd name="T35" fmla="*/ 706 h 1409"/>
                  <a:gd name="T36" fmla="*/ 6514 w 6923"/>
                  <a:gd name="T37" fmla="*/ 1373 h 1409"/>
                  <a:gd name="T38" fmla="*/ 1226 w 6923"/>
                  <a:gd name="T39" fmla="*/ 755 h 1409"/>
                  <a:gd name="T40" fmla="*/ 1495 w 6923"/>
                  <a:gd name="T41" fmla="*/ 221 h 1409"/>
                  <a:gd name="T42" fmla="*/ 1999 w 6923"/>
                  <a:gd name="T43" fmla="*/ 410 h 1409"/>
                  <a:gd name="T44" fmla="*/ 1624 w 6923"/>
                  <a:gd name="T45" fmla="*/ 1343 h 1409"/>
                  <a:gd name="T46" fmla="*/ 2852 w 6923"/>
                  <a:gd name="T47" fmla="*/ 894 h 1409"/>
                  <a:gd name="T48" fmla="*/ 2884 w 6923"/>
                  <a:gd name="T49" fmla="*/ 724 h 1409"/>
                  <a:gd name="T50" fmla="*/ 3150 w 6923"/>
                  <a:gd name="T51" fmla="*/ 461 h 1409"/>
                  <a:gd name="T52" fmla="*/ 4799 w 6923"/>
                  <a:gd name="T53" fmla="*/ 1178 h 1409"/>
                  <a:gd name="T54" fmla="*/ 5174 w 6923"/>
                  <a:gd name="T55" fmla="*/ 690 h 1409"/>
                  <a:gd name="T56" fmla="*/ 5399 w 6923"/>
                  <a:gd name="T57" fmla="*/ 673 h 1409"/>
                  <a:gd name="T58" fmla="*/ 4800 w 6923"/>
                  <a:gd name="T59" fmla="*/ 1198 h 1409"/>
                  <a:gd name="T60" fmla="*/ 3740 w 6923"/>
                  <a:gd name="T61" fmla="*/ 709 h 1409"/>
                  <a:gd name="T62" fmla="*/ 3758 w 6923"/>
                  <a:gd name="T63" fmla="*/ 490 h 1409"/>
                  <a:gd name="T64" fmla="*/ 3959 w 6923"/>
                  <a:gd name="T65" fmla="*/ 248 h 1409"/>
                  <a:gd name="T66" fmla="*/ 4005 w 6923"/>
                  <a:gd name="T67" fmla="*/ 700 h 1409"/>
                  <a:gd name="T68" fmla="*/ 3979 w 6923"/>
                  <a:gd name="T69" fmla="*/ 517 h 1409"/>
                  <a:gd name="T70" fmla="*/ 4317 w 6923"/>
                  <a:gd name="T71" fmla="*/ 179 h 1409"/>
                  <a:gd name="T72" fmla="*/ 4287 w 6923"/>
                  <a:gd name="T73" fmla="*/ 341 h 1409"/>
                  <a:gd name="T74" fmla="*/ 4265 w 6923"/>
                  <a:gd name="T75" fmla="*/ 1056 h 1409"/>
                  <a:gd name="T76" fmla="*/ 5565 w 6923"/>
                  <a:gd name="T77" fmla="*/ 1137 h 1409"/>
                  <a:gd name="T78" fmla="*/ 5504 w 6923"/>
                  <a:gd name="T79" fmla="*/ 976 h 1409"/>
                  <a:gd name="T80" fmla="*/ 5472 w 6923"/>
                  <a:gd name="T81" fmla="*/ 940 h 1409"/>
                  <a:gd name="T82" fmla="*/ 5385 w 6923"/>
                  <a:gd name="T83" fmla="*/ 847 h 1409"/>
                  <a:gd name="T84" fmla="*/ 5325 w 6923"/>
                  <a:gd name="T85" fmla="*/ 796 h 1409"/>
                  <a:gd name="T86" fmla="*/ 5445 w 6923"/>
                  <a:gd name="T87" fmla="*/ 1109 h 1409"/>
                  <a:gd name="T88" fmla="*/ 2708 w 6923"/>
                  <a:gd name="T89" fmla="*/ 709 h 1409"/>
                  <a:gd name="T90" fmla="*/ 2565 w 6923"/>
                  <a:gd name="T91" fmla="*/ 422 h 1409"/>
                  <a:gd name="T92" fmla="*/ 2483 w 6923"/>
                  <a:gd name="T93" fmla="*/ 856 h 1409"/>
                  <a:gd name="T94" fmla="*/ 2525 w 6923"/>
                  <a:gd name="T95" fmla="*/ 1010 h 1409"/>
                  <a:gd name="T96" fmla="*/ 336 w 6923"/>
                  <a:gd name="T97" fmla="*/ 999 h 1409"/>
                  <a:gd name="T98" fmla="*/ 684 w 6923"/>
                  <a:gd name="T99" fmla="*/ 769 h 1409"/>
                  <a:gd name="T100" fmla="*/ 665 w 6923"/>
                  <a:gd name="T101" fmla="*/ 676 h 1409"/>
                  <a:gd name="T102" fmla="*/ 1654 w 6923"/>
                  <a:gd name="T103" fmla="*/ 672 h 1409"/>
                  <a:gd name="T104" fmla="*/ 2432 w 6923"/>
                  <a:gd name="T105" fmla="*/ 378 h 1409"/>
                  <a:gd name="T106" fmla="*/ 2390 w 6923"/>
                  <a:gd name="T107" fmla="*/ 368 h 1409"/>
                  <a:gd name="T108" fmla="*/ 767 w 6923"/>
                  <a:gd name="T109" fmla="*/ 280 h 1409"/>
                  <a:gd name="T110" fmla="*/ 767 w 6923"/>
                  <a:gd name="T111" fmla="*/ 272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23" h="1409">
                    <a:moveTo>
                      <a:pt x="568" y="1409"/>
                    </a:moveTo>
                    <a:cubicBezTo>
                      <a:pt x="563" y="1396"/>
                      <a:pt x="563" y="1396"/>
                      <a:pt x="542" y="1377"/>
                    </a:cubicBezTo>
                    <a:cubicBezTo>
                      <a:pt x="539" y="1337"/>
                      <a:pt x="536" y="1297"/>
                      <a:pt x="535" y="1258"/>
                    </a:cubicBezTo>
                    <a:cubicBezTo>
                      <a:pt x="531" y="1257"/>
                      <a:pt x="527" y="1257"/>
                      <a:pt x="523" y="1257"/>
                    </a:cubicBezTo>
                    <a:cubicBezTo>
                      <a:pt x="532" y="1192"/>
                      <a:pt x="529" y="1154"/>
                      <a:pt x="525" y="1101"/>
                    </a:cubicBezTo>
                    <a:cubicBezTo>
                      <a:pt x="536" y="1096"/>
                      <a:pt x="535" y="1080"/>
                      <a:pt x="535" y="1078"/>
                    </a:cubicBezTo>
                    <a:cubicBezTo>
                      <a:pt x="531" y="1078"/>
                      <a:pt x="527" y="1078"/>
                      <a:pt x="523" y="1078"/>
                    </a:cubicBezTo>
                    <a:cubicBezTo>
                      <a:pt x="523" y="1071"/>
                      <a:pt x="524" y="1064"/>
                      <a:pt x="525" y="1058"/>
                    </a:cubicBezTo>
                    <a:cubicBezTo>
                      <a:pt x="528" y="1057"/>
                      <a:pt x="531" y="1056"/>
                      <a:pt x="534" y="1054"/>
                    </a:cubicBezTo>
                    <a:cubicBezTo>
                      <a:pt x="534" y="1046"/>
                      <a:pt x="534" y="1039"/>
                      <a:pt x="535" y="1032"/>
                    </a:cubicBezTo>
                    <a:cubicBezTo>
                      <a:pt x="462" y="1040"/>
                      <a:pt x="386" y="1079"/>
                      <a:pt x="325" y="1097"/>
                    </a:cubicBezTo>
                    <a:cubicBezTo>
                      <a:pt x="325" y="1101"/>
                      <a:pt x="325" y="1105"/>
                      <a:pt x="325" y="1109"/>
                    </a:cubicBezTo>
                    <a:cubicBezTo>
                      <a:pt x="260" y="1114"/>
                      <a:pt x="237" y="1129"/>
                      <a:pt x="189" y="1103"/>
                    </a:cubicBezTo>
                    <a:cubicBezTo>
                      <a:pt x="189" y="1093"/>
                      <a:pt x="189" y="1083"/>
                      <a:pt x="189" y="1075"/>
                    </a:cubicBezTo>
                    <a:cubicBezTo>
                      <a:pt x="266" y="1003"/>
                      <a:pt x="391" y="889"/>
                      <a:pt x="494" y="869"/>
                    </a:cubicBezTo>
                    <a:cubicBezTo>
                      <a:pt x="532" y="838"/>
                      <a:pt x="531" y="827"/>
                      <a:pt x="534" y="787"/>
                    </a:cubicBezTo>
                    <a:cubicBezTo>
                      <a:pt x="456" y="787"/>
                      <a:pt x="393" y="839"/>
                      <a:pt x="325" y="857"/>
                    </a:cubicBezTo>
                    <a:cubicBezTo>
                      <a:pt x="303" y="902"/>
                      <a:pt x="158" y="938"/>
                      <a:pt x="110" y="945"/>
                    </a:cubicBezTo>
                    <a:cubicBezTo>
                      <a:pt x="93" y="938"/>
                      <a:pt x="77" y="931"/>
                      <a:pt x="60" y="926"/>
                    </a:cubicBezTo>
                    <a:cubicBezTo>
                      <a:pt x="59" y="923"/>
                      <a:pt x="58" y="920"/>
                      <a:pt x="56" y="918"/>
                    </a:cubicBezTo>
                    <a:cubicBezTo>
                      <a:pt x="24" y="911"/>
                      <a:pt x="18" y="898"/>
                      <a:pt x="2" y="889"/>
                    </a:cubicBezTo>
                    <a:cubicBezTo>
                      <a:pt x="1" y="875"/>
                      <a:pt x="1" y="861"/>
                      <a:pt x="0" y="847"/>
                    </a:cubicBezTo>
                    <a:cubicBezTo>
                      <a:pt x="178" y="817"/>
                      <a:pt x="187" y="811"/>
                      <a:pt x="222" y="809"/>
                    </a:cubicBezTo>
                    <a:cubicBezTo>
                      <a:pt x="222" y="804"/>
                      <a:pt x="222" y="800"/>
                      <a:pt x="223" y="796"/>
                    </a:cubicBezTo>
                    <a:cubicBezTo>
                      <a:pt x="296" y="804"/>
                      <a:pt x="436" y="745"/>
                      <a:pt x="517" y="726"/>
                    </a:cubicBezTo>
                    <a:cubicBezTo>
                      <a:pt x="524" y="647"/>
                      <a:pt x="524" y="647"/>
                      <a:pt x="521" y="632"/>
                    </a:cubicBezTo>
                    <a:cubicBezTo>
                      <a:pt x="465" y="643"/>
                      <a:pt x="455" y="658"/>
                      <a:pt x="426" y="705"/>
                    </a:cubicBezTo>
                    <a:cubicBezTo>
                      <a:pt x="354" y="746"/>
                      <a:pt x="367" y="744"/>
                      <a:pt x="314" y="691"/>
                    </a:cubicBezTo>
                    <a:cubicBezTo>
                      <a:pt x="309" y="690"/>
                      <a:pt x="303" y="689"/>
                      <a:pt x="299" y="687"/>
                    </a:cubicBezTo>
                    <a:cubicBezTo>
                      <a:pt x="299" y="660"/>
                      <a:pt x="255" y="661"/>
                      <a:pt x="262" y="637"/>
                    </a:cubicBezTo>
                    <a:cubicBezTo>
                      <a:pt x="273" y="632"/>
                      <a:pt x="273" y="632"/>
                      <a:pt x="296" y="629"/>
                    </a:cubicBezTo>
                    <a:cubicBezTo>
                      <a:pt x="317" y="577"/>
                      <a:pt x="271" y="515"/>
                      <a:pt x="278" y="472"/>
                    </a:cubicBezTo>
                    <a:cubicBezTo>
                      <a:pt x="322" y="472"/>
                      <a:pt x="372" y="523"/>
                      <a:pt x="416" y="567"/>
                    </a:cubicBezTo>
                    <a:cubicBezTo>
                      <a:pt x="425" y="566"/>
                      <a:pt x="433" y="564"/>
                      <a:pt x="441" y="564"/>
                    </a:cubicBezTo>
                    <a:cubicBezTo>
                      <a:pt x="444" y="557"/>
                      <a:pt x="448" y="551"/>
                      <a:pt x="452" y="544"/>
                    </a:cubicBezTo>
                    <a:cubicBezTo>
                      <a:pt x="460" y="542"/>
                      <a:pt x="469" y="541"/>
                      <a:pt x="477" y="541"/>
                    </a:cubicBezTo>
                    <a:cubicBezTo>
                      <a:pt x="488" y="557"/>
                      <a:pt x="495" y="564"/>
                      <a:pt x="521" y="570"/>
                    </a:cubicBezTo>
                    <a:cubicBezTo>
                      <a:pt x="518" y="528"/>
                      <a:pt x="517" y="488"/>
                      <a:pt x="516" y="448"/>
                    </a:cubicBezTo>
                    <a:cubicBezTo>
                      <a:pt x="549" y="426"/>
                      <a:pt x="549" y="440"/>
                      <a:pt x="592" y="448"/>
                    </a:cubicBezTo>
                    <a:cubicBezTo>
                      <a:pt x="603" y="428"/>
                      <a:pt x="614" y="408"/>
                      <a:pt x="626" y="389"/>
                    </a:cubicBezTo>
                    <a:cubicBezTo>
                      <a:pt x="615" y="348"/>
                      <a:pt x="387" y="428"/>
                      <a:pt x="375" y="430"/>
                    </a:cubicBezTo>
                    <a:cubicBezTo>
                      <a:pt x="293" y="430"/>
                      <a:pt x="265" y="397"/>
                      <a:pt x="258" y="328"/>
                    </a:cubicBezTo>
                    <a:cubicBezTo>
                      <a:pt x="310" y="302"/>
                      <a:pt x="571" y="341"/>
                      <a:pt x="581" y="302"/>
                    </a:cubicBezTo>
                    <a:cubicBezTo>
                      <a:pt x="542" y="264"/>
                      <a:pt x="527" y="225"/>
                      <a:pt x="510" y="190"/>
                    </a:cubicBezTo>
                    <a:cubicBezTo>
                      <a:pt x="474" y="143"/>
                      <a:pt x="443" y="115"/>
                      <a:pt x="449" y="69"/>
                    </a:cubicBezTo>
                    <a:cubicBezTo>
                      <a:pt x="500" y="61"/>
                      <a:pt x="593" y="95"/>
                      <a:pt x="616" y="155"/>
                    </a:cubicBezTo>
                    <a:cubicBezTo>
                      <a:pt x="603" y="287"/>
                      <a:pt x="598" y="290"/>
                      <a:pt x="597" y="306"/>
                    </a:cubicBezTo>
                    <a:cubicBezTo>
                      <a:pt x="690" y="306"/>
                      <a:pt x="663" y="286"/>
                      <a:pt x="713" y="207"/>
                    </a:cubicBezTo>
                    <a:cubicBezTo>
                      <a:pt x="721" y="152"/>
                      <a:pt x="761" y="72"/>
                      <a:pt x="826" y="103"/>
                    </a:cubicBezTo>
                    <a:cubicBezTo>
                      <a:pt x="869" y="170"/>
                      <a:pt x="961" y="189"/>
                      <a:pt x="879" y="295"/>
                    </a:cubicBezTo>
                    <a:cubicBezTo>
                      <a:pt x="812" y="323"/>
                      <a:pt x="768" y="348"/>
                      <a:pt x="703" y="360"/>
                    </a:cubicBezTo>
                    <a:cubicBezTo>
                      <a:pt x="677" y="384"/>
                      <a:pt x="630" y="433"/>
                      <a:pt x="625" y="473"/>
                    </a:cubicBezTo>
                    <a:cubicBezTo>
                      <a:pt x="690" y="491"/>
                      <a:pt x="652" y="562"/>
                      <a:pt x="765" y="477"/>
                    </a:cubicBezTo>
                    <a:cubicBezTo>
                      <a:pt x="770" y="442"/>
                      <a:pt x="786" y="378"/>
                      <a:pt x="803" y="362"/>
                    </a:cubicBezTo>
                    <a:cubicBezTo>
                      <a:pt x="822" y="367"/>
                      <a:pt x="847" y="374"/>
                      <a:pt x="863" y="408"/>
                    </a:cubicBezTo>
                    <a:cubicBezTo>
                      <a:pt x="884" y="415"/>
                      <a:pt x="919" y="419"/>
                      <a:pt x="928" y="462"/>
                    </a:cubicBezTo>
                    <a:cubicBezTo>
                      <a:pt x="908" y="488"/>
                      <a:pt x="855" y="516"/>
                      <a:pt x="828" y="530"/>
                    </a:cubicBezTo>
                    <a:cubicBezTo>
                      <a:pt x="807" y="557"/>
                      <a:pt x="787" y="585"/>
                      <a:pt x="768" y="614"/>
                    </a:cubicBezTo>
                    <a:cubicBezTo>
                      <a:pt x="771" y="618"/>
                      <a:pt x="775" y="624"/>
                      <a:pt x="779" y="629"/>
                    </a:cubicBezTo>
                    <a:cubicBezTo>
                      <a:pt x="855" y="589"/>
                      <a:pt x="1017" y="466"/>
                      <a:pt x="1017" y="651"/>
                    </a:cubicBezTo>
                    <a:cubicBezTo>
                      <a:pt x="964" y="669"/>
                      <a:pt x="735" y="767"/>
                      <a:pt x="727" y="788"/>
                    </a:cubicBezTo>
                    <a:cubicBezTo>
                      <a:pt x="742" y="818"/>
                      <a:pt x="814" y="847"/>
                      <a:pt x="861" y="887"/>
                    </a:cubicBezTo>
                    <a:cubicBezTo>
                      <a:pt x="823" y="951"/>
                      <a:pt x="724" y="945"/>
                      <a:pt x="667" y="985"/>
                    </a:cubicBezTo>
                    <a:cubicBezTo>
                      <a:pt x="663" y="1018"/>
                      <a:pt x="661" y="1051"/>
                      <a:pt x="658" y="1086"/>
                    </a:cubicBezTo>
                    <a:cubicBezTo>
                      <a:pt x="659" y="1176"/>
                      <a:pt x="677" y="1355"/>
                      <a:pt x="568" y="1409"/>
                    </a:cubicBezTo>
                    <a:close/>
                    <a:moveTo>
                      <a:pt x="6475" y="1395"/>
                    </a:moveTo>
                    <a:cubicBezTo>
                      <a:pt x="6442" y="1362"/>
                      <a:pt x="6355" y="1372"/>
                      <a:pt x="6332" y="1336"/>
                    </a:cubicBezTo>
                    <a:cubicBezTo>
                      <a:pt x="6292" y="1334"/>
                      <a:pt x="6251" y="1311"/>
                      <a:pt x="6223" y="1308"/>
                    </a:cubicBezTo>
                    <a:cubicBezTo>
                      <a:pt x="6224" y="1303"/>
                      <a:pt x="6226" y="1297"/>
                      <a:pt x="6228" y="1292"/>
                    </a:cubicBezTo>
                    <a:cubicBezTo>
                      <a:pt x="6266" y="1289"/>
                      <a:pt x="6303" y="1287"/>
                      <a:pt x="6342" y="1286"/>
                    </a:cubicBezTo>
                    <a:cubicBezTo>
                      <a:pt x="6348" y="1272"/>
                      <a:pt x="6395" y="1285"/>
                      <a:pt x="6417" y="1247"/>
                    </a:cubicBezTo>
                    <a:cubicBezTo>
                      <a:pt x="6419" y="1218"/>
                      <a:pt x="6420" y="1189"/>
                      <a:pt x="6423" y="1160"/>
                    </a:cubicBezTo>
                    <a:cubicBezTo>
                      <a:pt x="6424" y="1158"/>
                      <a:pt x="6427" y="1156"/>
                      <a:pt x="6430" y="1155"/>
                    </a:cubicBezTo>
                    <a:cubicBezTo>
                      <a:pt x="6427" y="1154"/>
                      <a:pt x="6424" y="1152"/>
                      <a:pt x="6423" y="1151"/>
                    </a:cubicBezTo>
                    <a:cubicBezTo>
                      <a:pt x="6423" y="1075"/>
                      <a:pt x="6437" y="930"/>
                      <a:pt x="6415" y="872"/>
                    </a:cubicBezTo>
                    <a:cubicBezTo>
                      <a:pt x="6360" y="872"/>
                      <a:pt x="6212" y="1016"/>
                      <a:pt x="6204" y="1050"/>
                    </a:cubicBezTo>
                    <a:cubicBezTo>
                      <a:pt x="6199" y="1050"/>
                      <a:pt x="6195" y="1050"/>
                      <a:pt x="6191" y="1050"/>
                    </a:cubicBezTo>
                    <a:cubicBezTo>
                      <a:pt x="6142" y="1114"/>
                      <a:pt x="6142" y="1114"/>
                      <a:pt x="6118" y="1134"/>
                    </a:cubicBezTo>
                    <a:cubicBezTo>
                      <a:pt x="6039" y="1163"/>
                      <a:pt x="5925" y="1087"/>
                      <a:pt x="5917" y="1036"/>
                    </a:cubicBezTo>
                    <a:cubicBezTo>
                      <a:pt x="5926" y="1028"/>
                      <a:pt x="5926" y="1028"/>
                      <a:pt x="6010" y="1000"/>
                    </a:cubicBezTo>
                    <a:cubicBezTo>
                      <a:pt x="6066" y="971"/>
                      <a:pt x="6193" y="883"/>
                      <a:pt x="6263" y="869"/>
                    </a:cubicBezTo>
                    <a:cubicBezTo>
                      <a:pt x="6263" y="849"/>
                      <a:pt x="6427" y="781"/>
                      <a:pt x="6459" y="745"/>
                    </a:cubicBezTo>
                    <a:cubicBezTo>
                      <a:pt x="6482" y="700"/>
                      <a:pt x="6518" y="639"/>
                      <a:pt x="6518" y="597"/>
                    </a:cubicBezTo>
                    <a:cubicBezTo>
                      <a:pt x="6496" y="580"/>
                      <a:pt x="6445" y="613"/>
                      <a:pt x="6430" y="618"/>
                    </a:cubicBezTo>
                    <a:cubicBezTo>
                      <a:pt x="6430" y="622"/>
                      <a:pt x="6430" y="626"/>
                      <a:pt x="6430" y="631"/>
                    </a:cubicBezTo>
                    <a:cubicBezTo>
                      <a:pt x="6361" y="651"/>
                      <a:pt x="6259" y="758"/>
                      <a:pt x="6186" y="700"/>
                    </a:cubicBezTo>
                    <a:cubicBezTo>
                      <a:pt x="6186" y="693"/>
                      <a:pt x="6186" y="686"/>
                      <a:pt x="6187" y="679"/>
                    </a:cubicBezTo>
                    <a:cubicBezTo>
                      <a:pt x="6429" y="567"/>
                      <a:pt x="6452" y="551"/>
                      <a:pt x="6547" y="509"/>
                    </a:cubicBezTo>
                    <a:cubicBezTo>
                      <a:pt x="6618" y="439"/>
                      <a:pt x="6693" y="313"/>
                      <a:pt x="6709" y="222"/>
                    </a:cubicBezTo>
                    <a:cubicBezTo>
                      <a:pt x="6673" y="186"/>
                      <a:pt x="6525" y="243"/>
                      <a:pt x="6522" y="288"/>
                    </a:cubicBezTo>
                    <a:cubicBezTo>
                      <a:pt x="6567" y="333"/>
                      <a:pt x="6558" y="390"/>
                      <a:pt x="6546" y="448"/>
                    </a:cubicBezTo>
                    <a:cubicBezTo>
                      <a:pt x="6473" y="522"/>
                      <a:pt x="6426" y="516"/>
                      <a:pt x="6347" y="479"/>
                    </a:cubicBezTo>
                    <a:cubicBezTo>
                      <a:pt x="6347" y="442"/>
                      <a:pt x="6347" y="404"/>
                      <a:pt x="6347" y="367"/>
                    </a:cubicBezTo>
                    <a:cubicBezTo>
                      <a:pt x="6380" y="308"/>
                      <a:pt x="6380" y="308"/>
                      <a:pt x="6382" y="295"/>
                    </a:cubicBezTo>
                    <a:cubicBezTo>
                      <a:pt x="6326" y="288"/>
                      <a:pt x="6300" y="326"/>
                      <a:pt x="6264" y="350"/>
                    </a:cubicBezTo>
                    <a:cubicBezTo>
                      <a:pt x="6256" y="402"/>
                      <a:pt x="6307" y="457"/>
                      <a:pt x="6307" y="531"/>
                    </a:cubicBezTo>
                    <a:cubicBezTo>
                      <a:pt x="6273" y="580"/>
                      <a:pt x="6209" y="522"/>
                      <a:pt x="6202" y="498"/>
                    </a:cubicBezTo>
                    <a:cubicBezTo>
                      <a:pt x="6193" y="498"/>
                      <a:pt x="6183" y="498"/>
                      <a:pt x="6173" y="498"/>
                    </a:cubicBezTo>
                    <a:cubicBezTo>
                      <a:pt x="6173" y="530"/>
                      <a:pt x="6179" y="560"/>
                      <a:pt x="6172" y="599"/>
                    </a:cubicBezTo>
                    <a:cubicBezTo>
                      <a:pt x="6148" y="596"/>
                      <a:pt x="6136" y="589"/>
                      <a:pt x="6128" y="581"/>
                    </a:cubicBezTo>
                    <a:cubicBezTo>
                      <a:pt x="6096" y="509"/>
                      <a:pt x="6064" y="439"/>
                      <a:pt x="6032" y="368"/>
                    </a:cubicBezTo>
                    <a:cubicBezTo>
                      <a:pt x="5998" y="346"/>
                      <a:pt x="5994" y="326"/>
                      <a:pt x="5994" y="301"/>
                    </a:cubicBezTo>
                    <a:cubicBezTo>
                      <a:pt x="6048" y="301"/>
                      <a:pt x="6092" y="333"/>
                      <a:pt x="6130" y="388"/>
                    </a:cubicBezTo>
                    <a:cubicBezTo>
                      <a:pt x="6137" y="388"/>
                      <a:pt x="6144" y="389"/>
                      <a:pt x="6153" y="390"/>
                    </a:cubicBezTo>
                    <a:cubicBezTo>
                      <a:pt x="6136" y="295"/>
                      <a:pt x="6063" y="212"/>
                      <a:pt x="6004" y="161"/>
                    </a:cubicBezTo>
                    <a:cubicBezTo>
                      <a:pt x="6002" y="156"/>
                      <a:pt x="6002" y="152"/>
                      <a:pt x="6002" y="148"/>
                    </a:cubicBezTo>
                    <a:cubicBezTo>
                      <a:pt x="6005" y="142"/>
                      <a:pt x="6009" y="138"/>
                      <a:pt x="6013" y="134"/>
                    </a:cubicBezTo>
                    <a:cubicBezTo>
                      <a:pt x="6078" y="134"/>
                      <a:pt x="6159" y="207"/>
                      <a:pt x="6197" y="279"/>
                    </a:cubicBezTo>
                    <a:cubicBezTo>
                      <a:pt x="6219" y="301"/>
                      <a:pt x="6202" y="309"/>
                      <a:pt x="6249" y="315"/>
                    </a:cubicBezTo>
                    <a:cubicBezTo>
                      <a:pt x="6284" y="295"/>
                      <a:pt x="6307" y="279"/>
                      <a:pt x="6313" y="239"/>
                    </a:cubicBezTo>
                    <a:cubicBezTo>
                      <a:pt x="6278" y="197"/>
                      <a:pt x="6239" y="197"/>
                      <a:pt x="6245" y="155"/>
                    </a:cubicBezTo>
                    <a:cubicBezTo>
                      <a:pt x="6270" y="153"/>
                      <a:pt x="6295" y="153"/>
                      <a:pt x="6320" y="153"/>
                    </a:cubicBezTo>
                    <a:cubicBezTo>
                      <a:pt x="6329" y="163"/>
                      <a:pt x="6372" y="160"/>
                      <a:pt x="6390" y="146"/>
                    </a:cubicBezTo>
                    <a:cubicBezTo>
                      <a:pt x="6408" y="98"/>
                      <a:pt x="6409" y="69"/>
                      <a:pt x="6431" y="34"/>
                    </a:cubicBezTo>
                    <a:cubicBezTo>
                      <a:pt x="6482" y="44"/>
                      <a:pt x="6546" y="70"/>
                      <a:pt x="6546" y="143"/>
                    </a:cubicBezTo>
                    <a:cubicBezTo>
                      <a:pt x="6521" y="175"/>
                      <a:pt x="6491" y="199"/>
                      <a:pt x="6482" y="212"/>
                    </a:cubicBezTo>
                    <a:cubicBezTo>
                      <a:pt x="6484" y="217"/>
                      <a:pt x="6486" y="222"/>
                      <a:pt x="6489" y="228"/>
                    </a:cubicBezTo>
                    <a:cubicBezTo>
                      <a:pt x="6513" y="228"/>
                      <a:pt x="6522" y="212"/>
                      <a:pt x="6535" y="199"/>
                    </a:cubicBezTo>
                    <a:cubicBezTo>
                      <a:pt x="6641" y="146"/>
                      <a:pt x="6814" y="0"/>
                      <a:pt x="6898" y="189"/>
                    </a:cubicBezTo>
                    <a:cubicBezTo>
                      <a:pt x="6902" y="225"/>
                      <a:pt x="6923" y="246"/>
                      <a:pt x="6883" y="291"/>
                    </a:cubicBezTo>
                    <a:cubicBezTo>
                      <a:pt x="6801" y="334"/>
                      <a:pt x="6677" y="375"/>
                      <a:pt x="6642" y="464"/>
                    </a:cubicBezTo>
                    <a:cubicBezTo>
                      <a:pt x="6667" y="497"/>
                      <a:pt x="6762" y="524"/>
                      <a:pt x="6703" y="584"/>
                    </a:cubicBezTo>
                    <a:cubicBezTo>
                      <a:pt x="6685" y="595"/>
                      <a:pt x="6667" y="606"/>
                      <a:pt x="6651" y="618"/>
                    </a:cubicBezTo>
                    <a:cubicBezTo>
                      <a:pt x="6651" y="622"/>
                      <a:pt x="6651" y="626"/>
                      <a:pt x="6651" y="631"/>
                    </a:cubicBezTo>
                    <a:cubicBezTo>
                      <a:pt x="6619" y="631"/>
                      <a:pt x="6587" y="665"/>
                      <a:pt x="6575" y="691"/>
                    </a:cubicBezTo>
                    <a:cubicBezTo>
                      <a:pt x="6578" y="695"/>
                      <a:pt x="6582" y="701"/>
                      <a:pt x="6586" y="706"/>
                    </a:cubicBezTo>
                    <a:cubicBezTo>
                      <a:pt x="6648" y="700"/>
                      <a:pt x="6756" y="705"/>
                      <a:pt x="6767" y="793"/>
                    </a:cubicBezTo>
                    <a:cubicBezTo>
                      <a:pt x="6729" y="825"/>
                      <a:pt x="6688" y="839"/>
                      <a:pt x="6642" y="857"/>
                    </a:cubicBezTo>
                    <a:cubicBezTo>
                      <a:pt x="6636" y="871"/>
                      <a:pt x="6609" y="882"/>
                      <a:pt x="6601" y="879"/>
                    </a:cubicBezTo>
                    <a:cubicBezTo>
                      <a:pt x="6601" y="843"/>
                      <a:pt x="6593" y="809"/>
                      <a:pt x="6589" y="788"/>
                    </a:cubicBezTo>
                    <a:cubicBezTo>
                      <a:pt x="6546" y="788"/>
                      <a:pt x="6547" y="791"/>
                      <a:pt x="6522" y="811"/>
                    </a:cubicBezTo>
                    <a:cubicBezTo>
                      <a:pt x="6522" y="909"/>
                      <a:pt x="6522" y="1009"/>
                      <a:pt x="6524" y="1108"/>
                    </a:cubicBezTo>
                    <a:cubicBezTo>
                      <a:pt x="6528" y="1169"/>
                      <a:pt x="6558" y="1314"/>
                      <a:pt x="6514" y="1373"/>
                    </a:cubicBezTo>
                    <a:cubicBezTo>
                      <a:pt x="6481" y="1387"/>
                      <a:pt x="6481" y="1387"/>
                      <a:pt x="6475" y="1395"/>
                    </a:cubicBezTo>
                    <a:close/>
                    <a:moveTo>
                      <a:pt x="1585" y="1350"/>
                    </a:moveTo>
                    <a:cubicBezTo>
                      <a:pt x="1575" y="1321"/>
                      <a:pt x="1523" y="1261"/>
                      <a:pt x="1523" y="1261"/>
                    </a:cubicBezTo>
                    <a:cubicBezTo>
                      <a:pt x="1516" y="1205"/>
                      <a:pt x="1506" y="1107"/>
                      <a:pt x="1531" y="1068"/>
                    </a:cubicBezTo>
                    <a:cubicBezTo>
                      <a:pt x="1541" y="925"/>
                      <a:pt x="1541" y="787"/>
                      <a:pt x="1542" y="650"/>
                    </a:cubicBezTo>
                    <a:cubicBezTo>
                      <a:pt x="1502" y="650"/>
                      <a:pt x="1415" y="771"/>
                      <a:pt x="1393" y="802"/>
                    </a:cubicBezTo>
                    <a:cubicBezTo>
                      <a:pt x="1357" y="879"/>
                      <a:pt x="1244" y="798"/>
                      <a:pt x="1226" y="755"/>
                    </a:cubicBezTo>
                    <a:cubicBezTo>
                      <a:pt x="1226" y="669"/>
                      <a:pt x="1273" y="555"/>
                      <a:pt x="1308" y="490"/>
                    </a:cubicBezTo>
                    <a:cubicBezTo>
                      <a:pt x="1313" y="490"/>
                      <a:pt x="1319" y="490"/>
                      <a:pt x="1326" y="490"/>
                    </a:cubicBezTo>
                    <a:cubicBezTo>
                      <a:pt x="1328" y="504"/>
                      <a:pt x="1348" y="522"/>
                      <a:pt x="1360" y="548"/>
                    </a:cubicBezTo>
                    <a:cubicBezTo>
                      <a:pt x="1371" y="584"/>
                      <a:pt x="1382" y="620"/>
                      <a:pt x="1393" y="657"/>
                    </a:cubicBezTo>
                    <a:cubicBezTo>
                      <a:pt x="1468" y="657"/>
                      <a:pt x="1477" y="574"/>
                      <a:pt x="1542" y="556"/>
                    </a:cubicBezTo>
                    <a:cubicBezTo>
                      <a:pt x="1566" y="458"/>
                      <a:pt x="1534" y="349"/>
                      <a:pt x="1498" y="272"/>
                    </a:cubicBezTo>
                    <a:cubicBezTo>
                      <a:pt x="1497" y="254"/>
                      <a:pt x="1495" y="237"/>
                      <a:pt x="1495" y="221"/>
                    </a:cubicBezTo>
                    <a:cubicBezTo>
                      <a:pt x="1559" y="150"/>
                      <a:pt x="1589" y="138"/>
                      <a:pt x="1675" y="224"/>
                    </a:cubicBezTo>
                    <a:cubicBezTo>
                      <a:pt x="1675" y="291"/>
                      <a:pt x="1664" y="360"/>
                      <a:pt x="1668" y="439"/>
                    </a:cubicBezTo>
                    <a:cubicBezTo>
                      <a:pt x="1709" y="439"/>
                      <a:pt x="1787" y="350"/>
                      <a:pt x="1842" y="339"/>
                    </a:cubicBezTo>
                    <a:cubicBezTo>
                      <a:pt x="1868" y="298"/>
                      <a:pt x="1966" y="298"/>
                      <a:pt x="2010" y="338"/>
                    </a:cubicBezTo>
                    <a:cubicBezTo>
                      <a:pt x="2010" y="356"/>
                      <a:pt x="2011" y="374"/>
                      <a:pt x="2013" y="392"/>
                    </a:cubicBezTo>
                    <a:cubicBezTo>
                      <a:pt x="2009" y="392"/>
                      <a:pt x="2005" y="392"/>
                      <a:pt x="2000" y="392"/>
                    </a:cubicBezTo>
                    <a:cubicBezTo>
                      <a:pt x="1999" y="397"/>
                      <a:pt x="1999" y="403"/>
                      <a:pt x="1999" y="410"/>
                    </a:cubicBezTo>
                    <a:cubicBezTo>
                      <a:pt x="1907" y="450"/>
                      <a:pt x="1821" y="487"/>
                      <a:pt x="1811" y="597"/>
                    </a:cubicBezTo>
                    <a:cubicBezTo>
                      <a:pt x="1838" y="614"/>
                      <a:pt x="1838" y="614"/>
                      <a:pt x="1851" y="617"/>
                    </a:cubicBezTo>
                    <a:cubicBezTo>
                      <a:pt x="1851" y="626"/>
                      <a:pt x="1850" y="628"/>
                      <a:pt x="1867" y="640"/>
                    </a:cubicBezTo>
                    <a:cubicBezTo>
                      <a:pt x="1867" y="697"/>
                      <a:pt x="1708" y="749"/>
                      <a:pt x="1655" y="752"/>
                    </a:cubicBezTo>
                    <a:cubicBezTo>
                      <a:pt x="1624" y="784"/>
                      <a:pt x="1640" y="926"/>
                      <a:pt x="1647" y="995"/>
                    </a:cubicBezTo>
                    <a:cubicBezTo>
                      <a:pt x="1651" y="1000"/>
                      <a:pt x="1651" y="1000"/>
                      <a:pt x="1651" y="1301"/>
                    </a:cubicBezTo>
                    <a:cubicBezTo>
                      <a:pt x="1642" y="1308"/>
                      <a:pt x="1636" y="1326"/>
                      <a:pt x="1624" y="1343"/>
                    </a:cubicBezTo>
                    <a:cubicBezTo>
                      <a:pt x="1610" y="1344"/>
                      <a:pt x="1597" y="1347"/>
                      <a:pt x="1585" y="1350"/>
                    </a:cubicBezTo>
                    <a:close/>
                    <a:moveTo>
                      <a:pt x="2965" y="1326"/>
                    </a:moveTo>
                    <a:cubicBezTo>
                      <a:pt x="2936" y="1224"/>
                      <a:pt x="2948" y="1127"/>
                      <a:pt x="2947" y="1027"/>
                    </a:cubicBezTo>
                    <a:cubicBezTo>
                      <a:pt x="2951" y="1025"/>
                      <a:pt x="2955" y="1025"/>
                      <a:pt x="2959" y="1025"/>
                    </a:cubicBezTo>
                    <a:cubicBezTo>
                      <a:pt x="2959" y="958"/>
                      <a:pt x="2959" y="891"/>
                      <a:pt x="2959" y="825"/>
                    </a:cubicBezTo>
                    <a:cubicBezTo>
                      <a:pt x="2955" y="824"/>
                      <a:pt x="2951" y="822"/>
                      <a:pt x="2948" y="821"/>
                    </a:cubicBezTo>
                    <a:cubicBezTo>
                      <a:pt x="2915" y="839"/>
                      <a:pt x="2885" y="875"/>
                      <a:pt x="2852" y="894"/>
                    </a:cubicBezTo>
                    <a:cubicBezTo>
                      <a:pt x="2830" y="894"/>
                      <a:pt x="2809" y="894"/>
                      <a:pt x="2788" y="894"/>
                    </a:cubicBezTo>
                    <a:cubicBezTo>
                      <a:pt x="2766" y="872"/>
                      <a:pt x="2804" y="814"/>
                      <a:pt x="2810" y="800"/>
                    </a:cubicBezTo>
                    <a:cubicBezTo>
                      <a:pt x="2833" y="697"/>
                      <a:pt x="2786" y="617"/>
                      <a:pt x="2810" y="523"/>
                    </a:cubicBezTo>
                    <a:cubicBezTo>
                      <a:pt x="2810" y="430"/>
                      <a:pt x="2710" y="404"/>
                      <a:pt x="2733" y="310"/>
                    </a:cubicBezTo>
                    <a:cubicBezTo>
                      <a:pt x="2783" y="294"/>
                      <a:pt x="2809" y="339"/>
                      <a:pt x="2856" y="379"/>
                    </a:cubicBezTo>
                    <a:cubicBezTo>
                      <a:pt x="2875" y="447"/>
                      <a:pt x="2844" y="519"/>
                      <a:pt x="2844" y="593"/>
                    </a:cubicBezTo>
                    <a:cubicBezTo>
                      <a:pt x="2867" y="625"/>
                      <a:pt x="2888" y="665"/>
                      <a:pt x="2884" y="724"/>
                    </a:cubicBezTo>
                    <a:cubicBezTo>
                      <a:pt x="2874" y="742"/>
                      <a:pt x="2874" y="742"/>
                      <a:pt x="2870" y="767"/>
                    </a:cubicBezTo>
                    <a:cubicBezTo>
                      <a:pt x="2899" y="766"/>
                      <a:pt x="2930" y="737"/>
                      <a:pt x="2957" y="713"/>
                    </a:cubicBezTo>
                    <a:cubicBezTo>
                      <a:pt x="2961" y="571"/>
                      <a:pt x="2964" y="422"/>
                      <a:pt x="2959" y="291"/>
                    </a:cubicBezTo>
                    <a:cubicBezTo>
                      <a:pt x="2932" y="277"/>
                      <a:pt x="2939" y="178"/>
                      <a:pt x="2959" y="166"/>
                    </a:cubicBezTo>
                    <a:cubicBezTo>
                      <a:pt x="3071" y="166"/>
                      <a:pt x="3091" y="204"/>
                      <a:pt x="3106" y="317"/>
                    </a:cubicBezTo>
                    <a:cubicBezTo>
                      <a:pt x="3092" y="384"/>
                      <a:pt x="3044" y="538"/>
                      <a:pt x="3073" y="597"/>
                    </a:cubicBezTo>
                    <a:cubicBezTo>
                      <a:pt x="3110" y="597"/>
                      <a:pt x="3143" y="486"/>
                      <a:pt x="3150" y="461"/>
                    </a:cubicBezTo>
                    <a:cubicBezTo>
                      <a:pt x="3153" y="461"/>
                      <a:pt x="3155" y="461"/>
                      <a:pt x="3158" y="461"/>
                    </a:cubicBezTo>
                    <a:cubicBezTo>
                      <a:pt x="3158" y="502"/>
                      <a:pt x="3168" y="497"/>
                      <a:pt x="3177" y="537"/>
                    </a:cubicBezTo>
                    <a:cubicBezTo>
                      <a:pt x="3260" y="578"/>
                      <a:pt x="3113" y="687"/>
                      <a:pt x="3077" y="709"/>
                    </a:cubicBezTo>
                    <a:cubicBezTo>
                      <a:pt x="3042" y="869"/>
                      <a:pt x="3068" y="1058"/>
                      <a:pt x="3045" y="1235"/>
                    </a:cubicBezTo>
                    <a:cubicBezTo>
                      <a:pt x="3031" y="1283"/>
                      <a:pt x="3013" y="1315"/>
                      <a:pt x="2965" y="1326"/>
                    </a:cubicBezTo>
                    <a:close/>
                    <a:moveTo>
                      <a:pt x="4800" y="1198"/>
                    </a:moveTo>
                    <a:cubicBezTo>
                      <a:pt x="4799" y="1191"/>
                      <a:pt x="4799" y="1184"/>
                      <a:pt x="4799" y="1178"/>
                    </a:cubicBezTo>
                    <a:cubicBezTo>
                      <a:pt x="4824" y="1166"/>
                      <a:pt x="4824" y="1166"/>
                      <a:pt x="4831" y="1158"/>
                    </a:cubicBezTo>
                    <a:cubicBezTo>
                      <a:pt x="4930" y="1136"/>
                      <a:pt x="5159" y="974"/>
                      <a:pt x="5126" y="857"/>
                    </a:cubicBezTo>
                    <a:cubicBezTo>
                      <a:pt x="5068" y="904"/>
                      <a:pt x="5010" y="951"/>
                      <a:pt x="4951" y="988"/>
                    </a:cubicBezTo>
                    <a:cubicBezTo>
                      <a:pt x="4948" y="984"/>
                      <a:pt x="4945" y="981"/>
                      <a:pt x="4942" y="978"/>
                    </a:cubicBezTo>
                    <a:cubicBezTo>
                      <a:pt x="4889" y="962"/>
                      <a:pt x="4806" y="907"/>
                      <a:pt x="4799" y="868"/>
                    </a:cubicBezTo>
                    <a:cubicBezTo>
                      <a:pt x="4820" y="847"/>
                      <a:pt x="4886" y="842"/>
                      <a:pt x="4924" y="835"/>
                    </a:cubicBezTo>
                    <a:cubicBezTo>
                      <a:pt x="4981" y="814"/>
                      <a:pt x="5144" y="740"/>
                      <a:pt x="5174" y="690"/>
                    </a:cubicBezTo>
                    <a:cubicBezTo>
                      <a:pt x="5194" y="564"/>
                      <a:pt x="5198" y="499"/>
                      <a:pt x="5202" y="497"/>
                    </a:cubicBezTo>
                    <a:cubicBezTo>
                      <a:pt x="5202" y="393"/>
                      <a:pt x="5184" y="299"/>
                      <a:pt x="5185" y="211"/>
                    </a:cubicBezTo>
                    <a:cubicBezTo>
                      <a:pt x="5200" y="196"/>
                      <a:pt x="5198" y="200"/>
                      <a:pt x="5224" y="197"/>
                    </a:cubicBezTo>
                    <a:cubicBezTo>
                      <a:pt x="5224" y="225"/>
                      <a:pt x="5372" y="268"/>
                      <a:pt x="5372" y="359"/>
                    </a:cubicBezTo>
                    <a:cubicBezTo>
                      <a:pt x="5345" y="385"/>
                      <a:pt x="5327" y="551"/>
                      <a:pt x="5327" y="603"/>
                    </a:cubicBezTo>
                    <a:cubicBezTo>
                      <a:pt x="5405" y="628"/>
                      <a:pt x="5452" y="443"/>
                      <a:pt x="5576" y="551"/>
                    </a:cubicBezTo>
                    <a:cubicBezTo>
                      <a:pt x="5576" y="602"/>
                      <a:pt x="5438" y="635"/>
                      <a:pt x="5399" y="673"/>
                    </a:cubicBezTo>
                    <a:cubicBezTo>
                      <a:pt x="5370" y="682"/>
                      <a:pt x="5329" y="724"/>
                      <a:pt x="5303" y="729"/>
                    </a:cubicBezTo>
                    <a:cubicBezTo>
                      <a:pt x="5282" y="770"/>
                      <a:pt x="5274" y="793"/>
                      <a:pt x="5265" y="847"/>
                    </a:cubicBezTo>
                    <a:cubicBezTo>
                      <a:pt x="5261" y="847"/>
                      <a:pt x="5257" y="847"/>
                      <a:pt x="5253" y="849"/>
                    </a:cubicBezTo>
                    <a:cubicBezTo>
                      <a:pt x="5231" y="976"/>
                      <a:pt x="5141" y="1087"/>
                      <a:pt x="5036" y="1156"/>
                    </a:cubicBezTo>
                    <a:cubicBezTo>
                      <a:pt x="5035" y="1160"/>
                      <a:pt x="5035" y="1165"/>
                      <a:pt x="5035" y="1170"/>
                    </a:cubicBezTo>
                    <a:cubicBezTo>
                      <a:pt x="5003" y="1172"/>
                      <a:pt x="5000" y="1176"/>
                      <a:pt x="4929" y="1191"/>
                    </a:cubicBezTo>
                    <a:cubicBezTo>
                      <a:pt x="4886" y="1192"/>
                      <a:pt x="4843" y="1195"/>
                      <a:pt x="4800" y="1198"/>
                    </a:cubicBezTo>
                    <a:close/>
                    <a:moveTo>
                      <a:pt x="3771" y="1178"/>
                    </a:moveTo>
                    <a:cubicBezTo>
                      <a:pt x="3735" y="1138"/>
                      <a:pt x="3710" y="1122"/>
                      <a:pt x="3671" y="1107"/>
                    </a:cubicBezTo>
                    <a:cubicBezTo>
                      <a:pt x="3654" y="1069"/>
                      <a:pt x="3607" y="1083"/>
                      <a:pt x="3589" y="1068"/>
                    </a:cubicBezTo>
                    <a:cubicBezTo>
                      <a:pt x="3589" y="1034"/>
                      <a:pt x="3681" y="1062"/>
                      <a:pt x="3728" y="1039"/>
                    </a:cubicBezTo>
                    <a:cubicBezTo>
                      <a:pt x="3734" y="1025"/>
                      <a:pt x="3734" y="1025"/>
                      <a:pt x="3743" y="787"/>
                    </a:cubicBezTo>
                    <a:cubicBezTo>
                      <a:pt x="3746" y="763"/>
                      <a:pt x="3750" y="740"/>
                      <a:pt x="3754" y="716"/>
                    </a:cubicBezTo>
                    <a:cubicBezTo>
                      <a:pt x="3749" y="713"/>
                      <a:pt x="3745" y="711"/>
                      <a:pt x="3740" y="709"/>
                    </a:cubicBezTo>
                    <a:cubicBezTo>
                      <a:pt x="3716" y="756"/>
                      <a:pt x="3596" y="987"/>
                      <a:pt x="3529" y="987"/>
                    </a:cubicBezTo>
                    <a:cubicBezTo>
                      <a:pt x="3528" y="982"/>
                      <a:pt x="3527" y="980"/>
                      <a:pt x="3525" y="977"/>
                    </a:cubicBezTo>
                    <a:cubicBezTo>
                      <a:pt x="3484" y="969"/>
                      <a:pt x="3456" y="941"/>
                      <a:pt x="3451" y="916"/>
                    </a:cubicBezTo>
                    <a:cubicBezTo>
                      <a:pt x="3481" y="886"/>
                      <a:pt x="3565" y="858"/>
                      <a:pt x="3579" y="809"/>
                    </a:cubicBezTo>
                    <a:cubicBezTo>
                      <a:pt x="3629" y="759"/>
                      <a:pt x="3685" y="660"/>
                      <a:pt x="3746" y="629"/>
                    </a:cubicBezTo>
                    <a:cubicBezTo>
                      <a:pt x="3757" y="578"/>
                      <a:pt x="3763" y="540"/>
                      <a:pt x="3767" y="493"/>
                    </a:cubicBezTo>
                    <a:cubicBezTo>
                      <a:pt x="3764" y="491"/>
                      <a:pt x="3761" y="490"/>
                      <a:pt x="3758" y="490"/>
                    </a:cubicBezTo>
                    <a:cubicBezTo>
                      <a:pt x="3749" y="498"/>
                      <a:pt x="3749" y="498"/>
                      <a:pt x="3747" y="511"/>
                    </a:cubicBezTo>
                    <a:cubicBezTo>
                      <a:pt x="3707" y="505"/>
                      <a:pt x="3644" y="453"/>
                      <a:pt x="3652" y="426"/>
                    </a:cubicBezTo>
                    <a:cubicBezTo>
                      <a:pt x="3731" y="393"/>
                      <a:pt x="3731" y="393"/>
                      <a:pt x="3746" y="390"/>
                    </a:cubicBezTo>
                    <a:cubicBezTo>
                      <a:pt x="3757" y="367"/>
                      <a:pt x="3779" y="370"/>
                      <a:pt x="3794" y="348"/>
                    </a:cubicBezTo>
                    <a:cubicBezTo>
                      <a:pt x="3803" y="295"/>
                      <a:pt x="3811" y="243"/>
                      <a:pt x="3819" y="190"/>
                    </a:cubicBezTo>
                    <a:cubicBezTo>
                      <a:pt x="3855" y="164"/>
                      <a:pt x="3859" y="171"/>
                      <a:pt x="3910" y="200"/>
                    </a:cubicBezTo>
                    <a:cubicBezTo>
                      <a:pt x="3916" y="212"/>
                      <a:pt x="3928" y="239"/>
                      <a:pt x="3959" y="248"/>
                    </a:cubicBezTo>
                    <a:cubicBezTo>
                      <a:pt x="3956" y="258"/>
                      <a:pt x="3953" y="268"/>
                      <a:pt x="3950" y="277"/>
                    </a:cubicBezTo>
                    <a:cubicBezTo>
                      <a:pt x="3987" y="281"/>
                      <a:pt x="3990" y="277"/>
                      <a:pt x="4001" y="331"/>
                    </a:cubicBezTo>
                    <a:cubicBezTo>
                      <a:pt x="3892" y="432"/>
                      <a:pt x="3898" y="404"/>
                      <a:pt x="3869" y="548"/>
                    </a:cubicBezTo>
                    <a:cubicBezTo>
                      <a:pt x="3854" y="701"/>
                      <a:pt x="3841" y="864"/>
                      <a:pt x="3841" y="1031"/>
                    </a:cubicBezTo>
                    <a:cubicBezTo>
                      <a:pt x="3884" y="1094"/>
                      <a:pt x="3993" y="960"/>
                      <a:pt x="4026" y="938"/>
                    </a:cubicBezTo>
                    <a:cubicBezTo>
                      <a:pt x="4050" y="900"/>
                      <a:pt x="4073" y="867"/>
                      <a:pt x="4077" y="829"/>
                    </a:cubicBezTo>
                    <a:cubicBezTo>
                      <a:pt x="4039" y="785"/>
                      <a:pt x="4011" y="741"/>
                      <a:pt x="4005" y="700"/>
                    </a:cubicBezTo>
                    <a:cubicBezTo>
                      <a:pt x="4034" y="704"/>
                      <a:pt x="4081" y="706"/>
                      <a:pt x="4108" y="749"/>
                    </a:cubicBezTo>
                    <a:cubicBezTo>
                      <a:pt x="4117" y="749"/>
                      <a:pt x="4127" y="749"/>
                      <a:pt x="4137" y="749"/>
                    </a:cubicBezTo>
                    <a:cubicBezTo>
                      <a:pt x="4171" y="671"/>
                      <a:pt x="4171" y="671"/>
                      <a:pt x="4174" y="650"/>
                    </a:cubicBezTo>
                    <a:cubicBezTo>
                      <a:pt x="4139" y="650"/>
                      <a:pt x="4113" y="662"/>
                      <a:pt x="4090" y="664"/>
                    </a:cubicBezTo>
                    <a:cubicBezTo>
                      <a:pt x="4074" y="635"/>
                      <a:pt x="4068" y="635"/>
                      <a:pt x="4068" y="613"/>
                    </a:cubicBezTo>
                    <a:cubicBezTo>
                      <a:pt x="4091" y="597"/>
                      <a:pt x="4120" y="450"/>
                      <a:pt x="4123" y="439"/>
                    </a:cubicBezTo>
                    <a:cubicBezTo>
                      <a:pt x="4077" y="439"/>
                      <a:pt x="4047" y="517"/>
                      <a:pt x="3979" y="517"/>
                    </a:cubicBezTo>
                    <a:cubicBezTo>
                      <a:pt x="3976" y="513"/>
                      <a:pt x="3976" y="513"/>
                      <a:pt x="3936" y="511"/>
                    </a:cubicBezTo>
                    <a:cubicBezTo>
                      <a:pt x="3935" y="506"/>
                      <a:pt x="3935" y="502"/>
                      <a:pt x="3935" y="498"/>
                    </a:cubicBezTo>
                    <a:cubicBezTo>
                      <a:pt x="3928" y="495"/>
                      <a:pt x="3921" y="493"/>
                      <a:pt x="3914" y="490"/>
                    </a:cubicBezTo>
                    <a:cubicBezTo>
                      <a:pt x="3913" y="486"/>
                      <a:pt x="3912" y="482"/>
                      <a:pt x="3912" y="479"/>
                    </a:cubicBezTo>
                    <a:cubicBezTo>
                      <a:pt x="3976" y="433"/>
                      <a:pt x="4068" y="393"/>
                      <a:pt x="4124" y="337"/>
                    </a:cubicBezTo>
                    <a:cubicBezTo>
                      <a:pt x="4186" y="324"/>
                      <a:pt x="4196" y="177"/>
                      <a:pt x="4199" y="128"/>
                    </a:cubicBezTo>
                    <a:cubicBezTo>
                      <a:pt x="4246" y="131"/>
                      <a:pt x="4265" y="160"/>
                      <a:pt x="4317" y="179"/>
                    </a:cubicBezTo>
                    <a:cubicBezTo>
                      <a:pt x="4320" y="192"/>
                      <a:pt x="4324" y="206"/>
                      <a:pt x="4328" y="219"/>
                    </a:cubicBezTo>
                    <a:cubicBezTo>
                      <a:pt x="4341" y="224"/>
                      <a:pt x="4353" y="224"/>
                      <a:pt x="4364" y="247"/>
                    </a:cubicBezTo>
                    <a:cubicBezTo>
                      <a:pt x="4368" y="247"/>
                      <a:pt x="4372" y="247"/>
                      <a:pt x="4378" y="248"/>
                    </a:cubicBezTo>
                    <a:cubicBezTo>
                      <a:pt x="4379" y="258"/>
                      <a:pt x="4381" y="268"/>
                      <a:pt x="4384" y="277"/>
                    </a:cubicBezTo>
                    <a:cubicBezTo>
                      <a:pt x="4363" y="294"/>
                      <a:pt x="4345" y="306"/>
                      <a:pt x="4319" y="319"/>
                    </a:cubicBezTo>
                    <a:cubicBezTo>
                      <a:pt x="4317" y="323"/>
                      <a:pt x="4317" y="327"/>
                      <a:pt x="4317" y="331"/>
                    </a:cubicBezTo>
                    <a:cubicBezTo>
                      <a:pt x="4306" y="334"/>
                      <a:pt x="4297" y="337"/>
                      <a:pt x="4287" y="341"/>
                    </a:cubicBezTo>
                    <a:cubicBezTo>
                      <a:pt x="4239" y="422"/>
                      <a:pt x="4206" y="477"/>
                      <a:pt x="4199" y="578"/>
                    </a:cubicBezTo>
                    <a:cubicBezTo>
                      <a:pt x="4275" y="585"/>
                      <a:pt x="4297" y="578"/>
                      <a:pt x="4297" y="669"/>
                    </a:cubicBezTo>
                    <a:cubicBezTo>
                      <a:pt x="4265" y="705"/>
                      <a:pt x="4219" y="767"/>
                      <a:pt x="4219" y="820"/>
                    </a:cubicBezTo>
                    <a:cubicBezTo>
                      <a:pt x="4261" y="850"/>
                      <a:pt x="4302" y="882"/>
                      <a:pt x="4345" y="913"/>
                    </a:cubicBezTo>
                    <a:cubicBezTo>
                      <a:pt x="4410" y="937"/>
                      <a:pt x="4490" y="933"/>
                      <a:pt x="4567" y="933"/>
                    </a:cubicBezTo>
                    <a:cubicBezTo>
                      <a:pt x="4573" y="938"/>
                      <a:pt x="4573" y="938"/>
                      <a:pt x="4573" y="949"/>
                    </a:cubicBezTo>
                    <a:cubicBezTo>
                      <a:pt x="4487" y="1009"/>
                      <a:pt x="4363" y="1056"/>
                      <a:pt x="4265" y="1056"/>
                    </a:cubicBezTo>
                    <a:cubicBezTo>
                      <a:pt x="4214" y="1005"/>
                      <a:pt x="4190" y="956"/>
                      <a:pt x="4142" y="918"/>
                    </a:cubicBezTo>
                    <a:cubicBezTo>
                      <a:pt x="4091" y="984"/>
                      <a:pt x="3972" y="1115"/>
                      <a:pt x="3885" y="1125"/>
                    </a:cubicBezTo>
                    <a:cubicBezTo>
                      <a:pt x="3867" y="1103"/>
                      <a:pt x="3851" y="1090"/>
                      <a:pt x="3840" y="1087"/>
                    </a:cubicBezTo>
                    <a:cubicBezTo>
                      <a:pt x="3836" y="1131"/>
                      <a:pt x="3818" y="1160"/>
                      <a:pt x="3771" y="1178"/>
                    </a:cubicBezTo>
                    <a:close/>
                    <a:moveTo>
                      <a:pt x="5504" y="1160"/>
                    </a:moveTo>
                    <a:cubicBezTo>
                      <a:pt x="5523" y="1155"/>
                      <a:pt x="5544" y="1151"/>
                      <a:pt x="5565" y="1147"/>
                    </a:cubicBezTo>
                    <a:cubicBezTo>
                      <a:pt x="5565" y="1143"/>
                      <a:pt x="5565" y="1140"/>
                      <a:pt x="5565" y="1137"/>
                    </a:cubicBezTo>
                    <a:cubicBezTo>
                      <a:pt x="5590" y="1131"/>
                      <a:pt x="5653" y="1104"/>
                      <a:pt x="5711" y="1086"/>
                    </a:cubicBezTo>
                    <a:cubicBezTo>
                      <a:pt x="5711" y="1083"/>
                      <a:pt x="5711" y="1080"/>
                      <a:pt x="5711" y="1078"/>
                    </a:cubicBezTo>
                    <a:cubicBezTo>
                      <a:pt x="5718" y="1078"/>
                      <a:pt x="5726" y="1078"/>
                      <a:pt x="5734" y="1078"/>
                    </a:cubicBezTo>
                    <a:cubicBezTo>
                      <a:pt x="5734" y="1074"/>
                      <a:pt x="5734" y="1071"/>
                      <a:pt x="5734" y="1068"/>
                    </a:cubicBezTo>
                    <a:cubicBezTo>
                      <a:pt x="5739" y="1068"/>
                      <a:pt x="5743" y="1068"/>
                      <a:pt x="5748" y="1068"/>
                    </a:cubicBezTo>
                    <a:cubicBezTo>
                      <a:pt x="5739" y="1016"/>
                      <a:pt x="5668" y="1034"/>
                      <a:pt x="5634" y="1034"/>
                    </a:cubicBezTo>
                    <a:cubicBezTo>
                      <a:pt x="5556" y="1003"/>
                      <a:pt x="5556" y="1003"/>
                      <a:pt x="5504" y="976"/>
                    </a:cubicBezTo>
                    <a:cubicBezTo>
                      <a:pt x="5504" y="973"/>
                      <a:pt x="5504" y="970"/>
                      <a:pt x="5504" y="967"/>
                    </a:cubicBezTo>
                    <a:cubicBezTo>
                      <a:pt x="5501" y="967"/>
                      <a:pt x="5498" y="967"/>
                      <a:pt x="5496" y="967"/>
                    </a:cubicBezTo>
                    <a:cubicBezTo>
                      <a:pt x="5496" y="963"/>
                      <a:pt x="5496" y="960"/>
                      <a:pt x="5496" y="958"/>
                    </a:cubicBezTo>
                    <a:cubicBezTo>
                      <a:pt x="5490" y="958"/>
                      <a:pt x="5486" y="958"/>
                      <a:pt x="5482" y="958"/>
                    </a:cubicBezTo>
                    <a:cubicBezTo>
                      <a:pt x="5482" y="953"/>
                      <a:pt x="5482" y="951"/>
                      <a:pt x="5482" y="948"/>
                    </a:cubicBezTo>
                    <a:cubicBezTo>
                      <a:pt x="5478" y="948"/>
                      <a:pt x="5475" y="948"/>
                      <a:pt x="5472" y="948"/>
                    </a:cubicBezTo>
                    <a:cubicBezTo>
                      <a:pt x="5472" y="945"/>
                      <a:pt x="5472" y="942"/>
                      <a:pt x="5472" y="940"/>
                    </a:cubicBezTo>
                    <a:cubicBezTo>
                      <a:pt x="5468" y="940"/>
                      <a:pt x="5465" y="940"/>
                      <a:pt x="5463" y="940"/>
                    </a:cubicBezTo>
                    <a:cubicBezTo>
                      <a:pt x="5463" y="936"/>
                      <a:pt x="5463" y="933"/>
                      <a:pt x="5463" y="930"/>
                    </a:cubicBezTo>
                    <a:cubicBezTo>
                      <a:pt x="5460" y="930"/>
                      <a:pt x="5457" y="930"/>
                      <a:pt x="5454" y="930"/>
                    </a:cubicBezTo>
                    <a:cubicBezTo>
                      <a:pt x="5454" y="925"/>
                      <a:pt x="5454" y="920"/>
                      <a:pt x="5454" y="916"/>
                    </a:cubicBezTo>
                    <a:cubicBezTo>
                      <a:pt x="5434" y="904"/>
                      <a:pt x="5421" y="889"/>
                      <a:pt x="5413" y="889"/>
                    </a:cubicBezTo>
                    <a:cubicBezTo>
                      <a:pt x="5406" y="875"/>
                      <a:pt x="5399" y="861"/>
                      <a:pt x="5394" y="847"/>
                    </a:cubicBezTo>
                    <a:cubicBezTo>
                      <a:pt x="5391" y="847"/>
                      <a:pt x="5388" y="847"/>
                      <a:pt x="5385" y="847"/>
                    </a:cubicBezTo>
                    <a:cubicBezTo>
                      <a:pt x="5381" y="838"/>
                      <a:pt x="5378" y="828"/>
                      <a:pt x="5376" y="820"/>
                    </a:cubicBezTo>
                    <a:cubicBezTo>
                      <a:pt x="5370" y="820"/>
                      <a:pt x="5366" y="820"/>
                      <a:pt x="5362" y="820"/>
                    </a:cubicBezTo>
                    <a:cubicBezTo>
                      <a:pt x="5358" y="811"/>
                      <a:pt x="5355" y="803"/>
                      <a:pt x="5352" y="796"/>
                    </a:cubicBezTo>
                    <a:cubicBezTo>
                      <a:pt x="5349" y="796"/>
                      <a:pt x="5347" y="796"/>
                      <a:pt x="5344" y="796"/>
                    </a:cubicBezTo>
                    <a:cubicBezTo>
                      <a:pt x="5344" y="793"/>
                      <a:pt x="5344" y="791"/>
                      <a:pt x="5344" y="788"/>
                    </a:cubicBezTo>
                    <a:cubicBezTo>
                      <a:pt x="5337" y="788"/>
                      <a:pt x="5330" y="788"/>
                      <a:pt x="5325" y="788"/>
                    </a:cubicBezTo>
                    <a:cubicBezTo>
                      <a:pt x="5325" y="791"/>
                      <a:pt x="5325" y="793"/>
                      <a:pt x="5325" y="796"/>
                    </a:cubicBezTo>
                    <a:cubicBezTo>
                      <a:pt x="5322" y="796"/>
                      <a:pt x="5319" y="796"/>
                      <a:pt x="5316" y="796"/>
                    </a:cubicBezTo>
                    <a:cubicBezTo>
                      <a:pt x="5316" y="807"/>
                      <a:pt x="5316" y="818"/>
                      <a:pt x="5316" y="829"/>
                    </a:cubicBezTo>
                    <a:cubicBezTo>
                      <a:pt x="5319" y="829"/>
                      <a:pt x="5322" y="829"/>
                      <a:pt x="5325" y="829"/>
                    </a:cubicBezTo>
                    <a:cubicBezTo>
                      <a:pt x="5347" y="905"/>
                      <a:pt x="5389" y="991"/>
                      <a:pt x="5427" y="1078"/>
                    </a:cubicBezTo>
                    <a:cubicBezTo>
                      <a:pt x="5429" y="1078"/>
                      <a:pt x="5432" y="1078"/>
                      <a:pt x="5435" y="1078"/>
                    </a:cubicBezTo>
                    <a:cubicBezTo>
                      <a:pt x="5435" y="1087"/>
                      <a:pt x="5435" y="1098"/>
                      <a:pt x="5435" y="1109"/>
                    </a:cubicBezTo>
                    <a:cubicBezTo>
                      <a:pt x="5438" y="1109"/>
                      <a:pt x="5441" y="1109"/>
                      <a:pt x="5445" y="1109"/>
                    </a:cubicBezTo>
                    <a:cubicBezTo>
                      <a:pt x="5446" y="1130"/>
                      <a:pt x="5449" y="1136"/>
                      <a:pt x="5482" y="1147"/>
                    </a:cubicBezTo>
                    <a:cubicBezTo>
                      <a:pt x="5482" y="1149"/>
                      <a:pt x="5482" y="1152"/>
                      <a:pt x="5482" y="1156"/>
                    </a:cubicBezTo>
                    <a:cubicBezTo>
                      <a:pt x="5489" y="1158"/>
                      <a:pt x="5496" y="1159"/>
                      <a:pt x="5504" y="1160"/>
                    </a:cubicBezTo>
                    <a:close/>
                    <a:moveTo>
                      <a:pt x="2574" y="1036"/>
                    </a:moveTo>
                    <a:cubicBezTo>
                      <a:pt x="2588" y="1029"/>
                      <a:pt x="2602" y="1022"/>
                      <a:pt x="2616" y="1017"/>
                    </a:cubicBezTo>
                    <a:cubicBezTo>
                      <a:pt x="2614" y="962"/>
                      <a:pt x="2613" y="908"/>
                      <a:pt x="2613" y="854"/>
                    </a:cubicBezTo>
                    <a:cubicBezTo>
                      <a:pt x="2630" y="803"/>
                      <a:pt x="2681" y="755"/>
                      <a:pt x="2708" y="709"/>
                    </a:cubicBezTo>
                    <a:cubicBezTo>
                      <a:pt x="2712" y="709"/>
                      <a:pt x="2717" y="709"/>
                      <a:pt x="2721" y="709"/>
                    </a:cubicBezTo>
                    <a:cubicBezTo>
                      <a:pt x="2726" y="675"/>
                      <a:pt x="2754" y="643"/>
                      <a:pt x="2758" y="607"/>
                    </a:cubicBezTo>
                    <a:cubicBezTo>
                      <a:pt x="2719" y="617"/>
                      <a:pt x="2664" y="735"/>
                      <a:pt x="2623" y="727"/>
                    </a:cubicBezTo>
                    <a:cubicBezTo>
                      <a:pt x="2623" y="622"/>
                      <a:pt x="2649" y="591"/>
                      <a:pt x="2692" y="511"/>
                    </a:cubicBezTo>
                    <a:cubicBezTo>
                      <a:pt x="2692" y="501"/>
                      <a:pt x="2693" y="491"/>
                      <a:pt x="2695" y="482"/>
                    </a:cubicBezTo>
                    <a:cubicBezTo>
                      <a:pt x="2648" y="435"/>
                      <a:pt x="2657" y="404"/>
                      <a:pt x="2580" y="404"/>
                    </a:cubicBezTo>
                    <a:cubicBezTo>
                      <a:pt x="2574" y="410"/>
                      <a:pt x="2569" y="415"/>
                      <a:pt x="2565" y="422"/>
                    </a:cubicBezTo>
                    <a:cubicBezTo>
                      <a:pt x="2537" y="535"/>
                      <a:pt x="2438" y="557"/>
                      <a:pt x="2362" y="628"/>
                    </a:cubicBezTo>
                    <a:cubicBezTo>
                      <a:pt x="2341" y="637"/>
                      <a:pt x="2238" y="687"/>
                      <a:pt x="2228" y="708"/>
                    </a:cubicBezTo>
                    <a:cubicBezTo>
                      <a:pt x="2221" y="708"/>
                      <a:pt x="2216" y="708"/>
                      <a:pt x="2210" y="709"/>
                    </a:cubicBezTo>
                    <a:cubicBezTo>
                      <a:pt x="2217" y="748"/>
                      <a:pt x="2278" y="766"/>
                      <a:pt x="2333" y="766"/>
                    </a:cubicBezTo>
                    <a:cubicBezTo>
                      <a:pt x="2398" y="726"/>
                      <a:pt x="2453" y="650"/>
                      <a:pt x="2522" y="604"/>
                    </a:cubicBezTo>
                    <a:cubicBezTo>
                      <a:pt x="2530" y="677"/>
                      <a:pt x="2521" y="760"/>
                      <a:pt x="2518" y="846"/>
                    </a:cubicBezTo>
                    <a:cubicBezTo>
                      <a:pt x="2505" y="849"/>
                      <a:pt x="2494" y="851"/>
                      <a:pt x="2483" y="856"/>
                    </a:cubicBezTo>
                    <a:cubicBezTo>
                      <a:pt x="2482" y="833"/>
                      <a:pt x="2482" y="813"/>
                      <a:pt x="2482" y="792"/>
                    </a:cubicBezTo>
                    <a:cubicBezTo>
                      <a:pt x="2475" y="791"/>
                      <a:pt x="2468" y="789"/>
                      <a:pt x="2461" y="789"/>
                    </a:cubicBezTo>
                    <a:cubicBezTo>
                      <a:pt x="2432" y="825"/>
                      <a:pt x="2403" y="862"/>
                      <a:pt x="2374" y="900"/>
                    </a:cubicBezTo>
                    <a:cubicBezTo>
                      <a:pt x="2374" y="925"/>
                      <a:pt x="2363" y="992"/>
                      <a:pt x="2388" y="1024"/>
                    </a:cubicBezTo>
                    <a:cubicBezTo>
                      <a:pt x="2396" y="1022"/>
                      <a:pt x="2406" y="1021"/>
                      <a:pt x="2416" y="1021"/>
                    </a:cubicBezTo>
                    <a:cubicBezTo>
                      <a:pt x="2449" y="1002"/>
                      <a:pt x="2476" y="936"/>
                      <a:pt x="2518" y="949"/>
                    </a:cubicBezTo>
                    <a:cubicBezTo>
                      <a:pt x="2519" y="969"/>
                      <a:pt x="2522" y="989"/>
                      <a:pt x="2525" y="1010"/>
                    </a:cubicBezTo>
                    <a:cubicBezTo>
                      <a:pt x="2541" y="1018"/>
                      <a:pt x="2558" y="1027"/>
                      <a:pt x="2574" y="1036"/>
                    </a:cubicBezTo>
                    <a:close/>
                    <a:moveTo>
                      <a:pt x="339" y="1017"/>
                    </a:moveTo>
                    <a:cubicBezTo>
                      <a:pt x="385" y="1009"/>
                      <a:pt x="495" y="967"/>
                      <a:pt x="538" y="941"/>
                    </a:cubicBezTo>
                    <a:cubicBezTo>
                      <a:pt x="536" y="923"/>
                      <a:pt x="536" y="905"/>
                      <a:pt x="536" y="889"/>
                    </a:cubicBezTo>
                    <a:cubicBezTo>
                      <a:pt x="473" y="909"/>
                      <a:pt x="414" y="951"/>
                      <a:pt x="357" y="976"/>
                    </a:cubicBezTo>
                    <a:cubicBezTo>
                      <a:pt x="356" y="980"/>
                      <a:pt x="356" y="984"/>
                      <a:pt x="356" y="988"/>
                    </a:cubicBezTo>
                    <a:cubicBezTo>
                      <a:pt x="349" y="991"/>
                      <a:pt x="342" y="995"/>
                      <a:pt x="336" y="999"/>
                    </a:cubicBezTo>
                    <a:cubicBezTo>
                      <a:pt x="336" y="1005"/>
                      <a:pt x="338" y="1010"/>
                      <a:pt x="339" y="1017"/>
                    </a:cubicBezTo>
                    <a:close/>
                    <a:moveTo>
                      <a:pt x="674" y="902"/>
                    </a:moveTo>
                    <a:cubicBezTo>
                      <a:pt x="688" y="897"/>
                      <a:pt x="702" y="893"/>
                      <a:pt x="716" y="889"/>
                    </a:cubicBezTo>
                    <a:cubicBezTo>
                      <a:pt x="710" y="856"/>
                      <a:pt x="695" y="840"/>
                      <a:pt x="684" y="822"/>
                    </a:cubicBezTo>
                    <a:cubicBezTo>
                      <a:pt x="677" y="822"/>
                      <a:pt x="670" y="822"/>
                      <a:pt x="665" y="822"/>
                    </a:cubicBezTo>
                    <a:cubicBezTo>
                      <a:pt x="651" y="840"/>
                      <a:pt x="651" y="872"/>
                      <a:pt x="674" y="902"/>
                    </a:cubicBezTo>
                    <a:close/>
                    <a:moveTo>
                      <a:pt x="684" y="769"/>
                    </a:moveTo>
                    <a:cubicBezTo>
                      <a:pt x="730" y="751"/>
                      <a:pt x="822" y="713"/>
                      <a:pt x="840" y="668"/>
                    </a:cubicBezTo>
                    <a:cubicBezTo>
                      <a:pt x="775" y="673"/>
                      <a:pt x="710" y="704"/>
                      <a:pt x="658" y="730"/>
                    </a:cubicBezTo>
                    <a:cubicBezTo>
                      <a:pt x="662" y="751"/>
                      <a:pt x="658" y="748"/>
                      <a:pt x="684" y="769"/>
                    </a:cubicBezTo>
                    <a:close/>
                    <a:moveTo>
                      <a:pt x="665" y="676"/>
                    </a:moveTo>
                    <a:cubicBezTo>
                      <a:pt x="696" y="666"/>
                      <a:pt x="709" y="660"/>
                      <a:pt x="731" y="633"/>
                    </a:cubicBezTo>
                    <a:cubicBezTo>
                      <a:pt x="741" y="530"/>
                      <a:pt x="756" y="542"/>
                      <a:pt x="673" y="531"/>
                    </a:cubicBezTo>
                    <a:cubicBezTo>
                      <a:pt x="654" y="564"/>
                      <a:pt x="643" y="632"/>
                      <a:pt x="665" y="676"/>
                    </a:cubicBezTo>
                    <a:close/>
                    <a:moveTo>
                      <a:pt x="1654" y="672"/>
                    </a:moveTo>
                    <a:cubicBezTo>
                      <a:pt x="1698" y="658"/>
                      <a:pt x="1731" y="646"/>
                      <a:pt x="1748" y="600"/>
                    </a:cubicBezTo>
                    <a:cubicBezTo>
                      <a:pt x="1751" y="567"/>
                      <a:pt x="1760" y="541"/>
                      <a:pt x="1760" y="522"/>
                    </a:cubicBezTo>
                    <a:cubicBezTo>
                      <a:pt x="1764" y="520"/>
                      <a:pt x="1769" y="520"/>
                      <a:pt x="1774" y="520"/>
                    </a:cubicBezTo>
                    <a:cubicBezTo>
                      <a:pt x="1774" y="502"/>
                      <a:pt x="1774" y="484"/>
                      <a:pt x="1776" y="466"/>
                    </a:cubicBezTo>
                    <a:cubicBezTo>
                      <a:pt x="1741" y="461"/>
                      <a:pt x="1690" y="493"/>
                      <a:pt x="1680" y="519"/>
                    </a:cubicBezTo>
                    <a:cubicBezTo>
                      <a:pt x="1638" y="528"/>
                      <a:pt x="1635" y="632"/>
                      <a:pt x="1654" y="672"/>
                    </a:cubicBezTo>
                    <a:close/>
                    <a:moveTo>
                      <a:pt x="6448" y="428"/>
                    </a:moveTo>
                    <a:cubicBezTo>
                      <a:pt x="6489" y="425"/>
                      <a:pt x="6489" y="425"/>
                      <a:pt x="6495" y="421"/>
                    </a:cubicBezTo>
                    <a:cubicBezTo>
                      <a:pt x="6493" y="388"/>
                      <a:pt x="6486" y="362"/>
                      <a:pt x="6480" y="344"/>
                    </a:cubicBezTo>
                    <a:cubicBezTo>
                      <a:pt x="6413" y="338"/>
                      <a:pt x="6423" y="350"/>
                      <a:pt x="6423" y="411"/>
                    </a:cubicBezTo>
                    <a:cubicBezTo>
                      <a:pt x="6431" y="417"/>
                      <a:pt x="6440" y="422"/>
                      <a:pt x="6448" y="428"/>
                    </a:cubicBezTo>
                    <a:close/>
                    <a:moveTo>
                      <a:pt x="2348" y="410"/>
                    </a:moveTo>
                    <a:cubicBezTo>
                      <a:pt x="2363" y="408"/>
                      <a:pt x="2423" y="397"/>
                      <a:pt x="2432" y="378"/>
                    </a:cubicBezTo>
                    <a:cubicBezTo>
                      <a:pt x="2488" y="352"/>
                      <a:pt x="2543" y="326"/>
                      <a:pt x="2599" y="301"/>
                    </a:cubicBezTo>
                    <a:cubicBezTo>
                      <a:pt x="2695" y="287"/>
                      <a:pt x="2697" y="283"/>
                      <a:pt x="2718" y="277"/>
                    </a:cubicBezTo>
                    <a:cubicBezTo>
                      <a:pt x="2746" y="228"/>
                      <a:pt x="2737" y="177"/>
                      <a:pt x="2721" y="138"/>
                    </a:cubicBezTo>
                    <a:cubicBezTo>
                      <a:pt x="2679" y="124"/>
                      <a:pt x="2670" y="76"/>
                      <a:pt x="2660" y="150"/>
                    </a:cubicBezTo>
                    <a:cubicBezTo>
                      <a:pt x="2581" y="197"/>
                      <a:pt x="2505" y="257"/>
                      <a:pt x="2434" y="317"/>
                    </a:cubicBezTo>
                    <a:cubicBezTo>
                      <a:pt x="2425" y="335"/>
                      <a:pt x="2407" y="349"/>
                      <a:pt x="2390" y="359"/>
                    </a:cubicBezTo>
                    <a:cubicBezTo>
                      <a:pt x="2390" y="362"/>
                      <a:pt x="2390" y="364"/>
                      <a:pt x="2390" y="368"/>
                    </a:cubicBezTo>
                    <a:cubicBezTo>
                      <a:pt x="2387" y="368"/>
                      <a:pt x="2384" y="368"/>
                      <a:pt x="2381" y="368"/>
                    </a:cubicBezTo>
                    <a:cubicBezTo>
                      <a:pt x="2377" y="375"/>
                      <a:pt x="2374" y="384"/>
                      <a:pt x="2372" y="392"/>
                    </a:cubicBezTo>
                    <a:cubicBezTo>
                      <a:pt x="2367" y="392"/>
                      <a:pt x="2365" y="392"/>
                      <a:pt x="2362" y="392"/>
                    </a:cubicBezTo>
                    <a:cubicBezTo>
                      <a:pt x="2362" y="395"/>
                      <a:pt x="2362" y="397"/>
                      <a:pt x="2362" y="400"/>
                    </a:cubicBezTo>
                    <a:cubicBezTo>
                      <a:pt x="2356" y="400"/>
                      <a:pt x="2352" y="400"/>
                      <a:pt x="2348" y="400"/>
                    </a:cubicBezTo>
                    <a:cubicBezTo>
                      <a:pt x="2348" y="403"/>
                      <a:pt x="2348" y="406"/>
                      <a:pt x="2348" y="410"/>
                    </a:cubicBezTo>
                    <a:close/>
                    <a:moveTo>
                      <a:pt x="767" y="280"/>
                    </a:moveTo>
                    <a:cubicBezTo>
                      <a:pt x="782" y="277"/>
                      <a:pt x="797" y="275"/>
                      <a:pt x="812" y="272"/>
                    </a:cubicBezTo>
                    <a:cubicBezTo>
                      <a:pt x="812" y="266"/>
                      <a:pt x="812" y="262"/>
                      <a:pt x="814" y="258"/>
                    </a:cubicBezTo>
                    <a:cubicBezTo>
                      <a:pt x="818" y="255"/>
                      <a:pt x="822" y="252"/>
                      <a:pt x="828" y="251"/>
                    </a:cubicBezTo>
                    <a:cubicBezTo>
                      <a:pt x="828" y="226"/>
                      <a:pt x="823" y="211"/>
                      <a:pt x="818" y="200"/>
                    </a:cubicBezTo>
                    <a:cubicBezTo>
                      <a:pt x="810" y="200"/>
                      <a:pt x="801" y="200"/>
                      <a:pt x="794" y="200"/>
                    </a:cubicBezTo>
                    <a:cubicBezTo>
                      <a:pt x="781" y="222"/>
                      <a:pt x="757" y="241"/>
                      <a:pt x="757" y="272"/>
                    </a:cubicBezTo>
                    <a:cubicBezTo>
                      <a:pt x="760" y="272"/>
                      <a:pt x="763" y="272"/>
                      <a:pt x="767" y="272"/>
                    </a:cubicBezTo>
                    <a:cubicBezTo>
                      <a:pt x="767" y="275"/>
                      <a:pt x="767" y="277"/>
                      <a:pt x="767" y="280"/>
                    </a:cubicBezTo>
                    <a:close/>
                  </a:path>
                </a:pathLst>
              </a:custGeom>
              <a:grpFill/>
              <a:ln>
                <a:noFill/>
              </a:ln>
            </p:spPr>
            <p:txBody>
              <a:bodyPr anchor="ctr"/>
              <a:lstStyle/>
              <a:p>
                <a:pPr algn="ctr"/>
                <a:endParaRPr/>
              </a:p>
            </p:txBody>
          </p:sp>
          <p:sp>
            <p:nvSpPr>
              <p:cNvPr id="69" name="iṩḻîḑè">
                <a:extLst>
                  <a:ext uri="{FF2B5EF4-FFF2-40B4-BE49-F238E27FC236}">
                    <a16:creationId xmlns:a16="http://schemas.microsoft.com/office/drawing/2014/main" id="{94E31CF1-5FCC-584B-B8DC-F3C0FD0B2F64}"/>
                  </a:ext>
                </a:extLst>
              </p:cNvPr>
              <p:cNvSpPr/>
              <p:nvPr/>
            </p:nvSpPr>
            <p:spPr bwMode="auto">
              <a:xfrm>
                <a:off x="10109901" y="721607"/>
                <a:ext cx="36902" cy="46547"/>
              </a:xfrm>
              <a:custGeom>
                <a:avLst/>
                <a:gdLst>
                  <a:gd name="T0" fmla="*/ 73 w 88"/>
                  <a:gd name="T1" fmla="*/ 45 h 111"/>
                  <a:gd name="T2" fmla="*/ 73 w 88"/>
                  <a:gd name="T3" fmla="*/ 0 h 111"/>
                  <a:gd name="T4" fmla="*/ 88 w 88"/>
                  <a:gd name="T5" fmla="*/ 0 h 111"/>
                  <a:gd name="T6" fmla="*/ 88 w 88"/>
                  <a:gd name="T7" fmla="*/ 111 h 111"/>
                  <a:gd name="T8" fmla="*/ 73 w 88"/>
                  <a:gd name="T9" fmla="*/ 111 h 111"/>
                  <a:gd name="T10" fmla="*/ 73 w 88"/>
                  <a:gd name="T11" fmla="*/ 59 h 111"/>
                  <a:gd name="T12" fmla="*/ 15 w 88"/>
                  <a:gd name="T13" fmla="*/ 59 h 111"/>
                  <a:gd name="T14" fmla="*/ 15 w 88"/>
                  <a:gd name="T15" fmla="*/ 111 h 111"/>
                  <a:gd name="T16" fmla="*/ 0 w 88"/>
                  <a:gd name="T17" fmla="*/ 111 h 111"/>
                  <a:gd name="T18" fmla="*/ 0 w 88"/>
                  <a:gd name="T19" fmla="*/ 0 h 111"/>
                  <a:gd name="T20" fmla="*/ 15 w 88"/>
                  <a:gd name="T21" fmla="*/ 0 h 111"/>
                  <a:gd name="T22" fmla="*/ 15 w 88"/>
                  <a:gd name="T23" fmla="*/ 45 h 111"/>
                  <a:gd name="T24" fmla="*/ 73 w 88"/>
                  <a:gd name="T25"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11">
                    <a:moveTo>
                      <a:pt x="73" y="45"/>
                    </a:moveTo>
                    <a:lnTo>
                      <a:pt x="73" y="0"/>
                    </a:lnTo>
                    <a:lnTo>
                      <a:pt x="88" y="0"/>
                    </a:lnTo>
                    <a:lnTo>
                      <a:pt x="88" y="111"/>
                    </a:lnTo>
                    <a:lnTo>
                      <a:pt x="73" y="111"/>
                    </a:lnTo>
                    <a:lnTo>
                      <a:pt x="73" y="59"/>
                    </a:lnTo>
                    <a:lnTo>
                      <a:pt x="15" y="59"/>
                    </a:lnTo>
                    <a:lnTo>
                      <a:pt x="15" y="111"/>
                    </a:lnTo>
                    <a:lnTo>
                      <a:pt x="0" y="111"/>
                    </a:lnTo>
                    <a:lnTo>
                      <a:pt x="0" y="0"/>
                    </a:lnTo>
                    <a:lnTo>
                      <a:pt x="15" y="0"/>
                    </a:lnTo>
                    <a:lnTo>
                      <a:pt x="15" y="45"/>
                    </a:lnTo>
                    <a:lnTo>
                      <a:pt x="73" y="45"/>
                    </a:lnTo>
                    <a:close/>
                  </a:path>
                </a:pathLst>
              </a:custGeom>
              <a:grpFill/>
              <a:ln>
                <a:noFill/>
              </a:ln>
            </p:spPr>
            <p:txBody>
              <a:bodyPr anchor="ctr"/>
              <a:lstStyle/>
              <a:p>
                <a:pPr algn="ctr"/>
                <a:endParaRPr/>
              </a:p>
            </p:txBody>
          </p:sp>
          <p:sp>
            <p:nvSpPr>
              <p:cNvPr id="70" name="íṥḻïďê">
                <a:extLst>
                  <a:ext uri="{FF2B5EF4-FFF2-40B4-BE49-F238E27FC236}">
                    <a16:creationId xmlns:a16="http://schemas.microsoft.com/office/drawing/2014/main" id="{8E201E6A-C2B0-E38F-EB63-830DA09F0C9E}"/>
                  </a:ext>
                </a:extLst>
              </p:cNvPr>
              <p:cNvSpPr/>
              <p:nvPr/>
            </p:nvSpPr>
            <p:spPr bwMode="auto">
              <a:xfrm>
                <a:off x="10156029" y="734187"/>
                <a:ext cx="27258" cy="34386"/>
              </a:xfrm>
              <a:custGeom>
                <a:avLst/>
                <a:gdLst>
                  <a:gd name="T0" fmla="*/ 132 w 132"/>
                  <a:gd name="T1" fmla="*/ 164 h 167"/>
                  <a:gd name="T2" fmla="*/ 107 w 132"/>
                  <a:gd name="T3" fmla="*/ 164 h 167"/>
                  <a:gd name="T4" fmla="*/ 107 w 132"/>
                  <a:gd name="T5" fmla="*/ 141 h 167"/>
                  <a:gd name="T6" fmla="*/ 105 w 132"/>
                  <a:gd name="T7" fmla="*/ 140 h 167"/>
                  <a:gd name="T8" fmla="*/ 53 w 132"/>
                  <a:gd name="T9" fmla="*/ 166 h 167"/>
                  <a:gd name="T10" fmla="*/ 0 w 132"/>
                  <a:gd name="T11" fmla="*/ 117 h 167"/>
                  <a:gd name="T12" fmla="*/ 0 w 132"/>
                  <a:gd name="T13" fmla="*/ 0 h 167"/>
                  <a:gd name="T14" fmla="*/ 28 w 132"/>
                  <a:gd name="T15" fmla="*/ 0 h 167"/>
                  <a:gd name="T16" fmla="*/ 28 w 132"/>
                  <a:gd name="T17" fmla="*/ 109 h 167"/>
                  <a:gd name="T18" fmla="*/ 60 w 132"/>
                  <a:gd name="T19" fmla="*/ 146 h 167"/>
                  <a:gd name="T20" fmla="*/ 105 w 132"/>
                  <a:gd name="T21" fmla="*/ 91 h 167"/>
                  <a:gd name="T22" fmla="*/ 105 w 132"/>
                  <a:gd name="T23" fmla="*/ 0 h 167"/>
                  <a:gd name="T24" fmla="*/ 132 w 132"/>
                  <a:gd name="T25" fmla="*/ 0 h 167"/>
                  <a:gd name="T26" fmla="*/ 132 w 132"/>
                  <a:gd name="T27" fmla="*/ 1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67">
                    <a:moveTo>
                      <a:pt x="132" y="164"/>
                    </a:moveTo>
                    <a:cubicBezTo>
                      <a:pt x="107" y="164"/>
                      <a:pt x="107" y="164"/>
                      <a:pt x="107" y="164"/>
                    </a:cubicBezTo>
                    <a:cubicBezTo>
                      <a:pt x="107" y="141"/>
                      <a:pt x="107" y="141"/>
                      <a:pt x="107" y="141"/>
                    </a:cubicBezTo>
                    <a:cubicBezTo>
                      <a:pt x="105" y="140"/>
                      <a:pt x="105" y="140"/>
                      <a:pt x="105" y="140"/>
                    </a:cubicBezTo>
                    <a:cubicBezTo>
                      <a:pt x="94" y="158"/>
                      <a:pt x="76" y="167"/>
                      <a:pt x="53" y="166"/>
                    </a:cubicBezTo>
                    <a:cubicBezTo>
                      <a:pt x="18" y="165"/>
                      <a:pt x="1" y="149"/>
                      <a:pt x="0" y="117"/>
                    </a:cubicBezTo>
                    <a:cubicBezTo>
                      <a:pt x="0" y="0"/>
                      <a:pt x="0" y="0"/>
                      <a:pt x="0" y="0"/>
                    </a:cubicBezTo>
                    <a:cubicBezTo>
                      <a:pt x="28" y="0"/>
                      <a:pt x="28" y="0"/>
                      <a:pt x="28" y="0"/>
                    </a:cubicBezTo>
                    <a:cubicBezTo>
                      <a:pt x="28" y="109"/>
                      <a:pt x="28" y="109"/>
                      <a:pt x="28" y="109"/>
                    </a:cubicBezTo>
                    <a:cubicBezTo>
                      <a:pt x="28" y="133"/>
                      <a:pt x="39" y="146"/>
                      <a:pt x="60" y="146"/>
                    </a:cubicBezTo>
                    <a:cubicBezTo>
                      <a:pt x="88" y="145"/>
                      <a:pt x="103" y="126"/>
                      <a:pt x="105" y="91"/>
                    </a:cubicBezTo>
                    <a:cubicBezTo>
                      <a:pt x="105" y="0"/>
                      <a:pt x="105" y="0"/>
                      <a:pt x="105" y="0"/>
                    </a:cubicBezTo>
                    <a:cubicBezTo>
                      <a:pt x="132" y="0"/>
                      <a:pt x="132" y="0"/>
                      <a:pt x="132" y="0"/>
                    </a:cubicBezTo>
                    <a:lnTo>
                      <a:pt x="132" y="164"/>
                    </a:lnTo>
                    <a:close/>
                  </a:path>
                </a:pathLst>
              </a:custGeom>
              <a:grpFill/>
              <a:ln>
                <a:noFill/>
              </a:ln>
            </p:spPr>
            <p:txBody>
              <a:bodyPr anchor="ctr"/>
              <a:lstStyle/>
              <a:p>
                <a:pPr algn="ctr"/>
                <a:endParaRPr/>
              </a:p>
            </p:txBody>
          </p:sp>
          <p:sp>
            <p:nvSpPr>
              <p:cNvPr id="71" name="íşlíḋè">
                <a:extLst>
                  <a:ext uri="{FF2B5EF4-FFF2-40B4-BE49-F238E27FC236}">
                    <a16:creationId xmlns:a16="http://schemas.microsoft.com/office/drawing/2014/main" id="{5024E23F-8FC4-33C4-83F2-3DC3F2B6FE8D}"/>
                  </a:ext>
                </a:extLst>
              </p:cNvPr>
              <p:cNvSpPr/>
              <p:nvPr/>
            </p:nvSpPr>
            <p:spPr bwMode="auto">
              <a:xfrm>
                <a:off x="10189996"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0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5" y="2"/>
                      <a:pt x="135"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2" y="170"/>
                      <a:pt x="140" y="170"/>
                    </a:cubicBezTo>
                    <a:cubicBezTo>
                      <a:pt x="120" y="170"/>
                      <a:pt x="111" y="163"/>
                      <a:pt x="112" y="147"/>
                    </a:cubicBezTo>
                    <a:cubicBezTo>
                      <a:pt x="95" y="163"/>
                      <a:pt x="75" y="171"/>
                      <a:pt x="52" y="171"/>
                    </a:cubicBezTo>
                    <a:cubicBezTo>
                      <a:pt x="19" y="170"/>
                      <a:pt x="2" y="155"/>
                      <a:pt x="0" y="126"/>
                    </a:cubicBezTo>
                    <a:cubicBezTo>
                      <a:pt x="1" y="97"/>
                      <a:pt x="18" y="80"/>
                      <a:pt x="50" y="75"/>
                    </a:cubicBezTo>
                    <a:cubicBezTo>
                      <a:pt x="96" y="70"/>
                      <a:pt x="96" y="70"/>
                      <a:pt x="96" y="70"/>
                    </a:cubicBezTo>
                    <a:cubicBezTo>
                      <a:pt x="106" y="68"/>
                      <a:pt x="111" y="62"/>
                      <a:pt x="111" y="50"/>
                    </a:cubicBezTo>
                    <a:cubicBezTo>
                      <a:pt x="111" y="32"/>
                      <a:pt x="97" y="23"/>
                      <a:pt x="71" y="23"/>
                    </a:cubicBezTo>
                    <a:cubicBezTo>
                      <a:pt x="48"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72" name="ïṣlíďe">
                <a:extLst>
                  <a:ext uri="{FF2B5EF4-FFF2-40B4-BE49-F238E27FC236}">
                    <a16:creationId xmlns:a16="http://schemas.microsoft.com/office/drawing/2014/main" id="{8A3D1601-F3B0-7053-BFE8-3EE2387EF577}"/>
                  </a:ext>
                </a:extLst>
              </p:cNvPr>
              <p:cNvSpPr/>
              <p:nvPr/>
            </p:nvSpPr>
            <p:spPr bwMode="auto">
              <a:xfrm>
                <a:off x="10225640" y="734187"/>
                <a:ext cx="28515" cy="33967"/>
              </a:xfrm>
              <a:custGeom>
                <a:avLst/>
                <a:gdLst>
                  <a:gd name="T0" fmla="*/ 67 w 68"/>
                  <a:gd name="T1" fmla="*/ 11 h 81"/>
                  <a:gd name="T2" fmla="*/ 19 w 68"/>
                  <a:gd name="T3" fmla="*/ 70 h 81"/>
                  <a:gd name="T4" fmla="*/ 68 w 68"/>
                  <a:gd name="T5" fmla="*/ 70 h 81"/>
                  <a:gd name="T6" fmla="*/ 68 w 68"/>
                  <a:gd name="T7" fmla="*/ 81 h 81"/>
                  <a:gd name="T8" fmla="*/ 0 w 68"/>
                  <a:gd name="T9" fmla="*/ 81 h 81"/>
                  <a:gd name="T10" fmla="*/ 0 w 68"/>
                  <a:gd name="T11" fmla="*/ 70 h 81"/>
                  <a:gd name="T12" fmla="*/ 49 w 68"/>
                  <a:gd name="T13" fmla="*/ 11 h 81"/>
                  <a:gd name="T14" fmla="*/ 4 w 68"/>
                  <a:gd name="T15" fmla="*/ 11 h 81"/>
                  <a:gd name="T16" fmla="*/ 4 w 68"/>
                  <a:gd name="T17" fmla="*/ 0 h 81"/>
                  <a:gd name="T18" fmla="*/ 67 w 68"/>
                  <a:gd name="T19" fmla="*/ 0 h 81"/>
                  <a:gd name="T20" fmla="*/ 67 w 68"/>
                  <a:gd name="T2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81">
                    <a:moveTo>
                      <a:pt x="67" y="11"/>
                    </a:moveTo>
                    <a:lnTo>
                      <a:pt x="19" y="70"/>
                    </a:lnTo>
                    <a:lnTo>
                      <a:pt x="68" y="70"/>
                    </a:lnTo>
                    <a:lnTo>
                      <a:pt x="68" y="81"/>
                    </a:lnTo>
                    <a:lnTo>
                      <a:pt x="0" y="81"/>
                    </a:lnTo>
                    <a:lnTo>
                      <a:pt x="0" y="70"/>
                    </a:lnTo>
                    <a:lnTo>
                      <a:pt x="49" y="11"/>
                    </a:lnTo>
                    <a:lnTo>
                      <a:pt x="4" y="11"/>
                    </a:lnTo>
                    <a:lnTo>
                      <a:pt x="4" y="0"/>
                    </a:lnTo>
                    <a:lnTo>
                      <a:pt x="67" y="0"/>
                    </a:lnTo>
                    <a:lnTo>
                      <a:pt x="67" y="11"/>
                    </a:lnTo>
                    <a:close/>
                  </a:path>
                </a:pathLst>
              </a:custGeom>
              <a:grpFill/>
              <a:ln>
                <a:noFill/>
              </a:ln>
            </p:spPr>
            <p:txBody>
              <a:bodyPr anchor="ctr"/>
              <a:lstStyle/>
              <a:p>
                <a:pPr algn="ctr"/>
                <a:endParaRPr/>
              </a:p>
            </p:txBody>
          </p:sp>
          <p:sp>
            <p:nvSpPr>
              <p:cNvPr id="73" name="íṧľîḑe">
                <a:extLst>
                  <a:ext uri="{FF2B5EF4-FFF2-40B4-BE49-F238E27FC236}">
                    <a16:creationId xmlns:a16="http://schemas.microsoft.com/office/drawing/2014/main" id="{0AF75E30-6ACA-62A3-7EA7-2CC926023F28}"/>
                  </a:ext>
                </a:extLst>
              </p:cNvPr>
              <p:cNvSpPr/>
              <p:nvPr/>
            </p:nvSpPr>
            <p:spPr bwMode="auto">
              <a:xfrm>
                <a:off x="10260446" y="721607"/>
                <a:ext cx="27677"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2" y="75"/>
                      <a:pt x="133" y="113"/>
                    </a:cubicBezTo>
                    <a:close/>
                  </a:path>
                </a:pathLst>
              </a:custGeom>
              <a:grpFill/>
              <a:ln>
                <a:noFill/>
              </a:ln>
            </p:spPr>
            <p:txBody>
              <a:bodyPr anchor="ctr"/>
              <a:lstStyle/>
              <a:p>
                <a:pPr algn="ctr"/>
                <a:endParaRPr/>
              </a:p>
            </p:txBody>
          </p:sp>
          <p:sp>
            <p:nvSpPr>
              <p:cNvPr id="74" name="išliḍé">
                <a:extLst>
                  <a:ext uri="{FF2B5EF4-FFF2-40B4-BE49-F238E27FC236}">
                    <a16:creationId xmlns:a16="http://schemas.microsoft.com/office/drawing/2014/main" id="{0603697D-8714-54EF-DC66-EC51F96821EA}"/>
                  </a:ext>
                </a:extLst>
              </p:cNvPr>
              <p:cNvSpPr/>
              <p:nvPr/>
            </p:nvSpPr>
            <p:spPr bwMode="auto">
              <a:xfrm>
                <a:off x="10294413"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6" y="149"/>
                      <a:pt x="121" y="128"/>
                      <a:pt x="124" y="87"/>
                    </a:cubicBezTo>
                    <a:cubicBezTo>
                      <a:pt x="121" y="46"/>
                      <a:pt x="106" y="25"/>
                      <a:pt x="76" y="24"/>
                    </a:cubicBezTo>
                    <a:cubicBezTo>
                      <a:pt x="47" y="25"/>
                      <a:pt x="31" y="46"/>
                      <a:pt x="28" y="87"/>
                    </a:cubicBezTo>
                    <a:close/>
                  </a:path>
                </a:pathLst>
              </a:custGeom>
              <a:grpFill/>
              <a:ln>
                <a:noFill/>
              </a:ln>
            </p:spPr>
            <p:txBody>
              <a:bodyPr anchor="ctr"/>
              <a:lstStyle/>
              <a:p>
                <a:pPr algn="ctr"/>
                <a:endParaRPr/>
              </a:p>
            </p:txBody>
          </p:sp>
          <p:sp>
            <p:nvSpPr>
              <p:cNvPr id="75" name="iŝliďé">
                <a:extLst>
                  <a:ext uri="{FF2B5EF4-FFF2-40B4-BE49-F238E27FC236}">
                    <a16:creationId xmlns:a16="http://schemas.microsoft.com/office/drawing/2014/main" id="{D537AD16-5AA3-F4A0-CB7F-3B303D394AAE}"/>
                  </a:ext>
                </a:extLst>
              </p:cNvPr>
              <p:cNvSpPr/>
              <p:nvPr/>
            </p:nvSpPr>
            <p:spPr bwMode="auto">
              <a:xfrm>
                <a:off x="10332573"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2" y="20"/>
                      <a:pt x="133" y="58"/>
                    </a:cubicBezTo>
                    <a:close/>
                  </a:path>
                </a:pathLst>
              </a:custGeom>
              <a:grpFill/>
              <a:ln>
                <a:noFill/>
              </a:ln>
            </p:spPr>
            <p:txBody>
              <a:bodyPr anchor="ctr"/>
              <a:lstStyle/>
              <a:p>
                <a:pPr algn="ctr"/>
                <a:endParaRPr/>
              </a:p>
            </p:txBody>
          </p:sp>
          <p:sp>
            <p:nvSpPr>
              <p:cNvPr id="76" name="íṥľïdê">
                <a:extLst>
                  <a:ext uri="{FF2B5EF4-FFF2-40B4-BE49-F238E27FC236}">
                    <a16:creationId xmlns:a16="http://schemas.microsoft.com/office/drawing/2014/main" id="{61823BFD-E695-4FDF-AFDA-CE580D9FB818}"/>
                  </a:ext>
                </a:extLst>
              </p:cNvPr>
              <p:cNvSpPr/>
              <p:nvPr/>
            </p:nvSpPr>
            <p:spPr bwMode="auto">
              <a:xfrm>
                <a:off x="10366960" y="732929"/>
                <a:ext cx="29774"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1" y="129"/>
                      <a:pt x="45" y="150"/>
                      <a:pt x="74" y="151"/>
                    </a:cubicBezTo>
                    <a:cubicBezTo>
                      <a:pt x="103"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1"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77" name="ïṡ1iďe">
                <a:extLst>
                  <a:ext uri="{FF2B5EF4-FFF2-40B4-BE49-F238E27FC236}">
                    <a16:creationId xmlns:a16="http://schemas.microsoft.com/office/drawing/2014/main" id="{B06B43B5-8231-E29A-F1BE-62921ADEC287}"/>
                  </a:ext>
                </a:extLst>
              </p:cNvPr>
              <p:cNvSpPr/>
              <p:nvPr/>
            </p:nvSpPr>
            <p:spPr bwMode="auto">
              <a:xfrm>
                <a:off x="10423571" y="721607"/>
                <a:ext cx="36483" cy="47386"/>
              </a:xfrm>
              <a:custGeom>
                <a:avLst/>
                <a:gdLst>
                  <a:gd name="T0" fmla="*/ 147 w 177"/>
                  <a:gd name="T1" fmla="*/ 0 h 228"/>
                  <a:gd name="T2" fmla="*/ 177 w 177"/>
                  <a:gd name="T3" fmla="*/ 0 h 228"/>
                  <a:gd name="T4" fmla="*/ 177 w 177"/>
                  <a:gd name="T5" fmla="*/ 144 h 228"/>
                  <a:gd name="T6" fmla="*/ 85 w 177"/>
                  <a:gd name="T7" fmla="*/ 228 h 228"/>
                  <a:gd name="T8" fmla="*/ 0 w 177"/>
                  <a:gd name="T9" fmla="*/ 149 h 228"/>
                  <a:gd name="T10" fmla="*/ 0 w 177"/>
                  <a:gd name="T11" fmla="*/ 0 h 228"/>
                  <a:gd name="T12" fmla="*/ 30 w 177"/>
                  <a:gd name="T13" fmla="*/ 0 h 228"/>
                  <a:gd name="T14" fmla="*/ 30 w 177"/>
                  <a:gd name="T15" fmla="*/ 141 h 228"/>
                  <a:gd name="T16" fmla="*/ 87 w 177"/>
                  <a:gd name="T17" fmla="*/ 203 h 228"/>
                  <a:gd name="T18" fmla="*/ 147 w 177"/>
                  <a:gd name="T19" fmla="*/ 141 h 228"/>
                  <a:gd name="T20" fmla="*/ 147 w 177"/>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228">
                    <a:moveTo>
                      <a:pt x="147" y="0"/>
                    </a:moveTo>
                    <a:cubicBezTo>
                      <a:pt x="177" y="0"/>
                      <a:pt x="177" y="0"/>
                      <a:pt x="177" y="0"/>
                    </a:cubicBezTo>
                    <a:cubicBezTo>
                      <a:pt x="177" y="144"/>
                      <a:pt x="177" y="144"/>
                      <a:pt x="177" y="144"/>
                    </a:cubicBezTo>
                    <a:cubicBezTo>
                      <a:pt x="175" y="198"/>
                      <a:pt x="144" y="226"/>
                      <a:pt x="85" y="228"/>
                    </a:cubicBezTo>
                    <a:cubicBezTo>
                      <a:pt x="31" y="226"/>
                      <a:pt x="2" y="200"/>
                      <a:pt x="0" y="149"/>
                    </a:cubicBezTo>
                    <a:cubicBezTo>
                      <a:pt x="0" y="0"/>
                      <a:pt x="0" y="0"/>
                      <a:pt x="0" y="0"/>
                    </a:cubicBezTo>
                    <a:cubicBezTo>
                      <a:pt x="30" y="0"/>
                      <a:pt x="30" y="0"/>
                      <a:pt x="30" y="0"/>
                    </a:cubicBezTo>
                    <a:cubicBezTo>
                      <a:pt x="30" y="141"/>
                      <a:pt x="30" y="141"/>
                      <a:pt x="30" y="141"/>
                    </a:cubicBezTo>
                    <a:cubicBezTo>
                      <a:pt x="31" y="182"/>
                      <a:pt x="50" y="202"/>
                      <a:pt x="87" y="203"/>
                    </a:cubicBezTo>
                    <a:cubicBezTo>
                      <a:pt x="127" y="202"/>
                      <a:pt x="147" y="182"/>
                      <a:pt x="147" y="141"/>
                    </a:cubicBezTo>
                    <a:lnTo>
                      <a:pt x="147" y="0"/>
                    </a:lnTo>
                    <a:close/>
                  </a:path>
                </a:pathLst>
              </a:custGeom>
              <a:grpFill/>
              <a:ln>
                <a:noFill/>
              </a:ln>
            </p:spPr>
            <p:txBody>
              <a:bodyPr anchor="ctr"/>
              <a:lstStyle/>
              <a:p>
                <a:pPr algn="ctr"/>
                <a:endParaRPr/>
              </a:p>
            </p:txBody>
          </p:sp>
          <p:sp>
            <p:nvSpPr>
              <p:cNvPr id="78" name="ïṧľïḋé">
                <a:extLst>
                  <a:ext uri="{FF2B5EF4-FFF2-40B4-BE49-F238E27FC236}">
                    <a16:creationId xmlns:a16="http://schemas.microsoft.com/office/drawing/2014/main" id="{8B8E4023-51B2-E6DE-B936-8076678B0637}"/>
                  </a:ext>
                </a:extLst>
              </p:cNvPr>
              <p:cNvSpPr/>
              <p:nvPr/>
            </p:nvSpPr>
            <p:spPr bwMode="auto">
              <a:xfrm>
                <a:off x="10469280"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8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9" y="38"/>
                      <a:pt x="97" y="24"/>
                      <a:pt x="71" y="26"/>
                    </a:cubicBezTo>
                    <a:cubicBezTo>
                      <a:pt x="44"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8" y="0"/>
                    </a:cubicBezTo>
                    <a:cubicBezTo>
                      <a:pt x="114" y="1"/>
                      <a:pt x="133" y="20"/>
                      <a:pt x="134" y="58"/>
                    </a:cubicBezTo>
                    <a:close/>
                  </a:path>
                </a:pathLst>
              </a:custGeom>
              <a:grpFill/>
              <a:ln>
                <a:noFill/>
              </a:ln>
            </p:spPr>
            <p:txBody>
              <a:bodyPr anchor="ctr"/>
              <a:lstStyle/>
              <a:p>
                <a:pPr algn="ctr"/>
                <a:endParaRPr/>
              </a:p>
            </p:txBody>
          </p:sp>
          <p:sp>
            <p:nvSpPr>
              <p:cNvPr id="79" name="ïṧ1ïḓe">
                <a:extLst>
                  <a:ext uri="{FF2B5EF4-FFF2-40B4-BE49-F238E27FC236}">
                    <a16:creationId xmlns:a16="http://schemas.microsoft.com/office/drawing/2014/main" id="{D346A2F2-6785-410D-3C0B-B3DCC4BC3839}"/>
                  </a:ext>
                </a:extLst>
              </p:cNvPr>
              <p:cNvSpPr/>
              <p:nvPr/>
            </p:nvSpPr>
            <p:spPr bwMode="auto">
              <a:xfrm>
                <a:off x="10505763" y="721607"/>
                <a:ext cx="5452" cy="46547"/>
              </a:xfrm>
              <a:custGeom>
                <a:avLst/>
                <a:gdLst>
                  <a:gd name="T0" fmla="*/ 13 w 13"/>
                  <a:gd name="T1" fmla="*/ 30 h 111"/>
                  <a:gd name="T2" fmla="*/ 13 w 13"/>
                  <a:gd name="T3" fmla="*/ 111 h 111"/>
                  <a:gd name="T4" fmla="*/ 0 w 13"/>
                  <a:gd name="T5" fmla="*/ 111 h 111"/>
                  <a:gd name="T6" fmla="*/ 0 w 13"/>
                  <a:gd name="T7" fmla="*/ 30 h 111"/>
                  <a:gd name="T8" fmla="*/ 13 w 13"/>
                  <a:gd name="T9" fmla="*/ 30 h 111"/>
                  <a:gd name="T10" fmla="*/ 13 w 13"/>
                  <a:gd name="T11" fmla="*/ 30 h 111"/>
                  <a:gd name="T12" fmla="*/ 13 w 13"/>
                  <a:gd name="T13" fmla="*/ 15 h 111"/>
                  <a:gd name="T14" fmla="*/ 0 w 13"/>
                  <a:gd name="T15" fmla="*/ 15 h 111"/>
                  <a:gd name="T16" fmla="*/ 0 w 13"/>
                  <a:gd name="T17" fmla="*/ 0 h 111"/>
                  <a:gd name="T18" fmla="*/ 13 w 13"/>
                  <a:gd name="T19" fmla="*/ 0 h 111"/>
                  <a:gd name="T20" fmla="*/ 13 w 13"/>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1">
                    <a:moveTo>
                      <a:pt x="13" y="30"/>
                    </a:moveTo>
                    <a:lnTo>
                      <a:pt x="13" y="111"/>
                    </a:lnTo>
                    <a:lnTo>
                      <a:pt x="0" y="111"/>
                    </a:lnTo>
                    <a:lnTo>
                      <a:pt x="0" y="30"/>
                    </a:lnTo>
                    <a:lnTo>
                      <a:pt x="13" y="30"/>
                    </a:lnTo>
                    <a:lnTo>
                      <a:pt x="13" y="30"/>
                    </a:lnTo>
                    <a:close/>
                    <a:moveTo>
                      <a:pt x="13" y="15"/>
                    </a:moveTo>
                    <a:lnTo>
                      <a:pt x="0" y="15"/>
                    </a:lnTo>
                    <a:lnTo>
                      <a:pt x="0" y="0"/>
                    </a:lnTo>
                    <a:lnTo>
                      <a:pt x="13" y="0"/>
                    </a:lnTo>
                    <a:lnTo>
                      <a:pt x="13" y="15"/>
                    </a:lnTo>
                    <a:close/>
                  </a:path>
                </a:pathLst>
              </a:custGeom>
              <a:grpFill/>
              <a:ln>
                <a:noFill/>
              </a:ln>
            </p:spPr>
            <p:txBody>
              <a:bodyPr anchor="ctr"/>
              <a:lstStyle/>
              <a:p>
                <a:pPr algn="ctr"/>
                <a:endParaRPr/>
              </a:p>
            </p:txBody>
          </p:sp>
          <p:sp>
            <p:nvSpPr>
              <p:cNvPr id="80" name="îśľîḋé">
                <a:extLst>
                  <a:ext uri="{FF2B5EF4-FFF2-40B4-BE49-F238E27FC236}">
                    <a16:creationId xmlns:a16="http://schemas.microsoft.com/office/drawing/2014/main" id="{3A916A32-AF09-E5C4-78D8-20D85A89CDC8}"/>
                  </a:ext>
                </a:extLst>
              </p:cNvPr>
              <p:cNvSpPr/>
              <p:nvPr/>
            </p:nvSpPr>
            <p:spPr bwMode="auto">
              <a:xfrm>
                <a:off x="10515827" y="734187"/>
                <a:ext cx="31451" cy="33967"/>
              </a:xfrm>
              <a:custGeom>
                <a:avLst/>
                <a:gdLst>
                  <a:gd name="T0" fmla="*/ 37 w 75"/>
                  <a:gd name="T1" fmla="*/ 66 h 81"/>
                  <a:gd name="T2" fmla="*/ 60 w 75"/>
                  <a:gd name="T3" fmla="*/ 0 h 81"/>
                  <a:gd name="T4" fmla="*/ 75 w 75"/>
                  <a:gd name="T5" fmla="*/ 0 h 81"/>
                  <a:gd name="T6" fmla="*/ 44 w 75"/>
                  <a:gd name="T7" fmla="*/ 81 h 81"/>
                  <a:gd name="T8" fmla="*/ 30 w 75"/>
                  <a:gd name="T9" fmla="*/ 81 h 81"/>
                  <a:gd name="T10" fmla="*/ 0 w 75"/>
                  <a:gd name="T11" fmla="*/ 0 h 81"/>
                  <a:gd name="T12" fmla="*/ 16 w 75"/>
                  <a:gd name="T13" fmla="*/ 0 h 81"/>
                  <a:gd name="T14" fmla="*/ 36 w 75"/>
                  <a:gd name="T15" fmla="*/ 66 h 81"/>
                  <a:gd name="T16" fmla="*/ 37 w 75"/>
                  <a:gd name="T1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37" y="66"/>
                    </a:moveTo>
                    <a:lnTo>
                      <a:pt x="60" y="0"/>
                    </a:lnTo>
                    <a:lnTo>
                      <a:pt x="75" y="0"/>
                    </a:lnTo>
                    <a:lnTo>
                      <a:pt x="44" y="81"/>
                    </a:lnTo>
                    <a:lnTo>
                      <a:pt x="30" y="81"/>
                    </a:lnTo>
                    <a:lnTo>
                      <a:pt x="0" y="0"/>
                    </a:lnTo>
                    <a:lnTo>
                      <a:pt x="16" y="0"/>
                    </a:lnTo>
                    <a:lnTo>
                      <a:pt x="36" y="66"/>
                    </a:lnTo>
                    <a:lnTo>
                      <a:pt x="37" y="66"/>
                    </a:lnTo>
                    <a:close/>
                  </a:path>
                </a:pathLst>
              </a:custGeom>
              <a:grpFill/>
              <a:ln>
                <a:noFill/>
              </a:ln>
            </p:spPr>
            <p:txBody>
              <a:bodyPr anchor="ctr"/>
              <a:lstStyle/>
              <a:p>
                <a:pPr algn="ctr"/>
                <a:endParaRPr/>
              </a:p>
            </p:txBody>
          </p:sp>
          <p:sp>
            <p:nvSpPr>
              <p:cNvPr id="81" name="iṧḷïdè">
                <a:extLst>
                  <a:ext uri="{FF2B5EF4-FFF2-40B4-BE49-F238E27FC236}">
                    <a16:creationId xmlns:a16="http://schemas.microsoft.com/office/drawing/2014/main" id="{99EBA09C-63A4-D396-1464-7B1C8550E54B}"/>
                  </a:ext>
                </a:extLst>
              </p:cNvPr>
              <p:cNvSpPr/>
              <p:nvPr/>
            </p:nvSpPr>
            <p:spPr bwMode="auto">
              <a:xfrm>
                <a:off x="10550213" y="732929"/>
                <a:ext cx="31032" cy="35644"/>
              </a:xfrm>
              <a:custGeom>
                <a:avLst/>
                <a:gdLst>
                  <a:gd name="T0" fmla="*/ 121 w 150"/>
                  <a:gd name="T1" fmla="*/ 118 h 171"/>
                  <a:gd name="T2" fmla="*/ 148 w 150"/>
                  <a:gd name="T3" fmla="*/ 118 h 171"/>
                  <a:gd name="T4" fmla="*/ 118 w 150"/>
                  <a:gd name="T5" fmla="*/ 163 h 171"/>
                  <a:gd name="T6" fmla="*/ 74 w 150"/>
                  <a:gd name="T7" fmla="*/ 171 h 171"/>
                  <a:gd name="T8" fmla="*/ 0 w 150"/>
                  <a:gd name="T9" fmla="*/ 92 h 171"/>
                  <a:gd name="T10" fmla="*/ 79 w 150"/>
                  <a:gd name="T11" fmla="*/ 0 h 171"/>
                  <a:gd name="T12" fmla="*/ 150 w 150"/>
                  <a:gd name="T13" fmla="*/ 97 h 171"/>
                  <a:gd name="T14" fmla="*/ 30 w 150"/>
                  <a:gd name="T15" fmla="*/ 97 h 171"/>
                  <a:gd name="T16" fmla="*/ 78 w 150"/>
                  <a:gd name="T17" fmla="*/ 151 h 171"/>
                  <a:gd name="T18" fmla="*/ 121 w 150"/>
                  <a:gd name="T19" fmla="*/ 118 h 171"/>
                  <a:gd name="T20" fmla="*/ 30 w 150"/>
                  <a:gd name="T21" fmla="*/ 75 h 171"/>
                  <a:gd name="T22" fmla="*/ 122 w 150"/>
                  <a:gd name="T23" fmla="*/ 75 h 171"/>
                  <a:gd name="T24" fmla="*/ 75 w 150"/>
                  <a:gd name="T25" fmla="*/ 26 h 171"/>
                  <a:gd name="T26" fmla="*/ 30 w 150"/>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71">
                    <a:moveTo>
                      <a:pt x="121" y="118"/>
                    </a:moveTo>
                    <a:cubicBezTo>
                      <a:pt x="148" y="118"/>
                      <a:pt x="148" y="118"/>
                      <a:pt x="148" y="118"/>
                    </a:cubicBezTo>
                    <a:cubicBezTo>
                      <a:pt x="144" y="136"/>
                      <a:pt x="134" y="151"/>
                      <a:pt x="118" y="163"/>
                    </a:cubicBezTo>
                    <a:cubicBezTo>
                      <a:pt x="109" y="169"/>
                      <a:pt x="94" y="171"/>
                      <a:pt x="74" y="171"/>
                    </a:cubicBezTo>
                    <a:cubicBezTo>
                      <a:pt x="27" y="170"/>
                      <a:pt x="3" y="143"/>
                      <a:pt x="0" y="92"/>
                    </a:cubicBezTo>
                    <a:cubicBezTo>
                      <a:pt x="2" y="32"/>
                      <a:pt x="28" y="2"/>
                      <a:pt x="79" y="0"/>
                    </a:cubicBezTo>
                    <a:cubicBezTo>
                      <a:pt x="125" y="1"/>
                      <a:pt x="149" y="33"/>
                      <a:pt x="150" y="97"/>
                    </a:cubicBezTo>
                    <a:cubicBezTo>
                      <a:pt x="30" y="97"/>
                      <a:pt x="30" y="97"/>
                      <a:pt x="30" y="97"/>
                    </a:cubicBezTo>
                    <a:cubicBezTo>
                      <a:pt x="30" y="133"/>
                      <a:pt x="46" y="151"/>
                      <a:pt x="78" y="151"/>
                    </a:cubicBezTo>
                    <a:cubicBezTo>
                      <a:pt x="101" y="149"/>
                      <a:pt x="115" y="138"/>
                      <a:pt x="121" y="118"/>
                    </a:cubicBezTo>
                    <a:close/>
                    <a:moveTo>
                      <a:pt x="30" y="75"/>
                    </a:moveTo>
                    <a:cubicBezTo>
                      <a:pt x="122" y="75"/>
                      <a:pt x="122" y="75"/>
                      <a:pt x="122" y="75"/>
                    </a:cubicBezTo>
                    <a:cubicBezTo>
                      <a:pt x="119" y="42"/>
                      <a:pt x="104" y="26"/>
                      <a:pt x="75" y="26"/>
                    </a:cubicBezTo>
                    <a:cubicBezTo>
                      <a:pt x="48" y="28"/>
                      <a:pt x="33" y="44"/>
                      <a:pt x="30" y="75"/>
                    </a:cubicBezTo>
                    <a:close/>
                  </a:path>
                </a:pathLst>
              </a:custGeom>
              <a:grpFill/>
              <a:ln>
                <a:noFill/>
              </a:ln>
            </p:spPr>
            <p:txBody>
              <a:bodyPr anchor="ctr"/>
              <a:lstStyle/>
              <a:p>
                <a:pPr algn="ctr"/>
                <a:endParaRPr/>
              </a:p>
            </p:txBody>
          </p:sp>
          <p:sp>
            <p:nvSpPr>
              <p:cNvPr id="82" name="îṩḷîḓe">
                <a:extLst>
                  <a:ext uri="{FF2B5EF4-FFF2-40B4-BE49-F238E27FC236}">
                    <a16:creationId xmlns:a16="http://schemas.microsoft.com/office/drawing/2014/main" id="{BC2C7452-1CCE-DD43-58A3-D962AC56528C}"/>
                  </a:ext>
                </a:extLst>
              </p:cNvPr>
              <p:cNvSpPr/>
              <p:nvPr/>
            </p:nvSpPr>
            <p:spPr bwMode="auto">
              <a:xfrm>
                <a:off x="10588793" y="732929"/>
                <a:ext cx="16774" cy="35225"/>
              </a:xfrm>
              <a:custGeom>
                <a:avLst/>
                <a:gdLst>
                  <a:gd name="T0" fmla="*/ 29 w 81"/>
                  <a:gd name="T1" fmla="*/ 73 h 169"/>
                  <a:gd name="T2" fmla="*/ 29 w 81"/>
                  <a:gd name="T3" fmla="*/ 169 h 169"/>
                  <a:gd name="T4" fmla="*/ 0 w 81"/>
                  <a:gd name="T5" fmla="*/ 169 h 169"/>
                  <a:gd name="T6" fmla="*/ 0 w 81"/>
                  <a:gd name="T7" fmla="*/ 5 h 169"/>
                  <a:gd name="T8" fmla="*/ 27 w 81"/>
                  <a:gd name="T9" fmla="*/ 5 h 169"/>
                  <a:gd name="T10" fmla="*/ 27 w 81"/>
                  <a:gd name="T11" fmla="*/ 33 h 169"/>
                  <a:gd name="T12" fmla="*/ 74 w 81"/>
                  <a:gd name="T13" fmla="*/ 0 h 169"/>
                  <a:gd name="T14" fmla="*/ 79 w 81"/>
                  <a:gd name="T15" fmla="*/ 1 h 169"/>
                  <a:gd name="T16" fmla="*/ 81 w 81"/>
                  <a:gd name="T17" fmla="*/ 1 h 169"/>
                  <a:gd name="T18" fmla="*/ 81 w 81"/>
                  <a:gd name="T19" fmla="*/ 31 h 169"/>
                  <a:gd name="T20" fmla="*/ 70 w 81"/>
                  <a:gd name="T21" fmla="*/ 31 h 169"/>
                  <a:gd name="T22" fmla="*/ 29 w 81"/>
                  <a:gd name="T23" fmla="*/ 7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69">
                    <a:moveTo>
                      <a:pt x="29" y="73"/>
                    </a:moveTo>
                    <a:cubicBezTo>
                      <a:pt x="29" y="169"/>
                      <a:pt x="29" y="169"/>
                      <a:pt x="29" y="169"/>
                    </a:cubicBezTo>
                    <a:cubicBezTo>
                      <a:pt x="0" y="169"/>
                      <a:pt x="0" y="169"/>
                      <a:pt x="0" y="169"/>
                    </a:cubicBezTo>
                    <a:cubicBezTo>
                      <a:pt x="0" y="5"/>
                      <a:pt x="0" y="5"/>
                      <a:pt x="0" y="5"/>
                    </a:cubicBezTo>
                    <a:cubicBezTo>
                      <a:pt x="27" y="5"/>
                      <a:pt x="27" y="5"/>
                      <a:pt x="27" y="5"/>
                    </a:cubicBezTo>
                    <a:cubicBezTo>
                      <a:pt x="27" y="33"/>
                      <a:pt x="27" y="33"/>
                      <a:pt x="27" y="33"/>
                    </a:cubicBezTo>
                    <a:cubicBezTo>
                      <a:pt x="40" y="11"/>
                      <a:pt x="55" y="0"/>
                      <a:pt x="74" y="0"/>
                    </a:cubicBezTo>
                    <a:cubicBezTo>
                      <a:pt x="76" y="0"/>
                      <a:pt x="77" y="0"/>
                      <a:pt x="79" y="1"/>
                    </a:cubicBezTo>
                    <a:cubicBezTo>
                      <a:pt x="80" y="1"/>
                      <a:pt x="81" y="1"/>
                      <a:pt x="81" y="1"/>
                    </a:cubicBezTo>
                    <a:cubicBezTo>
                      <a:pt x="81" y="31"/>
                      <a:pt x="81" y="31"/>
                      <a:pt x="81" y="31"/>
                    </a:cubicBezTo>
                    <a:cubicBezTo>
                      <a:pt x="70" y="31"/>
                      <a:pt x="70" y="31"/>
                      <a:pt x="70" y="31"/>
                    </a:cubicBezTo>
                    <a:cubicBezTo>
                      <a:pt x="44" y="32"/>
                      <a:pt x="30" y="46"/>
                      <a:pt x="29" y="73"/>
                    </a:cubicBezTo>
                    <a:close/>
                  </a:path>
                </a:pathLst>
              </a:custGeom>
              <a:grpFill/>
              <a:ln>
                <a:noFill/>
              </a:ln>
            </p:spPr>
            <p:txBody>
              <a:bodyPr anchor="ctr"/>
              <a:lstStyle/>
              <a:p>
                <a:pPr algn="ctr"/>
                <a:endParaRPr/>
              </a:p>
            </p:txBody>
          </p:sp>
          <p:sp>
            <p:nvSpPr>
              <p:cNvPr id="83" name="is1idé">
                <a:extLst>
                  <a:ext uri="{FF2B5EF4-FFF2-40B4-BE49-F238E27FC236}">
                    <a16:creationId xmlns:a16="http://schemas.microsoft.com/office/drawing/2014/main" id="{D518372C-E5E7-D6B4-35F0-C7343AEA6861}"/>
                  </a:ext>
                </a:extLst>
              </p:cNvPr>
              <p:cNvSpPr/>
              <p:nvPr/>
            </p:nvSpPr>
            <p:spPr bwMode="auto">
              <a:xfrm>
                <a:off x="10607244" y="732929"/>
                <a:ext cx="28096" cy="35644"/>
              </a:xfrm>
              <a:custGeom>
                <a:avLst/>
                <a:gdLst>
                  <a:gd name="T0" fmla="*/ 130 w 136"/>
                  <a:gd name="T1" fmla="*/ 53 h 171"/>
                  <a:gd name="T2" fmla="*/ 103 w 136"/>
                  <a:gd name="T3" fmla="*/ 53 h 171"/>
                  <a:gd name="T4" fmla="*/ 64 w 136"/>
                  <a:gd name="T5" fmla="*/ 24 h 171"/>
                  <a:gd name="T6" fmla="*/ 32 w 136"/>
                  <a:gd name="T7" fmla="*/ 48 h 171"/>
                  <a:gd name="T8" fmla="*/ 61 w 136"/>
                  <a:gd name="T9" fmla="*/ 70 h 171"/>
                  <a:gd name="T10" fmla="*/ 89 w 136"/>
                  <a:gd name="T11" fmla="*/ 76 h 171"/>
                  <a:gd name="T12" fmla="*/ 135 w 136"/>
                  <a:gd name="T13" fmla="*/ 120 h 171"/>
                  <a:gd name="T14" fmla="*/ 71 w 136"/>
                  <a:gd name="T15" fmla="*/ 171 h 171"/>
                  <a:gd name="T16" fmla="*/ 0 w 136"/>
                  <a:gd name="T17" fmla="*/ 116 h 171"/>
                  <a:gd name="T18" fmla="*/ 26 w 136"/>
                  <a:gd name="T19" fmla="*/ 116 h 171"/>
                  <a:gd name="T20" fmla="*/ 71 w 136"/>
                  <a:gd name="T21" fmla="*/ 151 h 171"/>
                  <a:gd name="T22" fmla="*/ 108 w 136"/>
                  <a:gd name="T23" fmla="*/ 124 h 171"/>
                  <a:gd name="T24" fmla="*/ 76 w 136"/>
                  <a:gd name="T25" fmla="*/ 100 h 171"/>
                  <a:gd name="T26" fmla="*/ 43 w 136"/>
                  <a:gd name="T27" fmla="*/ 93 h 171"/>
                  <a:gd name="T28" fmla="*/ 5 w 136"/>
                  <a:gd name="T29" fmla="*/ 54 h 171"/>
                  <a:gd name="T30" fmla="*/ 67 w 136"/>
                  <a:gd name="T31" fmla="*/ 0 h 171"/>
                  <a:gd name="T32" fmla="*/ 130 w 136"/>
                  <a:gd name="T33" fmla="*/ 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1">
                    <a:moveTo>
                      <a:pt x="130" y="53"/>
                    </a:moveTo>
                    <a:cubicBezTo>
                      <a:pt x="103" y="53"/>
                      <a:pt x="103" y="53"/>
                      <a:pt x="103" y="53"/>
                    </a:cubicBezTo>
                    <a:cubicBezTo>
                      <a:pt x="103" y="34"/>
                      <a:pt x="90" y="24"/>
                      <a:pt x="64" y="24"/>
                    </a:cubicBezTo>
                    <a:cubicBezTo>
                      <a:pt x="43" y="25"/>
                      <a:pt x="33" y="33"/>
                      <a:pt x="32" y="48"/>
                    </a:cubicBezTo>
                    <a:cubicBezTo>
                      <a:pt x="30" y="58"/>
                      <a:pt x="40" y="66"/>
                      <a:pt x="61" y="70"/>
                    </a:cubicBezTo>
                    <a:cubicBezTo>
                      <a:pt x="89" y="76"/>
                      <a:pt x="89" y="76"/>
                      <a:pt x="89" y="76"/>
                    </a:cubicBezTo>
                    <a:cubicBezTo>
                      <a:pt x="120" y="83"/>
                      <a:pt x="136" y="98"/>
                      <a:pt x="135" y="120"/>
                    </a:cubicBezTo>
                    <a:cubicBezTo>
                      <a:pt x="133" y="153"/>
                      <a:pt x="112" y="170"/>
                      <a:pt x="71" y="171"/>
                    </a:cubicBezTo>
                    <a:cubicBezTo>
                      <a:pt x="24" y="171"/>
                      <a:pt x="1" y="153"/>
                      <a:pt x="0" y="116"/>
                    </a:cubicBezTo>
                    <a:cubicBezTo>
                      <a:pt x="26" y="116"/>
                      <a:pt x="26" y="116"/>
                      <a:pt x="26" y="116"/>
                    </a:cubicBezTo>
                    <a:cubicBezTo>
                      <a:pt x="27" y="139"/>
                      <a:pt x="42" y="151"/>
                      <a:pt x="71" y="151"/>
                    </a:cubicBezTo>
                    <a:cubicBezTo>
                      <a:pt x="95" y="150"/>
                      <a:pt x="107" y="141"/>
                      <a:pt x="108" y="124"/>
                    </a:cubicBezTo>
                    <a:cubicBezTo>
                      <a:pt x="109" y="114"/>
                      <a:pt x="99" y="106"/>
                      <a:pt x="76" y="100"/>
                    </a:cubicBezTo>
                    <a:cubicBezTo>
                      <a:pt x="43" y="93"/>
                      <a:pt x="43" y="93"/>
                      <a:pt x="43" y="93"/>
                    </a:cubicBezTo>
                    <a:cubicBezTo>
                      <a:pt x="18" y="87"/>
                      <a:pt x="5" y="73"/>
                      <a:pt x="5" y="54"/>
                    </a:cubicBezTo>
                    <a:cubicBezTo>
                      <a:pt x="7" y="20"/>
                      <a:pt x="27" y="2"/>
                      <a:pt x="67" y="0"/>
                    </a:cubicBezTo>
                    <a:cubicBezTo>
                      <a:pt x="107" y="1"/>
                      <a:pt x="127" y="18"/>
                      <a:pt x="130" y="53"/>
                    </a:cubicBezTo>
                    <a:close/>
                  </a:path>
                </a:pathLst>
              </a:custGeom>
              <a:grpFill/>
              <a:ln>
                <a:noFill/>
              </a:ln>
            </p:spPr>
            <p:txBody>
              <a:bodyPr anchor="ctr"/>
              <a:lstStyle/>
              <a:p>
                <a:pPr algn="ctr"/>
                <a:endParaRPr/>
              </a:p>
            </p:txBody>
          </p:sp>
          <p:sp>
            <p:nvSpPr>
              <p:cNvPr id="84" name="iśľîḋe">
                <a:extLst>
                  <a:ext uri="{FF2B5EF4-FFF2-40B4-BE49-F238E27FC236}">
                    <a16:creationId xmlns:a16="http://schemas.microsoft.com/office/drawing/2014/main" id="{A5743FDC-9D01-1A9E-BE34-E58913A2B01E}"/>
                  </a:ext>
                </a:extLst>
              </p:cNvPr>
              <p:cNvSpPr/>
              <p:nvPr/>
            </p:nvSpPr>
            <p:spPr bwMode="auto">
              <a:xfrm>
                <a:off x="1064205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85" name="îṩḻíḍé">
                <a:extLst>
                  <a:ext uri="{FF2B5EF4-FFF2-40B4-BE49-F238E27FC236}">
                    <a16:creationId xmlns:a16="http://schemas.microsoft.com/office/drawing/2014/main" id="{43892356-8688-26CA-A67B-9E9FD74F0588}"/>
                  </a:ext>
                </a:extLst>
              </p:cNvPr>
              <p:cNvSpPr/>
              <p:nvPr/>
            </p:nvSpPr>
            <p:spPr bwMode="auto">
              <a:xfrm>
                <a:off x="10652953" y="724542"/>
                <a:ext cx="15935" cy="43612"/>
              </a:xfrm>
              <a:custGeom>
                <a:avLst/>
                <a:gdLst>
                  <a:gd name="T0" fmla="*/ 76 w 76"/>
                  <a:gd name="T1" fmla="*/ 69 h 210"/>
                  <a:gd name="T2" fmla="*/ 49 w 76"/>
                  <a:gd name="T3" fmla="*/ 69 h 210"/>
                  <a:gd name="T4" fmla="*/ 49 w 76"/>
                  <a:gd name="T5" fmla="*/ 176 h 210"/>
                  <a:gd name="T6" fmla="*/ 65 w 76"/>
                  <a:gd name="T7" fmla="*/ 189 h 210"/>
                  <a:gd name="T8" fmla="*/ 76 w 76"/>
                  <a:gd name="T9" fmla="*/ 189 h 210"/>
                  <a:gd name="T10" fmla="*/ 76 w 76"/>
                  <a:gd name="T11" fmla="*/ 210 h 210"/>
                  <a:gd name="T12" fmla="*/ 58 w 76"/>
                  <a:gd name="T13" fmla="*/ 210 h 210"/>
                  <a:gd name="T14" fmla="*/ 55 w 76"/>
                  <a:gd name="T15" fmla="*/ 210 h 210"/>
                  <a:gd name="T16" fmla="*/ 20 w 76"/>
                  <a:gd name="T17" fmla="*/ 178 h 210"/>
                  <a:gd name="T18" fmla="*/ 20 w 76"/>
                  <a:gd name="T19" fmla="*/ 69 h 210"/>
                  <a:gd name="T20" fmla="*/ 0 w 76"/>
                  <a:gd name="T21" fmla="*/ 69 h 210"/>
                  <a:gd name="T22" fmla="*/ 0 w 76"/>
                  <a:gd name="T23" fmla="*/ 46 h 210"/>
                  <a:gd name="T24" fmla="*/ 20 w 76"/>
                  <a:gd name="T25" fmla="*/ 46 h 210"/>
                  <a:gd name="T26" fmla="*/ 20 w 76"/>
                  <a:gd name="T27" fmla="*/ 0 h 210"/>
                  <a:gd name="T28" fmla="*/ 49 w 76"/>
                  <a:gd name="T29" fmla="*/ 0 h 210"/>
                  <a:gd name="T30" fmla="*/ 49 w 76"/>
                  <a:gd name="T31" fmla="*/ 46 h 210"/>
                  <a:gd name="T32" fmla="*/ 76 w 76"/>
                  <a:gd name="T33" fmla="*/ 46 h 210"/>
                  <a:gd name="T34" fmla="*/ 76 w 76"/>
                  <a:gd name="T35" fmla="*/ 6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10">
                    <a:moveTo>
                      <a:pt x="76" y="69"/>
                    </a:moveTo>
                    <a:cubicBezTo>
                      <a:pt x="49" y="69"/>
                      <a:pt x="49" y="69"/>
                      <a:pt x="49" y="69"/>
                    </a:cubicBezTo>
                    <a:cubicBezTo>
                      <a:pt x="49" y="176"/>
                      <a:pt x="49" y="176"/>
                      <a:pt x="49" y="176"/>
                    </a:cubicBezTo>
                    <a:cubicBezTo>
                      <a:pt x="49" y="185"/>
                      <a:pt x="54" y="189"/>
                      <a:pt x="65" y="189"/>
                    </a:cubicBezTo>
                    <a:cubicBezTo>
                      <a:pt x="76" y="189"/>
                      <a:pt x="76" y="189"/>
                      <a:pt x="76" y="189"/>
                    </a:cubicBezTo>
                    <a:cubicBezTo>
                      <a:pt x="76" y="210"/>
                      <a:pt x="76" y="210"/>
                      <a:pt x="76" y="210"/>
                    </a:cubicBezTo>
                    <a:cubicBezTo>
                      <a:pt x="71" y="210"/>
                      <a:pt x="65" y="210"/>
                      <a:pt x="58" y="210"/>
                    </a:cubicBezTo>
                    <a:cubicBezTo>
                      <a:pt x="57" y="210"/>
                      <a:pt x="56" y="210"/>
                      <a:pt x="55" y="210"/>
                    </a:cubicBezTo>
                    <a:cubicBezTo>
                      <a:pt x="31" y="210"/>
                      <a:pt x="20" y="199"/>
                      <a:pt x="20" y="178"/>
                    </a:cubicBezTo>
                    <a:cubicBezTo>
                      <a:pt x="20" y="69"/>
                      <a:pt x="20" y="69"/>
                      <a:pt x="20" y="69"/>
                    </a:cubicBezTo>
                    <a:cubicBezTo>
                      <a:pt x="0" y="69"/>
                      <a:pt x="0" y="69"/>
                      <a:pt x="0" y="69"/>
                    </a:cubicBezTo>
                    <a:cubicBezTo>
                      <a:pt x="0" y="46"/>
                      <a:pt x="0" y="46"/>
                      <a:pt x="0" y="46"/>
                    </a:cubicBezTo>
                    <a:cubicBezTo>
                      <a:pt x="20" y="46"/>
                      <a:pt x="20" y="46"/>
                      <a:pt x="20" y="46"/>
                    </a:cubicBezTo>
                    <a:cubicBezTo>
                      <a:pt x="20" y="0"/>
                      <a:pt x="20" y="0"/>
                      <a:pt x="20" y="0"/>
                    </a:cubicBezTo>
                    <a:cubicBezTo>
                      <a:pt x="49" y="0"/>
                      <a:pt x="49" y="0"/>
                      <a:pt x="49" y="0"/>
                    </a:cubicBezTo>
                    <a:cubicBezTo>
                      <a:pt x="49" y="46"/>
                      <a:pt x="49" y="46"/>
                      <a:pt x="49" y="46"/>
                    </a:cubicBezTo>
                    <a:cubicBezTo>
                      <a:pt x="76" y="46"/>
                      <a:pt x="76" y="46"/>
                      <a:pt x="76" y="46"/>
                    </a:cubicBezTo>
                    <a:lnTo>
                      <a:pt x="76" y="69"/>
                    </a:lnTo>
                    <a:close/>
                  </a:path>
                </a:pathLst>
              </a:custGeom>
              <a:grpFill/>
              <a:ln>
                <a:noFill/>
              </a:ln>
            </p:spPr>
            <p:txBody>
              <a:bodyPr anchor="ctr"/>
              <a:lstStyle/>
              <a:p>
                <a:pPr algn="ctr"/>
                <a:endParaRPr/>
              </a:p>
            </p:txBody>
          </p:sp>
          <p:sp>
            <p:nvSpPr>
              <p:cNvPr id="86" name="íS1íde">
                <a:extLst>
                  <a:ext uri="{FF2B5EF4-FFF2-40B4-BE49-F238E27FC236}">
                    <a16:creationId xmlns:a16="http://schemas.microsoft.com/office/drawing/2014/main" id="{97FBABE4-62F8-68CC-9656-56CB0747B634}"/>
                  </a:ext>
                </a:extLst>
              </p:cNvPr>
              <p:cNvSpPr/>
              <p:nvPr/>
            </p:nvSpPr>
            <p:spPr bwMode="auto">
              <a:xfrm>
                <a:off x="10670565" y="734187"/>
                <a:ext cx="31032" cy="47386"/>
              </a:xfrm>
              <a:custGeom>
                <a:avLst/>
                <a:gdLst>
                  <a:gd name="T0" fmla="*/ 76 w 150"/>
                  <a:gd name="T1" fmla="*/ 135 h 229"/>
                  <a:gd name="T2" fmla="*/ 119 w 150"/>
                  <a:gd name="T3" fmla="*/ 0 h 229"/>
                  <a:gd name="T4" fmla="*/ 150 w 150"/>
                  <a:gd name="T5" fmla="*/ 0 h 229"/>
                  <a:gd name="T6" fmla="*/ 133 w 150"/>
                  <a:gd name="T7" fmla="*/ 48 h 229"/>
                  <a:gd name="T8" fmla="*/ 91 w 150"/>
                  <a:gd name="T9" fmla="*/ 160 h 229"/>
                  <a:gd name="T10" fmla="*/ 62 w 150"/>
                  <a:gd name="T11" fmla="*/ 218 h 229"/>
                  <a:gd name="T12" fmla="*/ 26 w 150"/>
                  <a:gd name="T13" fmla="*/ 228 h 229"/>
                  <a:gd name="T14" fmla="*/ 15 w 150"/>
                  <a:gd name="T15" fmla="*/ 225 h 229"/>
                  <a:gd name="T16" fmla="*/ 15 w 150"/>
                  <a:gd name="T17" fmla="*/ 201 h 229"/>
                  <a:gd name="T18" fmla="*/ 18 w 150"/>
                  <a:gd name="T19" fmla="*/ 202 h 229"/>
                  <a:gd name="T20" fmla="*/ 31 w 150"/>
                  <a:gd name="T21" fmla="*/ 204 h 229"/>
                  <a:gd name="T22" fmla="*/ 60 w 150"/>
                  <a:gd name="T23" fmla="*/ 166 h 229"/>
                  <a:gd name="T24" fmla="*/ 0 w 150"/>
                  <a:gd name="T25" fmla="*/ 0 h 229"/>
                  <a:gd name="T26" fmla="*/ 31 w 150"/>
                  <a:gd name="T27" fmla="*/ 0 h 229"/>
                  <a:gd name="T28" fmla="*/ 75 w 150"/>
                  <a:gd name="T29" fmla="*/ 135 h 229"/>
                  <a:gd name="T30" fmla="*/ 76 w 150"/>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229">
                    <a:moveTo>
                      <a:pt x="76" y="135"/>
                    </a:moveTo>
                    <a:cubicBezTo>
                      <a:pt x="119" y="0"/>
                      <a:pt x="119" y="0"/>
                      <a:pt x="119" y="0"/>
                    </a:cubicBezTo>
                    <a:cubicBezTo>
                      <a:pt x="150" y="0"/>
                      <a:pt x="150" y="0"/>
                      <a:pt x="150" y="0"/>
                    </a:cubicBezTo>
                    <a:cubicBezTo>
                      <a:pt x="146" y="10"/>
                      <a:pt x="140" y="26"/>
                      <a:pt x="133" y="48"/>
                    </a:cubicBezTo>
                    <a:cubicBezTo>
                      <a:pt x="115" y="97"/>
                      <a:pt x="101" y="135"/>
                      <a:pt x="91" y="160"/>
                    </a:cubicBezTo>
                    <a:cubicBezTo>
                      <a:pt x="77" y="195"/>
                      <a:pt x="67" y="214"/>
                      <a:pt x="62" y="218"/>
                    </a:cubicBezTo>
                    <a:cubicBezTo>
                      <a:pt x="56" y="225"/>
                      <a:pt x="44" y="229"/>
                      <a:pt x="26" y="228"/>
                    </a:cubicBezTo>
                    <a:cubicBezTo>
                      <a:pt x="23" y="228"/>
                      <a:pt x="19" y="227"/>
                      <a:pt x="15" y="225"/>
                    </a:cubicBezTo>
                    <a:cubicBezTo>
                      <a:pt x="15" y="201"/>
                      <a:pt x="15" y="201"/>
                      <a:pt x="15" y="201"/>
                    </a:cubicBezTo>
                    <a:cubicBezTo>
                      <a:pt x="16" y="201"/>
                      <a:pt x="17" y="201"/>
                      <a:pt x="18" y="202"/>
                    </a:cubicBezTo>
                    <a:cubicBezTo>
                      <a:pt x="22" y="204"/>
                      <a:pt x="27" y="204"/>
                      <a:pt x="31" y="204"/>
                    </a:cubicBezTo>
                    <a:cubicBezTo>
                      <a:pt x="42" y="209"/>
                      <a:pt x="51" y="196"/>
                      <a:pt x="60" y="166"/>
                    </a:cubicBezTo>
                    <a:cubicBezTo>
                      <a:pt x="0" y="0"/>
                      <a:pt x="0" y="0"/>
                      <a:pt x="0" y="0"/>
                    </a:cubicBezTo>
                    <a:cubicBezTo>
                      <a:pt x="31" y="0"/>
                      <a:pt x="31" y="0"/>
                      <a:pt x="31" y="0"/>
                    </a:cubicBezTo>
                    <a:cubicBezTo>
                      <a:pt x="75" y="135"/>
                      <a:pt x="75" y="135"/>
                      <a:pt x="75" y="135"/>
                    </a:cubicBezTo>
                    <a:lnTo>
                      <a:pt x="76" y="135"/>
                    </a:lnTo>
                    <a:close/>
                  </a:path>
                </a:pathLst>
              </a:custGeom>
              <a:grpFill/>
              <a:ln>
                <a:noFill/>
              </a:ln>
            </p:spPr>
            <p:txBody>
              <a:bodyPr anchor="ctr"/>
              <a:lstStyle/>
              <a:p>
                <a:pPr algn="ctr"/>
                <a:endParaRPr/>
              </a:p>
            </p:txBody>
          </p:sp>
          <p:sp>
            <p:nvSpPr>
              <p:cNvPr id="87" name="îsḷiḋê">
                <a:extLst>
                  <a:ext uri="{FF2B5EF4-FFF2-40B4-BE49-F238E27FC236}">
                    <a16:creationId xmlns:a16="http://schemas.microsoft.com/office/drawing/2014/main" id="{4D2809DF-9BEF-BE5E-DC84-A7130429EFF2}"/>
                  </a:ext>
                </a:extLst>
              </p:cNvPr>
              <p:cNvSpPr/>
              <p:nvPr/>
            </p:nvSpPr>
            <p:spPr bwMode="auto">
              <a:xfrm>
                <a:off x="10722564" y="732929"/>
                <a:ext cx="31870"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3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8" y="2"/>
                      <a:pt x="76" y="0"/>
                    </a:cubicBezTo>
                    <a:cubicBezTo>
                      <a:pt x="123" y="2"/>
                      <a:pt x="148" y="31"/>
                      <a:pt x="152" y="87"/>
                    </a:cubicBezTo>
                    <a:cubicBezTo>
                      <a:pt x="148" y="142"/>
                      <a:pt x="123" y="170"/>
                      <a:pt x="76" y="171"/>
                    </a:cubicBezTo>
                    <a:cubicBezTo>
                      <a:pt x="28" y="170"/>
                      <a:pt x="3" y="142"/>
                      <a:pt x="0" y="87"/>
                    </a:cubicBezTo>
                    <a:close/>
                    <a:moveTo>
                      <a:pt x="28" y="87"/>
                    </a:moveTo>
                    <a:cubicBezTo>
                      <a:pt x="30" y="128"/>
                      <a:pt x="46" y="149"/>
                      <a:pt x="76" y="149"/>
                    </a:cubicBezTo>
                    <a:cubicBezTo>
                      <a:pt x="105" y="149"/>
                      <a:pt x="121" y="128"/>
                      <a:pt x="123" y="87"/>
                    </a:cubicBezTo>
                    <a:cubicBezTo>
                      <a:pt x="121" y="46"/>
                      <a:pt x="105" y="25"/>
                      <a:pt x="76" y="24"/>
                    </a:cubicBezTo>
                    <a:cubicBezTo>
                      <a:pt x="46" y="25"/>
                      <a:pt x="30" y="46"/>
                      <a:pt x="28" y="87"/>
                    </a:cubicBezTo>
                    <a:close/>
                  </a:path>
                </a:pathLst>
              </a:custGeom>
              <a:grpFill/>
              <a:ln>
                <a:noFill/>
              </a:ln>
            </p:spPr>
            <p:txBody>
              <a:bodyPr anchor="ctr"/>
              <a:lstStyle/>
              <a:p>
                <a:pPr algn="ctr"/>
                <a:endParaRPr/>
              </a:p>
            </p:txBody>
          </p:sp>
          <p:sp>
            <p:nvSpPr>
              <p:cNvPr id="88" name="ïś1ïḓé">
                <a:extLst>
                  <a:ext uri="{FF2B5EF4-FFF2-40B4-BE49-F238E27FC236}">
                    <a16:creationId xmlns:a16="http://schemas.microsoft.com/office/drawing/2014/main" id="{A82604FB-4AA9-463E-21F5-1E87F2C667C7}"/>
                  </a:ext>
                </a:extLst>
              </p:cNvPr>
              <p:cNvSpPr/>
              <p:nvPr/>
            </p:nvSpPr>
            <p:spPr bwMode="auto">
              <a:xfrm>
                <a:off x="10757370" y="720768"/>
                <a:ext cx="15935" cy="47386"/>
              </a:xfrm>
              <a:custGeom>
                <a:avLst/>
                <a:gdLst>
                  <a:gd name="T0" fmla="*/ 77 w 77"/>
                  <a:gd name="T1" fmla="*/ 87 h 228"/>
                  <a:gd name="T2" fmla="*/ 48 w 77"/>
                  <a:gd name="T3" fmla="*/ 87 h 228"/>
                  <a:gd name="T4" fmla="*/ 48 w 77"/>
                  <a:gd name="T5" fmla="*/ 228 h 228"/>
                  <a:gd name="T6" fmla="*/ 22 w 77"/>
                  <a:gd name="T7" fmla="*/ 228 h 228"/>
                  <a:gd name="T8" fmla="*/ 22 w 77"/>
                  <a:gd name="T9" fmla="*/ 87 h 228"/>
                  <a:gd name="T10" fmla="*/ 0 w 77"/>
                  <a:gd name="T11" fmla="*/ 87 h 228"/>
                  <a:gd name="T12" fmla="*/ 0 w 77"/>
                  <a:gd name="T13" fmla="*/ 64 h 228"/>
                  <a:gd name="T14" fmla="*/ 22 w 77"/>
                  <a:gd name="T15" fmla="*/ 64 h 228"/>
                  <a:gd name="T16" fmla="*/ 22 w 77"/>
                  <a:gd name="T17" fmla="*/ 37 h 228"/>
                  <a:gd name="T18" fmla="*/ 63 w 77"/>
                  <a:gd name="T19" fmla="*/ 0 h 228"/>
                  <a:gd name="T20" fmla="*/ 77 w 77"/>
                  <a:gd name="T21" fmla="*/ 1 h 228"/>
                  <a:gd name="T22" fmla="*/ 77 w 77"/>
                  <a:gd name="T23" fmla="*/ 25 h 228"/>
                  <a:gd name="T24" fmla="*/ 64 w 77"/>
                  <a:gd name="T25" fmla="*/ 25 h 228"/>
                  <a:gd name="T26" fmla="*/ 48 w 77"/>
                  <a:gd name="T27" fmla="*/ 44 h 228"/>
                  <a:gd name="T28" fmla="*/ 48 w 77"/>
                  <a:gd name="T29" fmla="*/ 64 h 228"/>
                  <a:gd name="T30" fmla="*/ 77 w 77"/>
                  <a:gd name="T31" fmla="*/ 64 h 228"/>
                  <a:gd name="T32" fmla="*/ 77 w 77"/>
                  <a:gd name="T33" fmla="*/ 8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228">
                    <a:moveTo>
                      <a:pt x="77" y="87"/>
                    </a:moveTo>
                    <a:cubicBezTo>
                      <a:pt x="48" y="87"/>
                      <a:pt x="48" y="87"/>
                      <a:pt x="48" y="87"/>
                    </a:cubicBezTo>
                    <a:cubicBezTo>
                      <a:pt x="48" y="228"/>
                      <a:pt x="48" y="228"/>
                      <a:pt x="48" y="228"/>
                    </a:cubicBezTo>
                    <a:cubicBezTo>
                      <a:pt x="22" y="228"/>
                      <a:pt x="22" y="228"/>
                      <a:pt x="22" y="228"/>
                    </a:cubicBezTo>
                    <a:cubicBezTo>
                      <a:pt x="22" y="87"/>
                      <a:pt x="22" y="87"/>
                      <a:pt x="22" y="87"/>
                    </a:cubicBezTo>
                    <a:cubicBezTo>
                      <a:pt x="0" y="87"/>
                      <a:pt x="0" y="87"/>
                      <a:pt x="0" y="87"/>
                    </a:cubicBezTo>
                    <a:cubicBezTo>
                      <a:pt x="0" y="64"/>
                      <a:pt x="0" y="64"/>
                      <a:pt x="0" y="64"/>
                    </a:cubicBezTo>
                    <a:cubicBezTo>
                      <a:pt x="22" y="64"/>
                      <a:pt x="22" y="64"/>
                      <a:pt x="22" y="64"/>
                    </a:cubicBezTo>
                    <a:cubicBezTo>
                      <a:pt x="22" y="37"/>
                      <a:pt x="22" y="37"/>
                      <a:pt x="22" y="37"/>
                    </a:cubicBezTo>
                    <a:cubicBezTo>
                      <a:pt x="22" y="12"/>
                      <a:pt x="35" y="0"/>
                      <a:pt x="63" y="0"/>
                    </a:cubicBezTo>
                    <a:cubicBezTo>
                      <a:pt x="68" y="0"/>
                      <a:pt x="73" y="0"/>
                      <a:pt x="77" y="1"/>
                    </a:cubicBezTo>
                    <a:cubicBezTo>
                      <a:pt x="77" y="25"/>
                      <a:pt x="77" y="25"/>
                      <a:pt x="77" y="25"/>
                    </a:cubicBezTo>
                    <a:cubicBezTo>
                      <a:pt x="73" y="25"/>
                      <a:pt x="69" y="25"/>
                      <a:pt x="64" y="25"/>
                    </a:cubicBezTo>
                    <a:cubicBezTo>
                      <a:pt x="54" y="25"/>
                      <a:pt x="48" y="31"/>
                      <a:pt x="48" y="44"/>
                    </a:cubicBezTo>
                    <a:cubicBezTo>
                      <a:pt x="48" y="64"/>
                      <a:pt x="48" y="64"/>
                      <a:pt x="48" y="64"/>
                    </a:cubicBezTo>
                    <a:cubicBezTo>
                      <a:pt x="77" y="64"/>
                      <a:pt x="77" y="64"/>
                      <a:pt x="77" y="64"/>
                    </a:cubicBezTo>
                    <a:lnTo>
                      <a:pt x="77" y="87"/>
                    </a:lnTo>
                    <a:close/>
                  </a:path>
                </a:pathLst>
              </a:custGeom>
              <a:grpFill/>
              <a:ln>
                <a:noFill/>
              </a:ln>
            </p:spPr>
            <p:txBody>
              <a:bodyPr anchor="ctr"/>
              <a:lstStyle/>
              <a:p>
                <a:pPr algn="ctr"/>
                <a:endParaRPr/>
              </a:p>
            </p:txBody>
          </p:sp>
          <p:sp>
            <p:nvSpPr>
              <p:cNvPr id="89" name="iṥlïḑê">
                <a:extLst>
                  <a:ext uri="{FF2B5EF4-FFF2-40B4-BE49-F238E27FC236}">
                    <a16:creationId xmlns:a16="http://schemas.microsoft.com/office/drawing/2014/main" id="{176DBDAA-7745-1C9B-446C-7EF53C18465E}"/>
                  </a:ext>
                </a:extLst>
              </p:cNvPr>
              <p:cNvSpPr/>
              <p:nvPr/>
            </p:nvSpPr>
            <p:spPr bwMode="auto">
              <a:xfrm>
                <a:off x="10795530" y="720349"/>
                <a:ext cx="36902" cy="48644"/>
              </a:xfrm>
              <a:custGeom>
                <a:avLst/>
                <a:gdLst>
                  <a:gd name="T0" fmla="*/ 173 w 179"/>
                  <a:gd name="T1" fmla="*/ 71 h 234"/>
                  <a:gd name="T2" fmla="*/ 145 w 179"/>
                  <a:gd name="T3" fmla="*/ 71 h 234"/>
                  <a:gd name="T4" fmla="*/ 89 w 179"/>
                  <a:gd name="T5" fmla="*/ 25 h 234"/>
                  <a:gd name="T6" fmla="*/ 38 w 179"/>
                  <a:gd name="T7" fmla="*/ 65 h 234"/>
                  <a:gd name="T8" fmla="*/ 65 w 179"/>
                  <a:gd name="T9" fmla="*/ 93 h 234"/>
                  <a:gd name="T10" fmla="*/ 129 w 179"/>
                  <a:gd name="T11" fmla="*/ 107 h 234"/>
                  <a:gd name="T12" fmla="*/ 179 w 179"/>
                  <a:gd name="T13" fmla="*/ 169 h 234"/>
                  <a:gd name="T14" fmla="*/ 91 w 179"/>
                  <a:gd name="T15" fmla="*/ 234 h 234"/>
                  <a:gd name="T16" fmla="*/ 24 w 179"/>
                  <a:gd name="T17" fmla="*/ 214 h 234"/>
                  <a:gd name="T18" fmla="*/ 0 w 179"/>
                  <a:gd name="T19" fmla="*/ 158 h 234"/>
                  <a:gd name="T20" fmla="*/ 30 w 179"/>
                  <a:gd name="T21" fmla="*/ 158 h 234"/>
                  <a:gd name="T22" fmla="*/ 91 w 179"/>
                  <a:gd name="T23" fmla="*/ 210 h 234"/>
                  <a:gd name="T24" fmla="*/ 151 w 179"/>
                  <a:gd name="T25" fmla="*/ 172 h 234"/>
                  <a:gd name="T26" fmla="*/ 102 w 179"/>
                  <a:gd name="T27" fmla="*/ 132 h 234"/>
                  <a:gd name="T28" fmla="*/ 55 w 179"/>
                  <a:gd name="T29" fmla="*/ 122 h 234"/>
                  <a:gd name="T30" fmla="*/ 8 w 179"/>
                  <a:gd name="T31" fmla="*/ 68 h 234"/>
                  <a:gd name="T32" fmla="*/ 86 w 179"/>
                  <a:gd name="T33" fmla="*/ 0 h 234"/>
                  <a:gd name="T34" fmla="*/ 173 w 179"/>
                  <a:gd name="T35" fmla="*/ 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34">
                    <a:moveTo>
                      <a:pt x="173" y="71"/>
                    </a:moveTo>
                    <a:cubicBezTo>
                      <a:pt x="145" y="71"/>
                      <a:pt x="145" y="71"/>
                      <a:pt x="145" y="71"/>
                    </a:cubicBezTo>
                    <a:cubicBezTo>
                      <a:pt x="143" y="42"/>
                      <a:pt x="124" y="27"/>
                      <a:pt x="89" y="25"/>
                    </a:cubicBezTo>
                    <a:cubicBezTo>
                      <a:pt x="55" y="26"/>
                      <a:pt x="38" y="39"/>
                      <a:pt x="38" y="65"/>
                    </a:cubicBezTo>
                    <a:cubicBezTo>
                      <a:pt x="38" y="81"/>
                      <a:pt x="47" y="90"/>
                      <a:pt x="65" y="93"/>
                    </a:cubicBezTo>
                    <a:cubicBezTo>
                      <a:pt x="129" y="107"/>
                      <a:pt x="129" y="107"/>
                      <a:pt x="129" y="107"/>
                    </a:cubicBezTo>
                    <a:cubicBezTo>
                      <a:pt x="162" y="116"/>
                      <a:pt x="179" y="136"/>
                      <a:pt x="179" y="169"/>
                    </a:cubicBezTo>
                    <a:cubicBezTo>
                      <a:pt x="178" y="210"/>
                      <a:pt x="149" y="232"/>
                      <a:pt x="91" y="234"/>
                    </a:cubicBezTo>
                    <a:cubicBezTo>
                      <a:pt x="59" y="234"/>
                      <a:pt x="37" y="227"/>
                      <a:pt x="24" y="214"/>
                    </a:cubicBezTo>
                    <a:cubicBezTo>
                      <a:pt x="7" y="202"/>
                      <a:pt x="0" y="183"/>
                      <a:pt x="0" y="158"/>
                    </a:cubicBezTo>
                    <a:cubicBezTo>
                      <a:pt x="30" y="158"/>
                      <a:pt x="30" y="158"/>
                      <a:pt x="30" y="158"/>
                    </a:cubicBezTo>
                    <a:cubicBezTo>
                      <a:pt x="31" y="192"/>
                      <a:pt x="51" y="210"/>
                      <a:pt x="91" y="210"/>
                    </a:cubicBezTo>
                    <a:cubicBezTo>
                      <a:pt x="130" y="210"/>
                      <a:pt x="150" y="197"/>
                      <a:pt x="151" y="172"/>
                    </a:cubicBezTo>
                    <a:cubicBezTo>
                      <a:pt x="154" y="152"/>
                      <a:pt x="138" y="139"/>
                      <a:pt x="102" y="132"/>
                    </a:cubicBezTo>
                    <a:cubicBezTo>
                      <a:pt x="55" y="122"/>
                      <a:pt x="55" y="122"/>
                      <a:pt x="55" y="122"/>
                    </a:cubicBezTo>
                    <a:cubicBezTo>
                      <a:pt x="24" y="113"/>
                      <a:pt x="8" y="95"/>
                      <a:pt x="8" y="68"/>
                    </a:cubicBezTo>
                    <a:cubicBezTo>
                      <a:pt x="10" y="24"/>
                      <a:pt x="36" y="1"/>
                      <a:pt x="86" y="0"/>
                    </a:cubicBezTo>
                    <a:cubicBezTo>
                      <a:pt x="142" y="0"/>
                      <a:pt x="171" y="23"/>
                      <a:pt x="173" y="71"/>
                    </a:cubicBezTo>
                    <a:close/>
                  </a:path>
                </a:pathLst>
              </a:custGeom>
              <a:grpFill/>
              <a:ln>
                <a:noFill/>
              </a:ln>
            </p:spPr>
            <p:txBody>
              <a:bodyPr anchor="ctr"/>
              <a:lstStyle/>
              <a:p>
                <a:pPr algn="ctr"/>
                <a:endParaRPr/>
              </a:p>
            </p:txBody>
          </p:sp>
          <p:sp>
            <p:nvSpPr>
              <p:cNvPr id="90" name="iṩļîḋé">
                <a:extLst>
                  <a:ext uri="{FF2B5EF4-FFF2-40B4-BE49-F238E27FC236}">
                    <a16:creationId xmlns:a16="http://schemas.microsoft.com/office/drawing/2014/main" id="{D241119F-0F49-76D2-AB2B-DCE2C6CE946C}"/>
                  </a:ext>
                </a:extLst>
              </p:cNvPr>
              <p:cNvSpPr/>
              <p:nvPr/>
            </p:nvSpPr>
            <p:spPr bwMode="auto">
              <a:xfrm>
                <a:off x="10837884" y="732929"/>
                <a:ext cx="28515" cy="35644"/>
              </a:xfrm>
              <a:custGeom>
                <a:avLst/>
                <a:gdLst>
                  <a:gd name="T0" fmla="*/ 139 w 139"/>
                  <a:gd name="T1" fmla="*/ 61 h 171"/>
                  <a:gd name="T2" fmla="*/ 112 w 139"/>
                  <a:gd name="T3" fmla="*/ 61 h 171"/>
                  <a:gd name="T4" fmla="*/ 74 w 139"/>
                  <a:gd name="T5" fmla="*/ 26 h 171"/>
                  <a:gd name="T6" fmla="*/ 28 w 139"/>
                  <a:gd name="T7" fmla="*/ 87 h 171"/>
                  <a:gd name="T8" fmla="*/ 73 w 139"/>
                  <a:gd name="T9" fmla="*/ 151 h 171"/>
                  <a:gd name="T10" fmla="*/ 112 w 139"/>
                  <a:gd name="T11" fmla="*/ 111 h 171"/>
                  <a:gd name="T12" fmla="*/ 139 w 139"/>
                  <a:gd name="T13" fmla="*/ 111 h 171"/>
                  <a:gd name="T14" fmla="*/ 73 w 139"/>
                  <a:gd name="T15" fmla="*/ 171 h 171"/>
                  <a:gd name="T16" fmla="*/ 0 w 139"/>
                  <a:gd name="T17" fmla="*/ 92 h 171"/>
                  <a:gd name="T18" fmla="*/ 78 w 139"/>
                  <a:gd name="T19" fmla="*/ 0 h 171"/>
                  <a:gd name="T20" fmla="*/ 139 w 139"/>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1">
                    <a:moveTo>
                      <a:pt x="139" y="61"/>
                    </a:moveTo>
                    <a:cubicBezTo>
                      <a:pt x="112" y="61"/>
                      <a:pt x="112" y="61"/>
                      <a:pt x="112" y="61"/>
                    </a:cubicBezTo>
                    <a:cubicBezTo>
                      <a:pt x="110" y="37"/>
                      <a:pt x="97" y="26"/>
                      <a:pt x="74" y="26"/>
                    </a:cubicBezTo>
                    <a:cubicBezTo>
                      <a:pt x="45" y="27"/>
                      <a:pt x="30" y="48"/>
                      <a:pt x="28" y="87"/>
                    </a:cubicBezTo>
                    <a:cubicBezTo>
                      <a:pt x="28" y="129"/>
                      <a:pt x="43" y="151"/>
                      <a:pt x="73" y="151"/>
                    </a:cubicBezTo>
                    <a:cubicBezTo>
                      <a:pt x="95" y="149"/>
                      <a:pt x="108" y="136"/>
                      <a:pt x="112" y="111"/>
                    </a:cubicBezTo>
                    <a:cubicBezTo>
                      <a:pt x="139" y="111"/>
                      <a:pt x="139" y="111"/>
                      <a:pt x="139" y="111"/>
                    </a:cubicBezTo>
                    <a:cubicBezTo>
                      <a:pt x="133" y="151"/>
                      <a:pt x="111" y="171"/>
                      <a:pt x="73" y="171"/>
                    </a:cubicBezTo>
                    <a:cubicBezTo>
                      <a:pt x="26" y="170"/>
                      <a:pt x="1" y="143"/>
                      <a:pt x="0" y="92"/>
                    </a:cubicBezTo>
                    <a:cubicBezTo>
                      <a:pt x="1" y="32"/>
                      <a:pt x="28" y="2"/>
                      <a:pt x="78" y="0"/>
                    </a:cubicBezTo>
                    <a:cubicBezTo>
                      <a:pt x="114" y="1"/>
                      <a:pt x="135" y="21"/>
                      <a:pt x="139" y="61"/>
                    </a:cubicBezTo>
                    <a:close/>
                  </a:path>
                </a:pathLst>
              </a:custGeom>
              <a:grpFill/>
              <a:ln>
                <a:noFill/>
              </a:ln>
            </p:spPr>
            <p:txBody>
              <a:bodyPr anchor="ctr"/>
              <a:lstStyle/>
              <a:p>
                <a:pPr algn="ctr"/>
                <a:endParaRPr/>
              </a:p>
            </p:txBody>
          </p:sp>
          <p:sp>
            <p:nvSpPr>
              <p:cNvPr id="91" name="îs1iḋé">
                <a:extLst>
                  <a:ext uri="{FF2B5EF4-FFF2-40B4-BE49-F238E27FC236}">
                    <a16:creationId xmlns:a16="http://schemas.microsoft.com/office/drawing/2014/main" id="{59780FBE-6BF1-71E4-8245-18A8375D80C3}"/>
                  </a:ext>
                </a:extLst>
              </p:cNvPr>
              <p:cNvSpPr/>
              <p:nvPr/>
            </p:nvSpPr>
            <p:spPr bwMode="auto">
              <a:xfrm>
                <a:off x="1087227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92" name="iṣ1ïḑê">
                <a:extLst>
                  <a:ext uri="{FF2B5EF4-FFF2-40B4-BE49-F238E27FC236}">
                    <a16:creationId xmlns:a16="http://schemas.microsoft.com/office/drawing/2014/main" id="{E554AC8B-4737-7B9F-2285-280EFE2E67FB}"/>
                  </a:ext>
                </a:extLst>
              </p:cNvPr>
              <p:cNvSpPr/>
              <p:nvPr/>
            </p:nvSpPr>
            <p:spPr bwMode="auto">
              <a:xfrm>
                <a:off x="10884851"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93" name="ïS1îḑê">
                <a:extLst>
                  <a:ext uri="{FF2B5EF4-FFF2-40B4-BE49-F238E27FC236}">
                    <a16:creationId xmlns:a16="http://schemas.microsoft.com/office/drawing/2014/main" id="{5B87B74A-0CA5-C854-28C3-1CCE2FDEE983}"/>
                  </a:ext>
                </a:extLst>
              </p:cNvPr>
              <p:cNvSpPr/>
              <p:nvPr/>
            </p:nvSpPr>
            <p:spPr bwMode="auto">
              <a:xfrm>
                <a:off x="10922172" y="732929"/>
                <a:ext cx="28096"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94" name="iŝḷíḍê">
                <a:extLst>
                  <a:ext uri="{FF2B5EF4-FFF2-40B4-BE49-F238E27FC236}">
                    <a16:creationId xmlns:a16="http://schemas.microsoft.com/office/drawing/2014/main" id="{B28A0A02-FD0B-19FB-EB40-4906E56FB41F}"/>
                  </a:ext>
                </a:extLst>
              </p:cNvPr>
              <p:cNvSpPr/>
              <p:nvPr/>
            </p:nvSpPr>
            <p:spPr bwMode="auto">
              <a:xfrm>
                <a:off x="10956139" y="732929"/>
                <a:ext cx="29354"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1"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95" name="îṥľíḍé">
                <a:extLst>
                  <a:ext uri="{FF2B5EF4-FFF2-40B4-BE49-F238E27FC236}">
                    <a16:creationId xmlns:a16="http://schemas.microsoft.com/office/drawing/2014/main" id="{3B2C5A86-4F31-97C3-B2AD-ABFE8011FDC6}"/>
                  </a:ext>
                </a:extLst>
              </p:cNvPr>
              <p:cNvSpPr/>
              <p:nvPr/>
            </p:nvSpPr>
            <p:spPr bwMode="auto">
              <a:xfrm>
                <a:off x="10989268"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8" y="42"/>
                      <a:pt x="103" y="26"/>
                      <a:pt x="74" y="26"/>
                    </a:cubicBezTo>
                    <a:cubicBezTo>
                      <a:pt x="47" y="28"/>
                      <a:pt x="32" y="44"/>
                      <a:pt x="29" y="75"/>
                    </a:cubicBezTo>
                    <a:close/>
                  </a:path>
                </a:pathLst>
              </a:custGeom>
              <a:grpFill/>
              <a:ln>
                <a:noFill/>
              </a:ln>
            </p:spPr>
            <p:txBody>
              <a:bodyPr anchor="ctr"/>
              <a:lstStyle/>
              <a:p>
                <a:pPr algn="ctr"/>
                <a:endParaRPr/>
              </a:p>
            </p:txBody>
          </p:sp>
          <p:sp>
            <p:nvSpPr>
              <p:cNvPr id="96" name="îşḻiḍe">
                <a:extLst>
                  <a:ext uri="{FF2B5EF4-FFF2-40B4-BE49-F238E27FC236}">
                    <a16:creationId xmlns:a16="http://schemas.microsoft.com/office/drawing/2014/main" id="{026FA502-0ED7-217D-0A8B-6DCFD949D7C3}"/>
                  </a:ext>
                </a:extLst>
              </p:cNvPr>
              <p:cNvSpPr/>
              <p:nvPr/>
            </p:nvSpPr>
            <p:spPr bwMode="auto">
              <a:xfrm>
                <a:off x="11060975"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1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6" y="2"/>
                      <a:pt x="136"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3" y="170"/>
                      <a:pt x="140" y="170"/>
                    </a:cubicBezTo>
                    <a:cubicBezTo>
                      <a:pt x="120" y="170"/>
                      <a:pt x="111" y="163"/>
                      <a:pt x="112" y="147"/>
                    </a:cubicBezTo>
                    <a:cubicBezTo>
                      <a:pt x="96" y="163"/>
                      <a:pt x="76" y="171"/>
                      <a:pt x="52" y="171"/>
                    </a:cubicBezTo>
                    <a:cubicBezTo>
                      <a:pt x="19" y="170"/>
                      <a:pt x="2" y="155"/>
                      <a:pt x="0" y="126"/>
                    </a:cubicBezTo>
                    <a:cubicBezTo>
                      <a:pt x="1" y="97"/>
                      <a:pt x="18" y="80"/>
                      <a:pt x="51" y="75"/>
                    </a:cubicBezTo>
                    <a:cubicBezTo>
                      <a:pt x="96" y="70"/>
                      <a:pt x="96" y="70"/>
                      <a:pt x="96" y="70"/>
                    </a:cubicBezTo>
                    <a:cubicBezTo>
                      <a:pt x="106" y="68"/>
                      <a:pt x="111" y="62"/>
                      <a:pt x="111" y="50"/>
                    </a:cubicBezTo>
                    <a:cubicBezTo>
                      <a:pt x="111" y="32"/>
                      <a:pt x="98" y="23"/>
                      <a:pt x="71" y="23"/>
                    </a:cubicBezTo>
                    <a:cubicBezTo>
                      <a:pt x="49"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97" name="ïşḻíḓe">
                <a:extLst>
                  <a:ext uri="{FF2B5EF4-FFF2-40B4-BE49-F238E27FC236}">
                    <a16:creationId xmlns:a16="http://schemas.microsoft.com/office/drawing/2014/main" id="{CE00E40C-9239-9B7F-3764-7F68B0223510}"/>
                  </a:ext>
                </a:extLst>
              </p:cNvPr>
              <p:cNvSpPr/>
              <p:nvPr/>
            </p:nvSpPr>
            <p:spPr bwMode="auto">
              <a:xfrm>
                <a:off x="11099136"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98" name="îS1iḓé">
                <a:extLst>
                  <a:ext uri="{FF2B5EF4-FFF2-40B4-BE49-F238E27FC236}">
                    <a16:creationId xmlns:a16="http://schemas.microsoft.com/office/drawing/2014/main" id="{5A86D57C-CEB4-825E-51C2-22FA6EB61930}"/>
                  </a:ext>
                </a:extLst>
              </p:cNvPr>
              <p:cNvSpPr/>
              <p:nvPr/>
            </p:nvSpPr>
            <p:spPr bwMode="auto">
              <a:xfrm>
                <a:off x="11133103" y="721607"/>
                <a:ext cx="30193" cy="46967"/>
              </a:xfrm>
              <a:custGeom>
                <a:avLst/>
                <a:gdLst>
                  <a:gd name="T0" fmla="*/ 145 w 145"/>
                  <a:gd name="T1" fmla="*/ 0 h 226"/>
                  <a:gd name="T2" fmla="*/ 145 w 145"/>
                  <a:gd name="T3" fmla="*/ 224 h 226"/>
                  <a:gd name="T4" fmla="*/ 119 w 145"/>
                  <a:gd name="T5" fmla="*/ 224 h 226"/>
                  <a:gd name="T6" fmla="*/ 119 w 145"/>
                  <a:gd name="T7" fmla="*/ 202 h 226"/>
                  <a:gd name="T8" fmla="*/ 73 w 145"/>
                  <a:gd name="T9" fmla="*/ 226 h 226"/>
                  <a:gd name="T10" fmla="*/ 0 w 145"/>
                  <a:gd name="T11" fmla="*/ 137 h 226"/>
                  <a:gd name="T12" fmla="*/ 69 w 145"/>
                  <a:gd name="T13" fmla="*/ 55 h 226"/>
                  <a:gd name="T14" fmla="*/ 116 w 145"/>
                  <a:gd name="T15" fmla="*/ 79 h 226"/>
                  <a:gd name="T16" fmla="*/ 118 w 145"/>
                  <a:gd name="T17" fmla="*/ 83 h 226"/>
                  <a:gd name="T18" fmla="*/ 118 w 145"/>
                  <a:gd name="T19" fmla="*/ 82 h 226"/>
                  <a:gd name="T20" fmla="*/ 118 w 145"/>
                  <a:gd name="T21" fmla="*/ 0 h 226"/>
                  <a:gd name="T22" fmla="*/ 145 w 145"/>
                  <a:gd name="T23" fmla="*/ 0 h 226"/>
                  <a:gd name="T24" fmla="*/ 29 w 145"/>
                  <a:gd name="T25" fmla="*/ 142 h 226"/>
                  <a:gd name="T26" fmla="*/ 73 w 145"/>
                  <a:gd name="T27" fmla="*/ 206 h 226"/>
                  <a:gd name="T28" fmla="*/ 118 w 145"/>
                  <a:gd name="T29" fmla="*/ 151 h 226"/>
                  <a:gd name="T30" fmla="*/ 74 w 145"/>
                  <a:gd name="T31" fmla="*/ 81 h 226"/>
                  <a:gd name="T32" fmla="*/ 29 w 145"/>
                  <a:gd name="T33" fmla="*/ 1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26">
                    <a:moveTo>
                      <a:pt x="145" y="0"/>
                    </a:moveTo>
                    <a:cubicBezTo>
                      <a:pt x="145" y="224"/>
                      <a:pt x="145" y="224"/>
                      <a:pt x="145" y="224"/>
                    </a:cubicBezTo>
                    <a:cubicBezTo>
                      <a:pt x="119" y="224"/>
                      <a:pt x="119" y="224"/>
                      <a:pt x="119" y="224"/>
                    </a:cubicBezTo>
                    <a:cubicBezTo>
                      <a:pt x="119" y="202"/>
                      <a:pt x="119" y="202"/>
                      <a:pt x="119" y="202"/>
                    </a:cubicBezTo>
                    <a:cubicBezTo>
                      <a:pt x="109" y="218"/>
                      <a:pt x="94" y="226"/>
                      <a:pt x="73" y="226"/>
                    </a:cubicBezTo>
                    <a:cubicBezTo>
                      <a:pt x="27" y="225"/>
                      <a:pt x="3" y="195"/>
                      <a:pt x="0" y="137"/>
                    </a:cubicBezTo>
                    <a:cubicBezTo>
                      <a:pt x="3" y="85"/>
                      <a:pt x="26" y="57"/>
                      <a:pt x="69" y="55"/>
                    </a:cubicBezTo>
                    <a:cubicBezTo>
                      <a:pt x="86" y="55"/>
                      <a:pt x="102" y="63"/>
                      <a:pt x="116" y="79"/>
                    </a:cubicBezTo>
                    <a:cubicBezTo>
                      <a:pt x="116" y="81"/>
                      <a:pt x="117" y="82"/>
                      <a:pt x="118" y="83"/>
                    </a:cubicBezTo>
                    <a:cubicBezTo>
                      <a:pt x="118" y="82"/>
                      <a:pt x="118" y="82"/>
                      <a:pt x="118" y="82"/>
                    </a:cubicBezTo>
                    <a:cubicBezTo>
                      <a:pt x="118" y="0"/>
                      <a:pt x="118" y="0"/>
                      <a:pt x="118" y="0"/>
                    </a:cubicBezTo>
                    <a:cubicBezTo>
                      <a:pt x="145" y="0"/>
                      <a:pt x="145" y="0"/>
                      <a:pt x="145" y="0"/>
                    </a:cubicBezTo>
                    <a:close/>
                    <a:moveTo>
                      <a:pt x="29" y="142"/>
                    </a:moveTo>
                    <a:cubicBezTo>
                      <a:pt x="30" y="183"/>
                      <a:pt x="45" y="204"/>
                      <a:pt x="73" y="206"/>
                    </a:cubicBezTo>
                    <a:cubicBezTo>
                      <a:pt x="102" y="202"/>
                      <a:pt x="117" y="184"/>
                      <a:pt x="118" y="151"/>
                    </a:cubicBezTo>
                    <a:cubicBezTo>
                      <a:pt x="118" y="104"/>
                      <a:pt x="103" y="81"/>
                      <a:pt x="74" y="81"/>
                    </a:cubicBezTo>
                    <a:cubicBezTo>
                      <a:pt x="43" y="81"/>
                      <a:pt x="28" y="101"/>
                      <a:pt x="29" y="142"/>
                    </a:cubicBezTo>
                    <a:close/>
                  </a:path>
                </a:pathLst>
              </a:custGeom>
              <a:grpFill/>
              <a:ln>
                <a:noFill/>
              </a:ln>
            </p:spPr>
            <p:txBody>
              <a:bodyPr anchor="ctr"/>
              <a:lstStyle/>
              <a:p>
                <a:pPr algn="ctr"/>
                <a:endParaRPr/>
              </a:p>
            </p:txBody>
          </p:sp>
          <p:sp>
            <p:nvSpPr>
              <p:cNvPr id="99" name="ïṥḻîḍé">
                <a:extLst>
                  <a:ext uri="{FF2B5EF4-FFF2-40B4-BE49-F238E27FC236}">
                    <a16:creationId xmlns:a16="http://schemas.microsoft.com/office/drawing/2014/main" id="{17016005-A336-2AD6-EDFE-33372450F884}"/>
                  </a:ext>
                </a:extLst>
              </p:cNvPr>
              <p:cNvSpPr/>
              <p:nvPr/>
            </p:nvSpPr>
            <p:spPr bwMode="auto">
              <a:xfrm>
                <a:off x="11185940" y="721607"/>
                <a:ext cx="37741" cy="46547"/>
              </a:xfrm>
              <a:custGeom>
                <a:avLst/>
                <a:gdLst>
                  <a:gd name="T0" fmla="*/ 0 w 90"/>
                  <a:gd name="T1" fmla="*/ 13 h 111"/>
                  <a:gd name="T2" fmla="*/ 0 w 90"/>
                  <a:gd name="T3" fmla="*/ 0 h 111"/>
                  <a:gd name="T4" fmla="*/ 90 w 90"/>
                  <a:gd name="T5" fmla="*/ 0 h 111"/>
                  <a:gd name="T6" fmla="*/ 90 w 90"/>
                  <a:gd name="T7" fmla="*/ 13 h 111"/>
                  <a:gd name="T8" fmla="*/ 52 w 90"/>
                  <a:gd name="T9" fmla="*/ 13 h 111"/>
                  <a:gd name="T10" fmla="*/ 52 w 90"/>
                  <a:gd name="T11" fmla="*/ 111 h 111"/>
                  <a:gd name="T12" fmla="*/ 38 w 90"/>
                  <a:gd name="T13" fmla="*/ 111 h 111"/>
                  <a:gd name="T14" fmla="*/ 38 w 90"/>
                  <a:gd name="T15" fmla="*/ 13 h 111"/>
                  <a:gd name="T16" fmla="*/ 0 w 90"/>
                  <a:gd name="T17"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1">
                    <a:moveTo>
                      <a:pt x="0" y="13"/>
                    </a:moveTo>
                    <a:lnTo>
                      <a:pt x="0" y="0"/>
                    </a:lnTo>
                    <a:lnTo>
                      <a:pt x="90" y="0"/>
                    </a:lnTo>
                    <a:lnTo>
                      <a:pt x="90" y="13"/>
                    </a:lnTo>
                    <a:lnTo>
                      <a:pt x="52" y="13"/>
                    </a:lnTo>
                    <a:lnTo>
                      <a:pt x="52" y="111"/>
                    </a:lnTo>
                    <a:lnTo>
                      <a:pt x="38" y="111"/>
                    </a:lnTo>
                    <a:lnTo>
                      <a:pt x="38" y="13"/>
                    </a:lnTo>
                    <a:lnTo>
                      <a:pt x="0" y="13"/>
                    </a:lnTo>
                    <a:close/>
                  </a:path>
                </a:pathLst>
              </a:custGeom>
              <a:grpFill/>
              <a:ln>
                <a:noFill/>
              </a:ln>
            </p:spPr>
            <p:txBody>
              <a:bodyPr anchor="ctr"/>
              <a:lstStyle/>
              <a:p>
                <a:pPr algn="ctr"/>
                <a:endParaRPr/>
              </a:p>
            </p:txBody>
          </p:sp>
          <p:sp>
            <p:nvSpPr>
              <p:cNvPr id="100" name="ïṡḷíḍé">
                <a:extLst>
                  <a:ext uri="{FF2B5EF4-FFF2-40B4-BE49-F238E27FC236}">
                    <a16:creationId xmlns:a16="http://schemas.microsoft.com/office/drawing/2014/main" id="{ACF4763E-820F-6AF0-4143-DA1787C5B47A}"/>
                  </a:ext>
                </a:extLst>
              </p:cNvPr>
              <p:cNvSpPr/>
              <p:nvPr/>
            </p:nvSpPr>
            <p:spPr bwMode="auto">
              <a:xfrm>
                <a:off x="11227036" y="732929"/>
                <a:ext cx="3061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01" name="íṧlíḍé">
                <a:extLst>
                  <a:ext uri="{FF2B5EF4-FFF2-40B4-BE49-F238E27FC236}">
                    <a16:creationId xmlns:a16="http://schemas.microsoft.com/office/drawing/2014/main" id="{3EF7C1B5-76A7-2EBD-5103-D5AD2CFE98A1}"/>
                  </a:ext>
                </a:extLst>
              </p:cNvPr>
              <p:cNvSpPr/>
              <p:nvPr/>
            </p:nvSpPr>
            <p:spPr bwMode="auto">
              <a:xfrm>
                <a:off x="11262261" y="732929"/>
                <a:ext cx="28935"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0"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02" name="išļïḓé">
                <a:extLst>
                  <a:ext uri="{FF2B5EF4-FFF2-40B4-BE49-F238E27FC236}">
                    <a16:creationId xmlns:a16="http://schemas.microsoft.com/office/drawing/2014/main" id="{CD8F500E-7990-9069-D6A3-46EACF6CFB44}"/>
                  </a:ext>
                </a:extLst>
              </p:cNvPr>
              <p:cNvSpPr/>
              <p:nvPr/>
            </p:nvSpPr>
            <p:spPr bwMode="auto">
              <a:xfrm>
                <a:off x="11297067" y="721607"/>
                <a:ext cx="27258"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3" y="75"/>
                      <a:pt x="133" y="113"/>
                    </a:cubicBezTo>
                    <a:close/>
                  </a:path>
                </a:pathLst>
              </a:custGeom>
              <a:grpFill/>
              <a:ln>
                <a:noFill/>
              </a:ln>
            </p:spPr>
            <p:txBody>
              <a:bodyPr anchor="ctr"/>
              <a:lstStyle/>
              <a:p>
                <a:pPr algn="ctr"/>
                <a:endParaRPr/>
              </a:p>
            </p:txBody>
          </p:sp>
          <p:sp>
            <p:nvSpPr>
              <p:cNvPr id="103" name="ïšḻîḓè">
                <a:extLst>
                  <a:ext uri="{FF2B5EF4-FFF2-40B4-BE49-F238E27FC236}">
                    <a16:creationId xmlns:a16="http://schemas.microsoft.com/office/drawing/2014/main" id="{63F3508A-4085-D813-EF67-E95794B55D05}"/>
                  </a:ext>
                </a:extLst>
              </p:cNvPr>
              <p:cNvSpPr/>
              <p:nvPr/>
            </p:nvSpPr>
            <p:spPr bwMode="auto">
              <a:xfrm>
                <a:off x="11333130"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3" y="58"/>
                    </a:cubicBezTo>
                    <a:close/>
                  </a:path>
                </a:pathLst>
              </a:custGeom>
              <a:grpFill/>
              <a:ln>
                <a:noFill/>
              </a:ln>
            </p:spPr>
            <p:txBody>
              <a:bodyPr anchor="ctr"/>
              <a:lstStyle/>
              <a:p>
                <a:pPr algn="ctr"/>
                <a:endParaRPr/>
              </a:p>
            </p:txBody>
          </p:sp>
          <p:sp>
            <p:nvSpPr>
              <p:cNvPr id="104" name="ïṡḷïḍê">
                <a:extLst>
                  <a:ext uri="{FF2B5EF4-FFF2-40B4-BE49-F238E27FC236}">
                    <a16:creationId xmlns:a16="http://schemas.microsoft.com/office/drawing/2014/main" id="{6436AAEB-25FC-B109-BA4F-E1B73AF1DD9B}"/>
                  </a:ext>
                </a:extLst>
              </p:cNvPr>
              <p:cNvSpPr/>
              <p:nvPr/>
            </p:nvSpPr>
            <p:spPr bwMode="auto">
              <a:xfrm>
                <a:off x="11367097"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4" y="31"/>
                      <a:pt x="29" y="2"/>
                      <a:pt x="76" y="0"/>
                    </a:cubicBezTo>
                    <a:cubicBezTo>
                      <a:pt x="124" y="2"/>
                      <a:pt x="149" y="31"/>
                      <a:pt x="152" y="87"/>
                    </a:cubicBezTo>
                    <a:cubicBezTo>
                      <a:pt x="149" y="142"/>
                      <a:pt x="124" y="170"/>
                      <a:pt x="76" y="171"/>
                    </a:cubicBezTo>
                    <a:cubicBezTo>
                      <a:pt x="29" y="170"/>
                      <a:pt x="4" y="142"/>
                      <a:pt x="0" y="87"/>
                    </a:cubicBezTo>
                    <a:close/>
                    <a:moveTo>
                      <a:pt x="28" y="87"/>
                    </a:moveTo>
                    <a:cubicBezTo>
                      <a:pt x="31" y="128"/>
                      <a:pt x="47" y="149"/>
                      <a:pt x="76" y="149"/>
                    </a:cubicBezTo>
                    <a:cubicBezTo>
                      <a:pt x="106" y="149"/>
                      <a:pt x="122" y="128"/>
                      <a:pt x="124" y="87"/>
                    </a:cubicBezTo>
                    <a:cubicBezTo>
                      <a:pt x="122" y="46"/>
                      <a:pt x="106" y="25"/>
                      <a:pt x="76" y="24"/>
                    </a:cubicBezTo>
                    <a:cubicBezTo>
                      <a:pt x="47" y="25"/>
                      <a:pt x="31" y="46"/>
                      <a:pt x="28" y="87"/>
                    </a:cubicBezTo>
                    <a:close/>
                  </a:path>
                </a:pathLst>
              </a:custGeom>
              <a:grpFill/>
              <a:ln>
                <a:noFill/>
              </a:ln>
            </p:spPr>
            <p:txBody>
              <a:bodyPr anchor="ctr"/>
              <a:lstStyle/>
              <a:p>
                <a:pPr algn="ctr"/>
                <a:endParaRPr/>
              </a:p>
            </p:txBody>
          </p:sp>
          <p:sp>
            <p:nvSpPr>
              <p:cNvPr id="105" name="îşļíḋe">
                <a:extLst>
                  <a:ext uri="{FF2B5EF4-FFF2-40B4-BE49-F238E27FC236}">
                    <a16:creationId xmlns:a16="http://schemas.microsoft.com/office/drawing/2014/main" id="{37CE4415-B7CB-1054-EA02-1D12BBC79EEC}"/>
                  </a:ext>
                </a:extLst>
              </p:cNvPr>
              <p:cNvSpPr/>
              <p:nvPr/>
            </p:nvSpPr>
            <p:spPr bwMode="auto">
              <a:xfrm>
                <a:off x="11405258" y="721607"/>
                <a:ext cx="5871" cy="46547"/>
              </a:xfrm>
              <a:prstGeom prst="rect">
                <a:avLst/>
              </a:prstGeom>
              <a:grpFill/>
              <a:ln>
                <a:noFill/>
              </a:ln>
            </p:spPr>
            <p:txBody>
              <a:bodyPr anchor="ctr"/>
              <a:lstStyle/>
              <a:p>
                <a:pPr algn="ctr"/>
                <a:endParaRPr/>
              </a:p>
            </p:txBody>
          </p:sp>
          <p:sp>
            <p:nvSpPr>
              <p:cNvPr id="106" name="íṩľide">
                <a:extLst>
                  <a:ext uri="{FF2B5EF4-FFF2-40B4-BE49-F238E27FC236}">
                    <a16:creationId xmlns:a16="http://schemas.microsoft.com/office/drawing/2014/main" id="{4DA13218-8D44-09B4-86A1-F49D72696332}"/>
                  </a:ext>
                </a:extLst>
              </p:cNvPr>
              <p:cNvSpPr/>
              <p:nvPr/>
            </p:nvSpPr>
            <p:spPr bwMode="auto">
              <a:xfrm>
                <a:off x="11417419"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5" y="149"/>
                      <a:pt x="121" y="128"/>
                      <a:pt x="124" y="87"/>
                    </a:cubicBezTo>
                    <a:cubicBezTo>
                      <a:pt x="121" y="46"/>
                      <a:pt x="105" y="25"/>
                      <a:pt x="76" y="24"/>
                    </a:cubicBezTo>
                    <a:cubicBezTo>
                      <a:pt x="47" y="25"/>
                      <a:pt x="31" y="46"/>
                      <a:pt x="28" y="87"/>
                    </a:cubicBezTo>
                    <a:close/>
                  </a:path>
                </a:pathLst>
              </a:custGeom>
              <a:grpFill/>
              <a:ln>
                <a:noFill/>
              </a:ln>
            </p:spPr>
            <p:txBody>
              <a:bodyPr anchor="ctr"/>
              <a:lstStyle/>
              <a:p>
                <a:pPr algn="ctr"/>
                <a:endParaRPr/>
              </a:p>
            </p:txBody>
          </p:sp>
          <p:sp>
            <p:nvSpPr>
              <p:cNvPr id="107" name="ïSļídê">
                <a:extLst>
                  <a:ext uri="{FF2B5EF4-FFF2-40B4-BE49-F238E27FC236}">
                    <a16:creationId xmlns:a16="http://schemas.microsoft.com/office/drawing/2014/main" id="{8F928047-B42D-0968-01D9-0BC27F26D54F}"/>
                  </a:ext>
                </a:extLst>
              </p:cNvPr>
              <p:cNvSpPr/>
              <p:nvPr/>
            </p:nvSpPr>
            <p:spPr bwMode="auto">
              <a:xfrm>
                <a:off x="11453482" y="732929"/>
                <a:ext cx="30193"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0" y="129"/>
                      <a:pt x="45" y="150"/>
                      <a:pt x="74" y="151"/>
                    </a:cubicBezTo>
                    <a:cubicBezTo>
                      <a:pt x="102"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0"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108" name="işḷíḑè">
                <a:extLst>
                  <a:ext uri="{FF2B5EF4-FFF2-40B4-BE49-F238E27FC236}">
                    <a16:creationId xmlns:a16="http://schemas.microsoft.com/office/drawing/2014/main" id="{7F28625A-4F6B-E9F7-8FCE-F7EC431B5D70}"/>
                  </a:ext>
                </a:extLst>
              </p:cNvPr>
              <p:cNvSpPr/>
              <p:nvPr/>
            </p:nvSpPr>
            <p:spPr bwMode="auto">
              <a:xfrm>
                <a:off x="11487868" y="734187"/>
                <a:ext cx="31032" cy="47386"/>
              </a:xfrm>
              <a:custGeom>
                <a:avLst/>
                <a:gdLst>
                  <a:gd name="T0" fmla="*/ 76 w 149"/>
                  <a:gd name="T1" fmla="*/ 135 h 229"/>
                  <a:gd name="T2" fmla="*/ 119 w 149"/>
                  <a:gd name="T3" fmla="*/ 0 h 229"/>
                  <a:gd name="T4" fmla="*/ 149 w 149"/>
                  <a:gd name="T5" fmla="*/ 0 h 229"/>
                  <a:gd name="T6" fmla="*/ 132 w 149"/>
                  <a:gd name="T7" fmla="*/ 48 h 229"/>
                  <a:gd name="T8" fmla="*/ 90 w 149"/>
                  <a:gd name="T9" fmla="*/ 160 h 229"/>
                  <a:gd name="T10" fmla="*/ 61 w 149"/>
                  <a:gd name="T11" fmla="*/ 218 h 229"/>
                  <a:gd name="T12" fmla="*/ 25 w 149"/>
                  <a:gd name="T13" fmla="*/ 228 h 229"/>
                  <a:gd name="T14" fmla="*/ 14 w 149"/>
                  <a:gd name="T15" fmla="*/ 225 h 229"/>
                  <a:gd name="T16" fmla="*/ 14 w 149"/>
                  <a:gd name="T17" fmla="*/ 201 h 229"/>
                  <a:gd name="T18" fmla="*/ 17 w 149"/>
                  <a:gd name="T19" fmla="*/ 202 h 229"/>
                  <a:gd name="T20" fmla="*/ 30 w 149"/>
                  <a:gd name="T21" fmla="*/ 204 h 229"/>
                  <a:gd name="T22" fmla="*/ 60 w 149"/>
                  <a:gd name="T23" fmla="*/ 166 h 229"/>
                  <a:gd name="T24" fmla="*/ 0 w 149"/>
                  <a:gd name="T25" fmla="*/ 0 h 229"/>
                  <a:gd name="T26" fmla="*/ 30 w 149"/>
                  <a:gd name="T27" fmla="*/ 0 h 229"/>
                  <a:gd name="T28" fmla="*/ 74 w 149"/>
                  <a:gd name="T29" fmla="*/ 135 h 229"/>
                  <a:gd name="T30" fmla="*/ 76 w 149"/>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229">
                    <a:moveTo>
                      <a:pt x="76" y="135"/>
                    </a:moveTo>
                    <a:cubicBezTo>
                      <a:pt x="119" y="0"/>
                      <a:pt x="119" y="0"/>
                      <a:pt x="119" y="0"/>
                    </a:cubicBezTo>
                    <a:cubicBezTo>
                      <a:pt x="149" y="0"/>
                      <a:pt x="149" y="0"/>
                      <a:pt x="149" y="0"/>
                    </a:cubicBezTo>
                    <a:cubicBezTo>
                      <a:pt x="145" y="10"/>
                      <a:pt x="139" y="26"/>
                      <a:pt x="132" y="48"/>
                    </a:cubicBezTo>
                    <a:cubicBezTo>
                      <a:pt x="114" y="97"/>
                      <a:pt x="100" y="135"/>
                      <a:pt x="90" y="160"/>
                    </a:cubicBezTo>
                    <a:cubicBezTo>
                      <a:pt x="76" y="195"/>
                      <a:pt x="67" y="214"/>
                      <a:pt x="61" y="218"/>
                    </a:cubicBezTo>
                    <a:cubicBezTo>
                      <a:pt x="55" y="225"/>
                      <a:pt x="43" y="229"/>
                      <a:pt x="25" y="228"/>
                    </a:cubicBezTo>
                    <a:cubicBezTo>
                      <a:pt x="22" y="228"/>
                      <a:pt x="18" y="227"/>
                      <a:pt x="14" y="225"/>
                    </a:cubicBezTo>
                    <a:cubicBezTo>
                      <a:pt x="14" y="201"/>
                      <a:pt x="14" y="201"/>
                      <a:pt x="14" y="201"/>
                    </a:cubicBezTo>
                    <a:cubicBezTo>
                      <a:pt x="15" y="201"/>
                      <a:pt x="16" y="201"/>
                      <a:pt x="17" y="202"/>
                    </a:cubicBezTo>
                    <a:cubicBezTo>
                      <a:pt x="22" y="204"/>
                      <a:pt x="26" y="204"/>
                      <a:pt x="30" y="204"/>
                    </a:cubicBezTo>
                    <a:cubicBezTo>
                      <a:pt x="41" y="209"/>
                      <a:pt x="51" y="196"/>
                      <a:pt x="60" y="166"/>
                    </a:cubicBezTo>
                    <a:cubicBezTo>
                      <a:pt x="0" y="0"/>
                      <a:pt x="0" y="0"/>
                      <a:pt x="0" y="0"/>
                    </a:cubicBezTo>
                    <a:cubicBezTo>
                      <a:pt x="30" y="0"/>
                      <a:pt x="30" y="0"/>
                      <a:pt x="30" y="0"/>
                    </a:cubicBezTo>
                    <a:cubicBezTo>
                      <a:pt x="74" y="135"/>
                      <a:pt x="74" y="135"/>
                      <a:pt x="74" y="135"/>
                    </a:cubicBezTo>
                    <a:lnTo>
                      <a:pt x="76" y="135"/>
                    </a:lnTo>
                    <a:close/>
                  </a:path>
                </a:pathLst>
              </a:custGeom>
              <a:grpFill/>
              <a:ln>
                <a:noFill/>
              </a:ln>
            </p:spPr>
            <p:txBody>
              <a:bodyPr anchor="ctr"/>
              <a:lstStyle/>
              <a:p>
                <a:pPr algn="ctr"/>
                <a:endParaRPr/>
              </a:p>
            </p:txBody>
          </p:sp>
        </p:grpSp>
        <p:grpSp>
          <p:nvGrpSpPr>
            <p:cNvPr id="4" name="组合 3">
              <a:extLst>
                <a:ext uri="{FF2B5EF4-FFF2-40B4-BE49-F238E27FC236}">
                  <a16:creationId xmlns:a16="http://schemas.microsoft.com/office/drawing/2014/main" id="{8FD59961-7B34-8ACC-896C-024DD5841FBE}"/>
                </a:ext>
              </a:extLst>
            </p:cNvPr>
            <p:cNvGrpSpPr/>
            <p:nvPr/>
          </p:nvGrpSpPr>
          <p:grpSpPr>
            <a:xfrm>
              <a:off x="660400" y="478901"/>
              <a:ext cx="601275" cy="454750"/>
              <a:chOff x="2201863" y="2538412"/>
              <a:chExt cx="1776413" cy="1781176"/>
            </a:xfrm>
            <a:solidFill>
              <a:schemeClr val="accent1"/>
            </a:solidFill>
          </p:grpSpPr>
          <p:sp>
            <p:nvSpPr>
              <p:cNvPr id="5" name="íṣḷîďé">
                <a:extLst>
                  <a:ext uri="{FF2B5EF4-FFF2-40B4-BE49-F238E27FC236}">
                    <a16:creationId xmlns:a16="http://schemas.microsoft.com/office/drawing/2014/main" id="{33BD5CB7-6FB8-A129-E746-E21BA27A1922}"/>
                  </a:ext>
                </a:extLst>
              </p:cNvPr>
              <p:cNvSpPr/>
              <p:nvPr/>
            </p:nvSpPr>
            <p:spPr bwMode="auto">
              <a:xfrm>
                <a:off x="2201863" y="2538412"/>
                <a:ext cx="1776413" cy="1781176"/>
              </a:xfrm>
              <a:prstGeom prst="ellipse">
                <a:avLst/>
              </a:prstGeom>
              <a:noFill/>
              <a:ln w="19050" cap="flat">
                <a:solidFill>
                  <a:schemeClr val="accent1"/>
                </a:solidFill>
                <a:prstDash val="solid"/>
                <a:round/>
                <a:headEnd/>
                <a:tailEnd/>
              </a:ln>
            </p:spPr>
            <p:txBody>
              <a:bodyPr anchor="ctr"/>
              <a:lstStyle/>
              <a:p>
                <a:pPr algn="ctr"/>
                <a:endParaRPr/>
              </a:p>
            </p:txBody>
          </p:sp>
          <p:sp>
            <p:nvSpPr>
              <p:cNvPr id="6" name="îSlïdê">
                <a:extLst>
                  <a:ext uri="{FF2B5EF4-FFF2-40B4-BE49-F238E27FC236}">
                    <a16:creationId xmlns:a16="http://schemas.microsoft.com/office/drawing/2014/main" id="{0A03E3BB-D7A7-B25E-245D-8E100F5E765D}"/>
                  </a:ext>
                </a:extLst>
              </p:cNvPr>
              <p:cNvSpPr/>
              <p:nvPr/>
            </p:nvSpPr>
            <p:spPr bwMode="auto">
              <a:xfrm>
                <a:off x="2349501" y="2976563"/>
                <a:ext cx="158750" cy="184150"/>
              </a:xfrm>
              <a:custGeom>
                <a:avLst/>
                <a:gdLst>
                  <a:gd name="T0" fmla="*/ 0 w 202"/>
                  <a:gd name="T1" fmla="*/ 96 h 233"/>
                  <a:gd name="T2" fmla="*/ 20 w 202"/>
                  <a:gd name="T3" fmla="*/ 58 h 233"/>
                  <a:gd name="T4" fmla="*/ 27 w 202"/>
                  <a:gd name="T5" fmla="*/ 65 h 233"/>
                  <a:gd name="T6" fmla="*/ 26 w 202"/>
                  <a:gd name="T7" fmla="*/ 70 h 233"/>
                  <a:gd name="T8" fmla="*/ 25 w 202"/>
                  <a:gd name="T9" fmla="*/ 75 h 233"/>
                  <a:gd name="T10" fmla="*/ 27 w 202"/>
                  <a:gd name="T11" fmla="*/ 81 h 233"/>
                  <a:gd name="T12" fmla="*/ 34 w 202"/>
                  <a:gd name="T13" fmla="*/ 88 h 233"/>
                  <a:gd name="T14" fmla="*/ 88 w 202"/>
                  <a:gd name="T15" fmla="*/ 137 h 233"/>
                  <a:gd name="T16" fmla="*/ 110 w 202"/>
                  <a:gd name="T17" fmla="*/ 93 h 233"/>
                  <a:gd name="T18" fmla="*/ 57 w 202"/>
                  <a:gd name="T19" fmla="*/ 46 h 233"/>
                  <a:gd name="T20" fmla="*/ 51 w 202"/>
                  <a:gd name="T21" fmla="*/ 41 h 233"/>
                  <a:gd name="T22" fmla="*/ 45 w 202"/>
                  <a:gd name="T23" fmla="*/ 40 h 233"/>
                  <a:gd name="T24" fmla="*/ 41 w 202"/>
                  <a:gd name="T25" fmla="*/ 42 h 233"/>
                  <a:gd name="T26" fmla="*/ 37 w 202"/>
                  <a:gd name="T27" fmla="*/ 46 h 233"/>
                  <a:gd name="T28" fmla="*/ 30 w 202"/>
                  <a:gd name="T29" fmla="*/ 39 h 233"/>
                  <a:gd name="T30" fmla="*/ 49 w 202"/>
                  <a:gd name="T31" fmla="*/ 0 h 233"/>
                  <a:gd name="T32" fmla="*/ 57 w 202"/>
                  <a:gd name="T33" fmla="*/ 7 h 233"/>
                  <a:gd name="T34" fmla="*/ 55 w 202"/>
                  <a:gd name="T35" fmla="*/ 12 h 233"/>
                  <a:gd name="T36" fmla="*/ 55 w 202"/>
                  <a:gd name="T37" fmla="*/ 17 h 233"/>
                  <a:gd name="T38" fmla="*/ 57 w 202"/>
                  <a:gd name="T39" fmla="*/ 24 h 233"/>
                  <a:gd name="T40" fmla="*/ 63 w 202"/>
                  <a:gd name="T41" fmla="*/ 31 h 233"/>
                  <a:gd name="T42" fmla="*/ 174 w 202"/>
                  <a:gd name="T43" fmla="*/ 129 h 233"/>
                  <a:gd name="T44" fmla="*/ 180 w 202"/>
                  <a:gd name="T45" fmla="*/ 134 h 233"/>
                  <a:gd name="T46" fmla="*/ 186 w 202"/>
                  <a:gd name="T47" fmla="*/ 135 h 233"/>
                  <a:gd name="T48" fmla="*/ 191 w 202"/>
                  <a:gd name="T49" fmla="*/ 133 h 233"/>
                  <a:gd name="T50" fmla="*/ 194 w 202"/>
                  <a:gd name="T51" fmla="*/ 130 h 233"/>
                  <a:gd name="T52" fmla="*/ 202 w 202"/>
                  <a:gd name="T53" fmla="*/ 137 h 233"/>
                  <a:gd name="T54" fmla="*/ 182 w 202"/>
                  <a:gd name="T55" fmla="*/ 175 h 233"/>
                  <a:gd name="T56" fmla="*/ 175 w 202"/>
                  <a:gd name="T57" fmla="*/ 169 h 233"/>
                  <a:gd name="T58" fmla="*/ 176 w 202"/>
                  <a:gd name="T59" fmla="*/ 163 h 233"/>
                  <a:gd name="T60" fmla="*/ 176 w 202"/>
                  <a:gd name="T61" fmla="*/ 158 h 233"/>
                  <a:gd name="T62" fmla="*/ 174 w 202"/>
                  <a:gd name="T63" fmla="*/ 151 h 233"/>
                  <a:gd name="T64" fmla="*/ 167 w 202"/>
                  <a:gd name="T65" fmla="*/ 144 h 233"/>
                  <a:gd name="T66" fmla="*/ 120 w 202"/>
                  <a:gd name="T67" fmla="*/ 102 h 233"/>
                  <a:gd name="T68" fmla="*/ 98 w 202"/>
                  <a:gd name="T69" fmla="*/ 146 h 233"/>
                  <a:gd name="T70" fmla="*/ 144 w 202"/>
                  <a:gd name="T71" fmla="*/ 187 h 233"/>
                  <a:gd name="T72" fmla="*/ 151 w 202"/>
                  <a:gd name="T73" fmla="*/ 192 h 233"/>
                  <a:gd name="T74" fmla="*/ 157 w 202"/>
                  <a:gd name="T75" fmla="*/ 193 h 233"/>
                  <a:gd name="T76" fmla="*/ 161 w 202"/>
                  <a:gd name="T77" fmla="*/ 191 h 233"/>
                  <a:gd name="T78" fmla="*/ 165 w 202"/>
                  <a:gd name="T79" fmla="*/ 188 h 233"/>
                  <a:gd name="T80" fmla="*/ 172 w 202"/>
                  <a:gd name="T81" fmla="*/ 194 h 233"/>
                  <a:gd name="T82" fmla="*/ 152 w 202"/>
                  <a:gd name="T83" fmla="*/ 233 h 233"/>
                  <a:gd name="T84" fmla="*/ 145 w 202"/>
                  <a:gd name="T85" fmla="*/ 226 h 233"/>
                  <a:gd name="T86" fmla="*/ 146 w 202"/>
                  <a:gd name="T87" fmla="*/ 221 h 233"/>
                  <a:gd name="T88" fmla="*/ 147 w 202"/>
                  <a:gd name="T89" fmla="*/ 215 h 233"/>
                  <a:gd name="T90" fmla="*/ 144 w 202"/>
                  <a:gd name="T91" fmla="*/ 208 h 233"/>
                  <a:gd name="T92" fmla="*/ 138 w 202"/>
                  <a:gd name="T93" fmla="*/ 202 h 233"/>
                  <a:gd name="T94" fmla="*/ 28 w 202"/>
                  <a:gd name="T95" fmla="*/ 103 h 233"/>
                  <a:gd name="T96" fmla="*/ 21 w 202"/>
                  <a:gd name="T97" fmla="*/ 98 h 233"/>
                  <a:gd name="T98" fmla="*/ 15 w 202"/>
                  <a:gd name="T99" fmla="*/ 97 h 233"/>
                  <a:gd name="T100" fmla="*/ 11 w 202"/>
                  <a:gd name="T101" fmla="*/ 99 h 233"/>
                  <a:gd name="T102" fmla="*/ 7 w 202"/>
                  <a:gd name="T103" fmla="*/ 103 h 233"/>
                  <a:gd name="T104" fmla="*/ 0 w 202"/>
                  <a:gd name="T105" fmla="*/ 9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33">
                    <a:moveTo>
                      <a:pt x="0" y="96"/>
                    </a:moveTo>
                    <a:cubicBezTo>
                      <a:pt x="20" y="58"/>
                      <a:pt x="20" y="58"/>
                      <a:pt x="20" y="58"/>
                    </a:cubicBezTo>
                    <a:cubicBezTo>
                      <a:pt x="27" y="65"/>
                      <a:pt x="27" y="65"/>
                      <a:pt x="27" y="65"/>
                    </a:cubicBezTo>
                    <a:cubicBezTo>
                      <a:pt x="27" y="66"/>
                      <a:pt x="26" y="67"/>
                      <a:pt x="26" y="70"/>
                    </a:cubicBezTo>
                    <a:cubicBezTo>
                      <a:pt x="25" y="72"/>
                      <a:pt x="25" y="74"/>
                      <a:pt x="25" y="75"/>
                    </a:cubicBezTo>
                    <a:cubicBezTo>
                      <a:pt x="25" y="77"/>
                      <a:pt x="26" y="79"/>
                      <a:pt x="27" y="81"/>
                    </a:cubicBezTo>
                    <a:cubicBezTo>
                      <a:pt x="29" y="83"/>
                      <a:pt x="31" y="86"/>
                      <a:pt x="34" y="88"/>
                    </a:cubicBezTo>
                    <a:cubicBezTo>
                      <a:pt x="88" y="137"/>
                      <a:pt x="88" y="137"/>
                      <a:pt x="88" y="137"/>
                    </a:cubicBezTo>
                    <a:cubicBezTo>
                      <a:pt x="110" y="93"/>
                      <a:pt x="110" y="93"/>
                      <a:pt x="110" y="93"/>
                    </a:cubicBezTo>
                    <a:cubicBezTo>
                      <a:pt x="57" y="46"/>
                      <a:pt x="57" y="46"/>
                      <a:pt x="57" y="46"/>
                    </a:cubicBezTo>
                    <a:cubicBezTo>
                      <a:pt x="55" y="44"/>
                      <a:pt x="53" y="42"/>
                      <a:pt x="51" y="41"/>
                    </a:cubicBezTo>
                    <a:cubicBezTo>
                      <a:pt x="49" y="40"/>
                      <a:pt x="47" y="39"/>
                      <a:pt x="45" y="40"/>
                    </a:cubicBezTo>
                    <a:cubicBezTo>
                      <a:pt x="43" y="40"/>
                      <a:pt x="42" y="41"/>
                      <a:pt x="41" y="42"/>
                    </a:cubicBezTo>
                    <a:cubicBezTo>
                      <a:pt x="39" y="43"/>
                      <a:pt x="38" y="44"/>
                      <a:pt x="37" y="46"/>
                    </a:cubicBezTo>
                    <a:cubicBezTo>
                      <a:pt x="30" y="39"/>
                      <a:pt x="30" y="39"/>
                      <a:pt x="30" y="39"/>
                    </a:cubicBezTo>
                    <a:cubicBezTo>
                      <a:pt x="49" y="0"/>
                      <a:pt x="49" y="0"/>
                      <a:pt x="49" y="0"/>
                    </a:cubicBezTo>
                    <a:cubicBezTo>
                      <a:pt x="57" y="7"/>
                      <a:pt x="57" y="7"/>
                      <a:pt x="57" y="7"/>
                    </a:cubicBezTo>
                    <a:cubicBezTo>
                      <a:pt x="57" y="8"/>
                      <a:pt x="56" y="10"/>
                      <a:pt x="55" y="12"/>
                    </a:cubicBezTo>
                    <a:cubicBezTo>
                      <a:pt x="55" y="14"/>
                      <a:pt x="54" y="16"/>
                      <a:pt x="55" y="17"/>
                    </a:cubicBezTo>
                    <a:cubicBezTo>
                      <a:pt x="55" y="19"/>
                      <a:pt x="56" y="22"/>
                      <a:pt x="57" y="24"/>
                    </a:cubicBezTo>
                    <a:cubicBezTo>
                      <a:pt x="58" y="26"/>
                      <a:pt x="61" y="28"/>
                      <a:pt x="63" y="31"/>
                    </a:cubicBezTo>
                    <a:cubicBezTo>
                      <a:pt x="174" y="129"/>
                      <a:pt x="174" y="129"/>
                      <a:pt x="174" y="129"/>
                    </a:cubicBezTo>
                    <a:cubicBezTo>
                      <a:pt x="176" y="132"/>
                      <a:pt x="178" y="133"/>
                      <a:pt x="180" y="134"/>
                    </a:cubicBezTo>
                    <a:cubicBezTo>
                      <a:pt x="182" y="135"/>
                      <a:pt x="184" y="136"/>
                      <a:pt x="186" y="135"/>
                    </a:cubicBezTo>
                    <a:cubicBezTo>
                      <a:pt x="188" y="135"/>
                      <a:pt x="189" y="134"/>
                      <a:pt x="191" y="133"/>
                    </a:cubicBezTo>
                    <a:cubicBezTo>
                      <a:pt x="193" y="132"/>
                      <a:pt x="194" y="131"/>
                      <a:pt x="194" y="130"/>
                    </a:cubicBezTo>
                    <a:cubicBezTo>
                      <a:pt x="202" y="137"/>
                      <a:pt x="202" y="137"/>
                      <a:pt x="202" y="137"/>
                    </a:cubicBezTo>
                    <a:cubicBezTo>
                      <a:pt x="182" y="175"/>
                      <a:pt x="182" y="175"/>
                      <a:pt x="182" y="175"/>
                    </a:cubicBezTo>
                    <a:cubicBezTo>
                      <a:pt x="175" y="169"/>
                      <a:pt x="175" y="169"/>
                      <a:pt x="175" y="169"/>
                    </a:cubicBezTo>
                    <a:cubicBezTo>
                      <a:pt x="175" y="167"/>
                      <a:pt x="176" y="165"/>
                      <a:pt x="176" y="163"/>
                    </a:cubicBezTo>
                    <a:cubicBezTo>
                      <a:pt x="176" y="161"/>
                      <a:pt x="176" y="159"/>
                      <a:pt x="176" y="158"/>
                    </a:cubicBezTo>
                    <a:cubicBezTo>
                      <a:pt x="176" y="156"/>
                      <a:pt x="175" y="153"/>
                      <a:pt x="174" y="151"/>
                    </a:cubicBezTo>
                    <a:cubicBezTo>
                      <a:pt x="172" y="149"/>
                      <a:pt x="170" y="146"/>
                      <a:pt x="167" y="144"/>
                    </a:cubicBezTo>
                    <a:cubicBezTo>
                      <a:pt x="120" y="102"/>
                      <a:pt x="120" y="102"/>
                      <a:pt x="120" y="102"/>
                    </a:cubicBezTo>
                    <a:cubicBezTo>
                      <a:pt x="98" y="146"/>
                      <a:pt x="98" y="146"/>
                      <a:pt x="98" y="146"/>
                    </a:cubicBezTo>
                    <a:cubicBezTo>
                      <a:pt x="144" y="187"/>
                      <a:pt x="144" y="187"/>
                      <a:pt x="144" y="187"/>
                    </a:cubicBezTo>
                    <a:cubicBezTo>
                      <a:pt x="146" y="189"/>
                      <a:pt x="148" y="191"/>
                      <a:pt x="151" y="192"/>
                    </a:cubicBezTo>
                    <a:cubicBezTo>
                      <a:pt x="153" y="193"/>
                      <a:pt x="155" y="193"/>
                      <a:pt x="157" y="193"/>
                    </a:cubicBezTo>
                    <a:cubicBezTo>
                      <a:pt x="158" y="192"/>
                      <a:pt x="160" y="192"/>
                      <a:pt x="161" y="191"/>
                    </a:cubicBezTo>
                    <a:cubicBezTo>
                      <a:pt x="163" y="190"/>
                      <a:pt x="164" y="189"/>
                      <a:pt x="165" y="188"/>
                    </a:cubicBezTo>
                    <a:cubicBezTo>
                      <a:pt x="172" y="194"/>
                      <a:pt x="172" y="194"/>
                      <a:pt x="172" y="194"/>
                    </a:cubicBezTo>
                    <a:cubicBezTo>
                      <a:pt x="152" y="233"/>
                      <a:pt x="152" y="233"/>
                      <a:pt x="152" y="233"/>
                    </a:cubicBezTo>
                    <a:cubicBezTo>
                      <a:pt x="145" y="226"/>
                      <a:pt x="145" y="226"/>
                      <a:pt x="145" y="226"/>
                    </a:cubicBezTo>
                    <a:cubicBezTo>
                      <a:pt x="145" y="225"/>
                      <a:pt x="146" y="223"/>
                      <a:pt x="146" y="221"/>
                    </a:cubicBezTo>
                    <a:cubicBezTo>
                      <a:pt x="147" y="218"/>
                      <a:pt x="147" y="217"/>
                      <a:pt x="147" y="215"/>
                    </a:cubicBezTo>
                    <a:cubicBezTo>
                      <a:pt x="147" y="213"/>
                      <a:pt x="146" y="211"/>
                      <a:pt x="144" y="208"/>
                    </a:cubicBezTo>
                    <a:cubicBezTo>
                      <a:pt x="142" y="206"/>
                      <a:pt x="140" y="204"/>
                      <a:pt x="138" y="202"/>
                    </a:cubicBezTo>
                    <a:cubicBezTo>
                      <a:pt x="28" y="103"/>
                      <a:pt x="28" y="103"/>
                      <a:pt x="28" y="103"/>
                    </a:cubicBezTo>
                    <a:cubicBezTo>
                      <a:pt x="25" y="101"/>
                      <a:pt x="23" y="99"/>
                      <a:pt x="21" y="98"/>
                    </a:cubicBezTo>
                    <a:cubicBezTo>
                      <a:pt x="19" y="97"/>
                      <a:pt x="17" y="97"/>
                      <a:pt x="15" y="97"/>
                    </a:cubicBezTo>
                    <a:cubicBezTo>
                      <a:pt x="14" y="97"/>
                      <a:pt x="12" y="98"/>
                      <a:pt x="11" y="99"/>
                    </a:cubicBezTo>
                    <a:cubicBezTo>
                      <a:pt x="9" y="101"/>
                      <a:pt x="8" y="102"/>
                      <a:pt x="7" y="103"/>
                    </a:cubicBezTo>
                    <a:lnTo>
                      <a:pt x="0" y="96"/>
                    </a:lnTo>
                    <a:close/>
                  </a:path>
                </a:pathLst>
              </a:custGeom>
              <a:solidFill>
                <a:srgbClr val="898989"/>
              </a:solidFill>
              <a:ln>
                <a:noFill/>
              </a:ln>
            </p:spPr>
            <p:txBody>
              <a:bodyPr anchor="ctr"/>
              <a:lstStyle/>
              <a:p>
                <a:pPr algn="ctr"/>
                <a:endParaRPr/>
              </a:p>
            </p:txBody>
          </p:sp>
          <p:sp>
            <p:nvSpPr>
              <p:cNvPr id="7" name="îSļíḍê">
                <a:extLst>
                  <a:ext uri="{FF2B5EF4-FFF2-40B4-BE49-F238E27FC236}">
                    <a16:creationId xmlns:a16="http://schemas.microsoft.com/office/drawing/2014/main" id="{4156E9E7-6471-4FF9-2ECC-5F4C943E12EE}"/>
                  </a:ext>
                </a:extLst>
              </p:cNvPr>
              <p:cNvSpPr/>
              <p:nvPr/>
            </p:nvSpPr>
            <p:spPr bwMode="auto">
              <a:xfrm>
                <a:off x="2319338" y="3086101"/>
                <a:ext cx="144463" cy="157163"/>
              </a:xfrm>
              <a:custGeom>
                <a:avLst/>
                <a:gdLst>
                  <a:gd name="T0" fmla="*/ 130 w 185"/>
                  <a:gd name="T1" fmla="*/ 193 h 199"/>
                  <a:gd name="T2" fmla="*/ 132 w 185"/>
                  <a:gd name="T3" fmla="*/ 186 h 199"/>
                  <a:gd name="T4" fmla="*/ 131 w 185"/>
                  <a:gd name="T5" fmla="*/ 177 h 199"/>
                  <a:gd name="T6" fmla="*/ 122 w 185"/>
                  <a:gd name="T7" fmla="*/ 165 h 199"/>
                  <a:gd name="T8" fmla="*/ 103 w 185"/>
                  <a:gd name="T9" fmla="*/ 148 h 199"/>
                  <a:gd name="T10" fmla="*/ 35 w 185"/>
                  <a:gd name="T11" fmla="*/ 91 h 199"/>
                  <a:gd name="T12" fmla="*/ 15 w 185"/>
                  <a:gd name="T13" fmla="*/ 69 h 199"/>
                  <a:gd name="T14" fmla="*/ 3 w 185"/>
                  <a:gd name="T15" fmla="*/ 47 h 199"/>
                  <a:gd name="T16" fmla="*/ 0 w 185"/>
                  <a:gd name="T17" fmla="*/ 29 h 199"/>
                  <a:gd name="T18" fmla="*/ 3 w 185"/>
                  <a:gd name="T19" fmla="*/ 16 h 199"/>
                  <a:gd name="T20" fmla="*/ 14 w 185"/>
                  <a:gd name="T21" fmla="*/ 4 h 199"/>
                  <a:gd name="T22" fmla="*/ 29 w 185"/>
                  <a:gd name="T23" fmla="*/ 1 h 199"/>
                  <a:gd name="T24" fmla="*/ 47 w 185"/>
                  <a:gd name="T25" fmla="*/ 6 h 199"/>
                  <a:gd name="T26" fmla="*/ 65 w 185"/>
                  <a:gd name="T27" fmla="*/ 18 h 199"/>
                  <a:gd name="T28" fmla="*/ 157 w 185"/>
                  <a:gd name="T29" fmla="*/ 95 h 199"/>
                  <a:gd name="T30" fmla="*/ 163 w 185"/>
                  <a:gd name="T31" fmla="*/ 100 h 199"/>
                  <a:gd name="T32" fmla="*/ 170 w 185"/>
                  <a:gd name="T33" fmla="*/ 101 h 199"/>
                  <a:gd name="T34" fmla="*/ 174 w 185"/>
                  <a:gd name="T35" fmla="*/ 99 h 199"/>
                  <a:gd name="T36" fmla="*/ 178 w 185"/>
                  <a:gd name="T37" fmla="*/ 96 h 199"/>
                  <a:gd name="T38" fmla="*/ 185 w 185"/>
                  <a:gd name="T39" fmla="*/ 102 h 199"/>
                  <a:gd name="T40" fmla="*/ 166 w 185"/>
                  <a:gd name="T41" fmla="*/ 141 h 199"/>
                  <a:gd name="T42" fmla="*/ 158 w 185"/>
                  <a:gd name="T43" fmla="*/ 135 h 199"/>
                  <a:gd name="T44" fmla="*/ 160 w 185"/>
                  <a:gd name="T45" fmla="*/ 129 h 199"/>
                  <a:gd name="T46" fmla="*/ 160 w 185"/>
                  <a:gd name="T47" fmla="*/ 124 h 199"/>
                  <a:gd name="T48" fmla="*/ 157 w 185"/>
                  <a:gd name="T49" fmla="*/ 117 h 199"/>
                  <a:gd name="T50" fmla="*/ 151 w 185"/>
                  <a:gd name="T51" fmla="*/ 111 h 199"/>
                  <a:gd name="T52" fmla="*/ 65 w 185"/>
                  <a:gd name="T53" fmla="*/ 38 h 199"/>
                  <a:gd name="T54" fmla="*/ 51 w 185"/>
                  <a:gd name="T55" fmla="*/ 28 h 199"/>
                  <a:gd name="T56" fmla="*/ 37 w 185"/>
                  <a:gd name="T57" fmla="*/ 21 h 199"/>
                  <a:gd name="T58" fmla="*/ 24 w 185"/>
                  <a:gd name="T59" fmla="*/ 19 h 199"/>
                  <a:gd name="T60" fmla="*/ 14 w 185"/>
                  <a:gd name="T61" fmla="*/ 28 h 199"/>
                  <a:gd name="T62" fmla="*/ 12 w 185"/>
                  <a:gd name="T63" fmla="*/ 44 h 199"/>
                  <a:gd name="T64" fmla="*/ 18 w 185"/>
                  <a:gd name="T65" fmla="*/ 60 h 199"/>
                  <a:gd name="T66" fmla="*/ 29 w 185"/>
                  <a:gd name="T67" fmla="*/ 75 h 199"/>
                  <a:gd name="T68" fmla="*/ 41 w 185"/>
                  <a:gd name="T69" fmla="*/ 87 h 199"/>
                  <a:gd name="T70" fmla="*/ 105 w 185"/>
                  <a:gd name="T71" fmla="*/ 140 h 199"/>
                  <a:gd name="T72" fmla="*/ 125 w 185"/>
                  <a:gd name="T73" fmla="*/ 156 h 199"/>
                  <a:gd name="T74" fmla="*/ 137 w 185"/>
                  <a:gd name="T75" fmla="*/ 161 h 199"/>
                  <a:gd name="T76" fmla="*/ 144 w 185"/>
                  <a:gd name="T77" fmla="*/ 159 h 199"/>
                  <a:gd name="T78" fmla="*/ 149 w 185"/>
                  <a:gd name="T79" fmla="*/ 154 h 199"/>
                  <a:gd name="T80" fmla="*/ 157 w 185"/>
                  <a:gd name="T81" fmla="*/ 161 h 199"/>
                  <a:gd name="T82" fmla="*/ 138 w 185"/>
                  <a:gd name="T83" fmla="*/ 199 h 199"/>
                  <a:gd name="T84" fmla="*/ 130 w 185"/>
                  <a:gd name="T85" fmla="*/ 19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99">
                    <a:moveTo>
                      <a:pt x="130" y="193"/>
                    </a:moveTo>
                    <a:cubicBezTo>
                      <a:pt x="131" y="191"/>
                      <a:pt x="131" y="189"/>
                      <a:pt x="132" y="186"/>
                    </a:cubicBezTo>
                    <a:cubicBezTo>
                      <a:pt x="132" y="183"/>
                      <a:pt x="132" y="180"/>
                      <a:pt x="131" y="177"/>
                    </a:cubicBezTo>
                    <a:cubicBezTo>
                      <a:pt x="130" y="174"/>
                      <a:pt x="127" y="170"/>
                      <a:pt x="122" y="165"/>
                    </a:cubicBezTo>
                    <a:cubicBezTo>
                      <a:pt x="117" y="160"/>
                      <a:pt x="111" y="155"/>
                      <a:pt x="103" y="148"/>
                    </a:cubicBezTo>
                    <a:cubicBezTo>
                      <a:pt x="35" y="91"/>
                      <a:pt x="35" y="91"/>
                      <a:pt x="35" y="91"/>
                    </a:cubicBezTo>
                    <a:cubicBezTo>
                      <a:pt x="27" y="84"/>
                      <a:pt x="20" y="77"/>
                      <a:pt x="15" y="69"/>
                    </a:cubicBezTo>
                    <a:cubicBezTo>
                      <a:pt x="9" y="61"/>
                      <a:pt x="5" y="54"/>
                      <a:pt x="3" y="47"/>
                    </a:cubicBezTo>
                    <a:cubicBezTo>
                      <a:pt x="1" y="40"/>
                      <a:pt x="0" y="34"/>
                      <a:pt x="0" y="29"/>
                    </a:cubicBezTo>
                    <a:cubicBezTo>
                      <a:pt x="0" y="24"/>
                      <a:pt x="1" y="19"/>
                      <a:pt x="3" y="16"/>
                    </a:cubicBezTo>
                    <a:cubicBezTo>
                      <a:pt x="6" y="10"/>
                      <a:pt x="9" y="6"/>
                      <a:pt x="14" y="4"/>
                    </a:cubicBezTo>
                    <a:cubicBezTo>
                      <a:pt x="18" y="1"/>
                      <a:pt x="24" y="0"/>
                      <a:pt x="29" y="1"/>
                    </a:cubicBezTo>
                    <a:cubicBezTo>
                      <a:pt x="35" y="1"/>
                      <a:pt x="41" y="3"/>
                      <a:pt x="47" y="6"/>
                    </a:cubicBezTo>
                    <a:cubicBezTo>
                      <a:pt x="53" y="9"/>
                      <a:pt x="59" y="13"/>
                      <a:pt x="65" y="18"/>
                    </a:cubicBezTo>
                    <a:cubicBezTo>
                      <a:pt x="157" y="95"/>
                      <a:pt x="157" y="95"/>
                      <a:pt x="157" y="95"/>
                    </a:cubicBezTo>
                    <a:cubicBezTo>
                      <a:pt x="159" y="98"/>
                      <a:pt x="162" y="99"/>
                      <a:pt x="163" y="100"/>
                    </a:cubicBezTo>
                    <a:cubicBezTo>
                      <a:pt x="165" y="101"/>
                      <a:pt x="168" y="101"/>
                      <a:pt x="170" y="101"/>
                    </a:cubicBezTo>
                    <a:cubicBezTo>
                      <a:pt x="171" y="101"/>
                      <a:pt x="173" y="100"/>
                      <a:pt x="174" y="99"/>
                    </a:cubicBezTo>
                    <a:cubicBezTo>
                      <a:pt x="176" y="98"/>
                      <a:pt x="177" y="96"/>
                      <a:pt x="178" y="96"/>
                    </a:cubicBezTo>
                    <a:cubicBezTo>
                      <a:pt x="185" y="102"/>
                      <a:pt x="185" y="102"/>
                      <a:pt x="185" y="102"/>
                    </a:cubicBezTo>
                    <a:cubicBezTo>
                      <a:pt x="166" y="141"/>
                      <a:pt x="166" y="141"/>
                      <a:pt x="166" y="141"/>
                    </a:cubicBezTo>
                    <a:cubicBezTo>
                      <a:pt x="158" y="135"/>
                      <a:pt x="158" y="135"/>
                      <a:pt x="158" y="135"/>
                    </a:cubicBezTo>
                    <a:cubicBezTo>
                      <a:pt x="159" y="134"/>
                      <a:pt x="159" y="132"/>
                      <a:pt x="160" y="129"/>
                    </a:cubicBezTo>
                    <a:cubicBezTo>
                      <a:pt x="160" y="127"/>
                      <a:pt x="160" y="125"/>
                      <a:pt x="160" y="124"/>
                    </a:cubicBezTo>
                    <a:cubicBezTo>
                      <a:pt x="160" y="122"/>
                      <a:pt x="159" y="119"/>
                      <a:pt x="157" y="117"/>
                    </a:cubicBezTo>
                    <a:cubicBezTo>
                      <a:pt x="155" y="115"/>
                      <a:pt x="153" y="113"/>
                      <a:pt x="151" y="111"/>
                    </a:cubicBezTo>
                    <a:cubicBezTo>
                      <a:pt x="65" y="38"/>
                      <a:pt x="65" y="38"/>
                      <a:pt x="65" y="38"/>
                    </a:cubicBezTo>
                    <a:cubicBezTo>
                      <a:pt x="61" y="35"/>
                      <a:pt x="56" y="31"/>
                      <a:pt x="51" y="28"/>
                    </a:cubicBezTo>
                    <a:cubicBezTo>
                      <a:pt x="47" y="25"/>
                      <a:pt x="42" y="22"/>
                      <a:pt x="37" y="21"/>
                    </a:cubicBezTo>
                    <a:cubicBezTo>
                      <a:pt x="32" y="19"/>
                      <a:pt x="28" y="19"/>
                      <a:pt x="24" y="19"/>
                    </a:cubicBezTo>
                    <a:cubicBezTo>
                      <a:pt x="20" y="20"/>
                      <a:pt x="16" y="23"/>
                      <a:pt x="14" y="28"/>
                    </a:cubicBezTo>
                    <a:cubicBezTo>
                      <a:pt x="12" y="33"/>
                      <a:pt x="11" y="38"/>
                      <a:pt x="12" y="44"/>
                    </a:cubicBezTo>
                    <a:cubicBezTo>
                      <a:pt x="13" y="49"/>
                      <a:pt x="15" y="55"/>
                      <a:pt x="18" y="60"/>
                    </a:cubicBezTo>
                    <a:cubicBezTo>
                      <a:pt x="21" y="65"/>
                      <a:pt x="25" y="70"/>
                      <a:pt x="29" y="75"/>
                    </a:cubicBezTo>
                    <a:cubicBezTo>
                      <a:pt x="32" y="79"/>
                      <a:pt x="37" y="83"/>
                      <a:pt x="41" y="87"/>
                    </a:cubicBezTo>
                    <a:cubicBezTo>
                      <a:pt x="105" y="140"/>
                      <a:pt x="105" y="140"/>
                      <a:pt x="105" y="140"/>
                    </a:cubicBezTo>
                    <a:cubicBezTo>
                      <a:pt x="113" y="147"/>
                      <a:pt x="120" y="152"/>
                      <a:pt x="125" y="156"/>
                    </a:cubicBezTo>
                    <a:cubicBezTo>
                      <a:pt x="131" y="160"/>
                      <a:pt x="135" y="161"/>
                      <a:pt x="137" y="161"/>
                    </a:cubicBezTo>
                    <a:cubicBezTo>
                      <a:pt x="140" y="161"/>
                      <a:pt x="142" y="161"/>
                      <a:pt x="144" y="159"/>
                    </a:cubicBezTo>
                    <a:cubicBezTo>
                      <a:pt x="147" y="157"/>
                      <a:pt x="148" y="155"/>
                      <a:pt x="149" y="154"/>
                    </a:cubicBezTo>
                    <a:cubicBezTo>
                      <a:pt x="157" y="161"/>
                      <a:pt x="157" y="161"/>
                      <a:pt x="157" y="161"/>
                    </a:cubicBezTo>
                    <a:cubicBezTo>
                      <a:pt x="138" y="199"/>
                      <a:pt x="138" y="199"/>
                      <a:pt x="138" y="199"/>
                    </a:cubicBezTo>
                    <a:lnTo>
                      <a:pt x="130" y="193"/>
                    </a:lnTo>
                    <a:close/>
                  </a:path>
                </a:pathLst>
              </a:custGeom>
              <a:solidFill>
                <a:srgbClr val="898989"/>
              </a:solidFill>
              <a:ln>
                <a:noFill/>
              </a:ln>
            </p:spPr>
            <p:txBody>
              <a:bodyPr anchor="ctr"/>
              <a:lstStyle/>
              <a:p>
                <a:pPr algn="ctr"/>
                <a:endParaRPr/>
              </a:p>
            </p:txBody>
          </p:sp>
          <p:sp>
            <p:nvSpPr>
              <p:cNvPr id="8" name="ïşḻiḑe">
                <a:extLst>
                  <a:ext uri="{FF2B5EF4-FFF2-40B4-BE49-F238E27FC236}">
                    <a16:creationId xmlns:a16="http://schemas.microsoft.com/office/drawing/2014/main" id="{EFA3EC8B-C6F5-56C4-2D30-6B656C5BD46C}"/>
                  </a:ext>
                </a:extLst>
              </p:cNvPr>
              <p:cNvSpPr/>
              <p:nvPr/>
            </p:nvSpPr>
            <p:spPr bwMode="auto">
              <a:xfrm>
                <a:off x="2279651" y="3140076"/>
                <a:ext cx="147638" cy="127000"/>
              </a:xfrm>
              <a:custGeom>
                <a:avLst/>
                <a:gdLst>
                  <a:gd name="T0" fmla="*/ 0 w 189"/>
                  <a:gd name="T1" fmla="*/ 104 h 161"/>
                  <a:gd name="T2" fmla="*/ 15 w 189"/>
                  <a:gd name="T3" fmla="*/ 62 h 161"/>
                  <a:gd name="T4" fmla="*/ 23 w 189"/>
                  <a:gd name="T5" fmla="*/ 67 h 161"/>
                  <a:gd name="T6" fmla="*/ 22 w 189"/>
                  <a:gd name="T7" fmla="*/ 78 h 161"/>
                  <a:gd name="T8" fmla="*/ 25 w 189"/>
                  <a:gd name="T9" fmla="*/ 84 h 161"/>
                  <a:gd name="T10" fmla="*/ 28 w 189"/>
                  <a:gd name="T11" fmla="*/ 86 h 161"/>
                  <a:gd name="T12" fmla="*/ 31 w 189"/>
                  <a:gd name="T13" fmla="*/ 87 h 161"/>
                  <a:gd name="T14" fmla="*/ 71 w 189"/>
                  <a:gd name="T15" fmla="*/ 102 h 161"/>
                  <a:gd name="T16" fmla="*/ 84 w 189"/>
                  <a:gd name="T17" fmla="*/ 66 h 161"/>
                  <a:gd name="T18" fmla="*/ 71 w 189"/>
                  <a:gd name="T19" fmla="*/ 54 h 161"/>
                  <a:gd name="T20" fmla="*/ 60 w 189"/>
                  <a:gd name="T21" fmla="*/ 45 h 161"/>
                  <a:gd name="T22" fmla="*/ 53 w 189"/>
                  <a:gd name="T23" fmla="*/ 38 h 161"/>
                  <a:gd name="T24" fmla="*/ 48 w 189"/>
                  <a:gd name="T25" fmla="*/ 35 h 161"/>
                  <a:gd name="T26" fmla="*/ 39 w 189"/>
                  <a:gd name="T27" fmla="*/ 35 h 161"/>
                  <a:gd name="T28" fmla="*/ 32 w 189"/>
                  <a:gd name="T29" fmla="*/ 43 h 161"/>
                  <a:gd name="T30" fmla="*/ 24 w 189"/>
                  <a:gd name="T31" fmla="*/ 38 h 161"/>
                  <a:gd name="T32" fmla="*/ 37 w 189"/>
                  <a:gd name="T33" fmla="*/ 0 h 161"/>
                  <a:gd name="T34" fmla="*/ 46 w 189"/>
                  <a:gd name="T35" fmla="*/ 5 h 161"/>
                  <a:gd name="T36" fmla="*/ 46 w 189"/>
                  <a:gd name="T37" fmla="*/ 10 h 161"/>
                  <a:gd name="T38" fmla="*/ 47 w 189"/>
                  <a:gd name="T39" fmla="*/ 17 h 161"/>
                  <a:gd name="T40" fmla="*/ 52 w 189"/>
                  <a:gd name="T41" fmla="*/ 25 h 161"/>
                  <a:gd name="T42" fmla="*/ 60 w 189"/>
                  <a:gd name="T43" fmla="*/ 34 h 161"/>
                  <a:gd name="T44" fmla="*/ 125 w 189"/>
                  <a:gd name="T45" fmla="*/ 95 h 161"/>
                  <a:gd name="T46" fmla="*/ 189 w 189"/>
                  <a:gd name="T47" fmla="*/ 156 h 161"/>
                  <a:gd name="T48" fmla="*/ 186 w 189"/>
                  <a:gd name="T49" fmla="*/ 161 h 161"/>
                  <a:gd name="T50" fmla="*/ 30 w 189"/>
                  <a:gd name="T51" fmla="*/ 105 h 161"/>
                  <a:gd name="T52" fmla="*/ 22 w 189"/>
                  <a:gd name="T53" fmla="*/ 103 h 161"/>
                  <a:gd name="T54" fmla="*/ 15 w 189"/>
                  <a:gd name="T55" fmla="*/ 103 h 161"/>
                  <a:gd name="T56" fmla="*/ 11 w 189"/>
                  <a:gd name="T57" fmla="*/ 106 h 161"/>
                  <a:gd name="T58" fmla="*/ 8 w 189"/>
                  <a:gd name="T59" fmla="*/ 109 h 161"/>
                  <a:gd name="T60" fmla="*/ 0 w 189"/>
                  <a:gd name="T61" fmla="*/ 104 h 161"/>
                  <a:gd name="T62" fmla="*/ 83 w 189"/>
                  <a:gd name="T63" fmla="*/ 106 h 161"/>
                  <a:gd name="T64" fmla="*/ 153 w 189"/>
                  <a:gd name="T65" fmla="*/ 131 h 161"/>
                  <a:gd name="T66" fmla="*/ 94 w 189"/>
                  <a:gd name="T67" fmla="*/ 75 h 161"/>
                  <a:gd name="T68" fmla="*/ 83 w 189"/>
                  <a:gd name="T69" fmla="*/ 10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61">
                    <a:moveTo>
                      <a:pt x="0" y="104"/>
                    </a:moveTo>
                    <a:cubicBezTo>
                      <a:pt x="15" y="62"/>
                      <a:pt x="15" y="62"/>
                      <a:pt x="15" y="62"/>
                    </a:cubicBezTo>
                    <a:cubicBezTo>
                      <a:pt x="23" y="67"/>
                      <a:pt x="23" y="67"/>
                      <a:pt x="23" y="67"/>
                    </a:cubicBezTo>
                    <a:cubicBezTo>
                      <a:pt x="22" y="71"/>
                      <a:pt x="22" y="75"/>
                      <a:pt x="22" y="78"/>
                    </a:cubicBezTo>
                    <a:cubicBezTo>
                      <a:pt x="23" y="81"/>
                      <a:pt x="24" y="83"/>
                      <a:pt x="25" y="84"/>
                    </a:cubicBezTo>
                    <a:cubicBezTo>
                      <a:pt x="26" y="85"/>
                      <a:pt x="27" y="85"/>
                      <a:pt x="28" y="86"/>
                    </a:cubicBezTo>
                    <a:cubicBezTo>
                      <a:pt x="29" y="86"/>
                      <a:pt x="30" y="87"/>
                      <a:pt x="31" y="87"/>
                    </a:cubicBezTo>
                    <a:cubicBezTo>
                      <a:pt x="71" y="102"/>
                      <a:pt x="71" y="102"/>
                      <a:pt x="71" y="102"/>
                    </a:cubicBezTo>
                    <a:cubicBezTo>
                      <a:pt x="84" y="66"/>
                      <a:pt x="84" y="66"/>
                      <a:pt x="84" y="66"/>
                    </a:cubicBezTo>
                    <a:cubicBezTo>
                      <a:pt x="79" y="62"/>
                      <a:pt x="75" y="58"/>
                      <a:pt x="71" y="54"/>
                    </a:cubicBezTo>
                    <a:cubicBezTo>
                      <a:pt x="67" y="51"/>
                      <a:pt x="64" y="48"/>
                      <a:pt x="60" y="45"/>
                    </a:cubicBezTo>
                    <a:cubicBezTo>
                      <a:pt x="57" y="42"/>
                      <a:pt x="55" y="40"/>
                      <a:pt x="53" y="38"/>
                    </a:cubicBezTo>
                    <a:cubicBezTo>
                      <a:pt x="51" y="37"/>
                      <a:pt x="49" y="36"/>
                      <a:pt x="48" y="35"/>
                    </a:cubicBezTo>
                    <a:cubicBezTo>
                      <a:pt x="45" y="33"/>
                      <a:pt x="42" y="33"/>
                      <a:pt x="39" y="35"/>
                    </a:cubicBezTo>
                    <a:cubicBezTo>
                      <a:pt x="36" y="37"/>
                      <a:pt x="34" y="39"/>
                      <a:pt x="32" y="43"/>
                    </a:cubicBezTo>
                    <a:cubicBezTo>
                      <a:pt x="24" y="38"/>
                      <a:pt x="24" y="38"/>
                      <a:pt x="24" y="38"/>
                    </a:cubicBezTo>
                    <a:cubicBezTo>
                      <a:pt x="37" y="0"/>
                      <a:pt x="37" y="0"/>
                      <a:pt x="37" y="0"/>
                    </a:cubicBezTo>
                    <a:cubicBezTo>
                      <a:pt x="46" y="5"/>
                      <a:pt x="46" y="5"/>
                      <a:pt x="46" y="5"/>
                    </a:cubicBezTo>
                    <a:cubicBezTo>
                      <a:pt x="46" y="6"/>
                      <a:pt x="45" y="8"/>
                      <a:pt x="46" y="10"/>
                    </a:cubicBezTo>
                    <a:cubicBezTo>
                      <a:pt x="46" y="13"/>
                      <a:pt x="46" y="15"/>
                      <a:pt x="47" y="17"/>
                    </a:cubicBezTo>
                    <a:cubicBezTo>
                      <a:pt x="48" y="20"/>
                      <a:pt x="50" y="23"/>
                      <a:pt x="52" y="25"/>
                    </a:cubicBezTo>
                    <a:cubicBezTo>
                      <a:pt x="54" y="28"/>
                      <a:pt x="57" y="31"/>
                      <a:pt x="60" y="34"/>
                    </a:cubicBezTo>
                    <a:cubicBezTo>
                      <a:pt x="79" y="53"/>
                      <a:pt x="101" y="73"/>
                      <a:pt x="125" y="95"/>
                    </a:cubicBezTo>
                    <a:cubicBezTo>
                      <a:pt x="149" y="118"/>
                      <a:pt x="170" y="138"/>
                      <a:pt x="189" y="156"/>
                    </a:cubicBezTo>
                    <a:cubicBezTo>
                      <a:pt x="186" y="161"/>
                      <a:pt x="186" y="161"/>
                      <a:pt x="186" y="161"/>
                    </a:cubicBezTo>
                    <a:cubicBezTo>
                      <a:pt x="30" y="105"/>
                      <a:pt x="30" y="105"/>
                      <a:pt x="30" y="105"/>
                    </a:cubicBezTo>
                    <a:cubicBezTo>
                      <a:pt x="27" y="104"/>
                      <a:pt x="24" y="103"/>
                      <a:pt x="22" y="103"/>
                    </a:cubicBezTo>
                    <a:cubicBezTo>
                      <a:pt x="20" y="102"/>
                      <a:pt x="18" y="102"/>
                      <a:pt x="15" y="103"/>
                    </a:cubicBezTo>
                    <a:cubicBezTo>
                      <a:pt x="14" y="103"/>
                      <a:pt x="12" y="104"/>
                      <a:pt x="11" y="106"/>
                    </a:cubicBezTo>
                    <a:cubicBezTo>
                      <a:pt x="10" y="107"/>
                      <a:pt x="9" y="108"/>
                      <a:pt x="8" y="109"/>
                    </a:cubicBezTo>
                    <a:cubicBezTo>
                      <a:pt x="0" y="104"/>
                      <a:pt x="0" y="104"/>
                      <a:pt x="0" y="104"/>
                    </a:cubicBezTo>
                    <a:close/>
                    <a:moveTo>
                      <a:pt x="83" y="106"/>
                    </a:moveTo>
                    <a:cubicBezTo>
                      <a:pt x="153" y="131"/>
                      <a:pt x="153" y="131"/>
                      <a:pt x="153" y="131"/>
                    </a:cubicBezTo>
                    <a:cubicBezTo>
                      <a:pt x="94" y="75"/>
                      <a:pt x="94" y="75"/>
                      <a:pt x="94" y="75"/>
                    </a:cubicBezTo>
                    <a:lnTo>
                      <a:pt x="83" y="106"/>
                    </a:lnTo>
                    <a:close/>
                  </a:path>
                </a:pathLst>
              </a:custGeom>
              <a:solidFill>
                <a:srgbClr val="898989"/>
              </a:solidFill>
              <a:ln>
                <a:noFill/>
              </a:ln>
            </p:spPr>
            <p:txBody>
              <a:bodyPr anchor="ctr"/>
              <a:lstStyle/>
              <a:p>
                <a:pPr algn="ctr"/>
                <a:endParaRPr/>
              </a:p>
            </p:txBody>
          </p:sp>
          <p:sp>
            <p:nvSpPr>
              <p:cNvPr id="9" name="ïṡļiḑê">
                <a:extLst>
                  <a:ext uri="{FF2B5EF4-FFF2-40B4-BE49-F238E27FC236}">
                    <a16:creationId xmlns:a16="http://schemas.microsoft.com/office/drawing/2014/main" id="{BBECECA4-4655-37CC-19E7-6B3369143E50}"/>
                  </a:ext>
                </a:extLst>
              </p:cNvPr>
              <p:cNvSpPr/>
              <p:nvPr/>
            </p:nvSpPr>
            <p:spPr bwMode="auto">
              <a:xfrm>
                <a:off x="2266951" y="3238501"/>
                <a:ext cx="152400" cy="103188"/>
              </a:xfrm>
              <a:custGeom>
                <a:avLst/>
                <a:gdLst>
                  <a:gd name="T0" fmla="*/ 56 w 193"/>
                  <a:gd name="T1" fmla="*/ 105 h 132"/>
                  <a:gd name="T2" fmla="*/ 0 w 193"/>
                  <a:gd name="T3" fmla="*/ 89 h 132"/>
                  <a:gd name="T4" fmla="*/ 12 w 193"/>
                  <a:gd name="T5" fmla="*/ 0 h 132"/>
                  <a:gd name="T6" fmla="*/ 16 w 193"/>
                  <a:gd name="T7" fmla="*/ 1 h 132"/>
                  <a:gd name="T8" fmla="*/ 175 w 193"/>
                  <a:gd name="T9" fmla="*/ 108 h 132"/>
                  <a:gd name="T10" fmla="*/ 178 w 193"/>
                  <a:gd name="T11" fmla="*/ 83 h 132"/>
                  <a:gd name="T12" fmla="*/ 179 w 193"/>
                  <a:gd name="T13" fmla="*/ 75 h 132"/>
                  <a:gd name="T14" fmla="*/ 178 w 193"/>
                  <a:gd name="T15" fmla="*/ 70 h 132"/>
                  <a:gd name="T16" fmla="*/ 166 w 193"/>
                  <a:gd name="T17" fmla="*/ 55 h 132"/>
                  <a:gd name="T18" fmla="*/ 141 w 193"/>
                  <a:gd name="T19" fmla="*/ 39 h 132"/>
                  <a:gd name="T20" fmla="*/ 142 w 193"/>
                  <a:gd name="T21" fmla="*/ 34 h 132"/>
                  <a:gd name="T22" fmla="*/ 193 w 193"/>
                  <a:gd name="T23" fmla="*/ 49 h 132"/>
                  <a:gd name="T24" fmla="*/ 182 w 193"/>
                  <a:gd name="T25" fmla="*/ 132 h 132"/>
                  <a:gd name="T26" fmla="*/ 177 w 193"/>
                  <a:gd name="T27" fmla="*/ 131 h 132"/>
                  <a:gd name="T28" fmla="*/ 19 w 193"/>
                  <a:gd name="T29" fmla="*/ 23 h 132"/>
                  <a:gd name="T30" fmla="*/ 16 w 193"/>
                  <a:gd name="T31" fmla="*/ 50 h 132"/>
                  <a:gd name="T32" fmla="*/ 15 w 193"/>
                  <a:gd name="T33" fmla="*/ 64 h 132"/>
                  <a:gd name="T34" fmla="*/ 19 w 193"/>
                  <a:gd name="T35" fmla="*/ 75 h 132"/>
                  <a:gd name="T36" fmla="*/ 38 w 193"/>
                  <a:gd name="T37" fmla="*/ 89 h 132"/>
                  <a:gd name="T38" fmla="*/ 57 w 193"/>
                  <a:gd name="T39" fmla="*/ 100 h 132"/>
                  <a:gd name="T40" fmla="*/ 56 w 193"/>
                  <a:gd name="T41" fmla="*/ 10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32">
                    <a:moveTo>
                      <a:pt x="56" y="105"/>
                    </a:moveTo>
                    <a:cubicBezTo>
                      <a:pt x="0" y="89"/>
                      <a:pt x="0" y="89"/>
                      <a:pt x="0" y="89"/>
                    </a:cubicBezTo>
                    <a:cubicBezTo>
                      <a:pt x="12" y="0"/>
                      <a:pt x="12" y="0"/>
                      <a:pt x="12" y="0"/>
                    </a:cubicBezTo>
                    <a:cubicBezTo>
                      <a:pt x="16" y="1"/>
                      <a:pt x="16" y="1"/>
                      <a:pt x="16" y="1"/>
                    </a:cubicBezTo>
                    <a:cubicBezTo>
                      <a:pt x="175" y="108"/>
                      <a:pt x="175" y="108"/>
                      <a:pt x="175" y="108"/>
                    </a:cubicBezTo>
                    <a:cubicBezTo>
                      <a:pt x="178" y="83"/>
                      <a:pt x="178" y="83"/>
                      <a:pt x="178" y="83"/>
                    </a:cubicBezTo>
                    <a:cubicBezTo>
                      <a:pt x="178" y="80"/>
                      <a:pt x="178" y="77"/>
                      <a:pt x="179" y="75"/>
                    </a:cubicBezTo>
                    <a:cubicBezTo>
                      <a:pt x="179" y="73"/>
                      <a:pt x="179" y="71"/>
                      <a:pt x="178" y="70"/>
                    </a:cubicBezTo>
                    <a:cubicBezTo>
                      <a:pt x="178" y="66"/>
                      <a:pt x="173" y="61"/>
                      <a:pt x="166" y="55"/>
                    </a:cubicBezTo>
                    <a:cubicBezTo>
                      <a:pt x="158" y="49"/>
                      <a:pt x="150" y="44"/>
                      <a:pt x="141" y="39"/>
                    </a:cubicBezTo>
                    <a:cubicBezTo>
                      <a:pt x="142" y="34"/>
                      <a:pt x="142" y="34"/>
                      <a:pt x="142" y="34"/>
                    </a:cubicBezTo>
                    <a:cubicBezTo>
                      <a:pt x="193" y="49"/>
                      <a:pt x="193" y="49"/>
                      <a:pt x="193" y="49"/>
                    </a:cubicBezTo>
                    <a:cubicBezTo>
                      <a:pt x="182" y="132"/>
                      <a:pt x="182" y="132"/>
                      <a:pt x="182" y="132"/>
                    </a:cubicBezTo>
                    <a:cubicBezTo>
                      <a:pt x="177" y="131"/>
                      <a:pt x="177" y="131"/>
                      <a:pt x="177" y="131"/>
                    </a:cubicBezTo>
                    <a:cubicBezTo>
                      <a:pt x="19" y="23"/>
                      <a:pt x="19" y="23"/>
                      <a:pt x="19" y="23"/>
                    </a:cubicBezTo>
                    <a:cubicBezTo>
                      <a:pt x="16" y="50"/>
                      <a:pt x="16" y="50"/>
                      <a:pt x="16" y="50"/>
                    </a:cubicBezTo>
                    <a:cubicBezTo>
                      <a:pt x="15" y="54"/>
                      <a:pt x="15" y="59"/>
                      <a:pt x="15" y="64"/>
                    </a:cubicBezTo>
                    <a:cubicBezTo>
                      <a:pt x="16" y="69"/>
                      <a:pt x="17" y="73"/>
                      <a:pt x="19" y="75"/>
                    </a:cubicBezTo>
                    <a:cubicBezTo>
                      <a:pt x="24" y="80"/>
                      <a:pt x="30" y="84"/>
                      <a:pt x="38" y="89"/>
                    </a:cubicBezTo>
                    <a:cubicBezTo>
                      <a:pt x="45" y="94"/>
                      <a:pt x="51" y="97"/>
                      <a:pt x="57" y="100"/>
                    </a:cubicBezTo>
                    <a:lnTo>
                      <a:pt x="56" y="105"/>
                    </a:lnTo>
                    <a:close/>
                  </a:path>
                </a:pathLst>
              </a:custGeom>
              <a:solidFill>
                <a:srgbClr val="898989"/>
              </a:solidFill>
              <a:ln>
                <a:noFill/>
              </a:ln>
            </p:spPr>
            <p:txBody>
              <a:bodyPr anchor="ctr"/>
              <a:lstStyle/>
              <a:p>
                <a:pPr algn="ctr"/>
                <a:endParaRPr/>
              </a:p>
            </p:txBody>
          </p:sp>
          <p:sp>
            <p:nvSpPr>
              <p:cNvPr id="10" name="ï$ḷiḋe">
                <a:extLst>
                  <a:ext uri="{FF2B5EF4-FFF2-40B4-BE49-F238E27FC236}">
                    <a16:creationId xmlns:a16="http://schemas.microsoft.com/office/drawing/2014/main" id="{6389B881-1657-76B6-3286-2FA5F858AEB0}"/>
                  </a:ext>
                </a:extLst>
              </p:cNvPr>
              <p:cNvSpPr/>
              <p:nvPr/>
            </p:nvSpPr>
            <p:spPr bwMode="auto">
              <a:xfrm>
                <a:off x="2251076" y="3325813"/>
                <a:ext cx="152400" cy="112713"/>
              </a:xfrm>
              <a:custGeom>
                <a:avLst/>
                <a:gdLst>
                  <a:gd name="T0" fmla="*/ 0 w 194"/>
                  <a:gd name="T1" fmla="*/ 115 h 143"/>
                  <a:gd name="T2" fmla="*/ 4 w 194"/>
                  <a:gd name="T3" fmla="*/ 69 h 143"/>
                  <a:gd name="T4" fmla="*/ 13 w 194"/>
                  <a:gd name="T5" fmla="*/ 70 h 143"/>
                  <a:gd name="T6" fmla="*/ 14 w 194"/>
                  <a:gd name="T7" fmla="*/ 76 h 143"/>
                  <a:gd name="T8" fmla="*/ 15 w 194"/>
                  <a:gd name="T9" fmla="*/ 81 h 143"/>
                  <a:gd name="T10" fmla="*/ 19 w 194"/>
                  <a:gd name="T11" fmla="*/ 85 h 143"/>
                  <a:gd name="T12" fmla="*/ 27 w 194"/>
                  <a:gd name="T13" fmla="*/ 87 h 143"/>
                  <a:gd name="T14" fmla="*/ 92 w 194"/>
                  <a:gd name="T15" fmla="*/ 97 h 143"/>
                  <a:gd name="T16" fmla="*/ 97 w 194"/>
                  <a:gd name="T17" fmla="*/ 45 h 143"/>
                  <a:gd name="T18" fmla="*/ 33 w 194"/>
                  <a:gd name="T19" fmla="*/ 35 h 143"/>
                  <a:gd name="T20" fmla="*/ 25 w 194"/>
                  <a:gd name="T21" fmla="*/ 35 h 143"/>
                  <a:gd name="T22" fmla="*/ 20 w 194"/>
                  <a:gd name="T23" fmla="*/ 38 h 143"/>
                  <a:gd name="T24" fmla="*/ 17 w 194"/>
                  <a:gd name="T25" fmla="*/ 42 h 143"/>
                  <a:gd name="T26" fmla="*/ 15 w 194"/>
                  <a:gd name="T27" fmla="*/ 47 h 143"/>
                  <a:gd name="T28" fmla="*/ 6 w 194"/>
                  <a:gd name="T29" fmla="*/ 46 h 143"/>
                  <a:gd name="T30" fmla="*/ 10 w 194"/>
                  <a:gd name="T31" fmla="*/ 0 h 143"/>
                  <a:gd name="T32" fmla="*/ 19 w 194"/>
                  <a:gd name="T33" fmla="*/ 1 h 143"/>
                  <a:gd name="T34" fmla="*/ 20 w 194"/>
                  <a:gd name="T35" fmla="*/ 7 h 143"/>
                  <a:gd name="T36" fmla="*/ 21 w 194"/>
                  <a:gd name="T37" fmla="*/ 12 h 143"/>
                  <a:gd name="T38" fmla="*/ 25 w 194"/>
                  <a:gd name="T39" fmla="*/ 16 h 143"/>
                  <a:gd name="T40" fmla="*/ 33 w 194"/>
                  <a:gd name="T41" fmla="*/ 18 h 143"/>
                  <a:gd name="T42" fmla="*/ 166 w 194"/>
                  <a:gd name="T43" fmla="*/ 38 h 143"/>
                  <a:gd name="T44" fmla="*/ 173 w 194"/>
                  <a:gd name="T45" fmla="*/ 38 h 143"/>
                  <a:gd name="T46" fmla="*/ 179 w 194"/>
                  <a:gd name="T47" fmla="*/ 36 h 143"/>
                  <a:gd name="T48" fmla="*/ 182 w 194"/>
                  <a:gd name="T49" fmla="*/ 31 h 143"/>
                  <a:gd name="T50" fmla="*/ 184 w 194"/>
                  <a:gd name="T51" fmla="*/ 26 h 143"/>
                  <a:gd name="T52" fmla="*/ 194 w 194"/>
                  <a:gd name="T53" fmla="*/ 27 h 143"/>
                  <a:gd name="T54" fmla="*/ 189 w 194"/>
                  <a:gd name="T55" fmla="*/ 74 h 143"/>
                  <a:gd name="T56" fmla="*/ 180 w 194"/>
                  <a:gd name="T57" fmla="*/ 72 h 143"/>
                  <a:gd name="T58" fmla="*/ 180 w 194"/>
                  <a:gd name="T59" fmla="*/ 67 h 143"/>
                  <a:gd name="T60" fmla="*/ 178 w 194"/>
                  <a:gd name="T61" fmla="*/ 62 h 143"/>
                  <a:gd name="T62" fmla="*/ 173 w 194"/>
                  <a:gd name="T63" fmla="*/ 57 h 143"/>
                  <a:gd name="T64" fmla="*/ 165 w 194"/>
                  <a:gd name="T65" fmla="*/ 55 h 143"/>
                  <a:gd name="T66" fmla="*/ 109 w 194"/>
                  <a:gd name="T67" fmla="*/ 47 h 143"/>
                  <a:gd name="T68" fmla="*/ 104 w 194"/>
                  <a:gd name="T69" fmla="*/ 99 h 143"/>
                  <a:gd name="T70" fmla="*/ 160 w 194"/>
                  <a:gd name="T71" fmla="*/ 107 h 143"/>
                  <a:gd name="T72" fmla="*/ 167 w 194"/>
                  <a:gd name="T73" fmla="*/ 107 h 143"/>
                  <a:gd name="T74" fmla="*/ 173 w 194"/>
                  <a:gd name="T75" fmla="*/ 105 h 143"/>
                  <a:gd name="T76" fmla="*/ 176 w 194"/>
                  <a:gd name="T77" fmla="*/ 100 h 143"/>
                  <a:gd name="T78" fmla="*/ 178 w 194"/>
                  <a:gd name="T79" fmla="*/ 95 h 143"/>
                  <a:gd name="T80" fmla="*/ 188 w 194"/>
                  <a:gd name="T81" fmla="*/ 96 h 143"/>
                  <a:gd name="T82" fmla="*/ 183 w 194"/>
                  <a:gd name="T83" fmla="*/ 143 h 143"/>
                  <a:gd name="T84" fmla="*/ 174 w 194"/>
                  <a:gd name="T85" fmla="*/ 141 h 143"/>
                  <a:gd name="T86" fmla="*/ 174 w 194"/>
                  <a:gd name="T87" fmla="*/ 136 h 143"/>
                  <a:gd name="T88" fmla="*/ 172 w 194"/>
                  <a:gd name="T89" fmla="*/ 131 h 143"/>
                  <a:gd name="T90" fmla="*/ 167 w 194"/>
                  <a:gd name="T91" fmla="*/ 126 h 143"/>
                  <a:gd name="T92" fmla="*/ 159 w 194"/>
                  <a:gd name="T93" fmla="*/ 124 h 143"/>
                  <a:gd name="T94" fmla="*/ 27 w 194"/>
                  <a:gd name="T95" fmla="*/ 104 h 143"/>
                  <a:gd name="T96" fmla="*/ 19 w 194"/>
                  <a:gd name="T97" fmla="*/ 104 h 143"/>
                  <a:gd name="T98" fmla="*/ 14 w 194"/>
                  <a:gd name="T99" fmla="*/ 107 h 143"/>
                  <a:gd name="T100" fmla="*/ 11 w 194"/>
                  <a:gd name="T101" fmla="*/ 111 h 143"/>
                  <a:gd name="T102" fmla="*/ 9 w 194"/>
                  <a:gd name="T103" fmla="*/ 116 h 143"/>
                  <a:gd name="T104" fmla="*/ 0 w 194"/>
                  <a:gd name="T10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43">
                    <a:moveTo>
                      <a:pt x="0" y="115"/>
                    </a:moveTo>
                    <a:cubicBezTo>
                      <a:pt x="4" y="69"/>
                      <a:pt x="4" y="69"/>
                      <a:pt x="4" y="69"/>
                    </a:cubicBezTo>
                    <a:cubicBezTo>
                      <a:pt x="13" y="70"/>
                      <a:pt x="13" y="70"/>
                      <a:pt x="13" y="70"/>
                    </a:cubicBezTo>
                    <a:cubicBezTo>
                      <a:pt x="13" y="72"/>
                      <a:pt x="13" y="73"/>
                      <a:pt x="14" y="76"/>
                    </a:cubicBezTo>
                    <a:cubicBezTo>
                      <a:pt x="14" y="78"/>
                      <a:pt x="14" y="80"/>
                      <a:pt x="15" y="81"/>
                    </a:cubicBezTo>
                    <a:cubicBezTo>
                      <a:pt x="16" y="83"/>
                      <a:pt x="17" y="84"/>
                      <a:pt x="19" y="85"/>
                    </a:cubicBezTo>
                    <a:cubicBezTo>
                      <a:pt x="21" y="86"/>
                      <a:pt x="24" y="87"/>
                      <a:pt x="27" y="87"/>
                    </a:cubicBezTo>
                    <a:cubicBezTo>
                      <a:pt x="92" y="97"/>
                      <a:pt x="92" y="97"/>
                      <a:pt x="92" y="97"/>
                    </a:cubicBezTo>
                    <a:cubicBezTo>
                      <a:pt x="97" y="45"/>
                      <a:pt x="97" y="45"/>
                      <a:pt x="97" y="45"/>
                    </a:cubicBezTo>
                    <a:cubicBezTo>
                      <a:pt x="33" y="35"/>
                      <a:pt x="33" y="35"/>
                      <a:pt x="33" y="35"/>
                    </a:cubicBezTo>
                    <a:cubicBezTo>
                      <a:pt x="30" y="35"/>
                      <a:pt x="28" y="35"/>
                      <a:pt x="25" y="35"/>
                    </a:cubicBezTo>
                    <a:cubicBezTo>
                      <a:pt x="23" y="35"/>
                      <a:pt x="21" y="36"/>
                      <a:pt x="20" y="38"/>
                    </a:cubicBezTo>
                    <a:cubicBezTo>
                      <a:pt x="19" y="39"/>
                      <a:pt x="18" y="40"/>
                      <a:pt x="17" y="42"/>
                    </a:cubicBezTo>
                    <a:cubicBezTo>
                      <a:pt x="16" y="44"/>
                      <a:pt x="15" y="46"/>
                      <a:pt x="15" y="47"/>
                    </a:cubicBezTo>
                    <a:cubicBezTo>
                      <a:pt x="6" y="46"/>
                      <a:pt x="6" y="46"/>
                      <a:pt x="6" y="46"/>
                    </a:cubicBezTo>
                    <a:cubicBezTo>
                      <a:pt x="10" y="0"/>
                      <a:pt x="10" y="0"/>
                      <a:pt x="10" y="0"/>
                    </a:cubicBezTo>
                    <a:cubicBezTo>
                      <a:pt x="19" y="1"/>
                      <a:pt x="19" y="1"/>
                      <a:pt x="19" y="1"/>
                    </a:cubicBezTo>
                    <a:cubicBezTo>
                      <a:pt x="19" y="2"/>
                      <a:pt x="19" y="4"/>
                      <a:pt x="20" y="7"/>
                    </a:cubicBezTo>
                    <a:cubicBezTo>
                      <a:pt x="20" y="9"/>
                      <a:pt x="20" y="11"/>
                      <a:pt x="21" y="12"/>
                    </a:cubicBezTo>
                    <a:cubicBezTo>
                      <a:pt x="22" y="14"/>
                      <a:pt x="23" y="15"/>
                      <a:pt x="25" y="16"/>
                    </a:cubicBezTo>
                    <a:cubicBezTo>
                      <a:pt x="27" y="17"/>
                      <a:pt x="30" y="18"/>
                      <a:pt x="33" y="18"/>
                    </a:cubicBezTo>
                    <a:cubicBezTo>
                      <a:pt x="166" y="38"/>
                      <a:pt x="166" y="38"/>
                      <a:pt x="166" y="38"/>
                    </a:cubicBezTo>
                    <a:cubicBezTo>
                      <a:pt x="168" y="39"/>
                      <a:pt x="171" y="39"/>
                      <a:pt x="173" y="38"/>
                    </a:cubicBezTo>
                    <a:cubicBezTo>
                      <a:pt x="176" y="38"/>
                      <a:pt x="177" y="37"/>
                      <a:pt x="179" y="36"/>
                    </a:cubicBezTo>
                    <a:cubicBezTo>
                      <a:pt x="180" y="34"/>
                      <a:pt x="181" y="33"/>
                      <a:pt x="182" y="31"/>
                    </a:cubicBezTo>
                    <a:cubicBezTo>
                      <a:pt x="183" y="29"/>
                      <a:pt x="184" y="27"/>
                      <a:pt x="184" y="26"/>
                    </a:cubicBezTo>
                    <a:cubicBezTo>
                      <a:pt x="194" y="27"/>
                      <a:pt x="194" y="27"/>
                      <a:pt x="194" y="27"/>
                    </a:cubicBezTo>
                    <a:cubicBezTo>
                      <a:pt x="189" y="74"/>
                      <a:pt x="189" y="74"/>
                      <a:pt x="189" y="74"/>
                    </a:cubicBezTo>
                    <a:cubicBezTo>
                      <a:pt x="180" y="72"/>
                      <a:pt x="180" y="72"/>
                      <a:pt x="180" y="72"/>
                    </a:cubicBezTo>
                    <a:cubicBezTo>
                      <a:pt x="180" y="71"/>
                      <a:pt x="180" y="69"/>
                      <a:pt x="180" y="67"/>
                    </a:cubicBezTo>
                    <a:cubicBezTo>
                      <a:pt x="179" y="64"/>
                      <a:pt x="179" y="63"/>
                      <a:pt x="178" y="62"/>
                    </a:cubicBezTo>
                    <a:cubicBezTo>
                      <a:pt x="177" y="60"/>
                      <a:pt x="176" y="58"/>
                      <a:pt x="173" y="57"/>
                    </a:cubicBezTo>
                    <a:cubicBezTo>
                      <a:pt x="171" y="56"/>
                      <a:pt x="168" y="56"/>
                      <a:pt x="165" y="55"/>
                    </a:cubicBezTo>
                    <a:cubicBezTo>
                      <a:pt x="109" y="47"/>
                      <a:pt x="109" y="47"/>
                      <a:pt x="109" y="47"/>
                    </a:cubicBezTo>
                    <a:cubicBezTo>
                      <a:pt x="104" y="99"/>
                      <a:pt x="104" y="99"/>
                      <a:pt x="104" y="99"/>
                    </a:cubicBezTo>
                    <a:cubicBezTo>
                      <a:pt x="160" y="107"/>
                      <a:pt x="160" y="107"/>
                      <a:pt x="160" y="107"/>
                    </a:cubicBezTo>
                    <a:cubicBezTo>
                      <a:pt x="162" y="108"/>
                      <a:pt x="165" y="108"/>
                      <a:pt x="167" y="107"/>
                    </a:cubicBezTo>
                    <a:cubicBezTo>
                      <a:pt x="170" y="107"/>
                      <a:pt x="171" y="106"/>
                      <a:pt x="173" y="105"/>
                    </a:cubicBezTo>
                    <a:cubicBezTo>
                      <a:pt x="174" y="104"/>
                      <a:pt x="175" y="102"/>
                      <a:pt x="176" y="100"/>
                    </a:cubicBezTo>
                    <a:cubicBezTo>
                      <a:pt x="177" y="98"/>
                      <a:pt x="178" y="97"/>
                      <a:pt x="178" y="95"/>
                    </a:cubicBezTo>
                    <a:cubicBezTo>
                      <a:pt x="188" y="96"/>
                      <a:pt x="188" y="96"/>
                      <a:pt x="188" y="96"/>
                    </a:cubicBezTo>
                    <a:cubicBezTo>
                      <a:pt x="183" y="143"/>
                      <a:pt x="183" y="143"/>
                      <a:pt x="183" y="143"/>
                    </a:cubicBezTo>
                    <a:cubicBezTo>
                      <a:pt x="174" y="141"/>
                      <a:pt x="174" y="141"/>
                      <a:pt x="174" y="141"/>
                    </a:cubicBezTo>
                    <a:cubicBezTo>
                      <a:pt x="174" y="140"/>
                      <a:pt x="174" y="138"/>
                      <a:pt x="174" y="136"/>
                    </a:cubicBezTo>
                    <a:cubicBezTo>
                      <a:pt x="173" y="134"/>
                      <a:pt x="173" y="132"/>
                      <a:pt x="172" y="131"/>
                    </a:cubicBezTo>
                    <a:cubicBezTo>
                      <a:pt x="171" y="129"/>
                      <a:pt x="170" y="127"/>
                      <a:pt x="167" y="126"/>
                    </a:cubicBezTo>
                    <a:cubicBezTo>
                      <a:pt x="165" y="125"/>
                      <a:pt x="162" y="125"/>
                      <a:pt x="159" y="124"/>
                    </a:cubicBezTo>
                    <a:cubicBezTo>
                      <a:pt x="27" y="104"/>
                      <a:pt x="27" y="104"/>
                      <a:pt x="27" y="104"/>
                    </a:cubicBezTo>
                    <a:cubicBezTo>
                      <a:pt x="24" y="104"/>
                      <a:pt x="22" y="104"/>
                      <a:pt x="19" y="104"/>
                    </a:cubicBezTo>
                    <a:cubicBezTo>
                      <a:pt x="17" y="104"/>
                      <a:pt x="15" y="105"/>
                      <a:pt x="14" y="107"/>
                    </a:cubicBezTo>
                    <a:cubicBezTo>
                      <a:pt x="13" y="108"/>
                      <a:pt x="12" y="109"/>
                      <a:pt x="11" y="111"/>
                    </a:cubicBezTo>
                    <a:cubicBezTo>
                      <a:pt x="10" y="113"/>
                      <a:pt x="9" y="115"/>
                      <a:pt x="9" y="116"/>
                    </a:cubicBezTo>
                    <a:lnTo>
                      <a:pt x="0" y="115"/>
                    </a:lnTo>
                    <a:close/>
                  </a:path>
                </a:pathLst>
              </a:custGeom>
              <a:solidFill>
                <a:srgbClr val="898989"/>
              </a:solidFill>
              <a:ln>
                <a:noFill/>
              </a:ln>
            </p:spPr>
            <p:txBody>
              <a:bodyPr anchor="ctr"/>
              <a:lstStyle/>
              <a:p>
                <a:pPr algn="ctr"/>
                <a:endParaRPr/>
              </a:p>
            </p:txBody>
          </p:sp>
          <p:sp>
            <p:nvSpPr>
              <p:cNvPr id="11" name="iś1íḋè">
                <a:extLst>
                  <a:ext uri="{FF2B5EF4-FFF2-40B4-BE49-F238E27FC236}">
                    <a16:creationId xmlns:a16="http://schemas.microsoft.com/office/drawing/2014/main" id="{3019F4DB-8DBF-3761-6144-C39CB38A0184}"/>
                  </a:ext>
                </a:extLst>
              </p:cNvPr>
              <p:cNvSpPr/>
              <p:nvPr/>
            </p:nvSpPr>
            <p:spPr bwMode="auto">
              <a:xfrm>
                <a:off x="2252663" y="3433763"/>
                <a:ext cx="150813" cy="87313"/>
              </a:xfrm>
              <a:custGeom>
                <a:avLst/>
                <a:gdLst>
                  <a:gd name="T0" fmla="*/ 169 w 193"/>
                  <a:gd name="T1" fmla="*/ 85 h 111"/>
                  <a:gd name="T2" fmla="*/ 140 w 193"/>
                  <a:gd name="T3" fmla="*/ 100 h 111"/>
                  <a:gd name="T4" fmla="*/ 100 w 193"/>
                  <a:gd name="T5" fmla="*/ 109 h 111"/>
                  <a:gd name="T6" fmla="*/ 60 w 193"/>
                  <a:gd name="T7" fmla="*/ 110 h 111"/>
                  <a:gd name="T8" fmla="*/ 29 w 193"/>
                  <a:gd name="T9" fmla="*/ 102 h 111"/>
                  <a:gd name="T10" fmla="*/ 8 w 193"/>
                  <a:gd name="T11" fmla="*/ 87 h 111"/>
                  <a:gd name="T12" fmla="*/ 0 w 193"/>
                  <a:gd name="T13" fmla="*/ 68 h 111"/>
                  <a:gd name="T14" fmla="*/ 6 w 193"/>
                  <a:gd name="T15" fmla="*/ 45 h 111"/>
                  <a:gd name="T16" fmla="*/ 25 w 193"/>
                  <a:gd name="T17" fmla="*/ 26 h 111"/>
                  <a:gd name="T18" fmla="*/ 54 w 193"/>
                  <a:gd name="T19" fmla="*/ 11 h 111"/>
                  <a:gd name="T20" fmla="*/ 92 w 193"/>
                  <a:gd name="T21" fmla="*/ 2 h 111"/>
                  <a:gd name="T22" fmla="*/ 133 w 193"/>
                  <a:gd name="T23" fmla="*/ 1 h 111"/>
                  <a:gd name="T24" fmla="*/ 164 w 193"/>
                  <a:gd name="T25" fmla="*/ 9 h 111"/>
                  <a:gd name="T26" fmla="*/ 185 w 193"/>
                  <a:gd name="T27" fmla="*/ 24 h 111"/>
                  <a:gd name="T28" fmla="*/ 193 w 193"/>
                  <a:gd name="T29" fmla="*/ 43 h 111"/>
                  <a:gd name="T30" fmla="*/ 188 w 193"/>
                  <a:gd name="T31" fmla="*/ 65 h 111"/>
                  <a:gd name="T32" fmla="*/ 169 w 193"/>
                  <a:gd name="T33" fmla="*/ 85 h 111"/>
                  <a:gd name="T34" fmla="*/ 38 w 193"/>
                  <a:gd name="T35" fmla="*/ 89 h 111"/>
                  <a:gd name="T36" fmla="*/ 65 w 193"/>
                  <a:gd name="T37" fmla="*/ 92 h 111"/>
                  <a:gd name="T38" fmla="*/ 99 w 193"/>
                  <a:gd name="T39" fmla="*/ 90 h 111"/>
                  <a:gd name="T40" fmla="*/ 133 w 193"/>
                  <a:gd name="T41" fmla="*/ 84 h 111"/>
                  <a:gd name="T42" fmla="*/ 160 w 193"/>
                  <a:gd name="T43" fmla="*/ 74 h 111"/>
                  <a:gd name="T44" fmla="*/ 176 w 193"/>
                  <a:gd name="T45" fmla="*/ 61 h 111"/>
                  <a:gd name="T46" fmla="*/ 181 w 193"/>
                  <a:gd name="T47" fmla="*/ 45 h 111"/>
                  <a:gd name="T48" fmla="*/ 173 w 193"/>
                  <a:gd name="T49" fmla="*/ 30 h 111"/>
                  <a:gd name="T50" fmla="*/ 153 w 193"/>
                  <a:gd name="T51" fmla="*/ 21 h 111"/>
                  <a:gd name="T52" fmla="*/ 126 w 193"/>
                  <a:gd name="T53" fmla="*/ 19 h 111"/>
                  <a:gd name="T54" fmla="*/ 94 w 193"/>
                  <a:gd name="T55" fmla="*/ 21 h 111"/>
                  <a:gd name="T56" fmla="*/ 60 w 193"/>
                  <a:gd name="T57" fmla="*/ 27 h 111"/>
                  <a:gd name="T58" fmla="*/ 34 w 193"/>
                  <a:gd name="T59" fmla="*/ 37 h 111"/>
                  <a:gd name="T60" fmla="*/ 17 w 193"/>
                  <a:gd name="T61" fmla="*/ 50 h 111"/>
                  <a:gd name="T62" fmla="*/ 12 w 193"/>
                  <a:gd name="T63" fmla="*/ 66 h 111"/>
                  <a:gd name="T64" fmla="*/ 19 w 193"/>
                  <a:gd name="T65" fmla="*/ 81 h 111"/>
                  <a:gd name="T66" fmla="*/ 38 w 193"/>
                  <a:gd name="T67"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11">
                    <a:moveTo>
                      <a:pt x="169" y="85"/>
                    </a:moveTo>
                    <a:cubicBezTo>
                      <a:pt x="161" y="91"/>
                      <a:pt x="151" y="96"/>
                      <a:pt x="140" y="100"/>
                    </a:cubicBezTo>
                    <a:cubicBezTo>
                      <a:pt x="128" y="104"/>
                      <a:pt x="115" y="107"/>
                      <a:pt x="100" y="109"/>
                    </a:cubicBezTo>
                    <a:cubicBezTo>
                      <a:pt x="86" y="111"/>
                      <a:pt x="72" y="111"/>
                      <a:pt x="60" y="110"/>
                    </a:cubicBezTo>
                    <a:cubicBezTo>
                      <a:pt x="48" y="109"/>
                      <a:pt x="38" y="106"/>
                      <a:pt x="29" y="102"/>
                    </a:cubicBezTo>
                    <a:cubicBezTo>
                      <a:pt x="20" y="98"/>
                      <a:pt x="13" y="93"/>
                      <a:pt x="8" y="87"/>
                    </a:cubicBezTo>
                    <a:cubicBezTo>
                      <a:pt x="3" y="82"/>
                      <a:pt x="1" y="75"/>
                      <a:pt x="0" y="68"/>
                    </a:cubicBezTo>
                    <a:cubicBezTo>
                      <a:pt x="0" y="60"/>
                      <a:pt x="2" y="52"/>
                      <a:pt x="6" y="45"/>
                    </a:cubicBezTo>
                    <a:cubicBezTo>
                      <a:pt x="10" y="38"/>
                      <a:pt x="16" y="32"/>
                      <a:pt x="25" y="26"/>
                    </a:cubicBezTo>
                    <a:cubicBezTo>
                      <a:pt x="33" y="20"/>
                      <a:pt x="43" y="15"/>
                      <a:pt x="54" y="11"/>
                    </a:cubicBezTo>
                    <a:cubicBezTo>
                      <a:pt x="66" y="7"/>
                      <a:pt x="79" y="4"/>
                      <a:pt x="92" y="2"/>
                    </a:cubicBezTo>
                    <a:cubicBezTo>
                      <a:pt x="107" y="0"/>
                      <a:pt x="121" y="0"/>
                      <a:pt x="133" y="1"/>
                    </a:cubicBezTo>
                    <a:cubicBezTo>
                      <a:pt x="145" y="2"/>
                      <a:pt x="155" y="5"/>
                      <a:pt x="164" y="9"/>
                    </a:cubicBezTo>
                    <a:cubicBezTo>
                      <a:pt x="173" y="13"/>
                      <a:pt x="180" y="18"/>
                      <a:pt x="185" y="24"/>
                    </a:cubicBezTo>
                    <a:cubicBezTo>
                      <a:pt x="190" y="30"/>
                      <a:pt x="192" y="36"/>
                      <a:pt x="193" y="43"/>
                    </a:cubicBezTo>
                    <a:cubicBezTo>
                      <a:pt x="193" y="51"/>
                      <a:pt x="192" y="58"/>
                      <a:pt x="188" y="65"/>
                    </a:cubicBezTo>
                    <a:cubicBezTo>
                      <a:pt x="183" y="72"/>
                      <a:pt x="177" y="79"/>
                      <a:pt x="169" y="85"/>
                    </a:cubicBezTo>
                    <a:close/>
                    <a:moveTo>
                      <a:pt x="38" y="89"/>
                    </a:moveTo>
                    <a:cubicBezTo>
                      <a:pt x="46" y="91"/>
                      <a:pt x="55" y="92"/>
                      <a:pt x="65" y="92"/>
                    </a:cubicBezTo>
                    <a:cubicBezTo>
                      <a:pt x="75" y="92"/>
                      <a:pt x="87" y="92"/>
                      <a:pt x="99" y="90"/>
                    </a:cubicBezTo>
                    <a:cubicBezTo>
                      <a:pt x="111" y="89"/>
                      <a:pt x="123" y="86"/>
                      <a:pt x="133" y="84"/>
                    </a:cubicBezTo>
                    <a:cubicBezTo>
                      <a:pt x="144" y="81"/>
                      <a:pt x="153" y="77"/>
                      <a:pt x="160" y="74"/>
                    </a:cubicBezTo>
                    <a:cubicBezTo>
                      <a:pt x="167" y="70"/>
                      <a:pt x="173" y="65"/>
                      <a:pt x="176" y="61"/>
                    </a:cubicBezTo>
                    <a:cubicBezTo>
                      <a:pt x="180" y="56"/>
                      <a:pt x="182" y="50"/>
                      <a:pt x="181" y="45"/>
                    </a:cubicBezTo>
                    <a:cubicBezTo>
                      <a:pt x="181" y="39"/>
                      <a:pt x="178" y="34"/>
                      <a:pt x="173" y="30"/>
                    </a:cubicBezTo>
                    <a:cubicBezTo>
                      <a:pt x="168" y="26"/>
                      <a:pt x="161" y="23"/>
                      <a:pt x="153" y="21"/>
                    </a:cubicBezTo>
                    <a:cubicBezTo>
                      <a:pt x="145" y="20"/>
                      <a:pt x="136" y="19"/>
                      <a:pt x="126" y="19"/>
                    </a:cubicBezTo>
                    <a:cubicBezTo>
                      <a:pt x="116" y="19"/>
                      <a:pt x="105" y="20"/>
                      <a:pt x="94" y="21"/>
                    </a:cubicBezTo>
                    <a:cubicBezTo>
                      <a:pt x="81" y="23"/>
                      <a:pt x="70" y="25"/>
                      <a:pt x="60" y="27"/>
                    </a:cubicBezTo>
                    <a:cubicBezTo>
                      <a:pt x="50" y="30"/>
                      <a:pt x="42" y="33"/>
                      <a:pt x="34" y="37"/>
                    </a:cubicBezTo>
                    <a:cubicBezTo>
                      <a:pt x="27" y="41"/>
                      <a:pt x="21" y="45"/>
                      <a:pt x="17" y="50"/>
                    </a:cubicBezTo>
                    <a:cubicBezTo>
                      <a:pt x="13" y="55"/>
                      <a:pt x="11" y="60"/>
                      <a:pt x="12" y="66"/>
                    </a:cubicBezTo>
                    <a:cubicBezTo>
                      <a:pt x="12" y="72"/>
                      <a:pt x="15" y="77"/>
                      <a:pt x="19" y="81"/>
                    </a:cubicBezTo>
                    <a:cubicBezTo>
                      <a:pt x="24" y="85"/>
                      <a:pt x="30" y="87"/>
                      <a:pt x="38" y="89"/>
                    </a:cubicBezTo>
                    <a:close/>
                  </a:path>
                </a:pathLst>
              </a:custGeom>
              <a:solidFill>
                <a:srgbClr val="898989"/>
              </a:solidFill>
              <a:ln>
                <a:noFill/>
              </a:ln>
            </p:spPr>
            <p:txBody>
              <a:bodyPr anchor="ctr"/>
              <a:lstStyle/>
              <a:p>
                <a:pPr algn="ctr"/>
                <a:endParaRPr/>
              </a:p>
            </p:txBody>
          </p:sp>
          <p:sp>
            <p:nvSpPr>
              <p:cNvPr id="12" name="ïšlíďe">
                <a:extLst>
                  <a:ext uri="{FF2B5EF4-FFF2-40B4-BE49-F238E27FC236}">
                    <a16:creationId xmlns:a16="http://schemas.microsoft.com/office/drawing/2014/main" id="{9D3989DA-9262-DDB8-C812-5BA2E563B0D2}"/>
                  </a:ext>
                </a:extLst>
              </p:cNvPr>
              <p:cNvSpPr/>
              <p:nvPr/>
            </p:nvSpPr>
            <p:spPr bwMode="auto">
              <a:xfrm>
                <a:off x="2262188" y="3495676"/>
                <a:ext cx="158750" cy="122238"/>
              </a:xfrm>
              <a:custGeom>
                <a:avLst/>
                <a:gdLst>
                  <a:gd name="T0" fmla="*/ 192 w 201"/>
                  <a:gd name="T1" fmla="*/ 120 h 156"/>
                  <a:gd name="T2" fmla="*/ 188 w 201"/>
                  <a:gd name="T3" fmla="*/ 114 h 156"/>
                  <a:gd name="T4" fmla="*/ 183 w 201"/>
                  <a:gd name="T5" fmla="*/ 109 h 156"/>
                  <a:gd name="T6" fmla="*/ 170 w 201"/>
                  <a:gd name="T7" fmla="*/ 109 h 156"/>
                  <a:gd name="T8" fmla="*/ 147 w 201"/>
                  <a:gd name="T9" fmla="*/ 115 h 156"/>
                  <a:gd name="T10" fmla="*/ 16 w 201"/>
                  <a:gd name="T11" fmla="*/ 156 h 156"/>
                  <a:gd name="T12" fmla="*/ 15 w 201"/>
                  <a:gd name="T13" fmla="*/ 149 h 156"/>
                  <a:gd name="T14" fmla="*/ 150 w 201"/>
                  <a:gd name="T15" fmla="*/ 38 h 156"/>
                  <a:gd name="T16" fmla="*/ 57 w 201"/>
                  <a:gd name="T17" fmla="*/ 66 h 156"/>
                  <a:gd name="T18" fmla="*/ 33 w 201"/>
                  <a:gd name="T19" fmla="*/ 75 h 156"/>
                  <a:gd name="T20" fmla="*/ 22 w 201"/>
                  <a:gd name="T21" fmla="*/ 82 h 156"/>
                  <a:gd name="T22" fmla="*/ 18 w 201"/>
                  <a:gd name="T23" fmla="*/ 91 h 156"/>
                  <a:gd name="T24" fmla="*/ 17 w 201"/>
                  <a:gd name="T25" fmla="*/ 99 h 156"/>
                  <a:gd name="T26" fmla="*/ 8 w 201"/>
                  <a:gd name="T27" fmla="*/ 102 h 156"/>
                  <a:gd name="T28" fmla="*/ 0 w 201"/>
                  <a:gd name="T29" fmla="*/ 57 h 156"/>
                  <a:gd name="T30" fmla="*/ 9 w 201"/>
                  <a:gd name="T31" fmla="*/ 55 h 156"/>
                  <a:gd name="T32" fmla="*/ 13 w 201"/>
                  <a:gd name="T33" fmla="*/ 61 h 156"/>
                  <a:gd name="T34" fmla="*/ 18 w 201"/>
                  <a:gd name="T35" fmla="*/ 66 h 156"/>
                  <a:gd name="T36" fmla="*/ 29 w 201"/>
                  <a:gd name="T37" fmla="*/ 66 h 156"/>
                  <a:gd name="T38" fmla="*/ 54 w 201"/>
                  <a:gd name="T39" fmla="*/ 59 h 156"/>
                  <a:gd name="T40" fmla="*/ 143 w 201"/>
                  <a:gd name="T41" fmla="*/ 32 h 156"/>
                  <a:gd name="T42" fmla="*/ 154 w 201"/>
                  <a:gd name="T43" fmla="*/ 27 h 156"/>
                  <a:gd name="T44" fmla="*/ 163 w 201"/>
                  <a:gd name="T45" fmla="*/ 21 h 156"/>
                  <a:gd name="T46" fmla="*/ 169 w 201"/>
                  <a:gd name="T47" fmla="*/ 11 h 156"/>
                  <a:gd name="T48" fmla="*/ 170 w 201"/>
                  <a:gd name="T49" fmla="*/ 3 h 156"/>
                  <a:gd name="T50" fmla="*/ 179 w 201"/>
                  <a:gd name="T51" fmla="*/ 0 h 156"/>
                  <a:gd name="T52" fmla="*/ 185 w 201"/>
                  <a:gd name="T53" fmla="*/ 31 h 156"/>
                  <a:gd name="T54" fmla="*/ 59 w 201"/>
                  <a:gd name="T55" fmla="*/ 135 h 156"/>
                  <a:gd name="T56" fmla="*/ 144 w 201"/>
                  <a:gd name="T57" fmla="*/ 108 h 156"/>
                  <a:gd name="T58" fmla="*/ 168 w 201"/>
                  <a:gd name="T59" fmla="*/ 100 h 156"/>
                  <a:gd name="T60" fmla="*/ 179 w 201"/>
                  <a:gd name="T61" fmla="*/ 93 h 156"/>
                  <a:gd name="T62" fmla="*/ 182 w 201"/>
                  <a:gd name="T63" fmla="*/ 84 h 156"/>
                  <a:gd name="T64" fmla="*/ 184 w 201"/>
                  <a:gd name="T65" fmla="*/ 76 h 156"/>
                  <a:gd name="T66" fmla="*/ 193 w 201"/>
                  <a:gd name="T67" fmla="*/ 73 h 156"/>
                  <a:gd name="T68" fmla="*/ 201 w 201"/>
                  <a:gd name="T69" fmla="*/ 118 h 156"/>
                  <a:gd name="T70" fmla="*/ 192 w 201"/>
                  <a:gd name="T7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6">
                    <a:moveTo>
                      <a:pt x="192" y="120"/>
                    </a:moveTo>
                    <a:cubicBezTo>
                      <a:pt x="191" y="119"/>
                      <a:pt x="190" y="117"/>
                      <a:pt x="188" y="114"/>
                    </a:cubicBezTo>
                    <a:cubicBezTo>
                      <a:pt x="187" y="112"/>
                      <a:pt x="185" y="110"/>
                      <a:pt x="183" y="109"/>
                    </a:cubicBezTo>
                    <a:cubicBezTo>
                      <a:pt x="181" y="108"/>
                      <a:pt x="177" y="108"/>
                      <a:pt x="170" y="109"/>
                    </a:cubicBezTo>
                    <a:cubicBezTo>
                      <a:pt x="164" y="110"/>
                      <a:pt x="157" y="113"/>
                      <a:pt x="147" y="115"/>
                    </a:cubicBezTo>
                    <a:cubicBezTo>
                      <a:pt x="16" y="156"/>
                      <a:pt x="16" y="156"/>
                      <a:pt x="16" y="156"/>
                    </a:cubicBezTo>
                    <a:cubicBezTo>
                      <a:pt x="15" y="149"/>
                      <a:pt x="15" y="149"/>
                      <a:pt x="15" y="149"/>
                    </a:cubicBezTo>
                    <a:cubicBezTo>
                      <a:pt x="150" y="38"/>
                      <a:pt x="150" y="38"/>
                      <a:pt x="150" y="38"/>
                    </a:cubicBezTo>
                    <a:cubicBezTo>
                      <a:pt x="57" y="66"/>
                      <a:pt x="57" y="66"/>
                      <a:pt x="57" y="66"/>
                    </a:cubicBezTo>
                    <a:cubicBezTo>
                      <a:pt x="47" y="70"/>
                      <a:pt x="39" y="73"/>
                      <a:pt x="33" y="75"/>
                    </a:cubicBezTo>
                    <a:cubicBezTo>
                      <a:pt x="28" y="78"/>
                      <a:pt x="24" y="80"/>
                      <a:pt x="22" y="82"/>
                    </a:cubicBezTo>
                    <a:cubicBezTo>
                      <a:pt x="21" y="84"/>
                      <a:pt x="19" y="87"/>
                      <a:pt x="18" y="91"/>
                    </a:cubicBezTo>
                    <a:cubicBezTo>
                      <a:pt x="17" y="95"/>
                      <a:pt x="17" y="98"/>
                      <a:pt x="17" y="99"/>
                    </a:cubicBezTo>
                    <a:cubicBezTo>
                      <a:pt x="8" y="102"/>
                      <a:pt x="8" y="102"/>
                      <a:pt x="8" y="102"/>
                    </a:cubicBezTo>
                    <a:cubicBezTo>
                      <a:pt x="0" y="57"/>
                      <a:pt x="0" y="57"/>
                      <a:pt x="0" y="57"/>
                    </a:cubicBezTo>
                    <a:cubicBezTo>
                      <a:pt x="9" y="55"/>
                      <a:pt x="9" y="55"/>
                      <a:pt x="9" y="55"/>
                    </a:cubicBezTo>
                    <a:cubicBezTo>
                      <a:pt x="9" y="56"/>
                      <a:pt x="11" y="58"/>
                      <a:pt x="13" y="61"/>
                    </a:cubicBezTo>
                    <a:cubicBezTo>
                      <a:pt x="15" y="64"/>
                      <a:pt x="16" y="65"/>
                      <a:pt x="18" y="66"/>
                    </a:cubicBezTo>
                    <a:cubicBezTo>
                      <a:pt x="21" y="67"/>
                      <a:pt x="24" y="67"/>
                      <a:pt x="29" y="66"/>
                    </a:cubicBezTo>
                    <a:cubicBezTo>
                      <a:pt x="34" y="65"/>
                      <a:pt x="43" y="63"/>
                      <a:pt x="54" y="59"/>
                    </a:cubicBezTo>
                    <a:cubicBezTo>
                      <a:pt x="143" y="32"/>
                      <a:pt x="143" y="32"/>
                      <a:pt x="143" y="32"/>
                    </a:cubicBezTo>
                    <a:cubicBezTo>
                      <a:pt x="147" y="31"/>
                      <a:pt x="151" y="29"/>
                      <a:pt x="154" y="27"/>
                    </a:cubicBezTo>
                    <a:cubicBezTo>
                      <a:pt x="158" y="25"/>
                      <a:pt x="161" y="23"/>
                      <a:pt x="163" y="21"/>
                    </a:cubicBezTo>
                    <a:cubicBezTo>
                      <a:pt x="165" y="18"/>
                      <a:pt x="167" y="15"/>
                      <a:pt x="169" y="11"/>
                    </a:cubicBezTo>
                    <a:cubicBezTo>
                      <a:pt x="170" y="8"/>
                      <a:pt x="171" y="5"/>
                      <a:pt x="170" y="3"/>
                    </a:cubicBezTo>
                    <a:cubicBezTo>
                      <a:pt x="179" y="0"/>
                      <a:pt x="179" y="0"/>
                      <a:pt x="179" y="0"/>
                    </a:cubicBezTo>
                    <a:cubicBezTo>
                      <a:pt x="185" y="31"/>
                      <a:pt x="185" y="31"/>
                      <a:pt x="185" y="31"/>
                    </a:cubicBezTo>
                    <a:cubicBezTo>
                      <a:pt x="59" y="135"/>
                      <a:pt x="59" y="135"/>
                      <a:pt x="59" y="135"/>
                    </a:cubicBezTo>
                    <a:cubicBezTo>
                      <a:pt x="144" y="108"/>
                      <a:pt x="144" y="108"/>
                      <a:pt x="144" y="108"/>
                    </a:cubicBezTo>
                    <a:cubicBezTo>
                      <a:pt x="155" y="105"/>
                      <a:pt x="163" y="102"/>
                      <a:pt x="168" y="100"/>
                    </a:cubicBezTo>
                    <a:cubicBezTo>
                      <a:pt x="174" y="97"/>
                      <a:pt x="177" y="95"/>
                      <a:pt x="179" y="93"/>
                    </a:cubicBezTo>
                    <a:cubicBezTo>
                      <a:pt x="180" y="91"/>
                      <a:pt x="181" y="88"/>
                      <a:pt x="182" y="84"/>
                    </a:cubicBezTo>
                    <a:cubicBezTo>
                      <a:pt x="183" y="80"/>
                      <a:pt x="184" y="78"/>
                      <a:pt x="184" y="76"/>
                    </a:cubicBezTo>
                    <a:cubicBezTo>
                      <a:pt x="193" y="73"/>
                      <a:pt x="193" y="73"/>
                      <a:pt x="193" y="73"/>
                    </a:cubicBezTo>
                    <a:cubicBezTo>
                      <a:pt x="201" y="118"/>
                      <a:pt x="201" y="118"/>
                      <a:pt x="201" y="118"/>
                    </a:cubicBezTo>
                    <a:lnTo>
                      <a:pt x="192" y="120"/>
                    </a:lnTo>
                    <a:close/>
                  </a:path>
                </a:pathLst>
              </a:custGeom>
              <a:solidFill>
                <a:srgbClr val="898989"/>
              </a:solidFill>
              <a:ln>
                <a:noFill/>
              </a:ln>
            </p:spPr>
            <p:txBody>
              <a:bodyPr anchor="ctr"/>
              <a:lstStyle/>
              <a:p>
                <a:pPr algn="ctr"/>
                <a:endParaRPr/>
              </a:p>
            </p:txBody>
          </p:sp>
          <p:sp>
            <p:nvSpPr>
              <p:cNvPr id="13" name="ï$ļîďe">
                <a:extLst>
                  <a:ext uri="{FF2B5EF4-FFF2-40B4-BE49-F238E27FC236}">
                    <a16:creationId xmlns:a16="http://schemas.microsoft.com/office/drawing/2014/main" id="{5554DA94-5E3D-CF28-4091-5152C3B4B8C8}"/>
                  </a:ext>
                </a:extLst>
              </p:cNvPr>
              <p:cNvSpPr/>
              <p:nvPr/>
            </p:nvSpPr>
            <p:spPr bwMode="auto">
              <a:xfrm>
                <a:off x="2287588" y="3595688"/>
                <a:ext cx="146050" cy="122238"/>
              </a:xfrm>
              <a:custGeom>
                <a:avLst/>
                <a:gdLst>
                  <a:gd name="T0" fmla="*/ 91 w 186"/>
                  <a:gd name="T1" fmla="*/ 134 h 155"/>
                  <a:gd name="T2" fmla="*/ 88 w 186"/>
                  <a:gd name="T3" fmla="*/ 130 h 155"/>
                  <a:gd name="T4" fmla="*/ 84 w 186"/>
                  <a:gd name="T5" fmla="*/ 127 h 155"/>
                  <a:gd name="T6" fmla="*/ 78 w 186"/>
                  <a:gd name="T7" fmla="*/ 127 h 155"/>
                  <a:gd name="T8" fmla="*/ 70 w 186"/>
                  <a:gd name="T9" fmla="*/ 130 h 155"/>
                  <a:gd name="T10" fmla="*/ 57 w 186"/>
                  <a:gd name="T11" fmla="*/ 138 h 155"/>
                  <a:gd name="T12" fmla="*/ 38 w 186"/>
                  <a:gd name="T13" fmla="*/ 150 h 155"/>
                  <a:gd name="T14" fmla="*/ 30 w 186"/>
                  <a:gd name="T15" fmla="*/ 155 h 155"/>
                  <a:gd name="T16" fmla="*/ 12 w 186"/>
                  <a:gd name="T17" fmla="*/ 143 h 155"/>
                  <a:gd name="T18" fmla="*/ 2 w 186"/>
                  <a:gd name="T19" fmla="*/ 127 h 155"/>
                  <a:gd name="T20" fmla="*/ 1 w 186"/>
                  <a:gd name="T21" fmla="*/ 104 h 155"/>
                  <a:gd name="T22" fmla="*/ 13 w 186"/>
                  <a:gd name="T23" fmla="*/ 78 h 155"/>
                  <a:gd name="T24" fmla="*/ 36 w 186"/>
                  <a:gd name="T25" fmla="*/ 51 h 155"/>
                  <a:gd name="T26" fmla="*/ 71 w 186"/>
                  <a:gd name="T27" fmla="*/ 25 h 155"/>
                  <a:gd name="T28" fmla="*/ 108 w 186"/>
                  <a:gd name="T29" fmla="*/ 7 h 155"/>
                  <a:gd name="T30" fmla="*/ 140 w 186"/>
                  <a:gd name="T31" fmla="*/ 0 h 155"/>
                  <a:gd name="T32" fmla="*/ 164 w 186"/>
                  <a:gd name="T33" fmla="*/ 5 h 155"/>
                  <a:gd name="T34" fmla="*/ 178 w 186"/>
                  <a:gd name="T35" fmla="*/ 21 h 155"/>
                  <a:gd name="T36" fmla="*/ 180 w 186"/>
                  <a:gd name="T37" fmla="*/ 38 h 155"/>
                  <a:gd name="T38" fmla="*/ 175 w 186"/>
                  <a:gd name="T39" fmla="*/ 55 h 155"/>
                  <a:gd name="T40" fmla="*/ 184 w 186"/>
                  <a:gd name="T41" fmla="*/ 53 h 155"/>
                  <a:gd name="T42" fmla="*/ 186 w 186"/>
                  <a:gd name="T43" fmla="*/ 58 h 155"/>
                  <a:gd name="T44" fmla="*/ 128 w 186"/>
                  <a:gd name="T45" fmla="*/ 95 h 155"/>
                  <a:gd name="T46" fmla="*/ 126 w 186"/>
                  <a:gd name="T47" fmla="*/ 89 h 155"/>
                  <a:gd name="T48" fmla="*/ 144 w 186"/>
                  <a:gd name="T49" fmla="*/ 74 h 155"/>
                  <a:gd name="T50" fmla="*/ 159 w 186"/>
                  <a:gd name="T51" fmla="*/ 58 h 155"/>
                  <a:gd name="T52" fmla="*/ 167 w 186"/>
                  <a:gd name="T53" fmla="*/ 42 h 155"/>
                  <a:gd name="T54" fmla="*/ 167 w 186"/>
                  <a:gd name="T55" fmla="*/ 27 h 155"/>
                  <a:gd name="T56" fmla="*/ 158 w 186"/>
                  <a:gd name="T57" fmla="*/ 16 h 155"/>
                  <a:gd name="T58" fmla="*/ 139 w 186"/>
                  <a:gd name="T59" fmla="*/ 15 h 155"/>
                  <a:gd name="T60" fmla="*/ 112 w 186"/>
                  <a:gd name="T61" fmla="*/ 24 h 155"/>
                  <a:gd name="T62" fmla="*/ 78 w 186"/>
                  <a:gd name="T63" fmla="*/ 41 h 155"/>
                  <a:gd name="T64" fmla="*/ 49 w 186"/>
                  <a:gd name="T65" fmla="*/ 62 h 155"/>
                  <a:gd name="T66" fmla="*/ 27 w 186"/>
                  <a:gd name="T67" fmla="*/ 84 h 155"/>
                  <a:gd name="T68" fmla="*/ 14 w 186"/>
                  <a:gd name="T69" fmla="*/ 105 h 155"/>
                  <a:gd name="T70" fmla="*/ 14 w 186"/>
                  <a:gd name="T71" fmla="*/ 124 h 155"/>
                  <a:gd name="T72" fmla="*/ 21 w 186"/>
                  <a:gd name="T73" fmla="*/ 133 h 155"/>
                  <a:gd name="T74" fmla="*/ 30 w 186"/>
                  <a:gd name="T75" fmla="*/ 136 h 155"/>
                  <a:gd name="T76" fmla="*/ 43 w 186"/>
                  <a:gd name="T77" fmla="*/ 129 h 155"/>
                  <a:gd name="T78" fmla="*/ 54 w 186"/>
                  <a:gd name="T79" fmla="*/ 123 h 155"/>
                  <a:gd name="T80" fmla="*/ 63 w 186"/>
                  <a:gd name="T81" fmla="*/ 117 h 155"/>
                  <a:gd name="T82" fmla="*/ 71 w 186"/>
                  <a:gd name="T83" fmla="*/ 111 h 155"/>
                  <a:gd name="T84" fmla="*/ 76 w 186"/>
                  <a:gd name="T85" fmla="*/ 104 h 155"/>
                  <a:gd name="T86" fmla="*/ 76 w 186"/>
                  <a:gd name="T87" fmla="*/ 96 h 155"/>
                  <a:gd name="T88" fmla="*/ 75 w 186"/>
                  <a:gd name="T89" fmla="*/ 89 h 155"/>
                  <a:gd name="T90" fmla="*/ 84 w 186"/>
                  <a:gd name="T91" fmla="*/ 84 h 155"/>
                  <a:gd name="T92" fmla="*/ 99 w 186"/>
                  <a:gd name="T93" fmla="*/ 129 h 155"/>
                  <a:gd name="T94" fmla="*/ 91 w 186"/>
                  <a:gd name="T95"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55">
                    <a:moveTo>
                      <a:pt x="91" y="134"/>
                    </a:moveTo>
                    <a:cubicBezTo>
                      <a:pt x="90" y="133"/>
                      <a:pt x="89" y="132"/>
                      <a:pt x="88" y="130"/>
                    </a:cubicBezTo>
                    <a:cubicBezTo>
                      <a:pt x="87" y="128"/>
                      <a:pt x="86" y="127"/>
                      <a:pt x="84" y="127"/>
                    </a:cubicBezTo>
                    <a:cubicBezTo>
                      <a:pt x="82" y="126"/>
                      <a:pt x="80" y="126"/>
                      <a:pt x="78" y="127"/>
                    </a:cubicBezTo>
                    <a:cubicBezTo>
                      <a:pt x="76" y="127"/>
                      <a:pt x="73" y="129"/>
                      <a:pt x="70" y="130"/>
                    </a:cubicBezTo>
                    <a:cubicBezTo>
                      <a:pt x="57" y="138"/>
                      <a:pt x="57" y="138"/>
                      <a:pt x="57" y="138"/>
                    </a:cubicBezTo>
                    <a:cubicBezTo>
                      <a:pt x="48" y="144"/>
                      <a:pt x="41" y="148"/>
                      <a:pt x="38" y="150"/>
                    </a:cubicBezTo>
                    <a:cubicBezTo>
                      <a:pt x="35" y="152"/>
                      <a:pt x="32" y="154"/>
                      <a:pt x="30" y="155"/>
                    </a:cubicBezTo>
                    <a:cubicBezTo>
                      <a:pt x="23" y="152"/>
                      <a:pt x="17" y="148"/>
                      <a:pt x="12" y="143"/>
                    </a:cubicBezTo>
                    <a:cubicBezTo>
                      <a:pt x="8" y="138"/>
                      <a:pt x="4" y="133"/>
                      <a:pt x="2" y="127"/>
                    </a:cubicBezTo>
                    <a:cubicBezTo>
                      <a:pt x="0" y="120"/>
                      <a:pt x="0" y="113"/>
                      <a:pt x="1" y="104"/>
                    </a:cubicBezTo>
                    <a:cubicBezTo>
                      <a:pt x="3" y="96"/>
                      <a:pt x="7" y="87"/>
                      <a:pt x="13" y="78"/>
                    </a:cubicBezTo>
                    <a:cubicBezTo>
                      <a:pt x="19" y="69"/>
                      <a:pt x="27" y="60"/>
                      <a:pt x="36" y="51"/>
                    </a:cubicBezTo>
                    <a:cubicBezTo>
                      <a:pt x="46" y="41"/>
                      <a:pt x="58" y="33"/>
                      <a:pt x="71" y="25"/>
                    </a:cubicBezTo>
                    <a:cubicBezTo>
                      <a:pt x="84" y="17"/>
                      <a:pt x="96" y="11"/>
                      <a:pt x="108" y="7"/>
                    </a:cubicBezTo>
                    <a:cubicBezTo>
                      <a:pt x="119" y="3"/>
                      <a:pt x="130" y="0"/>
                      <a:pt x="140" y="0"/>
                    </a:cubicBezTo>
                    <a:cubicBezTo>
                      <a:pt x="149" y="0"/>
                      <a:pt x="157" y="2"/>
                      <a:pt x="164" y="5"/>
                    </a:cubicBezTo>
                    <a:cubicBezTo>
                      <a:pt x="171" y="9"/>
                      <a:pt x="175" y="14"/>
                      <a:pt x="178" y="21"/>
                    </a:cubicBezTo>
                    <a:cubicBezTo>
                      <a:pt x="180" y="27"/>
                      <a:pt x="180" y="33"/>
                      <a:pt x="180" y="38"/>
                    </a:cubicBezTo>
                    <a:cubicBezTo>
                      <a:pt x="179" y="44"/>
                      <a:pt x="177" y="49"/>
                      <a:pt x="175" y="55"/>
                    </a:cubicBezTo>
                    <a:cubicBezTo>
                      <a:pt x="184" y="53"/>
                      <a:pt x="184" y="53"/>
                      <a:pt x="184" y="53"/>
                    </a:cubicBezTo>
                    <a:cubicBezTo>
                      <a:pt x="186" y="58"/>
                      <a:pt x="186" y="58"/>
                      <a:pt x="186" y="58"/>
                    </a:cubicBezTo>
                    <a:cubicBezTo>
                      <a:pt x="128" y="95"/>
                      <a:pt x="128" y="95"/>
                      <a:pt x="128" y="95"/>
                    </a:cubicBezTo>
                    <a:cubicBezTo>
                      <a:pt x="126" y="89"/>
                      <a:pt x="126" y="89"/>
                      <a:pt x="126" y="89"/>
                    </a:cubicBezTo>
                    <a:cubicBezTo>
                      <a:pt x="132" y="84"/>
                      <a:pt x="138" y="79"/>
                      <a:pt x="144" y="74"/>
                    </a:cubicBezTo>
                    <a:cubicBezTo>
                      <a:pt x="149" y="68"/>
                      <a:pt x="154" y="63"/>
                      <a:pt x="159" y="58"/>
                    </a:cubicBezTo>
                    <a:cubicBezTo>
                      <a:pt x="163" y="52"/>
                      <a:pt x="166" y="47"/>
                      <a:pt x="167" y="42"/>
                    </a:cubicBezTo>
                    <a:cubicBezTo>
                      <a:pt x="169" y="37"/>
                      <a:pt x="169" y="32"/>
                      <a:pt x="167" y="27"/>
                    </a:cubicBezTo>
                    <a:cubicBezTo>
                      <a:pt x="166" y="22"/>
                      <a:pt x="162" y="18"/>
                      <a:pt x="158" y="16"/>
                    </a:cubicBezTo>
                    <a:cubicBezTo>
                      <a:pt x="153" y="15"/>
                      <a:pt x="146" y="14"/>
                      <a:pt x="139" y="15"/>
                    </a:cubicBezTo>
                    <a:cubicBezTo>
                      <a:pt x="131" y="16"/>
                      <a:pt x="122" y="19"/>
                      <a:pt x="112" y="24"/>
                    </a:cubicBezTo>
                    <a:cubicBezTo>
                      <a:pt x="101" y="28"/>
                      <a:pt x="90" y="34"/>
                      <a:pt x="78" y="41"/>
                    </a:cubicBezTo>
                    <a:cubicBezTo>
                      <a:pt x="68" y="48"/>
                      <a:pt x="58" y="55"/>
                      <a:pt x="49" y="62"/>
                    </a:cubicBezTo>
                    <a:cubicBezTo>
                      <a:pt x="40" y="69"/>
                      <a:pt x="33" y="76"/>
                      <a:pt x="27" y="84"/>
                    </a:cubicBezTo>
                    <a:cubicBezTo>
                      <a:pt x="21" y="91"/>
                      <a:pt x="17" y="98"/>
                      <a:pt x="14" y="105"/>
                    </a:cubicBezTo>
                    <a:cubicBezTo>
                      <a:pt x="12" y="112"/>
                      <a:pt x="12" y="118"/>
                      <a:pt x="14" y="124"/>
                    </a:cubicBezTo>
                    <a:cubicBezTo>
                      <a:pt x="15" y="128"/>
                      <a:pt x="18" y="131"/>
                      <a:pt x="21" y="133"/>
                    </a:cubicBezTo>
                    <a:cubicBezTo>
                      <a:pt x="24" y="135"/>
                      <a:pt x="28" y="136"/>
                      <a:pt x="30" y="136"/>
                    </a:cubicBezTo>
                    <a:cubicBezTo>
                      <a:pt x="35" y="134"/>
                      <a:pt x="39" y="132"/>
                      <a:pt x="43" y="129"/>
                    </a:cubicBezTo>
                    <a:cubicBezTo>
                      <a:pt x="47" y="127"/>
                      <a:pt x="51" y="125"/>
                      <a:pt x="54" y="123"/>
                    </a:cubicBezTo>
                    <a:cubicBezTo>
                      <a:pt x="63" y="117"/>
                      <a:pt x="63" y="117"/>
                      <a:pt x="63" y="117"/>
                    </a:cubicBezTo>
                    <a:cubicBezTo>
                      <a:pt x="66" y="115"/>
                      <a:pt x="69" y="113"/>
                      <a:pt x="71" y="111"/>
                    </a:cubicBezTo>
                    <a:cubicBezTo>
                      <a:pt x="74" y="109"/>
                      <a:pt x="75" y="107"/>
                      <a:pt x="76" y="104"/>
                    </a:cubicBezTo>
                    <a:cubicBezTo>
                      <a:pt x="76" y="102"/>
                      <a:pt x="76" y="99"/>
                      <a:pt x="76" y="96"/>
                    </a:cubicBezTo>
                    <a:cubicBezTo>
                      <a:pt x="76" y="93"/>
                      <a:pt x="75" y="91"/>
                      <a:pt x="75" y="89"/>
                    </a:cubicBezTo>
                    <a:cubicBezTo>
                      <a:pt x="84" y="84"/>
                      <a:pt x="84" y="84"/>
                      <a:pt x="84" y="84"/>
                    </a:cubicBezTo>
                    <a:cubicBezTo>
                      <a:pt x="99" y="129"/>
                      <a:pt x="99" y="129"/>
                      <a:pt x="99" y="129"/>
                    </a:cubicBezTo>
                    <a:lnTo>
                      <a:pt x="91" y="134"/>
                    </a:lnTo>
                    <a:close/>
                  </a:path>
                </a:pathLst>
              </a:custGeom>
              <a:solidFill>
                <a:srgbClr val="898989"/>
              </a:solidFill>
              <a:ln>
                <a:noFill/>
              </a:ln>
            </p:spPr>
            <p:txBody>
              <a:bodyPr anchor="ctr"/>
              <a:lstStyle/>
              <a:p>
                <a:pPr algn="ctr"/>
                <a:endParaRPr/>
              </a:p>
            </p:txBody>
          </p:sp>
          <p:sp>
            <p:nvSpPr>
              <p:cNvPr id="14" name="ïs1îḓè">
                <a:extLst>
                  <a:ext uri="{FF2B5EF4-FFF2-40B4-BE49-F238E27FC236}">
                    <a16:creationId xmlns:a16="http://schemas.microsoft.com/office/drawing/2014/main" id="{D8841936-AF24-B051-3D98-B77BB2FD0D0D}"/>
                  </a:ext>
                </a:extLst>
              </p:cNvPr>
              <p:cNvSpPr/>
              <p:nvPr/>
            </p:nvSpPr>
            <p:spPr bwMode="auto">
              <a:xfrm>
                <a:off x="2362201" y="3686176"/>
                <a:ext cx="141288" cy="166688"/>
              </a:xfrm>
              <a:custGeom>
                <a:avLst/>
                <a:gdLst>
                  <a:gd name="T0" fmla="*/ 173 w 180"/>
                  <a:gd name="T1" fmla="*/ 97 h 212"/>
                  <a:gd name="T2" fmla="*/ 169 w 180"/>
                  <a:gd name="T3" fmla="*/ 93 h 212"/>
                  <a:gd name="T4" fmla="*/ 162 w 180"/>
                  <a:gd name="T5" fmla="*/ 91 h 212"/>
                  <a:gd name="T6" fmla="*/ 151 w 180"/>
                  <a:gd name="T7" fmla="*/ 99 h 212"/>
                  <a:gd name="T8" fmla="*/ 132 w 180"/>
                  <a:gd name="T9" fmla="*/ 117 h 212"/>
                  <a:gd name="T10" fmla="*/ 71 w 180"/>
                  <a:gd name="T11" fmla="*/ 185 h 212"/>
                  <a:gd name="T12" fmla="*/ 48 w 180"/>
                  <a:gd name="T13" fmla="*/ 204 h 212"/>
                  <a:gd name="T14" fmla="*/ 29 w 180"/>
                  <a:gd name="T15" fmla="*/ 212 h 212"/>
                  <a:gd name="T16" fmla="*/ 15 w 180"/>
                  <a:gd name="T17" fmla="*/ 210 h 212"/>
                  <a:gd name="T18" fmla="*/ 6 w 180"/>
                  <a:gd name="T19" fmla="*/ 202 h 212"/>
                  <a:gd name="T20" fmla="*/ 1 w 180"/>
                  <a:gd name="T21" fmla="*/ 185 h 212"/>
                  <a:gd name="T22" fmla="*/ 3 w 180"/>
                  <a:gd name="T23" fmla="*/ 165 h 212"/>
                  <a:gd name="T24" fmla="*/ 12 w 180"/>
                  <a:gd name="T25" fmla="*/ 144 h 212"/>
                  <a:gd name="T26" fmla="*/ 27 w 180"/>
                  <a:gd name="T27" fmla="*/ 125 h 212"/>
                  <a:gd name="T28" fmla="*/ 111 w 180"/>
                  <a:gd name="T29" fmla="*/ 34 h 212"/>
                  <a:gd name="T30" fmla="*/ 116 w 180"/>
                  <a:gd name="T31" fmla="*/ 27 h 212"/>
                  <a:gd name="T32" fmla="*/ 119 w 180"/>
                  <a:gd name="T33" fmla="*/ 19 h 212"/>
                  <a:gd name="T34" fmla="*/ 119 w 180"/>
                  <a:gd name="T35" fmla="*/ 13 h 212"/>
                  <a:gd name="T36" fmla="*/ 117 w 180"/>
                  <a:gd name="T37" fmla="*/ 8 h 212"/>
                  <a:gd name="T38" fmla="*/ 124 w 180"/>
                  <a:gd name="T39" fmla="*/ 0 h 212"/>
                  <a:gd name="T40" fmla="*/ 147 w 180"/>
                  <a:gd name="T41" fmla="*/ 36 h 212"/>
                  <a:gd name="T42" fmla="*/ 140 w 180"/>
                  <a:gd name="T43" fmla="*/ 44 h 212"/>
                  <a:gd name="T44" fmla="*/ 136 w 180"/>
                  <a:gd name="T45" fmla="*/ 41 h 212"/>
                  <a:gd name="T46" fmla="*/ 132 w 180"/>
                  <a:gd name="T47" fmla="*/ 38 h 212"/>
                  <a:gd name="T48" fmla="*/ 127 w 180"/>
                  <a:gd name="T49" fmla="*/ 40 h 212"/>
                  <a:gd name="T50" fmla="*/ 120 w 180"/>
                  <a:gd name="T51" fmla="*/ 46 h 212"/>
                  <a:gd name="T52" fmla="*/ 41 w 180"/>
                  <a:gd name="T53" fmla="*/ 131 h 212"/>
                  <a:gd name="T54" fmla="*/ 30 w 180"/>
                  <a:gd name="T55" fmla="*/ 145 h 212"/>
                  <a:gd name="T56" fmla="*/ 20 w 180"/>
                  <a:gd name="T57" fmla="*/ 161 h 212"/>
                  <a:gd name="T58" fmla="*/ 15 w 180"/>
                  <a:gd name="T59" fmla="*/ 177 h 212"/>
                  <a:gd name="T60" fmla="*/ 19 w 180"/>
                  <a:gd name="T61" fmla="*/ 192 h 212"/>
                  <a:gd name="T62" fmla="*/ 29 w 180"/>
                  <a:gd name="T63" fmla="*/ 200 h 212"/>
                  <a:gd name="T64" fmla="*/ 43 w 180"/>
                  <a:gd name="T65" fmla="*/ 197 h 212"/>
                  <a:gd name="T66" fmla="*/ 56 w 180"/>
                  <a:gd name="T67" fmla="*/ 188 h 212"/>
                  <a:gd name="T68" fmla="*/ 69 w 180"/>
                  <a:gd name="T69" fmla="*/ 176 h 212"/>
                  <a:gd name="T70" fmla="*/ 127 w 180"/>
                  <a:gd name="T71" fmla="*/ 113 h 212"/>
                  <a:gd name="T72" fmla="*/ 145 w 180"/>
                  <a:gd name="T73" fmla="*/ 92 h 212"/>
                  <a:gd name="T74" fmla="*/ 152 w 180"/>
                  <a:gd name="T75" fmla="*/ 79 h 212"/>
                  <a:gd name="T76" fmla="*/ 153 w 180"/>
                  <a:gd name="T77" fmla="*/ 69 h 212"/>
                  <a:gd name="T78" fmla="*/ 151 w 180"/>
                  <a:gd name="T79" fmla="*/ 62 h 212"/>
                  <a:gd name="T80" fmla="*/ 158 w 180"/>
                  <a:gd name="T81" fmla="*/ 54 h 212"/>
                  <a:gd name="T82" fmla="*/ 180 w 180"/>
                  <a:gd name="T83" fmla="*/ 89 h 212"/>
                  <a:gd name="T84" fmla="*/ 173 w 180"/>
                  <a:gd name="T85" fmla="*/ 9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12">
                    <a:moveTo>
                      <a:pt x="173" y="97"/>
                    </a:moveTo>
                    <a:cubicBezTo>
                      <a:pt x="172" y="96"/>
                      <a:pt x="171" y="95"/>
                      <a:pt x="169" y="93"/>
                    </a:cubicBezTo>
                    <a:cubicBezTo>
                      <a:pt x="167" y="92"/>
                      <a:pt x="164" y="91"/>
                      <a:pt x="162" y="91"/>
                    </a:cubicBezTo>
                    <a:cubicBezTo>
                      <a:pt x="160" y="92"/>
                      <a:pt x="156" y="94"/>
                      <a:pt x="151" y="99"/>
                    </a:cubicBezTo>
                    <a:cubicBezTo>
                      <a:pt x="145" y="104"/>
                      <a:pt x="139" y="110"/>
                      <a:pt x="132" y="117"/>
                    </a:cubicBezTo>
                    <a:cubicBezTo>
                      <a:pt x="71" y="185"/>
                      <a:pt x="71" y="185"/>
                      <a:pt x="71" y="185"/>
                    </a:cubicBezTo>
                    <a:cubicBezTo>
                      <a:pt x="63" y="193"/>
                      <a:pt x="55" y="200"/>
                      <a:pt x="48" y="204"/>
                    </a:cubicBezTo>
                    <a:cubicBezTo>
                      <a:pt x="41" y="208"/>
                      <a:pt x="35" y="211"/>
                      <a:pt x="29" y="212"/>
                    </a:cubicBezTo>
                    <a:cubicBezTo>
                      <a:pt x="23" y="212"/>
                      <a:pt x="18" y="212"/>
                      <a:pt x="15" y="210"/>
                    </a:cubicBezTo>
                    <a:cubicBezTo>
                      <a:pt x="11" y="208"/>
                      <a:pt x="8" y="206"/>
                      <a:pt x="6" y="202"/>
                    </a:cubicBezTo>
                    <a:cubicBezTo>
                      <a:pt x="3" y="197"/>
                      <a:pt x="1" y="191"/>
                      <a:pt x="1" y="185"/>
                    </a:cubicBezTo>
                    <a:cubicBezTo>
                      <a:pt x="0" y="178"/>
                      <a:pt x="1" y="172"/>
                      <a:pt x="3" y="165"/>
                    </a:cubicBezTo>
                    <a:cubicBezTo>
                      <a:pt x="5" y="158"/>
                      <a:pt x="8" y="151"/>
                      <a:pt x="12" y="144"/>
                    </a:cubicBezTo>
                    <a:cubicBezTo>
                      <a:pt x="16" y="138"/>
                      <a:pt x="21" y="131"/>
                      <a:pt x="27" y="125"/>
                    </a:cubicBezTo>
                    <a:cubicBezTo>
                      <a:pt x="111" y="34"/>
                      <a:pt x="111" y="34"/>
                      <a:pt x="111" y="34"/>
                    </a:cubicBezTo>
                    <a:cubicBezTo>
                      <a:pt x="113" y="31"/>
                      <a:pt x="115" y="29"/>
                      <a:pt x="116" y="27"/>
                    </a:cubicBezTo>
                    <a:cubicBezTo>
                      <a:pt x="117" y="25"/>
                      <a:pt x="118" y="22"/>
                      <a:pt x="119" y="19"/>
                    </a:cubicBezTo>
                    <a:cubicBezTo>
                      <a:pt x="119" y="17"/>
                      <a:pt x="119" y="15"/>
                      <a:pt x="119" y="13"/>
                    </a:cubicBezTo>
                    <a:cubicBezTo>
                      <a:pt x="118" y="11"/>
                      <a:pt x="118" y="9"/>
                      <a:pt x="117" y="8"/>
                    </a:cubicBezTo>
                    <a:cubicBezTo>
                      <a:pt x="124" y="0"/>
                      <a:pt x="124" y="0"/>
                      <a:pt x="124" y="0"/>
                    </a:cubicBezTo>
                    <a:cubicBezTo>
                      <a:pt x="147" y="36"/>
                      <a:pt x="147" y="36"/>
                      <a:pt x="147" y="36"/>
                    </a:cubicBezTo>
                    <a:cubicBezTo>
                      <a:pt x="140" y="44"/>
                      <a:pt x="140" y="44"/>
                      <a:pt x="140" y="44"/>
                    </a:cubicBezTo>
                    <a:cubicBezTo>
                      <a:pt x="139" y="43"/>
                      <a:pt x="138" y="42"/>
                      <a:pt x="136" y="41"/>
                    </a:cubicBezTo>
                    <a:cubicBezTo>
                      <a:pt x="135" y="40"/>
                      <a:pt x="133" y="39"/>
                      <a:pt x="132" y="38"/>
                    </a:cubicBezTo>
                    <a:cubicBezTo>
                      <a:pt x="131" y="38"/>
                      <a:pt x="129" y="39"/>
                      <a:pt x="127" y="40"/>
                    </a:cubicBezTo>
                    <a:cubicBezTo>
                      <a:pt x="124" y="42"/>
                      <a:pt x="122" y="44"/>
                      <a:pt x="120" y="46"/>
                    </a:cubicBezTo>
                    <a:cubicBezTo>
                      <a:pt x="41" y="131"/>
                      <a:pt x="41" y="131"/>
                      <a:pt x="41" y="131"/>
                    </a:cubicBezTo>
                    <a:cubicBezTo>
                      <a:pt x="37" y="136"/>
                      <a:pt x="34" y="140"/>
                      <a:pt x="30" y="145"/>
                    </a:cubicBezTo>
                    <a:cubicBezTo>
                      <a:pt x="26" y="150"/>
                      <a:pt x="23" y="156"/>
                      <a:pt x="20" y="161"/>
                    </a:cubicBezTo>
                    <a:cubicBezTo>
                      <a:pt x="17" y="167"/>
                      <a:pt x="16" y="172"/>
                      <a:pt x="15" y="177"/>
                    </a:cubicBezTo>
                    <a:cubicBezTo>
                      <a:pt x="14" y="183"/>
                      <a:pt x="16" y="187"/>
                      <a:pt x="19" y="192"/>
                    </a:cubicBezTo>
                    <a:cubicBezTo>
                      <a:pt x="21" y="197"/>
                      <a:pt x="25" y="199"/>
                      <a:pt x="29" y="200"/>
                    </a:cubicBezTo>
                    <a:cubicBezTo>
                      <a:pt x="33" y="200"/>
                      <a:pt x="38" y="199"/>
                      <a:pt x="43" y="197"/>
                    </a:cubicBezTo>
                    <a:cubicBezTo>
                      <a:pt x="47" y="195"/>
                      <a:pt x="52" y="192"/>
                      <a:pt x="56" y="188"/>
                    </a:cubicBezTo>
                    <a:cubicBezTo>
                      <a:pt x="61" y="184"/>
                      <a:pt x="65" y="180"/>
                      <a:pt x="69" y="176"/>
                    </a:cubicBezTo>
                    <a:cubicBezTo>
                      <a:pt x="127" y="113"/>
                      <a:pt x="127" y="113"/>
                      <a:pt x="127" y="113"/>
                    </a:cubicBezTo>
                    <a:cubicBezTo>
                      <a:pt x="135" y="105"/>
                      <a:pt x="141" y="98"/>
                      <a:pt x="145" y="92"/>
                    </a:cubicBezTo>
                    <a:cubicBezTo>
                      <a:pt x="149" y="86"/>
                      <a:pt x="152" y="82"/>
                      <a:pt x="152" y="79"/>
                    </a:cubicBezTo>
                    <a:cubicBezTo>
                      <a:pt x="153" y="76"/>
                      <a:pt x="153" y="72"/>
                      <a:pt x="153" y="69"/>
                    </a:cubicBezTo>
                    <a:cubicBezTo>
                      <a:pt x="152" y="65"/>
                      <a:pt x="152" y="63"/>
                      <a:pt x="151" y="62"/>
                    </a:cubicBezTo>
                    <a:cubicBezTo>
                      <a:pt x="158" y="54"/>
                      <a:pt x="158" y="54"/>
                      <a:pt x="158" y="54"/>
                    </a:cubicBezTo>
                    <a:cubicBezTo>
                      <a:pt x="180" y="89"/>
                      <a:pt x="180" y="89"/>
                      <a:pt x="180" y="89"/>
                    </a:cubicBezTo>
                    <a:lnTo>
                      <a:pt x="173" y="97"/>
                    </a:lnTo>
                    <a:close/>
                  </a:path>
                </a:pathLst>
              </a:custGeom>
              <a:solidFill>
                <a:srgbClr val="898989"/>
              </a:solidFill>
              <a:ln>
                <a:noFill/>
              </a:ln>
            </p:spPr>
            <p:txBody>
              <a:bodyPr anchor="ctr"/>
              <a:lstStyle/>
              <a:p>
                <a:pPr algn="ctr"/>
                <a:endParaRPr/>
              </a:p>
            </p:txBody>
          </p:sp>
          <p:sp>
            <p:nvSpPr>
              <p:cNvPr id="15" name="iṣľíďê">
                <a:extLst>
                  <a:ext uri="{FF2B5EF4-FFF2-40B4-BE49-F238E27FC236}">
                    <a16:creationId xmlns:a16="http://schemas.microsoft.com/office/drawing/2014/main" id="{998E145D-E4DA-799E-DCF9-9F90F89E7478}"/>
                  </a:ext>
                </a:extLst>
              </p:cNvPr>
              <p:cNvSpPr/>
              <p:nvPr/>
            </p:nvSpPr>
            <p:spPr bwMode="auto">
              <a:xfrm>
                <a:off x="2403476" y="3760788"/>
                <a:ext cx="155575" cy="190500"/>
              </a:xfrm>
              <a:custGeom>
                <a:avLst/>
                <a:gdLst>
                  <a:gd name="T0" fmla="*/ 190 w 197"/>
                  <a:gd name="T1" fmla="*/ 97 h 243"/>
                  <a:gd name="T2" fmla="*/ 185 w 197"/>
                  <a:gd name="T3" fmla="*/ 94 h 243"/>
                  <a:gd name="T4" fmla="*/ 179 w 197"/>
                  <a:gd name="T5" fmla="*/ 93 h 243"/>
                  <a:gd name="T6" fmla="*/ 168 w 197"/>
                  <a:gd name="T7" fmla="*/ 101 h 243"/>
                  <a:gd name="T8" fmla="*/ 150 w 197"/>
                  <a:gd name="T9" fmla="*/ 121 h 243"/>
                  <a:gd name="T10" fmla="*/ 51 w 197"/>
                  <a:gd name="T11" fmla="*/ 243 h 243"/>
                  <a:gd name="T12" fmla="*/ 48 w 197"/>
                  <a:gd name="T13" fmla="*/ 238 h 243"/>
                  <a:gd name="T14" fmla="*/ 123 w 197"/>
                  <a:gd name="T15" fmla="*/ 52 h 243"/>
                  <a:gd name="T16" fmla="*/ 53 w 197"/>
                  <a:gd name="T17" fmla="*/ 138 h 243"/>
                  <a:gd name="T18" fmla="*/ 36 w 197"/>
                  <a:gd name="T19" fmla="*/ 161 h 243"/>
                  <a:gd name="T20" fmla="*/ 29 w 197"/>
                  <a:gd name="T21" fmla="*/ 175 h 243"/>
                  <a:gd name="T22" fmla="*/ 29 w 197"/>
                  <a:gd name="T23" fmla="*/ 185 h 243"/>
                  <a:gd name="T24" fmla="*/ 31 w 197"/>
                  <a:gd name="T25" fmla="*/ 193 h 243"/>
                  <a:gd name="T26" fmla="*/ 24 w 197"/>
                  <a:gd name="T27" fmla="*/ 201 h 243"/>
                  <a:gd name="T28" fmla="*/ 0 w 197"/>
                  <a:gd name="T29" fmla="*/ 168 h 243"/>
                  <a:gd name="T30" fmla="*/ 7 w 197"/>
                  <a:gd name="T31" fmla="*/ 159 h 243"/>
                  <a:gd name="T32" fmla="*/ 12 w 197"/>
                  <a:gd name="T33" fmla="*/ 162 h 243"/>
                  <a:gd name="T34" fmla="*/ 19 w 197"/>
                  <a:gd name="T35" fmla="*/ 163 h 243"/>
                  <a:gd name="T36" fmla="*/ 29 w 197"/>
                  <a:gd name="T37" fmla="*/ 156 h 243"/>
                  <a:gd name="T38" fmla="*/ 48 w 197"/>
                  <a:gd name="T39" fmla="*/ 134 h 243"/>
                  <a:gd name="T40" fmla="*/ 114 w 197"/>
                  <a:gd name="T41" fmla="*/ 52 h 243"/>
                  <a:gd name="T42" fmla="*/ 123 w 197"/>
                  <a:gd name="T43" fmla="*/ 40 h 243"/>
                  <a:gd name="T44" fmla="*/ 128 w 197"/>
                  <a:gd name="T45" fmla="*/ 29 h 243"/>
                  <a:gd name="T46" fmla="*/ 129 w 197"/>
                  <a:gd name="T47" fmla="*/ 17 h 243"/>
                  <a:gd name="T48" fmla="*/ 127 w 197"/>
                  <a:gd name="T49" fmla="*/ 8 h 243"/>
                  <a:gd name="T50" fmla="*/ 134 w 197"/>
                  <a:gd name="T51" fmla="*/ 0 h 243"/>
                  <a:gd name="T52" fmla="*/ 151 w 197"/>
                  <a:gd name="T53" fmla="*/ 24 h 243"/>
                  <a:gd name="T54" fmla="*/ 81 w 197"/>
                  <a:gd name="T55" fmla="*/ 196 h 243"/>
                  <a:gd name="T56" fmla="*/ 145 w 197"/>
                  <a:gd name="T57" fmla="*/ 117 h 243"/>
                  <a:gd name="T58" fmla="*/ 162 w 197"/>
                  <a:gd name="T59" fmla="*/ 94 h 243"/>
                  <a:gd name="T60" fmla="*/ 169 w 197"/>
                  <a:gd name="T61" fmla="*/ 81 h 243"/>
                  <a:gd name="T62" fmla="*/ 168 w 197"/>
                  <a:gd name="T63" fmla="*/ 71 h 243"/>
                  <a:gd name="T64" fmla="*/ 166 w 197"/>
                  <a:gd name="T65" fmla="*/ 63 h 243"/>
                  <a:gd name="T66" fmla="*/ 173 w 197"/>
                  <a:gd name="T67" fmla="*/ 55 h 243"/>
                  <a:gd name="T68" fmla="*/ 197 w 197"/>
                  <a:gd name="T69" fmla="*/ 88 h 243"/>
                  <a:gd name="T70" fmla="*/ 190 w 197"/>
                  <a:gd name="T71" fmla="*/ 9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243">
                    <a:moveTo>
                      <a:pt x="190" y="97"/>
                    </a:moveTo>
                    <a:cubicBezTo>
                      <a:pt x="189" y="96"/>
                      <a:pt x="188" y="95"/>
                      <a:pt x="185" y="94"/>
                    </a:cubicBezTo>
                    <a:cubicBezTo>
                      <a:pt x="182" y="93"/>
                      <a:pt x="180" y="92"/>
                      <a:pt x="179" y="93"/>
                    </a:cubicBezTo>
                    <a:cubicBezTo>
                      <a:pt x="176" y="93"/>
                      <a:pt x="172" y="96"/>
                      <a:pt x="168" y="101"/>
                    </a:cubicBezTo>
                    <a:cubicBezTo>
                      <a:pt x="163" y="106"/>
                      <a:pt x="157" y="113"/>
                      <a:pt x="150" y="121"/>
                    </a:cubicBezTo>
                    <a:cubicBezTo>
                      <a:pt x="51" y="243"/>
                      <a:pt x="51" y="243"/>
                      <a:pt x="51" y="243"/>
                    </a:cubicBezTo>
                    <a:cubicBezTo>
                      <a:pt x="48" y="238"/>
                      <a:pt x="48" y="238"/>
                      <a:pt x="48" y="238"/>
                    </a:cubicBezTo>
                    <a:cubicBezTo>
                      <a:pt x="123" y="52"/>
                      <a:pt x="123" y="52"/>
                      <a:pt x="123" y="52"/>
                    </a:cubicBezTo>
                    <a:cubicBezTo>
                      <a:pt x="53" y="138"/>
                      <a:pt x="53" y="138"/>
                      <a:pt x="53" y="138"/>
                    </a:cubicBezTo>
                    <a:cubicBezTo>
                      <a:pt x="45" y="148"/>
                      <a:pt x="40" y="155"/>
                      <a:pt x="36" y="161"/>
                    </a:cubicBezTo>
                    <a:cubicBezTo>
                      <a:pt x="32" y="167"/>
                      <a:pt x="30" y="171"/>
                      <a:pt x="29" y="175"/>
                    </a:cubicBezTo>
                    <a:cubicBezTo>
                      <a:pt x="28" y="177"/>
                      <a:pt x="28" y="181"/>
                      <a:pt x="29" y="185"/>
                    </a:cubicBezTo>
                    <a:cubicBezTo>
                      <a:pt x="30" y="189"/>
                      <a:pt x="30" y="192"/>
                      <a:pt x="31" y="193"/>
                    </a:cubicBezTo>
                    <a:cubicBezTo>
                      <a:pt x="24" y="201"/>
                      <a:pt x="24" y="201"/>
                      <a:pt x="24" y="201"/>
                    </a:cubicBezTo>
                    <a:cubicBezTo>
                      <a:pt x="0" y="168"/>
                      <a:pt x="0" y="168"/>
                      <a:pt x="0" y="168"/>
                    </a:cubicBezTo>
                    <a:cubicBezTo>
                      <a:pt x="7" y="159"/>
                      <a:pt x="7" y="159"/>
                      <a:pt x="7" y="159"/>
                    </a:cubicBezTo>
                    <a:cubicBezTo>
                      <a:pt x="8" y="160"/>
                      <a:pt x="10" y="161"/>
                      <a:pt x="12" y="162"/>
                    </a:cubicBezTo>
                    <a:cubicBezTo>
                      <a:pt x="15" y="163"/>
                      <a:pt x="17" y="164"/>
                      <a:pt x="19" y="163"/>
                    </a:cubicBezTo>
                    <a:cubicBezTo>
                      <a:pt x="21" y="162"/>
                      <a:pt x="25" y="160"/>
                      <a:pt x="29" y="156"/>
                    </a:cubicBezTo>
                    <a:cubicBezTo>
                      <a:pt x="33" y="152"/>
                      <a:pt x="39" y="145"/>
                      <a:pt x="48" y="134"/>
                    </a:cubicBezTo>
                    <a:cubicBezTo>
                      <a:pt x="114" y="52"/>
                      <a:pt x="114" y="52"/>
                      <a:pt x="114" y="52"/>
                    </a:cubicBezTo>
                    <a:cubicBezTo>
                      <a:pt x="117" y="48"/>
                      <a:pt x="120" y="44"/>
                      <a:pt x="123" y="40"/>
                    </a:cubicBezTo>
                    <a:cubicBezTo>
                      <a:pt x="125" y="36"/>
                      <a:pt x="127" y="32"/>
                      <a:pt x="128" y="29"/>
                    </a:cubicBezTo>
                    <a:cubicBezTo>
                      <a:pt x="129" y="25"/>
                      <a:pt x="129" y="21"/>
                      <a:pt x="129" y="17"/>
                    </a:cubicBezTo>
                    <a:cubicBezTo>
                      <a:pt x="129" y="13"/>
                      <a:pt x="128" y="10"/>
                      <a:pt x="127" y="8"/>
                    </a:cubicBezTo>
                    <a:cubicBezTo>
                      <a:pt x="134" y="0"/>
                      <a:pt x="134" y="0"/>
                      <a:pt x="134" y="0"/>
                    </a:cubicBezTo>
                    <a:cubicBezTo>
                      <a:pt x="151" y="24"/>
                      <a:pt x="151" y="24"/>
                      <a:pt x="151" y="24"/>
                    </a:cubicBezTo>
                    <a:cubicBezTo>
                      <a:pt x="81" y="196"/>
                      <a:pt x="81" y="196"/>
                      <a:pt x="81" y="196"/>
                    </a:cubicBezTo>
                    <a:cubicBezTo>
                      <a:pt x="145" y="117"/>
                      <a:pt x="145" y="117"/>
                      <a:pt x="145" y="117"/>
                    </a:cubicBezTo>
                    <a:cubicBezTo>
                      <a:pt x="153" y="108"/>
                      <a:pt x="158" y="100"/>
                      <a:pt x="162" y="94"/>
                    </a:cubicBezTo>
                    <a:cubicBezTo>
                      <a:pt x="166" y="88"/>
                      <a:pt x="168" y="84"/>
                      <a:pt x="169" y="81"/>
                    </a:cubicBezTo>
                    <a:cubicBezTo>
                      <a:pt x="169" y="78"/>
                      <a:pt x="169" y="75"/>
                      <a:pt x="168" y="71"/>
                    </a:cubicBezTo>
                    <a:cubicBezTo>
                      <a:pt x="168" y="68"/>
                      <a:pt x="167" y="65"/>
                      <a:pt x="166" y="63"/>
                    </a:cubicBezTo>
                    <a:cubicBezTo>
                      <a:pt x="173" y="55"/>
                      <a:pt x="173" y="55"/>
                      <a:pt x="173" y="55"/>
                    </a:cubicBezTo>
                    <a:cubicBezTo>
                      <a:pt x="197" y="88"/>
                      <a:pt x="197" y="88"/>
                      <a:pt x="197" y="88"/>
                    </a:cubicBezTo>
                    <a:lnTo>
                      <a:pt x="190" y="97"/>
                    </a:lnTo>
                    <a:close/>
                  </a:path>
                </a:pathLst>
              </a:custGeom>
              <a:solidFill>
                <a:srgbClr val="898989"/>
              </a:solidFill>
              <a:ln>
                <a:noFill/>
              </a:ln>
            </p:spPr>
            <p:txBody>
              <a:bodyPr anchor="ctr"/>
              <a:lstStyle/>
              <a:p>
                <a:pPr algn="ctr"/>
                <a:endParaRPr/>
              </a:p>
            </p:txBody>
          </p:sp>
          <p:sp>
            <p:nvSpPr>
              <p:cNvPr id="16" name="iŝḷíde">
                <a:extLst>
                  <a:ext uri="{FF2B5EF4-FFF2-40B4-BE49-F238E27FC236}">
                    <a16:creationId xmlns:a16="http://schemas.microsoft.com/office/drawing/2014/main" id="{E172B6BD-2888-FAE3-FF4F-832581C04D1A}"/>
                  </a:ext>
                </a:extLst>
              </p:cNvPr>
              <p:cNvSpPr/>
              <p:nvPr/>
            </p:nvSpPr>
            <p:spPr bwMode="auto">
              <a:xfrm>
                <a:off x="2476501" y="3825876"/>
                <a:ext cx="107950" cy="179388"/>
              </a:xfrm>
              <a:custGeom>
                <a:avLst/>
                <a:gdLst>
                  <a:gd name="T0" fmla="*/ 31 w 137"/>
                  <a:gd name="T1" fmla="*/ 228 h 228"/>
                  <a:gd name="T2" fmla="*/ 0 w 137"/>
                  <a:gd name="T3" fmla="*/ 199 h 228"/>
                  <a:gd name="T4" fmla="*/ 5 w 137"/>
                  <a:gd name="T5" fmla="*/ 189 h 228"/>
                  <a:gd name="T6" fmla="*/ 9 w 137"/>
                  <a:gd name="T7" fmla="*/ 191 h 228"/>
                  <a:gd name="T8" fmla="*/ 14 w 137"/>
                  <a:gd name="T9" fmla="*/ 193 h 228"/>
                  <a:gd name="T10" fmla="*/ 19 w 137"/>
                  <a:gd name="T11" fmla="*/ 190 h 228"/>
                  <a:gd name="T12" fmla="*/ 24 w 137"/>
                  <a:gd name="T13" fmla="*/ 182 h 228"/>
                  <a:gd name="T14" fmla="*/ 101 w 137"/>
                  <a:gd name="T15" fmla="*/ 38 h 228"/>
                  <a:gd name="T16" fmla="*/ 105 w 137"/>
                  <a:gd name="T17" fmla="*/ 30 h 228"/>
                  <a:gd name="T18" fmla="*/ 105 w 137"/>
                  <a:gd name="T19" fmla="*/ 22 h 228"/>
                  <a:gd name="T20" fmla="*/ 103 w 137"/>
                  <a:gd name="T21" fmla="*/ 15 h 228"/>
                  <a:gd name="T22" fmla="*/ 101 w 137"/>
                  <a:gd name="T23" fmla="*/ 10 h 228"/>
                  <a:gd name="T24" fmla="*/ 106 w 137"/>
                  <a:gd name="T25" fmla="*/ 0 h 228"/>
                  <a:gd name="T26" fmla="*/ 137 w 137"/>
                  <a:gd name="T27" fmla="*/ 29 h 228"/>
                  <a:gd name="T28" fmla="*/ 132 w 137"/>
                  <a:gd name="T29" fmla="*/ 39 h 228"/>
                  <a:gd name="T30" fmla="*/ 128 w 137"/>
                  <a:gd name="T31" fmla="*/ 37 h 228"/>
                  <a:gd name="T32" fmla="*/ 123 w 137"/>
                  <a:gd name="T33" fmla="*/ 36 h 228"/>
                  <a:gd name="T34" fmla="*/ 118 w 137"/>
                  <a:gd name="T35" fmla="*/ 39 h 228"/>
                  <a:gd name="T36" fmla="*/ 112 w 137"/>
                  <a:gd name="T37" fmla="*/ 47 h 228"/>
                  <a:gd name="T38" fmla="*/ 35 w 137"/>
                  <a:gd name="T39" fmla="*/ 190 h 228"/>
                  <a:gd name="T40" fmla="*/ 32 w 137"/>
                  <a:gd name="T41" fmla="*/ 199 h 228"/>
                  <a:gd name="T42" fmla="*/ 31 w 137"/>
                  <a:gd name="T43" fmla="*/ 207 h 228"/>
                  <a:gd name="T44" fmla="*/ 33 w 137"/>
                  <a:gd name="T45" fmla="*/ 213 h 228"/>
                  <a:gd name="T46" fmla="*/ 36 w 137"/>
                  <a:gd name="T47" fmla="*/ 218 h 228"/>
                  <a:gd name="T48" fmla="*/ 31 w 137"/>
                  <a:gd name="T4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28">
                    <a:moveTo>
                      <a:pt x="31" y="228"/>
                    </a:moveTo>
                    <a:cubicBezTo>
                      <a:pt x="0" y="199"/>
                      <a:pt x="0" y="199"/>
                      <a:pt x="0" y="199"/>
                    </a:cubicBezTo>
                    <a:cubicBezTo>
                      <a:pt x="5" y="189"/>
                      <a:pt x="5" y="189"/>
                      <a:pt x="5" y="189"/>
                    </a:cubicBezTo>
                    <a:cubicBezTo>
                      <a:pt x="6" y="189"/>
                      <a:pt x="7" y="190"/>
                      <a:pt x="9" y="191"/>
                    </a:cubicBezTo>
                    <a:cubicBezTo>
                      <a:pt x="11" y="193"/>
                      <a:pt x="13" y="193"/>
                      <a:pt x="14" y="193"/>
                    </a:cubicBezTo>
                    <a:cubicBezTo>
                      <a:pt x="15" y="193"/>
                      <a:pt x="17" y="192"/>
                      <a:pt x="19" y="190"/>
                    </a:cubicBezTo>
                    <a:cubicBezTo>
                      <a:pt x="20" y="189"/>
                      <a:pt x="22" y="186"/>
                      <a:pt x="24" y="182"/>
                    </a:cubicBezTo>
                    <a:cubicBezTo>
                      <a:pt x="101" y="38"/>
                      <a:pt x="101" y="38"/>
                      <a:pt x="101" y="38"/>
                    </a:cubicBezTo>
                    <a:cubicBezTo>
                      <a:pt x="103" y="35"/>
                      <a:pt x="104" y="32"/>
                      <a:pt x="105" y="30"/>
                    </a:cubicBezTo>
                    <a:cubicBezTo>
                      <a:pt x="106" y="27"/>
                      <a:pt x="106" y="24"/>
                      <a:pt x="105" y="22"/>
                    </a:cubicBezTo>
                    <a:cubicBezTo>
                      <a:pt x="105" y="20"/>
                      <a:pt x="104" y="18"/>
                      <a:pt x="103" y="15"/>
                    </a:cubicBezTo>
                    <a:cubicBezTo>
                      <a:pt x="103" y="13"/>
                      <a:pt x="102" y="11"/>
                      <a:pt x="101" y="10"/>
                    </a:cubicBezTo>
                    <a:cubicBezTo>
                      <a:pt x="106" y="0"/>
                      <a:pt x="106" y="0"/>
                      <a:pt x="106" y="0"/>
                    </a:cubicBezTo>
                    <a:cubicBezTo>
                      <a:pt x="137" y="29"/>
                      <a:pt x="137" y="29"/>
                      <a:pt x="137" y="29"/>
                    </a:cubicBezTo>
                    <a:cubicBezTo>
                      <a:pt x="132" y="39"/>
                      <a:pt x="132" y="39"/>
                      <a:pt x="132" y="39"/>
                    </a:cubicBezTo>
                    <a:cubicBezTo>
                      <a:pt x="131" y="38"/>
                      <a:pt x="130" y="37"/>
                      <a:pt x="128" y="37"/>
                    </a:cubicBezTo>
                    <a:cubicBezTo>
                      <a:pt x="126" y="36"/>
                      <a:pt x="125" y="36"/>
                      <a:pt x="123" y="36"/>
                    </a:cubicBezTo>
                    <a:cubicBezTo>
                      <a:pt x="121" y="36"/>
                      <a:pt x="119" y="37"/>
                      <a:pt x="118" y="39"/>
                    </a:cubicBezTo>
                    <a:cubicBezTo>
                      <a:pt x="116" y="41"/>
                      <a:pt x="114" y="44"/>
                      <a:pt x="112" y="47"/>
                    </a:cubicBezTo>
                    <a:cubicBezTo>
                      <a:pt x="35" y="190"/>
                      <a:pt x="35" y="190"/>
                      <a:pt x="35" y="190"/>
                    </a:cubicBezTo>
                    <a:cubicBezTo>
                      <a:pt x="34" y="193"/>
                      <a:pt x="33" y="196"/>
                      <a:pt x="32" y="199"/>
                    </a:cubicBezTo>
                    <a:cubicBezTo>
                      <a:pt x="31" y="202"/>
                      <a:pt x="31" y="205"/>
                      <a:pt x="31" y="207"/>
                    </a:cubicBezTo>
                    <a:cubicBezTo>
                      <a:pt x="31" y="209"/>
                      <a:pt x="32" y="210"/>
                      <a:pt x="33" y="213"/>
                    </a:cubicBezTo>
                    <a:cubicBezTo>
                      <a:pt x="34" y="215"/>
                      <a:pt x="35" y="217"/>
                      <a:pt x="36" y="218"/>
                    </a:cubicBezTo>
                    <a:lnTo>
                      <a:pt x="31" y="228"/>
                    </a:lnTo>
                    <a:close/>
                  </a:path>
                </a:pathLst>
              </a:custGeom>
              <a:solidFill>
                <a:srgbClr val="898989"/>
              </a:solidFill>
              <a:ln>
                <a:noFill/>
              </a:ln>
            </p:spPr>
            <p:txBody>
              <a:bodyPr anchor="ctr"/>
              <a:lstStyle/>
              <a:p>
                <a:pPr algn="ctr"/>
                <a:endParaRPr/>
              </a:p>
            </p:txBody>
          </p:sp>
          <p:sp>
            <p:nvSpPr>
              <p:cNvPr id="17" name="îṡḷíḍé">
                <a:extLst>
                  <a:ext uri="{FF2B5EF4-FFF2-40B4-BE49-F238E27FC236}">
                    <a16:creationId xmlns:a16="http://schemas.microsoft.com/office/drawing/2014/main" id="{4E9B3932-B217-608D-05D7-31741CECAFAF}"/>
                  </a:ext>
                </a:extLst>
              </p:cNvPr>
              <p:cNvSpPr/>
              <p:nvPr/>
            </p:nvSpPr>
            <p:spPr bwMode="auto">
              <a:xfrm>
                <a:off x="2533651" y="3856038"/>
                <a:ext cx="112713" cy="187325"/>
              </a:xfrm>
              <a:custGeom>
                <a:avLst/>
                <a:gdLst>
                  <a:gd name="T0" fmla="*/ 139 w 144"/>
                  <a:gd name="T1" fmla="*/ 75 h 237"/>
                  <a:gd name="T2" fmla="*/ 135 w 144"/>
                  <a:gd name="T3" fmla="*/ 73 h 237"/>
                  <a:gd name="T4" fmla="*/ 130 w 144"/>
                  <a:gd name="T5" fmla="*/ 74 h 237"/>
                  <a:gd name="T6" fmla="*/ 123 w 144"/>
                  <a:gd name="T7" fmla="*/ 80 h 237"/>
                  <a:gd name="T8" fmla="*/ 116 w 144"/>
                  <a:gd name="T9" fmla="*/ 89 h 237"/>
                  <a:gd name="T10" fmla="*/ 69 w 144"/>
                  <a:gd name="T11" fmla="*/ 150 h 237"/>
                  <a:gd name="T12" fmla="*/ 4 w 144"/>
                  <a:gd name="T13" fmla="*/ 237 h 237"/>
                  <a:gd name="T14" fmla="*/ 0 w 144"/>
                  <a:gd name="T15" fmla="*/ 234 h 237"/>
                  <a:gd name="T16" fmla="*/ 41 w 144"/>
                  <a:gd name="T17" fmla="*/ 116 h 237"/>
                  <a:gd name="T18" fmla="*/ 67 w 144"/>
                  <a:gd name="T19" fmla="*/ 39 h 237"/>
                  <a:gd name="T20" fmla="*/ 70 w 144"/>
                  <a:gd name="T21" fmla="*/ 30 h 237"/>
                  <a:gd name="T22" fmla="*/ 70 w 144"/>
                  <a:gd name="T23" fmla="*/ 21 h 237"/>
                  <a:gd name="T24" fmla="*/ 69 w 144"/>
                  <a:gd name="T25" fmla="*/ 15 h 237"/>
                  <a:gd name="T26" fmla="*/ 67 w 144"/>
                  <a:gd name="T27" fmla="*/ 11 h 237"/>
                  <a:gd name="T28" fmla="*/ 72 w 144"/>
                  <a:gd name="T29" fmla="*/ 0 h 237"/>
                  <a:gd name="T30" fmla="*/ 101 w 144"/>
                  <a:gd name="T31" fmla="*/ 26 h 237"/>
                  <a:gd name="T32" fmla="*/ 96 w 144"/>
                  <a:gd name="T33" fmla="*/ 37 h 237"/>
                  <a:gd name="T34" fmla="*/ 89 w 144"/>
                  <a:gd name="T35" fmla="*/ 33 h 237"/>
                  <a:gd name="T36" fmla="*/ 83 w 144"/>
                  <a:gd name="T37" fmla="*/ 36 h 237"/>
                  <a:gd name="T38" fmla="*/ 82 w 144"/>
                  <a:gd name="T39" fmla="*/ 40 h 237"/>
                  <a:gd name="T40" fmla="*/ 80 w 144"/>
                  <a:gd name="T41" fmla="*/ 44 h 237"/>
                  <a:gd name="T42" fmla="*/ 63 w 144"/>
                  <a:gd name="T43" fmla="*/ 94 h 237"/>
                  <a:gd name="T44" fmla="*/ 29 w 144"/>
                  <a:gd name="T45" fmla="*/ 194 h 237"/>
                  <a:gd name="T46" fmla="*/ 69 w 144"/>
                  <a:gd name="T47" fmla="*/ 140 h 237"/>
                  <a:gd name="T48" fmla="*/ 101 w 144"/>
                  <a:gd name="T49" fmla="*/ 97 h 237"/>
                  <a:gd name="T50" fmla="*/ 112 w 144"/>
                  <a:gd name="T51" fmla="*/ 81 h 237"/>
                  <a:gd name="T52" fmla="*/ 117 w 144"/>
                  <a:gd name="T53" fmla="*/ 73 h 237"/>
                  <a:gd name="T54" fmla="*/ 118 w 144"/>
                  <a:gd name="T55" fmla="*/ 67 h 237"/>
                  <a:gd name="T56" fmla="*/ 118 w 144"/>
                  <a:gd name="T57" fmla="*/ 60 h 237"/>
                  <a:gd name="T58" fmla="*/ 115 w 144"/>
                  <a:gd name="T59" fmla="*/ 55 h 237"/>
                  <a:gd name="T60" fmla="*/ 112 w 144"/>
                  <a:gd name="T61" fmla="*/ 51 h 237"/>
                  <a:gd name="T62" fmla="*/ 118 w 144"/>
                  <a:gd name="T63" fmla="*/ 41 h 237"/>
                  <a:gd name="T64" fmla="*/ 144 w 144"/>
                  <a:gd name="T65" fmla="*/ 64 h 237"/>
                  <a:gd name="T66" fmla="*/ 139 w 144"/>
                  <a:gd name="T67" fmla="*/ 7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237">
                    <a:moveTo>
                      <a:pt x="139" y="75"/>
                    </a:moveTo>
                    <a:cubicBezTo>
                      <a:pt x="138" y="74"/>
                      <a:pt x="137" y="73"/>
                      <a:pt x="135" y="73"/>
                    </a:cubicBezTo>
                    <a:cubicBezTo>
                      <a:pt x="133" y="73"/>
                      <a:pt x="131" y="74"/>
                      <a:pt x="130" y="74"/>
                    </a:cubicBezTo>
                    <a:cubicBezTo>
                      <a:pt x="128" y="75"/>
                      <a:pt x="126" y="77"/>
                      <a:pt x="123" y="80"/>
                    </a:cubicBezTo>
                    <a:cubicBezTo>
                      <a:pt x="121" y="82"/>
                      <a:pt x="118" y="85"/>
                      <a:pt x="116" y="89"/>
                    </a:cubicBezTo>
                    <a:cubicBezTo>
                      <a:pt x="106" y="102"/>
                      <a:pt x="90" y="122"/>
                      <a:pt x="69" y="150"/>
                    </a:cubicBezTo>
                    <a:cubicBezTo>
                      <a:pt x="49" y="178"/>
                      <a:pt x="27" y="207"/>
                      <a:pt x="4" y="237"/>
                    </a:cubicBezTo>
                    <a:cubicBezTo>
                      <a:pt x="0" y="234"/>
                      <a:pt x="0" y="234"/>
                      <a:pt x="0" y="234"/>
                    </a:cubicBezTo>
                    <a:cubicBezTo>
                      <a:pt x="14" y="193"/>
                      <a:pt x="28" y="154"/>
                      <a:pt x="41" y="116"/>
                    </a:cubicBezTo>
                    <a:cubicBezTo>
                      <a:pt x="54" y="78"/>
                      <a:pt x="63" y="52"/>
                      <a:pt x="67" y="39"/>
                    </a:cubicBezTo>
                    <a:cubicBezTo>
                      <a:pt x="68" y="36"/>
                      <a:pt x="69" y="32"/>
                      <a:pt x="70" y="30"/>
                    </a:cubicBezTo>
                    <a:cubicBezTo>
                      <a:pt x="70" y="27"/>
                      <a:pt x="70" y="24"/>
                      <a:pt x="70" y="21"/>
                    </a:cubicBezTo>
                    <a:cubicBezTo>
                      <a:pt x="70" y="19"/>
                      <a:pt x="70" y="16"/>
                      <a:pt x="69" y="15"/>
                    </a:cubicBezTo>
                    <a:cubicBezTo>
                      <a:pt x="68" y="13"/>
                      <a:pt x="68" y="12"/>
                      <a:pt x="67" y="11"/>
                    </a:cubicBezTo>
                    <a:cubicBezTo>
                      <a:pt x="72" y="0"/>
                      <a:pt x="72" y="0"/>
                      <a:pt x="72" y="0"/>
                    </a:cubicBezTo>
                    <a:cubicBezTo>
                      <a:pt x="101" y="26"/>
                      <a:pt x="101" y="26"/>
                      <a:pt x="101" y="26"/>
                    </a:cubicBezTo>
                    <a:cubicBezTo>
                      <a:pt x="96" y="37"/>
                      <a:pt x="96" y="37"/>
                      <a:pt x="96" y="37"/>
                    </a:cubicBezTo>
                    <a:cubicBezTo>
                      <a:pt x="93" y="35"/>
                      <a:pt x="91" y="33"/>
                      <a:pt x="89" y="33"/>
                    </a:cubicBezTo>
                    <a:cubicBezTo>
                      <a:pt x="86" y="33"/>
                      <a:pt x="85" y="34"/>
                      <a:pt x="83" y="36"/>
                    </a:cubicBezTo>
                    <a:cubicBezTo>
                      <a:pt x="83" y="37"/>
                      <a:pt x="82" y="39"/>
                      <a:pt x="82" y="40"/>
                    </a:cubicBezTo>
                    <a:cubicBezTo>
                      <a:pt x="81" y="42"/>
                      <a:pt x="81" y="43"/>
                      <a:pt x="80" y="44"/>
                    </a:cubicBezTo>
                    <a:cubicBezTo>
                      <a:pt x="77" y="54"/>
                      <a:pt x="71" y="71"/>
                      <a:pt x="63" y="94"/>
                    </a:cubicBezTo>
                    <a:cubicBezTo>
                      <a:pt x="55" y="118"/>
                      <a:pt x="43" y="151"/>
                      <a:pt x="29" y="194"/>
                    </a:cubicBezTo>
                    <a:cubicBezTo>
                      <a:pt x="40" y="179"/>
                      <a:pt x="54" y="161"/>
                      <a:pt x="69" y="140"/>
                    </a:cubicBezTo>
                    <a:cubicBezTo>
                      <a:pt x="85" y="119"/>
                      <a:pt x="95" y="105"/>
                      <a:pt x="101" y="97"/>
                    </a:cubicBezTo>
                    <a:cubicBezTo>
                      <a:pt x="107" y="89"/>
                      <a:pt x="110" y="84"/>
                      <a:pt x="112" y="81"/>
                    </a:cubicBezTo>
                    <a:cubicBezTo>
                      <a:pt x="114" y="78"/>
                      <a:pt x="115" y="75"/>
                      <a:pt x="117" y="73"/>
                    </a:cubicBezTo>
                    <a:cubicBezTo>
                      <a:pt x="118" y="71"/>
                      <a:pt x="118" y="69"/>
                      <a:pt x="118" y="67"/>
                    </a:cubicBezTo>
                    <a:cubicBezTo>
                      <a:pt x="118" y="65"/>
                      <a:pt x="118" y="62"/>
                      <a:pt x="118" y="60"/>
                    </a:cubicBezTo>
                    <a:cubicBezTo>
                      <a:pt x="117" y="59"/>
                      <a:pt x="116" y="57"/>
                      <a:pt x="115" y="55"/>
                    </a:cubicBezTo>
                    <a:cubicBezTo>
                      <a:pt x="114" y="54"/>
                      <a:pt x="113" y="52"/>
                      <a:pt x="112" y="51"/>
                    </a:cubicBezTo>
                    <a:cubicBezTo>
                      <a:pt x="118" y="41"/>
                      <a:pt x="118" y="41"/>
                      <a:pt x="118" y="41"/>
                    </a:cubicBezTo>
                    <a:cubicBezTo>
                      <a:pt x="144" y="64"/>
                      <a:pt x="144" y="64"/>
                      <a:pt x="144" y="64"/>
                    </a:cubicBezTo>
                    <a:lnTo>
                      <a:pt x="139" y="75"/>
                    </a:lnTo>
                    <a:close/>
                  </a:path>
                </a:pathLst>
              </a:custGeom>
              <a:solidFill>
                <a:srgbClr val="898989"/>
              </a:solidFill>
              <a:ln>
                <a:noFill/>
              </a:ln>
            </p:spPr>
            <p:txBody>
              <a:bodyPr anchor="ctr"/>
              <a:lstStyle/>
              <a:p>
                <a:pPr algn="ctr"/>
                <a:endParaRPr/>
              </a:p>
            </p:txBody>
          </p:sp>
          <p:sp>
            <p:nvSpPr>
              <p:cNvPr id="18" name="ïṡľîdè">
                <a:extLst>
                  <a:ext uri="{FF2B5EF4-FFF2-40B4-BE49-F238E27FC236}">
                    <a16:creationId xmlns:a16="http://schemas.microsoft.com/office/drawing/2014/main" id="{D0AC9AF8-7449-40C8-4722-C2F1AC0EFCBF}"/>
                  </a:ext>
                </a:extLst>
              </p:cNvPr>
              <p:cNvSpPr/>
              <p:nvPr/>
            </p:nvSpPr>
            <p:spPr bwMode="auto">
              <a:xfrm>
                <a:off x="2578101" y="3905251"/>
                <a:ext cx="119063" cy="201613"/>
              </a:xfrm>
              <a:custGeom>
                <a:avLst/>
                <a:gdLst>
                  <a:gd name="T0" fmla="*/ 90 w 152"/>
                  <a:gd name="T1" fmla="*/ 196 h 257"/>
                  <a:gd name="T2" fmla="*/ 61 w 152"/>
                  <a:gd name="T3" fmla="*/ 257 h 257"/>
                  <a:gd name="T4" fmla="*/ 0 w 152"/>
                  <a:gd name="T5" fmla="*/ 209 h 257"/>
                  <a:gd name="T6" fmla="*/ 5 w 152"/>
                  <a:gd name="T7" fmla="*/ 198 h 257"/>
                  <a:gd name="T8" fmla="*/ 9 w 152"/>
                  <a:gd name="T9" fmla="*/ 200 h 257"/>
                  <a:gd name="T10" fmla="*/ 14 w 152"/>
                  <a:gd name="T11" fmla="*/ 201 h 257"/>
                  <a:gd name="T12" fmla="*/ 19 w 152"/>
                  <a:gd name="T13" fmla="*/ 197 h 257"/>
                  <a:gd name="T14" fmla="*/ 23 w 152"/>
                  <a:gd name="T15" fmla="*/ 189 h 257"/>
                  <a:gd name="T16" fmla="*/ 92 w 152"/>
                  <a:gd name="T17" fmla="*/ 39 h 257"/>
                  <a:gd name="T18" fmla="*/ 95 w 152"/>
                  <a:gd name="T19" fmla="*/ 30 h 257"/>
                  <a:gd name="T20" fmla="*/ 95 w 152"/>
                  <a:gd name="T21" fmla="*/ 22 h 257"/>
                  <a:gd name="T22" fmla="*/ 93 w 152"/>
                  <a:gd name="T23" fmla="*/ 16 h 257"/>
                  <a:gd name="T24" fmla="*/ 90 w 152"/>
                  <a:gd name="T25" fmla="*/ 11 h 257"/>
                  <a:gd name="T26" fmla="*/ 95 w 152"/>
                  <a:gd name="T27" fmla="*/ 0 h 257"/>
                  <a:gd name="T28" fmla="*/ 152 w 152"/>
                  <a:gd name="T29" fmla="*/ 45 h 257"/>
                  <a:gd name="T30" fmla="*/ 129 w 152"/>
                  <a:gd name="T31" fmla="*/ 95 h 257"/>
                  <a:gd name="T32" fmla="*/ 125 w 152"/>
                  <a:gd name="T33" fmla="*/ 92 h 257"/>
                  <a:gd name="T34" fmla="*/ 131 w 152"/>
                  <a:gd name="T35" fmla="*/ 65 h 257"/>
                  <a:gd name="T36" fmla="*/ 131 w 152"/>
                  <a:gd name="T37" fmla="*/ 46 h 257"/>
                  <a:gd name="T38" fmla="*/ 128 w 152"/>
                  <a:gd name="T39" fmla="*/ 42 h 257"/>
                  <a:gd name="T40" fmla="*/ 123 w 152"/>
                  <a:gd name="T41" fmla="*/ 38 h 257"/>
                  <a:gd name="T42" fmla="*/ 111 w 152"/>
                  <a:gd name="T43" fmla="*/ 29 h 257"/>
                  <a:gd name="T44" fmla="*/ 73 w 152"/>
                  <a:gd name="T45" fmla="*/ 112 h 257"/>
                  <a:gd name="T46" fmla="*/ 82 w 152"/>
                  <a:gd name="T47" fmla="*/ 118 h 257"/>
                  <a:gd name="T48" fmla="*/ 88 w 152"/>
                  <a:gd name="T49" fmla="*/ 121 h 257"/>
                  <a:gd name="T50" fmla="*/ 95 w 152"/>
                  <a:gd name="T51" fmla="*/ 116 h 257"/>
                  <a:gd name="T52" fmla="*/ 102 w 152"/>
                  <a:gd name="T53" fmla="*/ 106 h 257"/>
                  <a:gd name="T54" fmla="*/ 109 w 152"/>
                  <a:gd name="T55" fmla="*/ 94 h 257"/>
                  <a:gd name="T56" fmla="*/ 113 w 152"/>
                  <a:gd name="T57" fmla="*/ 97 h 257"/>
                  <a:gd name="T58" fmla="*/ 76 w 152"/>
                  <a:gd name="T59" fmla="*/ 178 h 257"/>
                  <a:gd name="T60" fmla="*/ 72 w 152"/>
                  <a:gd name="T61" fmla="*/ 175 h 257"/>
                  <a:gd name="T62" fmla="*/ 78 w 152"/>
                  <a:gd name="T63" fmla="*/ 159 h 257"/>
                  <a:gd name="T64" fmla="*/ 81 w 152"/>
                  <a:gd name="T65" fmla="*/ 146 h 257"/>
                  <a:gd name="T66" fmla="*/ 81 w 152"/>
                  <a:gd name="T67" fmla="*/ 136 h 257"/>
                  <a:gd name="T68" fmla="*/ 76 w 152"/>
                  <a:gd name="T69" fmla="*/ 130 h 257"/>
                  <a:gd name="T70" fmla="*/ 68 w 152"/>
                  <a:gd name="T71" fmla="*/ 124 h 257"/>
                  <a:gd name="T72" fmla="*/ 39 w 152"/>
                  <a:gd name="T73" fmla="*/ 186 h 257"/>
                  <a:gd name="T74" fmla="*/ 33 w 152"/>
                  <a:gd name="T75" fmla="*/ 201 h 257"/>
                  <a:gd name="T76" fmla="*/ 31 w 152"/>
                  <a:gd name="T77" fmla="*/ 211 h 257"/>
                  <a:gd name="T78" fmla="*/ 33 w 152"/>
                  <a:gd name="T79" fmla="*/ 218 h 257"/>
                  <a:gd name="T80" fmla="*/ 39 w 152"/>
                  <a:gd name="T81" fmla="*/ 224 h 257"/>
                  <a:gd name="T82" fmla="*/ 44 w 152"/>
                  <a:gd name="T83" fmla="*/ 227 h 257"/>
                  <a:gd name="T84" fmla="*/ 49 w 152"/>
                  <a:gd name="T85" fmla="*/ 230 h 257"/>
                  <a:gd name="T86" fmla="*/ 54 w 152"/>
                  <a:gd name="T87" fmla="*/ 231 h 257"/>
                  <a:gd name="T88" fmla="*/ 59 w 152"/>
                  <a:gd name="T89" fmla="*/ 229 h 257"/>
                  <a:gd name="T90" fmla="*/ 73 w 152"/>
                  <a:gd name="T91" fmla="*/ 212 h 257"/>
                  <a:gd name="T92" fmla="*/ 86 w 152"/>
                  <a:gd name="T93" fmla="*/ 193 h 257"/>
                  <a:gd name="T94" fmla="*/ 90 w 152"/>
                  <a:gd name="T95" fmla="*/ 19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57">
                    <a:moveTo>
                      <a:pt x="90" y="196"/>
                    </a:moveTo>
                    <a:cubicBezTo>
                      <a:pt x="61" y="257"/>
                      <a:pt x="61" y="257"/>
                      <a:pt x="61" y="257"/>
                    </a:cubicBezTo>
                    <a:cubicBezTo>
                      <a:pt x="0" y="209"/>
                      <a:pt x="0" y="209"/>
                      <a:pt x="0" y="209"/>
                    </a:cubicBezTo>
                    <a:cubicBezTo>
                      <a:pt x="5" y="198"/>
                      <a:pt x="5" y="198"/>
                      <a:pt x="5" y="198"/>
                    </a:cubicBezTo>
                    <a:cubicBezTo>
                      <a:pt x="6" y="199"/>
                      <a:pt x="7" y="200"/>
                      <a:pt x="9" y="200"/>
                    </a:cubicBezTo>
                    <a:cubicBezTo>
                      <a:pt x="12" y="201"/>
                      <a:pt x="13" y="201"/>
                      <a:pt x="14" y="201"/>
                    </a:cubicBezTo>
                    <a:cubicBezTo>
                      <a:pt x="16" y="200"/>
                      <a:pt x="17" y="199"/>
                      <a:pt x="19" y="197"/>
                    </a:cubicBezTo>
                    <a:cubicBezTo>
                      <a:pt x="20" y="195"/>
                      <a:pt x="22" y="192"/>
                      <a:pt x="23" y="189"/>
                    </a:cubicBezTo>
                    <a:cubicBezTo>
                      <a:pt x="92" y="39"/>
                      <a:pt x="92" y="39"/>
                      <a:pt x="92" y="39"/>
                    </a:cubicBezTo>
                    <a:cubicBezTo>
                      <a:pt x="93" y="36"/>
                      <a:pt x="94" y="33"/>
                      <a:pt x="95" y="30"/>
                    </a:cubicBezTo>
                    <a:cubicBezTo>
                      <a:pt x="96" y="27"/>
                      <a:pt x="96" y="24"/>
                      <a:pt x="95" y="22"/>
                    </a:cubicBezTo>
                    <a:cubicBezTo>
                      <a:pt x="95" y="20"/>
                      <a:pt x="94" y="18"/>
                      <a:pt x="93" y="16"/>
                    </a:cubicBezTo>
                    <a:cubicBezTo>
                      <a:pt x="92" y="13"/>
                      <a:pt x="91" y="12"/>
                      <a:pt x="90" y="11"/>
                    </a:cubicBezTo>
                    <a:cubicBezTo>
                      <a:pt x="95" y="0"/>
                      <a:pt x="95" y="0"/>
                      <a:pt x="95" y="0"/>
                    </a:cubicBezTo>
                    <a:cubicBezTo>
                      <a:pt x="152" y="45"/>
                      <a:pt x="152" y="45"/>
                      <a:pt x="152" y="45"/>
                    </a:cubicBezTo>
                    <a:cubicBezTo>
                      <a:pt x="129" y="95"/>
                      <a:pt x="129" y="95"/>
                      <a:pt x="129" y="95"/>
                    </a:cubicBezTo>
                    <a:cubicBezTo>
                      <a:pt x="125" y="92"/>
                      <a:pt x="125" y="92"/>
                      <a:pt x="125" y="92"/>
                    </a:cubicBezTo>
                    <a:cubicBezTo>
                      <a:pt x="128" y="84"/>
                      <a:pt x="130" y="75"/>
                      <a:pt x="131" y="65"/>
                    </a:cubicBezTo>
                    <a:cubicBezTo>
                      <a:pt x="133" y="55"/>
                      <a:pt x="133" y="49"/>
                      <a:pt x="131" y="46"/>
                    </a:cubicBezTo>
                    <a:cubicBezTo>
                      <a:pt x="130" y="45"/>
                      <a:pt x="129" y="44"/>
                      <a:pt x="128" y="42"/>
                    </a:cubicBezTo>
                    <a:cubicBezTo>
                      <a:pt x="126" y="41"/>
                      <a:pt x="125" y="39"/>
                      <a:pt x="123" y="38"/>
                    </a:cubicBezTo>
                    <a:cubicBezTo>
                      <a:pt x="111" y="29"/>
                      <a:pt x="111" y="29"/>
                      <a:pt x="111" y="29"/>
                    </a:cubicBezTo>
                    <a:cubicBezTo>
                      <a:pt x="73" y="112"/>
                      <a:pt x="73" y="112"/>
                      <a:pt x="73" y="112"/>
                    </a:cubicBezTo>
                    <a:cubicBezTo>
                      <a:pt x="82" y="118"/>
                      <a:pt x="82" y="118"/>
                      <a:pt x="82" y="118"/>
                    </a:cubicBezTo>
                    <a:cubicBezTo>
                      <a:pt x="84" y="120"/>
                      <a:pt x="87" y="121"/>
                      <a:pt x="88" y="121"/>
                    </a:cubicBezTo>
                    <a:cubicBezTo>
                      <a:pt x="90" y="120"/>
                      <a:pt x="92" y="119"/>
                      <a:pt x="95" y="116"/>
                    </a:cubicBezTo>
                    <a:cubicBezTo>
                      <a:pt x="97" y="114"/>
                      <a:pt x="99" y="111"/>
                      <a:pt x="102" y="106"/>
                    </a:cubicBezTo>
                    <a:cubicBezTo>
                      <a:pt x="105" y="102"/>
                      <a:pt x="107" y="98"/>
                      <a:pt x="109" y="94"/>
                    </a:cubicBezTo>
                    <a:cubicBezTo>
                      <a:pt x="113" y="97"/>
                      <a:pt x="113" y="97"/>
                      <a:pt x="113" y="97"/>
                    </a:cubicBezTo>
                    <a:cubicBezTo>
                      <a:pt x="76" y="178"/>
                      <a:pt x="76" y="178"/>
                      <a:pt x="76" y="178"/>
                    </a:cubicBezTo>
                    <a:cubicBezTo>
                      <a:pt x="72" y="175"/>
                      <a:pt x="72" y="175"/>
                      <a:pt x="72" y="175"/>
                    </a:cubicBezTo>
                    <a:cubicBezTo>
                      <a:pt x="74" y="170"/>
                      <a:pt x="76" y="165"/>
                      <a:pt x="78" y="159"/>
                    </a:cubicBezTo>
                    <a:cubicBezTo>
                      <a:pt x="79" y="154"/>
                      <a:pt x="81" y="149"/>
                      <a:pt x="81" y="146"/>
                    </a:cubicBezTo>
                    <a:cubicBezTo>
                      <a:pt x="82" y="142"/>
                      <a:pt x="82" y="138"/>
                      <a:pt x="81" y="136"/>
                    </a:cubicBezTo>
                    <a:cubicBezTo>
                      <a:pt x="80" y="134"/>
                      <a:pt x="78" y="132"/>
                      <a:pt x="76" y="130"/>
                    </a:cubicBezTo>
                    <a:cubicBezTo>
                      <a:pt x="68" y="124"/>
                      <a:pt x="68" y="124"/>
                      <a:pt x="68" y="124"/>
                    </a:cubicBezTo>
                    <a:cubicBezTo>
                      <a:pt x="39" y="186"/>
                      <a:pt x="39" y="186"/>
                      <a:pt x="39" y="186"/>
                    </a:cubicBezTo>
                    <a:cubicBezTo>
                      <a:pt x="37" y="192"/>
                      <a:pt x="34" y="198"/>
                      <a:pt x="33" y="201"/>
                    </a:cubicBezTo>
                    <a:cubicBezTo>
                      <a:pt x="32" y="205"/>
                      <a:pt x="31" y="208"/>
                      <a:pt x="31" y="211"/>
                    </a:cubicBezTo>
                    <a:cubicBezTo>
                      <a:pt x="31" y="214"/>
                      <a:pt x="32" y="216"/>
                      <a:pt x="33" y="218"/>
                    </a:cubicBezTo>
                    <a:cubicBezTo>
                      <a:pt x="35" y="219"/>
                      <a:pt x="37" y="221"/>
                      <a:pt x="39" y="224"/>
                    </a:cubicBezTo>
                    <a:cubicBezTo>
                      <a:pt x="41" y="224"/>
                      <a:pt x="42" y="226"/>
                      <a:pt x="44" y="227"/>
                    </a:cubicBezTo>
                    <a:cubicBezTo>
                      <a:pt x="46" y="229"/>
                      <a:pt x="47" y="230"/>
                      <a:pt x="49" y="230"/>
                    </a:cubicBezTo>
                    <a:cubicBezTo>
                      <a:pt x="50" y="231"/>
                      <a:pt x="52" y="231"/>
                      <a:pt x="54" y="231"/>
                    </a:cubicBezTo>
                    <a:cubicBezTo>
                      <a:pt x="56" y="231"/>
                      <a:pt x="57" y="231"/>
                      <a:pt x="59" y="229"/>
                    </a:cubicBezTo>
                    <a:cubicBezTo>
                      <a:pt x="62" y="226"/>
                      <a:pt x="67" y="220"/>
                      <a:pt x="73" y="212"/>
                    </a:cubicBezTo>
                    <a:cubicBezTo>
                      <a:pt x="80" y="204"/>
                      <a:pt x="84" y="198"/>
                      <a:pt x="86" y="193"/>
                    </a:cubicBezTo>
                    <a:lnTo>
                      <a:pt x="90" y="196"/>
                    </a:lnTo>
                    <a:close/>
                  </a:path>
                </a:pathLst>
              </a:custGeom>
              <a:solidFill>
                <a:srgbClr val="898989"/>
              </a:solidFill>
              <a:ln>
                <a:noFill/>
              </a:ln>
            </p:spPr>
            <p:txBody>
              <a:bodyPr anchor="ctr"/>
              <a:lstStyle/>
              <a:p>
                <a:pPr algn="ctr"/>
                <a:endParaRPr/>
              </a:p>
            </p:txBody>
          </p:sp>
          <p:sp>
            <p:nvSpPr>
              <p:cNvPr id="19" name="íślîde">
                <a:extLst>
                  <a:ext uri="{FF2B5EF4-FFF2-40B4-BE49-F238E27FC236}">
                    <a16:creationId xmlns:a16="http://schemas.microsoft.com/office/drawing/2014/main" id="{0D10565F-66CD-E583-958C-CD7504450E18}"/>
                  </a:ext>
                </a:extLst>
              </p:cNvPr>
              <p:cNvSpPr/>
              <p:nvPr/>
            </p:nvSpPr>
            <p:spPr bwMode="auto">
              <a:xfrm>
                <a:off x="2633663" y="3940176"/>
                <a:ext cx="107950" cy="209550"/>
              </a:xfrm>
              <a:custGeom>
                <a:avLst/>
                <a:gdLst>
                  <a:gd name="T0" fmla="*/ 72 w 138"/>
                  <a:gd name="T1" fmla="*/ 266 h 266"/>
                  <a:gd name="T2" fmla="*/ 52 w 138"/>
                  <a:gd name="T3" fmla="*/ 251 h 266"/>
                  <a:gd name="T4" fmla="*/ 63 w 138"/>
                  <a:gd name="T5" fmla="*/ 190 h 266"/>
                  <a:gd name="T6" fmla="*/ 70 w 138"/>
                  <a:gd name="T7" fmla="*/ 137 h 266"/>
                  <a:gd name="T8" fmla="*/ 63 w 138"/>
                  <a:gd name="T9" fmla="*/ 132 h 266"/>
                  <a:gd name="T10" fmla="*/ 34 w 138"/>
                  <a:gd name="T11" fmla="*/ 199 h 266"/>
                  <a:gd name="T12" fmla="*/ 30 w 138"/>
                  <a:gd name="T13" fmla="*/ 208 h 266"/>
                  <a:gd name="T14" fmla="*/ 30 w 138"/>
                  <a:gd name="T15" fmla="*/ 216 h 266"/>
                  <a:gd name="T16" fmla="*/ 33 w 138"/>
                  <a:gd name="T17" fmla="*/ 220 h 266"/>
                  <a:gd name="T18" fmla="*/ 36 w 138"/>
                  <a:gd name="T19" fmla="*/ 224 h 266"/>
                  <a:gd name="T20" fmla="*/ 32 w 138"/>
                  <a:gd name="T21" fmla="*/ 235 h 266"/>
                  <a:gd name="T22" fmla="*/ 0 w 138"/>
                  <a:gd name="T23" fmla="*/ 212 h 266"/>
                  <a:gd name="T24" fmla="*/ 5 w 138"/>
                  <a:gd name="T25" fmla="*/ 201 h 266"/>
                  <a:gd name="T26" fmla="*/ 9 w 138"/>
                  <a:gd name="T27" fmla="*/ 203 h 266"/>
                  <a:gd name="T28" fmla="*/ 13 w 138"/>
                  <a:gd name="T29" fmla="*/ 203 h 266"/>
                  <a:gd name="T30" fmla="*/ 18 w 138"/>
                  <a:gd name="T31" fmla="*/ 199 h 266"/>
                  <a:gd name="T32" fmla="*/ 23 w 138"/>
                  <a:gd name="T33" fmla="*/ 190 h 266"/>
                  <a:gd name="T34" fmla="*/ 89 w 138"/>
                  <a:gd name="T35" fmla="*/ 38 h 266"/>
                  <a:gd name="T36" fmla="*/ 92 w 138"/>
                  <a:gd name="T37" fmla="*/ 28 h 266"/>
                  <a:gd name="T38" fmla="*/ 92 w 138"/>
                  <a:gd name="T39" fmla="*/ 20 h 266"/>
                  <a:gd name="T40" fmla="*/ 90 w 138"/>
                  <a:gd name="T41" fmla="*/ 15 h 266"/>
                  <a:gd name="T42" fmla="*/ 87 w 138"/>
                  <a:gd name="T43" fmla="*/ 11 h 266"/>
                  <a:gd name="T44" fmla="*/ 92 w 138"/>
                  <a:gd name="T45" fmla="*/ 0 h 266"/>
                  <a:gd name="T46" fmla="*/ 126 w 138"/>
                  <a:gd name="T47" fmla="*/ 26 h 266"/>
                  <a:gd name="T48" fmla="*/ 134 w 138"/>
                  <a:gd name="T49" fmla="*/ 35 h 266"/>
                  <a:gd name="T50" fmla="*/ 137 w 138"/>
                  <a:gd name="T51" fmla="*/ 50 h 266"/>
                  <a:gd name="T52" fmla="*/ 136 w 138"/>
                  <a:gd name="T53" fmla="*/ 69 h 266"/>
                  <a:gd name="T54" fmla="*/ 128 w 138"/>
                  <a:gd name="T55" fmla="*/ 94 h 266"/>
                  <a:gd name="T56" fmla="*/ 117 w 138"/>
                  <a:gd name="T57" fmla="*/ 114 h 266"/>
                  <a:gd name="T58" fmla="*/ 106 w 138"/>
                  <a:gd name="T59" fmla="*/ 128 h 266"/>
                  <a:gd name="T60" fmla="*/ 96 w 138"/>
                  <a:gd name="T61" fmla="*/ 135 h 266"/>
                  <a:gd name="T62" fmla="*/ 85 w 138"/>
                  <a:gd name="T63" fmla="*/ 137 h 266"/>
                  <a:gd name="T64" fmla="*/ 79 w 138"/>
                  <a:gd name="T65" fmla="*/ 179 h 266"/>
                  <a:gd name="T66" fmla="*/ 73 w 138"/>
                  <a:gd name="T67" fmla="*/ 220 h 266"/>
                  <a:gd name="T68" fmla="*/ 71 w 138"/>
                  <a:gd name="T69" fmla="*/ 236 h 266"/>
                  <a:gd name="T70" fmla="*/ 72 w 138"/>
                  <a:gd name="T71" fmla="*/ 246 h 266"/>
                  <a:gd name="T72" fmla="*/ 74 w 138"/>
                  <a:gd name="T73" fmla="*/ 251 h 266"/>
                  <a:gd name="T74" fmla="*/ 77 w 138"/>
                  <a:gd name="T75" fmla="*/ 255 h 266"/>
                  <a:gd name="T76" fmla="*/ 72 w 138"/>
                  <a:gd name="T77" fmla="*/ 266 h 266"/>
                  <a:gd name="T78" fmla="*/ 113 w 138"/>
                  <a:gd name="T79" fmla="*/ 88 h 266"/>
                  <a:gd name="T80" fmla="*/ 122 w 138"/>
                  <a:gd name="T81" fmla="*/ 54 h 266"/>
                  <a:gd name="T82" fmla="*/ 116 w 138"/>
                  <a:gd name="T83" fmla="*/ 35 h 266"/>
                  <a:gd name="T84" fmla="*/ 108 w 138"/>
                  <a:gd name="T85" fmla="*/ 28 h 266"/>
                  <a:gd name="T86" fmla="*/ 68 w 138"/>
                  <a:gd name="T87" fmla="*/ 119 h 266"/>
                  <a:gd name="T88" fmla="*/ 75 w 138"/>
                  <a:gd name="T89" fmla="*/ 124 h 266"/>
                  <a:gd name="T90" fmla="*/ 93 w 138"/>
                  <a:gd name="T91" fmla="*/ 120 h 266"/>
                  <a:gd name="T92" fmla="*/ 113 w 138"/>
                  <a:gd name="T93" fmla="*/ 8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266">
                    <a:moveTo>
                      <a:pt x="72" y="266"/>
                    </a:moveTo>
                    <a:cubicBezTo>
                      <a:pt x="52" y="251"/>
                      <a:pt x="52" y="251"/>
                      <a:pt x="52" y="251"/>
                    </a:cubicBezTo>
                    <a:cubicBezTo>
                      <a:pt x="57" y="228"/>
                      <a:pt x="60" y="208"/>
                      <a:pt x="63" y="190"/>
                    </a:cubicBezTo>
                    <a:cubicBezTo>
                      <a:pt x="65" y="173"/>
                      <a:pt x="68" y="156"/>
                      <a:pt x="70" y="137"/>
                    </a:cubicBezTo>
                    <a:cubicBezTo>
                      <a:pt x="63" y="132"/>
                      <a:pt x="63" y="132"/>
                      <a:pt x="63" y="132"/>
                    </a:cubicBezTo>
                    <a:cubicBezTo>
                      <a:pt x="34" y="199"/>
                      <a:pt x="34" y="199"/>
                      <a:pt x="34" y="199"/>
                    </a:cubicBezTo>
                    <a:cubicBezTo>
                      <a:pt x="32" y="202"/>
                      <a:pt x="31" y="205"/>
                      <a:pt x="30" y="208"/>
                    </a:cubicBezTo>
                    <a:cubicBezTo>
                      <a:pt x="30" y="211"/>
                      <a:pt x="30" y="214"/>
                      <a:pt x="30" y="216"/>
                    </a:cubicBezTo>
                    <a:cubicBezTo>
                      <a:pt x="31" y="217"/>
                      <a:pt x="31" y="219"/>
                      <a:pt x="33" y="220"/>
                    </a:cubicBezTo>
                    <a:cubicBezTo>
                      <a:pt x="34" y="222"/>
                      <a:pt x="35" y="224"/>
                      <a:pt x="36" y="224"/>
                    </a:cubicBezTo>
                    <a:cubicBezTo>
                      <a:pt x="32" y="235"/>
                      <a:pt x="32" y="235"/>
                      <a:pt x="32" y="235"/>
                    </a:cubicBezTo>
                    <a:cubicBezTo>
                      <a:pt x="0" y="212"/>
                      <a:pt x="0" y="212"/>
                      <a:pt x="0" y="212"/>
                    </a:cubicBezTo>
                    <a:cubicBezTo>
                      <a:pt x="5" y="201"/>
                      <a:pt x="5" y="201"/>
                      <a:pt x="5" y="201"/>
                    </a:cubicBezTo>
                    <a:cubicBezTo>
                      <a:pt x="6" y="201"/>
                      <a:pt x="7" y="202"/>
                      <a:pt x="9" y="203"/>
                    </a:cubicBezTo>
                    <a:cubicBezTo>
                      <a:pt x="11" y="203"/>
                      <a:pt x="12" y="204"/>
                      <a:pt x="13" y="203"/>
                    </a:cubicBezTo>
                    <a:cubicBezTo>
                      <a:pt x="15" y="203"/>
                      <a:pt x="16" y="201"/>
                      <a:pt x="18" y="199"/>
                    </a:cubicBezTo>
                    <a:cubicBezTo>
                      <a:pt x="19" y="197"/>
                      <a:pt x="21" y="194"/>
                      <a:pt x="23" y="190"/>
                    </a:cubicBezTo>
                    <a:cubicBezTo>
                      <a:pt x="89" y="38"/>
                      <a:pt x="89" y="38"/>
                      <a:pt x="89" y="38"/>
                    </a:cubicBezTo>
                    <a:cubicBezTo>
                      <a:pt x="90" y="34"/>
                      <a:pt x="91" y="31"/>
                      <a:pt x="92" y="28"/>
                    </a:cubicBezTo>
                    <a:cubicBezTo>
                      <a:pt x="93" y="25"/>
                      <a:pt x="93" y="22"/>
                      <a:pt x="92" y="20"/>
                    </a:cubicBezTo>
                    <a:cubicBezTo>
                      <a:pt x="92" y="18"/>
                      <a:pt x="91" y="17"/>
                      <a:pt x="90" y="15"/>
                    </a:cubicBezTo>
                    <a:cubicBezTo>
                      <a:pt x="89" y="13"/>
                      <a:pt x="88" y="12"/>
                      <a:pt x="87" y="11"/>
                    </a:cubicBezTo>
                    <a:cubicBezTo>
                      <a:pt x="92" y="0"/>
                      <a:pt x="92" y="0"/>
                      <a:pt x="92" y="0"/>
                    </a:cubicBezTo>
                    <a:cubicBezTo>
                      <a:pt x="126" y="26"/>
                      <a:pt x="126" y="26"/>
                      <a:pt x="126" y="26"/>
                    </a:cubicBezTo>
                    <a:cubicBezTo>
                      <a:pt x="129" y="28"/>
                      <a:pt x="132" y="31"/>
                      <a:pt x="134" y="35"/>
                    </a:cubicBezTo>
                    <a:cubicBezTo>
                      <a:pt x="135" y="39"/>
                      <a:pt x="137" y="44"/>
                      <a:pt x="137" y="50"/>
                    </a:cubicBezTo>
                    <a:cubicBezTo>
                      <a:pt x="138" y="55"/>
                      <a:pt x="137" y="62"/>
                      <a:pt x="136" y="69"/>
                    </a:cubicBezTo>
                    <a:cubicBezTo>
                      <a:pt x="134" y="77"/>
                      <a:pt x="131" y="85"/>
                      <a:pt x="128" y="94"/>
                    </a:cubicBezTo>
                    <a:cubicBezTo>
                      <a:pt x="124" y="102"/>
                      <a:pt x="120" y="109"/>
                      <a:pt x="117" y="114"/>
                    </a:cubicBezTo>
                    <a:cubicBezTo>
                      <a:pt x="113" y="120"/>
                      <a:pt x="110" y="124"/>
                      <a:pt x="106" y="128"/>
                    </a:cubicBezTo>
                    <a:cubicBezTo>
                      <a:pt x="103" y="131"/>
                      <a:pt x="99" y="133"/>
                      <a:pt x="96" y="135"/>
                    </a:cubicBezTo>
                    <a:cubicBezTo>
                      <a:pt x="92" y="136"/>
                      <a:pt x="88" y="137"/>
                      <a:pt x="85" y="137"/>
                    </a:cubicBezTo>
                    <a:cubicBezTo>
                      <a:pt x="83" y="154"/>
                      <a:pt x="81" y="168"/>
                      <a:pt x="79" y="179"/>
                    </a:cubicBezTo>
                    <a:cubicBezTo>
                      <a:pt x="77" y="190"/>
                      <a:pt x="75" y="204"/>
                      <a:pt x="73" y="220"/>
                    </a:cubicBezTo>
                    <a:cubicBezTo>
                      <a:pt x="72" y="227"/>
                      <a:pt x="71" y="232"/>
                      <a:pt x="71" y="236"/>
                    </a:cubicBezTo>
                    <a:cubicBezTo>
                      <a:pt x="71" y="240"/>
                      <a:pt x="72" y="243"/>
                      <a:pt x="72" y="246"/>
                    </a:cubicBezTo>
                    <a:cubicBezTo>
                      <a:pt x="72" y="248"/>
                      <a:pt x="73" y="250"/>
                      <a:pt x="74" y="251"/>
                    </a:cubicBezTo>
                    <a:cubicBezTo>
                      <a:pt x="75" y="253"/>
                      <a:pt x="76" y="254"/>
                      <a:pt x="77" y="255"/>
                    </a:cubicBezTo>
                    <a:cubicBezTo>
                      <a:pt x="72" y="266"/>
                      <a:pt x="72" y="266"/>
                      <a:pt x="72" y="266"/>
                    </a:cubicBezTo>
                    <a:close/>
                    <a:moveTo>
                      <a:pt x="113" y="88"/>
                    </a:moveTo>
                    <a:cubicBezTo>
                      <a:pt x="119" y="75"/>
                      <a:pt x="122" y="64"/>
                      <a:pt x="122" y="54"/>
                    </a:cubicBezTo>
                    <a:cubicBezTo>
                      <a:pt x="123" y="45"/>
                      <a:pt x="121" y="38"/>
                      <a:pt x="116" y="35"/>
                    </a:cubicBezTo>
                    <a:cubicBezTo>
                      <a:pt x="108" y="28"/>
                      <a:pt x="108" y="28"/>
                      <a:pt x="108" y="28"/>
                    </a:cubicBezTo>
                    <a:cubicBezTo>
                      <a:pt x="68" y="119"/>
                      <a:pt x="68" y="119"/>
                      <a:pt x="68" y="119"/>
                    </a:cubicBezTo>
                    <a:cubicBezTo>
                      <a:pt x="75" y="124"/>
                      <a:pt x="75" y="124"/>
                      <a:pt x="75" y="124"/>
                    </a:cubicBezTo>
                    <a:cubicBezTo>
                      <a:pt x="80" y="128"/>
                      <a:pt x="86" y="126"/>
                      <a:pt x="93" y="120"/>
                    </a:cubicBezTo>
                    <a:cubicBezTo>
                      <a:pt x="100" y="113"/>
                      <a:pt x="107" y="103"/>
                      <a:pt x="113" y="88"/>
                    </a:cubicBezTo>
                    <a:close/>
                  </a:path>
                </a:pathLst>
              </a:custGeom>
              <a:solidFill>
                <a:srgbClr val="898989"/>
              </a:solidFill>
              <a:ln>
                <a:noFill/>
              </a:ln>
            </p:spPr>
            <p:txBody>
              <a:bodyPr anchor="ctr"/>
              <a:lstStyle/>
              <a:p>
                <a:pPr algn="ctr"/>
                <a:endParaRPr/>
              </a:p>
            </p:txBody>
          </p:sp>
          <p:sp>
            <p:nvSpPr>
              <p:cNvPr id="20" name="iŝļîḍé">
                <a:extLst>
                  <a:ext uri="{FF2B5EF4-FFF2-40B4-BE49-F238E27FC236}">
                    <a16:creationId xmlns:a16="http://schemas.microsoft.com/office/drawing/2014/main" id="{51A4CB18-01D7-F6AE-D097-4F1C35E58574}"/>
                  </a:ext>
                </a:extLst>
              </p:cNvPr>
              <p:cNvSpPr/>
              <p:nvPr/>
            </p:nvSpPr>
            <p:spPr bwMode="auto">
              <a:xfrm>
                <a:off x="2703513" y="3976688"/>
                <a:ext cx="84138" cy="193675"/>
              </a:xfrm>
              <a:custGeom>
                <a:avLst/>
                <a:gdLst>
                  <a:gd name="T0" fmla="*/ 76 w 108"/>
                  <a:gd name="T1" fmla="*/ 142 h 247"/>
                  <a:gd name="T2" fmla="*/ 76 w 108"/>
                  <a:gd name="T3" fmla="*/ 162 h 247"/>
                  <a:gd name="T4" fmla="*/ 71 w 108"/>
                  <a:gd name="T5" fmla="*/ 185 h 247"/>
                  <a:gd name="T6" fmla="*/ 51 w 108"/>
                  <a:gd name="T7" fmla="*/ 232 h 247"/>
                  <a:gd name="T8" fmla="*/ 27 w 108"/>
                  <a:gd name="T9" fmla="*/ 244 h 247"/>
                  <a:gd name="T10" fmla="*/ 17 w 108"/>
                  <a:gd name="T11" fmla="*/ 234 h 247"/>
                  <a:gd name="T12" fmla="*/ 10 w 108"/>
                  <a:gd name="T13" fmla="*/ 219 h 247"/>
                  <a:gd name="T14" fmla="*/ 5 w 108"/>
                  <a:gd name="T15" fmla="*/ 229 h 247"/>
                  <a:gd name="T16" fmla="*/ 0 w 108"/>
                  <a:gd name="T17" fmla="*/ 228 h 247"/>
                  <a:gd name="T18" fmla="*/ 19 w 108"/>
                  <a:gd name="T19" fmla="*/ 148 h 247"/>
                  <a:gd name="T20" fmla="*/ 23 w 108"/>
                  <a:gd name="T21" fmla="*/ 150 h 247"/>
                  <a:gd name="T22" fmla="*/ 20 w 108"/>
                  <a:gd name="T23" fmla="*/ 178 h 247"/>
                  <a:gd name="T24" fmla="*/ 20 w 108"/>
                  <a:gd name="T25" fmla="*/ 202 h 247"/>
                  <a:gd name="T26" fmla="*/ 23 w 108"/>
                  <a:gd name="T27" fmla="*/ 220 h 247"/>
                  <a:gd name="T28" fmla="*/ 31 w 108"/>
                  <a:gd name="T29" fmla="*/ 230 h 247"/>
                  <a:gd name="T30" fmla="*/ 39 w 108"/>
                  <a:gd name="T31" fmla="*/ 230 h 247"/>
                  <a:gd name="T32" fmla="*/ 46 w 108"/>
                  <a:gd name="T33" fmla="*/ 223 h 247"/>
                  <a:gd name="T34" fmla="*/ 51 w 108"/>
                  <a:gd name="T35" fmla="*/ 212 h 247"/>
                  <a:gd name="T36" fmla="*/ 56 w 108"/>
                  <a:gd name="T37" fmla="*/ 196 h 247"/>
                  <a:gd name="T38" fmla="*/ 60 w 108"/>
                  <a:gd name="T39" fmla="*/ 169 h 247"/>
                  <a:gd name="T40" fmla="*/ 56 w 108"/>
                  <a:gd name="T41" fmla="*/ 147 h 247"/>
                  <a:gd name="T42" fmla="*/ 50 w 108"/>
                  <a:gd name="T43" fmla="*/ 134 h 247"/>
                  <a:gd name="T44" fmla="*/ 44 w 108"/>
                  <a:gd name="T45" fmla="*/ 121 h 247"/>
                  <a:gd name="T46" fmla="*/ 39 w 108"/>
                  <a:gd name="T47" fmla="*/ 93 h 247"/>
                  <a:gd name="T48" fmla="*/ 44 w 108"/>
                  <a:gd name="T49" fmla="*/ 54 h 247"/>
                  <a:gd name="T50" fmla="*/ 52 w 108"/>
                  <a:gd name="T51" fmla="*/ 30 h 247"/>
                  <a:gd name="T52" fmla="*/ 62 w 108"/>
                  <a:gd name="T53" fmla="*/ 12 h 247"/>
                  <a:gd name="T54" fmla="*/ 73 w 108"/>
                  <a:gd name="T55" fmla="*/ 2 h 247"/>
                  <a:gd name="T56" fmla="*/ 84 w 108"/>
                  <a:gd name="T57" fmla="*/ 1 h 247"/>
                  <a:gd name="T58" fmla="*/ 93 w 108"/>
                  <a:gd name="T59" fmla="*/ 11 h 247"/>
                  <a:gd name="T60" fmla="*/ 98 w 108"/>
                  <a:gd name="T61" fmla="*/ 25 h 247"/>
                  <a:gd name="T62" fmla="*/ 103 w 108"/>
                  <a:gd name="T63" fmla="*/ 15 h 247"/>
                  <a:gd name="T64" fmla="*/ 108 w 108"/>
                  <a:gd name="T65" fmla="*/ 17 h 247"/>
                  <a:gd name="T66" fmla="*/ 89 w 108"/>
                  <a:gd name="T67" fmla="*/ 94 h 247"/>
                  <a:gd name="T68" fmla="*/ 85 w 108"/>
                  <a:gd name="T69" fmla="*/ 92 h 247"/>
                  <a:gd name="T70" fmla="*/ 88 w 108"/>
                  <a:gd name="T71" fmla="*/ 66 h 247"/>
                  <a:gd name="T72" fmla="*/ 89 w 108"/>
                  <a:gd name="T73" fmla="*/ 42 h 247"/>
                  <a:gd name="T74" fmla="*/ 87 w 108"/>
                  <a:gd name="T75" fmla="*/ 25 h 247"/>
                  <a:gd name="T76" fmla="*/ 80 w 108"/>
                  <a:gd name="T77" fmla="*/ 15 h 247"/>
                  <a:gd name="T78" fmla="*/ 68 w 108"/>
                  <a:gd name="T79" fmla="*/ 21 h 247"/>
                  <a:gd name="T80" fmla="*/ 58 w 108"/>
                  <a:gd name="T81" fmla="*/ 44 h 247"/>
                  <a:gd name="T82" fmla="*/ 55 w 108"/>
                  <a:gd name="T83" fmla="*/ 70 h 247"/>
                  <a:gd name="T84" fmla="*/ 58 w 108"/>
                  <a:gd name="T85" fmla="*/ 89 h 247"/>
                  <a:gd name="T86" fmla="*/ 64 w 108"/>
                  <a:gd name="T87" fmla="*/ 103 h 247"/>
                  <a:gd name="T88" fmla="*/ 69 w 108"/>
                  <a:gd name="T89" fmla="*/ 115 h 247"/>
                  <a:gd name="T90" fmla="*/ 74 w 108"/>
                  <a:gd name="T91" fmla="*/ 127 h 247"/>
                  <a:gd name="T92" fmla="*/ 76 w 108"/>
                  <a:gd name="T93" fmla="*/ 14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7">
                    <a:moveTo>
                      <a:pt x="76" y="142"/>
                    </a:moveTo>
                    <a:cubicBezTo>
                      <a:pt x="76" y="148"/>
                      <a:pt x="76" y="155"/>
                      <a:pt x="76" y="162"/>
                    </a:cubicBezTo>
                    <a:cubicBezTo>
                      <a:pt x="75" y="168"/>
                      <a:pt x="73" y="176"/>
                      <a:pt x="71" y="185"/>
                    </a:cubicBezTo>
                    <a:cubicBezTo>
                      <a:pt x="66" y="205"/>
                      <a:pt x="60" y="221"/>
                      <a:pt x="51" y="232"/>
                    </a:cubicBezTo>
                    <a:cubicBezTo>
                      <a:pt x="43" y="243"/>
                      <a:pt x="34" y="247"/>
                      <a:pt x="27" y="244"/>
                    </a:cubicBezTo>
                    <a:cubicBezTo>
                      <a:pt x="23" y="242"/>
                      <a:pt x="20" y="239"/>
                      <a:pt x="17" y="234"/>
                    </a:cubicBezTo>
                    <a:cubicBezTo>
                      <a:pt x="14" y="229"/>
                      <a:pt x="12" y="224"/>
                      <a:pt x="10" y="219"/>
                    </a:cubicBezTo>
                    <a:cubicBezTo>
                      <a:pt x="5" y="229"/>
                      <a:pt x="5" y="229"/>
                      <a:pt x="5" y="229"/>
                    </a:cubicBezTo>
                    <a:cubicBezTo>
                      <a:pt x="0" y="228"/>
                      <a:pt x="0" y="228"/>
                      <a:pt x="0" y="228"/>
                    </a:cubicBezTo>
                    <a:cubicBezTo>
                      <a:pt x="19" y="148"/>
                      <a:pt x="19" y="148"/>
                      <a:pt x="19" y="148"/>
                    </a:cubicBezTo>
                    <a:cubicBezTo>
                      <a:pt x="23" y="150"/>
                      <a:pt x="23" y="150"/>
                      <a:pt x="23" y="150"/>
                    </a:cubicBezTo>
                    <a:cubicBezTo>
                      <a:pt x="22" y="160"/>
                      <a:pt x="21" y="169"/>
                      <a:pt x="20" y="178"/>
                    </a:cubicBezTo>
                    <a:cubicBezTo>
                      <a:pt x="20" y="186"/>
                      <a:pt x="20" y="194"/>
                      <a:pt x="20" y="202"/>
                    </a:cubicBezTo>
                    <a:cubicBezTo>
                      <a:pt x="20" y="209"/>
                      <a:pt x="22" y="215"/>
                      <a:pt x="23" y="220"/>
                    </a:cubicBezTo>
                    <a:cubicBezTo>
                      <a:pt x="25" y="225"/>
                      <a:pt x="28" y="228"/>
                      <a:pt x="31" y="230"/>
                    </a:cubicBezTo>
                    <a:cubicBezTo>
                      <a:pt x="34" y="231"/>
                      <a:pt x="36" y="231"/>
                      <a:pt x="39" y="230"/>
                    </a:cubicBezTo>
                    <a:cubicBezTo>
                      <a:pt x="41" y="229"/>
                      <a:pt x="43" y="226"/>
                      <a:pt x="46" y="223"/>
                    </a:cubicBezTo>
                    <a:cubicBezTo>
                      <a:pt x="48" y="220"/>
                      <a:pt x="50" y="217"/>
                      <a:pt x="51" y="212"/>
                    </a:cubicBezTo>
                    <a:cubicBezTo>
                      <a:pt x="53" y="207"/>
                      <a:pt x="55" y="202"/>
                      <a:pt x="56" y="196"/>
                    </a:cubicBezTo>
                    <a:cubicBezTo>
                      <a:pt x="58" y="186"/>
                      <a:pt x="60" y="177"/>
                      <a:pt x="60" y="169"/>
                    </a:cubicBezTo>
                    <a:cubicBezTo>
                      <a:pt x="60" y="160"/>
                      <a:pt x="59" y="153"/>
                      <a:pt x="56" y="147"/>
                    </a:cubicBezTo>
                    <a:cubicBezTo>
                      <a:pt x="54" y="143"/>
                      <a:pt x="52" y="139"/>
                      <a:pt x="50" y="134"/>
                    </a:cubicBezTo>
                    <a:cubicBezTo>
                      <a:pt x="47" y="129"/>
                      <a:pt x="45" y="125"/>
                      <a:pt x="44" y="121"/>
                    </a:cubicBezTo>
                    <a:cubicBezTo>
                      <a:pt x="41" y="113"/>
                      <a:pt x="39" y="104"/>
                      <a:pt x="39" y="93"/>
                    </a:cubicBezTo>
                    <a:cubicBezTo>
                      <a:pt x="38" y="83"/>
                      <a:pt x="40" y="70"/>
                      <a:pt x="44" y="54"/>
                    </a:cubicBezTo>
                    <a:cubicBezTo>
                      <a:pt x="46" y="46"/>
                      <a:pt x="49" y="38"/>
                      <a:pt x="52" y="30"/>
                    </a:cubicBezTo>
                    <a:cubicBezTo>
                      <a:pt x="55" y="23"/>
                      <a:pt x="58" y="17"/>
                      <a:pt x="62" y="12"/>
                    </a:cubicBezTo>
                    <a:cubicBezTo>
                      <a:pt x="66" y="8"/>
                      <a:pt x="69" y="4"/>
                      <a:pt x="73" y="2"/>
                    </a:cubicBezTo>
                    <a:cubicBezTo>
                      <a:pt x="77" y="0"/>
                      <a:pt x="80" y="0"/>
                      <a:pt x="84" y="1"/>
                    </a:cubicBezTo>
                    <a:cubicBezTo>
                      <a:pt x="88" y="3"/>
                      <a:pt x="90" y="6"/>
                      <a:pt x="93" y="11"/>
                    </a:cubicBezTo>
                    <a:cubicBezTo>
                      <a:pt x="95" y="15"/>
                      <a:pt x="97" y="20"/>
                      <a:pt x="98" y="25"/>
                    </a:cubicBezTo>
                    <a:cubicBezTo>
                      <a:pt x="103" y="15"/>
                      <a:pt x="103" y="15"/>
                      <a:pt x="103" y="15"/>
                    </a:cubicBezTo>
                    <a:cubicBezTo>
                      <a:pt x="108" y="17"/>
                      <a:pt x="108" y="17"/>
                      <a:pt x="108" y="17"/>
                    </a:cubicBezTo>
                    <a:cubicBezTo>
                      <a:pt x="89" y="94"/>
                      <a:pt x="89" y="94"/>
                      <a:pt x="89" y="94"/>
                    </a:cubicBezTo>
                    <a:cubicBezTo>
                      <a:pt x="85" y="92"/>
                      <a:pt x="85" y="92"/>
                      <a:pt x="85" y="92"/>
                    </a:cubicBezTo>
                    <a:cubicBezTo>
                      <a:pt x="86" y="83"/>
                      <a:pt x="87" y="74"/>
                      <a:pt x="88" y="66"/>
                    </a:cubicBezTo>
                    <a:cubicBezTo>
                      <a:pt x="89" y="57"/>
                      <a:pt x="89" y="49"/>
                      <a:pt x="89" y="42"/>
                    </a:cubicBezTo>
                    <a:cubicBezTo>
                      <a:pt x="89" y="35"/>
                      <a:pt x="88" y="29"/>
                      <a:pt x="87" y="25"/>
                    </a:cubicBezTo>
                    <a:cubicBezTo>
                      <a:pt x="85" y="20"/>
                      <a:pt x="83" y="17"/>
                      <a:pt x="80" y="15"/>
                    </a:cubicBezTo>
                    <a:cubicBezTo>
                      <a:pt x="76" y="14"/>
                      <a:pt x="72" y="16"/>
                      <a:pt x="68" y="21"/>
                    </a:cubicBezTo>
                    <a:cubicBezTo>
                      <a:pt x="64" y="27"/>
                      <a:pt x="60" y="35"/>
                      <a:pt x="58" y="44"/>
                    </a:cubicBezTo>
                    <a:cubicBezTo>
                      <a:pt x="56" y="54"/>
                      <a:pt x="55" y="63"/>
                      <a:pt x="55" y="70"/>
                    </a:cubicBezTo>
                    <a:cubicBezTo>
                      <a:pt x="55" y="77"/>
                      <a:pt x="56" y="84"/>
                      <a:pt x="58" y="89"/>
                    </a:cubicBezTo>
                    <a:cubicBezTo>
                      <a:pt x="60" y="94"/>
                      <a:pt x="62" y="99"/>
                      <a:pt x="64" y="103"/>
                    </a:cubicBezTo>
                    <a:cubicBezTo>
                      <a:pt x="66" y="106"/>
                      <a:pt x="68" y="111"/>
                      <a:pt x="69" y="115"/>
                    </a:cubicBezTo>
                    <a:cubicBezTo>
                      <a:pt x="71" y="119"/>
                      <a:pt x="72" y="123"/>
                      <a:pt x="74" y="127"/>
                    </a:cubicBezTo>
                    <a:cubicBezTo>
                      <a:pt x="75" y="132"/>
                      <a:pt x="76" y="137"/>
                      <a:pt x="76" y="142"/>
                    </a:cubicBezTo>
                    <a:close/>
                  </a:path>
                </a:pathLst>
              </a:custGeom>
              <a:solidFill>
                <a:srgbClr val="898989"/>
              </a:solidFill>
              <a:ln>
                <a:noFill/>
              </a:ln>
            </p:spPr>
            <p:txBody>
              <a:bodyPr anchor="ctr"/>
              <a:lstStyle/>
              <a:p>
                <a:pPr algn="ctr"/>
                <a:endParaRPr/>
              </a:p>
            </p:txBody>
          </p:sp>
          <p:sp>
            <p:nvSpPr>
              <p:cNvPr id="21" name="iṩḻíḋè">
                <a:extLst>
                  <a:ext uri="{FF2B5EF4-FFF2-40B4-BE49-F238E27FC236}">
                    <a16:creationId xmlns:a16="http://schemas.microsoft.com/office/drawing/2014/main" id="{ABDC94BA-0FCB-4B3D-6313-10552774A01B}"/>
                  </a:ext>
                </a:extLst>
              </p:cNvPr>
              <p:cNvSpPr/>
              <p:nvPr/>
            </p:nvSpPr>
            <p:spPr bwMode="auto">
              <a:xfrm>
                <a:off x="2749551" y="3994151"/>
                <a:ext cx="73025" cy="193675"/>
              </a:xfrm>
              <a:custGeom>
                <a:avLst/>
                <a:gdLst>
                  <a:gd name="T0" fmla="*/ 36 w 94"/>
                  <a:gd name="T1" fmla="*/ 247 h 247"/>
                  <a:gd name="T2" fmla="*/ 0 w 94"/>
                  <a:gd name="T3" fmla="*/ 231 h 247"/>
                  <a:gd name="T4" fmla="*/ 3 w 94"/>
                  <a:gd name="T5" fmla="*/ 219 h 247"/>
                  <a:gd name="T6" fmla="*/ 7 w 94"/>
                  <a:gd name="T7" fmla="*/ 220 h 247"/>
                  <a:gd name="T8" fmla="*/ 12 w 94"/>
                  <a:gd name="T9" fmla="*/ 220 h 247"/>
                  <a:gd name="T10" fmla="*/ 16 w 94"/>
                  <a:gd name="T11" fmla="*/ 215 h 247"/>
                  <a:gd name="T12" fmla="*/ 20 w 94"/>
                  <a:gd name="T13" fmla="*/ 206 h 247"/>
                  <a:gd name="T14" fmla="*/ 62 w 94"/>
                  <a:gd name="T15" fmla="*/ 38 h 247"/>
                  <a:gd name="T16" fmla="*/ 63 w 94"/>
                  <a:gd name="T17" fmla="*/ 29 h 247"/>
                  <a:gd name="T18" fmla="*/ 62 w 94"/>
                  <a:gd name="T19" fmla="*/ 21 h 247"/>
                  <a:gd name="T20" fmla="*/ 59 w 94"/>
                  <a:gd name="T21" fmla="*/ 15 h 247"/>
                  <a:gd name="T22" fmla="*/ 55 w 94"/>
                  <a:gd name="T23" fmla="*/ 11 h 247"/>
                  <a:gd name="T24" fmla="*/ 58 w 94"/>
                  <a:gd name="T25" fmla="*/ 0 h 247"/>
                  <a:gd name="T26" fmla="*/ 94 w 94"/>
                  <a:gd name="T27" fmla="*/ 16 h 247"/>
                  <a:gd name="T28" fmla="*/ 91 w 94"/>
                  <a:gd name="T29" fmla="*/ 27 h 247"/>
                  <a:gd name="T30" fmla="*/ 87 w 94"/>
                  <a:gd name="T31" fmla="*/ 27 h 247"/>
                  <a:gd name="T32" fmla="*/ 82 w 94"/>
                  <a:gd name="T33" fmla="*/ 28 h 247"/>
                  <a:gd name="T34" fmla="*/ 77 w 94"/>
                  <a:gd name="T35" fmla="*/ 33 h 247"/>
                  <a:gd name="T36" fmla="*/ 74 w 94"/>
                  <a:gd name="T37" fmla="*/ 42 h 247"/>
                  <a:gd name="T38" fmla="*/ 32 w 94"/>
                  <a:gd name="T39" fmla="*/ 209 h 247"/>
                  <a:gd name="T40" fmla="*/ 31 w 94"/>
                  <a:gd name="T41" fmla="*/ 219 h 247"/>
                  <a:gd name="T42" fmla="*/ 32 w 94"/>
                  <a:gd name="T43" fmla="*/ 227 h 247"/>
                  <a:gd name="T44" fmla="*/ 35 w 94"/>
                  <a:gd name="T45" fmla="*/ 231 h 247"/>
                  <a:gd name="T46" fmla="*/ 39 w 94"/>
                  <a:gd name="T47" fmla="*/ 235 h 247"/>
                  <a:gd name="T48" fmla="*/ 36 w 94"/>
                  <a:gd name="T49"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247">
                    <a:moveTo>
                      <a:pt x="36" y="247"/>
                    </a:moveTo>
                    <a:cubicBezTo>
                      <a:pt x="0" y="231"/>
                      <a:pt x="0" y="231"/>
                      <a:pt x="0" y="231"/>
                    </a:cubicBezTo>
                    <a:cubicBezTo>
                      <a:pt x="3" y="219"/>
                      <a:pt x="3" y="219"/>
                      <a:pt x="3" y="219"/>
                    </a:cubicBezTo>
                    <a:cubicBezTo>
                      <a:pt x="4" y="219"/>
                      <a:pt x="5" y="220"/>
                      <a:pt x="7" y="220"/>
                    </a:cubicBezTo>
                    <a:cubicBezTo>
                      <a:pt x="9" y="221"/>
                      <a:pt x="11" y="220"/>
                      <a:pt x="12" y="220"/>
                    </a:cubicBezTo>
                    <a:cubicBezTo>
                      <a:pt x="14" y="219"/>
                      <a:pt x="15" y="218"/>
                      <a:pt x="16" y="215"/>
                    </a:cubicBezTo>
                    <a:cubicBezTo>
                      <a:pt x="17" y="213"/>
                      <a:pt x="18" y="210"/>
                      <a:pt x="20" y="206"/>
                    </a:cubicBezTo>
                    <a:cubicBezTo>
                      <a:pt x="62" y="38"/>
                      <a:pt x="62" y="38"/>
                      <a:pt x="62" y="38"/>
                    </a:cubicBezTo>
                    <a:cubicBezTo>
                      <a:pt x="63" y="35"/>
                      <a:pt x="63" y="31"/>
                      <a:pt x="63" y="29"/>
                    </a:cubicBezTo>
                    <a:cubicBezTo>
                      <a:pt x="64" y="26"/>
                      <a:pt x="63" y="23"/>
                      <a:pt x="62" y="21"/>
                    </a:cubicBezTo>
                    <a:cubicBezTo>
                      <a:pt x="61" y="19"/>
                      <a:pt x="60" y="17"/>
                      <a:pt x="59" y="15"/>
                    </a:cubicBezTo>
                    <a:cubicBezTo>
                      <a:pt x="57" y="13"/>
                      <a:pt x="56" y="12"/>
                      <a:pt x="55" y="11"/>
                    </a:cubicBezTo>
                    <a:cubicBezTo>
                      <a:pt x="58" y="0"/>
                      <a:pt x="58" y="0"/>
                      <a:pt x="58" y="0"/>
                    </a:cubicBezTo>
                    <a:cubicBezTo>
                      <a:pt x="94" y="16"/>
                      <a:pt x="94" y="16"/>
                      <a:pt x="94" y="16"/>
                    </a:cubicBezTo>
                    <a:cubicBezTo>
                      <a:pt x="91" y="27"/>
                      <a:pt x="91" y="27"/>
                      <a:pt x="91" y="27"/>
                    </a:cubicBezTo>
                    <a:cubicBezTo>
                      <a:pt x="90" y="27"/>
                      <a:pt x="89" y="27"/>
                      <a:pt x="87" y="27"/>
                    </a:cubicBezTo>
                    <a:cubicBezTo>
                      <a:pt x="85" y="27"/>
                      <a:pt x="83" y="27"/>
                      <a:pt x="82" y="28"/>
                    </a:cubicBezTo>
                    <a:cubicBezTo>
                      <a:pt x="80" y="28"/>
                      <a:pt x="79" y="30"/>
                      <a:pt x="77" y="33"/>
                    </a:cubicBezTo>
                    <a:cubicBezTo>
                      <a:pt x="76" y="35"/>
                      <a:pt x="75" y="39"/>
                      <a:pt x="74" y="42"/>
                    </a:cubicBezTo>
                    <a:cubicBezTo>
                      <a:pt x="32" y="209"/>
                      <a:pt x="32" y="209"/>
                      <a:pt x="32" y="209"/>
                    </a:cubicBezTo>
                    <a:cubicBezTo>
                      <a:pt x="31" y="213"/>
                      <a:pt x="31" y="216"/>
                      <a:pt x="31" y="219"/>
                    </a:cubicBezTo>
                    <a:cubicBezTo>
                      <a:pt x="30" y="222"/>
                      <a:pt x="31" y="225"/>
                      <a:pt x="32" y="227"/>
                    </a:cubicBezTo>
                    <a:cubicBezTo>
                      <a:pt x="32" y="228"/>
                      <a:pt x="33" y="229"/>
                      <a:pt x="35" y="231"/>
                    </a:cubicBezTo>
                    <a:cubicBezTo>
                      <a:pt x="36" y="233"/>
                      <a:pt x="38" y="234"/>
                      <a:pt x="39" y="235"/>
                    </a:cubicBezTo>
                    <a:lnTo>
                      <a:pt x="36" y="247"/>
                    </a:lnTo>
                    <a:close/>
                  </a:path>
                </a:pathLst>
              </a:custGeom>
              <a:solidFill>
                <a:srgbClr val="898989"/>
              </a:solidFill>
              <a:ln>
                <a:noFill/>
              </a:ln>
            </p:spPr>
            <p:txBody>
              <a:bodyPr anchor="ctr"/>
              <a:lstStyle/>
              <a:p>
                <a:pPr algn="ctr"/>
                <a:endParaRPr/>
              </a:p>
            </p:txBody>
          </p:sp>
          <p:sp>
            <p:nvSpPr>
              <p:cNvPr id="22" name="iṥ1íďé">
                <a:extLst>
                  <a:ext uri="{FF2B5EF4-FFF2-40B4-BE49-F238E27FC236}">
                    <a16:creationId xmlns:a16="http://schemas.microsoft.com/office/drawing/2014/main" id="{52FC654C-FBAC-2B88-1C7B-B1DEDAEB7865}"/>
                  </a:ext>
                </a:extLst>
              </p:cNvPr>
              <p:cNvSpPr/>
              <p:nvPr/>
            </p:nvSpPr>
            <p:spPr bwMode="auto">
              <a:xfrm>
                <a:off x="2803526" y="4005263"/>
                <a:ext cx="80963" cy="200025"/>
              </a:xfrm>
              <a:custGeom>
                <a:avLst/>
                <a:gdLst>
                  <a:gd name="T0" fmla="*/ 90 w 103"/>
                  <a:gd name="T1" fmla="*/ 89 h 254"/>
                  <a:gd name="T2" fmla="*/ 86 w 103"/>
                  <a:gd name="T3" fmla="*/ 87 h 254"/>
                  <a:gd name="T4" fmla="*/ 87 w 103"/>
                  <a:gd name="T5" fmla="*/ 72 h 254"/>
                  <a:gd name="T6" fmla="*/ 87 w 103"/>
                  <a:gd name="T7" fmla="*/ 56 h 254"/>
                  <a:gd name="T8" fmla="*/ 86 w 103"/>
                  <a:gd name="T9" fmla="*/ 41 h 254"/>
                  <a:gd name="T10" fmla="*/ 83 w 103"/>
                  <a:gd name="T11" fmla="*/ 33 h 254"/>
                  <a:gd name="T12" fmla="*/ 79 w 103"/>
                  <a:gd name="T13" fmla="*/ 31 h 254"/>
                  <a:gd name="T14" fmla="*/ 74 w 103"/>
                  <a:gd name="T15" fmla="*/ 29 h 254"/>
                  <a:gd name="T16" fmla="*/ 71 w 103"/>
                  <a:gd name="T17" fmla="*/ 27 h 254"/>
                  <a:gd name="T18" fmla="*/ 33 w 103"/>
                  <a:gd name="T19" fmla="*/ 215 h 254"/>
                  <a:gd name="T20" fmla="*/ 31 w 103"/>
                  <a:gd name="T21" fmla="*/ 225 h 254"/>
                  <a:gd name="T22" fmla="*/ 33 w 103"/>
                  <a:gd name="T23" fmla="*/ 233 h 254"/>
                  <a:gd name="T24" fmla="*/ 36 w 103"/>
                  <a:gd name="T25" fmla="*/ 238 h 254"/>
                  <a:gd name="T26" fmla="*/ 41 w 103"/>
                  <a:gd name="T27" fmla="*/ 242 h 254"/>
                  <a:gd name="T28" fmla="*/ 39 w 103"/>
                  <a:gd name="T29" fmla="*/ 254 h 254"/>
                  <a:gd name="T30" fmla="*/ 0 w 103"/>
                  <a:gd name="T31" fmla="*/ 240 h 254"/>
                  <a:gd name="T32" fmla="*/ 2 w 103"/>
                  <a:gd name="T33" fmla="*/ 228 h 254"/>
                  <a:gd name="T34" fmla="*/ 8 w 103"/>
                  <a:gd name="T35" fmla="*/ 229 h 254"/>
                  <a:gd name="T36" fmla="*/ 13 w 103"/>
                  <a:gd name="T37" fmla="*/ 228 h 254"/>
                  <a:gd name="T38" fmla="*/ 17 w 103"/>
                  <a:gd name="T39" fmla="*/ 223 h 254"/>
                  <a:gd name="T40" fmla="*/ 20 w 103"/>
                  <a:gd name="T41" fmla="*/ 212 h 254"/>
                  <a:gd name="T42" fmla="*/ 58 w 103"/>
                  <a:gd name="T43" fmla="*/ 23 h 254"/>
                  <a:gd name="T44" fmla="*/ 55 w 103"/>
                  <a:gd name="T45" fmla="*/ 22 h 254"/>
                  <a:gd name="T46" fmla="*/ 50 w 103"/>
                  <a:gd name="T47" fmla="*/ 21 h 254"/>
                  <a:gd name="T48" fmla="*/ 45 w 103"/>
                  <a:gd name="T49" fmla="*/ 20 h 254"/>
                  <a:gd name="T50" fmla="*/ 40 w 103"/>
                  <a:gd name="T51" fmla="*/ 25 h 254"/>
                  <a:gd name="T52" fmla="*/ 33 w 103"/>
                  <a:gd name="T53" fmla="*/ 37 h 254"/>
                  <a:gd name="T54" fmla="*/ 27 w 103"/>
                  <a:gd name="T55" fmla="*/ 52 h 254"/>
                  <a:gd name="T56" fmla="*/ 22 w 103"/>
                  <a:gd name="T57" fmla="*/ 65 h 254"/>
                  <a:gd name="T58" fmla="*/ 18 w 103"/>
                  <a:gd name="T59" fmla="*/ 63 h 254"/>
                  <a:gd name="T60" fmla="*/ 31 w 103"/>
                  <a:gd name="T61" fmla="*/ 0 h 254"/>
                  <a:gd name="T62" fmla="*/ 103 w 103"/>
                  <a:gd name="T63" fmla="*/ 25 h 254"/>
                  <a:gd name="T64" fmla="*/ 90 w 103"/>
                  <a:gd name="T65" fmla="*/ 8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254">
                    <a:moveTo>
                      <a:pt x="90" y="89"/>
                    </a:moveTo>
                    <a:cubicBezTo>
                      <a:pt x="86" y="87"/>
                      <a:pt x="86" y="87"/>
                      <a:pt x="86" y="87"/>
                    </a:cubicBezTo>
                    <a:cubicBezTo>
                      <a:pt x="86" y="83"/>
                      <a:pt x="87" y="78"/>
                      <a:pt x="87" y="72"/>
                    </a:cubicBezTo>
                    <a:cubicBezTo>
                      <a:pt x="87" y="67"/>
                      <a:pt x="87" y="61"/>
                      <a:pt x="87" y="56"/>
                    </a:cubicBezTo>
                    <a:cubicBezTo>
                      <a:pt x="87" y="50"/>
                      <a:pt x="87" y="45"/>
                      <a:pt x="86" y="41"/>
                    </a:cubicBezTo>
                    <a:cubicBezTo>
                      <a:pt x="85" y="37"/>
                      <a:pt x="84" y="34"/>
                      <a:pt x="83" y="33"/>
                    </a:cubicBezTo>
                    <a:cubicBezTo>
                      <a:pt x="82" y="32"/>
                      <a:pt x="81" y="32"/>
                      <a:pt x="79" y="31"/>
                    </a:cubicBezTo>
                    <a:cubicBezTo>
                      <a:pt x="77" y="30"/>
                      <a:pt x="76" y="29"/>
                      <a:pt x="74" y="29"/>
                    </a:cubicBezTo>
                    <a:cubicBezTo>
                      <a:pt x="71" y="27"/>
                      <a:pt x="71" y="27"/>
                      <a:pt x="71" y="27"/>
                    </a:cubicBezTo>
                    <a:cubicBezTo>
                      <a:pt x="33" y="215"/>
                      <a:pt x="33" y="215"/>
                      <a:pt x="33" y="215"/>
                    </a:cubicBezTo>
                    <a:cubicBezTo>
                      <a:pt x="32" y="219"/>
                      <a:pt x="31" y="222"/>
                      <a:pt x="31" y="225"/>
                    </a:cubicBezTo>
                    <a:cubicBezTo>
                      <a:pt x="31" y="229"/>
                      <a:pt x="32" y="231"/>
                      <a:pt x="33" y="233"/>
                    </a:cubicBezTo>
                    <a:cubicBezTo>
                      <a:pt x="33" y="235"/>
                      <a:pt x="35" y="236"/>
                      <a:pt x="36" y="238"/>
                    </a:cubicBezTo>
                    <a:cubicBezTo>
                      <a:pt x="38" y="240"/>
                      <a:pt x="40" y="242"/>
                      <a:pt x="41" y="242"/>
                    </a:cubicBezTo>
                    <a:cubicBezTo>
                      <a:pt x="39" y="254"/>
                      <a:pt x="39" y="254"/>
                      <a:pt x="39" y="254"/>
                    </a:cubicBezTo>
                    <a:cubicBezTo>
                      <a:pt x="0" y="240"/>
                      <a:pt x="0" y="240"/>
                      <a:pt x="0" y="240"/>
                    </a:cubicBezTo>
                    <a:cubicBezTo>
                      <a:pt x="2" y="228"/>
                      <a:pt x="2" y="228"/>
                      <a:pt x="2" y="228"/>
                    </a:cubicBezTo>
                    <a:cubicBezTo>
                      <a:pt x="3" y="229"/>
                      <a:pt x="5" y="229"/>
                      <a:pt x="8" y="229"/>
                    </a:cubicBezTo>
                    <a:cubicBezTo>
                      <a:pt x="10" y="229"/>
                      <a:pt x="12" y="229"/>
                      <a:pt x="13" y="228"/>
                    </a:cubicBezTo>
                    <a:cubicBezTo>
                      <a:pt x="14" y="227"/>
                      <a:pt x="16" y="225"/>
                      <a:pt x="17" y="223"/>
                    </a:cubicBezTo>
                    <a:cubicBezTo>
                      <a:pt x="18" y="220"/>
                      <a:pt x="19" y="217"/>
                      <a:pt x="20" y="212"/>
                    </a:cubicBezTo>
                    <a:cubicBezTo>
                      <a:pt x="58" y="23"/>
                      <a:pt x="58" y="23"/>
                      <a:pt x="58" y="23"/>
                    </a:cubicBezTo>
                    <a:cubicBezTo>
                      <a:pt x="55" y="22"/>
                      <a:pt x="55" y="22"/>
                      <a:pt x="55" y="22"/>
                    </a:cubicBezTo>
                    <a:cubicBezTo>
                      <a:pt x="54" y="21"/>
                      <a:pt x="52" y="21"/>
                      <a:pt x="50" y="21"/>
                    </a:cubicBezTo>
                    <a:cubicBezTo>
                      <a:pt x="49" y="20"/>
                      <a:pt x="47" y="20"/>
                      <a:pt x="45" y="20"/>
                    </a:cubicBezTo>
                    <a:cubicBezTo>
                      <a:pt x="44" y="20"/>
                      <a:pt x="42" y="21"/>
                      <a:pt x="40" y="25"/>
                    </a:cubicBezTo>
                    <a:cubicBezTo>
                      <a:pt x="38" y="28"/>
                      <a:pt x="35" y="32"/>
                      <a:pt x="33" y="37"/>
                    </a:cubicBezTo>
                    <a:cubicBezTo>
                      <a:pt x="31" y="41"/>
                      <a:pt x="29" y="46"/>
                      <a:pt x="27" y="52"/>
                    </a:cubicBezTo>
                    <a:cubicBezTo>
                      <a:pt x="25" y="57"/>
                      <a:pt x="23" y="61"/>
                      <a:pt x="22" y="65"/>
                    </a:cubicBezTo>
                    <a:cubicBezTo>
                      <a:pt x="18" y="63"/>
                      <a:pt x="18" y="63"/>
                      <a:pt x="18" y="63"/>
                    </a:cubicBezTo>
                    <a:cubicBezTo>
                      <a:pt x="31" y="0"/>
                      <a:pt x="31" y="0"/>
                      <a:pt x="31" y="0"/>
                    </a:cubicBezTo>
                    <a:cubicBezTo>
                      <a:pt x="103" y="25"/>
                      <a:pt x="103" y="25"/>
                      <a:pt x="103" y="25"/>
                    </a:cubicBezTo>
                    <a:lnTo>
                      <a:pt x="90" y="89"/>
                    </a:lnTo>
                    <a:close/>
                  </a:path>
                </a:pathLst>
              </a:custGeom>
              <a:solidFill>
                <a:srgbClr val="898989"/>
              </a:solidFill>
              <a:ln>
                <a:noFill/>
              </a:ln>
            </p:spPr>
            <p:txBody>
              <a:bodyPr anchor="ctr"/>
              <a:lstStyle/>
              <a:p>
                <a:pPr algn="ctr"/>
                <a:endParaRPr/>
              </a:p>
            </p:txBody>
          </p:sp>
          <p:sp>
            <p:nvSpPr>
              <p:cNvPr id="23" name="íṥḷíḑè">
                <a:extLst>
                  <a:ext uri="{FF2B5EF4-FFF2-40B4-BE49-F238E27FC236}">
                    <a16:creationId xmlns:a16="http://schemas.microsoft.com/office/drawing/2014/main" id="{A569D258-7D63-D9FE-C01E-35211B784972}"/>
                  </a:ext>
                </a:extLst>
              </p:cNvPr>
              <p:cNvSpPr/>
              <p:nvPr/>
            </p:nvSpPr>
            <p:spPr bwMode="auto">
              <a:xfrm>
                <a:off x="2876551" y="4029076"/>
                <a:ext cx="74613" cy="200025"/>
              </a:xfrm>
              <a:custGeom>
                <a:avLst/>
                <a:gdLst>
                  <a:gd name="T0" fmla="*/ 95 w 96"/>
                  <a:gd name="T1" fmla="*/ 33 h 254"/>
                  <a:gd name="T2" fmla="*/ 91 w 96"/>
                  <a:gd name="T3" fmla="*/ 34 h 254"/>
                  <a:gd name="T4" fmla="*/ 87 w 96"/>
                  <a:gd name="T5" fmla="*/ 37 h 254"/>
                  <a:gd name="T6" fmla="*/ 83 w 96"/>
                  <a:gd name="T7" fmla="*/ 43 h 254"/>
                  <a:gd name="T8" fmla="*/ 78 w 96"/>
                  <a:gd name="T9" fmla="*/ 53 h 254"/>
                  <a:gd name="T10" fmla="*/ 64 w 96"/>
                  <a:gd name="T11" fmla="*/ 89 h 254"/>
                  <a:gd name="T12" fmla="*/ 47 w 96"/>
                  <a:gd name="T13" fmla="*/ 134 h 254"/>
                  <a:gd name="T14" fmla="*/ 42 w 96"/>
                  <a:gd name="T15" fmla="*/ 151 h 254"/>
                  <a:gd name="T16" fmla="*/ 38 w 96"/>
                  <a:gd name="T17" fmla="*/ 170 h 254"/>
                  <a:gd name="T18" fmla="*/ 31 w 96"/>
                  <a:gd name="T19" fmla="*/ 215 h 254"/>
                  <a:gd name="T20" fmla="*/ 31 w 96"/>
                  <a:gd name="T21" fmla="*/ 226 h 254"/>
                  <a:gd name="T22" fmla="*/ 33 w 96"/>
                  <a:gd name="T23" fmla="*/ 234 h 254"/>
                  <a:gd name="T24" fmla="*/ 37 w 96"/>
                  <a:gd name="T25" fmla="*/ 238 h 254"/>
                  <a:gd name="T26" fmla="*/ 41 w 96"/>
                  <a:gd name="T27" fmla="*/ 242 h 254"/>
                  <a:gd name="T28" fmla="*/ 40 w 96"/>
                  <a:gd name="T29" fmla="*/ 254 h 254"/>
                  <a:gd name="T30" fmla="*/ 0 w 96"/>
                  <a:gd name="T31" fmla="*/ 244 h 254"/>
                  <a:gd name="T32" fmla="*/ 2 w 96"/>
                  <a:gd name="T33" fmla="*/ 232 h 254"/>
                  <a:gd name="T34" fmla="*/ 7 w 96"/>
                  <a:gd name="T35" fmla="*/ 232 h 254"/>
                  <a:gd name="T36" fmla="*/ 12 w 96"/>
                  <a:gd name="T37" fmla="*/ 230 h 254"/>
                  <a:gd name="T38" fmla="*/ 16 w 96"/>
                  <a:gd name="T39" fmla="*/ 224 h 254"/>
                  <a:gd name="T40" fmla="*/ 19 w 96"/>
                  <a:gd name="T41" fmla="*/ 214 h 254"/>
                  <a:gd name="T42" fmla="*/ 27 w 96"/>
                  <a:gd name="T43" fmla="*/ 156 h 254"/>
                  <a:gd name="T44" fmla="*/ 28 w 96"/>
                  <a:gd name="T45" fmla="*/ 146 h 254"/>
                  <a:gd name="T46" fmla="*/ 27 w 96"/>
                  <a:gd name="T47" fmla="*/ 129 h 254"/>
                  <a:gd name="T48" fmla="*/ 26 w 96"/>
                  <a:gd name="T49" fmla="*/ 85 h 254"/>
                  <a:gd name="T50" fmla="*/ 24 w 96"/>
                  <a:gd name="T51" fmla="*/ 44 h 254"/>
                  <a:gd name="T52" fmla="*/ 23 w 96"/>
                  <a:gd name="T53" fmla="*/ 29 h 254"/>
                  <a:gd name="T54" fmla="*/ 21 w 96"/>
                  <a:gd name="T55" fmla="*/ 19 h 254"/>
                  <a:gd name="T56" fmla="*/ 18 w 96"/>
                  <a:gd name="T57" fmla="*/ 15 h 254"/>
                  <a:gd name="T58" fmla="*/ 14 w 96"/>
                  <a:gd name="T59" fmla="*/ 12 h 254"/>
                  <a:gd name="T60" fmla="*/ 16 w 96"/>
                  <a:gd name="T61" fmla="*/ 0 h 254"/>
                  <a:gd name="T62" fmla="*/ 52 w 96"/>
                  <a:gd name="T63" fmla="*/ 9 h 254"/>
                  <a:gd name="T64" fmla="*/ 50 w 96"/>
                  <a:gd name="T65" fmla="*/ 21 h 254"/>
                  <a:gd name="T66" fmla="*/ 41 w 96"/>
                  <a:gd name="T67" fmla="*/ 21 h 254"/>
                  <a:gd name="T68" fmla="*/ 38 w 96"/>
                  <a:gd name="T69" fmla="*/ 26 h 254"/>
                  <a:gd name="T70" fmla="*/ 38 w 96"/>
                  <a:gd name="T71" fmla="*/ 30 h 254"/>
                  <a:gd name="T72" fmla="*/ 38 w 96"/>
                  <a:gd name="T73" fmla="*/ 37 h 254"/>
                  <a:gd name="T74" fmla="*/ 38 w 96"/>
                  <a:gd name="T75" fmla="*/ 47 h 254"/>
                  <a:gd name="T76" fmla="*/ 39 w 96"/>
                  <a:gd name="T77" fmla="*/ 58 h 254"/>
                  <a:gd name="T78" fmla="*/ 40 w 96"/>
                  <a:gd name="T79" fmla="*/ 90 h 254"/>
                  <a:gd name="T80" fmla="*/ 42 w 96"/>
                  <a:gd name="T81" fmla="*/ 130 h 254"/>
                  <a:gd name="T82" fmla="*/ 66 w 96"/>
                  <a:gd name="T83" fmla="*/ 68 h 254"/>
                  <a:gd name="T84" fmla="*/ 75 w 96"/>
                  <a:gd name="T85" fmla="*/ 41 h 254"/>
                  <a:gd name="T86" fmla="*/ 75 w 96"/>
                  <a:gd name="T87" fmla="*/ 34 h 254"/>
                  <a:gd name="T88" fmla="*/ 72 w 96"/>
                  <a:gd name="T89" fmla="*/ 30 h 254"/>
                  <a:gd name="T90" fmla="*/ 69 w 96"/>
                  <a:gd name="T91" fmla="*/ 27 h 254"/>
                  <a:gd name="T92" fmla="*/ 65 w 96"/>
                  <a:gd name="T93" fmla="*/ 25 h 254"/>
                  <a:gd name="T94" fmla="*/ 67 w 96"/>
                  <a:gd name="T95" fmla="*/ 13 h 254"/>
                  <a:gd name="T96" fmla="*/ 96 w 96"/>
                  <a:gd name="T97" fmla="*/ 21 h 254"/>
                  <a:gd name="T98" fmla="*/ 95 w 96"/>
                  <a:gd name="T99" fmla="*/ 3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254">
                    <a:moveTo>
                      <a:pt x="95" y="33"/>
                    </a:moveTo>
                    <a:cubicBezTo>
                      <a:pt x="94" y="33"/>
                      <a:pt x="93" y="33"/>
                      <a:pt x="91" y="34"/>
                    </a:cubicBezTo>
                    <a:cubicBezTo>
                      <a:pt x="89" y="35"/>
                      <a:pt x="88" y="36"/>
                      <a:pt x="87" y="37"/>
                    </a:cubicBezTo>
                    <a:cubicBezTo>
                      <a:pt x="85" y="40"/>
                      <a:pt x="84" y="41"/>
                      <a:pt x="83" y="43"/>
                    </a:cubicBezTo>
                    <a:cubicBezTo>
                      <a:pt x="82" y="44"/>
                      <a:pt x="81" y="48"/>
                      <a:pt x="78" y="53"/>
                    </a:cubicBezTo>
                    <a:cubicBezTo>
                      <a:pt x="73" y="65"/>
                      <a:pt x="69" y="77"/>
                      <a:pt x="64" y="89"/>
                    </a:cubicBezTo>
                    <a:cubicBezTo>
                      <a:pt x="60" y="101"/>
                      <a:pt x="54" y="116"/>
                      <a:pt x="47" y="134"/>
                    </a:cubicBezTo>
                    <a:cubicBezTo>
                      <a:pt x="45" y="141"/>
                      <a:pt x="43" y="147"/>
                      <a:pt x="42" y="151"/>
                    </a:cubicBezTo>
                    <a:cubicBezTo>
                      <a:pt x="41" y="155"/>
                      <a:pt x="40" y="161"/>
                      <a:pt x="38" y="170"/>
                    </a:cubicBezTo>
                    <a:cubicBezTo>
                      <a:pt x="31" y="215"/>
                      <a:pt x="31" y="215"/>
                      <a:pt x="31" y="215"/>
                    </a:cubicBezTo>
                    <a:cubicBezTo>
                      <a:pt x="31" y="219"/>
                      <a:pt x="31" y="223"/>
                      <a:pt x="31" y="226"/>
                    </a:cubicBezTo>
                    <a:cubicBezTo>
                      <a:pt x="31" y="229"/>
                      <a:pt x="32" y="232"/>
                      <a:pt x="33" y="234"/>
                    </a:cubicBezTo>
                    <a:cubicBezTo>
                      <a:pt x="33" y="235"/>
                      <a:pt x="35" y="236"/>
                      <a:pt x="37" y="238"/>
                    </a:cubicBezTo>
                    <a:cubicBezTo>
                      <a:pt x="38" y="240"/>
                      <a:pt x="40" y="241"/>
                      <a:pt x="41" y="242"/>
                    </a:cubicBezTo>
                    <a:cubicBezTo>
                      <a:pt x="40" y="254"/>
                      <a:pt x="40" y="254"/>
                      <a:pt x="40" y="254"/>
                    </a:cubicBezTo>
                    <a:cubicBezTo>
                      <a:pt x="0" y="244"/>
                      <a:pt x="0" y="244"/>
                      <a:pt x="0" y="244"/>
                    </a:cubicBezTo>
                    <a:cubicBezTo>
                      <a:pt x="2" y="232"/>
                      <a:pt x="2" y="232"/>
                      <a:pt x="2" y="232"/>
                    </a:cubicBezTo>
                    <a:cubicBezTo>
                      <a:pt x="3" y="232"/>
                      <a:pt x="5" y="232"/>
                      <a:pt x="7" y="232"/>
                    </a:cubicBezTo>
                    <a:cubicBezTo>
                      <a:pt x="10" y="232"/>
                      <a:pt x="11" y="231"/>
                      <a:pt x="12" y="230"/>
                    </a:cubicBezTo>
                    <a:cubicBezTo>
                      <a:pt x="14" y="229"/>
                      <a:pt x="15" y="227"/>
                      <a:pt x="16" y="224"/>
                    </a:cubicBezTo>
                    <a:cubicBezTo>
                      <a:pt x="17" y="222"/>
                      <a:pt x="18" y="218"/>
                      <a:pt x="19" y="214"/>
                    </a:cubicBezTo>
                    <a:cubicBezTo>
                      <a:pt x="27" y="156"/>
                      <a:pt x="27" y="156"/>
                      <a:pt x="27" y="156"/>
                    </a:cubicBezTo>
                    <a:cubicBezTo>
                      <a:pt x="28" y="154"/>
                      <a:pt x="28" y="151"/>
                      <a:pt x="28" y="146"/>
                    </a:cubicBezTo>
                    <a:cubicBezTo>
                      <a:pt x="28" y="141"/>
                      <a:pt x="27" y="135"/>
                      <a:pt x="27" y="129"/>
                    </a:cubicBezTo>
                    <a:cubicBezTo>
                      <a:pt x="27" y="115"/>
                      <a:pt x="26" y="101"/>
                      <a:pt x="26" y="85"/>
                    </a:cubicBezTo>
                    <a:cubicBezTo>
                      <a:pt x="25" y="69"/>
                      <a:pt x="25" y="55"/>
                      <a:pt x="24" y="44"/>
                    </a:cubicBezTo>
                    <a:cubicBezTo>
                      <a:pt x="24" y="37"/>
                      <a:pt x="23" y="32"/>
                      <a:pt x="23" y="29"/>
                    </a:cubicBezTo>
                    <a:cubicBezTo>
                      <a:pt x="22" y="25"/>
                      <a:pt x="22" y="22"/>
                      <a:pt x="21" y="19"/>
                    </a:cubicBezTo>
                    <a:cubicBezTo>
                      <a:pt x="20" y="17"/>
                      <a:pt x="19" y="16"/>
                      <a:pt x="18" y="15"/>
                    </a:cubicBezTo>
                    <a:cubicBezTo>
                      <a:pt x="17" y="13"/>
                      <a:pt x="16" y="12"/>
                      <a:pt x="14" y="12"/>
                    </a:cubicBezTo>
                    <a:cubicBezTo>
                      <a:pt x="16" y="0"/>
                      <a:pt x="16" y="0"/>
                      <a:pt x="16" y="0"/>
                    </a:cubicBezTo>
                    <a:cubicBezTo>
                      <a:pt x="52" y="9"/>
                      <a:pt x="52" y="9"/>
                      <a:pt x="52" y="9"/>
                    </a:cubicBezTo>
                    <a:cubicBezTo>
                      <a:pt x="50" y="21"/>
                      <a:pt x="50" y="21"/>
                      <a:pt x="50" y="21"/>
                    </a:cubicBezTo>
                    <a:cubicBezTo>
                      <a:pt x="46" y="20"/>
                      <a:pt x="43" y="20"/>
                      <a:pt x="41" y="21"/>
                    </a:cubicBezTo>
                    <a:cubicBezTo>
                      <a:pt x="39" y="22"/>
                      <a:pt x="38" y="24"/>
                      <a:pt x="38" y="26"/>
                    </a:cubicBezTo>
                    <a:cubicBezTo>
                      <a:pt x="38" y="27"/>
                      <a:pt x="38" y="28"/>
                      <a:pt x="38" y="30"/>
                    </a:cubicBezTo>
                    <a:cubicBezTo>
                      <a:pt x="38" y="32"/>
                      <a:pt x="38" y="34"/>
                      <a:pt x="38" y="37"/>
                    </a:cubicBezTo>
                    <a:cubicBezTo>
                      <a:pt x="38" y="40"/>
                      <a:pt x="38" y="43"/>
                      <a:pt x="38" y="47"/>
                    </a:cubicBezTo>
                    <a:cubicBezTo>
                      <a:pt x="38" y="51"/>
                      <a:pt x="38" y="55"/>
                      <a:pt x="39" y="58"/>
                    </a:cubicBezTo>
                    <a:cubicBezTo>
                      <a:pt x="39" y="69"/>
                      <a:pt x="39" y="79"/>
                      <a:pt x="40" y="90"/>
                    </a:cubicBezTo>
                    <a:cubicBezTo>
                      <a:pt x="40" y="100"/>
                      <a:pt x="41" y="114"/>
                      <a:pt x="42" y="130"/>
                    </a:cubicBezTo>
                    <a:cubicBezTo>
                      <a:pt x="52" y="104"/>
                      <a:pt x="60" y="83"/>
                      <a:pt x="66" y="68"/>
                    </a:cubicBezTo>
                    <a:cubicBezTo>
                      <a:pt x="71" y="53"/>
                      <a:pt x="74" y="44"/>
                      <a:pt x="75" y="41"/>
                    </a:cubicBezTo>
                    <a:cubicBezTo>
                      <a:pt x="75" y="38"/>
                      <a:pt x="75" y="36"/>
                      <a:pt x="75" y="34"/>
                    </a:cubicBezTo>
                    <a:cubicBezTo>
                      <a:pt x="74" y="32"/>
                      <a:pt x="73" y="31"/>
                      <a:pt x="72" y="30"/>
                    </a:cubicBezTo>
                    <a:cubicBezTo>
                      <a:pt x="72" y="29"/>
                      <a:pt x="70" y="28"/>
                      <a:pt x="69" y="27"/>
                    </a:cubicBezTo>
                    <a:cubicBezTo>
                      <a:pt x="68" y="26"/>
                      <a:pt x="67" y="26"/>
                      <a:pt x="65" y="25"/>
                    </a:cubicBezTo>
                    <a:cubicBezTo>
                      <a:pt x="67" y="13"/>
                      <a:pt x="67" y="13"/>
                      <a:pt x="67" y="13"/>
                    </a:cubicBezTo>
                    <a:cubicBezTo>
                      <a:pt x="96" y="21"/>
                      <a:pt x="96" y="21"/>
                      <a:pt x="96" y="21"/>
                    </a:cubicBezTo>
                    <a:lnTo>
                      <a:pt x="95" y="33"/>
                    </a:lnTo>
                    <a:close/>
                  </a:path>
                </a:pathLst>
              </a:custGeom>
              <a:solidFill>
                <a:srgbClr val="898989"/>
              </a:solidFill>
              <a:ln>
                <a:noFill/>
              </a:ln>
            </p:spPr>
            <p:txBody>
              <a:bodyPr anchor="ctr"/>
              <a:lstStyle/>
              <a:p>
                <a:pPr algn="ctr"/>
                <a:endParaRPr/>
              </a:p>
            </p:txBody>
          </p:sp>
          <p:sp>
            <p:nvSpPr>
              <p:cNvPr id="24" name="iṡļiďé">
                <a:extLst>
                  <a:ext uri="{FF2B5EF4-FFF2-40B4-BE49-F238E27FC236}">
                    <a16:creationId xmlns:a16="http://schemas.microsoft.com/office/drawing/2014/main" id="{4A86628F-1C7E-2A74-D1FF-654CA3FA52C2}"/>
                  </a:ext>
                </a:extLst>
              </p:cNvPr>
              <p:cNvSpPr/>
              <p:nvPr/>
            </p:nvSpPr>
            <p:spPr bwMode="auto">
              <a:xfrm>
                <a:off x="2973388" y="4051301"/>
                <a:ext cx="65088" cy="200025"/>
              </a:xfrm>
              <a:custGeom>
                <a:avLst/>
                <a:gdLst>
                  <a:gd name="T0" fmla="*/ 74 w 83"/>
                  <a:gd name="T1" fmla="*/ 37 h 255"/>
                  <a:gd name="T2" fmla="*/ 81 w 83"/>
                  <a:gd name="T3" fmla="*/ 78 h 255"/>
                  <a:gd name="T4" fmla="*/ 82 w 83"/>
                  <a:gd name="T5" fmla="*/ 131 h 255"/>
                  <a:gd name="T6" fmla="*/ 77 w 83"/>
                  <a:gd name="T7" fmla="*/ 183 h 255"/>
                  <a:gd name="T8" fmla="*/ 66 w 83"/>
                  <a:gd name="T9" fmla="*/ 222 h 255"/>
                  <a:gd name="T10" fmla="*/ 52 w 83"/>
                  <a:gd name="T11" fmla="*/ 247 h 255"/>
                  <a:gd name="T12" fmla="*/ 36 w 83"/>
                  <a:gd name="T13" fmla="*/ 254 h 255"/>
                  <a:gd name="T14" fmla="*/ 20 w 83"/>
                  <a:gd name="T15" fmla="*/ 244 h 255"/>
                  <a:gd name="T16" fmla="*/ 8 w 83"/>
                  <a:gd name="T17" fmla="*/ 216 h 255"/>
                  <a:gd name="T18" fmla="*/ 1 w 83"/>
                  <a:gd name="T19" fmla="*/ 175 h 255"/>
                  <a:gd name="T20" fmla="*/ 0 w 83"/>
                  <a:gd name="T21" fmla="*/ 124 h 255"/>
                  <a:gd name="T22" fmla="*/ 6 w 83"/>
                  <a:gd name="T23" fmla="*/ 72 h 255"/>
                  <a:gd name="T24" fmla="*/ 17 w 83"/>
                  <a:gd name="T25" fmla="*/ 33 h 255"/>
                  <a:gd name="T26" fmla="*/ 31 w 83"/>
                  <a:gd name="T27" fmla="*/ 8 h 255"/>
                  <a:gd name="T28" fmla="*/ 47 w 83"/>
                  <a:gd name="T29" fmla="*/ 0 h 255"/>
                  <a:gd name="T30" fmla="*/ 62 w 83"/>
                  <a:gd name="T31" fmla="*/ 10 h 255"/>
                  <a:gd name="T32" fmla="*/ 74 w 83"/>
                  <a:gd name="T33" fmla="*/ 37 h 255"/>
                  <a:gd name="T34" fmla="*/ 58 w 83"/>
                  <a:gd name="T35" fmla="*/ 208 h 255"/>
                  <a:gd name="T36" fmla="*/ 64 w 83"/>
                  <a:gd name="T37" fmla="*/ 173 h 255"/>
                  <a:gd name="T38" fmla="*/ 68 w 83"/>
                  <a:gd name="T39" fmla="*/ 130 h 255"/>
                  <a:gd name="T40" fmla="*/ 68 w 83"/>
                  <a:gd name="T41" fmla="*/ 84 h 255"/>
                  <a:gd name="T42" fmla="*/ 65 w 83"/>
                  <a:gd name="T43" fmla="*/ 48 h 255"/>
                  <a:gd name="T44" fmla="*/ 57 w 83"/>
                  <a:gd name="T45" fmla="*/ 24 h 255"/>
                  <a:gd name="T46" fmla="*/ 46 w 83"/>
                  <a:gd name="T47" fmla="*/ 15 h 255"/>
                  <a:gd name="T48" fmla="*/ 34 w 83"/>
                  <a:gd name="T49" fmla="*/ 24 h 255"/>
                  <a:gd name="T50" fmla="*/ 24 w 83"/>
                  <a:gd name="T51" fmla="*/ 48 h 255"/>
                  <a:gd name="T52" fmla="*/ 18 w 83"/>
                  <a:gd name="T53" fmla="*/ 83 h 255"/>
                  <a:gd name="T54" fmla="*/ 15 w 83"/>
                  <a:gd name="T55" fmla="*/ 126 h 255"/>
                  <a:gd name="T56" fmla="*/ 14 w 83"/>
                  <a:gd name="T57" fmla="*/ 170 h 255"/>
                  <a:gd name="T58" fmla="*/ 18 w 83"/>
                  <a:gd name="T59" fmla="*/ 206 h 255"/>
                  <a:gd name="T60" fmla="*/ 25 w 83"/>
                  <a:gd name="T61" fmla="*/ 230 h 255"/>
                  <a:gd name="T62" fmla="*/ 36 w 83"/>
                  <a:gd name="T63" fmla="*/ 239 h 255"/>
                  <a:gd name="T64" fmla="*/ 48 w 83"/>
                  <a:gd name="T65" fmla="*/ 232 h 255"/>
                  <a:gd name="T66" fmla="*/ 58 w 83"/>
                  <a:gd name="T67" fmla="*/ 20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255">
                    <a:moveTo>
                      <a:pt x="74" y="37"/>
                    </a:moveTo>
                    <a:cubicBezTo>
                      <a:pt x="78" y="48"/>
                      <a:pt x="80" y="62"/>
                      <a:pt x="81" y="78"/>
                    </a:cubicBezTo>
                    <a:cubicBezTo>
                      <a:pt x="83" y="94"/>
                      <a:pt x="83" y="112"/>
                      <a:pt x="82" y="131"/>
                    </a:cubicBezTo>
                    <a:cubicBezTo>
                      <a:pt x="81" y="150"/>
                      <a:pt x="79" y="167"/>
                      <a:pt x="77" y="183"/>
                    </a:cubicBezTo>
                    <a:cubicBezTo>
                      <a:pt x="74" y="199"/>
                      <a:pt x="70" y="212"/>
                      <a:pt x="66" y="222"/>
                    </a:cubicBezTo>
                    <a:cubicBezTo>
                      <a:pt x="62" y="233"/>
                      <a:pt x="57" y="241"/>
                      <a:pt x="52" y="247"/>
                    </a:cubicBezTo>
                    <a:cubicBezTo>
                      <a:pt x="47" y="252"/>
                      <a:pt x="41" y="255"/>
                      <a:pt x="36" y="254"/>
                    </a:cubicBezTo>
                    <a:cubicBezTo>
                      <a:pt x="30" y="254"/>
                      <a:pt x="24" y="250"/>
                      <a:pt x="20" y="244"/>
                    </a:cubicBezTo>
                    <a:cubicBezTo>
                      <a:pt x="15" y="237"/>
                      <a:pt x="11" y="228"/>
                      <a:pt x="8" y="216"/>
                    </a:cubicBezTo>
                    <a:cubicBezTo>
                      <a:pt x="5" y="205"/>
                      <a:pt x="3" y="191"/>
                      <a:pt x="1" y="175"/>
                    </a:cubicBezTo>
                    <a:cubicBezTo>
                      <a:pt x="0" y="159"/>
                      <a:pt x="0" y="142"/>
                      <a:pt x="0" y="124"/>
                    </a:cubicBezTo>
                    <a:cubicBezTo>
                      <a:pt x="1" y="105"/>
                      <a:pt x="3" y="87"/>
                      <a:pt x="6" y="72"/>
                    </a:cubicBezTo>
                    <a:cubicBezTo>
                      <a:pt x="9" y="57"/>
                      <a:pt x="12" y="44"/>
                      <a:pt x="17" y="33"/>
                    </a:cubicBezTo>
                    <a:cubicBezTo>
                      <a:pt x="21" y="22"/>
                      <a:pt x="26" y="13"/>
                      <a:pt x="31" y="8"/>
                    </a:cubicBezTo>
                    <a:cubicBezTo>
                      <a:pt x="36" y="2"/>
                      <a:pt x="41" y="0"/>
                      <a:pt x="47" y="0"/>
                    </a:cubicBezTo>
                    <a:cubicBezTo>
                      <a:pt x="53" y="1"/>
                      <a:pt x="58" y="4"/>
                      <a:pt x="62" y="10"/>
                    </a:cubicBezTo>
                    <a:cubicBezTo>
                      <a:pt x="67" y="17"/>
                      <a:pt x="71" y="26"/>
                      <a:pt x="74" y="37"/>
                    </a:cubicBezTo>
                    <a:close/>
                    <a:moveTo>
                      <a:pt x="58" y="208"/>
                    </a:moveTo>
                    <a:cubicBezTo>
                      <a:pt x="60" y="198"/>
                      <a:pt x="63" y="186"/>
                      <a:pt x="64" y="173"/>
                    </a:cubicBezTo>
                    <a:cubicBezTo>
                      <a:pt x="66" y="160"/>
                      <a:pt x="67" y="146"/>
                      <a:pt x="68" y="130"/>
                    </a:cubicBezTo>
                    <a:cubicBezTo>
                      <a:pt x="68" y="113"/>
                      <a:pt x="68" y="98"/>
                      <a:pt x="68" y="84"/>
                    </a:cubicBezTo>
                    <a:cubicBezTo>
                      <a:pt x="67" y="70"/>
                      <a:pt x="66" y="58"/>
                      <a:pt x="65" y="48"/>
                    </a:cubicBezTo>
                    <a:cubicBezTo>
                      <a:pt x="63" y="38"/>
                      <a:pt x="60" y="30"/>
                      <a:pt x="57" y="24"/>
                    </a:cubicBezTo>
                    <a:cubicBezTo>
                      <a:pt x="54" y="19"/>
                      <a:pt x="50" y="16"/>
                      <a:pt x="46" y="15"/>
                    </a:cubicBezTo>
                    <a:cubicBezTo>
                      <a:pt x="41" y="15"/>
                      <a:pt x="37" y="18"/>
                      <a:pt x="34" y="24"/>
                    </a:cubicBezTo>
                    <a:cubicBezTo>
                      <a:pt x="30" y="30"/>
                      <a:pt x="27" y="38"/>
                      <a:pt x="24" y="48"/>
                    </a:cubicBezTo>
                    <a:cubicBezTo>
                      <a:pt x="22" y="58"/>
                      <a:pt x="20" y="70"/>
                      <a:pt x="18" y="83"/>
                    </a:cubicBezTo>
                    <a:cubicBezTo>
                      <a:pt x="17" y="97"/>
                      <a:pt x="16" y="111"/>
                      <a:pt x="15" y="126"/>
                    </a:cubicBezTo>
                    <a:cubicBezTo>
                      <a:pt x="14" y="142"/>
                      <a:pt x="14" y="157"/>
                      <a:pt x="14" y="170"/>
                    </a:cubicBezTo>
                    <a:cubicBezTo>
                      <a:pt x="15" y="183"/>
                      <a:pt x="16" y="195"/>
                      <a:pt x="18" y="206"/>
                    </a:cubicBezTo>
                    <a:cubicBezTo>
                      <a:pt x="20" y="216"/>
                      <a:pt x="22" y="224"/>
                      <a:pt x="25" y="230"/>
                    </a:cubicBezTo>
                    <a:cubicBezTo>
                      <a:pt x="28" y="236"/>
                      <a:pt x="32" y="239"/>
                      <a:pt x="36" y="239"/>
                    </a:cubicBezTo>
                    <a:cubicBezTo>
                      <a:pt x="41" y="240"/>
                      <a:pt x="45" y="237"/>
                      <a:pt x="48" y="232"/>
                    </a:cubicBezTo>
                    <a:cubicBezTo>
                      <a:pt x="52" y="226"/>
                      <a:pt x="55" y="218"/>
                      <a:pt x="58" y="208"/>
                    </a:cubicBezTo>
                    <a:close/>
                  </a:path>
                </a:pathLst>
              </a:custGeom>
              <a:solidFill>
                <a:srgbClr val="898989"/>
              </a:solidFill>
              <a:ln>
                <a:noFill/>
              </a:ln>
            </p:spPr>
            <p:txBody>
              <a:bodyPr anchor="ctr"/>
              <a:lstStyle/>
              <a:p>
                <a:pPr algn="ctr"/>
                <a:endParaRPr/>
              </a:p>
            </p:txBody>
          </p:sp>
          <p:sp>
            <p:nvSpPr>
              <p:cNvPr id="25" name="îṥļîḍè">
                <a:extLst>
                  <a:ext uri="{FF2B5EF4-FFF2-40B4-BE49-F238E27FC236}">
                    <a16:creationId xmlns:a16="http://schemas.microsoft.com/office/drawing/2014/main" id="{69E6C0B4-05C3-3AA8-07B8-24893A9055A5}"/>
                  </a:ext>
                </a:extLst>
              </p:cNvPr>
              <p:cNvSpPr/>
              <p:nvPr/>
            </p:nvSpPr>
            <p:spPr bwMode="auto">
              <a:xfrm>
                <a:off x="3033713" y="4057651"/>
                <a:ext cx="52388" cy="190500"/>
              </a:xfrm>
              <a:custGeom>
                <a:avLst/>
                <a:gdLst>
                  <a:gd name="T0" fmla="*/ 67 w 67"/>
                  <a:gd name="T1" fmla="*/ 61 h 243"/>
                  <a:gd name="T2" fmla="*/ 62 w 67"/>
                  <a:gd name="T3" fmla="*/ 61 h 243"/>
                  <a:gd name="T4" fmla="*/ 57 w 67"/>
                  <a:gd name="T5" fmla="*/ 32 h 243"/>
                  <a:gd name="T6" fmla="*/ 50 w 67"/>
                  <a:gd name="T7" fmla="*/ 15 h 243"/>
                  <a:gd name="T8" fmla="*/ 45 w 67"/>
                  <a:gd name="T9" fmla="*/ 14 h 243"/>
                  <a:gd name="T10" fmla="*/ 39 w 67"/>
                  <a:gd name="T11" fmla="*/ 14 h 243"/>
                  <a:gd name="T12" fmla="*/ 25 w 67"/>
                  <a:gd name="T13" fmla="*/ 14 h 243"/>
                  <a:gd name="T14" fmla="*/ 25 w 67"/>
                  <a:gd name="T15" fmla="*/ 111 h 243"/>
                  <a:gd name="T16" fmla="*/ 35 w 67"/>
                  <a:gd name="T17" fmla="*/ 111 h 243"/>
                  <a:gd name="T18" fmla="*/ 42 w 67"/>
                  <a:gd name="T19" fmla="*/ 109 h 243"/>
                  <a:gd name="T20" fmla="*/ 46 w 67"/>
                  <a:gd name="T21" fmla="*/ 101 h 243"/>
                  <a:gd name="T22" fmla="*/ 48 w 67"/>
                  <a:gd name="T23" fmla="*/ 89 h 243"/>
                  <a:gd name="T24" fmla="*/ 49 w 67"/>
                  <a:gd name="T25" fmla="*/ 72 h 243"/>
                  <a:gd name="T26" fmla="*/ 54 w 67"/>
                  <a:gd name="T27" fmla="*/ 72 h 243"/>
                  <a:gd name="T28" fmla="*/ 54 w 67"/>
                  <a:gd name="T29" fmla="*/ 167 h 243"/>
                  <a:gd name="T30" fmla="*/ 49 w 67"/>
                  <a:gd name="T31" fmla="*/ 167 h 243"/>
                  <a:gd name="T32" fmla="*/ 48 w 67"/>
                  <a:gd name="T33" fmla="*/ 150 h 243"/>
                  <a:gd name="T34" fmla="*/ 46 w 67"/>
                  <a:gd name="T35" fmla="*/ 136 h 243"/>
                  <a:gd name="T36" fmla="*/ 41 w 67"/>
                  <a:gd name="T37" fmla="*/ 128 h 243"/>
                  <a:gd name="T38" fmla="*/ 35 w 67"/>
                  <a:gd name="T39" fmla="*/ 125 h 243"/>
                  <a:gd name="T40" fmla="*/ 25 w 67"/>
                  <a:gd name="T41" fmla="*/ 125 h 243"/>
                  <a:gd name="T42" fmla="*/ 25 w 67"/>
                  <a:gd name="T43" fmla="*/ 209 h 243"/>
                  <a:gd name="T44" fmla="*/ 26 w 67"/>
                  <a:gd name="T45" fmla="*/ 219 h 243"/>
                  <a:gd name="T46" fmla="*/ 29 w 67"/>
                  <a:gd name="T47" fmla="*/ 226 h 243"/>
                  <a:gd name="T48" fmla="*/ 32 w 67"/>
                  <a:gd name="T49" fmla="*/ 229 h 243"/>
                  <a:gd name="T50" fmla="*/ 37 w 67"/>
                  <a:gd name="T51" fmla="*/ 231 h 243"/>
                  <a:gd name="T52" fmla="*/ 37 w 67"/>
                  <a:gd name="T53" fmla="*/ 243 h 243"/>
                  <a:gd name="T54" fmla="*/ 0 w 67"/>
                  <a:gd name="T55" fmla="*/ 243 h 243"/>
                  <a:gd name="T56" fmla="*/ 0 w 67"/>
                  <a:gd name="T57" fmla="*/ 231 h 243"/>
                  <a:gd name="T58" fmla="*/ 5 w 67"/>
                  <a:gd name="T59" fmla="*/ 230 h 243"/>
                  <a:gd name="T60" fmla="*/ 9 w 67"/>
                  <a:gd name="T61" fmla="*/ 228 h 243"/>
                  <a:gd name="T62" fmla="*/ 11 w 67"/>
                  <a:gd name="T63" fmla="*/ 221 h 243"/>
                  <a:gd name="T64" fmla="*/ 12 w 67"/>
                  <a:gd name="T65" fmla="*/ 211 h 243"/>
                  <a:gd name="T66" fmla="*/ 12 w 67"/>
                  <a:gd name="T67" fmla="*/ 36 h 243"/>
                  <a:gd name="T68" fmla="*/ 12 w 67"/>
                  <a:gd name="T69" fmla="*/ 26 h 243"/>
                  <a:gd name="T70" fmla="*/ 9 w 67"/>
                  <a:gd name="T71" fmla="*/ 18 h 243"/>
                  <a:gd name="T72" fmla="*/ 4 w 67"/>
                  <a:gd name="T73" fmla="*/ 15 h 243"/>
                  <a:gd name="T74" fmla="*/ 0 w 67"/>
                  <a:gd name="T75" fmla="*/ 12 h 243"/>
                  <a:gd name="T76" fmla="*/ 0 w 67"/>
                  <a:gd name="T77" fmla="*/ 0 h 243"/>
                  <a:gd name="T78" fmla="*/ 67 w 67"/>
                  <a:gd name="T79" fmla="*/ 0 h 243"/>
                  <a:gd name="T80" fmla="*/ 67 w 67"/>
                  <a:gd name="T81" fmla="*/ 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243">
                    <a:moveTo>
                      <a:pt x="67" y="61"/>
                    </a:moveTo>
                    <a:cubicBezTo>
                      <a:pt x="62" y="61"/>
                      <a:pt x="62" y="61"/>
                      <a:pt x="62" y="61"/>
                    </a:cubicBezTo>
                    <a:cubicBezTo>
                      <a:pt x="62" y="52"/>
                      <a:pt x="60" y="42"/>
                      <a:pt x="57" y="32"/>
                    </a:cubicBezTo>
                    <a:cubicBezTo>
                      <a:pt x="55" y="22"/>
                      <a:pt x="52" y="16"/>
                      <a:pt x="50" y="15"/>
                    </a:cubicBezTo>
                    <a:cubicBezTo>
                      <a:pt x="48" y="15"/>
                      <a:pt x="47" y="14"/>
                      <a:pt x="45" y="14"/>
                    </a:cubicBezTo>
                    <a:cubicBezTo>
                      <a:pt x="43" y="14"/>
                      <a:pt x="42" y="14"/>
                      <a:pt x="39" y="14"/>
                    </a:cubicBezTo>
                    <a:cubicBezTo>
                      <a:pt x="25" y="14"/>
                      <a:pt x="25" y="14"/>
                      <a:pt x="25" y="14"/>
                    </a:cubicBezTo>
                    <a:cubicBezTo>
                      <a:pt x="25" y="111"/>
                      <a:pt x="25" y="111"/>
                      <a:pt x="25" y="111"/>
                    </a:cubicBezTo>
                    <a:cubicBezTo>
                      <a:pt x="35" y="111"/>
                      <a:pt x="35" y="111"/>
                      <a:pt x="35" y="111"/>
                    </a:cubicBezTo>
                    <a:cubicBezTo>
                      <a:pt x="38" y="111"/>
                      <a:pt x="40" y="111"/>
                      <a:pt x="42" y="109"/>
                    </a:cubicBezTo>
                    <a:cubicBezTo>
                      <a:pt x="43" y="107"/>
                      <a:pt x="45" y="104"/>
                      <a:pt x="46" y="101"/>
                    </a:cubicBezTo>
                    <a:cubicBezTo>
                      <a:pt x="47" y="98"/>
                      <a:pt x="47" y="94"/>
                      <a:pt x="48" y="89"/>
                    </a:cubicBezTo>
                    <a:cubicBezTo>
                      <a:pt x="49" y="84"/>
                      <a:pt x="49" y="78"/>
                      <a:pt x="49" y="72"/>
                    </a:cubicBezTo>
                    <a:cubicBezTo>
                      <a:pt x="54" y="72"/>
                      <a:pt x="54" y="72"/>
                      <a:pt x="54" y="72"/>
                    </a:cubicBezTo>
                    <a:cubicBezTo>
                      <a:pt x="54" y="167"/>
                      <a:pt x="54" y="167"/>
                      <a:pt x="54" y="167"/>
                    </a:cubicBezTo>
                    <a:cubicBezTo>
                      <a:pt x="49" y="167"/>
                      <a:pt x="49" y="167"/>
                      <a:pt x="49" y="167"/>
                    </a:cubicBezTo>
                    <a:cubicBezTo>
                      <a:pt x="49" y="162"/>
                      <a:pt x="49" y="157"/>
                      <a:pt x="48" y="150"/>
                    </a:cubicBezTo>
                    <a:cubicBezTo>
                      <a:pt x="47" y="144"/>
                      <a:pt x="47" y="139"/>
                      <a:pt x="46" y="136"/>
                    </a:cubicBezTo>
                    <a:cubicBezTo>
                      <a:pt x="45" y="132"/>
                      <a:pt x="43" y="129"/>
                      <a:pt x="41" y="128"/>
                    </a:cubicBezTo>
                    <a:cubicBezTo>
                      <a:pt x="40" y="126"/>
                      <a:pt x="37" y="125"/>
                      <a:pt x="35" y="125"/>
                    </a:cubicBezTo>
                    <a:cubicBezTo>
                      <a:pt x="25" y="125"/>
                      <a:pt x="25" y="125"/>
                      <a:pt x="25" y="125"/>
                    </a:cubicBezTo>
                    <a:cubicBezTo>
                      <a:pt x="25" y="209"/>
                      <a:pt x="25" y="209"/>
                      <a:pt x="25" y="209"/>
                    </a:cubicBezTo>
                    <a:cubicBezTo>
                      <a:pt x="25" y="213"/>
                      <a:pt x="25" y="216"/>
                      <a:pt x="26" y="219"/>
                    </a:cubicBezTo>
                    <a:cubicBezTo>
                      <a:pt x="26" y="222"/>
                      <a:pt x="27" y="225"/>
                      <a:pt x="29" y="226"/>
                    </a:cubicBezTo>
                    <a:cubicBezTo>
                      <a:pt x="29" y="227"/>
                      <a:pt x="30" y="228"/>
                      <a:pt x="32" y="229"/>
                    </a:cubicBezTo>
                    <a:cubicBezTo>
                      <a:pt x="34" y="230"/>
                      <a:pt x="36" y="231"/>
                      <a:pt x="37" y="231"/>
                    </a:cubicBezTo>
                    <a:cubicBezTo>
                      <a:pt x="37" y="243"/>
                      <a:pt x="37" y="243"/>
                      <a:pt x="37" y="243"/>
                    </a:cubicBezTo>
                    <a:cubicBezTo>
                      <a:pt x="0" y="243"/>
                      <a:pt x="0" y="243"/>
                      <a:pt x="0" y="243"/>
                    </a:cubicBezTo>
                    <a:cubicBezTo>
                      <a:pt x="0" y="231"/>
                      <a:pt x="0" y="231"/>
                      <a:pt x="0" y="231"/>
                    </a:cubicBezTo>
                    <a:cubicBezTo>
                      <a:pt x="1" y="231"/>
                      <a:pt x="3" y="231"/>
                      <a:pt x="5" y="230"/>
                    </a:cubicBezTo>
                    <a:cubicBezTo>
                      <a:pt x="7" y="230"/>
                      <a:pt x="8" y="229"/>
                      <a:pt x="9" y="228"/>
                    </a:cubicBezTo>
                    <a:cubicBezTo>
                      <a:pt x="10" y="227"/>
                      <a:pt x="11" y="224"/>
                      <a:pt x="11" y="221"/>
                    </a:cubicBezTo>
                    <a:cubicBezTo>
                      <a:pt x="12" y="219"/>
                      <a:pt x="12" y="215"/>
                      <a:pt x="12" y="211"/>
                    </a:cubicBezTo>
                    <a:cubicBezTo>
                      <a:pt x="12" y="36"/>
                      <a:pt x="12" y="36"/>
                      <a:pt x="12" y="36"/>
                    </a:cubicBezTo>
                    <a:cubicBezTo>
                      <a:pt x="12" y="32"/>
                      <a:pt x="12" y="28"/>
                      <a:pt x="12" y="26"/>
                    </a:cubicBezTo>
                    <a:cubicBezTo>
                      <a:pt x="11" y="23"/>
                      <a:pt x="10" y="20"/>
                      <a:pt x="9" y="18"/>
                    </a:cubicBezTo>
                    <a:cubicBezTo>
                      <a:pt x="8" y="17"/>
                      <a:pt x="6" y="16"/>
                      <a:pt x="4" y="15"/>
                    </a:cubicBezTo>
                    <a:cubicBezTo>
                      <a:pt x="3" y="13"/>
                      <a:pt x="1" y="13"/>
                      <a:pt x="0" y="12"/>
                    </a:cubicBezTo>
                    <a:cubicBezTo>
                      <a:pt x="0" y="0"/>
                      <a:pt x="0" y="0"/>
                      <a:pt x="0" y="0"/>
                    </a:cubicBezTo>
                    <a:cubicBezTo>
                      <a:pt x="67" y="0"/>
                      <a:pt x="67" y="0"/>
                      <a:pt x="67" y="0"/>
                    </a:cubicBezTo>
                    <a:lnTo>
                      <a:pt x="67" y="61"/>
                    </a:lnTo>
                    <a:close/>
                  </a:path>
                </a:pathLst>
              </a:custGeom>
              <a:solidFill>
                <a:srgbClr val="898989"/>
              </a:solidFill>
              <a:ln>
                <a:noFill/>
              </a:ln>
            </p:spPr>
            <p:txBody>
              <a:bodyPr anchor="ctr"/>
              <a:lstStyle/>
              <a:p>
                <a:pPr algn="ctr"/>
                <a:endParaRPr/>
              </a:p>
            </p:txBody>
          </p:sp>
          <p:sp>
            <p:nvSpPr>
              <p:cNvPr id="26" name="îsḻiḍê">
                <a:extLst>
                  <a:ext uri="{FF2B5EF4-FFF2-40B4-BE49-F238E27FC236}">
                    <a16:creationId xmlns:a16="http://schemas.microsoft.com/office/drawing/2014/main" id="{A726C95A-A5FB-1C83-20D5-D929FCBEB054}"/>
                  </a:ext>
                </a:extLst>
              </p:cNvPr>
              <p:cNvSpPr/>
              <p:nvPr/>
            </p:nvSpPr>
            <p:spPr bwMode="auto">
              <a:xfrm>
                <a:off x="3124201" y="4059238"/>
                <a:ext cx="53975" cy="198438"/>
              </a:xfrm>
              <a:custGeom>
                <a:avLst/>
                <a:gdLst>
                  <a:gd name="T0" fmla="*/ 57 w 68"/>
                  <a:gd name="T1" fmla="*/ 132 h 252"/>
                  <a:gd name="T2" fmla="*/ 63 w 68"/>
                  <a:gd name="T3" fmla="*/ 150 h 252"/>
                  <a:gd name="T4" fmla="*/ 66 w 68"/>
                  <a:gd name="T5" fmla="*/ 174 h 252"/>
                  <a:gd name="T6" fmla="*/ 63 w 68"/>
                  <a:gd name="T7" fmla="*/ 228 h 252"/>
                  <a:gd name="T8" fmla="*/ 44 w 68"/>
                  <a:gd name="T9" fmla="*/ 252 h 252"/>
                  <a:gd name="T10" fmla="*/ 32 w 68"/>
                  <a:gd name="T11" fmla="*/ 248 h 252"/>
                  <a:gd name="T12" fmla="*/ 21 w 68"/>
                  <a:gd name="T13" fmla="*/ 238 h 252"/>
                  <a:gd name="T14" fmla="*/ 20 w 68"/>
                  <a:gd name="T15" fmla="*/ 251 h 252"/>
                  <a:gd name="T16" fmla="*/ 15 w 68"/>
                  <a:gd name="T17" fmla="*/ 251 h 252"/>
                  <a:gd name="T18" fmla="*/ 7 w 68"/>
                  <a:gd name="T19" fmla="*/ 169 h 252"/>
                  <a:gd name="T20" fmla="*/ 12 w 68"/>
                  <a:gd name="T21" fmla="*/ 168 h 252"/>
                  <a:gd name="T22" fmla="*/ 18 w 68"/>
                  <a:gd name="T23" fmla="*/ 195 h 252"/>
                  <a:gd name="T24" fmla="*/ 25 w 68"/>
                  <a:gd name="T25" fmla="*/ 217 h 252"/>
                  <a:gd name="T26" fmla="*/ 34 w 68"/>
                  <a:gd name="T27" fmla="*/ 232 h 252"/>
                  <a:gd name="T28" fmla="*/ 44 w 68"/>
                  <a:gd name="T29" fmla="*/ 237 h 252"/>
                  <a:gd name="T30" fmla="*/ 51 w 68"/>
                  <a:gd name="T31" fmla="*/ 233 h 252"/>
                  <a:gd name="T32" fmla="*/ 55 w 68"/>
                  <a:gd name="T33" fmla="*/ 223 h 252"/>
                  <a:gd name="T34" fmla="*/ 57 w 68"/>
                  <a:gd name="T35" fmla="*/ 210 h 252"/>
                  <a:gd name="T36" fmla="*/ 56 w 68"/>
                  <a:gd name="T37" fmla="*/ 192 h 252"/>
                  <a:gd name="T38" fmla="*/ 51 w 68"/>
                  <a:gd name="T39" fmla="*/ 165 h 252"/>
                  <a:gd name="T40" fmla="*/ 40 w 68"/>
                  <a:gd name="T41" fmla="*/ 148 h 252"/>
                  <a:gd name="T42" fmla="*/ 31 w 68"/>
                  <a:gd name="T43" fmla="*/ 139 h 252"/>
                  <a:gd name="T44" fmla="*/ 21 w 68"/>
                  <a:gd name="T45" fmla="*/ 131 h 252"/>
                  <a:gd name="T46" fmla="*/ 8 w 68"/>
                  <a:gd name="T47" fmla="*/ 108 h 252"/>
                  <a:gd name="T48" fmla="*/ 0 w 68"/>
                  <a:gd name="T49" fmla="*/ 70 h 252"/>
                  <a:gd name="T50" fmla="*/ 0 w 68"/>
                  <a:gd name="T51" fmla="*/ 44 h 252"/>
                  <a:gd name="T52" fmla="*/ 4 w 68"/>
                  <a:gd name="T53" fmla="*/ 22 h 252"/>
                  <a:gd name="T54" fmla="*/ 11 w 68"/>
                  <a:gd name="T55" fmla="*/ 7 h 252"/>
                  <a:gd name="T56" fmla="*/ 20 w 68"/>
                  <a:gd name="T57" fmla="*/ 0 h 252"/>
                  <a:gd name="T58" fmla="*/ 31 w 68"/>
                  <a:gd name="T59" fmla="*/ 4 h 252"/>
                  <a:gd name="T60" fmla="*/ 41 w 68"/>
                  <a:gd name="T61" fmla="*/ 14 h 252"/>
                  <a:gd name="T62" fmla="*/ 42 w 68"/>
                  <a:gd name="T63" fmla="*/ 2 h 252"/>
                  <a:gd name="T64" fmla="*/ 47 w 68"/>
                  <a:gd name="T65" fmla="*/ 2 h 252"/>
                  <a:gd name="T66" fmla="*/ 54 w 68"/>
                  <a:gd name="T67" fmla="*/ 82 h 252"/>
                  <a:gd name="T68" fmla="*/ 50 w 68"/>
                  <a:gd name="T69" fmla="*/ 82 h 252"/>
                  <a:gd name="T70" fmla="*/ 44 w 68"/>
                  <a:gd name="T71" fmla="*/ 57 h 252"/>
                  <a:gd name="T72" fmla="*/ 38 w 68"/>
                  <a:gd name="T73" fmla="*/ 34 h 252"/>
                  <a:gd name="T74" fmla="*/ 30 w 68"/>
                  <a:gd name="T75" fmla="*/ 20 h 252"/>
                  <a:gd name="T76" fmla="*/ 21 w 68"/>
                  <a:gd name="T77" fmla="*/ 15 h 252"/>
                  <a:gd name="T78" fmla="*/ 12 w 68"/>
                  <a:gd name="T79" fmla="*/ 27 h 252"/>
                  <a:gd name="T80" fmla="*/ 10 w 68"/>
                  <a:gd name="T81" fmla="*/ 53 h 252"/>
                  <a:gd name="T82" fmla="*/ 15 w 68"/>
                  <a:gd name="T83" fmla="*/ 78 h 252"/>
                  <a:gd name="T84" fmla="*/ 24 w 68"/>
                  <a:gd name="T85" fmla="*/ 94 h 252"/>
                  <a:gd name="T86" fmla="*/ 34 w 68"/>
                  <a:gd name="T87" fmla="*/ 103 h 252"/>
                  <a:gd name="T88" fmla="*/ 43 w 68"/>
                  <a:gd name="T89" fmla="*/ 111 h 252"/>
                  <a:gd name="T90" fmla="*/ 50 w 68"/>
                  <a:gd name="T91" fmla="*/ 120 h 252"/>
                  <a:gd name="T92" fmla="*/ 57 w 68"/>
                  <a:gd name="T9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252">
                    <a:moveTo>
                      <a:pt x="57" y="132"/>
                    </a:moveTo>
                    <a:cubicBezTo>
                      <a:pt x="60" y="138"/>
                      <a:pt x="61" y="144"/>
                      <a:pt x="63" y="150"/>
                    </a:cubicBezTo>
                    <a:cubicBezTo>
                      <a:pt x="64" y="157"/>
                      <a:pt x="65" y="165"/>
                      <a:pt x="66" y="174"/>
                    </a:cubicBezTo>
                    <a:cubicBezTo>
                      <a:pt x="68" y="195"/>
                      <a:pt x="67" y="213"/>
                      <a:pt x="63" y="228"/>
                    </a:cubicBezTo>
                    <a:cubicBezTo>
                      <a:pt x="58" y="243"/>
                      <a:pt x="52" y="250"/>
                      <a:pt x="44" y="252"/>
                    </a:cubicBezTo>
                    <a:cubicBezTo>
                      <a:pt x="40" y="252"/>
                      <a:pt x="36" y="251"/>
                      <a:pt x="32" y="248"/>
                    </a:cubicBezTo>
                    <a:cubicBezTo>
                      <a:pt x="28" y="246"/>
                      <a:pt x="24" y="242"/>
                      <a:pt x="21" y="238"/>
                    </a:cubicBezTo>
                    <a:cubicBezTo>
                      <a:pt x="20" y="251"/>
                      <a:pt x="20" y="251"/>
                      <a:pt x="20" y="251"/>
                    </a:cubicBezTo>
                    <a:cubicBezTo>
                      <a:pt x="15" y="251"/>
                      <a:pt x="15" y="251"/>
                      <a:pt x="15" y="251"/>
                    </a:cubicBezTo>
                    <a:cubicBezTo>
                      <a:pt x="7" y="169"/>
                      <a:pt x="7" y="169"/>
                      <a:pt x="7" y="169"/>
                    </a:cubicBezTo>
                    <a:cubicBezTo>
                      <a:pt x="12" y="168"/>
                      <a:pt x="12" y="168"/>
                      <a:pt x="12" y="168"/>
                    </a:cubicBezTo>
                    <a:cubicBezTo>
                      <a:pt x="14" y="178"/>
                      <a:pt x="16" y="187"/>
                      <a:pt x="18" y="195"/>
                    </a:cubicBezTo>
                    <a:cubicBezTo>
                      <a:pt x="20" y="203"/>
                      <a:pt x="22" y="211"/>
                      <a:pt x="25" y="217"/>
                    </a:cubicBezTo>
                    <a:cubicBezTo>
                      <a:pt x="28" y="224"/>
                      <a:pt x="31" y="229"/>
                      <a:pt x="34" y="232"/>
                    </a:cubicBezTo>
                    <a:cubicBezTo>
                      <a:pt x="37" y="236"/>
                      <a:pt x="40" y="237"/>
                      <a:pt x="44" y="237"/>
                    </a:cubicBezTo>
                    <a:cubicBezTo>
                      <a:pt x="47" y="236"/>
                      <a:pt x="49" y="235"/>
                      <a:pt x="51" y="233"/>
                    </a:cubicBezTo>
                    <a:cubicBezTo>
                      <a:pt x="53" y="230"/>
                      <a:pt x="54" y="227"/>
                      <a:pt x="55" y="223"/>
                    </a:cubicBezTo>
                    <a:cubicBezTo>
                      <a:pt x="56" y="219"/>
                      <a:pt x="56" y="215"/>
                      <a:pt x="57" y="210"/>
                    </a:cubicBezTo>
                    <a:cubicBezTo>
                      <a:pt x="57" y="204"/>
                      <a:pt x="57" y="199"/>
                      <a:pt x="56" y="192"/>
                    </a:cubicBezTo>
                    <a:cubicBezTo>
                      <a:pt x="55" y="182"/>
                      <a:pt x="53" y="173"/>
                      <a:pt x="51" y="165"/>
                    </a:cubicBezTo>
                    <a:cubicBezTo>
                      <a:pt x="48" y="157"/>
                      <a:pt x="45" y="152"/>
                      <a:pt x="40" y="148"/>
                    </a:cubicBezTo>
                    <a:cubicBezTo>
                      <a:pt x="38" y="145"/>
                      <a:pt x="34" y="142"/>
                      <a:pt x="31" y="139"/>
                    </a:cubicBezTo>
                    <a:cubicBezTo>
                      <a:pt x="27" y="136"/>
                      <a:pt x="24" y="133"/>
                      <a:pt x="21" y="131"/>
                    </a:cubicBezTo>
                    <a:cubicBezTo>
                      <a:pt x="16" y="125"/>
                      <a:pt x="11" y="118"/>
                      <a:pt x="8" y="108"/>
                    </a:cubicBezTo>
                    <a:cubicBezTo>
                      <a:pt x="4" y="99"/>
                      <a:pt x="2" y="86"/>
                      <a:pt x="0" y="70"/>
                    </a:cubicBezTo>
                    <a:cubicBezTo>
                      <a:pt x="0" y="61"/>
                      <a:pt x="0" y="52"/>
                      <a:pt x="0" y="44"/>
                    </a:cubicBezTo>
                    <a:cubicBezTo>
                      <a:pt x="1" y="36"/>
                      <a:pt x="2" y="28"/>
                      <a:pt x="4" y="22"/>
                    </a:cubicBezTo>
                    <a:cubicBezTo>
                      <a:pt x="6" y="16"/>
                      <a:pt x="8" y="11"/>
                      <a:pt x="11" y="7"/>
                    </a:cubicBezTo>
                    <a:cubicBezTo>
                      <a:pt x="14" y="3"/>
                      <a:pt x="17" y="1"/>
                      <a:pt x="20" y="0"/>
                    </a:cubicBezTo>
                    <a:cubicBezTo>
                      <a:pt x="24" y="0"/>
                      <a:pt x="28" y="1"/>
                      <a:pt x="31" y="4"/>
                    </a:cubicBezTo>
                    <a:cubicBezTo>
                      <a:pt x="35" y="7"/>
                      <a:pt x="38" y="10"/>
                      <a:pt x="41" y="14"/>
                    </a:cubicBezTo>
                    <a:cubicBezTo>
                      <a:pt x="42" y="2"/>
                      <a:pt x="42" y="2"/>
                      <a:pt x="42" y="2"/>
                    </a:cubicBezTo>
                    <a:cubicBezTo>
                      <a:pt x="47" y="2"/>
                      <a:pt x="47" y="2"/>
                      <a:pt x="47" y="2"/>
                    </a:cubicBezTo>
                    <a:cubicBezTo>
                      <a:pt x="54" y="82"/>
                      <a:pt x="54" y="82"/>
                      <a:pt x="54" y="82"/>
                    </a:cubicBezTo>
                    <a:cubicBezTo>
                      <a:pt x="50" y="82"/>
                      <a:pt x="50" y="82"/>
                      <a:pt x="50" y="82"/>
                    </a:cubicBezTo>
                    <a:cubicBezTo>
                      <a:pt x="48" y="73"/>
                      <a:pt x="46" y="65"/>
                      <a:pt x="44" y="57"/>
                    </a:cubicBezTo>
                    <a:cubicBezTo>
                      <a:pt x="42" y="48"/>
                      <a:pt x="40" y="41"/>
                      <a:pt x="38" y="34"/>
                    </a:cubicBezTo>
                    <a:cubicBezTo>
                      <a:pt x="36" y="28"/>
                      <a:pt x="33" y="23"/>
                      <a:pt x="30" y="20"/>
                    </a:cubicBezTo>
                    <a:cubicBezTo>
                      <a:pt x="28" y="16"/>
                      <a:pt x="24" y="15"/>
                      <a:pt x="21" y="15"/>
                    </a:cubicBezTo>
                    <a:cubicBezTo>
                      <a:pt x="17" y="16"/>
                      <a:pt x="14" y="20"/>
                      <a:pt x="12" y="27"/>
                    </a:cubicBezTo>
                    <a:cubicBezTo>
                      <a:pt x="10" y="34"/>
                      <a:pt x="9" y="43"/>
                      <a:pt x="10" y="53"/>
                    </a:cubicBezTo>
                    <a:cubicBezTo>
                      <a:pt x="11" y="63"/>
                      <a:pt x="13" y="72"/>
                      <a:pt x="15" y="78"/>
                    </a:cubicBezTo>
                    <a:cubicBezTo>
                      <a:pt x="17" y="85"/>
                      <a:pt x="20" y="90"/>
                      <a:pt x="24" y="94"/>
                    </a:cubicBezTo>
                    <a:cubicBezTo>
                      <a:pt x="27" y="98"/>
                      <a:pt x="31" y="101"/>
                      <a:pt x="34" y="103"/>
                    </a:cubicBezTo>
                    <a:cubicBezTo>
                      <a:pt x="37" y="106"/>
                      <a:pt x="40" y="108"/>
                      <a:pt x="43" y="111"/>
                    </a:cubicBezTo>
                    <a:cubicBezTo>
                      <a:pt x="45" y="114"/>
                      <a:pt x="48" y="117"/>
                      <a:pt x="50" y="120"/>
                    </a:cubicBezTo>
                    <a:cubicBezTo>
                      <a:pt x="53" y="124"/>
                      <a:pt x="55" y="128"/>
                      <a:pt x="57" y="132"/>
                    </a:cubicBezTo>
                    <a:close/>
                  </a:path>
                </a:pathLst>
              </a:custGeom>
              <a:solidFill>
                <a:srgbClr val="898989"/>
              </a:solidFill>
              <a:ln>
                <a:noFill/>
              </a:ln>
            </p:spPr>
            <p:txBody>
              <a:bodyPr anchor="ctr"/>
              <a:lstStyle/>
              <a:p>
                <a:pPr algn="ctr"/>
                <a:endParaRPr/>
              </a:p>
            </p:txBody>
          </p:sp>
          <p:sp>
            <p:nvSpPr>
              <p:cNvPr id="27" name="îṣ1iḍé">
                <a:extLst>
                  <a:ext uri="{FF2B5EF4-FFF2-40B4-BE49-F238E27FC236}">
                    <a16:creationId xmlns:a16="http://schemas.microsoft.com/office/drawing/2014/main" id="{0397EF3F-D712-B0D6-CE3B-16AD2B8F06E1}"/>
                  </a:ext>
                </a:extLst>
              </p:cNvPr>
              <p:cNvSpPr/>
              <p:nvPr/>
            </p:nvSpPr>
            <p:spPr bwMode="auto">
              <a:xfrm>
                <a:off x="3171826" y="4054476"/>
                <a:ext cx="65088" cy="198438"/>
              </a:xfrm>
              <a:custGeom>
                <a:avLst/>
                <a:gdLst>
                  <a:gd name="T0" fmla="*/ 60 w 84"/>
                  <a:gd name="T1" fmla="*/ 251 h 253"/>
                  <a:gd name="T2" fmla="*/ 44 w 84"/>
                  <a:gd name="T3" fmla="*/ 247 h 253"/>
                  <a:gd name="T4" fmla="*/ 29 w 84"/>
                  <a:gd name="T5" fmla="*/ 225 h 253"/>
                  <a:gd name="T6" fmla="*/ 15 w 84"/>
                  <a:gd name="T7" fmla="*/ 189 h 253"/>
                  <a:gd name="T8" fmla="*/ 4 w 84"/>
                  <a:gd name="T9" fmla="*/ 138 h 253"/>
                  <a:gd name="T10" fmla="*/ 0 w 84"/>
                  <a:gd name="T11" fmla="*/ 85 h 253"/>
                  <a:gd name="T12" fmla="*/ 3 w 84"/>
                  <a:gd name="T13" fmla="*/ 43 h 253"/>
                  <a:gd name="T14" fmla="*/ 12 w 84"/>
                  <a:gd name="T15" fmla="*/ 14 h 253"/>
                  <a:gd name="T16" fmla="*/ 26 w 84"/>
                  <a:gd name="T17" fmla="*/ 1 h 253"/>
                  <a:gd name="T18" fmla="*/ 38 w 84"/>
                  <a:gd name="T19" fmla="*/ 3 h 253"/>
                  <a:gd name="T20" fmla="*/ 49 w 84"/>
                  <a:gd name="T21" fmla="*/ 13 h 253"/>
                  <a:gd name="T22" fmla="*/ 50 w 84"/>
                  <a:gd name="T23" fmla="*/ 1 h 253"/>
                  <a:gd name="T24" fmla="*/ 55 w 84"/>
                  <a:gd name="T25" fmla="*/ 0 h 253"/>
                  <a:gd name="T26" fmla="*/ 68 w 84"/>
                  <a:gd name="T27" fmla="*/ 85 h 253"/>
                  <a:gd name="T28" fmla="*/ 63 w 84"/>
                  <a:gd name="T29" fmla="*/ 86 h 253"/>
                  <a:gd name="T30" fmla="*/ 56 w 84"/>
                  <a:gd name="T31" fmla="*/ 60 h 253"/>
                  <a:gd name="T32" fmla="*/ 48 w 84"/>
                  <a:gd name="T33" fmla="*/ 36 h 253"/>
                  <a:gd name="T34" fmla="*/ 39 w 84"/>
                  <a:gd name="T35" fmla="*/ 20 h 253"/>
                  <a:gd name="T36" fmla="*/ 29 w 84"/>
                  <a:gd name="T37" fmla="*/ 15 h 253"/>
                  <a:gd name="T38" fmla="*/ 19 w 84"/>
                  <a:gd name="T39" fmla="*/ 25 h 253"/>
                  <a:gd name="T40" fmla="*/ 14 w 84"/>
                  <a:gd name="T41" fmla="*/ 49 h 253"/>
                  <a:gd name="T42" fmla="*/ 13 w 84"/>
                  <a:gd name="T43" fmla="*/ 85 h 253"/>
                  <a:gd name="T44" fmla="*/ 18 w 84"/>
                  <a:gd name="T45" fmla="*/ 132 h 253"/>
                  <a:gd name="T46" fmla="*/ 26 w 84"/>
                  <a:gd name="T47" fmla="*/ 174 h 253"/>
                  <a:gd name="T48" fmla="*/ 37 w 84"/>
                  <a:gd name="T49" fmla="*/ 206 h 253"/>
                  <a:gd name="T50" fmla="*/ 49 w 84"/>
                  <a:gd name="T51" fmla="*/ 226 h 253"/>
                  <a:gd name="T52" fmla="*/ 62 w 84"/>
                  <a:gd name="T53" fmla="*/ 231 h 253"/>
                  <a:gd name="T54" fmla="*/ 70 w 84"/>
                  <a:gd name="T55" fmla="*/ 225 h 253"/>
                  <a:gd name="T56" fmla="*/ 75 w 84"/>
                  <a:gd name="T57" fmla="*/ 212 h 253"/>
                  <a:gd name="T58" fmla="*/ 78 w 84"/>
                  <a:gd name="T59" fmla="*/ 194 h 253"/>
                  <a:gd name="T60" fmla="*/ 79 w 84"/>
                  <a:gd name="T61" fmla="*/ 172 h 253"/>
                  <a:gd name="T62" fmla="*/ 84 w 84"/>
                  <a:gd name="T63" fmla="*/ 177 h 253"/>
                  <a:gd name="T64" fmla="*/ 78 w 84"/>
                  <a:gd name="T65" fmla="*/ 231 h 253"/>
                  <a:gd name="T66" fmla="*/ 60 w 84"/>
                  <a:gd name="T67" fmla="*/ 2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253">
                    <a:moveTo>
                      <a:pt x="60" y="251"/>
                    </a:moveTo>
                    <a:cubicBezTo>
                      <a:pt x="55" y="253"/>
                      <a:pt x="50" y="251"/>
                      <a:pt x="44" y="247"/>
                    </a:cubicBezTo>
                    <a:cubicBezTo>
                      <a:pt x="39" y="242"/>
                      <a:pt x="34" y="235"/>
                      <a:pt x="29" y="225"/>
                    </a:cubicBezTo>
                    <a:cubicBezTo>
                      <a:pt x="24" y="216"/>
                      <a:pt x="19" y="203"/>
                      <a:pt x="15" y="189"/>
                    </a:cubicBezTo>
                    <a:cubicBezTo>
                      <a:pt x="11" y="174"/>
                      <a:pt x="7" y="157"/>
                      <a:pt x="4" y="138"/>
                    </a:cubicBezTo>
                    <a:cubicBezTo>
                      <a:pt x="2" y="119"/>
                      <a:pt x="0" y="101"/>
                      <a:pt x="0" y="85"/>
                    </a:cubicBezTo>
                    <a:cubicBezTo>
                      <a:pt x="0" y="69"/>
                      <a:pt x="1" y="55"/>
                      <a:pt x="3" y="43"/>
                    </a:cubicBezTo>
                    <a:cubicBezTo>
                      <a:pt x="5" y="31"/>
                      <a:pt x="8" y="22"/>
                      <a:pt x="12" y="14"/>
                    </a:cubicBezTo>
                    <a:cubicBezTo>
                      <a:pt x="16" y="7"/>
                      <a:pt x="21" y="3"/>
                      <a:pt x="26" y="1"/>
                    </a:cubicBezTo>
                    <a:cubicBezTo>
                      <a:pt x="30" y="0"/>
                      <a:pt x="34" y="1"/>
                      <a:pt x="38" y="3"/>
                    </a:cubicBezTo>
                    <a:cubicBezTo>
                      <a:pt x="42" y="5"/>
                      <a:pt x="46" y="8"/>
                      <a:pt x="49" y="13"/>
                    </a:cubicBezTo>
                    <a:cubicBezTo>
                      <a:pt x="50" y="1"/>
                      <a:pt x="50" y="1"/>
                      <a:pt x="50" y="1"/>
                    </a:cubicBezTo>
                    <a:cubicBezTo>
                      <a:pt x="55" y="0"/>
                      <a:pt x="55" y="0"/>
                      <a:pt x="55" y="0"/>
                    </a:cubicBezTo>
                    <a:cubicBezTo>
                      <a:pt x="68" y="85"/>
                      <a:pt x="68" y="85"/>
                      <a:pt x="68" y="85"/>
                    </a:cubicBezTo>
                    <a:cubicBezTo>
                      <a:pt x="63" y="86"/>
                      <a:pt x="63" y="86"/>
                      <a:pt x="63" y="86"/>
                    </a:cubicBezTo>
                    <a:cubicBezTo>
                      <a:pt x="61" y="78"/>
                      <a:pt x="59" y="69"/>
                      <a:pt x="56" y="60"/>
                    </a:cubicBezTo>
                    <a:cubicBezTo>
                      <a:pt x="53" y="50"/>
                      <a:pt x="51" y="42"/>
                      <a:pt x="48" y="36"/>
                    </a:cubicBezTo>
                    <a:cubicBezTo>
                      <a:pt x="45" y="29"/>
                      <a:pt x="42" y="23"/>
                      <a:pt x="39" y="20"/>
                    </a:cubicBezTo>
                    <a:cubicBezTo>
                      <a:pt x="36" y="16"/>
                      <a:pt x="32" y="15"/>
                      <a:pt x="29" y="15"/>
                    </a:cubicBezTo>
                    <a:cubicBezTo>
                      <a:pt x="25" y="16"/>
                      <a:pt x="22" y="20"/>
                      <a:pt x="19" y="25"/>
                    </a:cubicBezTo>
                    <a:cubicBezTo>
                      <a:pt x="17" y="31"/>
                      <a:pt x="15" y="39"/>
                      <a:pt x="14" y="49"/>
                    </a:cubicBezTo>
                    <a:cubicBezTo>
                      <a:pt x="13" y="58"/>
                      <a:pt x="13" y="70"/>
                      <a:pt x="13" y="85"/>
                    </a:cubicBezTo>
                    <a:cubicBezTo>
                      <a:pt x="14" y="99"/>
                      <a:pt x="16" y="115"/>
                      <a:pt x="18" y="132"/>
                    </a:cubicBezTo>
                    <a:cubicBezTo>
                      <a:pt x="20" y="148"/>
                      <a:pt x="23" y="161"/>
                      <a:pt x="26" y="174"/>
                    </a:cubicBezTo>
                    <a:cubicBezTo>
                      <a:pt x="29" y="186"/>
                      <a:pt x="33" y="197"/>
                      <a:pt x="37" y="206"/>
                    </a:cubicBezTo>
                    <a:cubicBezTo>
                      <a:pt x="41" y="215"/>
                      <a:pt x="45" y="222"/>
                      <a:pt x="49" y="226"/>
                    </a:cubicBezTo>
                    <a:cubicBezTo>
                      <a:pt x="53" y="231"/>
                      <a:pt x="57" y="232"/>
                      <a:pt x="62" y="231"/>
                    </a:cubicBezTo>
                    <a:cubicBezTo>
                      <a:pt x="65" y="231"/>
                      <a:pt x="68" y="228"/>
                      <a:pt x="70" y="225"/>
                    </a:cubicBezTo>
                    <a:cubicBezTo>
                      <a:pt x="72" y="221"/>
                      <a:pt x="74" y="217"/>
                      <a:pt x="75" y="212"/>
                    </a:cubicBezTo>
                    <a:cubicBezTo>
                      <a:pt x="76" y="206"/>
                      <a:pt x="77" y="200"/>
                      <a:pt x="78" y="194"/>
                    </a:cubicBezTo>
                    <a:cubicBezTo>
                      <a:pt x="79" y="187"/>
                      <a:pt x="79" y="180"/>
                      <a:pt x="79" y="172"/>
                    </a:cubicBezTo>
                    <a:cubicBezTo>
                      <a:pt x="84" y="177"/>
                      <a:pt x="84" y="177"/>
                      <a:pt x="84" y="177"/>
                    </a:cubicBezTo>
                    <a:cubicBezTo>
                      <a:pt x="84" y="202"/>
                      <a:pt x="82" y="220"/>
                      <a:pt x="78" y="231"/>
                    </a:cubicBezTo>
                    <a:cubicBezTo>
                      <a:pt x="74" y="243"/>
                      <a:pt x="68" y="250"/>
                      <a:pt x="60" y="251"/>
                    </a:cubicBezTo>
                    <a:close/>
                  </a:path>
                </a:pathLst>
              </a:custGeom>
              <a:solidFill>
                <a:srgbClr val="898989"/>
              </a:solidFill>
              <a:ln>
                <a:noFill/>
              </a:ln>
            </p:spPr>
            <p:txBody>
              <a:bodyPr anchor="ctr"/>
              <a:lstStyle/>
              <a:p>
                <a:pPr algn="ctr"/>
                <a:endParaRPr/>
              </a:p>
            </p:txBody>
          </p:sp>
          <p:sp>
            <p:nvSpPr>
              <p:cNvPr id="28" name="íşľîḋé">
                <a:extLst>
                  <a:ext uri="{FF2B5EF4-FFF2-40B4-BE49-F238E27FC236}">
                    <a16:creationId xmlns:a16="http://schemas.microsoft.com/office/drawing/2014/main" id="{CFD73A0F-1F1E-6F36-0AE1-D9DBA27CEBBF}"/>
                  </a:ext>
                </a:extLst>
              </p:cNvPr>
              <p:cNvSpPr/>
              <p:nvPr/>
            </p:nvSpPr>
            <p:spPr bwMode="auto">
              <a:xfrm>
                <a:off x="3222626" y="4043363"/>
                <a:ext cx="57150" cy="195263"/>
              </a:xfrm>
              <a:custGeom>
                <a:avLst/>
                <a:gdLst>
                  <a:gd name="T0" fmla="*/ 73 w 73"/>
                  <a:gd name="T1" fmla="*/ 239 h 248"/>
                  <a:gd name="T2" fmla="*/ 35 w 73"/>
                  <a:gd name="T3" fmla="*/ 248 h 248"/>
                  <a:gd name="T4" fmla="*/ 33 w 73"/>
                  <a:gd name="T5" fmla="*/ 236 h 248"/>
                  <a:gd name="T6" fmla="*/ 38 w 73"/>
                  <a:gd name="T7" fmla="*/ 234 h 248"/>
                  <a:gd name="T8" fmla="*/ 42 w 73"/>
                  <a:gd name="T9" fmla="*/ 231 h 248"/>
                  <a:gd name="T10" fmla="*/ 44 w 73"/>
                  <a:gd name="T11" fmla="*/ 224 h 248"/>
                  <a:gd name="T12" fmla="*/ 43 w 73"/>
                  <a:gd name="T13" fmla="*/ 214 h 248"/>
                  <a:gd name="T14" fmla="*/ 18 w 73"/>
                  <a:gd name="T15" fmla="*/ 41 h 248"/>
                  <a:gd name="T16" fmla="*/ 16 w 73"/>
                  <a:gd name="T17" fmla="*/ 31 h 248"/>
                  <a:gd name="T18" fmla="*/ 12 w 73"/>
                  <a:gd name="T19" fmla="*/ 25 h 248"/>
                  <a:gd name="T20" fmla="*/ 7 w 73"/>
                  <a:gd name="T21" fmla="*/ 22 h 248"/>
                  <a:gd name="T22" fmla="*/ 2 w 73"/>
                  <a:gd name="T23" fmla="*/ 21 h 248"/>
                  <a:gd name="T24" fmla="*/ 0 w 73"/>
                  <a:gd name="T25" fmla="*/ 9 h 248"/>
                  <a:gd name="T26" fmla="*/ 38 w 73"/>
                  <a:gd name="T27" fmla="*/ 0 h 248"/>
                  <a:gd name="T28" fmla="*/ 40 w 73"/>
                  <a:gd name="T29" fmla="*/ 12 h 248"/>
                  <a:gd name="T30" fmla="*/ 35 w 73"/>
                  <a:gd name="T31" fmla="*/ 14 h 248"/>
                  <a:gd name="T32" fmla="*/ 31 w 73"/>
                  <a:gd name="T33" fmla="*/ 18 h 248"/>
                  <a:gd name="T34" fmla="*/ 29 w 73"/>
                  <a:gd name="T35" fmla="*/ 25 h 248"/>
                  <a:gd name="T36" fmla="*/ 30 w 73"/>
                  <a:gd name="T37" fmla="*/ 36 h 248"/>
                  <a:gd name="T38" fmla="*/ 55 w 73"/>
                  <a:gd name="T39" fmla="*/ 208 h 248"/>
                  <a:gd name="T40" fmla="*/ 58 w 73"/>
                  <a:gd name="T41" fmla="*/ 218 h 248"/>
                  <a:gd name="T42" fmla="*/ 61 w 73"/>
                  <a:gd name="T43" fmla="*/ 224 h 248"/>
                  <a:gd name="T44" fmla="*/ 66 w 73"/>
                  <a:gd name="T45" fmla="*/ 226 h 248"/>
                  <a:gd name="T46" fmla="*/ 71 w 73"/>
                  <a:gd name="T47" fmla="*/ 227 h 248"/>
                  <a:gd name="T48" fmla="*/ 73 w 73"/>
                  <a:gd name="T49"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248">
                    <a:moveTo>
                      <a:pt x="73" y="239"/>
                    </a:moveTo>
                    <a:cubicBezTo>
                      <a:pt x="35" y="248"/>
                      <a:pt x="35" y="248"/>
                      <a:pt x="35" y="248"/>
                    </a:cubicBezTo>
                    <a:cubicBezTo>
                      <a:pt x="33" y="236"/>
                      <a:pt x="33" y="236"/>
                      <a:pt x="33" y="236"/>
                    </a:cubicBezTo>
                    <a:cubicBezTo>
                      <a:pt x="34" y="236"/>
                      <a:pt x="36" y="235"/>
                      <a:pt x="38" y="234"/>
                    </a:cubicBezTo>
                    <a:cubicBezTo>
                      <a:pt x="40" y="233"/>
                      <a:pt x="41" y="232"/>
                      <a:pt x="42" y="231"/>
                    </a:cubicBezTo>
                    <a:cubicBezTo>
                      <a:pt x="43" y="229"/>
                      <a:pt x="43" y="227"/>
                      <a:pt x="44" y="224"/>
                    </a:cubicBezTo>
                    <a:cubicBezTo>
                      <a:pt x="44" y="222"/>
                      <a:pt x="44" y="218"/>
                      <a:pt x="43" y="214"/>
                    </a:cubicBezTo>
                    <a:cubicBezTo>
                      <a:pt x="18" y="41"/>
                      <a:pt x="18" y="41"/>
                      <a:pt x="18" y="41"/>
                    </a:cubicBezTo>
                    <a:cubicBezTo>
                      <a:pt x="17" y="37"/>
                      <a:pt x="17" y="33"/>
                      <a:pt x="16" y="31"/>
                    </a:cubicBezTo>
                    <a:cubicBezTo>
                      <a:pt x="15" y="28"/>
                      <a:pt x="14" y="26"/>
                      <a:pt x="12" y="25"/>
                    </a:cubicBezTo>
                    <a:cubicBezTo>
                      <a:pt x="10" y="24"/>
                      <a:pt x="9" y="23"/>
                      <a:pt x="7" y="22"/>
                    </a:cubicBezTo>
                    <a:cubicBezTo>
                      <a:pt x="5" y="22"/>
                      <a:pt x="3" y="21"/>
                      <a:pt x="2" y="21"/>
                    </a:cubicBezTo>
                    <a:cubicBezTo>
                      <a:pt x="0" y="9"/>
                      <a:pt x="0" y="9"/>
                      <a:pt x="0" y="9"/>
                    </a:cubicBezTo>
                    <a:cubicBezTo>
                      <a:pt x="38" y="0"/>
                      <a:pt x="38" y="0"/>
                      <a:pt x="38" y="0"/>
                    </a:cubicBezTo>
                    <a:cubicBezTo>
                      <a:pt x="40" y="12"/>
                      <a:pt x="40" y="12"/>
                      <a:pt x="40" y="12"/>
                    </a:cubicBezTo>
                    <a:cubicBezTo>
                      <a:pt x="38" y="12"/>
                      <a:pt x="37" y="13"/>
                      <a:pt x="35" y="14"/>
                    </a:cubicBezTo>
                    <a:cubicBezTo>
                      <a:pt x="34" y="15"/>
                      <a:pt x="33" y="17"/>
                      <a:pt x="31" y="18"/>
                    </a:cubicBezTo>
                    <a:cubicBezTo>
                      <a:pt x="30" y="20"/>
                      <a:pt x="29" y="22"/>
                      <a:pt x="29" y="25"/>
                    </a:cubicBezTo>
                    <a:cubicBezTo>
                      <a:pt x="29" y="29"/>
                      <a:pt x="30" y="32"/>
                      <a:pt x="30" y="36"/>
                    </a:cubicBezTo>
                    <a:cubicBezTo>
                      <a:pt x="55" y="208"/>
                      <a:pt x="55" y="208"/>
                      <a:pt x="55" y="208"/>
                    </a:cubicBezTo>
                    <a:cubicBezTo>
                      <a:pt x="56" y="212"/>
                      <a:pt x="57" y="215"/>
                      <a:pt x="58" y="218"/>
                    </a:cubicBezTo>
                    <a:cubicBezTo>
                      <a:pt x="59" y="221"/>
                      <a:pt x="60" y="223"/>
                      <a:pt x="61" y="224"/>
                    </a:cubicBezTo>
                    <a:cubicBezTo>
                      <a:pt x="62" y="225"/>
                      <a:pt x="64" y="226"/>
                      <a:pt x="66" y="226"/>
                    </a:cubicBezTo>
                    <a:cubicBezTo>
                      <a:pt x="68" y="227"/>
                      <a:pt x="70" y="227"/>
                      <a:pt x="71" y="227"/>
                    </a:cubicBezTo>
                    <a:lnTo>
                      <a:pt x="73" y="239"/>
                    </a:lnTo>
                    <a:close/>
                  </a:path>
                </a:pathLst>
              </a:custGeom>
              <a:solidFill>
                <a:srgbClr val="898989"/>
              </a:solidFill>
              <a:ln>
                <a:noFill/>
              </a:ln>
            </p:spPr>
            <p:txBody>
              <a:bodyPr anchor="ctr"/>
              <a:lstStyle/>
              <a:p>
                <a:pPr algn="ctr"/>
                <a:endParaRPr/>
              </a:p>
            </p:txBody>
          </p:sp>
          <p:sp>
            <p:nvSpPr>
              <p:cNvPr id="29" name="íṣ1iḍe">
                <a:extLst>
                  <a:ext uri="{FF2B5EF4-FFF2-40B4-BE49-F238E27FC236}">
                    <a16:creationId xmlns:a16="http://schemas.microsoft.com/office/drawing/2014/main" id="{22733060-DA88-55DE-05DC-7E0F7D2EE199}"/>
                  </a:ext>
                </a:extLst>
              </p:cNvPr>
              <p:cNvSpPr/>
              <p:nvPr/>
            </p:nvSpPr>
            <p:spPr bwMode="auto">
              <a:xfrm>
                <a:off x="3257551" y="4022726"/>
                <a:ext cx="88900" cy="201613"/>
              </a:xfrm>
              <a:custGeom>
                <a:avLst/>
                <a:gdLst>
                  <a:gd name="T0" fmla="*/ 102 w 114"/>
                  <a:gd name="T1" fmla="*/ 164 h 257"/>
                  <a:gd name="T2" fmla="*/ 114 w 114"/>
                  <a:gd name="T3" fmla="*/ 234 h 257"/>
                  <a:gd name="T4" fmla="*/ 45 w 114"/>
                  <a:gd name="T5" fmla="*/ 257 h 257"/>
                  <a:gd name="T6" fmla="*/ 43 w 114"/>
                  <a:gd name="T7" fmla="*/ 245 h 257"/>
                  <a:gd name="T8" fmla="*/ 47 w 114"/>
                  <a:gd name="T9" fmla="*/ 242 h 257"/>
                  <a:gd name="T10" fmla="*/ 50 w 114"/>
                  <a:gd name="T11" fmla="*/ 238 h 257"/>
                  <a:gd name="T12" fmla="*/ 52 w 114"/>
                  <a:gd name="T13" fmla="*/ 231 h 257"/>
                  <a:gd name="T14" fmla="*/ 51 w 114"/>
                  <a:gd name="T15" fmla="*/ 221 h 257"/>
                  <a:gd name="T16" fmla="*/ 19 w 114"/>
                  <a:gd name="T17" fmla="*/ 51 h 257"/>
                  <a:gd name="T18" fmla="*/ 16 w 114"/>
                  <a:gd name="T19" fmla="*/ 42 h 257"/>
                  <a:gd name="T20" fmla="*/ 12 w 114"/>
                  <a:gd name="T21" fmla="*/ 36 h 257"/>
                  <a:gd name="T22" fmla="*/ 7 w 114"/>
                  <a:gd name="T23" fmla="*/ 33 h 257"/>
                  <a:gd name="T24" fmla="*/ 2 w 114"/>
                  <a:gd name="T25" fmla="*/ 33 h 257"/>
                  <a:gd name="T26" fmla="*/ 0 w 114"/>
                  <a:gd name="T27" fmla="*/ 21 h 257"/>
                  <a:gd name="T28" fmla="*/ 64 w 114"/>
                  <a:gd name="T29" fmla="*/ 0 h 257"/>
                  <a:gd name="T30" fmla="*/ 75 w 114"/>
                  <a:gd name="T31" fmla="*/ 57 h 257"/>
                  <a:gd name="T32" fmla="*/ 71 w 114"/>
                  <a:gd name="T33" fmla="*/ 58 h 257"/>
                  <a:gd name="T34" fmla="*/ 61 w 114"/>
                  <a:gd name="T35" fmla="*/ 33 h 257"/>
                  <a:gd name="T36" fmla="*/ 50 w 114"/>
                  <a:gd name="T37" fmla="*/ 20 h 257"/>
                  <a:gd name="T38" fmla="*/ 46 w 114"/>
                  <a:gd name="T39" fmla="*/ 20 h 257"/>
                  <a:gd name="T40" fmla="*/ 40 w 114"/>
                  <a:gd name="T41" fmla="*/ 22 h 257"/>
                  <a:gd name="T42" fmla="*/ 27 w 114"/>
                  <a:gd name="T43" fmla="*/ 26 h 257"/>
                  <a:gd name="T44" fmla="*/ 45 w 114"/>
                  <a:gd name="T45" fmla="*/ 120 h 257"/>
                  <a:gd name="T46" fmla="*/ 54 w 114"/>
                  <a:gd name="T47" fmla="*/ 117 h 257"/>
                  <a:gd name="T48" fmla="*/ 60 w 114"/>
                  <a:gd name="T49" fmla="*/ 112 h 257"/>
                  <a:gd name="T50" fmla="*/ 62 w 114"/>
                  <a:gd name="T51" fmla="*/ 103 h 257"/>
                  <a:gd name="T52" fmla="*/ 62 w 114"/>
                  <a:gd name="T53" fmla="*/ 89 h 257"/>
                  <a:gd name="T54" fmla="*/ 60 w 114"/>
                  <a:gd name="T55" fmla="*/ 74 h 257"/>
                  <a:gd name="T56" fmla="*/ 65 w 114"/>
                  <a:gd name="T57" fmla="*/ 72 h 257"/>
                  <a:gd name="T58" fmla="*/ 82 w 114"/>
                  <a:gd name="T59" fmla="*/ 165 h 257"/>
                  <a:gd name="T60" fmla="*/ 78 w 114"/>
                  <a:gd name="T61" fmla="*/ 166 h 257"/>
                  <a:gd name="T62" fmla="*/ 73 w 114"/>
                  <a:gd name="T63" fmla="*/ 149 h 257"/>
                  <a:gd name="T64" fmla="*/ 69 w 114"/>
                  <a:gd name="T65" fmla="*/ 137 h 257"/>
                  <a:gd name="T66" fmla="*/ 63 w 114"/>
                  <a:gd name="T67" fmla="*/ 130 h 257"/>
                  <a:gd name="T68" fmla="*/ 57 w 114"/>
                  <a:gd name="T69" fmla="*/ 130 h 257"/>
                  <a:gd name="T70" fmla="*/ 47 w 114"/>
                  <a:gd name="T71" fmla="*/ 133 h 257"/>
                  <a:gd name="T72" fmla="*/ 61 w 114"/>
                  <a:gd name="T73" fmla="*/ 204 h 257"/>
                  <a:gd name="T74" fmla="*/ 64 w 114"/>
                  <a:gd name="T75" fmla="*/ 221 h 257"/>
                  <a:gd name="T76" fmla="*/ 68 w 114"/>
                  <a:gd name="T77" fmla="*/ 229 h 257"/>
                  <a:gd name="T78" fmla="*/ 73 w 114"/>
                  <a:gd name="T79" fmla="*/ 232 h 257"/>
                  <a:gd name="T80" fmla="*/ 81 w 114"/>
                  <a:gd name="T81" fmla="*/ 231 h 257"/>
                  <a:gd name="T82" fmla="*/ 86 w 114"/>
                  <a:gd name="T83" fmla="*/ 229 h 257"/>
                  <a:gd name="T84" fmla="*/ 91 w 114"/>
                  <a:gd name="T85" fmla="*/ 226 h 257"/>
                  <a:gd name="T86" fmla="*/ 95 w 114"/>
                  <a:gd name="T87" fmla="*/ 223 h 257"/>
                  <a:gd name="T88" fmla="*/ 97 w 114"/>
                  <a:gd name="T89" fmla="*/ 217 h 257"/>
                  <a:gd name="T90" fmla="*/ 99 w 114"/>
                  <a:gd name="T91" fmla="*/ 191 h 257"/>
                  <a:gd name="T92" fmla="*/ 98 w 114"/>
                  <a:gd name="T93" fmla="*/ 166 h 257"/>
                  <a:gd name="T94" fmla="*/ 102 w 114"/>
                  <a:gd name="T95" fmla="*/ 1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57">
                    <a:moveTo>
                      <a:pt x="102" y="164"/>
                    </a:moveTo>
                    <a:cubicBezTo>
                      <a:pt x="114" y="234"/>
                      <a:pt x="114" y="234"/>
                      <a:pt x="114" y="234"/>
                    </a:cubicBezTo>
                    <a:cubicBezTo>
                      <a:pt x="45" y="257"/>
                      <a:pt x="45" y="257"/>
                      <a:pt x="45" y="257"/>
                    </a:cubicBezTo>
                    <a:cubicBezTo>
                      <a:pt x="43" y="245"/>
                      <a:pt x="43" y="245"/>
                      <a:pt x="43" y="245"/>
                    </a:cubicBezTo>
                    <a:cubicBezTo>
                      <a:pt x="44" y="244"/>
                      <a:pt x="45" y="243"/>
                      <a:pt x="47" y="242"/>
                    </a:cubicBezTo>
                    <a:cubicBezTo>
                      <a:pt x="49" y="241"/>
                      <a:pt x="50" y="239"/>
                      <a:pt x="50" y="238"/>
                    </a:cubicBezTo>
                    <a:cubicBezTo>
                      <a:pt x="51" y="236"/>
                      <a:pt x="52" y="234"/>
                      <a:pt x="52" y="231"/>
                    </a:cubicBezTo>
                    <a:cubicBezTo>
                      <a:pt x="52" y="228"/>
                      <a:pt x="51" y="225"/>
                      <a:pt x="51" y="221"/>
                    </a:cubicBezTo>
                    <a:cubicBezTo>
                      <a:pt x="19" y="51"/>
                      <a:pt x="19" y="51"/>
                      <a:pt x="19" y="51"/>
                    </a:cubicBezTo>
                    <a:cubicBezTo>
                      <a:pt x="18" y="48"/>
                      <a:pt x="17" y="44"/>
                      <a:pt x="16" y="42"/>
                    </a:cubicBezTo>
                    <a:cubicBezTo>
                      <a:pt x="15" y="39"/>
                      <a:pt x="14" y="37"/>
                      <a:pt x="12" y="36"/>
                    </a:cubicBezTo>
                    <a:cubicBezTo>
                      <a:pt x="11" y="35"/>
                      <a:pt x="9" y="34"/>
                      <a:pt x="7" y="33"/>
                    </a:cubicBezTo>
                    <a:cubicBezTo>
                      <a:pt x="5" y="33"/>
                      <a:pt x="4" y="33"/>
                      <a:pt x="2" y="33"/>
                    </a:cubicBezTo>
                    <a:cubicBezTo>
                      <a:pt x="0" y="21"/>
                      <a:pt x="0" y="21"/>
                      <a:pt x="0" y="21"/>
                    </a:cubicBezTo>
                    <a:cubicBezTo>
                      <a:pt x="64" y="0"/>
                      <a:pt x="64" y="0"/>
                      <a:pt x="64" y="0"/>
                    </a:cubicBezTo>
                    <a:cubicBezTo>
                      <a:pt x="75" y="57"/>
                      <a:pt x="75" y="57"/>
                      <a:pt x="75" y="57"/>
                    </a:cubicBezTo>
                    <a:cubicBezTo>
                      <a:pt x="71" y="58"/>
                      <a:pt x="71" y="58"/>
                      <a:pt x="71" y="58"/>
                    </a:cubicBezTo>
                    <a:cubicBezTo>
                      <a:pt x="68" y="50"/>
                      <a:pt x="65" y="42"/>
                      <a:pt x="61" y="33"/>
                    </a:cubicBezTo>
                    <a:cubicBezTo>
                      <a:pt x="56" y="24"/>
                      <a:pt x="53" y="20"/>
                      <a:pt x="50" y="20"/>
                    </a:cubicBezTo>
                    <a:cubicBezTo>
                      <a:pt x="49" y="20"/>
                      <a:pt x="47" y="20"/>
                      <a:pt x="46" y="20"/>
                    </a:cubicBezTo>
                    <a:cubicBezTo>
                      <a:pt x="44" y="21"/>
                      <a:pt x="42" y="21"/>
                      <a:pt x="40" y="22"/>
                    </a:cubicBezTo>
                    <a:cubicBezTo>
                      <a:pt x="27" y="26"/>
                      <a:pt x="27" y="26"/>
                      <a:pt x="27" y="26"/>
                    </a:cubicBezTo>
                    <a:cubicBezTo>
                      <a:pt x="45" y="120"/>
                      <a:pt x="45" y="120"/>
                      <a:pt x="45" y="120"/>
                    </a:cubicBezTo>
                    <a:cubicBezTo>
                      <a:pt x="54" y="117"/>
                      <a:pt x="54" y="117"/>
                      <a:pt x="54" y="117"/>
                    </a:cubicBezTo>
                    <a:cubicBezTo>
                      <a:pt x="57" y="116"/>
                      <a:pt x="59" y="114"/>
                      <a:pt x="60" y="112"/>
                    </a:cubicBezTo>
                    <a:cubicBezTo>
                      <a:pt x="61" y="110"/>
                      <a:pt x="62" y="107"/>
                      <a:pt x="62" y="103"/>
                    </a:cubicBezTo>
                    <a:cubicBezTo>
                      <a:pt x="62" y="99"/>
                      <a:pt x="62" y="95"/>
                      <a:pt x="62" y="89"/>
                    </a:cubicBezTo>
                    <a:cubicBezTo>
                      <a:pt x="62" y="84"/>
                      <a:pt x="61" y="79"/>
                      <a:pt x="60" y="74"/>
                    </a:cubicBezTo>
                    <a:cubicBezTo>
                      <a:pt x="65" y="72"/>
                      <a:pt x="65" y="72"/>
                      <a:pt x="65" y="72"/>
                    </a:cubicBezTo>
                    <a:cubicBezTo>
                      <a:pt x="82" y="165"/>
                      <a:pt x="82" y="165"/>
                      <a:pt x="82" y="165"/>
                    </a:cubicBezTo>
                    <a:cubicBezTo>
                      <a:pt x="78" y="166"/>
                      <a:pt x="78" y="166"/>
                      <a:pt x="78" y="166"/>
                    </a:cubicBezTo>
                    <a:cubicBezTo>
                      <a:pt x="77" y="161"/>
                      <a:pt x="75" y="155"/>
                      <a:pt x="73" y="149"/>
                    </a:cubicBezTo>
                    <a:cubicBezTo>
                      <a:pt x="71" y="144"/>
                      <a:pt x="70" y="140"/>
                      <a:pt x="69" y="137"/>
                    </a:cubicBezTo>
                    <a:cubicBezTo>
                      <a:pt x="67" y="133"/>
                      <a:pt x="65" y="131"/>
                      <a:pt x="63" y="130"/>
                    </a:cubicBezTo>
                    <a:cubicBezTo>
                      <a:pt x="61" y="129"/>
                      <a:pt x="59" y="129"/>
                      <a:pt x="57" y="130"/>
                    </a:cubicBezTo>
                    <a:cubicBezTo>
                      <a:pt x="47" y="133"/>
                      <a:pt x="47" y="133"/>
                      <a:pt x="47" y="133"/>
                    </a:cubicBezTo>
                    <a:cubicBezTo>
                      <a:pt x="61" y="204"/>
                      <a:pt x="61" y="204"/>
                      <a:pt x="61" y="204"/>
                    </a:cubicBezTo>
                    <a:cubicBezTo>
                      <a:pt x="62" y="211"/>
                      <a:pt x="63" y="217"/>
                      <a:pt x="64" y="221"/>
                    </a:cubicBezTo>
                    <a:cubicBezTo>
                      <a:pt x="65" y="225"/>
                      <a:pt x="67" y="228"/>
                      <a:pt x="68" y="229"/>
                    </a:cubicBezTo>
                    <a:cubicBezTo>
                      <a:pt x="70" y="231"/>
                      <a:pt x="71" y="232"/>
                      <a:pt x="73" y="232"/>
                    </a:cubicBezTo>
                    <a:cubicBezTo>
                      <a:pt x="75" y="232"/>
                      <a:pt x="77" y="232"/>
                      <a:pt x="81" y="231"/>
                    </a:cubicBezTo>
                    <a:cubicBezTo>
                      <a:pt x="82" y="230"/>
                      <a:pt x="84" y="230"/>
                      <a:pt x="86" y="229"/>
                    </a:cubicBezTo>
                    <a:cubicBezTo>
                      <a:pt x="88" y="228"/>
                      <a:pt x="90" y="227"/>
                      <a:pt x="91" y="226"/>
                    </a:cubicBezTo>
                    <a:cubicBezTo>
                      <a:pt x="92" y="226"/>
                      <a:pt x="94" y="224"/>
                      <a:pt x="95" y="223"/>
                    </a:cubicBezTo>
                    <a:cubicBezTo>
                      <a:pt x="96" y="221"/>
                      <a:pt x="97" y="219"/>
                      <a:pt x="97" y="217"/>
                    </a:cubicBezTo>
                    <a:cubicBezTo>
                      <a:pt x="98" y="211"/>
                      <a:pt x="99" y="202"/>
                      <a:pt x="99" y="191"/>
                    </a:cubicBezTo>
                    <a:cubicBezTo>
                      <a:pt x="98" y="179"/>
                      <a:pt x="98" y="171"/>
                      <a:pt x="98" y="166"/>
                    </a:cubicBezTo>
                    <a:lnTo>
                      <a:pt x="102" y="164"/>
                    </a:lnTo>
                    <a:close/>
                  </a:path>
                </a:pathLst>
              </a:custGeom>
              <a:solidFill>
                <a:srgbClr val="898989"/>
              </a:solidFill>
              <a:ln>
                <a:noFill/>
              </a:ln>
            </p:spPr>
            <p:txBody>
              <a:bodyPr anchor="ctr"/>
              <a:lstStyle/>
              <a:p>
                <a:pPr algn="ctr"/>
                <a:endParaRPr/>
              </a:p>
            </p:txBody>
          </p:sp>
          <p:sp>
            <p:nvSpPr>
              <p:cNvPr id="30" name="işľíḑê">
                <a:extLst>
                  <a:ext uri="{FF2B5EF4-FFF2-40B4-BE49-F238E27FC236}">
                    <a16:creationId xmlns:a16="http://schemas.microsoft.com/office/drawing/2014/main" id="{94A8F04B-6BA3-1007-A685-86B999DAEDCC}"/>
                  </a:ext>
                </a:extLst>
              </p:cNvPr>
              <p:cNvSpPr/>
              <p:nvPr/>
            </p:nvSpPr>
            <p:spPr bwMode="auto">
              <a:xfrm>
                <a:off x="3314701" y="4000501"/>
                <a:ext cx="95250" cy="207963"/>
              </a:xfrm>
              <a:custGeom>
                <a:avLst/>
                <a:gdLst>
                  <a:gd name="T0" fmla="*/ 91 w 123"/>
                  <a:gd name="T1" fmla="*/ 12 h 265"/>
                  <a:gd name="T2" fmla="*/ 86 w 123"/>
                  <a:gd name="T3" fmla="*/ 16 h 265"/>
                  <a:gd name="T4" fmla="*/ 83 w 123"/>
                  <a:gd name="T5" fmla="*/ 23 h 265"/>
                  <a:gd name="T6" fmla="*/ 83 w 123"/>
                  <a:gd name="T7" fmla="*/ 40 h 265"/>
                  <a:gd name="T8" fmla="*/ 88 w 123"/>
                  <a:gd name="T9" fmla="*/ 70 h 265"/>
                  <a:gd name="T10" fmla="*/ 123 w 123"/>
                  <a:gd name="T11" fmla="*/ 242 h 265"/>
                  <a:gd name="T12" fmla="*/ 118 w 123"/>
                  <a:gd name="T13" fmla="*/ 243 h 265"/>
                  <a:gd name="T14" fmla="*/ 29 w 123"/>
                  <a:gd name="T15" fmla="*/ 69 h 265"/>
                  <a:gd name="T16" fmla="*/ 54 w 123"/>
                  <a:gd name="T17" fmla="*/ 190 h 265"/>
                  <a:gd name="T18" fmla="*/ 61 w 123"/>
                  <a:gd name="T19" fmla="*/ 221 h 265"/>
                  <a:gd name="T20" fmla="*/ 67 w 123"/>
                  <a:gd name="T21" fmla="*/ 236 h 265"/>
                  <a:gd name="T22" fmla="*/ 74 w 123"/>
                  <a:gd name="T23" fmla="*/ 240 h 265"/>
                  <a:gd name="T24" fmla="*/ 80 w 123"/>
                  <a:gd name="T25" fmla="*/ 242 h 265"/>
                  <a:gd name="T26" fmla="*/ 83 w 123"/>
                  <a:gd name="T27" fmla="*/ 254 h 265"/>
                  <a:gd name="T28" fmla="*/ 49 w 123"/>
                  <a:gd name="T29" fmla="*/ 265 h 265"/>
                  <a:gd name="T30" fmla="*/ 46 w 123"/>
                  <a:gd name="T31" fmla="*/ 254 h 265"/>
                  <a:gd name="T32" fmla="*/ 51 w 123"/>
                  <a:gd name="T33" fmla="*/ 249 h 265"/>
                  <a:gd name="T34" fmla="*/ 55 w 123"/>
                  <a:gd name="T35" fmla="*/ 242 h 265"/>
                  <a:gd name="T36" fmla="*/ 55 w 123"/>
                  <a:gd name="T37" fmla="*/ 227 h 265"/>
                  <a:gd name="T38" fmla="*/ 49 w 123"/>
                  <a:gd name="T39" fmla="*/ 194 h 265"/>
                  <a:gd name="T40" fmla="*/ 25 w 123"/>
                  <a:gd name="T41" fmla="*/ 78 h 265"/>
                  <a:gd name="T42" fmla="*/ 21 w 123"/>
                  <a:gd name="T43" fmla="*/ 63 h 265"/>
                  <a:gd name="T44" fmla="*/ 16 w 123"/>
                  <a:gd name="T45" fmla="*/ 52 h 265"/>
                  <a:gd name="T46" fmla="*/ 9 w 123"/>
                  <a:gd name="T47" fmla="*/ 45 h 265"/>
                  <a:gd name="T48" fmla="*/ 2 w 123"/>
                  <a:gd name="T49" fmla="*/ 43 h 265"/>
                  <a:gd name="T50" fmla="*/ 0 w 123"/>
                  <a:gd name="T51" fmla="*/ 31 h 265"/>
                  <a:gd name="T52" fmla="*/ 23 w 123"/>
                  <a:gd name="T53" fmla="*/ 23 h 265"/>
                  <a:gd name="T54" fmla="*/ 106 w 123"/>
                  <a:gd name="T55" fmla="*/ 186 h 265"/>
                  <a:gd name="T56" fmla="*/ 83 w 123"/>
                  <a:gd name="T57" fmla="*/ 74 h 265"/>
                  <a:gd name="T58" fmla="*/ 76 w 123"/>
                  <a:gd name="T59" fmla="*/ 43 h 265"/>
                  <a:gd name="T60" fmla="*/ 70 w 123"/>
                  <a:gd name="T61" fmla="*/ 29 h 265"/>
                  <a:gd name="T62" fmla="*/ 64 w 123"/>
                  <a:gd name="T63" fmla="*/ 25 h 265"/>
                  <a:gd name="T64" fmla="*/ 57 w 123"/>
                  <a:gd name="T65" fmla="*/ 23 h 265"/>
                  <a:gd name="T66" fmla="*/ 55 w 123"/>
                  <a:gd name="T67" fmla="*/ 12 h 265"/>
                  <a:gd name="T68" fmla="*/ 89 w 123"/>
                  <a:gd name="T69" fmla="*/ 0 h 265"/>
                  <a:gd name="T70" fmla="*/ 91 w 123"/>
                  <a:gd name="T71"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65">
                    <a:moveTo>
                      <a:pt x="91" y="12"/>
                    </a:moveTo>
                    <a:cubicBezTo>
                      <a:pt x="90" y="12"/>
                      <a:pt x="88" y="14"/>
                      <a:pt x="86" y="16"/>
                    </a:cubicBezTo>
                    <a:cubicBezTo>
                      <a:pt x="85" y="18"/>
                      <a:pt x="83" y="21"/>
                      <a:pt x="83" y="23"/>
                    </a:cubicBezTo>
                    <a:cubicBezTo>
                      <a:pt x="82" y="26"/>
                      <a:pt x="82" y="32"/>
                      <a:pt x="83" y="40"/>
                    </a:cubicBezTo>
                    <a:cubicBezTo>
                      <a:pt x="84" y="48"/>
                      <a:pt x="86" y="58"/>
                      <a:pt x="88" y="70"/>
                    </a:cubicBezTo>
                    <a:cubicBezTo>
                      <a:pt x="123" y="242"/>
                      <a:pt x="123" y="242"/>
                      <a:pt x="123" y="242"/>
                    </a:cubicBezTo>
                    <a:cubicBezTo>
                      <a:pt x="118" y="243"/>
                      <a:pt x="118" y="243"/>
                      <a:pt x="118" y="243"/>
                    </a:cubicBezTo>
                    <a:cubicBezTo>
                      <a:pt x="29" y="69"/>
                      <a:pt x="29" y="69"/>
                      <a:pt x="29" y="69"/>
                    </a:cubicBezTo>
                    <a:cubicBezTo>
                      <a:pt x="54" y="190"/>
                      <a:pt x="54" y="190"/>
                      <a:pt x="54" y="190"/>
                    </a:cubicBezTo>
                    <a:cubicBezTo>
                      <a:pt x="57" y="204"/>
                      <a:pt x="59" y="214"/>
                      <a:pt x="61" y="221"/>
                    </a:cubicBezTo>
                    <a:cubicBezTo>
                      <a:pt x="63" y="228"/>
                      <a:pt x="65" y="233"/>
                      <a:pt x="67" y="236"/>
                    </a:cubicBezTo>
                    <a:cubicBezTo>
                      <a:pt x="69" y="238"/>
                      <a:pt x="71" y="239"/>
                      <a:pt x="74" y="240"/>
                    </a:cubicBezTo>
                    <a:cubicBezTo>
                      <a:pt x="77" y="242"/>
                      <a:pt x="79" y="242"/>
                      <a:pt x="80" y="242"/>
                    </a:cubicBezTo>
                    <a:cubicBezTo>
                      <a:pt x="83" y="254"/>
                      <a:pt x="83" y="254"/>
                      <a:pt x="83" y="254"/>
                    </a:cubicBezTo>
                    <a:cubicBezTo>
                      <a:pt x="49" y="265"/>
                      <a:pt x="49" y="265"/>
                      <a:pt x="49" y="265"/>
                    </a:cubicBezTo>
                    <a:cubicBezTo>
                      <a:pt x="46" y="254"/>
                      <a:pt x="46" y="254"/>
                      <a:pt x="46" y="254"/>
                    </a:cubicBezTo>
                    <a:cubicBezTo>
                      <a:pt x="47" y="253"/>
                      <a:pt x="49" y="251"/>
                      <a:pt x="51" y="249"/>
                    </a:cubicBezTo>
                    <a:cubicBezTo>
                      <a:pt x="53" y="246"/>
                      <a:pt x="54" y="244"/>
                      <a:pt x="55" y="242"/>
                    </a:cubicBezTo>
                    <a:cubicBezTo>
                      <a:pt x="55" y="238"/>
                      <a:pt x="55" y="233"/>
                      <a:pt x="55" y="227"/>
                    </a:cubicBezTo>
                    <a:cubicBezTo>
                      <a:pt x="54" y="220"/>
                      <a:pt x="52" y="209"/>
                      <a:pt x="49" y="194"/>
                    </a:cubicBezTo>
                    <a:cubicBezTo>
                      <a:pt x="25" y="78"/>
                      <a:pt x="25" y="78"/>
                      <a:pt x="25" y="78"/>
                    </a:cubicBezTo>
                    <a:cubicBezTo>
                      <a:pt x="24" y="73"/>
                      <a:pt x="23" y="68"/>
                      <a:pt x="21" y="63"/>
                    </a:cubicBezTo>
                    <a:cubicBezTo>
                      <a:pt x="20" y="58"/>
                      <a:pt x="18" y="55"/>
                      <a:pt x="16" y="52"/>
                    </a:cubicBezTo>
                    <a:cubicBezTo>
                      <a:pt x="14" y="49"/>
                      <a:pt x="12" y="47"/>
                      <a:pt x="9" y="45"/>
                    </a:cubicBezTo>
                    <a:cubicBezTo>
                      <a:pt x="6" y="43"/>
                      <a:pt x="4" y="43"/>
                      <a:pt x="2" y="43"/>
                    </a:cubicBezTo>
                    <a:cubicBezTo>
                      <a:pt x="0" y="31"/>
                      <a:pt x="0" y="31"/>
                      <a:pt x="0" y="31"/>
                    </a:cubicBezTo>
                    <a:cubicBezTo>
                      <a:pt x="23" y="23"/>
                      <a:pt x="23" y="23"/>
                      <a:pt x="23" y="23"/>
                    </a:cubicBezTo>
                    <a:cubicBezTo>
                      <a:pt x="106" y="186"/>
                      <a:pt x="106" y="186"/>
                      <a:pt x="106" y="186"/>
                    </a:cubicBezTo>
                    <a:cubicBezTo>
                      <a:pt x="83" y="74"/>
                      <a:pt x="83" y="74"/>
                      <a:pt x="83" y="74"/>
                    </a:cubicBezTo>
                    <a:cubicBezTo>
                      <a:pt x="80" y="60"/>
                      <a:pt x="78" y="50"/>
                      <a:pt x="76" y="43"/>
                    </a:cubicBezTo>
                    <a:cubicBezTo>
                      <a:pt x="74" y="36"/>
                      <a:pt x="72" y="31"/>
                      <a:pt x="70" y="29"/>
                    </a:cubicBezTo>
                    <a:cubicBezTo>
                      <a:pt x="69" y="27"/>
                      <a:pt x="67" y="26"/>
                      <a:pt x="64" y="25"/>
                    </a:cubicBezTo>
                    <a:cubicBezTo>
                      <a:pt x="61" y="24"/>
                      <a:pt x="59" y="23"/>
                      <a:pt x="57" y="23"/>
                    </a:cubicBezTo>
                    <a:cubicBezTo>
                      <a:pt x="55" y="12"/>
                      <a:pt x="55" y="12"/>
                      <a:pt x="55" y="12"/>
                    </a:cubicBezTo>
                    <a:cubicBezTo>
                      <a:pt x="89" y="0"/>
                      <a:pt x="89" y="0"/>
                      <a:pt x="89" y="0"/>
                    </a:cubicBezTo>
                    <a:lnTo>
                      <a:pt x="91" y="12"/>
                    </a:lnTo>
                    <a:close/>
                  </a:path>
                </a:pathLst>
              </a:custGeom>
              <a:solidFill>
                <a:srgbClr val="898989"/>
              </a:solidFill>
              <a:ln>
                <a:noFill/>
              </a:ln>
            </p:spPr>
            <p:txBody>
              <a:bodyPr anchor="ctr"/>
              <a:lstStyle/>
              <a:p>
                <a:pPr algn="ctr"/>
                <a:endParaRPr/>
              </a:p>
            </p:txBody>
          </p:sp>
          <p:sp>
            <p:nvSpPr>
              <p:cNvPr id="31" name="îṥ1îďê">
                <a:extLst>
                  <a:ext uri="{FF2B5EF4-FFF2-40B4-BE49-F238E27FC236}">
                    <a16:creationId xmlns:a16="http://schemas.microsoft.com/office/drawing/2014/main" id="{E372F54C-F813-0CD5-40AA-233311B34050}"/>
                  </a:ext>
                </a:extLst>
              </p:cNvPr>
              <p:cNvSpPr/>
              <p:nvPr/>
            </p:nvSpPr>
            <p:spPr bwMode="auto">
              <a:xfrm>
                <a:off x="3392488" y="3979863"/>
                <a:ext cx="76200" cy="198438"/>
              </a:xfrm>
              <a:custGeom>
                <a:avLst/>
                <a:gdLst>
                  <a:gd name="T0" fmla="*/ 77 w 97"/>
                  <a:gd name="T1" fmla="*/ 249 h 251"/>
                  <a:gd name="T2" fmla="*/ 61 w 97"/>
                  <a:gd name="T3" fmla="*/ 246 h 251"/>
                  <a:gd name="T4" fmla="*/ 44 w 97"/>
                  <a:gd name="T5" fmla="*/ 228 h 251"/>
                  <a:gd name="T6" fmla="*/ 27 w 97"/>
                  <a:gd name="T7" fmla="*/ 194 h 251"/>
                  <a:gd name="T8" fmla="*/ 12 w 97"/>
                  <a:gd name="T9" fmla="*/ 145 h 251"/>
                  <a:gd name="T10" fmla="*/ 2 w 97"/>
                  <a:gd name="T11" fmla="*/ 94 h 251"/>
                  <a:gd name="T12" fmla="*/ 1 w 97"/>
                  <a:gd name="T13" fmla="*/ 51 h 251"/>
                  <a:gd name="T14" fmla="*/ 7 w 97"/>
                  <a:gd name="T15" fmla="*/ 21 h 251"/>
                  <a:gd name="T16" fmla="*/ 20 w 97"/>
                  <a:gd name="T17" fmla="*/ 6 h 251"/>
                  <a:gd name="T18" fmla="*/ 32 w 97"/>
                  <a:gd name="T19" fmla="*/ 6 h 251"/>
                  <a:gd name="T20" fmla="*/ 44 w 97"/>
                  <a:gd name="T21" fmla="*/ 14 h 251"/>
                  <a:gd name="T22" fmla="*/ 44 w 97"/>
                  <a:gd name="T23" fmla="*/ 2 h 251"/>
                  <a:gd name="T24" fmla="*/ 49 w 97"/>
                  <a:gd name="T25" fmla="*/ 0 h 251"/>
                  <a:gd name="T26" fmla="*/ 69 w 97"/>
                  <a:gd name="T27" fmla="*/ 82 h 251"/>
                  <a:gd name="T28" fmla="*/ 64 w 97"/>
                  <a:gd name="T29" fmla="*/ 84 h 251"/>
                  <a:gd name="T30" fmla="*/ 55 w 97"/>
                  <a:gd name="T31" fmla="*/ 59 h 251"/>
                  <a:gd name="T32" fmla="*/ 45 w 97"/>
                  <a:gd name="T33" fmla="*/ 37 h 251"/>
                  <a:gd name="T34" fmla="*/ 34 w 97"/>
                  <a:gd name="T35" fmla="*/ 22 h 251"/>
                  <a:gd name="T36" fmla="*/ 24 w 97"/>
                  <a:gd name="T37" fmla="*/ 19 h 251"/>
                  <a:gd name="T38" fmla="*/ 16 w 97"/>
                  <a:gd name="T39" fmla="*/ 31 h 251"/>
                  <a:gd name="T40" fmla="*/ 12 w 97"/>
                  <a:gd name="T41" fmla="*/ 55 h 251"/>
                  <a:gd name="T42" fmla="*/ 15 w 97"/>
                  <a:gd name="T43" fmla="*/ 91 h 251"/>
                  <a:gd name="T44" fmla="*/ 25 w 97"/>
                  <a:gd name="T45" fmla="*/ 137 h 251"/>
                  <a:gd name="T46" fmla="*/ 37 w 97"/>
                  <a:gd name="T47" fmla="*/ 177 h 251"/>
                  <a:gd name="T48" fmla="*/ 50 w 97"/>
                  <a:gd name="T49" fmla="*/ 207 h 251"/>
                  <a:gd name="T50" fmla="*/ 64 w 97"/>
                  <a:gd name="T51" fmla="*/ 225 h 251"/>
                  <a:gd name="T52" fmla="*/ 77 w 97"/>
                  <a:gd name="T53" fmla="*/ 228 h 251"/>
                  <a:gd name="T54" fmla="*/ 85 w 97"/>
                  <a:gd name="T55" fmla="*/ 221 h 251"/>
                  <a:gd name="T56" fmla="*/ 89 w 97"/>
                  <a:gd name="T57" fmla="*/ 207 h 251"/>
                  <a:gd name="T58" fmla="*/ 90 w 97"/>
                  <a:gd name="T59" fmla="*/ 188 h 251"/>
                  <a:gd name="T60" fmla="*/ 88 w 97"/>
                  <a:gd name="T61" fmla="*/ 167 h 251"/>
                  <a:gd name="T62" fmla="*/ 94 w 97"/>
                  <a:gd name="T63" fmla="*/ 171 h 251"/>
                  <a:gd name="T64" fmla="*/ 93 w 97"/>
                  <a:gd name="T65" fmla="*/ 226 h 251"/>
                  <a:gd name="T66" fmla="*/ 77 w 97"/>
                  <a:gd name="T67" fmla="*/ 24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251">
                    <a:moveTo>
                      <a:pt x="77" y="249"/>
                    </a:moveTo>
                    <a:cubicBezTo>
                      <a:pt x="73" y="251"/>
                      <a:pt x="67" y="250"/>
                      <a:pt x="61" y="246"/>
                    </a:cubicBezTo>
                    <a:cubicBezTo>
                      <a:pt x="56" y="243"/>
                      <a:pt x="50" y="237"/>
                      <a:pt x="44" y="228"/>
                    </a:cubicBezTo>
                    <a:cubicBezTo>
                      <a:pt x="38" y="219"/>
                      <a:pt x="32" y="208"/>
                      <a:pt x="27" y="194"/>
                    </a:cubicBezTo>
                    <a:cubicBezTo>
                      <a:pt x="21" y="180"/>
                      <a:pt x="16" y="164"/>
                      <a:pt x="12" y="145"/>
                    </a:cubicBezTo>
                    <a:cubicBezTo>
                      <a:pt x="7" y="127"/>
                      <a:pt x="4" y="110"/>
                      <a:pt x="2" y="94"/>
                    </a:cubicBezTo>
                    <a:cubicBezTo>
                      <a:pt x="1" y="78"/>
                      <a:pt x="0" y="64"/>
                      <a:pt x="1" y="51"/>
                    </a:cubicBezTo>
                    <a:cubicBezTo>
                      <a:pt x="2" y="39"/>
                      <a:pt x="4" y="29"/>
                      <a:pt x="7" y="21"/>
                    </a:cubicBezTo>
                    <a:cubicBezTo>
                      <a:pt x="11" y="13"/>
                      <a:pt x="15" y="8"/>
                      <a:pt x="20" y="6"/>
                    </a:cubicBezTo>
                    <a:cubicBezTo>
                      <a:pt x="24" y="4"/>
                      <a:pt x="28" y="4"/>
                      <a:pt x="32" y="6"/>
                    </a:cubicBezTo>
                    <a:cubicBezTo>
                      <a:pt x="36" y="7"/>
                      <a:pt x="40" y="10"/>
                      <a:pt x="44" y="14"/>
                    </a:cubicBezTo>
                    <a:cubicBezTo>
                      <a:pt x="44" y="2"/>
                      <a:pt x="44" y="2"/>
                      <a:pt x="44" y="2"/>
                    </a:cubicBezTo>
                    <a:cubicBezTo>
                      <a:pt x="49" y="0"/>
                      <a:pt x="49" y="0"/>
                      <a:pt x="49" y="0"/>
                    </a:cubicBezTo>
                    <a:cubicBezTo>
                      <a:pt x="69" y="82"/>
                      <a:pt x="69" y="82"/>
                      <a:pt x="69" y="82"/>
                    </a:cubicBezTo>
                    <a:cubicBezTo>
                      <a:pt x="64" y="84"/>
                      <a:pt x="64" y="84"/>
                      <a:pt x="64" y="84"/>
                    </a:cubicBezTo>
                    <a:cubicBezTo>
                      <a:pt x="62" y="76"/>
                      <a:pt x="59" y="68"/>
                      <a:pt x="55" y="59"/>
                    </a:cubicBezTo>
                    <a:cubicBezTo>
                      <a:pt x="52" y="50"/>
                      <a:pt x="48" y="43"/>
                      <a:pt x="45" y="37"/>
                    </a:cubicBezTo>
                    <a:cubicBezTo>
                      <a:pt x="42" y="30"/>
                      <a:pt x="38" y="25"/>
                      <a:pt x="34" y="22"/>
                    </a:cubicBezTo>
                    <a:cubicBezTo>
                      <a:pt x="31" y="19"/>
                      <a:pt x="28" y="18"/>
                      <a:pt x="24" y="19"/>
                    </a:cubicBezTo>
                    <a:cubicBezTo>
                      <a:pt x="21" y="21"/>
                      <a:pt x="18" y="25"/>
                      <a:pt x="16" y="31"/>
                    </a:cubicBezTo>
                    <a:cubicBezTo>
                      <a:pt x="14" y="37"/>
                      <a:pt x="13" y="45"/>
                      <a:pt x="12" y="55"/>
                    </a:cubicBezTo>
                    <a:cubicBezTo>
                      <a:pt x="12" y="65"/>
                      <a:pt x="13" y="77"/>
                      <a:pt x="15" y="91"/>
                    </a:cubicBezTo>
                    <a:cubicBezTo>
                      <a:pt x="18" y="105"/>
                      <a:pt x="21" y="120"/>
                      <a:pt x="25" y="137"/>
                    </a:cubicBezTo>
                    <a:cubicBezTo>
                      <a:pt x="28" y="152"/>
                      <a:pt x="32" y="165"/>
                      <a:pt x="37" y="177"/>
                    </a:cubicBezTo>
                    <a:cubicBezTo>
                      <a:pt x="41" y="189"/>
                      <a:pt x="45" y="199"/>
                      <a:pt x="50" y="207"/>
                    </a:cubicBezTo>
                    <a:cubicBezTo>
                      <a:pt x="55" y="215"/>
                      <a:pt x="59" y="221"/>
                      <a:pt x="64" y="225"/>
                    </a:cubicBezTo>
                    <a:cubicBezTo>
                      <a:pt x="69" y="229"/>
                      <a:pt x="73" y="230"/>
                      <a:pt x="77" y="228"/>
                    </a:cubicBezTo>
                    <a:cubicBezTo>
                      <a:pt x="80" y="227"/>
                      <a:pt x="83" y="224"/>
                      <a:pt x="85" y="221"/>
                    </a:cubicBezTo>
                    <a:cubicBezTo>
                      <a:pt x="87" y="217"/>
                      <a:pt x="88" y="212"/>
                      <a:pt x="89" y="207"/>
                    </a:cubicBezTo>
                    <a:cubicBezTo>
                      <a:pt x="89" y="201"/>
                      <a:pt x="90" y="195"/>
                      <a:pt x="90" y="188"/>
                    </a:cubicBezTo>
                    <a:cubicBezTo>
                      <a:pt x="90" y="182"/>
                      <a:pt x="89" y="174"/>
                      <a:pt x="88" y="167"/>
                    </a:cubicBezTo>
                    <a:cubicBezTo>
                      <a:pt x="94" y="171"/>
                      <a:pt x="94" y="171"/>
                      <a:pt x="94" y="171"/>
                    </a:cubicBezTo>
                    <a:cubicBezTo>
                      <a:pt x="97" y="195"/>
                      <a:pt x="96" y="213"/>
                      <a:pt x="93" y="226"/>
                    </a:cubicBezTo>
                    <a:cubicBezTo>
                      <a:pt x="90" y="238"/>
                      <a:pt x="85" y="245"/>
                      <a:pt x="77" y="249"/>
                    </a:cubicBezTo>
                    <a:close/>
                  </a:path>
                </a:pathLst>
              </a:custGeom>
              <a:solidFill>
                <a:srgbClr val="898989"/>
              </a:solidFill>
              <a:ln>
                <a:noFill/>
              </a:ln>
            </p:spPr>
            <p:txBody>
              <a:bodyPr anchor="ctr"/>
              <a:lstStyle/>
              <a:p>
                <a:pPr algn="ctr"/>
                <a:endParaRPr/>
              </a:p>
            </p:txBody>
          </p:sp>
          <p:sp>
            <p:nvSpPr>
              <p:cNvPr id="32" name="îś1îḓe">
                <a:extLst>
                  <a:ext uri="{FF2B5EF4-FFF2-40B4-BE49-F238E27FC236}">
                    <a16:creationId xmlns:a16="http://schemas.microsoft.com/office/drawing/2014/main" id="{3B224382-108C-3744-5D8C-03374E5C4AE1}"/>
                  </a:ext>
                </a:extLst>
              </p:cNvPr>
              <p:cNvSpPr/>
              <p:nvPr/>
            </p:nvSpPr>
            <p:spPr bwMode="auto">
              <a:xfrm>
                <a:off x="3438526" y="3952876"/>
                <a:ext cx="103188" cy="203200"/>
              </a:xfrm>
              <a:custGeom>
                <a:avLst/>
                <a:gdLst>
                  <a:gd name="T0" fmla="*/ 115 w 133"/>
                  <a:gd name="T1" fmla="*/ 156 h 258"/>
                  <a:gd name="T2" fmla="*/ 133 w 133"/>
                  <a:gd name="T3" fmla="*/ 224 h 258"/>
                  <a:gd name="T4" fmla="*/ 67 w 133"/>
                  <a:gd name="T5" fmla="*/ 258 h 258"/>
                  <a:gd name="T6" fmla="*/ 64 w 133"/>
                  <a:gd name="T7" fmla="*/ 246 h 258"/>
                  <a:gd name="T8" fmla="*/ 68 w 133"/>
                  <a:gd name="T9" fmla="*/ 243 h 258"/>
                  <a:gd name="T10" fmla="*/ 71 w 133"/>
                  <a:gd name="T11" fmla="*/ 239 h 258"/>
                  <a:gd name="T12" fmla="*/ 71 w 133"/>
                  <a:gd name="T13" fmla="*/ 231 h 258"/>
                  <a:gd name="T14" fmla="*/ 69 w 133"/>
                  <a:gd name="T15" fmla="*/ 221 h 258"/>
                  <a:gd name="T16" fmla="*/ 21 w 133"/>
                  <a:gd name="T17" fmla="*/ 58 h 258"/>
                  <a:gd name="T18" fmla="*/ 18 w 133"/>
                  <a:gd name="T19" fmla="*/ 49 h 258"/>
                  <a:gd name="T20" fmla="*/ 13 w 133"/>
                  <a:gd name="T21" fmla="*/ 44 h 258"/>
                  <a:gd name="T22" fmla="*/ 8 w 133"/>
                  <a:gd name="T23" fmla="*/ 42 h 258"/>
                  <a:gd name="T24" fmla="*/ 3 w 133"/>
                  <a:gd name="T25" fmla="*/ 43 h 258"/>
                  <a:gd name="T26" fmla="*/ 0 w 133"/>
                  <a:gd name="T27" fmla="*/ 31 h 258"/>
                  <a:gd name="T28" fmla="*/ 61 w 133"/>
                  <a:gd name="T29" fmla="*/ 0 h 258"/>
                  <a:gd name="T30" fmla="*/ 78 w 133"/>
                  <a:gd name="T31" fmla="*/ 54 h 258"/>
                  <a:gd name="T32" fmla="*/ 73 w 133"/>
                  <a:gd name="T33" fmla="*/ 56 h 258"/>
                  <a:gd name="T34" fmla="*/ 61 w 133"/>
                  <a:gd name="T35" fmla="*/ 33 h 258"/>
                  <a:gd name="T36" fmla="*/ 49 w 133"/>
                  <a:gd name="T37" fmla="*/ 22 h 258"/>
                  <a:gd name="T38" fmla="*/ 45 w 133"/>
                  <a:gd name="T39" fmla="*/ 23 h 258"/>
                  <a:gd name="T40" fmla="*/ 39 w 133"/>
                  <a:gd name="T41" fmla="*/ 25 h 258"/>
                  <a:gd name="T42" fmla="*/ 27 w 133"/>
                  <a:gd name="T43" fmla="*/ 32 h 258"/>
                  <a:gd name="T44" fmla="*/ 54 w 133"/>
                  <a:gd name="T45" fmla="*/ 122 h 258"/>
                  <a:gd name="T46" fmla="*/ 63 w 133"/>
                  <a:gd name="T47" fmla="*/ 117 h 258"/>
                  <a:gd name="T48" fmla="*/ 68 w 133"/>
                  <a:gd name="T49" fmla="*/ 112 h 258"/>
                  <a:gd name="T50" fmla="*/ 69 w 133"/>
                  <a:gd name="T51" fmla="*/ 102 h 258"/>
                  <a:gd name="T52" fmla="*/ 68 w 133"/>
                  <a:gd name="T53" fmla="*/ 89 h 258"/>
                  <a:gd name="T54" fmla="*/ 65 w 133"/>
                  <a:gd name="T55" fmla="*/ 74 h 258"/>
                  <a:gd name="T56" fmla="*/ 69 w 133"/>
                  <a:gd name="T57" fmla="*/ 71 h 258"/>
                  <a:gd name="T58" fmla="*/ 95 w 133"/>
                  <a:gd name="T59" fmla="*/ 160 h 258"/>
                  <a:gd name="T60" fmla="*/ 91 w 133"/>
                  <a:gd name="T61" fmla="*/ 162 h 258"/>
                  <a:gd name="T62" fmla="*/ 85 w 133"/>
                  <a:gd name="T63" fmla="*/ 147 h 258"/>
                  <a:gd name="T64" fmla="*/ 79 w 133"/>
                  <a:gd name="T65" fmla="*/ 135 h 258"/>
                  <a:gd name="T66" fmla="*/ 73 w 133"/>
                  <a:gd name="T67" fmla="*/ 129 h 258"/>
                  <a:gd name="T68" fmla="*/ 66 w 133"/>
                  <a:gd name="T69" fmla="*/ 130 h 258"/>
                  <a:gd name="T70" fmla="*/ 57 w 133"/>
                  <a:gd name="T71" fmla="*/ 135 h 258"/>
                  <a:gd name="T72" fmla="*/ 78 w 133"/>
                  <a:gd name="T73" fmla="*/ 203 h 258"/>
                  <a:gd name="T74" fmla="*/ 83 w 133"/>
                  <a:gd name="T75" fmla="*/ 219 h 258"/>
                  <a:gd name="T76" fmla="*/ 87 w 133"/>
                  <a:gd name="T77" fmla="*/ 227 h 258"/>
                  <a:gd name="T78" fmla="*/ 93 w 133"/>
                  <a:gd name="T79" fmla="*/ 228 h 258"/>
                  <a:gd name="T80" fmla="*/ 100 w 133"/>
                  <a:gd name="T81" fmla="*/ 226 h 258"/>
                  <a:gd name="T82" fmla="*/ 105 w 133"/>
                  <a:gd name="T83" fmla="*/ 223 h 258"/>
                  <a:gd name="T84" fmla="*/ 110 w 133"/>
                  <a:gd name="T85" fmla="*/ 220 h 258"/>
                  <a:gd name="T86" fmla="*/ 114 w 133"/>
                  <a:gd name="T87" fmla="*/ 215 h 258"/>
                  <a:gd name="T88" fmla="*/ 115 w 133"/>
                  <a:gd name="T89" fmla="*/ 209 h 258"/>
                  <a:gd name="T90" fmla="*/ 114 w 133"/>
                  <a:gd name="T91" fmla="*/ 183 h 258"/>
                  <a:gd name="T92" fmla="*/ 111 w 133"/>
                  <a:gd name="T93" fmla="*/ 158 h 258"/>
                  <a:gd name="T94" fmla="*/ 115 w 133"/>
                  <a:gd name="T95" fmla="*/ 1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258">
                    <a:moveTo>
                      <a:pt x="115" y="156"/>
                    </a:moveTo>
                    <a:cubicBezTo>
                      <a:pt x="133" y="224"/>
                      <a:pt x="133" y="224"/>
                      <a:pt x="133" y="224"/>
                    </a:cubicBezTo>
                    <a:cubicBezTo>
                      <a:pt x="67" y="258"/>
                      <a:pt x="67" y="258"/>
                      <a:pt x="67" y="258"/>
                    </a:cubicBezTo>
                    <a:cubicBezTo>
                      <a:pt x="64" y="246"/>
                      <a:pt x="64" y="246"/>
                      <a:pt x="64" y="246"/>
                    </a:cubicBezTo>
                    <a:cubicBezTo>
                      <a:pt x="65" y="245"/>
                      <a:pt x="66" y="244"/>
                      <a:pt x="68" y="243"/>
                    </a:cubicBezTo>
                    <a:cubicBezTo>
                      <a:pt x="69" y="241"/>
                      <a:pt x="70" y="240"/>
                      <a:pt x="71" y="239"/>
                    </a:cubicBezTo>
                    <a:cubicBezTo>
                      <a:pt x="72" y="236"/>
                      <a:pt x="72" y="234"/>
                      <a:pt x="71" y="231"/>
                    </a:cubicBezTo>
                    <a:cubicBezTo>
                      <a:pt x="71" y="228"/>
                      <a:pt x="70" y="225"/>
                      <a:pt x="69" y="221"/>
                    </a:cubicBezTo>
                    <a:cubicBezTo>
                      <a:pt x="21" y="58"/>
                      <a:pt x="21" y="58"/>
                      <a:pt x="21" y="58"/>
                    </a:cubicBezTo>
                    <a:cubicBezTo>
                      <a:pt x="20" y="55"/>
                      <a:pt x="19" y="52"/>
                      <a:pt x="18" y="49"/>
                    </a:cubicBezTo>
                    <a:cubicBezTo>
                      <a:pt x="16" y="47"/>
                      <a:pt x="15" y="45"/>
                      <a:pt x="13" y="44"/>
                    </a:cubicBezTo>
                    <a:cubicBezTo>
                      <a:pt x="12" y="43"/>
                      <a:pt x="10" y="43"/>
                      <a:pt x="8" y="42"/>
                    </a:cubicBezTo>
                    <a:cubicBezTo>
                      <a:pt x="6" y="42"/>
                      <a:pt x="4" y="42"/>
                      <a:pt x="3" y="43"/>
                    </a:cubicBezTo>
                    <a:cubicBezTo>
                      <a:pt x="0" y="31"/>
                      <a:pt x="0" y="31"/>
                      <a:pt x="0" y="31"/>
                    </a:cubicBezTo>
                    <a:cubicBezTo>
                      <a:pt x="61" y="0"/>
                      <a:pt x="61" y="0"/>
                      <a:pt x="61" y="0"/>
                    </a:cubicBezTo>
                    <a:cubicBezTo>
                      <a:pt x="78" y="54"/>
                      <a:pt x="78" y="54"/>
                      <a:pt x="78" y="54"/>
                    </a:cubicBezTo>
                    <a:cubicBezTo>
                      <a:pt x="73" y="56"/>
                      <a:pt x="73" y="56"/>
                      <a:pt x="73" y="56"/>
                    </a:cubicBezTo>
                    <a:cubicBezTo>
                      <a:pt x="70" y="49"/>
                      <a:pt x="66" y="41"/>
                      <a:pt x="61" y="33"/>
                    </a:cubicBezTo>
                    <a:cubicBezTo>
                      <a:pt x="56" y="25"/>
                      <a:pt x="52" y="22"/>
                      <a:pt x="49" y="22"/>
                    </a:cubicBezTo>
                    <a:cubicBezTo>
                      <a:pt x="48" y="22"/>
                      <a:pt x="47" y="22"/>
                      <a:pt x="45" y="23"/>
                    </a:cubicBezTo>
                    <a:cubicBezTo>
                      <a:pt x="43" y="24"/>
                      <a:pt x="41" y="24"/>
                      <a:pt x="39" y="25"/>
                    </a:cubicBezTo>
                    <a:cubicBezTo>
                      <a:pt x="27" y="32"/>
                      <a:pt x="27" y="32"/>
                      <a:pt x="27" y="32"/>
                    </a:cubicBezTo>
                    <a:cubicBezTo>
                      <a:pt x="54" y="122"/>
                      <a:pt x="54" y="122"/>
                      <a:pt x="54" y="122"/>
                    </a:cubicBezTo>
                    <a:cubicBezTo>
                      <a:pt x="63" y="117"/>
                      <a:pt x="63" y="117"/>
                      <a:pt x="63" y="117"/>
                    </a:cubicBezTo>
                    <a:cubicBezTo>
                      <a:pt x="65" y="116"/>
                      <a:pt x="67" y="114"/>
                      <a:pt x="68" y="112"/>
                    </a:cubicBezTo>
                    <a:cubicBezTo>
                      <a:pt x="69" y="110"/>
                      <a:pt x="69" y="106"/>
                      <a:pt x="69" y="102"/>
                    </a:cubicBezTo>
                    <a:cubicBezTo>
                      <a:pt x="69" y="99"/>
                      <a:pt x="69" y="94"/>
                      <a:pt x="68" y="89"/>
                    </a:cubicBezTo>
                    <a:cubicBezTo>
                      <a:pt x="67" y="83"/>
                      <a:pt x="66" y="78"/>
                      <a:pt x="65" y="74"/>
                    </a:cubicBezTo>
                    <a:cubicBezTo>
                      <a:pt x="69" y="71"/>
                      <a:pt x="69" y="71"/>
                      <a:pt x="69" y="71"/>
                    </a:cubicBezTo>
                    <a:cubicBezTo>
                      <a:pt x="95" y="160"/>
                      <a:pt x="95" y="160"/>
                      <a:pt x="95" y="160"/>
                    </a:cubicBezTo>
                    <a:cubicBezTo>
                      <a:pt x="91" y="162"/>
                      <a:pt x="91" y="162"/>
                      <a:pt x="91" y="162"/>
                    </a:cubicBezTo>
                    <a:cubicBezTo>
                      <a:pt x="89" y="157"/>
                      <a:pt x="87" y="152"/>
                      <a:pt x="85" y="147"/>
                    </a:cubicBezTo>
                    <a:cubicBezTo>
                      <a:pt x="83" y="141"/>
                      <a:pt x="81" y="137"/>
                      <a:pt x="79" y="135"/>
                    </a:cubicBezTo>
                    <a:cubicBezTo>
                      <a:pt x="77" y="132"/>
                      <a:pt x="75" y="130"/>
                      <a:pt x="73" y="129"/>
                    </a:cubicBezTo>
                    <a:cubicBezTo>
                      <a:pt x="71" y="129"/>
                      <a:pt x="69" y="129"/>
                      <a:pt x="66" y="130"/>
                    </a:cubicBezTo>
                    <a:cubicBezTo>
                      <a:pt x="57" y="135"/>
                      <a:pt x="57" y="135"/>
                      <a:pt x="57" y="135"/>
                    </a:cubicBezTo>
                    <a:cubicBezTo>
                      <a:pt x="78" y="203"/>
                      <a:pt x="78" y="203"/>
                      <a:pt x="78" y="203"/>
                    </a:cubicBezTo>
                    <a:cubicBezTo>
                      <a:pt x="80" y="210"/>
                      <a:pt x="81" y="215"/>
                      <a:pt x="83" y="219"/>
                    </a:cubicBezTo>
                    <a:cubicBezTo>
                      <a:pt x="84" y="222"/>
                      <a:pt x="86" y="225"/>
                      <a:pt x="87" y="227"/>
                    </a:cubicBezTo>
                    <a:cubicBezTo>
                      <a:pt x="89" y="228"/>
                      <a:pt x="91" y="229"/>
                      <a:pt x="93" y="228"/>
                    </a:cubicBezTo>
                    <a:cubicBezTo>
                      <a:pt x="94" y="228"/>
                      <a:pt x="97" y="227"/>
                      <a:pt x="100" y="226"/>
                    </a:cubicBezTo>
                    <a:cubicBezTo>
                      <a:pt x="101" y="225"/>
                      <a:pt x="103" y="224"/>
                      <a:pt x="105" y="223"/>
                    </a:cubicBezTo>
                    <a:cubicBezTo>
                      <a:pt x="107" y="222"/>
                      <a:pt x="109" y="221"/>
                      <a:pt x="110" y="220"/>
                    </a:cubicBezTo>
                    <a:cubicBezTo>
                      <a:pt x="111" y="219"/>
                      <a:pt x="112" y="217"/>
                      <a:pt x="114" y="215"/>
                    </a:cubicBezTo>
                    <a:cubicBezTo>
                      <a:pt x="115" y="213"/>
                      <a:pt x="115" y="211"/>
                      <a:pt x="115" y="209"/>
                    </a:cubicBezTo>
                    <a:cubicBezTo>
                      <a:pt x="116" y="203"/>
                      <a:pt x="115" y="194"/>
                      <a:pt x="114" y="183"/>
                    </a:cubicBezTo>
                    <a:cubicBezTo>
                      <a:pt x="113" y="172"/>
                      <a:pt x="112" y="164"/>
                      <a:pt x="111" y="158"/>
                    </a:cubicBezTo>
                    <a:lnTo>
                      <a:pt x="115" y="156"/>
                    </a:lnTo>
                    <a:close/>
                  </a:path>
                </a:pathLst>
              </a:custGeom>
              <a:solidFill>
                <a:srgbClr val="898989"/>
              </a:solidFill>
              <a:ln>
                <a:noFill/>
              </a:ln>
            </p:spPr>
            <p:txBody>
              <a:bodyPr anchor="ctr"/>
              <a:lstStyle/>
              <a:p>
                <a:pPr algn="ctr"/>
                <a:endParaRPr/>
              </a:p>
            </p:txBody>
          </p:sp>
          <p:sp>
            <p:nvSpPr>
              <p:cNvPr id="33" name="íşḻiḓe">
                <a:extLst>
                  <a:ext uri="{FF2B5EF4-FFF2-40B4-BE49-F238E27FC236}">
                    <a16:creationId xmlns:a16="http://schemas.microsoft.com/office/drawing/2014/main" id="{761338A2-44B4-68AE-3C58-B3EF7E883E45}"/>
                  </a:ext>
                </a:extLst>
              </p:cNvPr>
              <p:cNvSpPr/>
              <p:nvPr/>
            </p:nvSpPr>
            <p:spPr bwMode="auto">
              <a:xfrm>
                <a:off x="3540126" y="3905251"/>
                <a:ext cx="101600" cy="193675"/>
              </a:xfrm>
              <a:custGeom>
                <a:avLst/>
                <a:gdLst>
                  <a:gd name="T0" fmla="*/ 131 w 131"/>
                  <a:gd name="T1" fmla="*/ 189 h 245"/>
                  <a:gd name="T2" fmla="*/ 100 w 131"/>
                  <a:gd name="T3" fmla="*/ 212 h 245"/>
                  <a:gd name="T4" fmla="*/ 96 w 131"/>
                  <a:gd name="T5" fmla="*/ 201 h 245"/>
                  <a:gd name="T6" fmla="*/ 101 w 131"/>
                  <a:gd name="T7" fmla="*/ 193 h 245"/>
                  <a:gd name="T8" fmla="*/ 101 w 131"/>
                  <a:gd name="T9" fmla="*/ 186 h 245"/>
                  <a:gd name="T10" fmla="*/ 100 w 131"/>
                  <a:gd name="T11" fmla="*/ 182 h 245"/>
                  <a:gd name="T12" fmla="*/ 98 w 131"/>
                  <a:gd name="T13" fmla="*/ 179 h 245"/>
                  <a:gd name="T14" fmla="*/ 72 w 131"/>
                  <a:gd name="T15" fmla="*/ 136 h 245"/>
                  <a:gd name="T16" fmla="*/ 46 w 131"/>
                  <a:gd name="T17" fmla="*/ 155 h 245"/>
                  <a:gd name="T18" fmla="*/ 51 w 131"/>
                  <a:gd name="T19" fmla="*/ 175 h 245"/>
                  <a:gd name="T20" fmla="*/ 55 w 131"/>
                  <a:gd name="T21" fmla="*/ 191 h 245"/>
                  <a:gd name="T22" fmla="*/ 59 w 131"/>
                  <a:gd name="T23" fmla="*/ 202 h 245"/>
                  <a:gd name="T24" fmla="*/ 61 w 131"/>
                  <a:gd name="T25" fmla="*/ 209 h 245"/>
                  <a:gd name="T26" fmla="*/ 69 w 131"/>
                  <a:gd name="T27" fmla="*/ 216 h 245"/>
                  <a:gd name="T28" fmla="*/ 78 w 131"/>
                  <a:gd name="T29" fmla="*/ 214 h 245"/>
                  <a:gd name="T30" fmla="*/ 82 w 131"/>
                  <a:gd name="T31" fmla="*/ 225 h 245"/>
                  <a:gd name="T32" fmla="*/ 54 w 131"/>
                  <a:gd name="T33" fmla="*/ 245 h 245"/>
                  <a:gd name="T34" fmla="*/ 50 w 131"/>
                  <a:gd name="T35" fmla="*/ 235 h 245"/>
                  <a:gd name="T36" fmla="*/ 52 w 131"/>
                  <a:gd name="T37" fmla="*/ 230 h 245"/>
                  <a:gd name="T38" fmla="*/ 54 w 131"/>
                  <a:gd name="T39" fmla="*/ 224 h 245"/>
                  <a:gd name="T40" fmla="*/ 54 w 131"/>
                  <a:gd name="T41" fmla="*/ 213 h 245"/>
                  <a:gd name="T42" fmla="*/ 51 w 131"/>
                  <a:gd name="T43" fmla="*/ 199 h 245"/>
                  <a:gd name="T44" fmla="*/ 25 w 131"/>
                  <a:gd name="T45" fmla="*/ 101 h 245"/>
                  <a:gd name="T46" fmla="*/ 0 w 131"/>
                  <a:gd name="T47" fmla="*/ 3 h 245"/>
                  <a:gd name="T48" fmla="*/ 4 w 131"/>
                  <a:gd name="T49" fmla="*/ 0 h 245"/>
                  <a:gd name="T50" fmla="*/ 106 w 131"/>
                  <a:gd name="T51" fmla="*/ 165 h 245"/>
                  <a:gd name="T52" fmla="*/ 112 w 131"/>
                  <a:gd name="T53" fmla="*/ 173 h 245"/>
                  <a:gd name="T54" fmla="*/ 118 w 131"/>
                  <a:gd name="T55" fmla="*/ 178 h 245"/>
                  <a:gd name="T56" fmla="*/ 123 w 131"/>
                  <a:gd name="T57" fmla="*/ 179 h 245"/>
                  <a:gd name="T58" fmla="*/ 127 w 131"/>
                  <a:gd name="T59" fmla="*/ 178 h 245"/>
                  <a:gd name="T60" fmla="*/ 131 w 131"/>
                  <a:gd name="T61" fmla="*/ 189 h 245"/>
                  <a:gd name="T62" fmla="*/ 64 w 131"/>
                  <a:gd name="T63" fmla="*/ 124 h 245"/>
                  <a:gd name="T64" fmla="*/ 18 w 131"/>
                  <a:gd name="T65" fmla="*/ 50 h 245"/>
                  <a:gd name="T66" fmla="*/ 42 w 131"/>
                  <a:gd name="T67" fmla="*/ 141 h 245"/>
                  <a:gd name="T68" fmla="*/ 64 w 131"/>
                  <a:gd name="T69" fmla="*/ 1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45">
                    <a:moveTo>
                      <a:pt x="131" y="189"/>
                    </a:moveTo>
                    <a:cubicBezTo>
                      <a:pt x="100" y="212"/>
                      <a:pt x="100" y="212"/>
                      <a:pt x="100" y="212"/>
                    </a:cubicBezTo>
                    <a:cubicBezTo>
                      <a:pt x="96" y="201"/>
                      <a:pt x="96" y="201"/>
                      <a:pt x="96" y="201"/>
                    </a:cubicBezTo>
                    <a:cubicBezTo>
                      <a:pt x="98" y="199"/>
                      <a:pt x="100" y="196"/>
                      <a:pt x="101" y="193"/>
                    </a:cubicBezTo>
                    <a:cubicBezTo>
                      <a:pt x="102" y="190"/>
                      <a:pt x="102" y="188"/>
                      <a:pt x="101" y="186"/>
                    </a:cubicBezTo>
                    <a:cubicBezTo>
                      <a:pt x="101" y="185"/>
                      <a:pt x="101" y="184"/>
                      <a:pt x="100" y="182"/>
                    </a:cubicBezTo>
                    <a:cubicBezTo>
                      <a:pt x="99" y="181"/>
                      <a:pt x="99" y="180"/>
                      <a:pt x="98" y="179"/>
                    </a:cubicBezTo>
                    <a:cubicBezTo>
                      <a:pt x="72" y="136"/>
                      <a:pt x="72" y="136"/>
                      <a:pt x="72" y="136"/>
                    </a:cubicBezTo>
                    <a:cubicBezTo>
                      <a:pt x="46" y="155"/>
                      <a:pt x="46" y="155"/>
                      <a:pt x="46" y="155"/>
                    </a:cubicBezTo>
                    <a:cubicBezTo>
                      <a:pt x="48" y="163"/>
                      <a:pt x="49" y="170"/>
                      <a:pt x="51" y="175"/>
                    </a:cubicBezTo>
                    <a:cubicBezTo>
                      <a:pt x="53" y="181"/>
                      <a:pt x="54" y="186"/>
                      <a:pt x="55" y="191"/>
                    </a:cubicBezTo>
                    <a:cubicBezTo>
                      <a:pt x="57" y="196"/>
                      <a:pt x="58" y="199"/>
                      <a:pt x="59" y="202"/>
                    </a:cubicBezTo>
                    <a:cubicBezTo>
                      <a:pt x="60" y="205"/>
                      <a:pt x="61" y="207"/>
                      <a:pt x="61" y="209"/>
                    </a:cubicBezTo>
                    <a:cubicBezTo>
                      <a:pt x="63" y="213"/>
                      <a:pt x="66" y="215"/>
                      <a:pt x="69" y="216"/>
                    </a:cubicBezTo>
                    <a:cubicBezTo>
                      <a:pt x="72" y="216"/>
                      <a:pt x="75" y="216"/>
                      <a:pt x="78" y="214"/>
                    </a:cubicBezTo>
                    <a:cubicBezTo>
                      <a:pt x="82" y="225"/>
                      <a:pt x="82" y="225"/>
                      <a:pt x="82" y="225"/>
                    </a:cubicBezTo>
                    <a:cubicBezTo>
                      <a:pt x="54" y="245"/>
                      <a:pt x="54" y="245"/>
                      <a:pt x="54" y="245"/>
                    </a:cubicBezTo>
                    <a:cubicBezTo>
                      <a:pt x="50" y="235"/>
                      <a:pt x="50" y="235"/>
                      <a:pt x="50" y="235"/>
                    </a:cubicBezTo>
                    <a:cubicBezTo>
                      <a:pt x="51" y="234"/>
                      <a:pt x="51" y="232"/>
                      <a:pt x="52" y="230"/>
                    </a:cubicBezTo>
                    <a:cubicBezTo>
                      <a:pt x="53" y="229"/>
                      <a:pt x="54" y="226"/>
                      <a:pt x="54" y="224"/>
                    </a:cubicBezTo>
                    <a:cubicBezTo>
                      <a:pt x="54" y="220"/>
                      <a:pt x="54" y="217"/>
                      <a:pt x="54" y="213"/>
                    </a:cubicBezTo>
                    <a:cubicBezTo>
                      <a:pt x="53" y="210"/>
                      <a:pt x="52" y="205"/>
                      <a:pt x="51" y="199"/>
                    </a:cubicBezTo>
                    <a:cubicBezTo>
                      <a:pt x="43" y="170"/>
                      <a:pt x="35" y="137"/>
                      <a:pt x="25" y="101"/>
                    </a:cubicBezTo>
                    <a:cubicBezTo>
                      <a:pt x="16" y="64"/>
                      <a:pt x="7" y="32"/>
                      <a:pt x="0" y="3"/>
                    </a:cubicBezTo>
                    <a:cubicBezTo>
                      <a:pt x="4" y="0"/>
                      <a:pt x="4" y="0"/>
                      <a:pt x="4" y="0"/>
                    </a:cubicBezTo>
                    <a:cubicBezTo>
                      <a:pt x="106" y="165"/>
                      <a:pt x="106" y="165"/>
                      <a:pt x="106" y="165"/>
                    </a:cubicBezTo>
                    <a:cubicBezTo>
                      <a:pt x="109" y="168"/>
                      <a:pt x="111" y="171"/>
                      <a:pt x="112" y="173"/>
                    </a:cubicBezTo>
                    <a:cubicBezTo>
                      <a:pt x="114" y="175"/>
                      <a:pt x="116" y="177"/>
                      <a:pt x="118" y="178"/>
                    </a:cubicBezTo>
                    <a:cubicBezTo>
                      <a:pt x="119" y="179"/>
                      <a:pt x="121" y="179"/>
                      <a:pt x="123" y="179"/>
                    </a:cubicBezTo>
                    <a:cubicBezTo>
                      <a:pt x="124" y="179"/>
                      <a:pt x="126" y="179"/>
                      <a:pt x="127" y="178"/>
                    </a:cubicBezTo>
                    <a:cubicBezTo>
                      <a:pt x="131" y="189"/>
                      <a:pt x="131" y="189"/>
                      <a:pt x="131" y="189"/>
                    </a:cubicBezTo>
                    <a:close/>
                    <a:moveTo>
                      <a:pt x="64" y="124"/>
                    </a:moveTo>
                    <a:cubicBezTo>
                      <a:pt x="18" y="50"/>
                      <a:pt x="18" y="50"/>
                      <a:pt x="18" y="50"/>
                    </a:cubicBezTo>
                    <a:cubicBezTo>
                      <a:pt x="42" y="141"/>
                      <a:pt x="42" y="141"/>
                      <a:pt x="42" y="141"/>
                    </a:cubicBezTo>
                    <a:lnTo>
                      <a:pt x="64" y="124"/>
                    </a:lnTo>
                    <a:close/>
                  </a:path>
                </a:pathLst>
              </a:custGeom>
              <a:solidFill>
                <a:srgbClr val="898989"/>
              </a:solidFill>
              <a:ln>
                <a:noFill/>
              </a:ln>
            </p:spPr>
            <p:txBody>
              <a:bodyPr anchor="ctr"/>
              <a:lstStyle/>
              <a:p>
                <a:pPr algn="ctr"/>
                <a:endParaRPr/>
              </a:p>
            </p:txBody>
          </p:sp>
          <p:sp>
            <p:nvSpPr>
              <p:cNvPr id="34" name="iSliḋê">
                <a:extLst>
                  <a:ext uri="{FF2B5EF4-FFF2-40B4-BE49-F238E27FC236}">
                    <a16:creationId xmlns:a16="http://schemas.microsoft.com/office/drawing/2014/main" id="{AF14015C-902F-F12A-4DCB-986D7B13DDB4}"/>
                  </a:ext>
                </a:extLst>
              </p:cNvPr>
              <p:cNvSpPr/>
              <p:nvPr/>
            </p:nvSpPr>
            <p:spPr bwMode="auto">
              <a:xfrm>
                <a:off x="3557588" y="3838576"/>
                <a:ext cx="133350" cy="211138"/>
              </a:xfrm>
              <a:custGeom>
                <a:avLst/>
                <a:gdLst>
                  <a:gd name="T0" fmla="*/ 81 w 170"/>
                  <a:gd name="T1" fmla="*/ 10 h 268"/>
                  <a:gd name="T2" fmla="*/ 78 w 170"/>
                  <a:gd name="T3" fmla="*/ 16 h 268"/>
                  <a:gd name="T4" fmla="*/ 76 w 170"/>
                  <a:gd name="T5" fmla="*/ 24 h 268"/>
                  <a:gd name="T6" fmla="*/ 81 w 170"/>
                  <a:gd name="T7" fmla="*/ 40 h 268"/>
                  <a:gd name="T8" fmla="*/ 94 w 170"/>
                  <a:gd name="T9" fmla="*/ 66 h 268"/>
                  <a:gd name="T10" fmla="*/ 170 w 170"/>
                  <a:gd name="T11" fmla="*/ 213 h 268"/>
                  <a:gd name="T12" fmla="*/ 166 w 170"/>
                  <a:gd name="T13" fmla="*/ 217 h 268"/>
                  <a:gd name="T14" fmla="*/ 38 w 170"/>
                  <a:gd name="T15" fmla="*/ 91 h 268"/>
                  <a:gd name="T16" fmla="*/ 92 w 170"/>
                  <a:gd name="T17" fmla="*/ 195 h 268"/>
                  <a:gd name="T18" fmla="*/ 106 w 170"/>
                  <a:gd name="T19" fmla="*/ 221 h 268"/>
                  <a:gd name="T20" fmla="*/ 116 w 170"/>
                  <a:gd name="T21" fmla="*/ 232 h 268"/>
                  <a:gd name="T22" fmla="*/ 123 w 170"/>
                  <a:gd name="T23" fmla="*/ 233 h 268"/>
                  <a:gd name="T24" fmla="*/ 129 w 170"/>
                  <a:gd name="T25" fmla="*/ 232 h 268"/>
                  <a:gd name="T26" fmla="*/ 135 w 170"/>
                  <a:gd name="T27" fmla="*/ 242 h 268"/>
                  <a:gd name="T28" fmla="*/ 106 w 170"/>
                  <a:gd name="T29" fmla="*/ 268 h 268"/>
                  <a:gd name="T30" fmla="*/ 101 w 170"/>
                  <a:gd name="T31" fmla="*/ 258 h 268"/>
                  <a:gd name="T32" fmla="*/ 104 w 170"/>
                  <a:gd name="T33" fmla="*/ 251 h 268"/>
                  <a:gd name="T34" fmla="*/ 105 w 170"/>
                  <a:gd name="T35" fmla="*/ 243 h 268"/>
                  <a:gd name="T36" fmla="*/ 101 w 170"/>
                  <a:gd name="T37" fmla="*/ 229 h 268"/>
                  <a:gd name="T38" fmla="*/ 88 w 170"/>
                  <a:gd name="T39" fmla="*/ 200 h 268"/>
                  <a:gd name="T40" fmla="*/ 36 w 170"/>
                  <a:gd name="T41" fmla="*/ 102 h 268"/>
                  <a:gd name="T42" fmla="*/ 29 w 170"/>
                  <a:gd name="T43" fmla="*/ 89 h 268"/>
                  <a:gd name="T44" fmla="*/ 21 w 170"/>
                  <a:gd name="T45" fmla="*/ 81 h 268"/>
                  <a:gd name="T46" fmla="*/ 12 w 170"/>
                  <a:gd name="T47" fmla="*/ 78 h 268"/>
                  <a:gd name="T48" fmla="*/ 5 w 170"/>
                  <a:gd name="T49" fmla="*/ 79 h 268"/>
                  <a:gd name="T50" fmla="*/ 0 w 170"/>
                  <a:gd name="T51" fmla="*/ 69 h 268"/>
                  <a:gd name="T52" fmla="*/ 20 w 170"/>
                  <a:gd name="T53" fmla="*/ 50 h 268"/>
                  <a:gd name="T54" fmla="*/ 139 w 170"/>
                  <a:gd name="T55" fmla="*/ 168 h 268"/>
                  <a:gd name="T56" fmla="*/ 90 w 170"/>
                  <a:gd name="T57" fmla="*/ 72 h 268"/>
                  <a:gd name="T58" fmla="*/ 75 w 170"/>
                  <a:gd name="T59" fmla="*/ 46 h 268"/>
                  <a:gd name="T60" fmla="*/ 66 w 170"/>
                  <a:gd name="T61" fmla="*/ 36 h 268"/>
                  <a:gd name="T62" fmla="*/ 59 w 170"/>
                  <a:gd name="T63" fmla="*/ 34 h 268"/>
                  <a:gd name="T64" fmla="*/ 53 w 170"/>
                  <a:gd name="T65" fmla="*/ 36 h 268"/>
                  <a:gd name="T66" fmla="*/ 47 w 170"/>
                  <a:gd name="T67" fmla="*/ 26 h 268"/>
                  <a:gd name="T68" fmla="*/ 76 w 170"/>
                  <a:gd name="T69" fmla="*/ 0 h 268"/>
                  <a:gd name="T70" fmla="*/ 81 w 170"/>
                  <a:gd name="T71" fmla="*/ 1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268">
                    <a:moveTo>
                      <a:pt x="81" y="10"/>
                    </a:moveTo>
                    <a:cubicBezTo>
                      <a:pt x="80" y="11"/>
                      <a:pt x="79" y="13"/>
                      <a:pt x="78" y="16"/>
                    </a:cubicBezTo>
                    <a:cubicBezTo>
                      <a:pt x="77" y="19"/>
                      <a:pt x="76" y="22"/>
                      <a:pt x="76" y="24"/>
                    </a:cubicBezTo>
                    <a:cubicBezTo>
                      <a:pt x="76" y="28"/>
                      <a:pt x="78" y="33"/>
                      <a:pt x="81" y="40"/>
                    </a:cubicBezTo>
                    <a:cubicBezTo>
                      <a:pt x="84" y="47"/>
                      <a:pt x="88" y="56"/>
                      <a:pt x="94" y="66"/>
                    </a:cubicBezTo>
                    <a:cubicBezTo>
                      <a:pt x="170" y="213"/>
                      <a:pt x="170" y="213"/>
                      <a:pt x="170" y="213"/>
                    </a:cubicBezTo>
                    <a:cubicBezTo>
                      <a:pt x="166" y="217"/>
                      <a:pt x="166" y="217"/>
                      <a:pt x="166" y="217"/>
                    </a:cubicBezTo>
                    <a:cubicBezTo>
                      <a:pt x="38" y="91"/>
                      <a:pt x="38" y="91"/>
                      <a:pt x="38" y="91"/>
                    </a:cubicBezTo>
                    <a:cubicBezTo>
                      <a:pt x="92" y="195"/>
                      <a:pt x="92" y="195"/>
                      <a:pt x="92" y="195"/>
                    </a:cubicBezTo>
                    <a:cubicBezTo>
                      <a:pt x="98" y="206"/>
                      <a:pt x="103" y="215"/>
                      <a:pt x="106" y="221"/>
                    </a:cubicBezTo>
                    <a:cubicBezTo>
                      <a:pt x="110" y="226"/>
                      <a:pt x="113" y="230"/>
                      <a:pt x="116" y="232"/>
                    </a:cubicBezTo>
                    <a:cubicBezTo>
                      <a:pt x="117" y="233"/>
                      <a:pt x="120" y="234"/>
                      <a:pt x="123" y="233"/>
                    </a:cubicBezTo>
                    <a:cubicBezTo>
                      <a:pt x="127" y="233"/>
                      <a:pt x="129" y="232"/>
                      <a:pt x="129" y="232"/>
                    </a:cubicBezTo>
                    <a:cubicBezTo>
                      <a:pt x="135" y="242"/>
                      <a:pt x="135" y="242"/>
                      <a:pt x="135" y="242"/>
                    </a:cubicBezTo>
                    <a:cubicBezTo>
                      <a:pt x="106" y="268"/>
                      <a:pt x="106" y="268"/>
                      <a:pt x="106" y="268"/>
                    </a:cubicBezTo>
                    <a:cubicBezTo>
                      <a:pt x="101" y="258"/>
                      <a:pt x="101" y="258"/>
                      <a:pt x="101" y="258"/>
                    </a:cubicBezTo>
                    <a:cubicBezTo>
                      <a:pt x="101" y="257"/>
                      <a:pt x="102" y="255"/>
                      <a:pt x="104" y="251"/>
                    </a:cubicBezTo>
                    <a:cubicBezTo>
                      <a:pt x="105" y="248"/>
                      <a:pt x="106" y="245"/>
                      <a:pt x="105" y="243"/>
                    </a:cubicBezTo>
                    <a:cubicBezTo>
                      <a:pt x="105" y="239"/>
                      <a:pt x="104" y="235"/>
                      <a:pt x="101" y="229"/>
                    </a:cubicBezTo>
                    <a:cubicBezTo>
                      <a:pt x="99" y="223"/>
                      <a:pt x="94" y="214"/>
                      <a:pt x="88" y="200"/>
                    </a:cubicBezTo>
                    <a:cubicBezTo>
                      <a:pt x="36" y="102"/>
                      <a:pt x="36" y="102"/>
                      <a:pt x="36" y="102"/>
                    </a:cubicBezTo>
                    <a:cubicBezTo>
                      <a:pt x="34" y="97"/>
                      <a:pt x="31" y="93"/>
                      <a:pt x="29" y="89"/>
                    </a:cubicBezTo>
                    <a:cubicBezTo>
                      <a:pt x="26" y="86"/>
                      <a:pt x="23" y="83"/>
                      <a:pt x="21" y="81"/>
                    </a:cubicBezTo>
                    <a:cubicBezTo>
                      <a:pt x="18" y="79"/>
                      <a:pt x="15" y="78"/>
                      <a:pt x="12" y="78"/>
                    </a:cubicBezTo>
                    <a:cubicBezTo>
                      <a:pt x="9" y="77"/>
                      <a:pt x="7" y="78"/>
                      <a:pt x="5" y="79"/>
                    </a:cubicBezTo>
                    <a:cubicBezTo>
                      <a:pt x="0" y="69"/>
                      <a:pt x="0" y="69"/>
                      <a:pt x="0" y="69"/>
                    </a:cubicBezTo>
                    <a:cubicBezTo>
                      <a:pt x="20" y="50"/>
                      <a:pt x="20" y="50"/>
                      <a:pt x="20" y="50"/>
                    </a:cubicBezTo>
                    <a:cubicBezTo>
                      <a:pt x="139" y="168"/>
                      <a:pt x="139" y="168"/>
                      <a:pt x="139" y="168"/>
                    </a:cubicBezTo>
                    <a:cubicBezTo>
                      <a:pt x="90" y="72"/>
                      <a:pt x="90" y="72"/>
                      <a:pt x="90" y="72"/>
                    </a:cubicBezTo>
                    <a:cubicBezTo>
                      <a:pt x="84" y="61"/>
                      <a:pt x="79" y="52"/>
                      <a:pt x="75" y="46"/>
                    </a:cubicBezTo>
                    <a:cubicBezTo>
                      <a:pt x="71" y="40"/>
                      <a:pt x="68" y="37"/>
                      <a:pt x="66" y="36"/>
                    </a:cubicBezTo>
                    <a:cubicBezTo>
                      <a:pt x="64" y="35"/>
                      <a:pt x="62" y="34"/>
                      <a:pt x="59" y="34"/>
                    </a:cubicBezTo>
                    <a:cubicBezTo>
                      <a:pt x="56" y="35"/>
                      <a:pt x="54" y="35"/>
                      <a:pt x="53" y="36"/>
                    </a:cubicBezTo>
                    <a:cubicBezTo>
                      <a:pt x="47" y="26"/>
                      <a:pt x="47" y="26"/>
                      <a:pt x="47" y="26"/>
                    </a:cubicBezTo>
                    <a:cubicBezTo>
                      <a:pt x="76" y="0"/>
                      <a:pt x="76" y="0"/>
                      <a:pt x="76" y="0"/>
                    </a:cubicBezTo>
                    <a:lnTo>
                      <a:pt x="81" y="10"/>
                    </a:lnTo>
                    <a:close/>
                  </a:path>
                </a:pathLst>
              </a:custGeom>
              <a:solidFill>
                <a:srgbClr val="898989"/>
              </a:solidFill>
              <a:ln>
                <a:noFill/>
              </a:ln>
            </p:spPr>
            <p:txBody>
              <a:bodyPr anchor="ctr"/>
              <a:lstStyle/>
              <a:p>
                <a:pPr algn="ctr"/>
                <a:endParaRPr/>
              </a:p>
            </p:txBody>
          </p:sp>
          <p:sp>
            <p:nvSpPr>
              <p:cNvPr id="35" name="íṡļïďè">
                <a:extLst>
                  <a:ext uri="{FF2B5EF4-FFF2-40B4-BE49-F238E27FC236}">
                    <a16:creationId xmlns:a16="http://schemas.microsoft.com/office/drawing/2014/main" id="{6FC820C3-06C2-2717-0635-54854F27196D}"/>
                  </a:ext>
                </a:extLst>
              </p:cNvPr>
              <p:cNvSpPr/>
              <p:nvPr/>
            </p:nvSpPr>
            <p:spPr bwMode="auto">
              <a:xfrm>
                <a:off x="3624263" y="3802063"/>
                <a:ext cx="112713" cy="185738"/>
              </a:xfrm>
              <a:custGeom>
                <a:avLst/>
                <a:gdLst>
                  <a:gd name="T0" fmla="*/ 119 w 144"/>
                  <a:gd name="T1" fmla="*/ 77 h 236"/>
                  <a:gd name="T2" fmla="*/ 137 w 144"/>
                  <a:gd name="T3" fmla="*/ 125 h 236"/>
                  <a:gd name="T4" fmla="*/ 144 w 144"/>
                  <a:gd name="T5" fmla="*/ 164 h 236"/>
                  <a:gd name="T6" fmla="*/ 140 w 144"/>
                  <a:gd name="T7" fmla="*/ 193 h 236"/>
                  <a:gd name="T8" fmla="*/ 129 w 144"/>
                  <a:gd name="T9" fmla="*/ 211 h 236"/>
                  <a:gd name="T10" fmla="*/ 99 w 144"/>
                  <a:gd name="T11" fmla="*/ 236 h 236"/>
                  <a:gd name="T12" fmla="*/ 94 w 144"/>
                  <a:gd name="T13" fmla="*/ 226 h 236"/>
                  <a:gd name="T14" fmla="*/ 98 w 144"/>
                  <a:gd name="T15" fmla="*/ 222 h 236"/>
                  <a:gd name="T16" fmla="*/ 100 w 144"/>
                  <a:gd name="T17" fmla="*/ 218 h 236"/>
                  <a:gd name="T18" fmla="*/ 99 w 144"/>
                  <a:gd name="T19" fmla="*/ 210 h 236"/>
                  <a:gd name="T20" fmla="*/ 96 w 144"/>
                  <a:gd name="T21" fmla="*/ 201 h 236"/>
                  <a:gd name="T22" fmla="*/ 24 w 144"/>
                  <a:gd name="T23" fmla="*/ 53 h 236"/>
                  <a:gd name="T24" fmla="*/ 19 w 144"/>
                  <a:gd name="T25" fmla="*/ 45 h 236"/>
                  <a:gd name="T26" fmla="*/ 14 w 144"/>
                  <a:gd name="T27" fmla="*/ 41 h 236"/>
                  <a:gd name="T28" fmla="*/ 9 w 144"/>
                  <a:gd name="T29" fmla="*/ 40 h 236"/>
                  <a:gd name="T30" fmla="*/ 5 w 144"/>
                  <a:gd name="T31" fmla="*/ 42 h 236"/>
                  <a:gd name="T32" fmla="*/ 0 w 144"/>
                  <a:gd name="T33" fmla="*/ 31 h 236"/>
                  <a:gd name="T34" fmla="*/ 31 w 144"/>
                  <a:gd name="T35" fmla="*/ 5 h 236"/>
                  <a:gd name="T36" fmla="*/ 47 w 144"/>
                  <a:gd name="T37" fmla="*/ 0 h 236"/>
                  <a:gd name="T38" fmla="*/ 65 w 144"/>
                  <a:gd name="T39" fmla="*/ 6 h 236"/>
                  <a:gd name="T40" fmla="*/ 91 w 144"/>
                  <a:gd name="T41" fmla="*/ 31 h 236"/>
                  <a:gd name="T42" fmla="*/ 119 w 144"/>
                  <a:gd name="T43" fmla="*/ 77 h 236"/>
                  <a:gd name="T44" fmla="*/ 106 w 144"/>
                  <a:gd name="T45" fmla="*/ 87 h 236"/>
                  <a:gd name="T46" fmla="*/ 86 w 144"/>
                  <a:gd name="T47" fmla="*/ 52 h 236"/>
                  <a:gd name="T48" fmla="*/ 67 w 144"/>
                  <a:gd name="T49" fmla="*/ 27 h 236"/>
                  <a:gd name="T50" fmla="*/ 49 w 144"/>
                  <a:gd name="T51" fmla="*/ 16 h 236"/>
                  <a:gd name="T52" fmla="*/ 34 w 144"/>
                  <a:gd name="T53" fmla="*/ 19 h 236"/>
                  <a:gd name="T54" fmla="*/ 30 w 144"/>
                  <a:gd name="T55" fmla="*/ 23 h 236"/>
                  <a:gd name="T56" fmla="*/ 26 w 144"/>
                  <a:gd name="T57" fmla="*/ 27 h 236"/>
                  <a:gd name="T58" fmla="*/ 103 w 144"/>
                  <a:gd name="T59" fmla="*/ 184 h 236"/>
                  <a:gd name="T60" fmla="*/ 114 w 144"/>
                  <a:gd name="T61" fmla="*/ 200 h 236"/>
                  <a:gd name="T62" fmla="*/ 125 w 144"/>
                  <a:gd name="T63" fmla="*/ 198 h 236"/>
                  <a:gd name="T64" fmla="*/ 133 w 144"/>
                  <a:gd name="T65" fmla="*/ 182 h 236"/>
                  <a:gd name="T66" fmla="*/ 132 w 144"/>
                  <a:gd name="T67" fmla="*/ 157 h 236"/>
                  <a:gd name="T68" fmla="*/ 123 w 144"/>
                  <a:gd name="T69" fmla="*/ 125 h 236"/>
                  <a:gd name="T70" fmla="*/ 106 w 144"/>
                  <a:gd name="T71" fmla="*/ 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236">
                    <a:moveTo>
                      <a:pt x="119" y="77"/>
                    </a:moveTo>
                    <a:cubicBezTo>
                      <a:pt x="127" y="94"/>
                      <a:pt x="134" y="110"/>
                      <a:pt x="137" y="125"/>
                    </a:cubicBezTo>
                    <a:cubicBezTo>
                      <a:pt x="141" y="140"/>
                      <a:pt x="144" y="153"/>
                      <a:pt x="144" y="164"/>
                    </a:cubicBezTo>
                    <a:cubicBezTo>
                      <a:pt x="144" y="176"/>
                      <a:pt x="143" y="185"/>
                      <a:pt x="140" y="193"/>
                    </a:cubicBezTo>
                    <a:cubicBezTo>
                      <a:pt x="138" y="201"/>
                      <a:pt x="134" y="207"/>
                      <a:pt x="129" y="211"/>
                    </a:cubicBezTo>
                    <a:cubicBezTo>
                      <a:pt x="99" y="236"/>
                      <a:pt x="99" y="236"/>
                      <a:pt x="99" y="236"/>
                    </a:cubicBezTo>
                    <a:cubicBezTo>
                      <a:pt x="94" y="226"/>
                      <a:pt x="94" y="226"/>
                      <a:pt x="94" y="226"/>
                    </a:cubicBezTo>
                    <a:cubicBezTo>
                      <a:pt x="95" y="225"/>
                      <a:pt x="96" y="224"/>
                      <a:pt x="98" y="222"/>
                    </a:cubicBezTo>
                    <a:cubicBezTo>
                      <a:pt x="99" y="220"/>
                      <a:pt x="100" y="219"/>
                      <a:pt x="100" y="218"/>
                    </a:cubicBezTo>
                    <a:cubicBezTo>
                      <a:pt x="100" y="215"/>
                      <a:pt x="100" y="213"/>
                      <a:pt x="99" y="210"/>
                    </a:cubicBezTo>
                    <a:cubicBezTo>
                      <a:pt x="99" y="207"/>
                      <a:pt x="97" y="204"/>
                      <a:pt x="96" y="201"/>
                    </a:cubicBezTo>
                    <a:cubicBezTo>
                      <a:pt x="24" y="53"/>
                      <a:pt x="24" y="53"/>
                      <a:pt x="24" y="53"/>
                    </a:cubicBezTo>
                    <a:cubicBezTo>
                      <a:pt x="22" y="50"/>
                      <a:pt x="21" y="47"/>
                      <a:pt x="19" y="45"/>
                    </a:cubicBezTo>
                    <a:cubicBezTo>
                      <a:pt x="17" y="43"/>
                      <a:pt x="15" y="41"/>
                      <a:pt x="14" y="41"/>
                    </a:cubicBezTo>
                    <a:cubicBezTo>
                      <a:pt x="12" y="40"/>
                      <a:pt x="10" y="40"/>
                      <a:pt x="9" y="40"/>
                    </a:cubicBezTo>
                    <a:cubicBezTo>
                      <a:pt x="7" y="41"/>
                      <a:pt x="6" y="41"/>
                      <a:pt x="5" y="42"/>
                    </a:cubicBezTo>
                    <a:cubicBezTo>
                      <a:pt x="0" y="31"/>
                      <a:pt x="0" y="31"/>
                      <a:pt x="0" y="31"/>
                    </a:cubicBezTo>
                    <a:cubicBezTo>
                      <a:pt x="31" y="5"/>
                      <a:pt x="31" y="5"/>
                      <a:pt x="31" y="5"/>
                    </a:cubicBezTo>
                    <a:cubicBezTo>
                      <a:pt x="36" y="1"/>
                      <a:pt x="41" y="0"/>
                      <a:pt x="47" y="0"/>
                    </a:cubicBezTo>
                    <a:cubicBezTo>
                      <a:pt x="53" y="0"/>
                      <a:pt x="59" y="2"/>
                      <a:pt x="65" y="6"/>
                    </a:cubicBezTo>
                    <a:cubicBezTo>
                      <a:pt x="74" y="11"/>
                      <a:pt x="82" y="19"/>
                      <a:pt x="91" y="31"/>
                    </a:cubicBezTo>
                    <a:cubicBezTo>
                      <a:pt x="101" y="43"/>
                      <a:pt x="110" y="58"/>
                      <a:pt x="119" y="77"/>
                    </a:cubicBezTo>
                    <a:close/>
                    <a:moveTo>
                      <a:pt x="106" y="87"/>
                    </a:moveTo>
                    <a:cubicBezTo>
                      <a:pt x="100" y="74"/>
                      <a:pt x="93" y="62"/>
                      <a:pt x="86" y="52"/>
                    </a:cubicBezTo>
                    <a:cubicBezTo>
                      <a:pt x="80" y="42"/>
                      <a:pt x="73" y="34"/>
                      <a:pt x="67" y="27"/>
                    </a:cubicBezTo>
                    <a:cubicBezTo>
                      <a:pt x="60" y="21"/>
                      <a:pt x="55" y="18"/>
                      <a:pt x="49" y="16"/>
                    </a:cubicBezTo>
                    <a:cubicBezTo>
                      <a:pt x="43" y="14"/>
                      <a:pt x="38" y="15"/>
                      <a:pt x="34" y="19"/>
                    </a:cubicBezTo>
                    <a:cubicBezTo>
                      <a:pt x="33" y="20"/>
                      <a:pt x="31" y="21"/>
                      <a:pt x="30" y="23"/>
                    </a:cubicBezTo>
                    <a:cubicBezTo>
                      <a:pt x="28" y="25"/>
                      <a:pt x="27" y="26"/>
                      <a:pt x="26" y="27"/>
                    </a:cubicBezTo>
                    <a:cubicBezTo>
                      <a:pt x="103" y="184"/>
                      <a:pt x="103" y="184"/>
                      <a:pt x="103" y="184"/>
                    </a:cubicBezTo>
                    <a:cubicBezTo>
                      <a:pt x="107" y="193"/>
                      <a:pt x="111" y="198"/>
                      <a:pt x="114" y="200"/>
                    </a:cubicBezTo>
                    <a:cubicBezTo>
                      <a:pt x="118" y="202"/>
                      <a:pt x="121" y="201"/>
                      <a:pt x="125" y="198"/>
                    </a:cubicBezTo>
                    <a:cubicBezTo>
                      <a:pt x="129" y="194"/>
                      <a:pt x="132" y="189"/>
                      <a:pt x="133" y="182"/>
                    </a:cubicBezTo>
                    <a:cubicBezTo>
                      <a:pt x="134" y="175"/>
                      <a:pt x="134" y="167"/>
                      <a:pt x="132" y="157"/>
                    </a:cubicBezTo>
                    <a:cubicBezTo>
                      <a:pt x="130" y="148"/>
                      <a:pt x="127" y="137"/>
                      <a:pt x="123" y="125"/>
                    </a:cubicBezTo>
                    <a:cubicBezTo>
                      <a:pt x="119" y="114"/>
                      <a:pt x="113" y="101"/>
                      <a:pt x="106" y="87"/>
                    </a:cubicBezTo>
                    <a:close/>
                  </a:path>
                </a:pathLst>
              </a:custGeom>
              <a:solidFill>
                <a:srgbClr val="898989"/>
              </a:solidFill>
              <a:ln>
                <a:noFill/>
              </a:ln>
            </p:spPr>
            <p:txBody>
              <a:bodyPr anchor="ctr"/>
              <a:lstStyle/>
              <a:p>
                <a:pPr algn="ctr"/>
                <a:endParaRPr/>
              </a:p>
            </p:txBody>
          </p:sp>
          <p:sp>
            <p:nvSpPr>
              <p:cNvPr id="36" name="íṡ1íḍê">
                <a:extLst>
                  <a:ext uri="{FF2B5EF4-FFF2-40B4-BE49-F238E27FC236}">
                    <a16:creationId xmlns:a16="http://schemas.microsoft.com/office/drawing/2014/main" id="{EB1CD5DC-F417-0B16-2FE4-B07535D2A659}"/>
                  </a:ext>
                </a:extLst>
              </p:cNvPr>
              <p:cNvSpPr/>
              <p:nvPr/>
            </p:nvSpPr>
            <p:spPr bwMode="auto">
              <a:xfrm>
                <a:off x="3683001" y="3697288"/>
                <a:ext cx="142875" cy="160338"/>
              </a:xfrm>
              <a:custGeom>
                <a:avLst/>
                <a:gdLst>
                  <a:gd name="T0" fmla="*/ 84 w 183"/>
                  <a:gd name="T1" fmla="*/ 39 h 204"/>
                  <a:gd name="T2" fmla="*/ 82 w 183"/>
                  <a:gd name="T3" fmla="*/ 43 h 204"/>
                  <a:gd name="T4" fmla="*/ 72 w 183"/>
                  <a:gd name="T5" fmla="*/ 37 h 204"/>
                  <a:gd name="T6" fmla="*/ 60 w 183"/>
                  <a:gd name="T7" fmla="*/ 31 h 204"/>
                  <a:gd name="T8" fmla="*/ 49 w 183"/>
                  <a:gd name="T9" fmla="*/ 27 h 204"/>
                  <a:gd name="T10" fmla="*/ 43 w 183"/>
                  <a:gd name="T11" fmla="*/ 27 h 204"/>
                  <a:gd name="T12" fmla="*/ 39 w 183"/>
                  <a:gd name="T13" fmla="*/ 32 h 204"/>
                  <a:gd name="T14" fmla="*/ 36 w 183"/>
                  <a:gd name="T15" fmla="*/ 37 h 204"/>
                  <a:gd name="T16" fmla="*/ 34 w 183"/>
                  <a:gd name="T17" fmla="*/ 41 h 204"/>
                  <a:gd name="T18" fmla="*/ 154 w 183"/>
                  <a:gd name="T19" fmla="*/ 155 h 204"/>
                  <a:gd name="T20" fmla="*/ 161 w 183"/>
                  <a:gd name="T21" fmla="*/ 160 h 204"/>
                  <a:gd name="T22" fmla="*/ 167 w 183"/>
                  <a:gd name="T23" fmla="*/ 161 h 204"/>
                  <a:gd name="T24" fmla="*/ 171 w 183"/>
                  <a:gd name="T25" fmla="*/ 158 h 204"/>
                  <a:gd name="T26" fmla="*/ 176 w 183"/>
                  <a:gd name="T27" fmla="*/ 153 h 204"/>
                  <a:gd name="T28" fmla="*/ 183 w 183"/>
                  <a:gd name="T29" fmla="*/ 161 h 204"/>
                  <a:gd name="T30" fmla="*/ 160 w 183"/>
                  <a:gd name="T31" fmla="*/ 204 h 204"/>
                  <a:gd name="T32" fmla="*/ 152 w 183"/>
                  <a:gd name="T33" fmla="*/ 196 h 204"/>
                  <a:gd name="T34" fmla="*/ 155 w 183"/>
                  <a:gd name="T35" fmla="*/ 190 h 204"/>
                  <a:gd name="T36" fmla="*/ 156 w 183"/>
                  <a:gd name="T37" fmla="*/ 184 h 204"/>
                  <a:gd name="T38" fmla="*/ 154 w 183"/>
                  <a:gd name="T39" fmla="*/ 177 h 204"/>
                  <a:gd name="T40" fmla="*/ 147 w 183"/>
                  <a:gd name="T41" fmla="*/ 169 h 204"/>
                  <a:gd name="T42" fmla="*/ 26 w 183"/>
                  <a:gd name="T43" fmla="*/ 55 h 204"/>
                  <a:gd name="T44" fmla="*/ 24 w 183"/>
                  <a:gd name="T45" fmla="*/ 58 h 204"/>
                  <a:gd name="T46" fmla="*/ 22 w 183"/>
                  <a:gd name="T47" fmla="*/ 63 h 204"/>
                  <a:gd name="T48" fmla="*/ 19 w 183"/>
                  <a:gd name="T49" fmla="*/ 70 h 204"/>
                  <a:gd name="T50" fmla="*/ 21 w 183"/>
                  <a:gd name="T51" fmla="*/ 78 h 204"/>
                  <a:gd name="T52" fmla="*/ 27 w 183"/>
                  <a:gd name="T53" fmla="*/ 90 h 204"/>
                  <a:gd name="T54" fmla="*/ 36 w 183"/>
                  <a:gd name="T55" fmla="*/ 103 h 204"/>
                  <a:gd name="T56" fmla="*/ 43 w 183"/>
                  <a:gd name="T57" fmla="*/ 114 h 204"/>
                  <a:gd name="T58" fmla="*/ 41 w 183"/>
                  <a:gd name="T59" fmla="*/ 118 h 204"/>
                  <a:gd name="T60" fmla="*/ 0 w 183"/>
                  <a:gd name="T61" fmla="*/ 80 h 204"/>
                  <a:gd name="T62" fmla="*/ 44 w 183"/>
                  <a:gd name="T63" fmla="*/ 0 h 204"/>
                  <a:gd name="T64" fmla="*/ 84 w 183"/>
                  <a:gd name="T65"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204">
                    <a:moveTo>
                      <a:pt x="84" y="39"/>
                    </a:moveTo>
                    <a:cubicBezTo>
                      <a:pt x="82" y="43"/>
                      <a:pt x="82" y="43"/>
                      <a:pt x="82" y="43"/>
                    </a:cubicBezTo>
                    <a:cubicBezTo>
                      <a:pt x="79" y="41"/>
                      <a:pt x="76" y="39"/>
                      <a:pt x="72" y="37"/>
                    </a:cubicBezTo>
                    <a:cubicBezTo>
                      <a:pt x="68" y="35"/>
                      <a:pt x="64" y="33"/>
                      <a:pt x="60" y="31"/>
                    </a:cubicBezTo>
                    <a:cubicBezTo>
                      <a:pt x="56" y="29"/>
                      <a:pt x="52" y="28"/>
                      <a:pt x="49" y="27"/>
                    </a:cubicBezTo>
                    <a:cubicBezTo>
                      <a:pt x="46" y="26"/>
                      <a:pt x="44" y="26"/>
                      <a:pt x="43" y="27"/>
                    </a:cubicBezTo>
                    <a:cubicBezTo>
                      <a:pt x="42" y="29"/>
                      <a:pt x="40" y="30"/>
                      <a:pt x="39" y="32"/>
                    </a:cubicBezTo>
                    <a:cubicBezTo>
                      <a:pt x="38" y="34"/>
                      <a:pt x="37" y="36"/>
                      <a:pt x="36" y="37"/>
                    </a:cubicBezTo>
                    <a:cubicBezTo>
                      <a:pt x="34" y="41"/>
                      <a:pt x="34" y="41"/>
                      <a:pt x="34" y="41"/>
                    </a:cubicBezTo>
                    <a:cubicBezTo>
                      <a:pt x="154" y="155"/>
                      <a:pt x="154" y="155"/>
                      <a:pt x="154" y="155"/>
                    </a:cubicBezTo>
                    <a:cubicBezTo>
                      <a:pt x="156" y="157"/>
                      <a:pt x="158" y="158"/>
                      <a:pt x="161" y="160"/>
                    </a:cubicBezTo>
                    <a:cubicBezTo>
                      <a:pt x="163" y="161"/>
                      <a:pt x="165" y="161"/>
                      <a:pt x="167" y="161"/>
                    </a:cubicBezTo>
                    <a:cubicBezTo>
                      <a:pt x="168" y="161"/>
                      <a:pt x="169" y="160"/>
                      <a:pt x="171" y="158"/>
                    </a:cubicBezTo>
                    <a:cubicBezTo>
                      <a:pt x="174" y="156"/>
                      <a:pt x="175" y="155"/>
                      <a:pt x="176" y="153"/>
                    </a:cubicBezTo>
                    <a:cubicBezTo>
                      <a:pt x="183" y="161"/>
                      <a:pt x="183" y="161"/>
                      <a:pt x="183" y="161"/>
                    </a:cubicBezTo>
                    <a:cubicBezTo>
                      <a:pt x="160" y="204"/>
                      <a:pt x="160" y="204"/>
                      <a:pt x="160" y="204"/>
                    </a:cubicBezTo>
                    <a:cubicBezTo>
                      <a:pt x="152" y="196"/>
                      <a:pt x="152" y="196"/>
                      <a:pt x="152" y="196"/>
                    </a:cubicBezTo>
                    <a:cubicBezTo>
                      <a:pt x="153" y="195"/>
                      <a:pt x="154" y="193"/>
                      <a:pt x="155" y="190"/>
                    </a:cubicBezTo>
                    <a:cubicBezTo>
                      <a:pt x="156" y="187"/>
                      <a:pt x="156" y="185"/>
                      <a:pt x="156" y="184"/>
                    </a:cubicBezTo>
                    <a:cubicBezTo>
                      <a:pt x="156" y="181"/>
                      <a:pt x="155" y="179"/>
                      <a:pt x="154" y="177"/>
                    </a:cubicBezTo>
                    <a:cubicBezTo>
                      <a:pt x="152" y="174"/>
                      <a:pt x="150" y="172"/>
                      <a:pt x="147" y="169"/>
                    </a:cubicBezTo>
                    <a:cubicBezTo>
                      <a:pt x="26" y="55"/>
                      <a:pt x="26" y="55"/>
                      <a:pt x="26" y="55"/>
                    </a:cubicBezTo>
                    <a:cubicBezTo>
                      <a:pt x="24" y="58"/>
                      <a:pt x="24" y="58"/>
                      <a:pt x="24" y="58"/>
                    </a:cubicBezTo>
                    <a:cubicBezTo>
                      <a:pt x="24" y="60"/>
                      <a:pt x="23" y="61"/>
                      <a:pt x="22" y="63"/>
                    </a:cubicBezTo>
                    <a:cubicBezTo>
                      <a:pt x="21" y="66"/>
                      <a:pt x="20" y="68"/>
                      <a:pt x="19" y="70"/>
                    </a:cubicBezTo>
                    <a:cubicBezTo>
                      <a:pt x="19" y="71"/>
                      <a:pt x="19" y="74"/>
                      <a:pt x="21" y="78"/>
                    </a:cubicBezTo>
                    <a:cubicBezTo>
                      <a:pt x="23" y="82"/>
                      <a:pt x="25" y="86"/>
                      <a:pt x="27" y="90"/>
                    </a:cubicBezTo>
                    <a:cubicBezTo>
                      <a:pt x="30" y="95"/>
                      <a:pt x="33" y="99"/>
                      <a:pt x="36" y="103"/>
                    </a:cubicBezTo>
                    <a:cubicBezTo>
                      <a:pt x="39" y="108"/>
                      <a:pt x="41" y="111"/>
                      <a:pt x="43" y="114"/>
                    </a:cubicBezTo>
                    <a:cubicBezTo>
                      <a:pt x="41" y="118"/>
                      <a:pt x="41" y="118"/>
                      <a:pt x="41" y="118"/>
                    </a:cubicBezTo>
                    <a:cubicBezTo>
                      <a:pt x="0" y="80"/>
                      <a:pt x="0" y="80"/>
                      <a:pt x="0" y="80"/>
                    </a:cubicBezTo>
                    <a:cubicBezTo>
                      <a:pt x="44" y="0"/>
                      <a:pt x="44" y="0"/>
                      <a:pt x="44" y="0"/>
                    </a:cubicBezTo>
                    <a:lnTo>
                      <a:pt x="84" y="39"/>
                    </a:lnTo>
                    <a:close/>
                  </a:path>
                </a:pathLst>
              </a:custGeom>
              <a:solidFill>
                <a:srgbClr val="898989"/>
              </a:solidFill>
              <a:ln>
                <a:noFill/>
              </a:ln>
            </p:spPr>
            <p:txBody>
              <a:bodyPr anchor="ctr"/>
              <a:lstStyle/>
              <a:p>
                <a:pPr algn="ctr"/>
                <a:endParaRPr/>
              </a:p>
            </p:txBody>
          </p:sp>
          <p:sp>
            <p:nvSpPr>
              <p:cNvPr id="37" name="íṥ1îdê">
                <a:extLst>
                  <a:ext uri="{FF2B5EF4-FFF2-40B4-BE49-F238E27FC236}">
                    <a16:creationId xmlns:a16="http://schemas.microsoft.com/office/drawing/2014/main" id="{A621FF89-0B4B-6561-2E36-D944426C874F}"/>
                  </a:ext>
                </a:extLst>
              </p:cNvPr>
              <p:cNvSpPr/>
              <p:nvPr/>
            </p:nvSpPr>
            <p:spPr bwMode="auto">
              <a:xfrm>
                <a:off x="3717926" y="3638551"/>
                <a:ext cx="152400" cy="160338"/>
              </a:xfrm>
              <a:custGeom>
                <a:avLst/>
                <a:gdLst>
                  <a:gd name="T0" fmla="*/ 149 w 194"/>
                  <a:gd name="T1" fmla="*/ 85 h 203"/>
                  <a:gd name="T2" fmla="*/ 194 w 194"/>
                  <a:gd name="T3" fmla="*/ 125 h 203"/>
                  <a:gd name="T4" fmla="*/ 156 w 194"/>
                  <a:gd name="T5" fmla="*/ 203 h 203"/>
                  <a:gd name="T6" fmla="*/ 148 w 194"/>
                  <a:gd name="T7" fmla="*/ 197 h 203"/>
                  <a:gd name="T8" fmla="*/ 150 w 194"/>
                  <a:gd name="T9" fmla="*/ 191 h 203"/>
                  <a:gd name="T10" fmla="*/ 150 w 194"/>
                  <a:gd name="T11" fmla="*/ 185 h 203"/>
                  <a:gd name="T12" fmla="*/ 148 w 194"/>
                  <a:gd name="T13" fmla="*/ 179 h 203"/>
                  <a:gd name="T14" fmla="*/ 141 w 194"/>
                  <a:gd name="T15" fmla="*/ 172 h 203"/>
                  <a:gd name="T16" fmla="*/ 29 w 194"/>
                  <a:gd name="T17" fmla="*/ 79 h 203"/>
                  <a:gd name="T18" fmla="*/ 22 w 194"/>
                  <a:gd name="T19" fmla="*/ 74 h 203"/>
                  <a:gd name="T20" fmla="*/ 16 w 194"/>
                  <a:gd name="T21" fmla="*/ 73 h 203"/>
                  <a:gd name="T22" fmla="*/ 11 w 194"/>
                  <a:gd name="T23" fmla="*/ 76 h 203"/>
                  <a:gd name="T24" fmla="*/ 8 w 194"/>
                  <a:gd name="T25" fmla="*/ 80 h 203"/>
                  <a:gd name="T26" fmla="*/ 0 w 194"/>
                  <a:gd name="T27" fmla="*/ 73 h 203"/>
                  <a:gd name="T28" fmla="*/ 35 w 194"/>
                  <a:gd name="T29" fmla="*/ 0 h 203"/>
                  <a:gd name="T30" fmla="*/ 73 w 194"/>
                  <a:gd name="T31" fmla="*/ 31 h 203"/>
                  <a:gd name="T32" fmla="*/ 70 w 194"/>
                  <a:gd name="T33" fmla="*/ 36 h 203"/>
                  <a:gd name="T34" fmla="*/ 50 w 194"/>
                  <a:gd name="T35" fmla="*/ 27 h 203"/>
                  <a:gd name="T36" fmla="*/ 36 w 194"/>
                  <a:gd name="T37" fmla="*/ 27 h 203"/>
                  <a:gd name="T38" fmla="*/ 32 w 194"/>
                  <a:gd name="T39" fmla="*/ 32 h 203"/>
                  <a:gd name="T40" fmla="*/ 29 w 194"/>
                  <a:gd name="T41" fmla="*/ 38 h 203"/>
                  <a:gd name="T42" fmla="*/ 22 w 194"/>
                  <a:gd name="T43" fmla="*/ 53 h 203"/>
                  <a:gd name="T44" fmla="*/ 84 w 194"/>
                  <a:gd name="T45" fmla="*/ 105 h 203"/>
                  <a:gd name="T46" fmla="*/ 89 w 194"/>
                  <a:gd name="T47" fmla="*/ 94 h 203"/>
                  <a:gd name="T48" fmla="*/ 91 w 194"/>
                  <a:gd name="T49" fmla="*/ 85 h 203"/>
                  <a:gd name="T50" fmla="*/ 88 w 194"/>
                  <a:gd name="T51" fmla="*/ 76 h 203"/>
                  <a:gd name="T52" fmla="*/ 81 w 194"/>
                  <a:gd name="T53" fmla="*/ 67 h 203"/>
                  <a:gd name="T54" fmla="*/ 71 w 194"/>
                  <a:gd name="T55" fmla="*/ 57 h 203"/>
                  <a:gd name="T56" fmla="*/ 74 w 194"/>
                  <a:gd name="T57" fmla="*/ 52 h 203"/>
                  <a:gd name="T58" fmla="*/ 135 w 194"/>
                  <a:gd name="T59" fmla="*/ 103 h 203"/>
                  <a:gd name="T60" fmla="*/ 132 w 194"/>
                  <a:gd name="T61" fmla="*/ 108 h 203"/>
                  <a:gd name="T62" fmla="*/ 120 w 194"/>
                  <a:gd name="T63" fmla="*/ 100 h 203"/>
                  <a:gd name="T64" fmla="*/ 111 w 194"/>
                  <a:gd name="T65" fmla="*/ 95 h 203"/>
                  <a:gd name="T66" fmla="*/ 103 w 194"/>
                  <a:gd name="T67" fmla="*/ 95 h 203"/>
                  <a:gd name="T68" fmla="*/ 98 w 194"/>
                  <a:gd name="T69" fmla="*/ 101 h 203"/>
                  <a:gd name="T70" fmla="*/ 93 w 194"/>
                  <a:gd name="T71" fmla="*/ 112 h 203"/>
                  <a:gd name="T72" fmla="*/ 140 w 194"/>
                  <a:gd name="T73" fmla="*/ 151 h 203"/>
                  <a:gd name="T74" fmla="*/ 151 w 194"/>
                  <a:gd name="T75" fmla="*/ 160 h 203"/>
                  <a:gd name="T76" fmla="*/ 158 w 194"/>
                  <a:gd name="T77" fmla="*/ 163 h 203"/>
                  <a:gd name="T78" fmla="*/ 163 w 194"/>
                  <a:gd name="T79" fmla="*/ 160 h 203"/>
                  <a:gd name="T80" fmla="*/ 168 w 194"/>
                  <a:gd name="T81" fmla="*/ 152 h 203"/>
                  <a:gd name="T82" fmla="*/ 171 w 194"/>
                  <a:gd name="T83" fmla="*/ 146 h 203"/>
                  <a:gd name="T84" fmla="*/ 173 w 194"/>
                  <a:gd name="T85" fmla="*/ 140 h 203"/>
                  <a:gd name="T86" fmla="*/ 174 w 194"/>
                  <a:gd name="T87" fmla="*/ 133 h 203"/>
                  <a:gd name="T88" fmla="*/ 173 w 194"/>
                  <a:gd name="T89" fmla="*/ 127 h 203"/>
                  <a:gd name="T90" fmla="*/ 160 w 194"/>
                  <a:gd name="T91" fmla="*/ 107 h 203"/>
                  <a:gd name="T92" fmla="*/ 146 w 194"/>
                  <a:gd name="T93" fmla="*/ 89 h 203"/>
                  <a:gd name="T94" fmla="*/ 149 w 194"/>
                  <a:gd name="T95"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03">
                    <a:moveTo>
                      <a:pt x="149" y="85"/>
                    </a:moveTo>
                    <a:cubicBezTo>
                      <a:pt x="194" y="125"/>
                      <a:pt x="194" y="125"/>
                      <a:pt x="194" y="125"/>
                    </a:cubicBezTo>
                    <a:cubicBezTo>
                      <a:pt x="156" y="203"/>
                      <a:pt x="156" y="203"/>
                      <a:pt x="156" y="203"/>
                    </a:cubicBezTo>
                    <a:cubicBezTo>
                      <a:pt x="148" y="197"/>
                      <a:pt x="148" y="197"/>
                      <a:pt x="148" y="197"/>
                    </a:cubicBezTo>
                    <a:cubicBezTo>
                      <a:pt x="149" y="195"/>
                      <a:pt x="149" y="193"/>
                      <a:pt x="150" y="191"/>
                    </a:cubicBezTo>
                    <a:cubicBezTo>
                      <a:pt x="150" y="188"/>
                      <a:pt x="151" y="186"/>
                      <a:pt x="150" y="185"/>
                    </a:cubicBezTo>
                    <a:cubicBezTo>
                      <a:pt x="150" y="183"/>
                      <a:pt x="149" y="181"/>
                      <a:pt x="148" y="179"/>
                    </a:cubicBezTo>
                    <a:cubicBezTo>
                      <a:pt x="146" y="177"/>
                      <a:pt x="144" y="175"/>
                      <a:pt x="141" y="172"/>
                    </a:cubicBezTo>
                    <a:cubicBezTo>
                      <a:pt x="29" y="79"/>
                      <a:pt x="29" y="79"/>
                      <a:pt x="29" y="79"/>
                    </a:cubicBezTo>
                    <a:cubicBezTo>
                      <a:pt x="27" y="77"/>
                      <a:pt x="24" y="75"/>
                      <a:pt x="22" y="74"/>
                    </a:cubicBezTo>
                    <a:cubicBezTo>
                      <a:pt x="20" y="73"/>
                      <a:pt x="18" y="73"/>
                      <a:pt x="16" y="73"/>
                    </a:cubicBezTo>
                    <a:cubicBezTo>
                      <a:pt x="15" y="74"/>
                      <a:pt x="13" y="75"/>
                      <a:pt x="11" y="76"/>
                    </a:cubicBezTo>
                    <a:cubicBezTo>
                      <a:pt x="10" y="78"/>
                      <a:pt x="8" y="79"/>
                      <a:pt x="8" y="80"/>
                    </a:cubicBezTo>
                    <a:cubicBezTo>
                      <a:pt x="0" y="73"/>
                      <a:pt x="0" y="73"/>
                      <a:pt x="0" y="73"/>
                    </a:cubicBezTo>
                    <a:cubicBezTo>
                      <a:pt x="35" y="0"/>
                      <a:pt x="35" y="0"/>
                      <a:pt x="35" y="0"/>
                    </a:cubicBezTo>
                    <a:cubicBezTo>
                      <a:pt x="73" y="31"/>
                      <a:pt x="73" y="31"/>
                      <a:pt x="73" y="31"/>
                    </a:cubicBezTo>
                    <a:cubicBezTo>
                      <a:pt x="70" y="36"/>
                      <a:pt x="70" y="36"/>
                      <a:pt x="70" y="36"/>
                    </a:cubicBezTo>
                    <a:cubicBezTo>
                      <a:pt x="64" y="33"/>
                      <a:pt x="58" y="30"/>
                      <a:pt x="50" y="27"/>
                    </a:cubicBezTo>
                    <a:cubicBezTo>
                      <a:pt x="42" y="25"/>
                      <a:pt x="37" y="25"/>
                      <a:pt x="36" y="27"/>
                    </a:cubicBezTo>
                    <a:cubicBezTo>
                      <a:pt x="35" y="28"/>
                      <a:pt x="34" y="30"/>
                      <a:pt x="32" y="32"/>
                    </a:cubicBezTo>
                    <a:cubicBezTo>
                      <a:pt x="31" y="33"/>
                      <a:pt x="30" y="36"/>
                      <a:pt x="29" y="38"/>
                    </a:cubicBezTo>
                    <a:cubicBezTo>
                      <a:pt x="22" y="53"/>
                      <a:pt x="22" y="53"/>
                      <a:pt x="22" y="53"/>
                    </a:cubicBezTo>
                    <a:cubicBezTo>
                      <a:pt x="84" y="105"/>
                      <a:pt x="84" y="105"/>
                      <a:pt x="84" y="105"/>
                    </a:cubicBezTo>
                    <a:cubicBezTo>
                      <a:pt x="89" y="94"/>
                      <a:pt x="89" y="94"/>
                      <a:pt x="89" y="94"/>
                    </a:cubicBezTo>
                    <a:cubicBezTo>
                      <a:pt x="91" y="91"/>
                      <a:pt x="91" y="88"/>
                      <a:pt x="91" y="85"/>
                    </a:cubicBezTo>
                    <a:cubicBezTo>
                      <a:pt x="91" y="83"/>
                      <a:pt x="90" y="80"/>
                      <a:pt x="88" y="76"/>
                    </a:cubicBezTo>
                    <a:cubicBezTo>
                      <a:pt x="86" y="74"/>
                      <a:pt x="84" y="71"/>
                      <a:pt x="81" y="67"/>
                    </a:cubicBezTo>
                    <a:cubicBezTo>
                      <a:pt x="77" y="63"/>
                      <a:pt x="74" y="60"/>
                      <a:pt x="71" y="57"/>
                    </a:cubicBezTo>
                    <a:cubicBezTo>
                      <a:pt x="74" y="52"/>
                      <a:pt x="74" y="52"/>
                      <a:pt x="74" y="52"/>
                    </a:cubicBezTo>
                    <a:cubicBezTo>
                      <a:pt x="135" y="103"/>
                      <a:pt x="135" y="103"/>
                      <a:pt x="135" y="103"/>
                    </a:cubicBezTo>
                    <a:cubicBezTo>
                      <a:pt x="132" y="108"/>
                      <a:pt x="132" y="108"/>
                      <a:pt x="132" y="108"/>
                    </a:cubicBezTo>
                    <a:cubicBezTo>
                      <a:pt x="129" y="105"/>
                      <a:pt x="125" y="103"/>
                      <a:pt x="120" y="100"/>
                    </a:cubicBezTo>
                    <a:cubicBezTo>
                      <a:pt x="116" y="98"/>
                      <a:pt x="113" y="96"/>
                      <a:pt x="111" y="95"/>
                    </a:cubicBezTo>
                    <a:cubicBezTo>
                      <a:pt x="107" y="94"/>
                      <a:pt x="104" y="94"/>
                      <a:pt x="103" y="95"/>
                    </a:cubicBezTo>
                    <a:cubicBezTo>
                      <a:pt x="101" y="96"/>
                      <a:pt x="99" y="98"/>
                      <a:pt x="98" y="101"/>
                    </a:cubicBezTo>
                    <a:cubicBezTo>
                      <a:pt x="93" y="112"/>
                      <a:pt x="93" y="112"/>
                      <a:pt x="93" y="112"/>
                    </a:cubicBezTo>
                    <a:cubicBezTo>
                      <a:pt x="140" y="151"/>
                      <a:pt x="140" y="151"/>
                      <a:pt x="140" y="151"/>
                    </a:cubicBezTo>
                    <a:cubicBezTo>
                      <a:pt x="144" y="155"/>
                      <a:pt x="148" y="158"/>
                      <a:pt x="151" y="160"/>
                    </a:cubicBezTo>
                    <a:cubicBezTo>
                      <a:pt x="154" y="162"/>
                      <a:pt x="156" y="163"/>
                      <a:pt x="158" y="163"/>
                    </a:cubicBezTo>
                    <a:cubicBezTo>
                      <a:pt x="160" y="163"/>
                      <a:pt x="162" y="162"/>
                      <a:pt x="163" y="160"/>
                    </a:cubicBezTo>
                    <a:cubicBezTo>
                      <a:pt x="165" y="158"/>
                      <a:pt x="166" y="156"/>
                      <a:pt x="168" y="152"/>
                    </a:cubicBezTo>
                    <a:cubicBezTo>
                      <a:pt x="169" y="151"/>
                      <a:pt x="170" y="149"/>
                      <a:pt x="171" y="146"/>
                    </a:cubicBezTo>
                    <a:cubicBezTo>
                      <a:pt x="172" y="144"/>
                      <a:pt x="173" y="142"/>
                      <a:pt x="173" y="140"/>
                    </a:cubicBezTo>
                    <a:cubicBezTo>
                      <a:pt x="174" y="138"/>
                      <a:pt x="174" y="136"/>
                      <a:pt x="174" y="133"/>
                    </a:cubicBezTo>
                    <a:cubicBezTo>
                      <a:pt x="174" y="131"/>
                      <a:pt x="174" y="129"/>
                      <a:pt x="173" y="127"/>
                    </a:cubicBezTo>
                    <a:cubicBezTo>
                      <a:pt x="170" y="122"/>
                      <a:pt x="166" y="115"/>
                      <a:pt x="160" y="107"/>
                    </a:cubicBezTo>
                    <a:cubicBezTo>
                      <a:pt x="154" y="99"/>
                      <a:pt x="149" y="93"/>
                      <a:pt x="146" y="89"/>
                    </a:cubicBezTo>
                    <a:lnTo>
                      <a:pt x="149" y="85"/>
                    </a:lnTo>
                    <a:close/>
                  </a:path>
                </a:pathLst>
              </a:custGeom>
              <a:solidFill>
                <a:srgbClr val="898989"/>
              </a:solidFill>
              <a:ln>
                <a:noFill/>
              </a:ln>
            </p:spPr>
            <p:txBody>
              <a:bodyPr anchor="ctr"/>
              <a:lstStyle/>
              <a:p>
                <a:pPr algn="ctr"/>
                <a:endParaRPr/>
              </a:p>
            </p:txBody>
          </p:sp>
          <p:sp>
            <p:nvSpPr>
              <p:cNvPr id="38" name="íṧḻïďé">
                <a:extLst>
                  <a:ext uri="{FF2B5EF4-FFF2-40B4-BE49-F238E27FC236}">
                    <a16:creationId xmlns:a16="http://schemas.microsoft.com/office/drawing/2014/main" id="{15D0F97D-764C-DC67-1957-1F58A7978FF0}"/>
                  </a:ext>
                </a:extLst>
              </p:cNvPr>
              <p:cNvSpPr/>
              <p:nvPr/>
            </p:nvSpPr>
            <p:spPr bwMode="auto">
              <a:xfrm>
                <a:off x="3756026" y="3581401"/>
                <a:ext cx="144463" cy="115888"/>
              </a:xfrm>
              <a:custGeom>
                <a:avLst/>
                <a:gdLst>
                  <a:gd name="T0" fmla="*/ 182 w 184"/>
                  <a:gd name="T1" fmla="*/ 126 h 148"/>
                  <a:gd name="T2" fmla="*/ 170 w 184"/>
                  <a:gd name="T3" fmla="*/ 141 h 148"/>
                  <a:gd name="T4" fmla="*/ 148 w 184"/>
                  <a:gd name="T5" fmla="*/ 147 h 148"/>
                  <a:gd name="T6" fmla="*/ 117 w 184"/>
                  <a:gd name="T7" fmla="*/ 144 h 148"/>
                  <a:gd name="T8" fmla="*/ 79 w 184"/>
                  <a:gd name="T9" fmla="*/ 129 h 148"/>
                  <a:gd name="T10" fmla="*/ 43 w 184"/>
                  <a:gd name="T11" fmla="*/ 107 h 148"/>
                  <a:gd name="T12" fmla="*/ 17 w 184"/>
                  <a:gd name="T13" fmla="*/ 81 h 148"/>
                  <a:gd name="T14" fmla="*/ 3 w 184"/>
                  <a:gd name="T15" fmla="*/ 56 h 148"/>
                  <a:gd name="T16" fmla="*/ 2 w 184"/>
                  <a:gd name="T17" fmla="*/ 33 h 148"/>
                  <a:gd name="T18" fmla="*/ 9 w 184"/>
                  <a:gd name="T19" fmla="*/ 21 h 148"/>
                  <a:gd name="T20" fmla="*/ 21 w 184"/>
                  <a:gd name="T21" fmla="*/ 13 h 148"/>
                  <a:gd name="T22" fmla="*/ 14 w 184"/>
                  <a:gd name="T23" fmla="*/ 6 h 148"/>
                  <a:gd name="T24" fmla="*/ 16 w 184"/>
                  <a:gd name="T25" fmla="*/ 0 h 148"/>
                  <a:gd name="T26" fmla="*/ 77 w 184"/>
                  <a:gd name="T27" fmla="*/ 30 h 148"/>
                  <a:gd name="T28" fmla="*/ 76 w 184"/>
                  <a:gd name="T29" fmla="*/ 36 h 148"/>
                  <a:gd name="T30" fmla="*/ 55 w 184"/>
                  <a:gd name="T31" fmla="*/ 30 h 148"/>
                  <a:gd name="T32" fmla="*/ 36 w 184"/>
                  <a:gd name="T33" fmla="*/ 27 h 148"/>
                  <a:gd name="T34" fmla="*/ 20 w 184"/>
                  <a:gd name="T35" fmla="*/ 29 h 148"/>
                  <a:gd name="T36" fmla="*/ 12 w 184"/>
                  <a:gd name="T37" fmla="*/ 38 h 148"/>
                  <a:gd name="T38" fmla="*/ 14 w 184"/>
                  <a:gd name="T39" fmla="*/ 54 h 148"/>
                  <a:gd name="T40" fmla="*/ 26 w 184"/>
                  <a:gd name="T41" fmla="*/ 72 h 148"/>
                  <a:gd name="T42" fmla="*/ 49 w 184"/>
                  <a:gd name="T43" fmla="*/ 91 h 148"/>
                  <a:gd name="T44" fmla="*/ 83 w 184"/>
                  <a:gd name="T45" fmla="*/ 111 h 148"/>
                  <a:gd name="T46" fmla="*/ 114 w 184"/>
                  <a:gd name="T47" fmla="*/ 123 h 148"/>
                  <a:gd name="T48" fmla="*/ 140 w 184"/>
                  <a:gd name="T49" fmla="*/ 128 h 148"/>
                  <a:gd name="T50" fmla="*/ 159 w 184"/>
                  <a:gd name="T51" fmla="*/ 125 h 148"/>
                  <a:gd name="T52" fmla="*/ 169 w 184"/>
                  <a:gd name="T53" fmla="*/ 114 h 148"/>
                  <a:gd name="T54" fmla="*/ 170 w 184"/>
                  <a:gd name="T55" fmla="*/ 101 h 148"/>
                  <a:gd name="T56" fmla="*/ 164 w 184"/>
                  <a:gd name="T57" fmla="*/ 88 h 148"/>
                  <a:gd name="T58" fmla="*/ 154 w 184"/>
                  <a:gd name="T59" fmla="*/ 76 h 148"/>
                  <a:gd name="T60" fmla="*/ 140 w 184"/>
                  <a:gd name="T61" fmla="*/ 64 h 148"/>
                  <a:gd name="T62" fmla="*/ 146 w 184"/>
                  <a:gd name="T63" fmla="*/ 60 h 148"/>
                  <a:gd name="T64" fmla="*/ 178 w 184"/>
                  <a:gd name="T65" fmla="*/ 95 h 148"/>
                  <a:gd name="T66" fmla="*/ 182 w 184"/>
                  <a:gd name="T67"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48">
                    <a:moveTo>
                      <a:pt x="182" y="126"/>
                    </a:moveTo>
                    <a:cubicBezTo>
                      <a:pt x="180" y="132"/>
                      <a:pt x="176" y="137"/>
                      <a:pt x="170" y="141"/>
                    </a:cubicBezTo>
                    <a:cubicBezTo>
                      <a:pt x="165" y="145"/>
                      <a:pt x="157" y="147"/>
                      <a:pt x="148" y="147"/>
                    </a:cubicBezTo>
                    <a:cubicBezTo>
                      <a:pt x="139" y="148"/>
                      <a:pt x="129" y="147"/>
                      <a:pt x="117" y="144"/>
                    </a:cubicBezTo>
                    <a:cubicBezTo>
                      <a:pt x="106" y="141"/>
                      <a:pt x="93" y="136"/>
                      <a:pt x="79" y="129"/>
                    </a:cubicBezTo>
                    <a:cubicBezTo>
                      <a:pt x="65" y="122"/>
                      <a:pt x="53" y="115"/>
                      <a:pt x="43" y="107"/>
                    </a:cubicBezTo>
                    <a:cubicBezTo>
                      <a:pt x="32" y="98"/>
                      <a:pt x="24" y="90"/>
                      <a:pt x="17" y="81"/>
                    </a:cubicBezTo>
                    <a:cubicBezTo>
                      <a:pt x="10" y="73"/>
                      <a:pt x="5" y="64"/>
                      <a:pt x="3" y="56"/>
                    </a:cubicBezTo>
                    <a:cubicBezTo>
                      <a:pt x="0" y="48"/>
                      <a:pt x="0" y="40"/>
                      <a:pt x="2" y="33"/>
                    </a:cubicBezTo>
                    <a:cubicBezTo>
                      <a:pt x="3" y="28"/>
                      <a:pt x="6" y="24"/>
                      <a:pt x="9" y="21"/>
                    </a:cubicBezTo>
                    <a:cubicBezTo>
                      <a:pt x="12" y="18"/>
                      <a:pt x="17" y="15"/>
                      <a:pt x="21" y="13"/>
                    </a:cubicBezTo>
                    <a:cubicBezTo>
                      <a:pt x="14" y="6"/>
                      <a:pt x="14" y="6"/>
                      <a:pt x="14" y="6"/>
                    </a:cubicBezTo>
                    <a:cubicBezTo>
                      <a:pt x="16" y="0"/>
                      <a:pt x="16" y="0"/>
                      <a:pt x="16" y="0"/>
                    </a:cubicBezTo>
                    <a:cubicBezTo>
                      <a:pt x="77" y="30"/>
                      <a:pt x="77" y="30"/>
                      <a:pt x="77" y="30"/>
                    </a:cubicBezTo>
                    <a:cubicBezTo>
                      <a:pt x="76" y="36"/>
                      <a:pt x="76" y="36"/>
                      <a:pt x="76" y="36"/>
                    </a:cubicBezTo>
                    <a:cubicBezTo>
                      <a:pt x="70" y="34"/>
                      <a:pt x="63" y="32"/>
                      <a:pt x="55" y="30"/>
                    </a:cubicBezTo>
                    <a:cubicBezTo>
                      <a:pt x="48" y="28"/>
                      <a:pt x="41" y="27"/>
                      <a:pt x="36" y="27"/>
                    </a:cubicBezTo>
                    <a:cubicBezTo>
                      <a:pt x="30" y="26"/>
                      <a:pt x="24" y="27"/>
                      <a:pt x="20" y="29"/>
                    </a:cubicBezTo>
                    <a:cubicBezTo>
                      <a:pt x="16" y="30"/>
                      <a:pt x="14" y="33"/>
                      <a:pt x="12" y="38"/>
                    </a:cubicBezTo>
                    <a:cubicBezTo>
                      <a:pt x="11" y="42"/>
                      <a:pt x="12" y="48"/>
                      <a:pt x="14" y="54"/>
                    </a:cubicBezTo>
                    <a:cubicBezTo>
                      <a:pt x="16" y="59"/>
                      <a:pt x="20" y="66"/>
                      <a:pt x="26" y="72"/>
                    </a:cubicBezTo>
                    <a:cubicBezTo>
                      <a:pt x="32" y="78"/>
                      <a:pt x="40" y="85"/>
                      <a:pt x="49" y="91"/>
                    </a:cubicBezTo>
                    <a:cubicBezTo>
                      <a:pt x="59" y="98"/>
                      <a:pt x="70" y="104"/>
                      <a:pt x="83" y="111"/>
                    </a:cubicBezTo>
                    <a:cubicBezTo>
                      <a:pt x="94" y="116"/>
                      <a:pt x="104" y="120"/>
                      <a:pt x="114" y="123"/>
                    </a:cubicBezTo>
                    <a:cubicBezTo>
                      <a:pt x="123" y="126"/>
                      <a:pt x="132" y="128"/>
                      <a:pt x="140" y="128"/>
                    </a:cubicBezTo>
                    <a:cubicBezTo>
                      <a:pt x="148" y="129"/>
                      <a:pt x="154" y="127"/>
                      <a:pt x="159" y="125"/>
                    </a:cubicBezTo>
                    <a:cubicBezTo>
                      <a:pt x="165" y="123"/>
                      <a:pt x="168" y="119"/>
                      <a:pt x="169" y="114"/>
                    </a:cubicBezTo>
                    <a:cubicBezTo>
                      <a:pt x="171" y="110"/>
                      <a:pt x="171" y="105"/>
                      <a:pt x="170" y="101"/>
                    </a:cubicBezTo>
                    <a:cubicBezTo>
                      <a:pt x="168" y="97"/>
                      <a:pt x="167" y="92"/>
                      <a:pt x="164" y="88"/>
                    </a:cubicBezTo>
                    <a:cubicBezTo>
                      <a:pt x="161" y="84"/>
                      <a:pt x="158" y="80"/>
                      <a:pt x="154" y="76"/>
                    </a:cubicBezTo>
                    <a:cubicBezTo>
                      <a:pt x="150" y="71"/>
                      <a:pt x="145" y="67"/>
                      <a:pt x="140" y="64"/>
                    </a:cubicBezTo>
                    <a:cubicBezTo>
                      <a:pt x="146" y="60"/>
                      <a:pt x="146" y="60"/>
                      <a:pt x="146" y="60"/>
                    </a:cubicBezTo>
                    <a:cubicBezTo>
                      <a:pt x="162" y="73"/>
                      <a:pt x="172" y="85"/>
                      <a:pt x="178" y="95"/>
                    </a:cubicBezTo>
                    <a:cubicBezTo>
                      <a:pt x="183" y="106"/>
                      <a:pt x="184" y="116"/>
                      <a:pt x="182" y="126"/>
                    </a:cubicBezTo>
                    <a:close/>
                  </a:path>
                </a:pathLst>
              </a:custGeom>
              <a:solidFill>
                <a:srgbClr val="898989"/>
              </a:solidFill>
              <a:ln>
                <a:noFill/>
              </a:ln>
            </p:spPr>
            <p:txBody>
              <a:bodyPr anchor="ctr"/>
              <a:lstStyle/>
              <a:p>
                <a:pPr algn="ctr"/>
                <a:endParaRPr/>
              </a:p>
            </p:txBody>
          </p:sp>
          <p:sp>
            <p:nvSpPr>
              <p:cNvPr id="39" name="iSlídè">
                <a:extLst>
                  <a:ext uri="{FF2B5EF4-FFF2-40B4-BE49-F238E27FC236}">
                    <a16:creationId xmlns:a16="http://schemas.microsoft.com/office/drawing/2014/main" id="{071DD0B2-3CE3-1410-3A45-65937979F0EF}"/>
                  </a:ext>
                </a:extLst>
              </p:cNvPr>
              <p:cNvSpPr/>
              <p:nvPr/>
            </p:nvSpPr>
            <p:spPr bwMode="auto">
              <a:xfrm>
                <a:off x="3767138" y="3487738"/>
                <a:ext cx="155575" cy="131763"/>
              </a:xfrm>
              <a:custGeom>
                <a:avLst/>
                <a:gdLst>
                  <a:gd name="T0" fmla="*/ 199 w 199"/>
                  <a:gd name="T1" fmla="*/ 54 h 167"/>
                  <a:gd name="T2" fmla="*/ 191 w 199"/>
                  <a:gd name="T3" fmla="*/ 99 h 167"/>
                  <a:gd name="T4" fmla="*/ 182 w 199"/>
                  <a:gd name="T5" fmla="*/ 97 h 167"/>
                  <a:gd name="T6" fmla="*/ 183 w 199"/>
                  <a:gd name="T7" fmla="*/ 91 h 167"/>
                  <a:gd name="T8" fmla="*/ 182 w 199"/>
                  <a:gd name="T9" fmla="*/ 86 h 167"/>
                  <a:gd name="T10" fmla="*/ 178 w 199"/>
                  <a:gd name="T11" fmla="*/ 81 h 167"/>
                  <a:gd name="T12" fmla="*/ 170 w 199"/>
                  <a:gd name="T13" fmla="*/ 77 h 167"/>
                  <a:gd name="T14" fmla="*/ 106 w 199"/>
                  <a:gd name="T15" fmla="*/ 58 h 167"/>
                  <a:gd name="T16" fmla="*/ 97 w 199"/>
                  <a:gd name="T17" fmla="*/ 109 h 167"/>
                  <a:gd name="T18" fmla="*/ 160 w 199"/>
                  <a:gd name="T19" fmla="*/ 128 h 167"/>
                  <a:gd name="T20" fmla="*/ 167 w 199"/>
                  <a:gd name="T21" fmla="*/ 130 h 167"/>
                  <a:gd name="T22" fmla="*/ 173 w 199"/>
                  <a:gd name="T23" fmla="*/ 128 h 167"/>
                  <a:gd name="T24" fmla="*/ 176 w 199"/>
                  <a:gd name="T25" fmla="*/ 124 h 167"/>
                  <a:gd name="T26" fmla="*/ 178 w 199"/>
                  <a:gd name="T27" fmla="*/ 119 h 167"/>
                  <a:gd name="T28" fmla="*/ 187 w 199"/>
                  <a:gd name="T29" fmla="*/ 122 h 167"/>
                  <a:gd name="T30" fmla="*/ 180 w 199"/>
                  <a:gd name="T31" fmla="*/ 167 h 167"/>
                  <a:gd name="T32" fmla="*/ 171 w 199"/>
                  <a:gd name="T33" fmla="*/ 164 h 167"/>
                  <a:gd name="T34" fmla="*/ 171 w 199"/>
                  <a:gd name="T35" fmla="*/ 159 h 167"/>
                  <a:gd name="T36" fmla="*/ 170 w 199"/>
                  <a:gd name="T37" fmla="*/ 154 h 167"/>
                  <a:gd name="T38" fmla="*/ 166 w 199"/>
                  <a:gd name="T39" fmla="*/ 149 h 167"/>
                  <a:gd name="T40" fmla="*/ 158 w 199"/>
                  <a:gd name="T41" fmla="*/ 145 h 167"/>
                  <a:gd name="T42" fmla="*/ 28 w 199"/>
                  <a:gd name="T43" fmla="*/ 106 h 167"/>
                  <a:gd name="T44" fmla="*/ 21 w 199"/>
                  <a:gd name="T45" fmla="*/ 105 h 167"/>
                  <a:gd name="T46" fmla="*/ 15 w 199"/>
                  <a:gd name="T47" fmla="*/ 107 h 167"/>
                  <a:gd name="T48" fmla="*/ 11 w 199"/>
                  <a:gd name="T49" fmla="*/ 111 h 167"/>
                  <a:gd name="T50" fmla="*/ 9 w 199"/>
                  <a:gd name="T51" fmla="*/ 115 h 167"/>
                  <a:gd name="T52" fmla="*/ 0 w 199"/>
                  <a:gd name="T53" fmla="*/ 113 h 167"/>
                  <a:gd name="T54" fmla="*/ 7 w 199"/>
                  <a:gd name="T55" fmla="*/ 67 h 167"/>
                  <a:gd name="T56" fmla="*/ 16 w 199"/>
                  <a:gd name="T57" fmla="*/ 70 h 167"/>
                  <a:gd name="T58" fmla="*/ 17 w 199"/>
                  <a:gd name="T59" fmla="*/ 76 h 167"/>
                  <a:gd name="T60" fmla="*/ 18 w 199"/>
                  <a:gd name="T61" fmla="*/ 81 h 167"/>
                  <a:gd name="T62" fmla="*/ 22 w 199"/>
                  <a:gd name="T63" fmla="*/ 86 h 167"/>
                  <a:gd name="T64" fmla="*/ 30 w 199"/>
                  <a:gd name="T65" fmla="*/ 89 h 167"/>
                  <a:gd name="T66" fmla="*/ 86 w 199"/>
                  <a:gd name="T67" fmla="*/ 106 h 167"/>
                  <a:gd name="T68" fmla="*/ 95 w 199"/>
                  <a:gd name="T69" fmla="*/ 55 h 167"/>
                  <a:gd name="T70" fmla="*/ 40 w 199"/>
                  <a:gd name="T71" fmla="*/ 38 h 167"/>
                  <a:gd name="T72" fmla="*/ 32 w 199"/>
                  <a:gd name="T73" fmla="*/ 37 h 167"/>
                  <a:gd name="T74" fmla="*/ 27 w 199"/>
                  <a:gd name="T75" fmla="*/ 39 h 167"/>
                  <a:gd name="T76" fmla="*/ 23 w 199"/>
                  <a:gd name="T77" fmla="*/ 43 h 167"/>
                  <a:gd name="T78" fmla="*/ 20 w 199"/>
                  <a:gd name="T79" fmla="*/ 48 h 167"/>
                  <a:gd name="T80" fmla="*/ 11 w 199"/>
                  <a:gd name="T81" fmla="*/ 45 h 167"/>
                  <a:gd name="T82" fmla="*/ 19 w 199"/>
                  <a:gd name="T83" fmla="*/ 0 h 167"/>
                  <a:gd name="T84" fmla="*/ 28 w 199"/>
                  <a:gd name="T85" fmla="*/ 2 h 167"/>
                  <a:gd name="T86" fmla="*/ 29 w 199"/>
                  <a:gd name="T87" fmla="*/ 8 h 167"/>
                  <a:gd name="T88" fmla="*/ 30 w 199"/>
                  <a:gd name="T89" fmla="*/ 13 h 167"/>
                  <a:gd name="T90" fmla="*/ 34 w 199"/>
                  <a:gd name="T91" fmla="*/ 18 h 167"/>
                  <a:gd name="T92" fmla="*/ 42 w 199"/>
                  <a:gd name="T93" fmla="*/ 21 h 167"/>
                  <a:gd name="T94" fmla="*/ 171 w 199"/>
                  <a:gd name="T95" fmla="*/ 61 h 167"/>
                  <a:gd name="T96" fmla="*/ 179 w 199"/>
                  <a:gd name="T97" fmla="*/ 62 h 167"/>
                  <a:gd name="T98" fmla="*/ 185 w 199"/>
                  <a:gd name="T99" fmla="*/ 60 h 167"/>
                  <a:gd name="T100" fmla="*/ 188 w 199"/>
                  <a:gd name="T101" fmla="*/ 56 h 167"/>
                  <a:gd name="T102" fmla="*/ 190 w 199"/>
                  <a:gd name="T103" fmla="*/ 51 h 167"/>
                  <a:gd name="T104" fmla="*/ 199 w 199"/>
                  <a:gd name="T105"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67">
                    <a:moveTo>
                      <a:pt x="199" y="54"/>
                    </a:moveTo>
                    <a:cubicBezTo>
                      <a:pt x="191" y="99"/>
                      <a:pt x="191" y="99"/>
                      <a:pt x="191" y="99"/>
                    </a:cubicBezTo>
                    <a:cubicBezTo>
                      <a:pt x="182" y="97"/>
                      <a:pt x="182" y="97"/>
                      <a:pt x="182" y="97"/>
                    </a:cubicBezTo>
                    <a:cubicBezTo>
                      <a:pt x="182" y="95"/>
                      <a:pt x="182" y="93"/>
                      <a:pt x="183" y="91"/>
                    </a:cubicBezTo>
                    <a:cubicBezTo>
                      <a:pt x="183" y="89"/>
                      <a:pt x="182" y="87"/>
                      <a:pt x="182" y="86"/>
                    </a:cubicBezTo>
                    <a:cubicBezTo>
                      <a:pt x="181" y="84"/>
                      <a:pt x="180" y="82"/>
                      <a:pt x="178" y="81"/>
                    </a:cubicBezTo>
                    <a:cubicBezTo>
                      <a:pt x="176" y="80"/>
                      <a:pt x="173" y="78"/>
                      <a:pt x="170" y="77"/>
                    </a:cubicBezTo>
                    <a:cubicBezTo>
                      <a:pt x="106" y="58"/>
                      <a:pt x="106" y="58"/>
                      <a:pt x="106" y="58"/>
                    </a:cubicBezTo>
                    <a:cubicBezTo>
                      <a:pt x="97" y="109"/>
                      <a:pt x="97" y="109"/>
                      <a:pt x="97" y="109"/>
                    </a:cubicBezTo>
                    <a:cubicBezTo>
                      <a:pt x="160" y="128"/>
                      <a:pt x="160" y="128"/>
                      <a:pt x="160" y="128"/>
                    </a:cubicBezTo>
                    <a:cubicBezTo>
                      <a:pt x="163" y="129"/>
                      <a:pt x="165" y="130"/>
                      <a:pt x="167" y="130"/>
                    </a:cubicBezTo>
                    <a:cubicBezTo>
                      <a:pt x="169" y="130"/>
                      <a:pt x="171" y="129"/>
                      <a:pt x="173" y="128"/>
                    </a:cubicBezTo>
                    <a:cubicBezTo>
                      <a:pt x="174" y="127"/>
                      <a:pt x="175" y="126"/>
                      <a:pt x="176" y="124"/>
                    </a:cubicBezTo>
                    <a:cubicBezTo>
                      <a:pt x="177" y="122"/>
                      <a:pt x="178" y="120"/>
                      <a:pt x="178" y="119"/>
                    </a:cubicBezTo>
                    <a:cubicBezTo>
                      <a:pt x="187" y="122"/>
                      <a:pt x="187" y="122"/>
                      <a:pt x="187" y="122"/>
                    </a:cubicBezTo>
                    <a:cubicBezTo>
                      <a:pt x="180" y="167"/>
                      <a:pt x="180" y="167"/>
                      <a:pt x="180" y="167"/>
                    </a:cubicBezTo>
                    <a:cubicBezTo>
                      <a:pt x="171" y="164"/>
                      <a:pt x="171" y="164"/>
                      <a:pt x="171" y="164"/>
                    </a:cubicBezTo>
                    <a:cubicBezTo>
                      <a:pt x="171" y="163"/>
                      <a:pt x="171" y="161"/>
                      <a:pt x="171" y="159"/>
                    </a:cubicBezTo>
                    <a:cubicBezTo>
                      <a:pt x="171" y="156"/>
                      <a:pt x="171" y="155"/>
                      <a:pt x="170" y="154"/>
                    </a:cubicBezTo>
                    <a:cubicBezTo>
                      <a:pt x="169" y="152"/>
                      <a:pt x="168" y="150"/>
                      <a:pt x="166" y="149"/>
                    </a:cubicBezTo>
                    <a:cubicBezTo>
                      <a:pt x="164" y="147"/>
                      <a:pt x="161" y="146"/>
                      <a:pt x="158" y="145"/>
                    </a:cubicBezTo>
                    <a:cubicBezTo>
                      <a:pt x="28" y="106"/>
                      <a:pt x="28" y="106"/>
                      <a:pt x="28" y="106"/>
                    </a:cubicBezTo>
                    <a:cubicBezTo>
                      <a:pt x="26" y="105"/>
                      <a:pt x="23" y="105"/>
                      <a:pt x="21" y="105"/>
                    </a:cubicBezTo>
                    <a:cubicBezTo>
                      <a:pt x="18" y="105"/>
                      <a:pt x="16" y="105"/>
                      <a:pt x="15" y="107"/>
                    </a:cubicBezTo>
                    <a:cubicBezTo>
                      <a:pt x="13" y="108"/>
                      <a:pt x="12" y="109"/>
                      <a:pt x="11" y="111"/>
                    </a:cubicBezTo>
                    <a:cubicBezTo>
                      <a:pt x="10" y="113"/>
                      <a:pt x="9" y="114"/>
                      <a:pt x="9" y="115"/>
                    </a:cubicBezTo>
                    <a:cubicBezTo>
                      <a:pt x="0" y="113"/>
                      <a:pt x="0" y="113"/>
                      <a:pt x="0" y="113"/>
                    </a:cubicBezTo>
                    <a:cubicBezTo>
                      <a:pt x="7" y="67"/>
                      <a:pt x="7" y="67"/>
                      <a:pt x="7" y="67"/>
                    </a:cubicBezTo>
                    <a:cubicBezTo>
                      <a:pt x="16" y="70"/>
                      <a:pt x="16" y="70"/>
                      <a:pt x="16" y="70"/>
                    </a:cubicBezTo>
                    <a:cubicBezTo>
                      <a:pt x="16" y="72"/>
                      <a:pt x="16" y="73"/>
                      <a:pt x="17" y="76"/>
                    </a:cubicBezTo>
                    <a:cubicBezTo>
                      <a:pt x="17" y="78"/>
                      <a:pt x="17" y="80"/>
                      <a:pt x="18" y="81"/>
                    </a:cubicBezTo>
                    <a:cubicBezTo>
                      <a:pt x="19" y="83"/>
                      <a:pt x="20" y="85"/>
                      <a:pt x="22" y="86"/>
                    </a:cubicBezTo>
                    <a:cubicBezTo>
                      <a:pt x="25" y="87"/>
                      <a:pt x="27" y="88"/>
                      <a:pt x="30" y="89"/>
                    </a:cubicBezTo>
                    <a:cubicBezTo>
                      <a:pt x="86" y="106"/>
                      <a:pt x="86" y="106"/>
                      <a:pt x="86" y="106"/>
                    </a:cubicBezTo>
                    <a:cubicBezTo>
                      <a:pt x="95" y="55"/>
                      <a:pt x="95" y="55"/>
                      <a:pt x="95" y="55"/>
                    </a:cubicBezTo>
                    <a:cubicBezTo>
                      <a:pt x="40" y="38"/>
                      <a:pt x="40" y="38"/>
                      <a:pt x="40" y="38"/>
                    </a:cubicBezTo>
                    <a:cubicBezTo>
                      <a:pt x="37" y="37"/>
                      <a:pt x="35" y="37"/>
                      <a:pt x="32" y="37"/>
                    </a:cubicBezTo>
                    <a:cubicBezTo>
                      <a:pt x="30" y="37"/>
                      <a:pt x="28" y="38"/>
                      <a:pt x="27" y="39"/>
                    </a:cubicBezTo>
                    <a:cubicBezTo>
                      <a:pt x="25" y="40"/>
                      <a:pt x="24" y="41"/>
                      <a:pt x="23" y="43"/>
                    </a:cubicBezTo>
                    <a:cubicBezTo>
                      <a:pt x="22" y="45"/>
                      <a:pt x="21" y="46"/>
                      <a:pt x="20" y="48"/>
                    </a:cubicBezTo>
                    <a:cubicBezTo>
                      <a:pt x="11" y="45"/>
                      <a:pt x="11" y="45"/>
                      <a:pt x="11" y="45"/>
                    </a:cubicBezTo>
                    <a:cubicBezTo>
                      <a:pt x="19" y="0"/>
                      <a:pt x="19" y="0"/>
                      <a:pt x="19" y="0"/>
                    </a:cubicBezTo>
                    <a:cubicBezTo>
                      <a:pt x="28" y="2"/>
                      <a:pt x="28" y="2"/>
                      <a:pt x="28" y="2"/>
                    </a:cubicBezTo>
                    <a:cubicBezTo>
                      <a:pt x="28" y="4"/>
                      <a:pt x="28" y="6"/>
                      <a:pt x="29" y="8"/>
                    </a:cubicBezTo>
                    <a:cubicBezTo>
                      <a:pt x="29" y="10"/>
                      <a:pt x="29" y="12"/>
                      <a:pt x="30" y="13"/>
                    </a:cubicBezTo>
                    <a:cubicBezTo>
                      <a:pt x="30" y="15"/>
                      <a:pt x="32" y="17"/>
                      <a:pt x="34" y="18"/>
                    </a:cubicBezTo>
                    <a:cubicBezTo>
                      <a:pt x="36" y="19"/>
                      <a:pt x="39" y="21"/>
                      <a:pt x="42" y="21"/>
                    </a:cubicBezTo>
                    <a:cubicBezTo>
                      <a:pt x="171" y="61"/>
                      <a:pt x="171" y="61"/>
                      <a:pt x="171" y="61"/>
                    </a:cubicBezTo>
                    <a:cubicBezTo>
                      <a:pt x="174" y="62"/>
                      <a:pt x="177" y="62"/>
                      <a:pt x="179" y="62"/>
                    </a:cubicBezTo>
                    <a:cubicBezTo>
                      <a:pt x="181" y="62"/>
                      <a:pt x="183" y="61"/>
                      <a:pt x="185" y="60"/>
                    </a:cubicBezTo>
                    <a:cubicBezTo>
                      <a:pt x="186" y="59"/>
                      <a:pt x="187" y="58"/>
                      <a:pt x="188" y="56"/>
                    </a:cubicBezTo>
                    <a:cubicBezTo>
                      <a:pt x="189" y="54"/>
                      <a:pt x="190" y="52"/>
                      <a:pt x="190" y="51"/>
                    </a:cubicBezTo>
                    <a:lnTo>
                      <a:pt x="199" y="54"/>
                    </a:lnTo>
                    <a:close/>
                  </a:path>
                </a:pathLst>
              </a:custGeom>
              <a:solidFill>
                <a:srgbClr val="898989"/>
              </a:solidFill>
              <a:ln>
                <a:noFill/>
              </a:ln>
            </p:spPr>
            <p:txBody>
              <a:bodyPr anchor="ctr"/>
              <a:lstStyle/>
              <a:p>
                <a:pPr algn="ctr"/>
                <a:endParaRPr/>
              </a:p>
            </p:txBody>
          </p:sp>
          <p:sp>
            <p:nvSpPr>
              <p:cNvPr id="40" name="îṣľíḋé">
                <a:extLst>
                  <a:ext uri="{FF2B5EF4-FFF2-40B4-BE49-F238E27FC236}">
                    <a16:creationId xmlns:a16="http://schemas.microsoft.com/office/drawing/2014/main" id="{BECC03FF-D446-CE4F-1120-C7325031115A}"/>
                  </a:ext>
                </a:extLst>
              </p:cNvPr>
              <p:cNvSpPr/>
              <p:nvPr/>
            </p:nvSpPr>
            <p:spPr bwMode="auto">
              <a:xfrm>
                <a:off x="3783013" y="3394076"/>
                <a:ext cx="147638" cy="96838"/>
              </a:xfrm>
              <a:custGeom>
                <a:avLst/>
                <a:gdLst>
                  <a:gd name="T0" fmla="*/ 11 w 188"/>
                  <a:gd name="T1" fmla="*/ 0 h 124"/>
                  <a:gd name="T2" fmla="*/ 13 w 188"/>
                  <a:gd name="T3" fmla="*/ 7 h 124"/>
                  <a:gd name="T4" fmla="*/ 17 w 188"/>
                  <a:gd name="T5" fmla="*/ 14 h 124"/>
                  <a:gd name="T6" fmla="*/ 29 w 188"/>
                  <a:gd name="T7" fmla="*/ 18 h 124"/>
                  <a:gd name="T8" fmla="*/ 53 w 188"/>
                  <a:gd name="T9" fmla="*/ 20 h 124"/>
                  <a:gd name="T10" fmla="*/ 188 w 188"/>
                  <a:gd name="T11" fmla="*/ 23 h 124"/>
                  <a:gd name="T12" fmla="*/ 188 w 188"/>
                  <a:gd name="T13" fmla="*/ 30 h 124"/>
                  <a:gd name="T14" fmla="*/ 36 w 188"/>
                  <a:gd name="T15" fmla="*/ 94 h 124"/>
                  <a:gd name="T16" fmla="*/ 131 w 188"/>
                  <a:gd name="T17" fmla="*/ 96 h 124"/>
                  <a:gd name="T18" fmla="*/ 156 w 188"/>
                  <a:gd name="T19" fmla="*/ 96 h 124"/>
                  <a:gd name="T20" fmla="*/ 168 w 188"/>
                  <a:gd name="T21" fmla="*/ 92 h 124"/>
                  <a:gd name="T22" fmla="*/ 173 w 188"/>
                  <a:gd name="T23" fmla="*/ 85 h 124"/>
                  <a:gd name="T24" fmla="*/ 176 w 188"/>
                  <a:gd name="T25" fmla="*/ 77 h 124"/>
                  <a:gd name="T26" fmla="*/ 185 w 188"/>
                  <a:gd name="T27" fmla="*/ 78 h 124"/>
                  <a:gd name="T28" fmla="*/ 185 w 188"/>
                  <a:gd name="T29" fmla="*/ 124 h 124"/>
                  <a:gd name="T30" fmla="*/ 176 w 188"/>
                  <a:gd name="T31" fmla="*/ 123 h 124"/>
                  <a:gd name="T32" fmla="*/ 173 w 188"/>
                  <a:gd name="T33" fmla="*/ 116 h 124"/>
                  <a:gd name="T34" fmla="*/ 169 w 188"/>
                  <a:gd name="T35" fmla="*/ 110 h 124"/>
                  <a:gd name="T36" fmla="*/ 158 w 188"/>
                  <a:gd name="T37" fmla="*/ 106 h 124"/>
                  <a:gd name="T38" fmla="*/ 132 w 188"/>
                  <a:gd name="T39" fmla="*/ 104 h 124"/>
                  <a:gd name="T40" fmla="*/ 42 w 188"/>
                  <a:gd name="T41" fmla="*/ 102 h 124"/>
                  <a:gd name="T42" fmla="*/ 29 w 188"/>
                  <a:gd name="T43" fmla="*/ 103 h 124"/>
                  <a:gd name="T44" fmla="*/ 20 w 188"/>
                  <a:gd name="T45" fmla="*/ 106 h 124"/>
                  <a:gd name="T46" fmla="*/ 13 w 188"/>
                  <a:gd name="T47" fmla="*/ 113 h 124"/>
                  <a:gd name="T48" fmla="*/ 9 w 188"/>
                  <a:gd name="T49" fmla="*/ 121 h 124"/>
                  <a:gd name="T50" fmla="*/ 0 w 188"/>
                  <a:gd name="T51" fmla="*/ 121 h 124"/>
                  <a:gd name="T52" fmla="*/ 1 w 188"/>
                  <a:gd name="T53" fmla="*/ 89 h 124"/>
                  <a:gd name="T54" fmla="*/ 142 w 188"/>
                  <a:gd name="T55" fmla="*/ 29 h 124"/>
                  <a:gd name="T56" fmla="*/ 54 w 188"/>
                  <a:gd name="T57" fmla="*/ 27 h 124"/>
                  <a:gd name="T58" fmla="*/ 30 w 188"/>
                  <a:gd name="T59" fmla="*/ 28 h 124"/>
                  <a:gd name="T60" fmla="*/ 18 w 188"/>
                  <a:gd name="T61" fmla="*/ 31 h 124"/>
                  <a:gd name="T62" fmla="*/ 13 w 188"/>
                  <a:gd name="T63" fmla="*/ 38 h 124"/>
                  <a:gd name="T64" fmla="*/ 10 w 188"/>
                  <a:gd name="T65" fmla="*/ 46 h 124"/>
                  <a:gd name="T66" fmla="*/ 1 w 188"/>
                  <a:gd name="T67" fmla="*/ 46 h 124"/>
                  <a:gd name="T68" fmla="*/ 2 w 188"/>
                  <a:gd name="T69" fmla="*/ 0 h 124"/>
                  <a:gd name="T70" fmla="*/ 11 w 188"/>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 h="124">
                    <a:moveTo>
                      <a:pt x="11" y="0"/>
                    </a:moveTo>
                    <a:cubicBezTo>
                      <a:pt x="11" y="2"/>
                      <a:pt x="12" y="4"/>
                      <a:pt x="13" y="7"/>
                    </a:cubicBezTo>
                    <a:cubicBezTo>
                      <a:pt x="14" y="10"/>
                      <a:pt x="16" y="12"/>
                      <a:pt x="17" y="14"/>
                    </a:cubicBezTo>
                    <a:cubicBezTo>
                      <a:pt x="19" y="16"/>
                      <a:pt x="23" y="17"/>
                      <a:pt x="29" y="18"/>
                    </a:cubicBezTo>
                    <a:cubicBezTo>
                      <a:pt x="36" y="19"/>
                      <a:pt x="43" y="19"/>
                      <a:pt x="53" y="20"/>
                    </a:cubicBezTo>
                    <a:cubicBezTo>
                      <a:pt x="188" y="23"/>
                      <a:pt x="188" y="23"/>
                      <a:pt x="188" y="23"/>
                    </a:cubicBezTo>
                    <a:cubicBezTo>
                      <a:pt x="188" y="30"/>
                      <a:pt x="188" y="30"/>
                      <a:pt x="188" y="30"/>
                    </a:cubicBezTo>
                    <a:cubicBezTo>
                      <a:pt x="36" y="94"/>
                      <a:pt x="36" y="94"/>
                      <a:pt x="36" y="94"/>
                    </a:cubicBezTo>
                    <a:cubicBezTo>
                      <a:pt x="131" y="96"/>
                      <a:pt x="131" y="96"/>
                      <a:pt x="131" y="96"/>
                    </a:cubicBezTo>
                    <a:cubicBezTo>
                      <a:pt x="142" y="97"/>
                      <a:pt x="150" y="96"/>
                      <a:pt x="156" y="96"/>
                    </a:cubicBezTo>
                    <a:cubicBezTo>
                      <a:pt x="161" y="95"/>
                      <a:pt x="166" y="94"/>
                      <a:pt x="168" y="92"/>
                    </a:cubicBezTo>
                    <a:cubicBezTo>
                      <a:pt x="170" y="91"/>
                      <a:pt x="172" y="89"/>
                      <a:pt x="173" y="85"/>
                    </a:cubicBezTo>
                    <a:cubicBezTo>
                      <a:pt x="175" y="81"/>
                      <a:pt x="176" y="79"/>
                      <a:pt x="176" y="77"/>
                    </a:cubicBezTo>
                    <a:cubicBezTo>
                      <a:pt x="185" y="78"/>
                      <a:pt x="185" y="78"/>
                      <a:pt x="185" y="78"/>
                    </a:cubicBezTo>
                    <a:cubicBezTo>
                      <a:pt x="185" y="124"/>
                      <a:pt x="185" y="124"/>
                      <a:pt x="185" y="124"/>
                    </a:cubicBezTo>
                    <a:cubicBezTo>
                      <a:pt x="176" y="123"/>
                      <a:pt x="176" y="123"/>
                      <a:pt x="176" y="123"/>
                    </a:cubicBezTo>
                    <a:cubicBezTo>
                      <a:pt x="175" y="122"/>
                      <a:pt x="175" y="120"/>
                      <a:pt x="173" y="116"/>
                    </a:cubicBezTo>
                    <a:cubicBezTo>
                      <a:pt x="172" y="113"/>
                      <a:pt x="170" y="111"/>
                      <a:pt x="169" y="110"/>
                    </a:cubicBezTo>
                    <a:cubicBezTo>
                      <a:pt x="167" y="108"/>
                      <a:pt x="163" y="107"/>
                      <a:pt x="158" y="106"/>
                    </a:cubicBezTo>
                    <a:cubicBezTo>
                      <a:pt x="153" y="105"/>
                      <a:pt x="145" y="104"/>
                      <a:pt x="132" y="104"/>
                    </a:cubicBezTo>
                    <a:cubicBezTo>
                      <a:pt x="42" y="102"/>
                      <a:pt x="42" y="102"/>
                      <a:pt x="42" y="102"/>
                    </a:cubicBezTo>
                    <a:cubicBezTo>
                      <a:pt x="38" y="102"/>
                      <a:pt x="34" y="102"/>
                      <a:pt x="29" y="103"/>
                    </a:cubicBezTo>
                    <a:cubicBezTo>
                      <a:pt x="25" y="103"/>
                      <a:pt x="22" y="105"/>
                      <a:pt x="20" y="106"/>
                    </a:cubicBezTo>
                    <a:cubicBezTo>
                      <a:pt x="17" y="108"/>
                      <a:pt x="15" y="110"/>
                      <a:pt x="13" y="113"/>
                    </a:cubicBezTo>
                    <a:cubicBezTo>
                      <a:pt x="11" y="117"/>
                      <a:pt x="10" y="119"/>
                      <a:pt x="9" y="121"/>
                    </a:cubicBezTo>
                    <a:cubicBezTo>
                      <a:pt x="0" y="121"/>
                      <a:pt x="0" y="121"/>
                      <a:pt x="0" y="121"/>
                    </a:cubicBezTo>
                    <a:cubicBezTo>
                      <a:pt x="1" y="89"/>
                      <a:pt x="1" y="89"/>
                      <a:pt x="1" y="89"/>
                    </a:cubicBezTo>
                    <a:cubicBezTo>
                      <a:pt x="142" y="29"/>
                      <a:pt x="142" y="29"/>
                      <a:pt x="142" y="29"/>
                    </a:cubicBezTo>
                    <a:cubicBezTo>
                      <a:pt x="54" y="27"/>
                      <a:pt x="54" y="27"/>
                      <a:pt x="54" y="27"/>
                    </a:cubicBezTo>
                    <a:cubicBezTo>
                      <a:pt x="44" y="27"/>
                      <a:pt x="35" y="27"/>
                      <a:pt x="30" y="28"/>
                    </a:cubicBezTo>
                    <a:cubicBezTo>
                      <a:pt x="24" y="29"/>
                      <a:pt x="20" y="30"/>
                      <a:pt x="18" y="31"/>
                    </a:cubicBezTo>
                    <a:cubicBezTo>
                      <a:pt x="16" y="33"/>
                      <a:pt x="15" y="35"/>
                      <a:pt x="13" y="38"/>
                    </a:cubicBezTo>
                    <a:cubicBezTo>
                      <a:pt x="11" y="42"/>
                      <a:pt x="11" y="44"/>
                      <a:pt x="10" y="46"/>
                    </a:cubicBezTo>
                    <a:cubicBezTo>
                      <a:pt x="1" y="46"/>
                      <a:pt x="1" y="46"/>
                      <a:pt x="1" y="46"/>
                    </a:cubicBezTo>
                    <a:cubicBezTo>
                      <a:pt x="2" y="0"/>
                      <a:pt x="2" y="0"/>
                      <a:pt x="2" y="0"/>
                    </a:cubicBezTo>
                    <a:lnTo>
                      <a:pt x="11" y="0"/>
                    </a:lnTo>
                    <a:close/>
                  </a:path>
                </a:pathLst>
              </a:custGeom>
              <a:solidFill>
                <a:srgbClr val="898989"/>
              </a:solidFill>
              <a:ln>
                <a:noFill/>
              </a:ln>
            </p:spPr>
            <p:txBody>
              <a:bodyPr anchor="ctr"/>
              <a:lstStyle/>
              <a:p>
                <a:pPr algn="ctr"/>
                <a:endParaRPr/>
              </a:p>
            </p:txBody>
          </p:sp>
          <p:sp>
            <p:nvSpPr>
              <p:cNvPr id="41" name="iṧľîḋè">
                <a:extLst>
                  <a:ext uri="{FF2B5EF4-FFF2-40B4-BE49-F238E27FC236}">
                    <a16:creationId xmlns:a16="http://schemas.microsoft.com/office/drawing/2014/main" id="{BE99B741-A0AA-806F-B4EB-1407250DC3C8}"/>
                  </a:ext>
                </a:extLst>
              </p:cNvPr>
              <p:cNvSpPr/>
              <p:nvPr/>
            </p:nvSpPr>
            <p:spPr bwMode="auto">
              <a:xfrm>
                <a:off x="3779838" y="3303588"/>
                <a:ext cx="152400" cy="88900"/>
              </a:xfrm>
              <a:custGeom>
                <a:avLst/>
                <a:gdLst>
                  <a:gd name="T0" fmla="*/ 23 w 194"/>
                  <a:gd name="T1" fmla="*/ 30 h 113"/>
                  <a:gd name="T2" fmla="*/ 53 w 194"/>
                  <a:gd name="T3" fmla="*/ 13 h 113"/>
                  <a:gd name="T4" fmla="*/ 92 w 194"/>
                  <a:gd name="T5" fmla="*/ 3 h 113"/>
                  <a:gd name="T6" fmla="*/ 132 w 194"/>
                  <a:gd name="T7" fmla="*/ 1 h 113"/>
                  <a:gd name="T8" fmla="*/ 164 w 194"/>
                  <a:gd name="T9" fmla="*/ 8 h 113"/>
                  <a:gd name="T10" fmla="*/ 184 w 194"/>
                  <a:gd name="T11" fmla="*/ 22 h 113"/>
                  <a:gd name="T12" fmla="*/ 193 w 194"/>
                  <a:gd name="T13" fmla="*/ 42 h 113"/>
                  <a:gd name="T14" fmla="*/ 188 w 194"/>
                  <a:gd name="T15" fmla="*/ 64 h 113"/>
                  <a:gd name="T16" fmla="*/ 169 w 194"/>
                  <a:gd name="T17" fmla="*/ 84 h 113"/>
                  <a:gd name="T18" fmla="*/ 140 w 194"/>
                  <a:gd name="T19" fmla="*/ 100 h 113"/>
                  <a:gd name="T20" fmla="*/ 102 w 194"/>
                  <a:gd name="T21" fmla="*/ 110 h 113"/>
                  <a:gd name="T22" fmla="*/ 61 w 194"/>
                  <a:gd name="T23" fmla="*/ 112 h 113"/>
                  <a:gd name="T24" fmla="*/ 30 w 194"/>
                  <a:gd name="T25" fmla="*/ 105 h 113"/>
                  <a:gd name="T26" fmla="*/ 9 w 194"/>
                  <a:gd name="T27" fmla="*/ 91 h 113"/>
                  <a:gd name="T28" fmla="*/ 1 w 194"/>
                  <a:gd name="T29" fmla="*/ 72 h 113"/>
                  <a:gd name="T30" fmla="*/ 6 w 194"/>
                  <a:gd name="T31" fmla="*/ 50 h 113"/>
                  <a:gd name="T32" fmla="*/ 23 w 194"/>
                  <a:gd name="T33" fmla="*/ 30 h 113"/>
                  <a:gd name="T34" fmla="*/ 154 w 194"/>
                  <a:gd name="T35" fmla="*/ 21 h 113"/>
                  <a:gd name="T36" fmla="*/ 127 w 194"/>
                  <a:gd name="T37" fmla="*/ 19 h 113"/>
                  <a:gd name="T38" fmla="*/ 94 w 194"/>
                  <a:gd name="T39" fmla="*/ 22 h 113"/>
                  <a:gd name="T40" fmla="*/ 59 w 194"/>
                  <a:gd name="T41" fmla="*/ 30 h 113"/>
                  <a:gd name="T42" fmla="*/ 33 w 194"/>
                  <a:gd name="T43" fmla="*/ 40 h 113"/>
                  <a:gd name="T44" fmla="*/ 17 w 194"/>
                  <a:gd name="T45" fmla="*/ 54 h 113"/>
                  <a:gd name="T46" fmla="*/ 12 w 194"/>
                  <a:gd name="T47" fmla="*/ 70 h 113"/>
                  <a:gd name="T48" fmla="*/ 21 w 194"/>
                  <a:gd name="T49" fmla="*/ 85 h 113"/>
                  <a:gd name="T50" fmla="*/ 41 w 194"/>
                  <a:gd name="T51" fmla="*/ 92 h 113"/>
                  <a:gd name="T52" fmla="*/ 68 w 194"/>
                  <a:gd name="T53" fmla="*/ 94 h 113"/>
                  <a:gd name="T54" fmla="*/ 100 w 194"/>
                  <a:gd name="T55" fmla="*/ 91 h 113"/>
                  <a:gd name="T56" fmla="*/ 133 w 194"/>
                  <a:gd name="T57" fmla="*/ 84 h 113"/>
                  <a:gd name="T58" fmla="*/ 159 w 194"/>
                  <a:gd name="T59" fmla="*/ 73 h 113"/>
                  <a:gd name="T60" fmla="*/ 176 w 194"/>
                  <a:gd name="T61" fmla="*/ 60 h 113"/>
                  <a:gd name="T62" fmla="*/ 181 w 194"/>
                  <a:gd name="T63" fmla="*/ 44 h 113"/>
                  <a:gd name="T64" fmla="*/ 173 w 194"/>
                  <a:gd name="T65" fmla="*/ 29 h 113"/>
                  <a:gd name="T66" fmla="*/ 154 w 194"/>
                  <a:gd name="T6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113">
                    <a:moveTo>
                      <a:pt x="23" y="30"/>
                    </a:moveTo>
                    <a:cubicBezTo>
                      <a:pt x="31" y="23"/>
                      <a:pt x="41" y="18"/>
                      <a:pt x="53" y="13"/>
                    </a:cubicBezTo>
                    <a:cubicBezTo>
                      <a:pt x="65" y="9"/>
                      <a:pt x="78" y="5"/>
                      <a:pt x="92" y="3"/>
                    </a:cubicBezTo>
                    <a:cubicBezTo>
                      <a:pt x="107" y="1"/>
                      <a:pt x="120" y="0"/>
                      <a:pt x="132" y="1"/>
                    </a:cubicBezTo>
                    <a:cubicBezTo>
                      <a:pt x="144" y="2"/>
                      <a:pt x="155" y="5"/>
                      <a:pt x="164" y="8"/>
                    </a:cubicBezTo>
                    <a:cubicBezTo>
                      <a:pt x="172" y="12"/>
                      <a:pt x="179" y="17"/>
                      <a:pt x="184" y="22"/>
                    </a:cubicBezTo>
                    <a:cubicBezTo>
                      <a:pt x="189" y="28"/>
                      <a:pt x="192" y="34"/>
                      <a:pt x="193" y="42"/>
                    </a:cubicBezTo>
                    <a:cubicBezTo>
                      <a:pt x="194" y="50"/>
                      <a:pt x="192" y="57"/>
                      <a:pt x="188" y="64"/>
                    </a:cubicBezTo>
                    <a:cubicBezTo>
                      <a:pt x="183" y="72"/>
                      <a:pt x="177" y="78"/>
                      <a:pt x="169" y="84"/>
                    </a:cubicBezTo>
                    <a:cubicBezTo>
                      <a:pt x="161" y="90"/>
                      <a:pt x="151" y="96"/>
                      <a:pt x="140" y="100"/>
                    </a:cubicBezTo>
                    <a:cubicBezTo>
                      <a:pt x="128" y="105"/>
                      <a:pt x="115" y="108"/>
                      <a:pt x="102" y="110"/>
                    </a:cubicBezTo>
                    <a:cubicBezTo>
                      <a:pt x="87" y="112"/>
                      <a:pt x="73" y="113"/>
                      <a:pt x="61" y="112"/>
                    </a:cubicBezTo>
                    <a:cubicBezTo>
                      <a:pt x="49" y="111"/>
                      <a:pt x="39" y="109"/>
                      <a:pt x="30" y="105"/>
                    </a:cubicBezTo>
                    <a:cubicBezTo>
                      <a:pt x="21" y="101"/>
                      <a:pt x="14" y="97"/>
                      <a:pt x="9" y="91"/>
                    </a:cubicBezTo>
                    <a:cubicBezTo>
                      <a:pt x="4" y="85"/>
                      <a:pt x="1" y="79"/>
                      <a:pt x="1" y="72"/>
                    </a:cubicBezTo>
                    <a:cubicBezTo>
                      <a:pt x="0" y="64"/>
                      <a:pt x="2" y="57"/>
                      <a:pt x="6" y="50"/>
                    </a:cubicBezTo>
                    <a:cubicBezTo>
                      <a:pt x="10" y="42"/>
                      <a:pt x="15" y="36"/>
                      <a:pt x="23" y="30"/>
                    </a:cubicBezTo>
                    <a:close/>
                    <a:moveTo>
                      <a:pt x="154" y="21"/>
                    </a:moveTo>
                    <a:cubicBezTo>
                      <a:pt x="146" y="20"/>
                      <a:pt x="137" y="19"/>
                      <a:pt x="127" y="19"/>
                    </a:cubicBezTo>
                    <a:cubicBezTo>
                      <a:pt x="117" y="19"/>
                      <a:pt x="106" y="20"/>
                      <a:pt x="94" y="22"/>
                    </a:cubicBezTo>
                    <a:cubicBezTo>
                      <a:pt x="81" y="24"/>
                      <a:pt x="70" y="27"/>
                      <a:pt x="59" y="30"/>
                    </a:cubicBezTo>
                    <a:cubicBezTo>
                      <a:pt x="49" y="33"/>
                      <a:pt x="40" y="36"/>
                      <a:pt x="33" y="40"/>
                    </a:cubicBezTo>
                    <a:cubicBezTo>
                      <a:pt x="26" y="44"/>
                      <a:pt x="21" y="49"/>
                      <a:pt x="17" y="54"/>
                    </a:cubicBezTo>
                    <a:cubicBezTo>
                      <a:pt x="13" y="59"/>
                      <a:pt x="12" y="64"/>
                      <a:pt x="12" y="70"/>
                    </a:cubicBezTo>
                    <a:cubicBezTo>
                      <a:pt x="13" y="76"/>
                      <a:pt x="16" y="81"/>
                      <a:pt x="21" y="85"/>
                    </a:cubicBezTo>
                    <a:cubicBezTo>
                      <a:pt x="26" y="88"/>
                      <a:pt x="32" y="91"/>
                      <a:pt x="41" y="92"/>
                    </a:cubicBezTo>
                    <a:cubicBezTo>
                      <a:pt x="48" y="94"/>
                      <a:pt x="57" y="94"/>
                      <a:pt x="68" y="94"/>
                    </a:cubicBezTo>
                    <a:cubicBezTo>
                      <a:pt x="78" y="94"/>
                      <a:pt x="89" y="93"/>
                      <a:pt x="100" y="91"/>
                    </a:cubicBezTo>
                    <a:cubicBezTo>
                      <a:pt x="112" y="89"/>
                      <a:pt x="124" y="87"/>
                      <a:pt x="133" y="84"/>
                    </a:cubicBezTo>
                    <a:cubicBezTo>
                      <a:pt x="143" y="81"/>
                      <a:pt x="152" y="78"/>
                      <a:pt x="159" y="73"/>
                    </a:cubicBezTo>
                    <a:cubicBezTo>
                      <a:pt x="167" y="69"/>
                      <a:pt x="172" y="65"/>
                      <a:pt x="176" y="60"/>
                    </a:cubicBezTo>
                    <a:cubicBezTo>
                      <a:pt x="180" y="55"/>
                      <a:pt x="182" y="50"/>
                      <a:pt x="181" y="44"/>
                    </a:cubicBezTo>
                    <a:cubicBezTo>
                      <a:pt x="181" y="38"/>
                      <a:pt x="178" y="33"/>
                      <a:pt x="173" y="29"/>
                    </a:cubicBezTo>
                    <a:cubicBezTo>
                      <a:pt x="169" y="26"/>
                      <a:pt x="162" y="23"/>
                      <a:pt x="154" y="21"/>
                    </a:cubicBezTo>
                    <a:close/>
                  </a:path>
                </a:pathLst>
              </a:custGeom>
              <a:solidFill>
                <a:srgbClr val="898989"/>
              </a:solidFill>
              <a:ln>
                <a:noFill/>
              </a:ln>
            </p:spPr>
            <p:txBody>
              <a:bodyPr anchor="ctr"/>
              <a:lstStyle/>
              <a:p>
                <a:pPr algn="ctr"/>
                <a:endParaRPr/>
              </a:p>
            </p:txBody>
          </p:sp>
          <p:sp>
            <p:nvSpPr>
              <p:cNvPr id="42" name="ïSļiḓe">
                <a:extLst>
                  <a:ext uri="{FF2B5EF4-FFF2-40B4-BE49-F238E27FC236}">
                    <a16:creationId xmlns:a16="http://schemas.microsoft.com/office/drawing/2014/main" id="{53AA99F7-5526-BBDD-3423-37D128DD3F10}"/>
                  </a:ext>
                </a:extLst>
              </p:cNvPr>
              <p:cNvSpPr/>
              <p:nvPr/>
            </p:nvSpPr>
            <p:spPr bwMode="auto">
              <a:xfrm>
                <a:off x="3770313" y="3214688"/>
                <a:ext cx="147638" cy="112713"/>
              </a:xfrm>
              <a:custGeom>
                <a:avLst/>
                <a:gdLst>
                  <a:gd name="T0" fmla="*/ 118 w 188"/>
                  <a:gd name="T1" fmla="*/ 15 h 143"/>
                  <a:gd name="T2" fmla="*/ 172 w 188"/>
                  <a:gd name="T3" fmla="*/ 0 h 143"/>
                  <a:gd name="T4" fmla="*/ 188 w 188"/>
                  <a:gd name="T5" fmla="*/ 86 h 143"/>
                  <a:gd name="T6" fmla="*/ 179 w 188"/>
                  <a:gd name="T7" fmla="*/ 88 h 143"/>
                  <a:gd name="T8" fmla="*/ 177 w 188"/>
                  <a:gd name="T9" fmla="*/ 83 h 143"/>
                  <a:gd name="T10" fmla="*/ 174 w 188"/>
                  <a:gd name="T11" fmla="*/ 79 h 143"/>
                  <a:gd name="T12" fmla="*/ 169 w 188"/>
                  <a:gd name="T13" fmla="*/ 77 h 143"/>
                  <a:gd name="T14" fmla="*/ 161 w 188"/>
                  <a:gd name="T15" fmla="*/ 79 h 143"/>
                  <a:gd name="T16" fmla="*/ 32 w 188"/>
                  <a:gd name="T17" fmla="*/ 120 h 143"/>
                  <a:gd name="T18" fmla="*/ 25 w 188"/>
                  <a:gd name="T19" fmla="*/ 123 h 143"/>
                  <a:gd name="T20" fmla="*/ 20 w 188"/>
                  <a:gd name="T21" fmla="*/ 128 h 143"/>
                  <a:gd name="T22" fmla="*/ 18 w 188"/>
                  <a:gd name="T23" fmla="*/ 134 h 143"/>
                  <a:gd name="T24" fmla="*/ 17 w 188"/>
                  <a:gd name="T25" fmla="*/ 140 h 143"/>
                  <a:gd name="T26" fmla="*/ 8 w 188"/>
                  <a:gd name="T27" fmla="*/ 143 h 143"/>
                  <a:gd name="T28" fmla="*/ 0 w 188"/>
                  <a:gd name="T29" fmla="*/ 97 h 143"/>
                  <a:gd name="T30" fmla="*/ 9 w 188"/>
                  <a:gd name="T31" fmla="*/ 94 h 143"/>
                  <a:gd name="T32" fmla="*/ 11 w 188"/>
                  <a:gd name="T33" fmla="*/ 99 h 143"/>
                  <a:gd name="T34" fmla="*/ 14 w 188"/>
                  <a:gd name="T35" fmla="*/ 104 h 143"/>
                  <a:gd name="T36" fmla="*/ 20 w 188"/>
                  <a:gd name="T37" fmla="*/ 106 h 143"/>
                  <a:gd name="T38" fmla="*/ 28 w 188"/>
                  <a:gd name="T39" fmla="*/ 104 h 143"/>
                  <a:gd name="T40" fmla="*/ 149 w 188"/>
                  <a:gd name="T41" fmla="*/ 65 h 143"/>
                  <a:gd name="T42" fmla="*/ 161 w 188"/>
                  <a:gd name="T43" fmla="*/ 61 h 143"/>
                  <a:gd name="T44" fmla="*/ 168 w 188"/>
                  <a:gd name="T45" fmla="*/ 56 h 143"/>
                  <a:gd name="T46" fmla="*/ 170 w 188"/>
                  <a:gd name="T47" fmla="*/ 50 h 143"/>
                  <a:gd name="T48" fmla="*/ 169 w 188"/>
                  <a:gd name="T49" fmla="*/ 40 h 143"/>
                  <a:gd name="T50" fmla="*/ 168 w 188"/>
                  <a:gd name="T51" fmla="*/ 34 h 143"/>
                  <a:gd name="T52" fmla="*/ 166 w 188"/>
                  <a:gd name="T53" fmla="*/ 29 h 143"/>
                  <a:gd name="T54" fmla="*/ 163 w 188"/>
                  <a:gd name="T55" fmla="*/ 24 h 143"/>
                  <a:gd name="T56" fmla="*/ 159 w 188"/>
                  <a:gd name="T57" fmla="*/ 22 h 143"/>
                  <a:gd name="T58" fmla="*/ 140 w 188"/>
                  <a:gd name="T59" fmla="*/ 20 h 143"/>
                  <a:gd name="T60" fmla="*/ 119 w 188"/>
                  <a:gd name="T61" fmla="*/ 21 h 143"/>
                  <a:gd name="T62" fmla="*/ 118 w 188"/>
                  <a:gd name="T63"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3">
                    <a:moveTo>
                      <a:pt x="118" y="15"/>
                    </a:moveTo>
                    <a:cubicBezTo>
                      <a:pt x="172" y="0"/>
                      <a:pt x="172" y="0"/>
                      <a:pt x="172" y="0"/>
                    </a:cubicBezTo>
                    <a:cubicBezTo>
                      <a:pt x="188" y="86"/>
                      <a:pt x="188" y="86"/>
                      <a:pt x="188" y="86"/>
                    </a:cubicBezTo>
                    <a:cubicBezTo>
                      <a:pt x="179" y="88"/>
                      <a:pt x="179" y="88"/>
                      <a:pt x="179" y="88"/>
                    </a:cubicBezTo>
                    <a:cubicBezTo>
                      <a:pt x="179" y="87"/>
                      <a:pt x="178" y="86"/>
                      <a:pt x="177" y="83"/>
                    </a:cubicBezTo>
                    <a:cubicBezTo>
                      <a:pt x="176" y="81"/>
                      <a:pt x="175" y="80"/>
                      <a:pt x="174" y="79"/>
                    </a:cubicBezTo>
                    <a:cubicBezTo>
                      <a:pt x="173" y="78"/>
                      <a:pt x="171" y="77"/>
                      <a:pt x="169" y="77"/>
                    </a:cubicBezTo>
                    <a:cubicBezTo>
                      <a:pt x="167" y="77"/>
                      <a:pt x="164" y="78"/>
                      <a:pt x="161" y="79"/>
                    </a:cubicBezTo>
                    <a:cubicBezTo>
                      <a:pt x="32" y="120"/>
                      <a:pt x="32" y="120"/>
                      <a:pt x="32" y="120"/>
                    </a:cubicBezTo>
                    <a:cubicBezTo>
                      <a:pt x="29" y="121"/>
                      <a:pt x="27" y="122"/>
                      <a:pt x="25" y="123"/>
                    </a:cubicBezTo>
                    <a:cubicBezTo>
                      <a:pt x="23" y="125"/>
                      <a:pt x="21" y="126"/>
                      <a:pt x="20" y="128"/>
                    </a:cubicBezTo>
                    <a:cubicBezTo>
                      <a:pt x="19" y="130"/>
                      <a:pt x="19" y="132"/>
                      <a:pt x="18" y="134"/>
                    </a:cubicBezTo>
                    <a:cubicBezTo>
                      <a:pt x="18" y="137"/>
                      <a:pt x="17" y="139"/>
                      <a:pt x="17" y="140"/>
                    </a:cubicBezTo>
                    <a:cubicBezTo>
                      <a:pt x="8" y="143"/>
                      <a:pt x="8" y="143"/>
                      <a:pt x="8" y="143"/>
                    </a:cubicBezTo>
                    <a:cubicBezTo>
                      <a:pt x="0" y="97"/>
                      <a:pt x="0" y="97"/>
                      <a:pt x="0" y="97"/>
                    </a:cubicBezTo>
                    <a:cubicBezTo>
                      <a:pt x="9" y="94"/>
                      <a:pt x="9" y="94"/>
                      <a:pt x="9" y="94"/>
                    </a:cubicBezTo>
                    <a:cubicBezTo>
                      <a:pt x="9" y="96"/>
                      <a:pt x="10" y="97"/>
                      <a:pt x="11" y="99"/>
                    </a:cubicBezTo>
                    <a:cubicBezTo>
                      <a:pt x="12" y="101"/>
                      <a:pt x="13" y="103"/>
                      <a:pt x="14" y="104"/>
                    </a:cubicBezTo>
                    <a:cubicBezTo>
                      <a:pt x="15" y="105"/>
                      <a:pt x="17" y="106"/>
                      <a:pt x="20" y="106"/>
                    </a:cubicBezTo>
                    <a:cubicBezTo>
                      <a:pt x="23" y="105"/>
                      <a:pt x="25" y="105"/>
                      <a:pt x="28" y="104"/>
                    </a:cubicBezTo>
                    <a:cubicBezTo>
                      <a:pt x="149" y="65"/>
                      <a:pt x="149" y="65"/>
                      <a:pt x="149" y="65"/>
                    </a:cubicBezTo>
                    <a:cubicBezTo>
                      <a:pt x="154" y="64"/>
                      <a:pt x="158" y="62"/>
                      <a:pt x="161" y="61"/>
                    </a:cubicBezTo>
                    <a:cubicBezTo>
                      <a:pt x="164" y="59"/>
                      <a:pt x="167" y="58"/>
                      <a:pt x="168" y="56"/>
                    </a:cubicBezTo>
                    <a:cubicBezTo>
                      <a:pt x="169" y="54"/>
                      <a:pt x="170" y="52"/>
                      <a:pt x="170" y="50"/>
                    </a:cubicBezTo>
                    <a:cubicBezTo>
                      <a:pt x="170" y="47"/>
                      <a:pt x="170" y="44"/>
                      <a:pt x="169" y="40"/>
                    </a:cubicBezTo>
                    <a:cubicBezTo>
                      <a:pt x="169" y="38"/>
                      <a:pt x="168" y="36"/>
                      <a:pt x="168" y="34"/>
                    </a:cubicBezTo>
                    <a:cubicBezTo>
                      <a:pt x="167" y="32"/>
                      <a:pt x="166" y="30"/>
                      <a:pt x="166" y="29"/>
                    </a:cubicBezTo>
                    <a:cubicBezTo>
                      <a:pt x="165" y="27"/>
                      <a:pt x="164" y="25"/>
                      <a:pt x="163" y="24"/>
                    </a:cubicBezTo>
                    <a:cubicBezTo>
                      <a:pt x="161" y="23"/>
                      <a:pt x="160" y="22"/>
                      <a:pt x="159" y="22"/>
                    </a:cubicBezTo>
                    <a:cubicBezTo>
                      <a:pt x="154" y="21"/>
                      <a:pt x="148" y="21"/>
                      <a:pt x="140" y="20"/>
                    </a:cubicBezTo>
                    <a:cubicBezTo>
                      <a:pt x="131" y="20"/>
                      <a:pt x="124" y="20"/>
                      <a:pt x="119" y="21"/>
                    </a:cubicBezTo>
                    <a:lnTo>
                      <a:pt x="118" y="15"/>
                    </a:lnTo>
                    <a:close/>
                  </a:path>
                </a:pathLst>
              </a:custGeom>
              <a:solidFill>
                <a:srgbClr val="898989"/>
              </a:solidFill>
              <a:ln>
                <a:noFill/>
              </a:ln>
            </p:spPr>
            <p:txBody>
              <a:bodyPr anchor="ctr"/>
              <a:lstStyle/>
              <a:p>
                <a:pPr algn="ctr"/>
                <a:endParaRPr/>
              </a:p>
            </p:txBody>
          </p:sp>
          <p:sp>
            <p:nvSpPr>
              <p:cNvPr id="43" name="ïṥḻíḑè">
                <a:extLst>
                  <a:ext uri="{FF2B5EF4-FFF2-40B4-BE49-F238E27FC236}">
                    <a16:creationId xmlns:a16="http://schemas.microsoft.com/office/drawing/2014/main" id="{4D02DD4A-7081-AD2C-4944-57A6A318254B}"/>
                  </a:ext>
                </a:extLst>
              </p:cNvPr>
              <p:cNvSpPr/>
              <p:nvPr/>
            </p:nvSpPr>
            <p:spPr bwMode="auto">
              <a:xfrm>
                <a:off x="3744913" y="3141663"/>
                <a:ext cx="144463" cy="112713"/>
              </a:xfrm>
              <a:custGeom>
                <a:avLst/>
                <a:gdLst>
                  <a:gd name="T0" fmla="*/ 15 w 183"/>
                  <a:gd name="T1" fmla="*/ 72 h 142"/>
                  <a:gd name="T2" fmla="*/ 40 w 183"/>
                  <a:gd name="T3" fmla="*/ 46 h 142"/>
                  <a:gd name="T4" fmla="*/ 76 w 183"/>
                  <a:gd name="T5" fmla="*/ 21 h 142"/>
                  <a:gd name="T6" fmla="*/ 114 w 183"/>
                  <a:gd name="T7" fmla="*/ 5 h 142"/>
                  <a:gd name="T8" fmla="*/ 146 w 183"/>
                  <a:gd name="T9" fmla="*/ 0 h 142"/>
                  <a:gd name="T10" fmla="*/ 169 w 183"/>
                  <a:gd name="T11" fmla="*/ 6 h 142"/>
                  <a:gd name="T12" fmla="*/ 181 w 183"/>
                  <a:gd name="T13" fmla="*/ 22 h 142"/>
                  <a:gd name="T14" fmla="*/ 181 w 183"/>
                  <a:gd name="T15" fmla="*/ 46 h 142"/>
                  <a:gd name="T16" fmla="*/ 167 w 183"/>
                  <a:gd name="T17" fmla="*/ 72 h 142"/>
                  <a:gd name="T18" fmla="*/ 142 w 183"/>
                  <a:gd name="T19" fmla="*/ 98 h 142"/>
                  <a:gd name="T20" fmla="*/ 108 w 183"/>
                  <a:gd name="T21" fmla="*/ 121 h 142"/>
                  <a:gd name="T22" fmla="*/ 69 w 183"/>
                  <a:gd name="T23" fmla="*/ 137 h 142"/>
                  <a:gd name="T24" fmla="*/ 38 w 183"/>
                  <a:gd name="T25" fmla="*/ 142 h 142"/>
                  <a:gd name="T26" fmla="*/ 15 w 183"/>
                  <a:gd name="T27" fmla="*/ 136 h 142"/>
                  <a:gd name="T28" fmla="*/ 2 w 183"/>
                  <a:gd name="T29" fmla="*/ 120 h 142"/>
                  <a:gd name="T30" fmla="*/ 3 w 183"/>
                  <a:gd name="T31" fmla="*/ 98 h 142"/>
                  <a:gd name="T32" fmla="*/ 15 w 183"/>
                  <a:gd name="T33" fmla="*/ 72 h 142"/>
                  <a:gd name="T34" fmla="*/ 140 w 183"/>
                  <a:gd name="T35" fmla="*/ 16 h 142"/>
                  <a:gd name="T36" fmla="*/ 113 w 183"/>
                  <a:gd name="T37" fmla="*/ 24 h 142"/>
                  <a:gd name="T38" fmla="*/ 82 w 183"/>
                  <a:gd name="T39" fmla="*/ 39 h 142"/>
                  <a:gd name="T40" fmla="*/ 50 w 183"/>
                  <a:gd name="T41" fmla="*/ 59 h 142"/>
                  <a:gd name="T42" fmla="*/ 27 w 183"/>
                  <a:gd name="T43" fmla="*/ 79 h 142"/>
                  <a:gd name="T44" fmla="*/ 14 w 183"/>
                  <a:gd name="T45" fmla="*/ 98 h 142"/>
                  <a:gd name="T46" fmla="*/ 13 w 183"/>
                  <a:gd name="T47" fmla="*/ 115 h 142"/>
                  <a:gd name="T48" fmla="*/ 24 w 183"/>
                  <a:gd name="T49" fmla="*/ 126 h 142"/>
                  <a:gd name="T50" fmla="*/ 45 w 183"/>
                  <a:gd name="T51" fmla="*/ 126 h 142"/>
                  <a:gd name="T52" fmla="*/ 72 w 183"/>
                  <a:gd name="T53" fmla="*/ 118 h 142"/>
                  <a:gd name="T54" fmla="*/ 102 w 183"/>
                  <a:gd name="T55" fmla="*/ 103 h 142"/>
                  <a:gd name="T56" fmla="*/ 133 w 183"/>
                  <a:gd name="T57" fmla="*/ 84 h 142"/>
                  <a:gd name="T58" fmla="*/ 155 w 183"/>
                  <a:gd name="T59" fmla="*/ 65 h 142"/>
                  <a:gd name="T60" fmla="*/ 169 w 183"/>
                  <a:gd name="T61" fmla="*/ 46 h 142"/>
                  <a:gd name="T62" fmla="*/ 170 w 183"/>
                  <a:gd name="T63" fmla="*/ 28 h 142"/>
                  <a:gd name="T64" fmla="*/ 160 w 183"/>
                  <a:gd name="T65" fmla="*/ 17 h 142"/>
                  <a:gd name="T66" fmla="*/ 140 w 183"/>
                  <a:gd name="T67"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42">
                    <a:moveTo>
                      <a:pt x="15" y="72"/>
                    </a:moveTo>
                    <a:cubicBezTo>
                      <a:pt x="22" y="63"/>
                      <a:pt x="30" y="54"/>
                      <a:pt x="40" y="46"/>
                    </a:cubicBezTo>
                    <a:cubicBezTo>
                      <a:pt x="51" y="37"/>
                      <a:pt x="63" y="29"/>
                      <a:pt x="76" y="21"/>
                    </a:cubicBezTo>
                    <a:cubicBezTo>
                      <a:pt x="90" y="14"/>
                      <a:pt x="102" y="9"/>
                      <a:pt x="114" y="5"/>
                    </a:cubicBezTo>
                    <a:cubicBezTo>
                      <a:pt x="126" y="2"/>
                      <a:pt x="137" y="0"/>
                      <a:pt x="146" y="0"/>
                    </a:cubicBezTo>
                    <a:cubicBezTo>
                      <a:pt x="155" y="1"/>
                      <a:pt x="163" y="3"/>
                      <a:pt x="169" y="6"/>
                    </a:cubicBezTo>
                    <a:cubicBezTo>
                      <a:pt x="175" y="10"/>
                      <a:pt x="179" y="15"/>
                      <a:pt x="181" y="22"/>
                    </a:cubicBezTo>
                    <a:cubicBezTo>
                      <a:pt x="183" y="29"/>
                      <a:pt x="183" y="37"/>
                      <a:pt x="181" y="46"/>
                    </a:cubicBezTo>
                    <a:cubicBezTo>
                      <a:pt x="178" y="54"/>
                      <a:pt x="174" y="63"/>
                      <a:pt x="167" y="72"/>
                    </a:cubicBezTo>
                    <a:cubicBezTo>
                      <a:pt x="161" y="80"/>
                      <a:pt x="152" y="89"/>
                      <a:pt x="142" y="98"/>
                    </a:cubicBezTo>
                    <a:cubicBezTo>
                      <a:pt x="132" y="106"/>
                      <a:pt x="120" y="114"/>
                      <a:pt x="108" y="121"/>
                    </a:cubicBezTo>
                    <a:cubicBezTo>
                      <a:pt x="94" y="129"/>
                      <a:pt x="81" y="134"/>
                      <a:pt x="69" y="137"/>
                    </a:cubicBezTo>
                    <a:cubicBezTo>
                      <a:pt x="58" y="141"/>
                      <a:pt x="47" y="142"/>
                      <a:pt x="38" y="142"/>
                    </a:cubicBezTo>
                    <a:cubicBezTo>
                      <a:pt x="28" y="142"/>
                      <a:pt x="21" y="140"/>
                      <a:pt x="15" y="136"/>
                    </a:cubicBezTo>
                    <a:cubicBezTo>
                      <a:pt x="9" y="132"/>
                      <a:pt x="4" y="127"/>
                      <a:pt x="2" y="120"/>
                    </a:cubicBezTo>
                    <a:cubicBezTo>
                      <a:pt x="0" y="114"/>
                      <a:pt x="0" y="106"/>
                      <a:pt x="3" y="98"/>
                    </a:cubicBezTo>
                    <a:cubicBezTo>
                      <a:pt x="5" y="89"/>
                      <a:pt x="9" y="81"/>
                      <a:pt x="15" y="72"/>
                    </a:cubicBezTo>
                    <a:close/>
                    <a:moveTo>
                      <a:pt x="140" y="16"/>
                    </a:moveTo>
                    <a:cubicBezTo>
                      <a:pt x="132" y="18"/>
                      <a:pt x="123" y="20"/>
                      <a:pt x="113" y="24"/>
                    </a:cubicBezTo>
                    <a:cubicBezTo>
                      <a:pt x="103" y="28"/>
                      <a:pt x="93" y="33"/>
                      <a:pt x="82" y="39"/>
                    </a:cubicBezTo>
                    <a:cubicBezTo>
                      <a:pt x="70" y="46"/>
                      <a:pt x="59" y="52"/>
                      <a:pt x="50" y="59"/>
                    </a:cubicBezTo>
                    <a:cubicBezTo>
                      <a:pt x="41" y="66"/>
                      <a:pt x="33" y="72"/>
                      <a:pt x="27" y="79"/>
                    </a:cubicBezTo>
                    <a:cubicBezTo>
                      <a:pt x="21" y="85"/>
                      <a:pt x="17" y="91"/>
                      <a:pt x="14" y="98"/>
                    </a:cubicBezTo>
                    <a:cubicBezTo>
                      <a:pt x="12" y="104"/>
                      <a:pt x="11" y="109"/>
                      <a:pt x="13" y="115"/>
                    </a:cubicBezTo>
                    <a:cubicBezTo>
                      <a:pt x="15" y="120"/>
                      <a:pt x="19" y="124"/>
                      <a:pt x="24" y="126"/>
                    </a:cubicBezTo>
                    <a:cubicBezTo>
                      <a:pt x="30" y="127"/>
                      <a:pt x="37" y="128"/>
                      <a:pt x="45" y="126"/>
                    </a:cubicBezTo>
                    <a:cubicBezTo>
                      <a:pt x="53" y="125"/>
                      <a:pt x="62" y="122"/>
                      <a:pt x="72" y="118"/>
                    </a:cubicBezTo>
                    <a:cubicBezTo>
                      <a:pt x="82" y="114"/>
                      <a:pt x="92" y="109"/>
                      <a:pt x="102" y="103"/>
                    </a:cubicBezTo>
                    <a:cubicBezTo>
                      <a:pt x="114" y="97"/>
                      <a:pt x="124" y="91"/>
                      <a:pt x="133" y="84"/>
                    </a:cubicBezTo>
                    <a:cubicBezTo>
                      <a:pt x="142" y="78"/>
                      <a:pt x="149" y="71"/>
                      <a:pt x="155" y="65"/>
                    </a:cubicBezTo>
                    <a:cubicBezTo>
                      <a:pt x="162" y="58"/>
                      <a:pt x="166" y="52"/>
                      <a:pt x="169" y="46"/>
                    </a:cubicBezTo>
                    <a:cubicBezTo>
                      <a:pt x="172" y="39"/>
                      <a:pt x="172" y="34"/>
                      <a:pt x="170" y="28"/>
                    </a:cubicBezTo>
                    <a:cubicBezTo>
                      <a:pt x="169" y="23"/>
                      <a:pt x="165" y="19"/>
                      <a:pt x="160" y="17"/>
                    </a:cubicBezTo>
                    <a:cubicBezTo>
                      <a:pt x="154" y="15"/>
                      <a:pt x="148" y="15"/>
                      <a:pt x="140" y="16"/>
                    </a:cubicBezTo>
                    <a:close/>
                  </a:path>
                </a:pathLst>
              </a:custGeom>
              <a:solidFill>
                <a:srgbClr val="898989"/>
              </a:solidFill>
              <a:ln>
                <a:noFill/>
              </a:ln>
            </p:spPr>
            <p:txBody>
              <a:bodyPr anchor="ctr"/>
              <a:lstStyle/>
              <a:p>
                <a:pPr algn="ctr"/>
                <a:endParaRPr/>
              </a:p>
            </p:txBody>
          </p:sp>
          <p:sp>
            <p:nvSpPr>
              <p:cNvPr id="44" name="ïṩľiḓê">
                <a:extLst>
                  <a:ext uri="{FF2B5EF4-FFF2-40B4-BE49-F238E27FC236}">
                    <a16:creationId xmlns:a16="http://schemas.microsoft.com/office/drawing/2014/main" id="{18D96A63-6B7A-B497-70BE-A2460AC60821}"/>
                  </a:ext>
                </a:extLst>
              </p:cNvPr>
              <p:cNvSpPr/>
              <p:nvPr/>
            </p:nvSpPr>
            <p:spPr bwMode="auto">
              <a:xfrm>
                <a:off x="3713163" y="3041651"/>
                <a:ext cx="139700" cy="138113"/>
              </a:xfrm>
              <a:custGeom>
                <a:avLst/>
                <a:gdLst>
                  <a:gd name="T0" fmla="*/ 87 w 179"/>
                  <a:gd name="T1" fmla="*/ 32 h 175"/>
                  <a:gd name="T2" fmla="*/ 90 w 179"/>
                  <a:gd name="T3" fmla="*/ 35 h 175"/>
                  <a:gd name="T4" fmla="*/ 94 w 179"/>
                  <a:gd name="T5" fmla="*/ 38 h 175"/>
                  <a:gd name="T6" fmla="*/ 100 w 179"/>
                  <a:gd name="T7" fmla="*/ 37 h 175"/>
                  <a:gd name="T8" fmla="*/ 107 w 179"/>
                  <a:gd name="T9" fmla="*/ 32 h 175"/>
                  <a:gd name="T10" fmla="*/ 119 w 179"/>
                  <a:gd name="T11" fmla="*/ 22 h 175"/>
                  <a:gd name="T12" fmla="*/ 137 w 179"/>
                  <a:gd name="T13" fmla="*/ 6 h 175"/>
                  <a:gd name="T14" fmla="*/ 145 w 179"/>
                  <a:gd name="T15" fmla="*/ 0 h 175"/>
                  <a:gd name="T16" fmla="*/ 163 w 179"/>
                  <a:gd name="T17" fmla="*/ 9 h 175"/>
                  <a:gd name="T18" fmla="*/ 175 w 179"/>
                  <a:gd name="T19" fmla="*/ 23 h 175"/>
                  <a:gd name="T20" fmla="*/ 178 w 179"/>
                  <a:gd name="T21" fmla="*/ 45 h 175"/>
                  <a:gd name="T22" fmla="*/ 169 w 179"/>
                  <a:gd name="T23" fmla="*/ 73 h 175"/>
                  <a:gd name="T24" fmla="*/ 149 w 179"/>
                  <a:gd name="T25" fmla="*/ 105 h 175"/>
                  <a:gd name="T26" fmla="*/ 118 w 179"/>
                  <a:gd name="T27" fmla="*/ 137 h 175"/>
                  <a:gd name="T28" fmla="*/ 83 w 179"/>
                  <a:gd name="T29" fmla="*/ 161 h 175"/>
                  <a:gd name="T30" fmla="*/ 52 w 179"/>
                  <a:gd name="T31" fmla="*/ 173 h 175"/>
                  <a:gd name="T32" fmla="*/ 27 w 179"/>
                  <a:gd name="T33" fmla="*/ 173 h 175"/>
                  <a:gd name="T34" fmla="*/ 12 w 179"/>
                  <a:gd name="T35" fmla="*/ 159 h 175"/>
                  <a:gd name="T36" fmla="*/ 9 w 179"/>
                  <a:gd name="T37" fmla="*/ 143 h 175"/>
                  <a:gd name="T38" fmla="*/ 11 w 179"/>
                  <a:gd name="T39" fmla="*/ 126 h 175"/>
                  <a:gd name="T40" fmla="*/ 2 w 179"/>
                  <a:gd name="T41" fmla="*/ 129 h 175"/>
                  <a:gd name="T42" fmla="*/ 0 w 179"/>
                  <a:gd name="T43" fmla="*/ 124 h 175"/>
                  <a:gd name="T44" fmla="*/ 54 w 179"/>
                  <a:gd name="T45" fmla="*/ 77 h 175"/>
                  <a:gd name="T46" fmla="*/ 56 w 179"/>
                  <a:gd name="T47" fmla="*/ 83 h 175"/>
                  <a:gd name="T48" fmla="*/ 40 w 179"/>
                  <a:gd name="T49" fmla="*/ 101 h 175"/>
                  <a:gd name="T50" fmla="*/ 27 w 179"/>
                  <a:gd name="T51" fmla="*/ 120 h 175"/>
                  <a:gd name="T52" fmla="*/ 20 w 179"/>
                  <a:gd name="T53" fmla="*/ 137 h 175"/>
                  <a:gd name="T54" fmla="*/ 22 w 179"/>
                  <a:gd name="T55" fmla="*/ 152 h 175"/>
                  <a:gd name="T56" fmla="*/ 33 w 179"/>
                  <a:gd name="T57" fmla="*/ 160 h 175"/>
                  <a:gd name="T58" fmla="*/ 52 w 179"/>
                  <a:gd name="T59" fmla="*/ 158 h 175"/>
                  <a:gd name="T60" fmla="*/ 77 w 179"/>
                  <a:gd name="T61" fmla="*/ 145 h 175"/>
                  <a:gd name="T62" fmla="*/ 109 w 179"/>
                  <a:gd name="T63" fmla="*/ 122 h 175"/>
                  <a:gd name="T64" fmla="*/ 135 w 179"/>
                  <a:gd name="T65" fmla="*/ 96 h 175"/>
                  <a:gd name="T66" fmla="*/ 155 w 179"/>
                  <a:gd name="T67" fmla="*/ 70 h 175"/>
                  <a:gd name="T68" fmla="*/ 165 w 179"/>
                  <a:gd name="T69" fmla="*/ 47 h 175"/>
                  <a:gd name="T70" fmla="*/ 164 w 179"/>
                  <a:gd name="T71" fmla="*/ 28 h 175"/>
                  <a:gd name="T72" fmla="*/ 156 w 179"/>
                  <a:gd name="T73" fmla="*/ 20 h 175"/>
                  <a:gd name="T74" fmla="*/ 146 w 179"/>
                  <a:gd name="T75" fmla="*/ 19 h 175"/>
                  <a:gd name="T76" fmla="*/ 134 w 179"/>
                  <a:gd name="T77" fmla="*/ 28 h 175"/>
                  <a:gd name="T78" fmla="*/ 125 w 179"/>
                  <a:gd name="T79" fmla="*/ 36 h 175"/>
                  <a:gd name="T80" fmla="*/ 116 w 179"/>
                  <a:gd name="T81" fmla="*/ 43 h 175"/>
                  <a:gd name="T82" fmla="*/ 108 w 179"/>
                  <a:gd name="T83" fmla="*/ 51 h 175"/>
                  <a:gd name="T84" fmla="*/ 105 w 179"/>
                  <a:gd name="T85" fmla="*/ 59 h 175"/>
                  <a:gd name="T86" fmla="*/ 105 w 179"/>
                  <a:gd name="T87" fmla="*/ 67 h 175"/>
                  <a:gd name="T88" fmla="*/ 107 w 179"/>
                  <a:gd name="T89" fmla="*/ 73 h 175"/>
                  <a:gd name="T90" fmla="*/ 99 w 179"/>
                  <a:gd name="T91" fmla="*/ 80 h 175"/>
                  <a:gd name="T92" fmla="*/ 79 w 179"/>
                  <a:gd name="T93" fmla="*/ 39 h 175"/>
                  <a:gd name="T94" fmla="*/ 87 w 179"/>
                  <a:gd name="T95" fmla="*/ 3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175">
                    <a:moveTo>
                      <a:pt x="87" y="32"/>
                    </a:moveTo>
                    <a:cubicBezTo>
                      <a:pt x="87" y="33"/>
                      <a:pt x="88" y="34"/>
                      <a:pt x="90" y="35"/>
                    </a:cubicBezTo>
                    <a:cubicBezTo>
                      <a:pt x="91" y="37"/>
                      <a:pt x="92" y="38"/>
                      <a:pt x="94" y="38"/>
                    </a:cubicBezTo>
                    <a:cubicBezTo>
                      <a:pt x="96" y="38"/>
                      <a:pt x="98" y="38"/>
                      <a:pt x="100" y="37"/>
                    </a:cubicBezTo>
                    <a:cubicBezTo>
                      <a:pt x="102" y="36"/>
                      <a:pt x="105" y="34"/>
                      <a:pt x="107" y="32"/>
                    </a:cubicBezTo>
                    <a:cubicBezTo>
                      <a:pt x="119" y="22"/>
                      <a:pt x="119" y="22"/>
                      <a:pt x="119" y="22"/>
                    </a:cubicBezTo>
                    <a:cubicBezTo>
                      <a:pt x="128" y="14"/>
                      <a:pt x="134" y="9"/>
                      <a:pt x="137" y="6"/>
                    </a:cubicBezTo>
                    <a:cubicBezTo>
                      <a:pt x="140" y="4"/>
                      <a:pt x="143" y="2"/>
                      <a:pt x="145" y="0"/>
                    </a:cubicBezTo>
                    <a:cubicBezTo>
                      <a:pt x="152" y="2"/>
                      <a:pt x="158" y="5"/>
                      <a:pt x="163" y="9"/>
                    </a:cubicBezTo>
                    <a:cubicBezTo>
                      <a:pt x="168" y="13"/>
                      <a:pt x="172" y="17"/>
                      <a:pt x="175" y="23"/>
                    </a:cubicBezTo>
                    <a:cubicBezTo>
                      <a:pt x="178" y="29"/>
                      <a:pt x="179" y="36"/>
                      <a:pt x="178" y="45"/>
                    </a:cubicBezTo>
                    <a:cubicBezTo>
                      <a:pt x="177" y="54"/>
                      <a:pt x="174" y="63"/>
                      <a:pt x="169" y="73"/>
                    </a:cubicBezTo>
                    <a:cubicBezTo>
                      <a:pt x="165" y="83"/>
                      <a:pt x="158" y="94"/>
                      <a:pt x="149" y="105"/>
                    </a:cubicBezTo>
                    <a:cubicBezTo>
                      <a:pt x="140" y="116"/>
                      <a:pt x="130" y="126"/>
                      <a:pt x="118" y="137"/>
                    </a:cubicBezTo>
                    <a:cubicBezTo>
                      <a:pt x="106" y="147"/>
                      <a:pt x="94" y="155"/>
                      <a:pt x="83" y="161"/>
                    </a:cubicBezTo>
                    <a:cubicBezTo>
                      <a:pt x="72" y="167"/>
                      <a:pt x="61" y="171"/>
                      <a:pt x="52" y="173"/>
                    </a:cubicBezTo>
                    <a:cubicBezTo>
                      <a:pt x="43" y="175"/>
                      <a:pt x="34" y="175"/>
                      <a:pt x="27" y="173"/>
                    </a:cubicBezTo>
                    <a:cubicBezTo>
                      <a:pt x="21" y="170"/>
                      <a:pt x="15" y="166"/>
                      <a:pt x="12" y="159"/>
                    </a:cubicBezTo>
                    <a:cubicBezTo>
                      <a:pt x="10" y="154"/>
                      <a:pt x="8" y="148"/>
                      <a:pt x="9" y="143"/>
                    </a:cubicBezTo>
                    <a:cubicBezTo>
                      <a:pt x="9" y="137"/>
                      <a:pt x="10" y="131"/>
                      <a:pt x="11" y="126"/>
                    </a:cubicBezTo>
                    <a:cubicBezTo>
                      <a:pt x="2" y="129"/>
                      <a:pt x="2" y="129"/>
                      <a:pt x="2" y="129"/>
                    </a:cubicBezTo>
                    <a:cubicBezTo>
                      <a:pt x="0" y="124"/>
                      <a:pt x="0" y="124"/>
                      <a:pt x="0" y="124"/>
                    </a:cubicBezTo>
                    <a:cubicBezTo>
                      <a:pt x="54" y="77"/>
                      <a:pt x="54" y="77"/>
                      <a:pt x="54" y="77"/>
                    </a:cubicBezTo>
                    <a:cubicBezTo>
                      <a:pt x="56" y="83"/>
                      <a:pt x="56" y="83"/>
                      <a:pt x="56" y="83"/>
                    </a:cubicBezTo>
                    <a:cubicBezTo>
                      <a:pt x="51" y="89"/>
                      <a:pt x="46" y="95"/>
                      <a:pt x="40" y="101"/>
                    </a:cubicBezTo>
                    <a:cubicBezTo>
                      <a:pt x="35" y="108"/>
                      <a:pt x="31" y="114"/>
                      <a:pt x="27" y="120"/>
                    </a:cubicBezTo>
                    <a:cubicBezTo>
                      <a:pt x="24" y="126"/>
                      <a:pt x="22" y="132"/>
                      <a:pt x="20" y="137"/>
                    </a:cubicBezTo>
                    <a:cubicBezTo>
                      <a:pt x="19" y="142"/>
                      <a:pt x="20" y="147"/>
                      <a:pt x="22" y="152"/>
                    </a:cubicBezTo>
                    <a:cubicBezTo>
                      <a:pt x="24" y="156"/>
                      <a:pt x="28" y="159"/>
                      <a:pt x="33" y="160"/>
                    </a:cubicBezTo>
                    <a:cubicBezTo>
                      <a:pt x="38" y="161"/>
                      <a:pt x="44" y="161"/>
                      <a:pt x="52" y="158"/>
                    </a:cubicBezTo>
                    <a:cubicBezTo>
                      <a:pt x="59" y="156"/>
                      <a:pt x="68" y="151"/>
                      <a:pt x="77" y="145"/>
                    </a:cubicBezTo>
                    <a:cubicBezTo>
                      <a:pt x="87" y="139"/>
                      <a:pt x="98" y="131"/>
                      <a:pt x="109" y="122"/>
                    </a:cubicBezTo>
                    <a:cubicBezTo>
                      <a:pt x="119" y="113"/>
                      <a:pt x="127" y="105"/>
                      <a:pt x="135" y="96"/>
                    </a:cubicBezTo>
                    <a:cubicBezTo>
                      <a:pt x="143" y="87"/>
                      <a:pt x="150" y="78"/>
                      <a:pt x="155" y="70"/>
                    </a:cubicBezTo>
                    <a:cubicBezTo>
                      <a:pt x="160" y="62"/>
                      <a:pt x="164" y="54"/>
                      <a:pt x="165" y="47"/>
                    </a:cubicBezTo>
                    <a:cubicBezTo>
                      <a:pt x="167" y="40"/>
                      <a:pt x="166" y="33"/>
                      <a:pt x="164" y="28"/>
                    </a:cubicBezTo>
                    <a:cubicBezTo>
                      <a:pt x="162" y="24"/>
                      <a:pt x="159" y="22"/>
                      <a:pt x="156" y="20"/>
                    </a:cubicBezTo>
                    <a:cubicBezTo>
                      <a:pt x="152" y="18"/>
                      <a:pt x="149" y="18"/>
                      <a:pt x="146" y="19"/>
                    </a:cubicBezTo>
                    <a:cubicBezTo>
                      <a:pt x="142" y="21"/>
                      <a:pt x="138" y="24"/>
                      <a:pt x="134" y="28"/>
                    </a:cubicBezTo>
                    <a:cubicBezTo>
                      <a:pt x="131" y="31"/>
                      <a:pt x="127" y="34"/>
                      <a:pt x="125" y="36"/>
                    </a:cubicBezTo>
                    <a:cubicBezTo>
                      <a:pt x="116" y="43"/>
                      <a:pt x="116" y="43"/>
                      <a:pt x="116" y="43"/>
                    </a:cubicBezTo>
                    <a:cubicBezTo>
                      <a:pt x="113" y="46"/>
                      <a:pt x="110" y="48"/>
                      <a:pt x="108" y="51"/>
                    </a:cubicBezTo>
                    <a:cubicBezTo>
                      <a:pt x="106" y="54"/>
                      <a:pt x="105" y="56"/>
                      <a:pt x="105" y="59"/>
                    </a:cubicBezTo>
                    <a:cubicBezTo>
                      <a:pt x="104" y="61"/>
                      <a:pt x="104" y="64"/>
                      <a:pt x="105" y="67"/>
                    </a:cubicBezTo>
                    <a:cubicBezTo>
                      <a:pt x="106" y="70"/>
                      <a:pt x="106" y="72"/>
                      <a:pt x="107" y="73"/>
                    </a:cubicBezTo>
                    <a:cubicBezTo>
                      <a:pt x="99" y="80"/>
                      <a:pt x="99" y="80"/>
                      <a:pt x="99" y="80"/>
                    </a:cubicBezTo>
                    <a:cubicBezTo>
                      <a:pt x="79" y="39"/>
                      <a:pt x="79" y="39"/>
                      <a:pt x="79" y="39"/>
                    </a:cubicBezTo>
                    <a:lnTo>
                      <a:pt x="87" y="32"/>
                    </a:lnTo>
                    <a:close/>
                  </a:path>
                </a:pathLst>
              </a:custGeom>
              <a:solidFill>
                <a:srgbClr val="898989"/>
              </a:solidFill>
              <a:ln>
                <a:noFill/>
              </a:ln>
            </p:spPr>
            <p:txBody>
              <a:bodyPr anchor="ctr"/>
              <a:lstStyle/>
              <a:p>
                <a:pPr algn="ctr"/>
                <a:endParaRPr/>
              </a:p>
            </p:txBody>
          </p:sp>
          <p:sp>
            <p:nvSpPr>
              <p:cNvPr id="45" name="íşlîḓê">
                <a:extLst>
                  <a:ext uri="{FF2B5EF4-FFF2-40B4-BE49-F238E27FC236}">
                    <a16:creationId xmlns:a16="http://schemas.microsoft.com/office/drawing/2014/main" id="{6F5582E9-0D22-3587-018C-5F7D55AF8B58}"/>
                  </a:ext>
                </a:extLst>
              </p:cNvPr>
              <p:cNvSpPr/>
              <p:nvPr/>
            </p:nvSpPr>
            <p:spPr bwMode="auto">
              <a:xfrm>
                <a:off x="3665538" y="2970213"/>
                <a:ext cx="142875" cy="166688"/>
              </a:xfrm>
              <a:custGeom>
                <a:avLst/>
                <a:gdLst>
                  <a:gd name="T0" fmla="*/ 7 w 182"/>
                  <a:gd name="T1" fmla="*/ 122 h 213"/>
                  <a:gd name="T2" fmla="*/ 10 w 182"/>
                  <a:gd name="T3" fmla="*/ 124 h 213"/>
                  <a:gd name="T4" fmla="*/ 15 w 182"/>
                  <a:gd name="T5" fmla="*/ 124 h 213"/>
                  <a:gd name="T6" fmla="*/ 20 w 182"/>
                  <a:gd name="T7" fmla="*/ 124 h 213"/>
                  <a:gd name="T8" fmla="*/ 29 w 182"/>
                  <a:gd name="T9" fmla="*/ 120 h 213"/>
                  <a:gd name="T10" fmla="*/ 57 w 182"/>
                  <a:gd name="T11" fmla="*/ 105 h 213"/>
                  <a:gd name="T12" fmla="*/ 93 w 182"/>
                  <a:gd name="T13" fmla="*/ 84 h 213"/>
                  <a:gd name="T14" fmla="*/ 105 w 182"/>
                  <a:gd name="T15" fmla="*/ 76 h 213"/>
                  <a:gd name="T16" fmla="*/ 117 w 182"/>
                  <a:gd name="T17" fmla="*/ 65 h 213"/>
                  <a:gd name="T18" fmla="*/ 145 w 182"/>
                  <a:gd name="T19" fmla="*/ 36 h 213"/>
                  <a:gd name="T20" fmla="*/ 150 w 182"/>
                  <a:gd name="T21" fmla="*/ 28 h 213"/>
                  <a:gd name="T22" fmla="*/ 153 w 182"/>
                  <a:gd name="T23" fmla="*/ 21 h 213"/>
                  <a:gd name="T24" fmla="*/ 152 w 182"/>
                  <a:gd name="T25" fmla="*/ 14 h 213"/>
                  <a:gd name="T26" fmla="*/ 150 w 182"/>
                  <a:gd name="T27" fmla="*/ 7 h 213"/>
                  <a:gd name="T28" fmla="*/ 157 w 182"/>
                  <a:gd name="T29" fmla="*/ 0 h 213"/>
                  <a:gd name="T30" fmla="*/ 182 w 182"/>
                  <a:gd name="T31" fmla="*/ 41 h 213"/>
                  <a:gd name="T32" fmla="*/ 175 w 182"/>
                  <a:gd name="T33" fmla="*/ 48 h 213"/>
                  <a:gd name="T34" fmla="*/ 171 w 182"/>
                  <a:gd name="T35" fmla="*/ 44 h 213"/>
                  <a:gd name="T36" fmla="*/ 167 w 182"/>
                  <a:gd name="T37" fmla="*/ 41 h 213"/>
                  <a:gd name="T38" fmla="*/ 161 w 182"/>
                  <a:gd name="T39" fmla="*/ 42 h 213"/>
                  <a:gd name="T40" fmla="*/ 154 w 182"/>
                  <a:gd name="T41" fmla="*/ 48 h 213"/>
                  <a:gd name="T42" fmla="*/ 119 w 182"/>
                  <a:gd name="T43" fmla="*/ 85 h 213"/>
                  <a:gd name="T44" fmla="*/ 113 w 182"/>
                  <a:gd name="T45" fmla="*/ 92 h 213"/>
                  <a:gd name="T46" fmla="*/ 105 w 182"/>
                  <a:gd name="T47" fmla="*/ 105 h 213"/>
                  <a:gd name="T48" fmla="*/ 85 w 182"/>
                  <a:gd name="T49" fmla="*/ 140 h 213"/>
                  <a:gd name="T50" fmla="*/ 66 w 182"/>
                  <a:gd name="T51" fmla="*/ 173 h 213"/>
                  <a:gd name="T52" fmla="*/ 60 w 182"/>
                  <a:gd name="T53" fmla="*/ 186 h 213"/>
                  <a:gd name="T54" fmla="*/ 57 w 182"/>
                  <a:gd name="T55" fmla="*/ 195 h 213"/>
                  <a:gd name="T56" fmla="*/ 57 w 182"/>
                  <a:gd name="T57" fmla="*/ 201 h 213"/>
                  <a:gd name="T58" fmla="*/ 58 w 182"/>
                  <a:gd name="T59" fmla="*/ 206 h 213"/>
                  <a:gd name="T60" fmla="*/ 51 w 182"/>
                  <a:gd name="T61" fmla="*/ 213 h 213"/>
                  <a:gd name="T62" fmla="*/ 28 w 182"/>
                  <a:gd name="T63" fmla="*/ 176 h 213"/>
                  <a:gd name="T64" fmla="*/ 35 w 182"/>
                  <a:gd name="T65" fmla="*/ 168 h 213"/>
                  <a:gd name="T66" fmla="*/ 42 w 182"/>
                  <a:gd name="T67" fmla="*/ 176 h 213"/>
                  <a:gd name="T68" fmla="*/ 47 w 182"/>
                  <a:gd name="T69" fmla="*/ 175 h 213"/>
                  <a:gd name="T70" fmla="*/ 49 w 182"/>
                  <a:gd name="T71" fmla="*/ 172 h 213"/>
                  <a:gd name="T72" fmla="*/ 52 w 182"/>
                  <a:gd name="T73" fmla="*/ 167 h 213"/>
                  <a:gd name="T74" fmla="*/ 57 w 182"/>
                  <a:gd name="T75" fmla="*/ 159 h 213"/>
                  <a:gd name="T76" fmla="*/ 62 w 182"/>
                  <a:gd name="T77" fmla="*/ 150 h 213"/>
                  <a:gd name="T78" fmla="*/ 77 w 182"/>
                  <a:gd name="T79" fmla="*/ 125 h 213"/>
                  <a:gd name="T80" fmla="*/ 95 w 182"/>
                  <a:gd name="T81" fmla="*/ 92 h 213"/>
                  <a:gd name="T82" fmla="*/ 46 w 182"/>
                  <a:gd name="T83" fmla="*/ 120 h 213"/>
                  <a:gd name="T84" fmla="*/ 26 w 182"/>
                  <a:gd name="T85" fmla="*/ 133 h 213"/>
                  <a:gd name="T86" fmla="*/ 23 w 182"/>
                  <a:gd name="T87" fmla="*/ 138 h 213"/>
                  <a:gd name="T88" fmla="*/ 22 w 182"/>
                  <a:gd name="T89" fmla="*/ 143 h 213"/>
                  <a:gd name="T90" fmla="*/ 24 w 182"/>
                  <a:gd name="T91" fmla="*/ 148 h 213"/>
                  <a:gd name="T92" fmla="*/ 25 w 182"/>
                  <a:gd name="T93" fmla="*/ 152 h 213"/>
                  <a:gd name="T94" fmla="*/ 18 w 182"/>
                  <a:gd name="T95" fmla="*/ 160 h 213"/>
                  <a:gd name="T96" fmla="*/ 0 w 182"/>
                  <a:gd name="T97" fmla="*/ 129 h 213"/>
                  <a:gd name="T98" fmla="*/ 7 w 182"/>
                  <a:gd name="T99" fmla="*/ 1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2" h="213">
                    <a:moveTo>
                      <a:pt x="7" y="122"/>
                    </a:moveTo>
                    <a:cubicBezTo>
                      <a:pt x="7" y="123"/>
                      <a:pt x="8" y="123"/>
                      <a:pt x="10" y="124"/>
                    </a:cubicBezTo>
                    <a:cubicBezTo>
                      <a:pt x="12" y="124"/>
                      <a:pt x="13" y="125"/>
                      <a:pt x="15" y="124"/>
                    </a:cubicBezTo>
                    <a:cubicBezTo>
                      <a:pt x="17" y="124"/>
                      <a:pt x="19" y="124"/>
                      <a:pt x="20" y="124"/>
                    </a:cubicBezTo>
                    <a:cubicBezTo>
                      <a:pt x="22" y="123"/>
                      <a:pt x="25" y="122"/>
                      <a:pt x="29" y="120"/>
                    </a:cubicBezTo>
                    <a:cubicBezTo>
                      <a:pt x="39" y="115"/>
                      <a:pt x="48" y="110"/>
                      <a:pt x="57" y="105"/>
                    </a:cubicBezTo>
                    <a:cubicBezTo>
                      <a:pt x="67" y="99"/>
                      <a:pt x="79" y="93"/>
                      <a:pt x="93" y="84"/>
                    </a:cubicBezTo>
                    <a:cubicBezTo>
                      <a:pt x="98" y="81"/>
                      <a:pt x="102" y="79"/>
                      <a:pt x="105" y="76"/>
                    </a:cubicBezTo>
                    <a:cubicBezTo>
                      <a:pt x="108" y="74"/>
                      <a:pt x="112" y="70"/>
                      <a:pt x="117" y="65"/>
                    </a:cubicBezTo>
                    <a:cubicBezTo>
                      <a:pt x="145" y="36"/>
                      <a:pt x="145" y="36"/>
                      <a:pt x="145" y="36"/>
                    </a:cubicBezTo>
                    <a:cubicBezTo>
                      <a:pt x="147" y="33"/>
                      <a:pt x="149" y="31"/>
                      <a:pt x="150" y="28"/>
                    </a:cubicBezTo>
                    <a:cubicBezTo>
                      <a:pt x="152" y="26"/>
                      <a:pt x="153" y="23"/>
                      <a:pt x="153" y="21"/>
                    </a:cubicBezTo>
                    <a:cubicBezTo>
                      <a:pt x="153" y="19"/>
                      <a:pt x="153" y="17"/>
                      <a:pt x="152" y="14"/>
                    </a:cubicBezTo>
                    <a:cubicBezTo>
                      <a:pt x="151" y="11"/>
                      <a:pt x="151" y="9"/>
                      <a:pt x="150" y="7"/>
                    </a:cubicBezTo>
                    <a:cubicBezTo>
                      <a:pt x="157" y="0"/>
                      <a:pt x="157" y="0"/>
                      <a:pt x="157" y="0"/>
                    </a:cubicBezTo>
                    <a:cubicBezTo>
                      <a:pt x="182" y="41"/>
                      <a:pt x="182" y="41"/>
                      <a:pt x="182" y="41"/>
                    </a:cubicBezTo>
                    <a:cubicBezTo>
                      <a:pt x="175" y="48"/>
                      <a:pt x="175" y="48"/>
                      <a:pt x="175" y="48"/>
                    </a:cubicBezTo>
                    <a:cubicBezTo>
                      <a:pt x="174" y="47"/>
                      <a:pt x="173" y="46"/>
                      <a:pt x="171" y="44"/>
                    </a:cubicBezTo>
                    <a:cubicBezTo>
                      <a:pt x="169" y="42"/>
                      <a:pt x="168" y="41"/>
                      <a:pt x="167" y="41"/>
                    </a:cubicBezTo>
                    <a:cubicBezTo>
                      <a:pt x="165" y="40"/>
                      <a:pt x="163" y="41"/>
                      <a:pt x="161" y="42"/>
                    </a:cubicBezTo>
                    <a:cubicBezTo>
                      <a:pt x="159" y="43"/>
                      <a:pt x="156" y="45"/>
                      <a:pt x="154" y="48"/>
                    </a:cubicBezTo>
                    <a:cubicBezTo>
                      <a:pt x="119" y="85"/>
                      <a:pt x="119" y="85"/>
                      <a:pt x="119" y="85"/>
                    </a:cubicBezTo>
                    <a:cubicBezTo>
                      <a:pt x="117" y="86"/>
                      <a:pt x="116" y="89"/>
                      <a:pt x="113" y="92"/>
                    </a:cubicBezTo>
                    <a:cubicBezTo>
                      <a:pt x="111" y="96"/>
                      <a:pt x="108" y="101"/>
                      <a:pt x="105" y="105"/>
                    </a:cubicBezTo>
                    <a:cubicBezTo>
                      <a:pt x="99" y="116"/>
                      <a:pt x="92" y="128"/>
                      <a:pt x="85" y="140"/>
                    </a:cubicBezTo>
                    <a:cubicBezTo>
                      <a:pt x="78" y="153"/>
                      <a:pt x="71" y="164"/>
                      <a:pt x="66" y="173"/>
                    </a:cubicBezTo>
                    <a:cubicBezTo>
                      <a:pt x="63" y="178"/>
                      <a:pt x="61" y="183"/>
                      <a:pt x="60" y="186"/>
                    </a:cubicBezTo>
                    <a:cubicBezTo>
                      <a:pt x="58" y="189"/>
                      <a:pt x="57" y="192"/>
                      <a:pt x="57" y="195"/>
                    </a:cubicBezTo>
                    <a:cubicBezTo>
                      <a:pt x="56" y="197"/>
                      <a:pt x="56" y="199"/>
                      <a:pt x="57" y="201"/>
                    </a:cubicBezTo>
                    <a:cubicBezTo>
                      <a:pt x="57" y="203"/>
                      <a:pt x="57" y="204"/>
                      <a:pt x="58" y="206"/>
                    </a:cubicBezTo>
                    <a:cubicBezTo>
                      <a:pt x="51" y="213"/>
                      <a:pt x="51" y="213"/>
                      <a:pt x="51" y="213"/>
                    </a:cubicBezTo>
                    <a:cubicBezTo>
                      <a:pt x="28" y="176"/>
                      <a:pt x="28" y="176"/>
                      <a:pt x="28" y="176"/>
                    </a:cubicBezTo>
                    <a:cubicBezTo>
                      <a:pt x="35" y="168"/>
                      <a:pt x="35" y="168"/>
                      <a:pt x="35" y="168"/>
                    </a:cubicBezTo>
                    <a:cubicBezTo>
                      <a:pt x="38" y="172"/>
                      <a:pt x="40" y="175"/>
                      <a:pt x="42" y="176"/>
                    </a:cubicBezTo>
                    <a:cubicBezTo>
                      <a:pt x="44" y="177"/>
                      <a:pt x="45" y="176"/>
                      <a:pt x="47" y="175"/>
                    </a:cubicBezTo>
                    <a:cubicBezTo>
                      <a:pt x="47" y="174"/>
                      <a:pt x="48" y="173"/>
                      <a:pt x="49" y="172"/>
                    </a:cubicBezTo>
                    <a:cubicBezTo>
                      <a:pt x="50" y="171"/>
                      <a:pt x="51" y="169"/>
                      <a:pt x="52" y="167"/>
                    </a:cubicBezTo>
                    <a:cubicBezTo>
                      <a:pt x="54" y="165"/>
                      <a:pt x="55" y="162"/>
                      <a:pt x="57" y="159"/>
                    </a:cubicBezTo>
                    <a:cubicBezTo>
                      <a:pt x="59" y="156"/>
                      <a:pt x="61" y="153"/>
                      <a:pt x="62" y="150"/>
                    </a:cubicBezTo>
                    <a:cubicBezTo>
                      <a:pt x="67" y="141"/>
                      <a:pt x="72" y="133"/>
                      <a:pt x="77" y="125"/>
                    </a:cubicBezTo>
                    <a:cubicBezTo>
                      <a:pt x="81" y="116"/>
                      <a:pt x="88" y="106"/>
                      <a:pt x="95" y="92"/>
                    </a:cubicBezTo>
                    <a:cubicBezTo>
                      <a:pt x="74" y="104"/>
                      <a:pt x="58" y="113"/>
                      <a:pt x="46" y="120"/>
                    </a:cubicBezTo>
                    <a:cubicBezTo>
                      <a:pt x="35" y="126"/>
                      <a:pt x="28" y="131"/>
                      <a:pt x="26" y="133"/>
                    </a:cubicBezTo>
                    <a:cubicBezTo>
                      <a:pt x="24" y="134"/>
                      <a:pt x="23" y="136"/>
                      <a:pt x="23" y="138"/>
                    </a:cubicBezTo>
                    <a:cubicBezTo>
                      <a:pt x="22" y="139"/>
                      <a:pt x="22" y="141"/>
                      <a:pt x="22" y="143"/>
                    </a:cubicBezTo>
                    <a:cubicBezTo>
                      <a:pt x="22" y="145"/>
                      <a:pt x="23" y="146"/>
                      <a:pt x="24" y="148"/>
                    </a:cubicBezTo>
                    <a:cubicBezTo>
                      <a:pt x="24" y="149"/>
                      <a:pt x="25" y="151"/>
                      <a:pt x="25" y="152"/>
                    </a:cubicBezTo>
                    <a:cubicBezTo>
                      <a:pt x="18" y="160"/>
                      <a:pt x="18" y="160"/>
                      <a:pt x="18" y="160"/>
                    </a:cubicBezTo>
                    <a:cubicBezTo>
                      <a:pt x="0" y="129"/>
                      <a:pt x="0" y="129"/>
                      <a:pt x="0" y="129"/>
                    </a:cubicBezTo>
                    <a:lnTo>
                      <a:pt x="7" y="122"/>
                    </a:lnTo>
                    <a:close/>
                  </a:path>
                </a:pathLst>
              </a:custGeom>
              <a:solidFill>
                <a:srgbClr val="898989"/>
              </a:solidFill>
              <a:ln>
                <a:noFill/>
              </a:ln>
            </p:spPr>
            <p:txBody>
              <a:bodyPr anchor="ctr"/>
              <a:lstStyle/>
              <a:p>
                <a:pPr algn="ctr"/>
                <a:endParaRPr/>
              </a:p>
            </p:txBody>
          </p:sp>
          <p:sp>
            <p:nvSpPr>
              <p:cNvPr id="46" name="íşlîḍè">
                <a:extLst>
                  <a:ext uri="{FF2B5EF4-FFF2-40B4-BE49-F238E27FC236}">
                    <a16:creationId xmlns:a16="http://schemas.microsoft.com/office/drawing/2014/main" id="{1A6287E5-277D-7DBA-2C81-B7CB2B5C5E61}"/>
                  </a:ext>
                </a:extLst>
              </p:cNvPr>
              <p:cNvSpPr/>
              <p:nvPr/>
            </p:nvSpPr>
            <p:spPr bwMode="auto">
              <a:xfrm>
                <a:off x="2770188" y="3314701"/>
                <a:ext cx="93663" cy="185738"/>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7" name="îšļîďê">
                <a:extLst>
                  <a:ext uri="{FF2B5EF4-FFF2-40B4-BE49-F238E27FC236}">
                    <a16:creationId xmlns:a16="http://schemas.microsoft.com/office/drawing/2014/main" id="{C27476D1-0986-3C70-CD34-B2979BAF3449}"/>
                  </a:ext>
                </a:extLst>
              </p:cNvPr>
              <p:cNvSpPr/>
              <p:nvPr/>
            </p:nvSpPr>
            <p:spPr bwMode="auto">
              <a:xfrm>
                <a:off x="2841626" y="3314701"/>
                <a:ext cx="100013" cy="185738"/>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8" name="ïSľïḑé">
                <a:extLst>
                  <a:ext uri="{FF2B5EF4-FFF2-40B4-BE49-F238E27FC236}">
                    <a16:creationId xmlns:a16="http://schemas.microsoft.com/office/drawing/2014/main" id="{22A156CF-8EC3-A53A-C7BF-5D4645C4BDD5}"/>
                  </a:ext>
                </a:extLst>
              </p:cNvPr>
              <p:cNvSpPr/>
              <p:nvPr/>
            </p:nvSpPr>
            <p:spPr bwMode="auto">
              <a:xfrm>
                <a:off x="2825751" y="3427413"/>
                <a:ext cx="39688" cy="23813"/>
              </a:xfrm>
              <a:prstGeom prst="rect">
                <a:avLst/>
              </a:prstGeom>
              <a:grpFill/>
              <a:ln>
                <a:noFill/>
              </a:ln>
            </p:spPr>
            <p:txBody>
              <a:bodyPr anchor="ctr"/>
              <a:lstStyle/>
              <a:p>
                <a:pPr algn="ctr"/>
                <a:endParaRPr/>
              </a:p>
            </p:txBody>
          </p:sp>
          <p:sp>
            <p:nvSpPr>
              <p:cNvPr id="49" name="í$ḻïḍê">
                <a:extLst>
                  <a:ext uri="{FF2B5EF4-FFF2-40B4-BE49-F238E27FC236}">
                    <a16:creationId xmlns:a16="http://schemas.microsoft.com/office/drawing/2014/main" id="{71455A86-A0C7-16B3-5C8A-2DEC47B4A2BA}"/>
                  </a:ext>
                </a:extLst>
              </p:cNvPr>
              <p:cNvSpPr/>
              <p:nvPr/>
            </p:nvSpPr>
            <p:spPr bwMode="auto">
              <a:xfrm>
                <a:off x="2916238" y="3314701"/>
                <a:ext cx="95250" cy="185738"/>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50" name="is1íḋe">
                <a:extLst>
                  <a:ext uri="{FF2B5EF4-FFF2-40B4-BE49-F238E27FC236}">
                    <a16:creationId xmlns:a16="http://schemas.microsoft.com/office/drawing/2014/main" id="{28C48834-3185-8BFC-CB43-0BA550012497}"/>
                  </a:ext>
                </a:extLst>
              </p:cNvPr>
              <p:cNvSpPr/>
              <p:nvPr/>
            </p:nvSpPr>
            <p:spPr bwMode="auto">
              <a:xfrm>
                <a:off x="2987676" y="3314701"/>
                <a:ext cx="93663" cy="185738"/>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1" name="iṩlîḓé">
                <a:extLst>
                  <a:ext uri="{FF2B5EF4-FFF2-40B4-BE49-F238E27FC236}">
                    <a16:creationId xmlns:a16="http://schemas.microsoft.com/office/drawing/2014/main" id="{F037EC46-DA20-6452-5727-F9BEA63B9D46}"/>
                  </a:ext>
                </a:extLst>
              </p:cNvPr>
              <p:cNvSpPr/>
              <p:nvPr/>
            </p:nvSpPr>
            <p:spPr bwMode="auto">
              <a:xfrm>
                <a:off x="2965451" y="3475038"/>
                <a:ext cx="39688" cy="25400"/>
              </a:xfrm>
              <a:prstGeom prst="rect">
                <a:avLst/>
              </a:prstGeom>
              <a:grpFill/>
              <a:ln>
                <a:noFill/>
              </a:ln>
            </p:spPr>
            <p:txBody>
              <a:bodyPr anchor="ctr"/>
              <a:lstStyle/>
              <a:p>
                <a:pPr algn="ctr"/>
                <a:endParaRPr/>
              </a:p>
            </p:txBody>
          </p:sp>
          <p:sp>
            <p:nvSpPr>
              <p:cNvPr id="52" name="ïṩ1îḑê">
                <a:extLst>
                  <a:ext uri="{FF2B5EF4-FFF2-40B4-BE49-F238E27FC236}">
                    <a16:creationId xmlns:a16="http://schemas.microsoft.com/office/drawing/2014/main" id="{5106DBEB-B712-ED50-CF70-CA812797D350}"/>
                  </a:ext>
                </a:extLst>
              </p:cNvPr>
              <p:cNvSpPr/>
              <p:nvPr/>
            </p:nvSpPr>
            <p:spPr bwMode="auto">
              <a:xfrm>
                <a:off x="2700338" y="3032126"/>
                <a:ext cx="776288" cy="519113"/>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3" name="ïṡľîdé">
                <a:extLst>
                  <a:ext uri="{FF2B5EF4-FFF2-40B4-BE49-F238E27FC236}">
                    <a16:creationId xmlns:a16="http://schemas.microsoft.com/office/drawing/2014/main" id="{9A04BD94-B66E-9B5E-9416-8FC7A0028B2D}"/>
                  </a:ext>
                </a:extLst>
              </p:cNvPr>
              <p:cNvSpPr/>
              <p:nvPr/>
            </p:nvSpPr>
            <p:spPr bwMode="auto">
              <a:xfrm>
                <a:off x="3200401" y="3295651"/>
                <a:ext cx="111125" cy="250825"/>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sp>
            <p:nvSpPr>
              <p:cNvPr id="54" name="îśľîdé">
                <a:extLst>
                  <a:ext uri="{FF2B5EF4-FFF2-40B4-BE49-F238E27FC236}">
                    <a16:creationId xmlns:a16="http://schemas.microsoft.com/office/drawing/2014/main" id="{71E083F3-8F90-2855-3947-F92C91B1854B}"/>
                  </a:ext>
                </a:extLst>
              </p:cNvPr>
              <p:cNvSpPr/>
              <p:nvPr/>
            </p:nvSpPr>
            <p:spPr bwMode="auto">
              <a:xfrm>
                <a:off x="3097213" y="2620963"/>
                <a:ext cx="166688" cy="196850"/>
              </a:xfrm>
              <a:custGeom>
                <a:avLst/>
                <a:gdLst>
                  <a:gd name="T0" fmla="*/ 55 w 212"/>
                  <a:gd name="T1" fmla="*/ 251 h 251"/>
                  <a:gd name="T2" fmla="*/ 38 w 212"/>
                  <a:gd name="T3" fmla="*/ 231 h 251"/>
                  <a:gd name="T4" fmla="*/ 23 w 212"/>
                  <a:gd name="T5" fmla="*/ 219 h 251"/>
                  <a:gd name="T6" fmla="*/ 50 w 212"/>
                  <a:gd name="T7" fmla="*/ 216 h 251"/>
                  <a:gd name="T8" fmla="*/ 58 w 212"/>
                  <a:gd name="T9" fmla="*/ 153 h 251"/>
                  <a:gd name="T10" fmla="*/ 61 w 212"/>
                  <a:gd name="T11" fmla="*/ 136 h 251"/>
                  <a:gd name="T12" fmla="*/ 59 w 212"/>
                  <a:gd name="T13" fmla="*/ 133 h 251"/>
                  <a:gd name="T14" fmla="*/ 13 w 212"/>
                  <a:gd name="T15" fmla="*/ 197 h 251"/>
                  <a:gd name="T16" fmla="*/ 13 w 212"/>
                  <a:gd name="T17" fmla="*/ 195 h 251"/>
                  <a:gd name="T18" fmla="*/ 0 w 212"/>
                  <a:gd name="T19" fmla="*/ 178 h 251"/>
                  <a:gd name="T20" fmla="*/ 26 w 212"/>
                  <a:gd name="T21" fmla="*/ 154 h 251"/>
                  <a:gd name="T22" fmla="*/ 61 w 212"/>
                  <a:gd name="T23" fmla="*/ 114 h 251"/>
                  <a:gd name="T24" fmla="*/ 68 w 212"/>
                  <a:gd name="T25" fmla="*/ 80 h 251"/>
                  <a:gd name="T26" fmla="*/ 67 w 212"/>
                  <a:gd name="T27" fmla="*/ 79 h 251"/>
                  <a:gd name="T28" fmla="*/ 64 w 212"/>
                  <a:gd name="T29" fmla="*/ 84 h 251"/>
                  <a:gd name="T30" fmla="*/ 48 w 212"/>
                  <a:gd name="T31" fmla="*/ 60 h 251"/>
                  <a:gd name="T32" fmla="*/ 66 w 212"/>
                  <a:gd name="T33" fmla="*/ 54 h 251"/>
                  <a:gd name="T34" fmla="*/ 76 w 212"/>
                  <a:gd name="T35" fmla="*/ 45 h 251"/>
                  <a:gd name="T36" fmla="*/ 84 w 212"/>
                  <a:gd name="T37" fmla="*/ 6 h 251"/>
                  <a:gd name="T38" fmla="*/ 101 w 212"/>
                  <a:gd name="T39" fmla="*/ 11 h 251"/>
                  <a:gd name="T40" fmla="*/ 109 w 212"/>
                  <a:gd name="T41" fmla="*/ 24 h 251"/>
                  <a:gd name="T42" fmla="*/ 107 w 212"/>
                  <a:gd name="T43" fmla="*/ 31 h 251"/>
                  <a:gd name="T44" fmla="*/ 116 w 212"/>
                  <a:gd name="T45" fmla="*/ 46 h 251"/>
                  <a:gd name="T46" fmla="*/ 86 w 212"/>
                  <a:gd name="T47" fmla="*/ 97 h 251"/>
                  <a:gd name="T48" fmla="*/ 71 w 212"/>
                  <a:gd name="T49" fmla="*/ 216 h 251"/>
                  <a:gd name="T50" fmla="*/ 108 w 212"/>
                  <a:gd name="T51" fmla="*/ 198 h 251"/>
                  <a:gd name="T52" fmla="*/ 120 w 212"/>
                  <a:gd name="T53" fmla="*/ 172 h 251"/>
                  <a:gd name="T54" fmla="*/ 109 w 212"/>
                  <a:gd name="T55" fmla="*/ 138 h 251"/>
                  <a:gd name="T56" fmla="*/ 128 w 212"/>
                  <a:gd name="T57" fmla="*/ 153 h 251"/>
                  <a:gd name="T58" fmla="*/ 133 w 212"/>
                  <a:gd name="T59" fmla="*/ 154 h 251"/>
                  <a:gd name="T60" fmla="*/ 142 w 212"/>
                  <a:gd name="T61" fmla="*/ 130 h 251"/>
                  <a:gd name="T62" fmla="*/ 126 w 212"/>
                  <a:gd name="T63" fmla="*/ 131 h 251"/>
                  <a:gd name="T64" fmla="*/ 123 w 212"/>
                  <a:gd name="T65" fmla="*/ 118 h 251"/>
                  <a:gd name="T66" fmla="*/ 137 w 212"/>
                  <a:gd name="T67" fmla="*/ 76 h 251"/>
                  <a:gd name="T68" fmla="*/ 108 w 212"/>
                  <a:gd name="T69" fmla="*/ 92 h 251"/>
                  <a:gd name="T70" fmla="*/ 100 w 212"/>
                  <a:gd name="T71" fmla="*/ 89 h 251"/>
                  <a:gd name="T72" fmla="*/ 100 w 212"/>
                  <a:gd name="T73" fmla="*/ 86 h 251"/>
                  <a:gd name="T74" fmla="*/ 96 w 212"/>
                  <a:gd name="T75" fmla="*/ 83 h 251"/>
                  <a:gd name="T76" fmla="*/ 96 w 212"/>
                  <a:gd name="T77" fmla="*/ 80 h 251"/>
                  <a:gd name="T78" fmla="*/ 139 w 212"/>
                  <a:gd name="T79" fmla="*/ 51 h 251"/>
                  <a:gd name="T80" fmla="*/ 157 w 212"/>
                  <a:gd name="T81" fmla="*/ 0 h 251"/>
                  <a:gd name="T82" fmla="*/ 179 w 212"/>
                  <a:gd name="T83" fmla="*/ 16 h 251"/>
                  <a:gd name="T84" fmla="*/ 180 w 212"/>
                  <a:gd name="T85" fmla="*/ 27 h 251"/>
                  <a:gd name="T86" fmla="*/ 186 w 212"/>
                  <a:gd name="T87" fmla="*/ 34 h 251"/>
                  <a:gd name="T88" fmla="*/ 189 w 212"/>
                  <a:gd name="T89" fmla="*/ 35 h 251"/>
                  <a:gd name="T90" fmla="*/ 190 w 212"/>
                  <a:gd name="T91" fmla="*/ 43 h 251"/>
                  <a:gd name="T92" fmla="*/ 176 w 212"/>
                  <a:gd name="T93" fmla="*/ 51 h 251"/>
                  <a:gd name="T94" fmla="*/ 176 w 212"/>
                  <a:gd name="T95" fmla="*/ 54 h 251"/>
                  <a:gd name="T96" fmla="*/ 170 w 212"/>
                  <a:gd name="T97" fmla="*/ 56 h 251"/>
                  <a:gd name="T98" fmla="*/ 148 w 212"/>
                  <a:gd name="T99" fmla="*/ 113 h 251"/>
                  <a:gd name="T100" fmla="*/ 165 w 212"/>
                  <a:gd name="T101" fmla="*/ 138 h 251"/>
                  <a:gd name="T102" fmla="*/ 147 w 212"/>
                  <a:gd name="T103" fmla="*/ 174 h 251"/>
                  <a:gd name="T104" fmla="*/ 169 w 212"/>
                  <a:gd name="T105" fmla="*/ 200 h 251"/>
                  <a:gd name="T106" fmla="*/ 211 w 212"/>
                  <a:gd name="T107" fmla="*/ 211 h 251"/>
                  <a:gd name="T108" fmla="*/ 212 w 212"/>
                  <a:gd name="T109" fmla="*/ 215 h 251"/>
                  <a:gd name="T110" fmla="*/ 151 w 212"/>
                  <a:gd name="T111" fmla="*/ 234 h 251"/>
                  <a:gd name="T112" fmla="*/ 131 w 212"/>
                  <a:gd name="T113" fmla="*/ 196 h 251"/>
                  <a:gd name="T114" fmla="*/ 78 w 212"/>
                  <a:gd name="T115" fmla="*/ 241 h 251"/>
                  <a:gd name="T116" fmla="*/ 70 w 212"/>
                  <a:gd name="T117" fmla="*/ 231 h 251"/>
                  <a:gd name="T118" fmla="*/ 55 w 212"/>
                  <a:gd name="T1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1">
                    <a:moveTo>
                      <a:pt x="55" y="251"/>
                    </a:moveTo>
                    <a:cubicBezTo>
                      <a:pt x="49" y="241"/>
                      <a:pt x="45" y="236"/>
                      <a:pt x="38" y="231"/>
                    </a:cubicBezTo>
                    <a:cubicBezTo>
                      <a:pt x="35" y="221"/>
                      <a:pt x="26" y="223"/>
                      <a:pt x="23" y="219"/>
                    </a:cubicBezTo>
                    <a:cubicBezTo>
                      <a:pt x="23" y="210"/>
                      <a:pt x="40" y="220"/>
                      <a:pt x="50" y="216"/>
                    </a:cubicBezTo>
                    <a:cubicBezTo>
                      <a:pt x="51" y="212"/>
                      <a:pt x="51" y="212"/>
                      <a:pt x="58" y="153"/>
                    </a:cubicBezTo>
                    <a:cubicBezTo>
                      <a:pt x="59" y="147"/>
                      <a:pt x="60" y="141"/>
                      <a:pt x="61" y="136"/>
                    </a:cubicBezTo>
                    <a:cubicBezTo>
                      <a:pt x="60" y="135"/>
                      <a:pt x="60" y="134"/>
                      <a:pt x="59" y="133"/>
                    </a:cubicBezTo>
                    <a:cubicBezTo>
                      <a:pt x="53" y="145"/>
                      <a:pt x="26" y="199"/>
                      <a:pt x="13" y="197"/>
                    </a:cubicBezTo>
                    <a:cubicBezTo>
                      <a:pt x="13" y="196"/>
                      <a:pt x="13" y="195"/>
                      <a:pt x="13" y="195"/>
                    </a:cubicBezTo>
                    <a:cubicBezTo>
                      <a:pt x="5" y="192"/>
                      <a:pt x="0" y="184"/>
                      <a:pt x="0" y="178"/>
                    </a:cubicBezTo>
                    <a:cubicBezTo>
                      <a:pt x="6" y="171"/>
                      <a:pt x="23" y="166"/>
                      <a:pt x="26" y="154"/>
                    </a:cubicBezTo>
                    <a:cubicBezTo>
                      <a:pt x="37" y="143"/>
                      <a:pt x="49" y="120"/>
                      <a:pt x="61" y="114"/>
                    </a:cubicBezTo>
                    <a:cubicBezTo>
                      <a:pt x="65" y="101"/>
                      <a:pt x="66" y="92"/>
                      <a:pt x="68" y="80"/>
                    </a:cubicBezTo>
                    <a:cubicBezTo>
                      <a:pt x="68" y="80"/>
                      <a:pt x="67" y="79"/>
                      <a:pt x="67" y="79"/>
                    </a:cubicBezTo>
                    <a:cubicBezTo>
                      <a:pt x="65" y="81"/>
                      <a:pt x="65" y="81"/>
                      <a:pt x="64" y="84"/>
                    </a:cubicBezTo>
                    <a:cubicBezTo>
                      <a:pt x="57" y="82"/>
                      <a:pt x="46" y="67"/>
                      <a:pt x="48" y="60"/>
                    </a:cubicBezTo>
                    <a:cubicBezTo>
                      <a:pt x="63" y="54"/>
                      <a:pt x="63" y="54"/>
                      <a:pt x="66" y="54"/>
                    </a:cubicBezTo>
                    <a:cubicBezTo>
                      <a:pt x="69" y="48"/>
                      <a:pt x="73" y="50"/>
                      <a:pt x="76" y="45"/>
                    </a:cubicBezTo>
                    <a:cubicBezTo>
                      <a:pt x="79" y="32"/>
                      <a:pt x="82" y="19"/>
                      <a:pt x="84" y="6"/>
                    </a:cubicBezTo>
                    <a:cubicBezTo>
                      <a:pt x="91" y="0"/>
                      <a:pt x="92" y="2"/>
                      <a:pt x="101" y="11"/>
                    </a:cubicBezTo>
                    <a:cubicBezTo>
                      <a:pt x="102" y="14"/>
                      <a:pt x="104" y="21"/>
                      <a:pt x="109" y="24"/>
                    </a:cubicBezTo>
                    <a:cubicBezTo>
                      <a:pt x="109" y="26"/>
                      <a:pt x="108" y="29"/>
                      <a:pt x="107" y="31"/>
                    </a:cubicBezTo>
                    <a:cubicBezTo>
                      <a:pt x="114" y="33"/>
                      <a:pt x="115" y="32"/>
                      <a:pt x="116" y="46"/>
                    </a:cubicBezTo>
                    <a:cubicBezTo>
                      <a:pt x="93" y="68"/>
                      <a:pt x="95" y="61"/>
                      <a:pt x="86" y="97"/>
                    </a:cubicBezTo>
                    <a:cubicBezTo>
                      <a:pt x="80" y="134"/>
                      <a:pt x="75" y="175"/>
                      <a:pt x="71" y="216"/>
                    </a:cubicBezTo>
                    <a:cubicBezTo>
                      <a:pt x="78" y="233"/>
                      <a:pt x="102" y="203"/>
                      <a:pt x="108" y="198"/>
                    </a:cubicBezTo>
                    <a:cubicBezTo>
                      <a:pt x="114" y="189"/>
                      <a:pt x="119" y="182"/>
                      <a:pt x="120" y="172"/>
                    </a:cubicBezTo>
                    <a:cubicBezTo>
                      <a:pt x="114" y="160"/>
                      <a:pt x="109" y="149"/>
                      <a:pt x="109" y="138"/>
                    </a:cubicBezTo>
                    <a:cubicBezTo>
                      <a:pt x="115" y="140"/>
                      <a:pt x="124" y="142"/>
                      <a:pt x="128" y="153"/>
                    </a:cubicBezTo>
                    <a:cubicBezTo>
                      <a:pt x="130" y="153"/>
                      <a:pt x="131" y="154"/>
                      <a:pt x="133" y="154"/>
                    </a:cubicBezTo>
                    <a:cubicBezTo>
                      <a:pt x="141" y="135"/>
                      <a:pt x="141" y="135"/>
                      <a:pt x="142" y="130"/>
                    </a:cubicBezTo>
                    <a:cubicBezTo>
                      <a:pt x="136" y="129"/>
                      <a:pt x="130" y="132"/>
                      <a:pt x="126" y="131"/>
                    </a:cubicBezTo>
                    <a:cubicBezTo>
                      <a:pt x="124" y="124"/>
                      <a:pt x="122" y="123"/>
                      <a:pt x="123" y="118"/>
                    </a:cubicBezTo>
                    <a:cubicBezTo>
                      <a:pt x="128" y="115"/>
                      <a:pt x="136" y="79"/>
                      <a:pt x="137" y="76"/>
                    </a:cubicBezTo>
                    <a:cubicBezTo>
                      <a:pt x="128" y="75"/>
                      <a:pt x="121" y="94"/>
                      <a:pt x="108" y="92"/>
                    </a:cubicBezTo>
                    <a:cubicBezTo>
                      <a:pt x="108" y="91"/>
                      <a:pt x="108" y="91"/>
                      <a:pt x="100" y="89"/>
                    </a:cubicBezTo>
                    <a:cubicBezTo>
                      <a:pt x="100" y="88"/>
                      <a:pt x="100" y="87"/>
                      <a:pt x="100" y="86"/>
                    </a:cubicBezTo>
                    <a:cubicBezTo>
                      <a:pt x="99" y="85"/>
                      <a:pt x="97" y="84"/>
                      <a:pt x="96" y="83"/>
                    </a:cubicBezTo>
                    <a:cubicBezTo>
                      <a:pt x="96" y="82"/>
                      <a:pt x="96" y="81"/>
                      <a:pt x="96" y="80"/>
                    </a:cubicBezTo>
                    <a:cubicBezTo>
                      <a:pt x="109" y="71"/>
                      <a:pt x="127" y="63"/>
                      <a:pt x="139" y="51"/>
                    </a:cubicBezTo>
                    <a:cubicBezTo>
                      <a:pt x="151" y="49"/>
                      <a:pt x="156" y="12"/>
                      <a:pt x="157" y="0"/>
                    </a:cubicBezTo>
                    <a:cubicBezTo>
                      <a:pt x="166" y="2"/>
                      <a:pt x="169" y="10"/>
                      <a:pt x="179" y="16"/>
                    </a:cubicBezTo>
                    <a:cubicBezTo>
                      <a:pt x="179" y="20"/>
                      <a:pt x="180" y="23"/>
                      <a:pt x="180" y="27"/>
                    </a:cubicBezTo>
                    <a:cubicBezTo>
                      <a:pt x="183" y="28"/>
                      <a:pt x="185" y="28"/>
                      <a:pt x="186" y="34"/>
                    </a:cubicBezTo>
                    <a:cubicBezTo>
                      <a:pt x="187" y="35"/>
                      <a:pt x="188" y="35"/>
                      <a:pt x="189" y="35"/>
                    </a:cubicBezTo>
                    <a:cubicBezTo>
                      <a:pt x="189" y="38"/>
                      <a:pt x="189" y="40"/>
                      <a:pt x="190" y="43"/>
                    </a:cubicBezTo>
                    <a:cubicBezTo>
                      <a:pt x="185" y="46"/>
                      <a:pt x="182" y="49"/>
                      <a:pt x="176" y="51"/>
                    </a:cubicBezTo>
                    <a:cubicBezTo>
                      <a:pt x="176" y="52"/>
                      <a:pt x="176" y="53"/>
                      <a:pt x="176" y="54"/>
                    </a:cubicBezTo>
                    <a:cubicBezTo>
                      <a:pt x="174" y="55"/>
                      <a:pt x="172" y="55"/>
                      <a:pt x="170" y="56"/>
                    </a:cubicBezTo>
                    <a:cubicBezTo>
                      <a:pt x="159" y="75"/>
                      <a:pt x="152" y="88"/>
                      <a:pt x="148" y="113"/>
                    </a:cubicBezTo>
                    <a:cubicBezTo>
                      <a:pt x="163" y="117"/>
                      <a:pt x="167" y="115"/>
                      <a:pt x="165" y="138"/>
                    </a:cubicBezTo>
                    <a:cubicBezTo>
                      <a:pt x="158" y="146"/>
                      <a:pt x="149" y="161"/>
                      <a:pt x="147" y="174"/>
                    </a:cubicBezTo>
                    <a:cubicBezTo>
                      <a:pt x="155" y="182"/>
                      <a:pt x="162" y="191"/>
                      <a:pt x="169" y="200"/>
                    </a:cubicBezTo>
                    <a:cubicBezTo>
                      <a:pt x="181" y="208"/>
                      <a:pt x="197" y="209"/>
                      <a:pt x="211" y="211"/>
                    </a:cubicBezTo>
                    <a:cubicBezTo>
                      <a:pt x="212" y="213"/>
                      <a:pt x="212" y="213"/>
                      <a:pt x="212" y="215"/>
                    </a:cubicBezTo>
                    <a:cubicBezTo>
                      <a:pt x="195" y="228"/>
                      <a:pt x="170" y="236"/>
                      <a:pt x="151" y="234"/>
                    </a:cubicBezTo>
                    <a:cubicBezTo>
                      <a:pt x="143" y="220"/>
                      <a:pt x="139" y="207"/>
                      <a:pt x="131" y="196"/>
                    </a:cubicBezTo>
                    <a:cubicBezTo>
                      <a:pt x="120" y="211"/>
                      <a:pt x="95" y="241"/>
                      <a:pt x="78" y="241"/>
                    </a:cubicBezTo>
                    <a:cubicBezTo>
                      <a:pt x="75" y="235"/>
                      <a:pt x="72" y="232"/>
                      <a:pt x="70" y="231"/>
                    </a:cubicBezTo>
                    <a:cubicBezTo>
                      <a:pt x="68" y="241"/>
                      <a:pt x="64" y="248"/>
                      <a:pt x="55" y="251"/>
                    </a:cubicBezTo>
                    <a:close/>
                  </a:path>
                </a:pathLst>
              </a:custGeom>
              <a:solidFill>
                <a:srgbClr val="E60012"/>
              </a:solidFill>
              <a:ln>
                <a:noFill/>
              </a:ln>
            </p:spPr>
            <p:txBody>
              <a:bodyPr anchor="ctr"/>
              <a:lstStyle/>
              <a:p>
                <a:pPr algn="ctr"/>
                <a:endParaRPr/>
              </a:p>
            </p:txBody>
          </p:sp>
          <p:sp>
            <p:nvSpPr>
              <p:cNvPr id="55" name="ïṩļíḑè">
                <a:extLst>
                  <a:ext uri="{FF2B5EF4-FFF2-40B4-BE49-F238E27FC236}">
                    <a16:creationId xmlns:a16="http://schemas.microsoft.com/office/drawing/2014/main" id="{BEE7F097-5952-CD9B-D80A-FE68FF90E8B9}"/>
                  </a:ext>
                </a:extLst>
              </p:cNvPr>
              <p:cNvSpPr/>
              <p:nvPr/>
            </p:nvSpPr>
            <p:spPr bwMode="auto">
              <a:xfrm>
                <a:off x="3298826" y="2668588"/>
                <a:ext cx="149225" cy="203200"/>
              </a:xfrm>
              <a:custGeom>
                <a:avLst/>
                <a:gdLst>
                  <a:gd name="T0" fmla="*/ 2 w 190"/>
                  <a:gd name="T1" fmla="*/ 167 h 259"/>
                  <a:gd name="T2" fmla="*/ 86 w 190"/>
                  <a:gd name="T3" fmla="*/ 136 h 259"/>
                  <a:gd name="T4" fmla="*/ 44 w 190"/>
                  <a:gd name="T5" fmla="*/ 140 h 259"/>
                  <a:gd name="T6" fmla="*/ 55 w 190"/>
                  <a:gd name="T7" fmla="*/ 107 h 259"/>
                  <a:gd name="T8" fmla="*/ 132 w 190"/>
                  <a:gd name="T9" fmla="*/ 66 h 259"/>
                  <a:gd name="T10" fmla="*/ 164 w 190"/>
                  <a:gd name="T11" fmla="*/ 3 h 259"/>
                  <a:gd name="T12" fmla="*/ 143 w 190"/>
                  <a:gd name="T13" fmla="*/ 105 h 259"/>
                  <a:gd name="T14" fmla="*/ 149 w 190"/>
                  <a:gd name="T15" fmla="*/ 129 h 259"/>
                  <a:gd name="T16" fmla="*/ 110 w 190"/>
                  <a:gd name="T17" fmla="*/ 151 h 259"/>
                  <a:gd name="T18" fmla="*/ 43 w 190"/>
                  <a:gd name="T19" fmla="*/ 191 h 259"/>
                  <a:gd name="T20" fmla="*/ 22 w 190"/>
                  <a:gd name="T21" fmla="*/ 185 h 259"/>
                  <a:gd name="T22" fmla="*/ 121 w 190"/>
                  <a:gd name="T23" fmla="*/ 249 h 259"/>
                  <a:gd name="T24" fmla="*/ 133 w 190"/>
                  <a:gd name="T25" fmla="*/ 251 h 259"/>
                  <a:gd name="T26" fmla="*/ 163 w 190"/>
                  <a:gd name="T27" fmla="*/ 256 h 259"/>
                  <a:gd name="T28" fmla="*/ 168 w 190"/>
                  <a:gd name="T29" fmla="*/ 257 h 259"/>
                  <a:gd name="T30" fmla="*/ 155 w 190"/>
                  <a:gd name="T31" fmla="*/ 237 h 259"/>
                  <a:gd name="T32" fmla="*/ 139 w 190"/>
                  <a:gd name="T33" fmla="*/ 206 h 259"/>
                  <a:gd name="T34" fmla="*/ 139 w 190"/>
                  <a:gd name="T35" fmla="*/ 203 h 259"/>
                  <a:gd name="T36" fmla="*/ 137 w 190"/>
                  <a:gd name="T37" fmla="*/ 200 h 259"/>
                  <a:gd name="T38" fmla="*/ 136 w 190"/>
                  <a:gd name="T39" fmla="*/ 197 h 259"/>
                  <a:gd name="T40" fmla="*/ 136 w 190"/>
                  <a:gd name="T41" fmla="*/ 193 h 259"/>
                  <a:gd name="T42" fmla="*/ 135 w 190"/>
                  <a:gd name="T43" fmla="*/ 189 h 259"/>
                  <a:gd name="T44" fmla="*/ 132 w 190"/>
                  <a:gd name="T45" fmla="*/ 167 h 259"/>
                  <a:gd name="T46" fmla="*/ 131 w 190"/>
                  <a:gd name="T47" fmla="*/ 158 h 259"/>
                  <a:gd name="T48" fmla="*/ 130 w 190"/>
                  <a:gd name="T49" fmla="*/ 150 h 259"/>
                  <a:gd name="T50" fmla="*/ 129 w 190"/>
                  <a:gd name="T51" fmla="*/ 148 h 259"/>
                  <a:gd name="T52" fmla="*/ 125 w 190"/>
                  <a:gd name="T53" fmla="*/ 147 h 259"/>
                  <a:gd name="T54" fmla="*/ 121 w 190"/>
                  <a:gd name="T55" fmla="*/ 153 h 259"/>
                  <a:gd name="T56" fmla="*/ 116 w 190"/>
                  <a:gd name="T57" fmla="*/ 221 h 259"/>
                  <a:gd name="T58" fmla="*/ 114 w 190"/>
                  <a:gd name="T59" fmla="*/ 229 h 259"/>
                  <a:gd name="T60" fmla="*/ 119 w 190"/>
                  <a:gd name="T61" fmla="*/ 243 h 259"/>
                  <a:gd name="T62" fmla="*/ 121 w 190"/>
                  <a:gd name="T63" fmla="*/ 24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259">
                    <a:moveTo>
                      <a:pt x="0" y="171"/>
                    </a:moveTo>
                    <a:cubicBezTo>
                      <a:pt x="1" y="169"/>
                      <a:pt x="1" y="168"/>
                      <a:pt x="2" y="167"/>
                    </a:cubicBezTo>
                    <a:cubicBezTo>
                      <a:pt x="7" y="167"/>
                      <a:pt x="7" y="167"/>
                      <a:pt x="9" y="166"/>
                    </a:cubicBezTo>
                    <a:cubicBezTo>
                      <a:pt x="28" y="173"/>
                      <a:pt x="81" y="166"/>
                      <a:pt x="86" y="136"/>
                    </a:cubicBezTo>
                    <a:cubicBezTo>
                      <a:pt x="72" y="139"/>
                      <a:pt x="58" y="142"/>
                      <a:pt x="45" y="143"/>
                    </a:cubicBezTo>
                    <a:cubicBezTo>
                      <a:pt x="45" y="142"/>
                      <a:pt x="45" y="141"/>
                      <a:pt x="44" y="140"/>
                    </a:cubicBezTo>
                    <a:cubicBezTo>
                      <a:pt x="37" y="130"/>
                      <a:pt x="28" y="108"/>
                      <a:pt x="31" y="98"/>
                    </a:cubicBezTo>
                    <a:cubicBezTo>
                      <a:pt x="36" y="96"/>
                      <a:pt x="48" y="103"/>
                      <a:pt x="55" y="107"/>
                    </a:cubicBezTo>
                    <a:cubicBezTo>
                      <a:pt x="66" y="109"/>
                      <a:pt x="100" y="112"/>
                      <a:pt x="110" y="105"/>
                    </a:cubicBezTo>
                    <a:cubicBezTo>
                      <a:pt x="125" y="80"/>
                      <a:pt x="131" y="66"/>
                      <a:pt x="132" y="66"/>
                    </a:cubicBezTo>
                    <a:cubicBezTo>
                      <a:pt x="142" y="44"/>
                      <a:pt x="148" y="21"/>
                      <a:pt x="156" y="2"/>
                    </a:cubicBezTo>
                    <a:cubicBezTo>
                      <a:pt x="160" y="0"/>
                      <a:pt x="159" y="1"/>
                      <a:pt x="164" y="3"/>
                    </a:cubicBezTo>
                    <a:cubicBezTo>
                      <a:pt x="161" y="9"/>
                      <a:pt x="182" y="37"/>
                      <a:pt x="173" y="57"/>
                    </a:cubicBezTo>
                    <a:cubicBezTo>
                      <a:pt x="167" y="59"/>
                      <a:pt x="148" y="93"/>
                      <a:pt x="143" y="105"/>
                    </a:cubicBezTo>
                    <a:cubicBezTo>
                      <a:pt x="154" y="120"/>
                      <a:pt x="179" y="85"/>
                      <a:pt x="190" y="124"/>
                    </a:cubicBezTo>
                    <a:cubicBezTo>
                      <a:pt x="185" y="135"/>
                      <a:pt x="159" y="125"/>
                      <a:pt x="149" y="129"/>
                    </a:cubicBezTo>
                    <a:cubicBezTo>
                      <a:pt x="143" y="127"/>
                      <a:pt x="132" y="132"/>
                      <a:pt x="128" y="129"/>
                    </a:cubicBezTo>
                    <a:cubicBezTo>
                      <a:pt x="120" y="136"/>
                      <a:pt x="117" y="140"/>
                      <a:pt x="110" y="151"/>
                    </a:cubicBezTo>
                    <a:cubicBezTo>
                      <a:pt x="110" y="150"/>
                      <a:pt x="109" y="150"/>
                      <a:pt x="108" y="150"/>
                    </a:cubicBezTo>
                    <a:cubicBezTo>
                      <a:pt x="93" y="175"/>
                      <a:pt x="67" y="188"/>
                      <a:pt x="43" y="191"/>
                    </a:cubicBezTo>
                    <a:cubicBezTo>
                      <a:pt x="43" y="192"/>
                      <a:pt x="42" y="192"/>
                      <a:pt x="42" y="194"/>
                    </a:cubicBezTo>
                    <a:cubicBezTo>
                      <a:pt x="37" y="190"/>
                      <a:pt x="36" y="191"/>
                      <a:pt x="22" y="185"/>
                    </a:cubicBezTo>
                    <a:cubicBezTo>
                      <a:pt x="15" y="180"/>
                      <a:pt x="8" y="176"/>
                      <a:pt x="0" y="171"/>
                    </a:cubicBezTo>
                    <a:close/>
                    <a:moveTo>
                      <a:pt x="121" y="249"/>
                    </a:moveTo>
                    <a:cubicBezTo>
                      <a:pt x="125" y="250"/>
                      <a:pt x="129" y="252"/>
                      <a:pt x="132" y="253"/>
                    </a:cubicBezTo>
                    <a:cubicBezTo>
                      <a:pt x="133" y="252"/>
                      <a:pt x="133" y="252"/>
                      <a:pt x="133" y="251"/>
                    </a:cubicBezTo>
                    <a:cubicBezTo>
                      <a:pt x="138" y="253"/>
                      <a:pt x="151" y="255"/>
                      <a:pt x="163" y="258"/>
                    </a:cubicBezTo>
                    <a:cubicBezTo>
                      <a:pt x="163" y="257"/>
                      <a:pt x="163" y="257"/>
                      <a:pt x="163" y="256"/>
                    </a:cubicBezTo>
                    <a:cubicBezTo>
                      <a:pt x="164" y="257"/>
                      <a:pt x="166" y="258"/>
                      <a:pt x="167" y="259"/>
                    </a:cubicBezTo>
                    <a:cubicBezTo>
                      <a:pt x="168" y="258"/>
                      <a:pt x="168" y="257"/>
                      <a:pt x="168" y="257"/>
                    </a:cubicBezTo>
                    <a:cubicBezTo>
                      <a:pt x="169" y="257"/>
                      <a:pt x="169" y="258"/>
                      <a:pt x="170" y="258"/>
                    </a:cubicBezTo>
                    <a:cubicBezTo>
                      <a:pt x="174" y="246"/>
                      <a:pt x="160" y="241"/>
                      <a:pt x="155" y="237"/>
                    </a:cubicBezTo>
                    <a:cubicBezTo>
                      <a:pt x="144" y="221"/>
                      <a:pt x="144" y="221"/>
                      <a:pt x="138" y="208"/>
                    </a:cubicBezTo>
                    <a:cubicBezTo>
                      <a:pt x="139" y="208"/>
                      <a:pt x="139" y="207"/>
                      <a:pt x="139" y="206"/>
                    </a:cubicBezTo>
                    <a:cubicBezTo>
                      <a:pt x="139" y="206"/>
                      <a:pt x="138" y="206"/>
                      <a:pt x="138" y="205"/>
                    </a:cubicBezTo>
                    <a:cubicBezTo>
                      <a:pt x="138" y="205"/>
                      <a:pt x="138" y="204"/>
                      <a:pt x="139" y="203"/>
                    </a:cubicBezTo>
                    <a:cubicBezTo>
                      <a:pt x="138" y="203"/>
                      <a:pt x="137" y="202"/>
                      <a:pt x="136" y="202"/>
                    </a:cubicBezTo>
                    <a:cubicBezTo>
                      <a:pt x="137" y="201"/>
                      <a:pt x="137" y="200"/>
                      <a:pt x="137" y="200"/>
                    </a:cubicBezTo>
                    <a:cubicBezTo>
                      <a:pt x="136" y="199"/>
                      <a:pt x="136" y="199"/>
                      <a:pt x="136" y="198"/>
                    </a:cubicBezTo>
                    <a:cubicBezTo>
                      <a:pt x="136" y="198"/>
                      <a:pt x="136" y="197"/>
                      <a:pt x="136" y="197"/>
                    </a:cubicBezTo>
                    <a:cubicBezTo>
                      <a:pt x="136" y="196"/>
                      <a:pt x="135" y="196"/>
                      <a:pt x="135" y="195"/>
                    </a:cubicBezTo>
                    <a:cubicBezTo>
                      <a:pt x="135" y="194"/>
                      <a:pt x="135" y="194"/>
                      <a:pt x="136" y="193"/>
                    </a:cubicBezTo>
                    <a:cubicBezTo>
                      <a:pt x="135" y="193"/>
                      <a:pt x="135" y="193"/>
                      <a:pt x="134" y="192"/>
                    </a:cubicBezTo>
                    <a:cubicBezTo>
                      <a:pt x="135" y="191"/>
                      <a:pt x="135" y="190"/>
                      <a:pt x="135" y="189"/>
                    </a:cubicBezTo>
                    <a:cubicBezTo>
                      <a:pt x="133" y="184"/>
                      <a:pt x="133" y="179"/>
                      <a:pt x="131" y="178"/>
                    </a:cubicBezTo>
                    <a:cubicBezTo>
                      <a:pt x="131" y="174"/>
                      <a:pt x="131" y="170"/>
                      <a:pt x="132" y="167"/>
                    </a:cubicBezTo>
                    <a:cubicBezTo>
                      <a:pt x="131" y="166"/>
                      <a:pt x="131" y="166"/>
                      <a:pt x="130" y="166"/>
                    </a:cubicBezTo>
                    <a:cubicBezTo>
                      <a:pt x="131" y="163"/>
                      <a:pt x="131" y="161"/>
                      <a:pt x="131" y="158"/>
                    </a:cubicBezTo>
                    <a:cubicBezTo>
                      <a:pt x="130" y="158"/>
                      <a:pt x="130" y="157"/>
                      <a:pt x="129" y="157"/>
                    </a:cubicBezTo>
                    <a:cubicBezTo>
                      <a:pt x="129" y="154"/>
                      <a:pt x="129" y="152"/>
                      <a:pt x="130" y="150"/>
                    </a:cubicBezTo>
                    <a:cubicBezTo>
                      <a:pt x="129" y="150"/>
                      <a:pt x="129" y="150"/>
                      <a:pt x="128" y="149"/>
                    </a:cubicBezTo>
                    <a:cubicBezTo>
                      <a:pt x="128" y="149"/>
                      <a:pt x="129" y="148"/>
                      <a:pt x="129" y="148"/>
                    </a:cubicBezTo>
                    <a:cubicBezTo>
                      <a:pt x="128" y="147"/>
                      <a:pt x="127" y="146"/>
                      <a:pt x="126" y="145"/>
                    </a:cubicBezTo>
                    <a:cubicBezTo>
                      <a:pt x="126" y="146"/>
                      <a:pt x="125" y="146"/>
                      <a:pt x="125" y="147"/>
                    </a:cubicBezTo>
                    <a:cubicBezTo>
                      <a:pt x="125" y="147"/>
                      <a:pt x="124" y="146"/>
                      <a:pt x="124" y="146"/>
                    </a:cubicBezTo>
                    <a:cubicBezTo>
                      <a:pt x="123" y="148"/>
                      <a:pt x="122" y="151"/>
                      <a:pt x="121" y="153"/>
                    </a:cubicBezTo>
                    <a:cubicBezTo>
                      <a:pt x="121" y="154"/>
                      <a:pt x="121" y="154"/>
                      <a:pt x="122" y="154"/>
                    </a:cubicBezTo>
                    <a:cubicBezTo>
                      <a:pt x="119" y="174"/>
                      <a:pt x="118" y="198"/>
                      <a:pt x="116" y="221"/>
                    </a:cubicBezTo>
                    <a:cubicBezTo>
                      <a:pt x="116" y="222"/>
                      <a:pt x="117" y="222"/>
                      <a:pt x="117" y="222"/>
                    </a:cubicBezTo>
                    <a:cubicBezTo>
                      <a:pt x="116" y="224"/>
                      <a:pt x="115" y="227"/>
                      <a:pt x="114" y="229"/>
                    </a:cubicBezTo>
                    <a:cubicBezTo>
                      <a:pt x="115" y="230"/>
                      <a:pt x="115" y="230"/>
                      <a:pt x="116" y="230"/>
                    </a:cubicBezTo>
                    <a:cubicBezTo>
                      <a:pt x="114" y="235"/>
                      <a:pt x="114" y="237"/>
                      <a:pt x="119" y="243"/>
                    </a:cubicBezTo>
                    <a:cubicBezTo>
                      <a:pt x="118" y="244"/>
                      <a:pt x="118" y="244"/>
                      <a:pt x="118" y="245"/>
                    </a:cubicBezTo>
                    <a:cubicBezTo>
                      <a:pt x="119" y="246"/>
                      <a:pt x="120" y="248"/>
                      <a:pt x="121" y="249"/>
                    </a:cubicBezTo>
                    <a:close/>
                  </a:path>
                </a:pathLst>
              </a:custGeom>
              <a:solidFill>
                <a:srgbClr val="E60012"/>
              </a:solidFill>
              <a:ln>
                <a:noFill/>
              </a:ln>
            </p:spPr>
            <p:txBody>
              <a:bodyPr anchor="ctr"/>
              <a:lstStyle/>
              <a:p>
                <a:pPr algn="ctr"/>
                <a:endParaRPr/>
              </a:p>
            </p:txBody>
          </p:sp>
          <p:sp>
            <p:nvSpPr>
              <p:cNvPr id="56" name="i$ļíḍé">
                <a:extLst>
                  <a:ext uri="{FF2B5EF4-FFF2-40B4-BE49-F238E27FC236}">
                    <a16:creationId xmlns:a16="http://schemas.microsoft.com/office/drawing/2014/main" id="{D06AE0A4-026B-868B-916C-8BBC16EE4642}"/>
                  </a:ext>
                </a:extLst>
              </p:cNvPr>
              <p:cNvSpPr/>
              <p:nvPr/>
            </p:nvSpPr>
            <p:spPr bwMode="auto">
              <a:xfrm>
                <a:off x="2711451" y="2667001"/>
                <a:ext cx="95250" cy="222250"/>
              </a:xfrm>
              <a:custGeom>
                <a:avLst/>
                <a:gdLst>
                  <a:gd name="T0" fmla="*/ 111 w 121"/>
                  <a:gd name="T1" fmla="*/ 283 h 283"/>
                  <a:gd name="T2" fmla="*/ 94 w 121"/>
                  <a:gd name="T3" fmla="*/ 268 h 283"/>
                  <a:gd name="T4" fmla="*/ 82 w 121"/>
                  <a:gd name="T5" fmla="*/ 222 h 283"/>
                  <a:gd name="T6" fmla="*/ 55 w 121"/>
                  <a:gd name="T7" fmla="*/ 124 h 283"/>
                  <a:gd name="T8" fmla="*/ 39 w 121"/>
                  <a:gd name="T9" fmla="*/ 173 h 283"/>
                  <a:gd name="T10" fmla="*/ 6 w 121"/>
                  <a:gd name="T11" fmla="*/ 177 h 283"/>
                  <a:gd name="T12" fmla="*/ 2 w 121"/>
                  <a:gd name="T13" fmla="*/ 108 h 283"/>
                  <a:gd name="T14" fmla="*/ 6 w 121"/>
                  <a:gd name="T15" fmla="*/ 106 h 283"/>
                  <a:gd name="T16" fmla="*/ 16 w 121"/>
                  <a:gd name="T17" fmla="*/ 116 h 283"/>
                  <a:gd name="T18" fmla="*/ 29 w 121"/>
                  <a:gd name="T19" fmla="*/ 139 h 283"/>
                  <a:gd name="T20" fmla="*/ 49 w 121"/>
                  <a:gd name="T21" fmla="*/ 102 h 283"/>
                  <a:gd name="T22" fmla="*/ 21 w 121"/>
                  <a:gd name="T23" fmla="*/ 39 h 283"/>
                  <a:gd name="T24" fmla="*/ 17 w 121"/>
                  <a:gd name="T25" fmla="*/ 28 h 283"/>
                  <a:gd name="T26" fmla="*/ 49 w 121"/>
                  <a:gd name="T27" fmla="*/ 12 h 283"/>
                  <a:gd name="T28" fmla="*/ 63 w 121"/>
                  <a:gd name="T29" fmla="*/ 63 h 283"/>
                  <a:gd name="T30" fmla="*/ 87 w 121"/>
                  <a:gd name="T31" fmla="*/ 24 h 283"/>
                  <a:gd name="T32" fmla="*/ 117 w 121"/>
                  <a:gd name="T33" fmla="*/ 8 h 283"/>
                  <a:gd name="T34" fmla="*/ 121 w 121"/>
                  <a:gd name="T35" fmla="*/ 20 h 283"/>
                  <a:gd name="T36" fmla="*/ 119 w 121"/>
                  <a:gd name="T37" fmla="*/ 21 h 283"/>
                  <a:gd name="T38" fmla="*/ 120 w 121"/>
                  <a:gd name="T39" fmla="*/ 26 h 283"/>
                  <a:gd name="T40" fmla="*/ 99 w 121"/>
                  <a:gd name="T41" fmla="*/ 87 h 283"/>
                  <a:gd name="T42" fmla="*/ 108 w 121"/>
                  <a:gd name="T43" fmla="*/ 88 h 283"/>
                  <a:gd name="T44" fmla="*/ 112 w 121"/>
                  <a:gd name="T45" fmla="*/ 92 h 283"/>
                  <a:gd name="T46" fmla="*/ 82 w 121"/>
                  <a:gd name="T47" fmla="*/ 137 h 283"/>
                  <a:gd name="T48" fmla="*/ 98 w 121"/>
                  <a:gd name="T49" fmla="*/ 195 h 283"/>
                  <a:gd name="T50" fmla="*/ 120 w 121"/>
                  <a:gd name="T51" fmla="*/ 266 h 283"/>
                  <a:gd name="T52" fmla="*/ 118 w 121"/>
                  <a:gd name="T53" fmla="*/ 278 h 283"/>
                  <a:gd name="T54" fmla="*/ 111 w 121"/>
                  <a:gd name="T55" fmla="*/ 283 h 283"/>
                  <a:gd name="T56" fmla="*/ 77 w 121"/>
                  <a:gd name="T57" fmla="*/ 119 h 283"/>
                  <a:gd name="T58" fmla="*/ 88 w 121"/>
                  <a:gd name="T59" fmla="*/ 93 h 283"/>
                  <a:gd name="T60" fmla="*/ 85 w 121"/>
                  <a:gd name="T61" fmla="*/ 74 h 283"/>
                  <a:gd name="T62" fmla="*/ 87 w 121"/>
                  <a:gd name="T63" fmla="*/ 72 h 283"/>
                  <a:gd name="T64" fmla="*/ 84 w 121"/>
                  <a:gd name="T65" fmla="*/ 59 h 283"/>
                  <a:gd name="T66" fmla="*/ 71 w 121"/>
                  <a:gd name="T67" fmla="*/ 80 h 283"/>
                  <a:gd name="T68" fmla="*/ 77 w 121"/>
                  <a:gd name="T69" fmla="*/ 1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283">
                    <a:moveTo>
                      <a:pt x="111" y="283"/>
                    </a:moveTo>
                    <a:cubicBezTo>
                      <a:pt x="108" y="277"/>
                      <a:pt x="94" y="268"/>
                      <a:pt x="94" y="268"/>
                    </a:cubicBezTo>
                    <a:cubicBezTo>
                      <a:pt x="89" y="256"/>
                      <a:pt x="81" y="234"/>
                      <a:pt x="82" y="222"/>
                    </a:cubicBezTo>
                    <a:cubicBezTo>
                      <a:pt x="74" y="188"/>
                      <a:pt x="64" y="156"/>
                      <a:pt x="55" y="124"/>
                    </a:cubicBezTo>
                    <a:cubicBezTo>
                      <a:pt x="48" y="127"/>
                      <a:pt x="41" y="164"/>
                      <a:pt x="39" y="173"/>
                    </a:cubicBezTo>
                    <a:cubicBezTo>
                      <a:pt x="38" y="194"/>
                      <a:pt x="12" y="185"/>
                      <a:pt x="6" y="177"/>
                    </a:cubicBezTo>
                    <a:cubicBezTo>
                      <a:pt x="0" y="157"/>
                      <a:pt x="1" y="126"/>
                      <a:pt x="2" y="108"/>
                    </a:cubicBezTo>
                    <a:cubicBezTo>
                      <a:pt x="3" y="107"/>
                      <a:pt x="4" y="107"/>
                      <a:pt x="6" y="106"/>
                    </a:cubicBezTo>
                    <a:cubicBezTo>
                      <a:pt x="7" y="109"/>
                      <a:pt x="12" y="111"/>
                      <a:pt x="16" y="116"/>
                    </a:cubicBezTo>
                    <a:cubicBezTo>
                      <a:pt x="20" y="124"/>
                      <a:pt x="25" y="131"/>
                      <a:pt x="29" y="139"/>
                    </a:cubicBezTo>
                    <a:cubicBezTo>
                      <a:pt x="42" y="132"/>
                      <a:pt x="38" y="112"/>
                      <a:pt x="49" y="102"/>
                    </a:cubicBezTo>
                    <a:cubicBezTo>
                      <a:pt x="46" y="77"/>
                      <a:pt x="33" y="54"/>
                      <a:pt x="21" y="39"/>
                    </a:cubicBezTo>
                    <a:cubicBezTo>
                      <a:pt x="20" y="35"/>
                      <a:pt x="18" y="31"/>
                      <a:pt x="17" y="28"/>
                    </a:cubicBezTo>
                    <a:cubicBezTo>
                      <a:pt x="23" y="5"/>
                      <a:pt x="28" y="0"/>
                      <a:pt x="49" y="12"/>
                    </a:cubicBezTo>
                    <a:cubicBezTo>
                      <a:pt x="54" y="28"/>
                      <a:pt x="57" y="45"/>
                      <a:pt x="63" y="63"/>
                    </a:cubicBezTo>
                    <a:cubicBezTo>
                      <a:pt x="70" y="59"/>
                      <a:pt x="78" y="31"/>
                      <a:pt x="87" y="24"/>
                    </a:cubicBezTo>
                    <a:cubicBezTo>
                      <a:pt x="89" y="11"/>
                      <a:pt x="106" y="3"/>
                      <a:pt x="117" y="8"/>
                    </a:cubicBezTo>
                    <a:cubicBezTo>
                      <a:pt x="118" y="12"/>
                      <a:pt x="119" y="16"/>
                      <a:pt x="121" y="20"/>
                    </a:cubicBezTo>
                    <a:cubicBezTo>
                      <a:pt x="120" y="21"/>
                      <a:pt x="119" y="21"/>
                      <a:pt x="119" y="21"/>
                    </a:cubicBezTo>
                    <a:cubicBezTo>
                      <a:pt x="119" y="23"/>
                      <a:pt x="119" y="24"/>
                      <a:pt x="120" y="26"/>
                    </a:cubicBezTo>
                    <a:cubicBezTo>
                      <a:pt x="106" y="43"/>
                      <a:pt x="93" y="60"/>
                      <a:pt x="99" y="87"/>
                    </a:cubicBezTo>
                    <a:cubicBezTo>
                      <a:pt x="105" y="88"/>
                      <a:pt x="105" y="88"/>
                      <a:pt x="108" y="88"/>
                    </a:cubicBezTo>
                    <a:cubicBezTo>
                      <a:pt x="108" y="90"/>
                      <a:pt x="108" y="90"/>
                      <a:pt x="112" y="92"/>
                    </a:cubicBezTo>
                    <a:cubicBezTo>
                      <a:pt x="116" y="105"/>
                      <a:pt x="92" y="132"/>
                      <a:pt x="82" y="137"/>
                    </a:cubicBezTo>
                    <a:cubicBezTo>
                      <a:pt x="79" y="147"/>
                      <a:pt x="92" y="179"/>
                      <a:pt x="98" y="195"/>
                    </a:cubicBezTo>
                    <a:cubicBezTo>
                      <a:pt x="99" y="196"/>
                      <a:pt x="99" y="196"/>
                      <a:pt x="120" y="266"/>
                    </a:cubicBezTo>
                    <a:cubicBezTo>
                      <a:pt x="119" y="269"/>
                      <a:pt x="119" y="273"/>
                      <a:pt x="118" y="278"/>
                    </a:cubicBezTo>
                    <a:cubicBezTo>
                      <a:pt x="116" y="280"/>
                      <a:pt x="113" y="282"/>
                      <a:pt x="111" y="283"/>
                    </a:cubicBezTo>
                    <a:close/>
                    <a:moveTo>
                      <a:pt x="77" y="119"/>
                    </a:moveTo>
                    <a:cubicBezTo>
                      <a:pt x="83" y="111"/>
                      <a:pt x="88" y="105"/>
                      <a:pt x="88" y="93"/>
                    </a:cubicBezTo>
                    <a:cubicBezTo>
                      <a:pt x="86" y="85"/>
                      <a:pt x="86" y="78"/>
                      <a:pt x="85" y="74"/>
                    </a:cubicBezTo>
                    <a:cubicBezTo>
                      <a:pt x="86" y="73"/>
                      <a:pt x="86" y="73"/>
                      <a:pt x="87" y="72"/>
                    </a:cubicBezTo>
                    <a:cubicBezTo>
                      <a:pt x="86" y="68"/>
                      <a:pt x="85" y="64"/>
                      <a:pt x="84" y="59"/>
                    </a:cubicBezTo>
                    <a:cubicBezTo>
                      <a:pt x="77" y="61"/>
                      <a:pt x="70" y="73"/>
                      <a:pt x="71" y="80"/>
                    </a:cubicBezTo>
                    <a:cubicBezTo>
                      <a:pt x="64" y="87"/>
                      <a:pt x="70" y="111"/>
                      <a:pt x="77" y="119"/>
                    </a:cubicBezTo>
                    <a:close/>
                  </a:path>
                </a:pathLst>
              </a:custGeom>
              <a:solidFill>
                <a:srgbClr val="E60012"/>
              </a:solidFill>
              <a:ln>
                <a:noFill/>
              </a:ln>
            </p:spPr>
            <p:txBody>
              <a:bodyPr anchor="ctr"/>
              <a:lstStyle/>
              <a:p>
                <a:pPr algn="ctr"/>
                <a:endParaRPr/>
              </a:p>
            </p:txBody>
          </p:sp>
          <p:sp>
            <p:nvSpPr>
              <p:cNvPr id="57" name="î$lîde">
                <a:extLst>
                  <a:ext uri="{FF2B5EF4-FFF2-40B4-BE49-F238E27FC236}">
                    <a16:creationId xmlns:a16="http://schemas.microsoft.com/office/drawing/2014/main" id="{51F4B292-52ED-42BA-AD9B-EF96AEDDEB21}"/>
                  </a:ext>
                </a:extLst>
              </p:cNvPr>
              <p:cNvSpPr/>
              <p:nvPr/>
            </p:nvSpPr>
            <p:spPr bwMode="auto">
              <a:xfrm>
                <a:off x="3482976" y="2732088"/>
                <a:ext cx="207963" cy="249238"/>
              </a:xfrm>
              <a:custGeom>
                <a:avLst/>
                <a:gdLst>
                  <a:gd name="T0" fmla="*/ 28 w 264"/>
                  <a:gd name="T1" fmla="*/ 281 h 318"/>
                  <a:gd name="T2" fmla="*/ 19 w 264"/>
                  <a:gd name="T3" fmla="*/ 256 h 318"/>
                  <a:gd name="T4" fmla="*/ 52 w 264"/>
                  <a:gd name="T5" fmla="*/ 278 h 318"/>
                  <a:gd name="T6" fmla="*/ 65 w 264"/>
                  <a:gd name="T7" fmla="*/ 263 h 318"/>
                  <a:gd name="T8" fmla="*/ 98 w 264"/>
                  <a:gd name="T9" fmla="*/ 206 h 318"/>
                  <a:gd name="T10" fmla="*/ 43 w 264"/>
                  <a:gd name="T11" fmla="*/ 204 h 318"/>
                  <a:gd name="T12" fmla="*/ 5 w 264"/>
                  <a:gd name="T13" fmla="*/ 157 h 318"/>
                  <a:gd name="T14" fmla="*/ 76 w 264"/>
                  <a:gd name="T15" fmla="*/ 181 h 318"/>
                  <a:gd name="T16" fmla="*/ 147 w 264"/>
                  <a:gd name="T17" fmla="*/ 171 h 318"/>
                  <a:gd name="T18" fmla="*/ 130 w 264"/>
                  <a:gd name="T19" fmla="*/ 162 h 318"/>
                  <a:gd name="T20" fmla="*/ 89 w 264"/>
                  <a:gd name="T21" fmla="*/ 132 h 318"/>
                  <a:gd name="T22" fmla="*/ 221 w 264"/>
                  <a:gd name="T23" fmla="*/ 130 h 318"/>
                  <a:gd name="T24" fmla="*/ 169 w 264"/>
                  <a:gd name="T25" fmla="*/ 147 h 318"/>
                  <a:gd name="T26" fmla="*/ 151 w 264"/>
                  <a:gd name="T27" fmla="*/ 99 h 318"/>
                  <a:gd name="T28" fmla="*/ 141 w 264"/>
                  <a:gd name="T29" fmla="*/ 82 h 318"/>
                  <a:gd name="T30" fmla="*/ 113 w 264"/>
                  <a:gd name="T31" fmla="*/ 100 h 318"/>
                  <a:gd name="T32" fmla="*/ 96 w 264"/>
                  <a:gd name="T33" fmla="*/ 114 h 318"/>
                  <a:gd name="T34" fmla="*/ 105 w 264"/>
                  <a:gd name="T35" fmla="*/ 48 h 318"/>
                  <a:gd name="T36" fmla="*/ 116 w 264"/>
                  <a:gd name="T37" fmla="*/ 67 h 318"/>
                  <a:gd name="T38" fmla="*/ 126 w 264"/>
                  <a:gd name="T39" fmla="*/ 3 h 318"/>
                  <a:gd name="T40" fmla="*/ 131 w 264"/>
                  <a:gd name="T41" fmla="*/ 0 h 318"/>
                  <a:gd name="T42" fmla="*/ 143 w 264"/>
                  <a:gd name="T43" fmla="*/ 73 h 318"/>
                  <a:gd name="T44" fmla="*/ 162 w 264"/>
                  <a:gd name="T45" fmla="*/ 41 h 318"/>
                  <a:gd name="T46" fmla="*/ 184 w 264"/>
                  <a:gd name="T47" fmla="*/ 63 h 318"/>
                  <a:gd name="T48" fmla="*/ 207 w 264"/>
                  <a:gd name="T49" fmla="*/ 88 h 318"/>
                  <a:gd name="T50" fmla="*/ 188 w 264"/>
                  <a:gd name="T51" fmla="*/ 95 h 318"/>
                  <a:gd name="T52" fmla="*/ 253 w 264"/>
                  <a:gd name="T53" fmla="*/ 154 h 318"/>
                  <a:gd name="T54" fmla="*/ 181 w 264"/>
                  <a:gd name="T55" fmla="*/ 165 h 318"/>
                  <a:gd name="T56" fmla="*/ 164 w 264"/>
                  <a:gd name="T57" fmla="*/ 196 h 318"/>
                  <a:gd name="T58" fmla="*/ 143 w 264"/>
                  <a:gd name="T59" fmla="*/ 198 h 318"/>
                  <a:gd name="T60" fmla="*/ 159 w 264"/>
                  <a:gd name="T61" fmla="*/ 248 h 318"/>
                  <a:gd name="T62" fmla="*/ 124 w 264"/>
                  <a:gd name="T63" fmla="*/ 238 h 318"/>
                  <a:gd name="T64" fmla="*/ 121 w 264"/>
                  <a:gd name="T65" fmla="*/ 212 h 318"/>
                  <a:gd name="T66" fmla="*/ 50 w 264"/>
                  <a:gd name="T67" fmla="*/ 318 h 318"/>
                  <a:gd name="T68" fmla="*/ 158 w 264"/>
                  <a:gd name="T69" fmla="*/ 127 h 318"/>
                  <a:gd name="T70" fmla="*/ 173 w 264"/>
                  <a:gd name="T71" fmla="*/ 116 h 318"/>
                  <a:gd name="T72" fmla="*/ 158 w 264"/>
                  <a:gd name="T73" fmla="*/ 12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318">
                    <a:moveTo>
                      <a:pt x="42" y="316"/>
                    </a:moveTo>
                    <a:cubicBezTo>
                      <a:pt x="41" y="304"/>
                      <a:pt x="27" y="292"/>
                      <a:pt x="28" y="281"/>
                    </a:cubicBezTo>
                    <a:cubicBezTo>
                      <a:pt x="23" y="275"/>
                      <a:pt x="20" y="263"/>
                      <a:pt x="16" y="258"/>
                    </a:cubicBezTo>
                    <a:cubicBezTo>
                      <a:pt x="17" y="258"/>
                      <a:pt x="18" y="257"/>
                      <a:pt x="19" y="256"/>
                    </a:cubicBezTo>
                    <a:cubicBezTo>
                      <a:pt x="25" y="262"/>
                      <a:pt x="30" y="267"/>
                      <a:pt x="36" y="273"/>
                    </a:cubicBezTo>
                    <a:cubicBezTo>
                      <a:pt x="39" y="272"/>
                      <a:pt x="44" y="282"/>
                      <a:pt x="52" y="278"/>
                    </a:cubicBezTo>
                    <a:cubicBezTo>
                      <a:pt x="56" y="273"/>
                      <a:pt x="59" y="268"/>
                      <a:pt x="63" y="263"/>
                    </a:cubicBezTo>
                    <a:cubicBezTo>
                      <a:pt x="64" y="262"/>
                      <a:pt x="64" y="263"/>
                      <a:pt x="65" y="263"/>
                    </a:cubicBezTo>
                    <a:cubicBezTo>
                      <a:pt x="65" y="262"/>
                      <a:pt x="65" y="261"/>
                      <a:pt x="65" y="261"/>
                    </a:cubicBezTo>
                    <a:cubicBezTo>
                      <a:pt x="74" y="246"/>
                      <a:pt x="94" y="221"/>
                      <a:pt x="98" y="206"/>
                    </a:cubicBezTo>
                    <a:cubicBezTo>
                      <a:pt x="90" y="197"/>
                      <a:pt x="51" y="201"/>
                      <a:pt x="45" y="206"/>
                    </a:cubicBezTo>
                    <a:cubicBezTo>
                      <a:pt x="45" y="205"/>
                      <a:pt x="44" y="205"/>
                      <a:pt x="43" y="204"/>
                    </a:cubicBezTo>
                    <a:cubicBezTo>
                      <a:pt x="28" y="208"/>
                      <a:pt x="28" y="208"/>
                      <a:pt x="22" y="208"/>
                    </a:cubicBezTo>
                    <a:cubicBezTo>
                      <a:pt x="7" y="201"/>
                      <a:pt x="0" y="168"/>
                      <a:pt x="5" y="157"/>
                    </a:cubicBezTo>
                    <a:cubicBezTo>
                      <a:pt x="8" y="156"/>
                      <a:pt x="8" y="156"/>
                      <a:pt x="23" y="165"/>
                    </a:cubicBezTo>
                    <a:cubicBezTo>
                      <a:pt x="35" y="168"/>
                      <a:pt x="64" y="172"/>
                      <a:pt x="76" y="181"/>
                    </a:cubicBezTo>
                    <a:cubicBezTo>
                      <a:pt x="79" y="177"/>
                      <a:pt x="111" y="191"/>
                      <a:pt x="120" y="189"/>
                    </a:cubicBezTo>
                    <a:cubicBezTo>
                      <a:pt x="129" y="184"/>
                      <a:pt x="142" y="178"/>
                      <a:pt x="147" y="171"/>
                    </a:cubicBezTo>
                    <a:cubicBezTo>
                      <a:pt x="146" y="163"/>
                      <a:pt x="134" y="162"/>
                      <a:pt x="131" y="160"/>
                    </a:cubicBezTo>
                    <a:cubicBezTo>
                      <a:pt x="131" y="161"/>
                      <a:pt x="130" y="162"/>
                      <a:pt x="130" y="162"/>
                    </a:cubicBezTo>
                    <a:cubicBezTo>
                      <a:pt x="117" y="155"/>
                      <a:pt x="89" y="159"/>
                      <a:pt x="86" y="136"/>
                    </a:cubicBezTo>
                    <a:cubicBezTo>
                      <a:pt x="87" y="135"/>
                      <a:pt x="88" y="133"/>
                      <a:pt x="89" y="132"/>
                    </a:cubicBezTo>
                    <a:cubicBezTo>
                      <a:pt x="138" y="150"/>
                      <a:pt x="143" y="151"/>
                      <a:pt x="162" y="158"/>
                    </a:cubicBezTo>
                    <a:cubicBezTo>
                      <a:pt x="181" y="156"/>
                      <a:pt x="208" y="145"/>
                      <a:pt x="221" y="130"/>
                    </a:cubicBezTo>
                    <a:cubicBezTo>
                      <a:pt x="220" y="117"/>
                      <a:pt x="192" y="104"/>
                      <a:pt x="186" y="112"/>
                    </a:cubicBezTo>
                    <a:cubicBezTo>
                      <a:pt x="187" y="128"/>
                      <a:pt x="178" y="137"/>
                      <a:pt x="169" y="147"/>
                    </a:cubicBezTo>
                    <a:cubicBezTo>
                      <a:pt x="150" y="149"/>
                      <a:pt x="144" y="140"/>
                      <a:pt x="137" y="120"/>
                    </a:cubicBezTo>
                    <a:cubicBezTo>
                      <a:pt x="141" y="113"/>
                      <a:pt x="146" y="106"/>
                      <a:pt x="151" y="99"/>
                    </a:cubicBezTo>
                    <a:cubicBezTo>
                      <a:pt x="163" y="93"/>
                      <a:pt x="163" y="93"/>
                      <a:pt x="164" y="90"/>
                    </a:cubicBezTo>
                    <a:cubicBezTo>
                      <a:pt x="157" y="80"/>
                      <a:pt x="149" y="83"/>
                      <a:pt x="141" y="82"/>
                    </a:cubicBezTo>
                    <a:cubicBezTo>
                      <a:pt x="133" y="90"/>
                      <a:pt x="134" y="109"/>
                      <a:pt x="124" y="123"/>
                    </a:cubicBezTo>
                    <a:cubicBezTo>
                      <a:pt x="113" y="127"/>
                      <a:pt x="111" y="106"/>
                      <a:pt x="113" y="100"/>
                    </a:cubicBezTo>
                    <a:cubicBezTo>
                      <a:pt x="112" y="98"/>
                      <a:pt x="110" y="97"/>
                      <a:pt x="109" y="95"/>
                    </a:cubicBezTo>
                    <a:cubicBezTo>
                      <a:pt x="105" y="101"/>
                      <a:pt x="102" y="108"/>
                      <a:pt x="96" y="114"/>
                    </a:cubicBezTo>
                    <a:cubicBezTo>
                      <a:pt x="93" y="110"/>
                      <a:pt x="92" y="107"/>
                      <a:pt x="92" y="104"/>
                    </a:cubicBezTo>
                    <a:cubicBezTo>
                      <a:pt x="96" y="85"/>
                      <a:pt x="101" y="66"/>
                      <a:pt x="105" y="48"/>
                    </a:cubicBezTo>
                    <a:cubicBezTo>
                      <a:pt x="102" y="38"/>
                      <a:pt x="104" y="33"/>
                      <a:pt x="107" y="28"/>
                    </a:cubicBezTo>
                    <a:cubicBezTo>
                      <a:pt x="115" y="37"/>
                      <a:pt x="118" y="50"/>
                      <a:pt x="116" y="67"/>
                    </a:cubicBezTo>
                    <a:cubicBezTo>
                      <a:pt x="117" y="68"/>
                      <a:pt x="118" y="70"/>
                      <a:pt x="119" y="71"/>
                    </a:cubicBezTo>
                    <a:cubicBezTo>
                      <a:pt x="129" y="50"/>
                      <a:pt x="128" y="23"/>
                      <a:pt x="126" y="3"/>
                    </a:cubicBezTo>
                    <a:cubicBezTo>
                      <a:pt x="126" y="2"/>
                      <a:pt x="127" y="1"/>
                      <a:pt x="128" y="0"/>
                    </a:cubicBezTo>
                    <a:cubicBezTo>
                      <a:pt x="129" y="0"/>
                      <a:pt x="130" y="0"/>
                      <a:pt x="131" y="0"/>
                    </a:cubicBezTo>
                    <a:cubicBezTo>
                      <a:pt x="140" y="10"/>
                      <a:pt x="143" y="37"/>
                      <a:pt x="140" y="57"/>
                    </a:cubicBezTo>
                    <a:cubicBezTo>
                      <a:pt x="140" y="65"/>
                      <a:pt x="137" y="64"/>
                      <a:pt x="143" y="73"/>
                    </a:cubicBezTo>
                    <a:cubicBezTo>
                      <a:pt x="150" y="75"/>
                      <a:pt x="156" y="75"/>
                      <a:pt x="161" y="68"/>
                    </a:cubicBezTo>
                    <a:cubicBezTo>
                      <a:pt x="161" y="55"/>
                      <a:pt x="156" y="49"/>
                      <a:pt x="162" y="41"/>
                    </a:cubicBezTo>
                    <a:cubicBezTo>
                      <a:pt x="166" y="45"/>
                      <a:pt x="169" y="49"/>
                      <a:pt x="173" y="53"/>
                    </a:cubicBezTo>
                    <a:cubicBezTo>
                      <a:pt x="173" y="57"/>
                      <a:pt x="180" y="63"/>
                      <a:pt x="184" y="63"/>
                    </a:cubicBezTo>
                    <a:cubicBezTo>
                      <a:pt x="193" y="57"/>
                      <a:pt x="196" y="52"/>
                      <a:pt x="204" y="49"/>
                    </a:cubicBezTo>
                    <a:cubicBezTo>
                      <a:pt x="210" y="59"/>
                      <a:pt x="216" y="74"/>
                      <a:pt x="207" y="88"/>
                    </a:cubicBezTo>
                    <a:cubicBezTo>
                      <a:pt x="200" y="90"/>
                      <a:pt x="192" y="90"/>
                      <a:pt x="189" y="91"/>
                    </a:cubicBezTo>
                    <a:cubicBezTo>
                      <a:pt x="189" y="92"/>
                      <a:pt x="189" y="94"/>
                      <a:pt x="188" y="95"/>
                    </a:cubicBezTo>
                    <a:cubicBezTo>
                      <a:pt x="192" y="99"/>
                      <a:pt x="195" y="98"/>
                      <a:pt x="199" y="97"/>
                    </a:cubicBezTo>
                    <a:cubicBezTo>
                      <a:pt x="221" y="104"/>
                      <a:pt x="264" y="104"/>
                      <a:pt x="253" y="154"/>
                    </a:cubicBezTo>
                    <a:cubicBezTo>
                      <a:pt x="249" y="162"/>
                      <a:pt x="249" y="169"/>
                      <a:pt x="238" y="171"/>
                    </a:cubicBezTo>
                    <a:cubicBezTo>
                      <a:pt x="221" y="166"/>
                      <a:pt x="197" y="154"/>
                      <a:pt x="181" y="165"/>
                    </a:cubicBezTo>
                    <a:cubicBezTo>
                      <a:pt x="181" y="176"/>
                      <a:pt x="191" y="196"/>
                      <a:pt x="175" y="198"/>
                    </a:cubicBezTo>
                    <a:cubicBezTo>
                      <a:pt x="171" y="197"/>
                      <a:pt x="168" y="196"/>
                      <a:pt x="164" y="196"/>
                    </a:cubicBezTo>
                    <a:cubicBezTo>
                      <a:pt x="163" y="197"/>
                      <a:pt x="163" y="198"/>
                      <a:pt x="162" y="198"/>
                    </a:cubicBezTo>
                    <a:cubicBezTo>
                      <a:pt x="157" y="193"/>
                      <a:pt x="149" y="195"/>
                      <a:pt x="143" y="198"/>
                    </a:cubicBezTo>
                    <a:cubicBezTo>
                      <a:pt x="143" y="199"/>
                      <a:pt x="143" y="201"/>
                      <a:pt x="143" y="202"/>
                    </a:cubicBezTo>
                    <a:cubicBezTo>
                      <a:pt x="153" y="211"/>
                      <a:pt x="168" y="230"/>
                      <a:pt x="159" y="248"/>
                    </a:cubicBezTo>
                    <a:cubicBezTo>
                      <a:pt x="149" y="248"/>
                      <a:pt x="142" y="244"/>
                      <a:pt x="133" y="240"/>
                    </a:cubicBezTo>
                    <a:cubicBezTo>
                      <a:pt x="130" y="242"/>
                      <a:pt x="125" y="240"/>
                      <a:pt x="124" y="238"/>
                    </a:cubicBezTo>
                    <a:cubicBezTo>
                      <a:pt x="129" y="231"/>
                      <a:pt x="132" y="223"/>
                      <a:pt x="134" y="218"/>
                    </a:cubicBezTo>
                    <a:cubicBezTo>
                      <a:pt x="127" y="211"/>
                      <a:pt x="127" y="212"/>
                      <a:pt x="121" y="212"/>
                    </a:cubicBezTo>
                    <a:cubicBezTo>
                      <a:pt x="109" y="231"/>
                      <a:pt x="97" y="250"/>
                      <a:pt x="84" y="269"/>
                    </a:cubicBezTo>
                    <a:cubicBezTo>
                      <a:pt x="78" y="281"/>
                      <a:pt x="64" y="314"/>
                      <a:pt x="50" y="318"/>
                    </a:cubicBezTo>
                    <a:cubicBezTo>
                      <a:pt x="44" y="315"/>
                      <a:pt x="44" y="315"/>
                      <a:pt x="42" y="316"/>
                    </a:cubicBezTo>
                    <a:close/>
                    <a:moveTo>
                      <a:pt x="158" y="127"/>
                    </a:moveTo>
                    <a:cubicBezTo>
                      <a:pt x="164" y="133"/>
                      <a:pt x="164" y="133"/>
                      <a:pt x="165" y="133"/>
                    </a:cubicBezTo>
                    <a:cubicBezTo>
                      <a:pt x="169" y="126"/>
                      <a:pt x="171" y="120"/>
                      <a:pt x="173" y="116"/>
                    </a:cubicBezTo>
                    <a:cubicBezTo>
                      <a:pt x="164" y="104"/>
                      <a:pt x="164" y="108"/>
                      <a:pt x="156" y="119"/>
                    </a:cubicBezTo>
                    <a:cubicBezTo>
                      <a:pt x="157" y="122"/>
                      <a:pt x="157" y="124"/>
                      <a:pt x="158" y="127"/>
                    </a:cubicBezTo>
                    <a:close/>
                  </a:path>
                </a:pathLst>
              </a:custGeom>
              <a:solidFill>
                <a:srgbClr val="E60012"/>
              </a:solidFill>
              <a:ln>
                <a:noFill/>
              </a:ln>
            </p:spPr>
            <p:txBody>
              <a:bodyPr anchor="ctr"/>
              <a:lstStyle/>
              <a:p>
                <a:pPr algn="ctr"/>
                <a:endParaRPr/>
              </a:p>
            </p:txBody>
          </p:sp>
          <p:sp>
            <p:nvSpPr>
              <p:cNvPr id="58" name="íṧļide">
                <a:extLst>
                  <a:ext uri="{FF2B5EF4-FFF2-40B4-BE49-F238E27FC236}">
                    <a16:creationId xmlns:a16="http://schemas.microsoft.com/office/drawing/2014/main" id="{251228CC-FD5A-AADC-9813-5910A63B9EF9}"/>
                  </a:ext>
                </a:extLst>
              </p:cNvPr>
              <p:cNvSpPr/>
              <p:nvPr/>
            </p:nvSpPr>
            <p:spPr bwMode="auto">
              <a:xfrm>
                <a:off x="2887663" y="2605088"/>
                <a:ext cx="152400" cy="233363"/>
              </a:xfrm>
              <a:custGeom>
                <a:avLst/>
                <a:gdLst>
                  <a:gd name="T0" fmla="*/ 148 w 194"/>
                  <a:gd name="T1" fmla="*/ 226 h 299"/>
                  <a:gd name="T2" fmla="*/ 145 w 194"/>
                  <a:gd name="T3" fmla="*/ 175 h 299"/>
                  <a:gd name="T4" fmla="*/ 127 w 194"/>
                  <a:gd name="T5" fmla="*/ 196 h 299"/>
                  <a:gd name="T6" fmla="*/ 116 w 194"/>
                  <a:gd name="T7" fmla="*/ 175 h 299"/>
                  <a:gd name="T8" fmla="*/ 87 w 194"/>
                  <a:gd name="T9" fmla="*/ 56 h 299"/>
                  <a:gd name="T10" fmla="*/ 116 w 194"/>
                  <a:gd name="T11" fmla="*/ 122 h 299"/>
                  <a:gd name="T12" fmla="*/ 126 w 194"/>
                  <a:gd name="T13" fmla="*/ 164 h 299"/>
                  <a:gd name="T14" fmla="*/ 129 w 194"/>
                  <a:gd name="T15" fmla="*/ 43 h 299"/>
                  <a:gd name="T16" fmla="*/ 157 w 194"/>
                  <a:gd name="T17" fmla="*/ 43 h 299"/>
                  <a:gd name="T18" fmla="*/ 170 w 194"/>
                  <a:gd name="T19" fmla="*/ 77 h 299"/>
                  <a:gd name="T20" fmla="*/ 177 w 194"/>
                  <a:gd name="T21" fmla="*/ 95 h 299"/>
                  <a:gd name="T22" fmla="*/ 173 w 194"/>
                  <a:gd name="T23" fmla="*/ 274 h 299"/>
                  <a:gd name="T24" fmla="*/ 78 w 194"/>
                  <a:gd name="T25" fmla="*/ 242 h 299"/>
                  <a:gd name="T26" fmla="*/ 80 w 194"/>
                  <a:gd name="T27" fmla="*/ 196 h 299"/>
                  <a:gd name="T28" fmla="*/ 96 w 194"/>
                  <a:gd name="T29" fmla="*/ 156 h 299"/>
                  <a:gd name="T30" fmla="*/ 78 w 194"/>
                  <a:gd name="T31" fmla="*/ 164 h 299"/>
                  <a:gd name="T32" fmla="*/ 85 w 194"/>
                  <a:gd name="T33" fmla="*/ 100 h 299"/>
                  <a:gd name="T34" fmla="*/ 58 w 194"/>
                  <a:gd name="T35" fmla="*/ 90 h 299"/>
                  <a:gd name="T36" fmla="*/ 3 w 194"/>
                  <a:gd name="T37" fmla="*/ 174 h 299"/>
                  <a:gd name="T38" fmla="*/ 25 w 194"/>
                  <a:gd name="T39" fmla="*/ 185 h 299"/>
                  <a:gd name="T40" fmla="*/ 62 w 194"/>
                  <a:gd name="T41" fmla="*/ 197 h 299"/>
                  <a:gd name="T42" fmla="*/ 54 w 194"/>
                  <a:gd name="T43" fmla="*/ 185 h 299"/>
                  <a:gd name="T44" fmla="*/ 37 w 194"/>
                  <a:gd name="T45" fmla="*/ 216 h 299"/>
                  <a:gd name="T46" fmla="*/ 48 w 194"/>
                  <a:gd name="T47" fmla="*/ 245 h 299"/>
                  <a:gd name="T48" fmla="*/ 68 w 194"/>
                  <a:gd name="T49" fmla="*/ 238 h 299"/>
                  <a:gd name="T50" fmla="*/ 17 w 194"/>
                  <a:gd name="T51" fmla="*/ 96 h 299"/>
                  <a:gd name="T52" fmla="*/ 61 w 194"/>
                  <a:gd name="T53" fmla="*/ 59 h 299"/>
                  <a:gd name="T54" fmla="*/ 79 w 194"/>
                  <a:gd name="T55" fmla="*/ 14 h 299"/>
                  <a:gd name="T56" fmla="*/ 31 w 194"/>
                  <a:gd name="T57" fmla="*/ 70 h 299"/>
                  <a:gd name="T58" fmla="*/ 24 w 194"/>
                  <a:gd name="T59" fmla="*/ 84 h 299"/>
                  <a:gd name="T60" fmla="*/ 21 w 194"/>
                  <a:gd name="T61" fmla="*/ 90 h 299"/>
                  <a:gd name="T62" fmla="*/ 20 w 194"/>
                  <a:gd name="T63" fmla="*/ 93 h 299"/>
                  <a:gd name="T64" fmla="*/ 17 w 194"/>
                  <a:gd name="T65" fmla="*/ 9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299">
                    <a:moveTo>
                      <a:pt x="161" y="299"/>
                    </a:moveTo>
                    <a:cubicBezTo>
                      <a:pt x="152" y="275"/>
                      <a:pt x="152" y="251"/>
                      <a:pt x="148" y="226"/>
                    </a:cubicBezTo>
                    <a:cubicBezTo>
                      <a:pt x="149" y="225"/>
                      <a:pt x="150" y="225"/>
                      <a:pt x="151" y="225"/>
                    </a:cubicBezTo>
                    <a:cubicBezTo>
                      <a:pt x="149" y="208"/>
                      <a:pt x="147" y="192"/>
                      <a:pt x="145" y="175"/>
                    </a:cubicBezTo>
                    <a:cubicBezTo>
                      <a:pt x="144" y="175"/>
                      <a:pt x="143" y="175"/>
                      <a:pt x="143" y="175"/>
                    </a:cubicBezTo>
                    <a:cubicBezTo>
                      <a:pt x="137" y="180"/>
                      <a:pt x="132" y="190"/>
                      <a:pt x="127" y="196"/>
                    </a:cubicBezTo>
                    <a:cubicBezTo>
                      <a:pt x="122" y="197"/>
                      <a:pt x="118" y="198"/>
                      <a:pt x="115" y="199"/>
                    </a:cubicBezTo>
                    <a:cubicBezTo>
                      <a:pt x="110" y="194"/>
                      <a:pt x="115" y="178"/>
                      <a:pt x="116" y="175"/>
                    </a:cubicBezTo>
                    <a:cubicBezTo>
                      <a:pt x="117" y="148"/>
                      <a:pt x="106" y="130"/>
                      <a:pt x="108" y="106"/>
                    </a:cubicBezTo>
                    <a:cubicBezTo>
                      <a:pt x="105" y="83"/>
                      <a:pt x="85" y="80"/>
                      <a:pt x="87" y="56"/>
                    </a:cubicBezTo>
                    <a:cubicBezTo>
                      <a:pt x="96" y="50"/>
                      <a:pt x="102" y="60"/>
                      <a:pt x="112" y="69"/>
                    </a:cubicBezTo>
                    <a:cubicBezTo>
                      <a:pt x="118" y="85"/>
                      <a:pt x="114" y="104"/>
                      <a:pt x="116" y="122"/>
                    </a:cubicBezTo>
                    <a:cubicBezTo>
                      <a:pt x="121" y="129"/>
                      <a:pt x="127" y="138"/>
                      <a:pt x="128" y="153"/>
                    </a:cubicBezTo>
                    <a:cubicBezTo>
                      <a:pt x="126" y="158"/>
                      <a:pt x="126" y="158"/>
                      <a:pt x="126" y="164"/>
                    </a:cubicBezTo>
                    <a:cubicBezTo>
                      <a:pt x="132" y="163"/>
                      <a:pt x="137" y="154"/>
                      <a:pt x="141" y="148"/>
                    </a:cubicBezTo>
                    <a:cubicBezTo>
                      <a:pt x="138" y="112"/>
                      <a:pt x="134" y="75"/>
                      <a:pt x="129" y="43"/>
                    </a:cubicBezTo>
                    <a:cubicBezTo>
                      <a:pt x="123" y="40"/>
                      <a:pt x="122" y="15"/>
                      <a:pt x="125" y="11"/>
                    </a:cubicBezTo>
                    <a:cubicBezTo>
                      <a:pt x="146" y="7"/>
                      <a:pt x="151" y="16"/>
                      <a:pt x="157" y="43"/>
                    </a:cubicBezTo>
                    <a:cubicBezTo>
                      <a:pt x="157" y="60"/>
                      <a:pt x="152" y="101"/>
                      <a:pt x="159" y="114"/>
                    </a:cubicBezTo>
                    <a:cubicBezTo>
                      <a:pt x="166" y="113"/>
                      <a:pt x="169" y="84"/>
                      <a:pt x="170" y="77"/>
                    </a:cubicBezTo>
                    <a:cubicBezTo>
                      <a:pt x="170" y="77"/>
                      <a:pt x="171" y="77"/>
                      <a:pt x="172" y="77"/>
                    </a:cubicBezTo>
                    <a:cubicBezTo>
                      <a:pt x="173" y="87"/>
                      <a:pt x="174" y="86"/>
                      <a:pt x="177" y="95"/>
                    </a:cubicBezTo>
                    <a:cubicBezTo>
                      <a:pt x="194" y="102"/>
                      <a:pt x="170" y="135"/>
                      <a:pt x="164" y="142"/>
                    </a:cubicBezTo>
                    <a:cubicBezTo>
                      <a:pt x="162" y="183"/>
                      <a:pt x="172" y="229"/>
                      <a:pt x="173" y="274"/>
                    </a:cubicBezTo>
                    <a:cubicBezTo>
                      <a:pt x="172" y="286"/>
                      <a:pt x="169" y="295"/>
                      <a:pt x="161" y="299"/>
                    </a:cubicBezTo>
                    <a:close/>
                    <a:moveTo>
                      <a:pt x="78" y="242"/>
                    </a:moveTo>
                    <a:cubicBezTo>
                      <a:pt x="81" y="240"/>
                      <a:pt x="83" y="238"/>
                      <a:pt x="86" y="236"/>
                    </a:cubicBezTo>
                    <a:cubicBezTo>
                      <a:pt x="84" y="222"/>
                      <a:pt x="82" y="209"/>
                      <a:pt x="80" y="196"/>
                    </a:cubicBezTo>
                    <a:cubicBezTo>
                      <a:pt x="82" y="182"/>
                      <a:pt x="90" y="168"/>
                      <a:pt x="94" y="156"/>
                    </a:cubicBezTo>
                    <a:cubicBezTo>
                      <a:pt x="95" y="156"/>
                      <a:pt x="96" y="156"/>
                      <a:pt x="96" y="156"/>
                    </a:cubicBezTo>
                    <a:cubicBezTo>
                      <a:pt x="96" y="147"/>
                      <a:pt x="101" y="138"/>
                      <a:pt x="100" y="129"/>
                    </a:cubicBezTo>
                    <a:cubicBezTo>
                      <a:pt x="93" y="133"/>
                      <a:pt x="86" y="164"/>
                      <a:pt x="78" y="164"/>
                    </a:cubicBezTo>
                    <a:cubicBezTo>
                      <a:pt x="75" y="138"/>
                      <a:pt x="79" y="129"/>
                      <a:pt x="85" y="107"/>
                    </a:cubicBezTo>
                    <a:cubicBezTo>
                      <a:pt x="85" y="105"/>
                      <a:pt x="85" y="103"/>
                      <a:pt x="85" y="100"/>
                    </a:cubicBezTo>
                    <a:cubicBezTo>
                      <a:pt x="74" y="90"/>
                      <a:pt x="75" y="82"/>
                      <a:pt x="61" y="85"/>
                    </a:cubicBezTo>
                    <a:cubicBezTo>
                      <a:pt x="60" y="87"/>
                      <a:pt x="59" y="89"/>
                      <a:pt x="58" y="90"/>
                    </a:cubicBezTo>
                    <a:cubicBezTo>
                      <a:pt x="57" y="120"/>
                      <a:pt x="39" y="129"/>
                      <a:pt x="26" y="149"/>
                    </a:cubicBezTo>
                    <a:cubicBezTo>
                      <a:pt x="23" y="153"/>
                      <a:pt x="5" y="169"/>
                      <a:pt x="3" y="174"/>
                    </a:cubicBezTo>
                    <a:cubicBezTo>
                      <a:pt x="2" y="175"/>
                      <a:pt x="1" y="175"/>
                      <a:pt x="0" y="175"/>
                    </a:cubicBezTo>
                    <a:cubicBezTo>
                      <a:pt x="2" y="185"/>
                      <a:pt x="14" y="187"/>
                      <a:pt x="25" y="185"/>
                    </a:cubicBezTo>
                    <a:cubicBezTo>
                      <a:pt x="36" y="172"/>
                      <a:pt x="44" y="151"/>
                      <a:pt x="56" y="137"/>
                    </a:cubicBezTo>
                    <a:cubicBezTo>
                      <a:pt x="59" y="155"/>
                      <a:pt x="60" y="176"/>
                      <a:pt x="62" y="197"/>
                    </a:cubicBezTo>
                    <a:cubicBezTo>
                      <a:pt x="60" y="199"/>
                      <a:pt x="58" y="200"/>
                      <a:pt x="56" y="201"/>
                    </a:cubicBezTo>
                    <a:cubicBezTo>
                      <a:pt x="55" y="196"/>
                      <a:pt x="54" y="191"/>
                      <a:pt x="54" y="185"/>
                    </a:cubicBezTo>
                    <a:cubicBezTo>
                      <a:pt x="52" y="185"/>
                      <a:pt x="51" y="185"/>
                      <a:pt x="50" y="186"/>
                    </a:cubicBezTo>
                    <a:cubicBezTo>
                      <a:pt x="45" y="196"/>
                      <a:pt x="41" y="206"/>
                      <a:pt x="37" y="216"/>
                    </a:cubicBezTo>
                    <a:cubicBezTo>
                      <a:pt x="37" y="223"/>
                      <a:pt x="37" y="240"/>
                      <a:pt x="43" y="247"/>
                    </a:cubicBezTo>
                    <a:cubicBezTo>
                      <a:pt x="44" y="246"/>
                      <a:pt x="46" y="245"/>
                      <a:pt x="48" y="245"/>
                    </a:cubicBezTo>
                    <a:cubicBezTo>
                      <a:pt x="54" y="239"/>
                      <a:pt x="57" y="221"/>
                      <a:pt x="65" y="223"/>
                    </a:cubicBezTo>
                    <a:cubicBezTo>
                      <a:pt x="66" y="228"/>
                      <a:pt x="67" y="233"/>
                      <a:pt x="68" y="238"/>
                    </a:cubicBezTo>
                    <a:cubicBezTo>
                      <a:pt x="72" y="239"/>
                      <a:pt x="75" y="241"/>
                      <a:pt x="78" y="242"/>
                    </a:cubicBezTo>
                    <a:close/>
                    <a:moveTo>
                      <a:pt x="17" y="96"/>
                    </a:moveTo>
                    <a:cubicBezTo>
                      <a:pt x="20" y="95"/>
                      <a:pt x="31" y="90"/>
                      <a:pt x="32" y="85"/>
                    </a:cubicBezTo>
                    <a:cubicBezTo>
                      <a:pt x="42" y="76"/>
                      <a:pt x="51" y="67"/>
                      <a:pt x="61" y="59"/>
                    </a:cubicBezTo>
                    <a:cubicBezTo>
                      <a:pt x="79" y="52"/>
                      <a:pt x="79" y="51"/>
                      <a:pt x="83" y="49"/>
                    </a:cubicBezTo>
                    <a:cubicBezTo>
                      <a:pt x="87" y="35"/>
                      <a:pt x="84" y="23"/>
                      <a:pt x="79" y="14"/>
                    </a:cubicBezTo>
                    <a:cubicBezTo>
                      <a:pt x="71" y="12"/>
                      <a:pt x="68" y="0"/>
                      <a:pt x="68" y="19"/>
                    </a:cubicBezTo>
                    <a:cubicBezTo>
                      <a:pt x="55" y="34"/>
                      <a:pt x="42" y="52"/>
                      <a:pt x="31" y="70"/>
                    </a:cubicBezTo>
                    <a:cubicBezTo>
                      <a:pt x="30" y="74"/>
                      <a:pt x="27" y="78"/>
                      <a:pt x="24" y="82"/>
                    </a:cubicBezTo>
                    <a:cubicBezTo>
                      <a:pt x="24" y="82"/>
                      <a:pt x="24" y="83"/>
                      <a:pt x="24" y="84"/>
                    </a:cubicBezTo>
                    <a:cubicBezTo>
                      <a:pt x="23" y="84"/>
                      <a:pt x="23" y="84"/>
                      <a:pt x="22" y="84"/>
                    </a:cubicBezTo>
                    <a:cubicBezTo>
                      <a:pt x="22" y="86"/>
                      <a:pt x="21" y="88"/>
                      <a:pt x="21" y="90"/>
                    </a:cubicBezTo>
                    <a:cubicBezTo>
                      <a:pt x="20" y="91"/>
                      <a:pt x="20" y="91"/>
                      <a:pt x="19" y="91"/>
                    </a:cubicBezTo>
                    <a:cubicBezTo>
                      <a:pt x="19" y="91"/>
                      <a:pt x="19" y="92"/>
                      <a:pt x="20" y="93"/>
                    </a:cubicBezTo>
                    <a:cubicBezTo>
                      <a:pt x="19" y="93"/>
                      <a:pt x="18" y="93"/>
                      <a:pt x="17" y="93"/>
                    </a:cubicBezTo>
                    <a:cubicBezTo>
                      <a:pt x="17" y="94"/>
                      <a:pt x="17" y="95"/>
                      <a:pt x="17" y="96"/>
                    </a:cubicBezTo>
                    <a:close/>
                  </a:path>
                </a:pathLst>
              </a:custGeom>
              <a:solidFill>
                <a:srgbClr val="E60012"/>
              </a:solidFill>
              <a:ln>
                <a:noFill/>
              </a:ln>
            </p:spPr>
            <p:txBody>
              <a:bodyPr anchor="ctr"/>
              <a:lstStyle/>
              <a:p>
                <a:pPr algn="ctr"/>
                <a:endParaRPr/>
              </a:p>
            </p:txBody>
          </p:sp>
          <p:sp>
            <p:nvSpPr>
              <p:cNvPr id="59" name="íṩḻíḓe">
                <a:extLst>
                  <a:ext uri="{FF2B5EF4-FFF2-40B4-BE49-F238E27FC236}">
                    <a16:creationId xmlns:a16="http://schemas.microsoft.com/office/drawing/2014/main" id="{704F7999-833C-11E3-61C8-4D0DB50FDF6B}"/>
                  </a:ext>
                </a:extLst>
              </p:cNvPr>
              <p:cNvSpPr/>
              <p:nvPr/>
            </p:nvSpPr>
            <p:spPr bwMode="auto">
              <a:xfrm>
                <a:off x="2519363" y="2747963"/>
                <a:ext cx="141288" cy="239713"/>
              </a:xfrm>
              <a:custGeom>
                <a:avLst/>
                <a:gdLst>
                  <a:gd name="T0" fmla="*/ 160 w 179"/>
                  <a:gd name="T1" fmla="*/ 305 h 307"/>
                  <a:gd name="T2" fmla="*/ 144 w 179"/>
                  <a:gd name="T3" fmla="*/ 283 h 307"/>
                  <a:gd name="T4" fmla="*/ 126 w 179"/>
                  <a:gd name="T5" fmla="*/ 244 h 307"/>
                  <a:gd name="T6" fmla="*/ 122 w 179"/>
                  <a:gd name="T7" fmla="*/ 242 h 307"/>
                  <a:gd name="T8" fmla="*/ 121 w 179"/>
                  <a:gd name="T9" fmla="*/ 235 h 307"/>
                  <a:gd name="T10" fmla="*/ 97 w 179"/>
                  <a:gd name="T11" fmla="*/ 281 h 307"/>
                  <a:gd name="T12" fmla="*/ 72 w 179"/>
                  <a:gd name="T13" fmla="*/ 294 h 307"/>
                  <a:gd name="T14" fmla="*/ 93 w 179"/>
                  <a:gd name="T15" fmla="*/ 185 h 307"/>
                  <a:gd name="T16" fmla="*/ 45 w 179"/>
                  <a:gd name="T17" fmla="*/ 279 h 307"/>
                  <a:gd name="T18" fmla="*/ 34 w 179"/>
                  <a:gd name="T19" fmla="*/ 281 h 307"/>
                  <a:gd name="T20" fmla="*/ 17 w 179"/>
                  <a:gd name="T21" fmla="*/ 275 h 307"/>
                  <a:gd name="T22" fmla="*/ 46 w 179"/>
                  <a:gd name="T23" fmla="*/ 232 h 307"/>
                  <a:gd name="T24" fmla="*/ 74 w 179"/>
                  <a:gd name="T25" fmla="*/ 155 h 307"/>
                  <a:gd name="T26" fmla="*/ 49 w 179"/>
                  <a:gd name="T27" fmla="*/ 197 h 307"/>
                  <a:gd name="T28" fmla="*/ 35 w 179"/>
                  <a:gd name="T29" fmla="*/ 194 h 307"/>
                  <a:gd name="T30" fmla="*/ 19 w 179"/>
                  <a:gd name="T31" fmla="*/ 158 h 307"/>
                  <a:gd name="T32" fmla="*/ 54 w 179"/>
                  <a:gd name="T33" fmla="*/ 153 h 307"/>
                  <a:gd name="T34" fmla="*/ 57 w 179"/>
                  <a:gd name="T35" fmla="*/ 143 h 307"/>
                  <a:gd name="T36" fmla="*/ 53 w 179"/>
                  <a:gd name="T37" fmla="*/ 118 h 307"/>
                  <a:gd name="T38" fmla="*/ 64 w 179"/>
                  <a:gd name="T39" fmla="*/ 90 h 307"/>
                  <a:gd name="T40" fmla="*/ 0 w 179"/>
                  <a:gd name="T41" fmla="*/ 131 h 307"/>
                  <a:gd name="T42" fmla="*/ 24 w 179"/>
                  <a:gd name="T43" fmla="*/ 66 h 307"/>
                  <a:gd name="T44" fmla="*/ 36 w 179"/>
                  <a:gd name="T45" fmla="*/ 43 h 307"/>
                  <a:gd name="T46" fmla="*/ 57 w 179"/>
                  <a:gd name="T47" fmla="*/ 40 h 307"/>
                  <a:gd name="T48" fmla="*/ 93 w 179"/>
                  <a:gd name="T49" fmla="*/ 34 h 307"/>
                  <a:gd name="T50" fmla="*/ 73 w 179"/>
                  <a:gd name="T51" fmla="*/ 107 h 307"/>
                  <a:gd name="T52" fmla="*/ 88 w 179"/>
                  <a:gd name="T53" fmla="*/ 59 h 307"/>
                  <a:gd name="T54" fmla="*/ 119 w 179"/>
                  <a:gd name="T55" fmla="*/ 61 h 307"/>
                  <a:gd name="T56" fmla="*/ 111 w 179"/>
                  <a:gd name="T57" fmla="*/ 115 h 307"/>
                  <a:gd name="T58" fmla="*/ 154 w 179"/>
                  <a:gd name="T59" fmla="*/ 87 h 307"/>
                  <a:gd name="T60" fmla="*/ 155 w 179"/>
                  <a:gd name="T61" fmla="*/ 158 h 307"/>
                  <a:gd name="T62" fmla="*/ 146 w 179"/>
                  <a:gd name="T63" fmla="*/ 228 h 307"/>
                  <a:gd name="T64" fmla="*/ 89 w 179"/>
                  <a:gd name="T65" fmla="*/ 260 h 307"/>
                  <a:gd name="T66" fmla="*/ 105 w 179"/>
                  <a:gd name="T67" fmla="*/ 205 h 307"/>
                  <a:gd name="T68" fmla="*/ 88 w 179"/>
                  <a:gd name="T69" fmla="*/ 252 h 307"/>
                  <a:gd name="T70" fmla="*/ 89 w 179"/>
                  <a:gd name="T71" fmla="*/ 260 h 307"/>
                  <a:gd name="T72" fmla="*/ 133 w 179"/>
                  <a:gd name="T73" fmla="*/ 179 h 307"/>
                  <a:gd name="T74" fmla="*/ 118 w 179"/>
                  <a:gd name="T75" fmla="*/ 173 h 307"/>
                  <a:gd name="T76" fmla="*/ 115 w 179"/>
                  <a:gd name="T77" fmla="*/ 159 h 307"/>
                  <a:gd name="T78" fmla="*/ 106 w 179"/>
                  <a:gd name="T79" fmla="*/ 155 h 307"/>
                  <a:gd name="T80" fmla="*/ 102 w 179"/>
                  <a:gd name="T81" fmla="*/ 143 h 307"/>
                  <a:gd name="T82" fmla="*/ 87 w 179"/>
                  <a:gd name="T83" fmla="*/ 112 h 307"/>
                  <a:gd name="T84" fmla="*/ 74 w 179"/>
                  <a:gd name="T85" fmla="*/ 47 h 307"/>
                  <a:gd name="T86" fmla="*/ 78 w 179"/>
                  <a:gd name="T87" fmla="*/ 36 h 307"/>
                  <a:gd name="T88" fmla="*/ 73 w 179"/>
                  <a:gd name="T89" fmla="*/ 23 h 307"/>
                  <a:gd name="T90" fmla="*/ 71 w 179"/>
                  <a:gd name="T91" fmla="*/ 47 h 307"/>
                  <a:gd name="T92" fmla="*/ 74 w 179"/>
                  <a:gd name="T93" fmla="*/ 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307">
                    <a:moveTo>
                      <a:pt x="168" y="307"/>
                    </a:moveTo>
                    <a:cubicBezTo>
                      <a:pt x="165" y="306"/>
                      <a:pt x="165" y="306"/>
                      <a:pt x="160" y="305"/>
                    </a:cubicBezTo>
                    <a:cubicBezTo>
                      <a:pt x="155" y="297"/>
                      <a:pt x="150" y="289"/>
                      <a:pt x="146" y="281"/>
                    </a:cubicBezTo>
                    <a:cubicBezTo>
                      <a:pt x="145" y="282"/>
                      <a:pt x="144" y="282"/>
                      <a:pt x="144" y="283"/>
                    </a:cubicBezTo>
                    <a:cubicBezTo>
                      <a:pt x="138" y="268"/>
                      <a:pt x="133" y="261"/>
                      <a:pt x="127" y="250"/>
                    </a:cubicBezTo>
                    <a:cubicBezTo>
                      <a:pt x="128" y="248"/>
                      <a:pt x="126" y="245"/>
                      <a:pt x="126" y="244"/>
                    </a:cubicBezTo>
                    <a:cubicBezTo>
                      <a:pt x="125" y="245"/>
                      <a:pt x="125" y="245"/>
                      <a:pt x="124" y="246"/>
                    </a:cubicBezTo>
                    <a:cubicBezTo>
                      <a:pt x="123" y="245"/>
                      <a:pt x="123" y="243"/>
                      <a:pt x="122" y="242"/>
                    </a:cubicBezTo>
                    <a:cubicBezTo>
                      <a:pt x="122" y="241"/>
                      <a:pt x="123" y="240"/>
                      <a:pt x="123" y="240"/>
                    </a:cubicBezTo>
                    <a:cubicBezTo>
                      <a:pt x="122" y="238"/>
                      <a:pt x="121" y="237"/>
                      <a:pt x="121" y="235"/>
                    </a:cubicBezTo>
                    <a:cubicBezTo>
                      <a:pt x="110" y="247"/>
                      <a:pt x="103" y="266"/>
                      <a:pt x="95" y="279"/>
                    </a:cubicBezTo>
                    <a:cubicBezTo>
                      <a:pt x="96" y="280"/>
                      <a:pt x="96" y="280"/>
                      <a:pt x="97" y="281"/>
                    </a:cubicBezTo>
                    <a:cubicBezTo>
                      <a:pt x="87" y="292"/>
                      <a:pt x="85" y="298"/>
                      <a:pt x="75" y="300"/>
                    </a:cubicBezTo>
                    <a:cubicBezTo>
                      <a:pt x="74" y="298"/>
                      <a:pt x="73" y="296"/>
                      <a:pt x="72" y="294"/>
                    </a:cubicBezTo>
                    <a:cubicBezTo>
                      <a:pt x="76" y="268"/>
                      <a:pt x="83" y="226"/>
                      <a:pt x="96" y="208"/>
                    </a:cubicBezTo>
                    <a:cubicBezTo>
                      <a:pt x="99" y="196"/>
                      <a:pt x="97" y="193"/>
                      <a:pt x="93" y="185"/>
                    </a:cubicBezTo>
                    <a:cubicBezTo>
                      <a:pt x="81" y="196"/>
                      <a:pt x="77" y="216"/>
                      <a:pt x="69" y="230"/>
                    </a:cubicBezTo>
                    <a:cubicBezTo>
                      <a:pt x="70" y="242"/>
                      <a:pt x="52" y="271"/>
                      <a:pt x="45" y="279"/>
                    </a:cubicBezTo>
                    <a:cubicBezTo>
                      <a:pt x="42" y="280"/>
                      <a:pt x="38" y="281"/>
                      <a:pt x="35" y="282"/>
                    </a:cubicBezTo>
                    <a:cubicBezTo>
                      <a:pt x="35" y="282"/>
                      <a:pt x="34" y="282"/>
                      <a:pt x="34" y="281"/>
                    </a:cubicBezTo>
                    <a:cubicBezTo>
                      <a:pt x="28" y="284"/>
                      <a:pt x="25" y="283"/>
                      <a:pt x="22" y="283"/>
                    </a:cubicBezTo>
                    <a:cubicBezTo>
                      <a:pt x="20" y="280"/>
                      <a:pt x="19" y="278"/>
                      <a:pt x="17" y="275"/>
                    </a:cubicBezTo>
                    <a:cubicBezTo>
                      <a:pt x="41" y="243"/>
                      <a:pt x="42" y="240"/>
                      <a:pt x="47" y="235"/>
                    </a:cubicBezTo>
                    <a:cubicBezTo>
                      <a:pt x="47" y="234"/>
                      <a:pt x="46" y="233"/>
                      <a:pt x="46" y="232"/>
                    </a:cubicBezTo>
                    <a:cubicBezTo>
                      <a:pt x="58" y="223"/>
                      <a:pt x="74" y="191"/>
                      <a:pt x="84" y="175"/>
                    </a:cubicBezTo>
                    <a:cubicBezTo>
                      <a:pt x="76" y="158"/>
                      <a:pt x="76" y="158"/>
                      <a:pt x="74" y="155"/>
                    </a:cubicBezTo>
                    <a:cubicBezTo>
                      <a:pt x="67" y="166"/>
                      <a:pt x="67" y="170"/>
                      <a:pt x="68" y="184"/>
                    </a:cubicBezTo>
                    <a:cubicBezTo>
                      <a:pt x="61" y="203"/>
                      <a:pt x="63" y="200"/>
                      <a:pt x="49" y="197"/>
                    </a:cubicBezTo>
                    <a:cubicBezTo>
                      <a:pt x="48" y="198"/>
                      <a:pt x="47" y="198"/>
                      <a:pt x="46" y="199"/>
                    </a:cubicBezTo>
                    <a:cubicBezTo>
                      <a:pt x="43" y="193"/>
                      <a:pt x="36" y="200"/>
                      <a:pt x="35" y="194"/>
                    </a:cubicBezTo>
                    <a:cubicBezTo>
                      <a:pt x="36" y="191"/>
                      <a:pt x="36" y="191"/>
                      <a:pt x="39" y="187"/>
                    </a:cubicBezTo>
                    <a:cubicBezTo>
                      <a:pt x="36" y="173"/>
                      <a:pt x="22" y="167"/>
                      <a:pt x="19" y="158"/>
                    </a:cubicBezTo>
                    <a:cubicBezTo>
                      <a:pt x="26" y="151"/>
                      <a:pt x="39" y="154"/>
                      <a:pt x="51" y="157"/>
                    </a:cubicBezTo>
                    <a:cubicBezTo>
                      <a:pt x="52" y="156"/>
                      <a:pt x="53" y="154"/>
                      <a:pt x="54" y="153"/>
                    </a:cubicBezTo>
                    <a:cubicBezTo>
                      <a:pt x="54" y="151"/>
                      <a:pt x="54" y="149"/>
                      <a:pt x="54" y="147"/>
                    </a:cubicBezTo>
                    <a:cubicBezTo>
                      <a:pt x="55" y="145"/>
                      <a:pt x="56" y="144"/>
                      <a:pt x="57" y="143"/>
                    </a:cubicBezTo>
                    <a:cubicBezTo>
                      <a:pt x="61" y="145"/>
                      <a:pt x="63" y="145"/>
                      <a:pt x="67" y="142"/>
                    </a:cubicBezTo>
                    <a:cubicBezTo>
                      <a:pt x="62" y="134"/>
                      <a:pt x="58" y="126"/>
                      <a:pt x="53" y="118"/>
                    </a:cubicBezTo>
                    <a:cubicBezTo>
                      <a:pt x="56" y="109"/>
                      <a:pt x="57" y="112"/>
                      <a:pt x="65" y="107"/>
                    </a:cubicBezTo>
                    <a:cubicBezTo>
                      <a:pt x="64" y="101"/>
                      <a:pt x="64" y="96"/>
                      <a:pt x="64" y="90"/>
                    </a:cubicBezTo>
                    <a:cubicBezTo>
                      <a:pt x="57" y="83"/>
                      <a:pt x="31" y="133"/>
                      <a:pt x="29" y="135"/>
                    </a:cubicBezTo>
                    <a:cubicBezTo>
                      <a:pt x="17" y="147"/>
                      <a:pt x="8" y="144"/>
                      <a:pt x="0" y="131"/>
                    </a:cubicBezTo>
                    <a:cubicBezTo>
                      <a:pt x="5" y="118"/>
                      <a:pt x="50" y="88"/>
                      <a:pt x="47" y="79"/>
                    </a:cubicBezTo>
                    <a:cubicBezTo>
                      <a:pt x="37" y="77"/>
                      <a:pt x="30" y="71"/>
                      <a:pt x="24" y="66"/>
                    </a:cubicBezTo>
                    <a:cubicBezTo>
                      <a:pt x="13" y="62"/>
                      <a:pt x="5" y="61"/>
                      <a:pt x="1" y="50"/>
                    </a:cubicBezTo>
                    <a:cubicBezTo>
                      <a:pt x="8" y="41"/>
                      <a:pt x="26" y="35"/>
                      <a:pt x="36" y="43"/>
                    </a:cubicBezTo>
                    <a:cubicBezTo>
                      <a:pt x="49" y="73"/>
                      <a:pt x="49" y="74"/>
                      <a:pt x="50" y="77"/>
                    </a:cubicBezTo>
                    <a:cubicBezTo>
                      <a:pt x="65" y="64"/>
                      <a:pt x="58" y="63"/>
                      <a:pt x="57" y="40"/>
                    </a:cubicBezTo>
                    <a:cubicBezTo>
                      <a:pt x="52" y="28"/>
                      <a:pt x="50" y="5"/>
                      <a:pt x="63" y="2"/>
                    </a:cubicBezTo>
                    <a:cubicBezTo>
                      <a:pt x="77" y="10"/>
                      <a:pt x="94" y="0"/>
                      <a:pt x="93" y="34"/>
                    </a:cubicBezTo>
                    <a:cubicBezTo>
                      <a:pt x="85" y="49"/>
                      <a:pt x="81" y="61"/>
                      <a:pt x="73" y="73"/>
                    </a:cubicBezTo>
                    <a:cubicBezTo>
                      <a:pt x="71" y="81"/>
                      <a:pt x="69" y="98"/>
                      <a:pt x="73" y="107"/>
                    </a:cubicBezTo>
                    <a:cubicBezTo>
                      <a:pt x="85" y="102"/>
                      <a:pt x="87" y="122"/>
                      <a:pt x="95" y="88"/>
                    </a:cubicBezTo>
                    <a:cubicBezTo>
                      <a:pt x="92" y="80"/>
                      <a:pt x="87" y="64"/>
                      <a:pt x="88" y="59"/>
                    </a:cubicBezTo>
                    <a:cubicBezTo>
                      <a:pt x="92" y="57"/>
                      <a:pt x="96" y="55"/>
                      <a:pt x="103" y="59"/>
                    </a:cubicBezTo>
                    <a:cubicBezTo>
                      <a:pt x="107" y="58"/>
                      <a:pt x="113" y="54"/>
                      <a:pt x="119" y="61"/>
                    </a:cubicBezTo>
                    <a:cubicBezTo>
                      <a:pt x="119" y="69"/>
                      <a:pt x="113" y="83"/>
                      <a:pt x="111" y="90"/>
                    </a:cubicBezTo>
                    <a:cubicBezTo>
                      <a:pt x="111" y="98"/>
                      <a:pt x="111" y="107"/>
                      <a:pt x="111" y="115"/>
                    </a:cubicBezTo>
                    <a:cubicBezTo>
                      <a:pt x="112" y="116"/>
                      <a:pt x="113" y="116"/>
                      <a:pt x="114" y="117"/>
                    </a:cubicBezTo>
                    <a:cubicBezTo>
                      <a:pt x="122" y="98"/>
                      <a:pt x="133" y="49"/>
                      <a:pt x="154" y="87"/>
                    </a:cubicBezTo>
                    <a:cubicBezTo>
                      <a:pt x="147" y="98"/>
                      <a:pt x="123" y="152"/>
                      <a:pt x="124" y="157"/>
                    </a:cubicBezTo>
                    <a:cubicBezTo>
                      <a:pt x="129" y="161"/>
                      <a:pt x="144" y="157"/>
                      <a:pt x="155" y="158"/>
                    </a:cubicBezTo>
                    <a:cubicBezTo>
                      <a:pt x="157" y="176"/>
                      <a:pt x="141" y="190"/>
                      <a:pt x="136" y="206"/>
                    </a:cubicBezTo>
                    <a:cubicBezTo>
                      <a:pt x="139" y="213"/>
                      <a:pt x="142" y="221"/>
                      <a:pt x="146" y="228"/>
                    </a:cubicBezTo>
                    <a:cubicBezTo>
                      <a:pt x="156" y="246"/>
                      <a:pt x="179" y="280"/>
                      <a:pt x="168" y="307"/>
                    </a:cubicBezTo>
                    <a:close/>
                    <a:moveTo>
                      <a:pt x="89" y="260"/>
                    </a:moveTo>
                    <a:cubicBezTo>
                      <a:pt x="95" y="252"/>
                      <a:pt x="107" y="227"/>
                      <a:pt x="111" y="216"/>
                    </a:cubicBezTo>
                    <a:cubicBezTo>
                      <a:pt x="109" y="212"/>
                      <a:pt x="107" y="209"/>
                      <a:pt x="105" y="205"/>
                    </a:cubicBezTo>
                    <a:cubicBezTo>
                      <a:pt x="98" y="219"/>
                      <a:pt x="93" y="236"/>
                      <a:pt x="87" y="249"/>
                    </a:cubicBezTo>
                    <a:cubicBezTo>
                      <a:pt x="87" y="250"/>
                      <a:pt x="87" y="251"/>
                      <a:pt x="88" y="252"/>
                    </a:cubicBezTo>
                    <a:cubicBezTo>
                      <a:pt x="87" y="254"/>
                      <a:pt x="87" y="255"/>
                      <a:pt x="86" y="257"/>
                    </a:cubicBezTo>
                    <a:cubicBezTo>
                      <a:pt x="87" y="258"/>
                      <a:pt x="88" y="259"/>
                      <a:pt x="89" y="260"/>
                    </a:cubicBezTo>
                    <a:close/>
                    <a:moveTo>
                      <a:pt x="128" y="188"/>
                    </a:moveTo>
                    <a:cubicBezTo>
                      <a:pt x="130" y="185"/>
                      <a:pt x="131" y="182"/>
                      <a:pt x="133" y="179"/>
                    </a:cubicBezTo>
                    <a:cubicBezTo>
                      <a:pt x="128" y="173"/>
                      <a:pt x="124" y="172"/>
                      <a:pt x="121" y="170"/>
                    </a:cubicBezTo>
                    <a:cubicBezTo>
                      <a:pt x="120" y="171"/>
                      <a:pt x="119" y="172"/>
                      <a:pt x="118" y="173"/>
                    </a:cubicBezTo>
                    <a:cubicBezTo>
                      <a:pt x="118" y="179"/>
                      <a:pt x="121" y="185"/>
                      <a:pt x="128" y="188"/>
                    </a:cubicBezTo>
                    <a:close/>
                    <a:moveTo>
                      <a:pt x="115" y="159"/>
                    </a:moveTo>
                    <a:cubicBezTo>
                      <a:pt x="120" y="149"/>
                      <a:pt x="130" y="128"/>
                      <a:pt x="128" y="116"/>
                    </a:cubicBezTo>
                    <a:cubicBezTo>
                      <a:pt x="118" y="127"/>
                      <a:pt x="112" y="142"/>
                      <a:pt x="106" y="155"/>
                    </a:cubicBezTo>
                    <a:cubicBezTo>
                      <a:pt x="109" y="159"/>
                      <a:pt x="108" y="159"/>
                      <a:pt x="115" y="159"/>
                    </a:cubicBezTo>
                    <a:close/>
                    <a:moveTo>
                      <a:pt x="102" y="143"/>
                    </a:moveTo>
                    <a:cubicBezTo>
                      <a:pt x="105" y="137"/>
                      <a:pt x="107" y="133"/>
                      <a:pt x="107" y="125"/>
                    </a:cubicBezTo>
                    <a:cubicBezTo>
                      <a:pt x="97" y="102"/>
                      <a:pt x="101" y="103"/>
                      <a:pt x="87" y="112"/>
                    </a:cubicBezTo>
                    <a:cubicBezTo>
                      <a:pt x="87" y="122"/>
                      <a:pt x="93" y="137"/>
                      <a:pt x="102" y="143"/>
                    </a:cubicBezTo>
                    <a:close/>
                    <a:moveTo>
                      <a:pt x="74" y="47"/>
                    </a:moveTo>
                    <a:cubicBezTo>
                      <a:pt x="76" y="44"/>
                      <a:pt x="78" y="42"/>
                      <a:pt x="80" y="39"/>
                    </a:cubicBezTo>
                    <a:cubicBezTo>
                      <a:pt x="79" y="38"/>
                      <a:pt x="79" y="37"/>
                      <a:pt x="78" y="36"/>
                    </a:cubicBezTo>
                    <a:cubicBezTo>
                      <a:pt x="79" y="35"/>
                      <a:pt x="79" y="34"/>
                      <a:pt x="80" y="32"/>
                    </a:cubicBezTo>
                    <a:cubicBezTo>
                      <a:pt x="77" y="27"/>
                      <a:pt x="75" y="25"/>
                      <a:pt x="73" y="23"/>
                    </a:cubicBezTo>
                    <a:cubicBezTo>
                      <a:pt x="71" y="25"/>
                      <a:pt x="70" y="26"/>
                      <a:pt x="69" y="27"/>
                    </a:cubicBezTo>
                    <a:cubicBezTo>
                      <a:pt x="69" y="33"/>
                      <a:pt x="68" y="41"/>
                      <a:pt x="71" y="47"/>
                    </a:cubicBezTo>
                    <a:cubicBezTo>
                      <a:pt x="72" y="47"/>
                      <a:pt x="72" y="46"/>
                      <a:pt x="73" y="46"/>
                    </a:cubicBezTo>
                    <a:cubicBezTo>
                      <a:pt x="73" y="46"/>
                      <a:pt x="73" y="47"/>
                      <a:pt x="74" y="47"/>
                    </a:cubicBezTo>
                    <a:close/>
                  </a:path>
                </a:pathLst>
              </a:custGeom>
              <a:solidFill>
                <a:srgbClr val="E60012"/>
              </a:solidFill>
              <a:ln>
                <a:noFill/>
              </a:ln>
            </p:spPr>
            <p:txBody>
              <a:bodyPr anchor="ctr"/>
              <a:lstStyle/>
              <a:p>
                <a:pPr algn="ctr"/>
                <a:endParaRPr/>
              </a:p>
            </p:txBody>
          </p:sp>
          <p:sp>
            <p:nvSpPr>
              <p:cNvPr id="60" name="îsļíḑe">
                <a:extLst>
                  <a:ext uri="{FF2B5EF4-FFF2-40B4-BE49-F238E27FC236}">
                    <a16:creationId xmlns:a16="http://schemas.microsoft.com/office/drawing/2014/main" id="{FDAE6FCB-8522-7702-6379-5C5A25F8139A}"/>
                  </a:ext>
                </a:extLst>
              </p:cNvPr>
              <p:cNvSpPr/>
              <p:nvPr/>
            </p:nvSpPr>
            <p:spPr bwMode="auto">
              <a:xfrm>
                <a:off x="2944813" y="3798888"/>
                <a:ext cx="292100" cy="53975"/>
              </a:xfrm>
              <a:custGeom>
                <a:avLst/>
                <a:gdLst>
                  <a:gd name="T0" fmla="*/ 30 w 374"/>
                  <a:gd name="T1" fmla="*/ 68 h 70"/>
                  <a:gd name="T2" fmla="*/ 6 w 374"/>
                  <a:gd name="T3" fmla="*/ 68 h 70"/>
                  <a:gd name="T4" fmla="*/ 14 w 374"/>
                  <a:gd name="T5" fmla="*/ 25 h 70"/>
                  <a:gd name="T6" fmla="*/ 33 w 374"/>
                  <a:gd name="T7" fmla="*/ 1 h 70"/>
                  <a:gd name="T8" fmla="*/ 39 w 374"/>
                  <a:gd name="T9" fmla="*/ 1 h 70"/>
                  <a:gd name="T10" fmla="*/ 85 w 374"/>
                  <a:gd name="T11" fmla="*/ 46 h 70"/>
                  <a:gd name="T12" fmla="*/ 78 w 374"/>
                  <a:gd name="T13" fmla="*/ 68 h 70"/>
                  <a:gd name="T14" fmla="*/ 57 w 374"/>
                  <a:gd name="T15" fmla="*/ 63 h 70"/>
                  <a:gd name="T16" fmla="*/ 55 w 374"/>
                  <a:gd name="T17" fmla="*/ 1 h 70"/>
                  <a:gd name="T18" fmla="*/ 69 w 374"/>
                  <a:gd name="T19" fmla="*/ 57 h 70"/>
                  <a:gd name="T20" fmla="*/ 72 w 374"/>
                  <a:gd name="T21" fmla="*/ 51 h 70"/>
                  <a:gd name="T22" fmla="*/ 121 w 374"/>
                  <a:gd name="T23" fmla="*/ 1 h 70"/>
                  <a:gd name="T24" fmla="*/ 108 w 374"/>
                  <a:gd name="T25" fmla="*/ 40 h 70"/>
                  <a:gd name="T26" fmla="*/ 91 w 374"/>
                  <a:gd name="T27" fmla="*/ 68 h 70"/>
                  <a:gd name="T28" fmla="*/ 104 w 374"/>
                  <a:gd name="T29" fmla="*/ 25 h 70"/>
                  <a:gd name="T30" fmla="*/ 121 w 374"/>
                  <a:gd name="T31" fmla="*/ 1 h 70"/>
                  <a:gd name="T32" fmla="*/ 144 w 374"/>
                  <a:gd name="T33" fmla="*/ 68 h 70"/>
                  <a:gd name="T34" fmla="*/ 138 w 374"/>
                  <a:gd name="T35" fmla="*/ 68 h 70"/>
                  <a:gd name="T36" fmla="*/ 150 w 374"/>
                  <a:gd name="T37" fmla="*/ 1 h 70"/>
                  <a:gd name="T38" fmla="*/ 139 w 374"/>
                  <a:gd name="T39" fmla="*/ 44 h 70"/>
                  <a:gd name="T40" fmla="*/ 190 w 374"/>
                  <a:gd name="T41" fmla="*/ 68 h 70"/>
                  <a:gd name="T42" fmla="*/ 172 w 374"/>
                  <a:gd name="T43" fmla="*/ 68 h 70"/>
                  <a:gd name="T44" fmla="*/ 172 w 374"/>
                  <a:gd name="T45" fmla="*/ 1 h 70"/>
                  <a:gd name="T46" fmla="*/ 190 w 374"/>
                  <a:gd name="T47" fmla="*/ 1 h 70"/>
                  <a:gd name="T48" fmla="*/ 234 w 374"/>
                  <a:gd name="T49" fmla="*/ 19 h 70"/>
                  <a:gd name="T50" fmla="*/ 230 w 374"/>
                  <a:gd name="T51" fmla="*/ 13 h 70"/>
                  <a:gd name="T52" fmla="*/ 230 w 374"/>
                  <a:gd name="T53" fmla="*/ 57 h 70"/>
                  <a:gd name="T54" fmla="*/ 234 w 374"/>
                  <a:gd name="T55" fmla="*/ 50 h 70"/>
                  <a:gd name="T56" fmla="*/ 247 w 374"/>
                  <a:gd name="T57" fmla="*/ 44 h 70"/>
                  <a:gd name="T58" fmla="*/ 232 w 374"/>
                  <a:gd name="T59" fmla="*/ 70 h 70"/>
                  <a:gd name="T60" fmla="*/ 216 w 374"/>
                  <a:gd name="T61" fmla="*/ 45 h 70"/>
                  <a:gd name="T62" fmla="*/ 219 w 374"/>
                  <a:gd name="T63" fmla="*/ 7 h 70"/>
                  <a:gd name="T64" fmla="*/ 241 w 374"/>
                  <a:gd name="T65" fmla="*/ 3 h 70"/>
                  <a:gd name="T66" fmla="*/ 247 w 374"/>
                  <a:gd name="T67" fmla="*/ 31 h 70"/>
                  <a:gd name="T68" fmla="*/ 270 w 374"/>
                  <a:gd name="T69" fmla="*/ 68 h 70"/>
                  <a:gd name="T70" fmla="*/ 266 w 374"/>
                  <a:gd name="T71" fmla="*/ 68 h 70"/>
                  <a:gd name="T72" fmla="*/ 266 w 374"/>
                  <a:gd name="T73" fmla="*/ 1 h 70"/>
                  <a:gd name="T74" fmla="*/ 270 w 374"/>
                  <a:gd name="T75" fmla="*/ 1 h 70"/>
                  <a:gd name="T76" fmla="*/ 302 w 374"/>
                  <a:gd name="T77" fmla="*/ 68 h 70"/>
                  <a:gd name="T78" fmla="*/ 302 w 374"/>
                  <a:gd name="T79" fmla="*/ 1 h 70"/>
                  <a:gd name="T80" fmla="*/ 326 w 374"/>
                  <a:gd name="T81" fmla="*/ 68 h 70"/>
                  <a:gd name="T82" fmla="*/ 308 w 374"/>
                  <a:gd name="T83" fmla="*/ 68 h 70"/>
                  <a:gd name="T84" fmla="*/ 326 w 374"/>
                  <a:gd name="T85" fmla="*/ 32 h 70"/>
                  <a:gd name="T86" fmla="*/ 366 w 374"/>
                  <a:gd name="T87" fmla="*/ 1 h 70"/>
                  <a:gd name="T88" fmla="*/ 360 w 374"/>
                  <a:gd name="T89" fmla="*/ 56 h 70"/>
                  <a:gd name="T90" fmla="*/ 340 w 374"/>
                  <a:gd name="T91" fmla="*/ 68 h 70"/>
                  <a:gd name="T92" fmla="*/ 359 w 374"/>
                  <a:gd name="T93" fmla="*/ 44 h 70"/>
                  <a:gd name="T94" fmla="*/ 359 w 374"/>
                  <a:gd name="T9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 h="70">
                    <a:moveTo>
                      <a:pt x="52" y="1"/>
                    </a:moveTo>
                    <a:cubicBezTo>
                      <a:pt x="46" y="68"/>
                      <a:pt x="46" y="68"/>
                      <a:pt x="46" y="68"/>
                    </a:cubicBezTo>
                    <a:cubicBezTo>
                      <a:pt x="30" y="68"/>
                      <a:pt x="30" y="68"/>
                      <a:pt x="30" y="68"/>
                    </a:cubicBezTo>
                    <a:cubicBezTo>
                      <a:pt x="28" y="58"/>
                      <a:pt x="27" y="46"/>
                      <a:pt x="26" y="33"/>
                    </a:cubicBezTo>
                    <a:cubicBezTo>
                      <a:pt x="25" y="39"/>
                      <a:pt x="24" y="51"/>
                      <a:pt x="22" y="68"/>
                    </a:cubicBezTo>
                    <a:cubicBezTo>
                      <a:pt x="6" y="68"/>
                      <a:pt x="6" y="68"/>
                      <a:pt x="6" y="68"/>
                    </a:cubicBezTo>
                    <a:cubicBezTo>
                      <a:pt x="0" y="1"/>
                      <a:pt x="0" y="1"/>
                      <a:pt x="0" y="1"/>
                    </a:cubicBezTo>
                    <a:cubicBezTo>
                      <a:pt x="12" y="1"/>
                      <a:pt x="12" y="1"/>
                      <a:pt x="12" y="1"/>
                    </a:cubicBezTo>
                    <a:cubicBezTo>
                      <a:pt x="14" y="25"/>
                      <a:pt x="14" y="25"/>
                      <a:pt x="14" y="25"/>
                    </a:cubicBezTo>
                    <a:cubicBezTo>
                      <a:pt x="15" y="47"/>
                      <a:pt x="15" y="47"/>
                      <a:pt x="15" y="47"/>
                    </a:cubicBezTo>
                    <a:cubicBezTo>
                      <a:pt x="16" y="36"/>
                      <a:pt x="17" y="20"/>
                      <a:pt x="19" y="1"/>
                    </a:cubicBezTo>
                    <a:cubicBezTo>
                      <a:pt x="33" y="1"/>
                      <a:pt x="33" y="1"/>
                      <a:pt x="33" y="1"/>
                    </a:cubicBezTo>
                    <a:cubicBezTo>
                      <a:pt x="33" y="3"/>
                      <a:pt x="33" y="11"/>
                      <a:pt x="34" y="24"/>
                    </a:cubicBezTo>
                    <a:cubicBezTo>
                      <a:pt x="35" y="49"/>
                      <a:pt x="35" y="49"/>
                      <a:pt x="35" y="49"/>
                    </a:cubicBezTo>
                    <a:cubicBezTo>
                      <a:pt x="36" y="33"/>
                      <a:pt x="37" y="17"/>
                      <a:pt x="39" y="1"/>
                    </a:cubicBezTo>
                    <a:cubicBezTo>
                      <a:pt x="52" y="1"/>
                      <a:pt x="52" y="1"/>
                      <a:pt x="52" y="1"/>
                    </a:cubicBezTo>
                    <a:close/>
                    <a:moveTo>
                      <a:pt x="85" y="1"/>
                    </a:moveTo>
                    <a:cubicBezTo>
                      <a:pt x="85" y="46"/>
                      <a:pt x="85" y="46"/>
                      <a:pt x="85" y="46"/>
                    </a:cubicBezTo>
                    <a:cubicBezTo>
                      <a:pt x="85" y="51"/>
                      <a:pt x="85" y="55"/>
                      <a:pt x="85" y="57"/>
                    </a:cubicBezTo>
                    <a:cubicBezTo>
                      <a:pt x="85" y="59"/>
                      <a:pt x="84" y="61"/>
                      <a:pt x="83" y="63"/>
                    </a:cubicBezTo>
                    <a:cubicBezTo>
                      <a:pt x="81" y="65"/>
                      <a:pt x="80" y="67"/>
                      <a:pt x="78" y="68"/>
                    </a:cubicBezTo>
                    <a:cubicBezTo>
                      <a:pt x="76" y="69"/>
                      <a:pt x="73" y="70"/>
                      <a:pt x="71" y="70"/>
                    </a:cubicBezTo>
                    <a:cubicBezTo>
                      <a:pt x="68" y="70"/>
                      <a:pt x="65" y="69"/>
                      <a:pt x="63" y="68"/>
                    </a:cubicBezTo>
                    <a:cubicBezTo>
                      <a:pt x="60" y="66"/>
                      <a:pt x="59" y="65"/>
                      <a:pt x="57" y="63"/>
                    </a:cubicBezTo>
                    <a:cubicBezTo>
                      <a:pt x="56" y="60"/>
                      <a:pt x="56" y="58"/>
                      <a:pt x="55" y="56"/>
                    </a:cubicBezTo>
                    <a:cubicBezTo>
                      <a:pt x="55" y="54"/>
                      <a:pt x="55" y="49"/>
                      <a:pt x="55" y="41"/>
                    </a:cubicBezTo>
                    <a:cubicBezTo>
                      <a:pt x="55" y="1"/>
                      <a:pt x="55" y="1"/>
                      <a:pt x="55" y="1"/>
                    </a:cubicBezTo>
                    <a:cubicBezTo>
                      <a:pt x="68" y="1"/>
                      <a:pt x="68" y="1"/>
                      <a:pt x="68" y="1"/>
                    </a:cubicBezTo>
                    <a:cubicBezTo>
                      <a:pt x="68" y="52"/>
                      <a:pt x="68" y="52"/>
                      <a:pt x="68" y="52"/>
                    </a:cubicBezTo>
                    <a:cubicBezTo>
                      <a:pt x="68" y="54"/>
                      <a:pt x="68" y="56"/>
                      <a:pt x="69" y="57"/>
                    </a:cubicBezTo>
                    <a:cubicBezTo>
                      <a:pt x="69" y="58"/>
                      <a:pt x="69" y="58"/>
                      <a:pt x="70" y="58"/>
                    </a:cubicBezTo>
                    <a:cubicBezTo>
                      <a:pt x="71" y="58"/>
                      <a:pt x="71" y="58"/>
                      <a:pt x="72" y="57"/>
                    </a:cubicBezTo>
                    <a:cubicBezTo>
                      <a:pt x="72" y="56"/>
                      <a:pt x="72" y="54"/>
                      <a:pt x="72" y="51"/>
                    </a:cubicBezTo>
                    <a:cubicBezTo>
                      <a:pt x="72" y="1"/>
                      <a:pt x="72" y="1"/>
                      <a:pt x="72" y="1"/>
                    </a:cubicBezTo>
                    <a:cubicBezTo>
                      <a:pt x="85" y="1"/>
                      <a:pt x="85" y="1"/>
                      <a:pt x="85" y="1"/>
                    </a:cubicBezTo>
                    <a:close/>
                    <a:moveTo>
                      <a:pt x="121" y="1"/>
                    </a:moveTo>
                    <a:cubicBezTo>
                      <a:pt x="121" y="68"/>
                      <a:pt x="121" y="68"/>
                      <a:pt x="121" y="68"/>
                    </a:cubicBezTo>
                    <a:cubicBezTo>
                      <a:pt x="108" y="68"/>
                      <a:pt x="108" y="68"/>
                      <a:pt x="108" y="68"/>
                    </a:cubicBezTo>
                    <a:cubicBezTo>
                      <a:pt x="108" y="40"/>
                      <a:pt x="108" y="40"/>
                      <a:pt x="108" y="40"/>
                    </a:cubicBezTo>
                    <a:cubicBezTo>
                      <a:pt x="104" y="40"/>
                      <a:pt x="104" y="40"/>
                      <a:pt x="104" y="40"/>
                    </a:cubicBezTo>
                    <a:cubicBezTo>
                      <a:pt x="104" y="68"/>
                      <a:pt x="104" y="68"/>
                      <a:pt x="104" y="68"/>
                    </a:cubicBezTo>
                    <a:cubicBezTo>
                      <a:pt x="91" y="68"/>
                      <a:pt x="91" y="68"/>
                      <a:pt x="91" y="68"/>
                    </a:cubicBezTo>
                    <a:cubicBezTo>
                      <a:pt x="91" y="1"/>
                      <a:pt x="91" y="1"/>
                      <a:pt x="91" y="1"/>
                    </a:cubicBezTo>
                    <a:cubicBezTo>
                      <a:pt x="104" y="1"/>
                      <a:pt x="104" y="1"/>
                      <a:pt x="104" y="1"/>
                    </a:cubicBezTo>
                    <a:cubicBezTo>
                      <a:pt x="104" y="25"/>
                      <a:pt x="104" y="25"/>
                      <a:pt x="104" y="25"/>
                    </a:cubicBezTo>
                    <a:cubicBezTo>
                      <a:pt x="108" y="25"/>
                      <a:pt x="108" y="25"/>
                      <a:pt x="108" y="25"/>
                    </a:cubicBezTo>
                    <a:cubicBezTo>
                      <a:pt x="108" y="1"/>
                      <a:pt x="108" y="1"/>
                      <a:pt x="108" y="1"/>
                    </a:cubicBezTo>
                    <a:cubicBezTo>
                      <a:pt x="121" y="1"/>
                      <a:pt x="121" y="1"/>
                      <a:pt x="121" y="1"/>
                    </a:cubicBezTo>
                    <a:close/>
                    <a:moveTo>
                      <a:pt x="150" y="1"/>
                    </a:moveTo>
                    <a:cubicBezTo>
                      <a:pt x="158" y="68"/>
                      <a:pt x="158" y="68"/>
                      <a:pt x="158" y="68"/>
                    </a:cubicBezTo>
                    <a:cubicBezTo>
                      <a:pt x="144" y="68"/>
                      <a:pt x="144" y="68"/>
                      <a:pt x="144" y="68"/>
                    </a:cubicBezTo>
                    <a:cubicBezTo>
                      <a:pt x="143" y="56"/>
                      <a:pt x="143" y="56"/>
                      <a:pt x="143" y="56"/>
                    </a:cubicBezTo>
                    <a:cubicBezTo>
                      <a:pt x="139" y="56"/>
                      <a:pt x="139" y="56"/>
                      <a:pt x="139" y="56"/>
                    </a:cubicBezTo>
                    <a:cubicBezTo>
                      <a:pt x="138" y="68"/>
                      <a:pt x="138" y="68"/>
                      <a:pt x="138" y="68"/>
                    </a:cubicBezTo>
                    <a:cubicBezTo>
                      <a:pt x="124" y="68"/>
                      <a:pt x="124" y="68"/>
                      <a:pt x="124" y="68"/>
                    </a:cubicBezTo>
                    <a:cubicBezTo>
                      <a:pt x="131" y="1"/>
                      <a:pt x="131" y="1"/>
                      <a:pt x="131" y="1"/>
                    </a:cubicBezTo>
                    <a:cubicBezTo>
                      <a:pt x="150" y="1"/>
                      <a:pt x="150" y="1"/>
                      <a:pt x="150" y="1"/>
                    </a:cubicBezTo>
                    <a:close/>
                    <a:moveTo>
                      <a:pt x="143" y="44"/>
                    </a:moveTo>
                    <a:cubicBezTo>
                      <a:pt x="142" y="37"/>
                      <a:pt x="142" y="28"/>
                      <a:pt x="141" y="16"/>
                    </a:cubicBezTo>
                    <a:cubicBezTo>
                      <a:pt x="140" y="29"/>
                      <a:pt x="139" y="39"/>
                      <a:pt x="139" y="44"/>
                    </a:cubicBezTo>
                    <a:cubicBezTo>
                      <a:pt x="143" y="44"/>
                      <a:pt x="143" y="44"/>
                      <a:pt x="143" y="44"/>
                    </a:cubicBezTo>
                    <a:close/>
                    <a:moveTo>
                      <a:pt x="190" y="1"/>
                    </a:moveTo>
                    <a:cubicBezTo>
                      <a:pt x="190" y="68"/>
                      <a:pt x="190" y="68"/>
                      <a:pt x="190" y="68"/>
                    </a:cubicBezTo>
                    <a:cubicBezTo>
                      <a:pt x="178" y="68"/>
                      <a:pt x="178" y="68"/>
                      <a:pt x="178" y="68"/>
                    </a:cubicBezTo>
                    <a:cubicBezTo>
                      <a:pt x="172" y="38"/>
                      <a:pt x="172" y="38"/>
                      <a:pt x="172" y="38"/>
                    </a:cubicBezTo>
                    <a:cubicBezTo>
                      <a:pt x="172" y="68"/>
                      <a:pt x="172" y="68"/>
                      <a:pt x="172" y="68"/>
                    </a:cubicBezTo>
                    <a:cubicBezTo>
                      <a:pt x="161" y="68"/>
                      <a:pt x="161" y="68"/>
                      <a:pt x="161" y="68"/>
                    </a:cubicBezTo>
                    <a:cubicBezTo>
                      <a:pt x="161" y="1"/>
                      <a:pt x="161" y="1"/>
                      <a:pt x="161" y="1"/>
                    </a:cubicBezTo>
                    <a:cubicBezTo>
                      <a:pt x="172" y="1"/>
                      <a:pt x="172" y="1"/>
                      <a:pt x="172" y="1"/>
                    </a:cubicBezTo>
                    <a:cubicBezTo>
                      <a:pt x="179" y="32"/>
                      <a:pt x="179" y="32"/>
                      <a:pt x="179" y="32"/>
                    </a:cubicBezTo>
                    <a:cubicBezTo>
                      <a:pt x="179" y="1"/>
                      <a:pt x="179" y="1"/>
                      <a:pt x="179" y="1"/>
                    </a:cubicBezTo>
                    <a:cubicBezTo>
                      <a:pt x="190" y="1"/>
                      <a:pt x="190" y="1"/>
                      <a:pt x="190" y="1"/>
                    </a:cubicBezTo>
                    <a:close/>
                    <a:moveTo>
                      <a:pt x="247" y="31"/>
                    </a:moveTo>
                    <a:cubicBezTo>
                      <a:pt x="234" y="31"/>
                      <a:pt x="234" y="31"/>
                      <a:pt x="234" y="31"/>
                    </a:cubicBezTo>
                    <a:cubicBezTo>
                      <a:pt x="234" y="19"/>
                      <a:pt x="234" y="19"/>
                      <a:pt x="234" y="19"/>
                    </a:cubicBezTo>
                    <a:cubicBezTo>
                      <a:pt x="234" y="16"/>
                      <a:pt x="234" y="13"/>
                      <a:pt x="234" y="13"/>
                    </a:cubicBezTo>
                    <a:cubicBezTo>
                      <a:pt x="233" y="12"/>
                      <a:pt x="233" y="11"/>
                      <a:pt x="232" y="11"/>
                    </a:cubicBezTo>
                    <a:cubicBezTo>
                      <a:pt x="231" y="11"/>
                      <a:pt x="230" y="12"/>
                      <a:pt x="230" y="13"/>
                    </a:cubicBezTo>
                    <a:cubicBezTo>
                      <a:pt x="229" y="14"/>
                      <a:pt x="229" y="16"/>
                      <a:pt x="229" y="20"/>
                    </a:cubicBezTo>
                    <a:cubicBezTo>
                      <a:pt x="229" y="51"/>
                      <a:pt x="229" y="51"/>
                      <a:pt x="229" y="51"/>
                    </a:cubicBezTo>
                    <a:cubicBezTo>
                      <a:pt x="229" y="54"/>
                      <a:pt x="229" y="56"/>
                      <a:pt x="230" y="57"/>
                    </a:cubicBezTo>
                    <a:cubicBezTo>
                      <a:pt x="230" y="58"/>
                      <a:pt x="231" y="58"/>
                      <a:pt x="232" y="58"/>
                    </a:cubicBezTo>
                    <a:cubicBezTo>
                      <a:pt x="233" y="58"/>
                      <a:pt x="233" y="58"/>
                      <a:pt x="234" y="57"/>
                    </a:cubicBezTo>
                    <a:cubicBezTo>
                      <a:pt x="234" y="56"/>
                      <a:pt x="234" y="54"/>
                      <a:pt x="234" y="50"/>
                    </a:cubicBezTo>
                    <a:cubicBezTo>
                      <a:pt x="234" y="42"/>
                      <a:pt x="234" y="42"/>
                      <a:pt x="234" y="42"/>
                    </a:cubicBezTo>
                    <a:cubicBezTo>
                      <a:pt x="247" y="42"/>
                      <a:pt x="247" y="42"/>
                      <a:pt x="247" y="42"/>
                    </a:cubicBezTo>
                    <a:cubicBezTo>
                      <a:pt x="247" y="44"/>
                      <a:pt x="247" y="44"/>
                      <a:pt x="247" y="44"/>
                    </a:cubicBezTo>
                    <a:cubicBezTo>
                      <a:pt x="247" y="51"/>
                      <a:pt x="247" y="56"/>
                      <a:pt x="246" y="59"/>
                    </a:cubicBezTo>
                    <a:cubicBezTo>
                      <a:pt x="245" y="62"/>
                      <a:pt x="244" y="64"/>
                      <a:pt x="241" y="66"/>
                    </a:cubicBezTo>
                    <a:cubicBezTo>
                      <a:pt x="239" y="69"/>
                      <a:pt x="235" y="70"/>
                      <a:pt x="232" y="70"/>
                    </a:cubicBezTo>
                    <a:cubicBezTo>
                      <a:pt x="228" y="70"/>
                      <a:pt x="225" y="69"/>
                      <a:pt x="222" y="67"/>
                    </a:cubicBezTo>
                    <a:cubicBezTo>
                      <a:pt x="220" y="65"/>
                      <a:pt x="218" y="63"/>
                      <a:pt x="217" y="59"/>
                    </a:cubicBezTo>
                    <a:cubicBezTo>
                      <a:pt x="216" y="56"/>
                      <a:pt x="216" y="51"/>
                      <a:pt x="216" y="45"/>
                    </a:cubicBezTo>
                    <a:cubicBezTo>
                      <a:pt x="216" y="25"/>
                      <a:pt x="216" y="25"/>
                      <a:pt x="216" y="25"/>
                    </a:cubicBezTo>
                    <a:cubicBezTo>
                      <a:pt x="216" y="20"/>
                      <a:pt x="216" y="17"/>
                      <a:pt x="216" y="14"/>
                    </a:cubicBezTo>
                    <a:cubicBezTo>
                      <a:pt x="217" y="12"/>
                      <a:pt x="217" y="9"/>
                      <a:pt x="219" y="7"/>
                    </a:cubicBezTo>
                    <a:cubicBezTo>
                      <a:pt x="220" y="5"/>
                      <a:pt x="222" y="3"/>
                      <a:pt x="224" y="2"/>
                    </a:cubicBezTo>
                    <a:cubicBezTo>
                      <a:pt x="226" y="1"/>
                      <a:pt x="229" y="0"/>
                      <a:pt x="231" y="0"/>
                    </a:cubicBezTo>
                    <a:cubicBezTo>
                      <a:pt x="235" y="0"/>
                      <a:pt x="238" y="1"/>
                      <a:pt x="241" y="3"/>
                    </a:cubicBezTo>
                    <a:cubicBezTo>
                      <a:pt x="244" y="5"/>
                      <a:pt x="245" y="7"/>
                      <a:pt x="246" y="10"/>
                    </a:cubicBezTo>
                    <a:cubicBezTo>
                      <a:pt x="247" y="13"/>
                      <a:pt x="247" y="18"/>
                      <a:pt x="247" y="24"/>
                    </a:cubicBezTo>
                    <a:cubicBezTo>
                      <a:pt x="247" y="31"/>
                      <a:pt x="247" y="31"/>
                      <a:pt x="247" y="31"/>
                    </a:cubicBezTo>
                    <a:close/>
                    <a:moveTo>
                      <a:pt x="283" y="1"/>
                    </a:moveTo>
                    <a:cubicBezTo>
                      <a:pt x="283" y="68"/>
                      <a:pt x="283" y="68"/>
                      <a:pt x="283" y="68"/>
                    </a:cubicBezTo>
                    <a:cubicBezTo>
                      <a:pt x="270" y="68"/>
                      <a:pt x="270" y="68"/>
                      <a:pt x="270" y="68"/>
                    </a:cubicBezTo>
                    <a:cubicBezTo>
                      <a:pt x="270" y="40"/>
                      <a:pt x="270" y="40"/>
                      <a:pt x="270" y="40"/>
                    </a:cubicBezTo>
                    <a:cubicBezTo>
                      <a:pt x="266" y="40"/>
                      <a:pt x="266" y="40"/>
                      <a:pt x="266" y="40"/>
                    </a:cubicBezTo>
                    <a:cubicBezTo>
                      <a:pt x="266" y="68"/>
                      <a:pt x="266" y="68"/>
                      <a:pt x="266" y="68"/>
                    </a:cubicBezTo>
                    <a:cubicBezTo>
                      <a:pt x="253" y="68"/>
                      <a:pt x="253" y="68"/>
                      <a:pt x="253" y="68"/>
                    </a:cubicBezTo>
                    <a:cubicBezTo>
                      <a:pt x="253" y="1"/>
                      <a:pt x="253" y="1"/>
                      <a:pt x="253" y="1"/>
                    </a:cubicBezTo>
                    <a:cubicBezTo>
                      <a:pt x="266" y="1"/>
                      <a:pt x="266" y="1"/>
                      <a:pt x="266" y="1"/>
                    </a:cubicBezTo>
                    <a:cubicBezTo>
                      <a:pt x="266" y="25"/>
                      <a:pt x="266" y="25"/>
                      <a:pt x="266" y="25"/>
                    </a:cubicBezTo>
                    <a:cubicBezTo>
                      <a:pt x="270" y="25"/>
                      <a:pt x="270" y="25"/>
                      <a:pt x="270" y="25"/>
                    </a:cubicBezTo>
                    <a:cubicBezTo>
                      <a:pt x="270" y="1"/>
                      <a:pt x="270" y="1"/>
                      <a:pt x="270" y="1"/>
                    </a:cubicBezTo>
                    <a:cubicBezTo>
                      <a:pt x="283" y="1"/>
                      <a:pt x="283" y="1"/>
                      <a:pt x="283" y="1"/>
                    </a:cubicBezTo>
                    <a:close/>
                    <a:moveTo>
                      <a:pt x="302" y="1"/>
                    </a:moveTo>
                    <a:cubicBezTo>
                      <a:pt x="302" y="68"/>
                      <a:pt x="302" y="68"/>
                      <a:pt x="302" y="68"/>
                    </a:cubicBezTo>
                    <a:cubicBezTo>
                      <a:pt x="289" y="68"/>
                      <a:pt x="289" y="68"/>
                      <a:pt x="289" y="68"/>
                    </a:cubicBezTo>
                    <a:cubicBezTo>
                      <a:pt x="289" y="1"/>
                      <a:pt x="289" y="1"/>
                      <a:pt x="289" y="1"/>
                    </a:cubicBezTo>
                    <a:cubicBezTo>
                      <a:pt x="302" y="1"/>
                      <a:pt x="302" y="1"/>
                      <a:pt x="302" y="1"/>
                    </a:cubicBezTo>
                    <a:close/>
                    <a:moveTo>
                      <a:pt x="337" y="1"/>
                    </a:moveTo>
                    <a:cubicBezTo>
                      <a:pt x="337" y="68"/>
                      <a:pt x="337" y="68"/>
                      <a:pt x="337" y="68"/>
                    </a:cubicBezTo>
                    <a:cubicBezTo>
                      <a:pt x="326" y="68"/>
                      <a:pt x="326" y="68"/>
                      <a:pt x="326" y="68"/>
                    </a:cubicBezTo>
                    <a:cubicBezTo>
                      <a:pt x="319" y="38"/>
                      <a:pt x="319" y="38"/>
                      <a:pt x="319" y="38"/>
                    </a:cubicBezTo>
                    <a:cubicBezTo>
                      <a:pt x="319" y="68"/>
                      <a:pt x="319" y="68"/>
                      <a:pt x="319" y="68"/>
                    </a:cubicBezTo>
                    <a:cubicBezTo>
                      <a:pt x="308" y="68"/>
                      <a:pt x="308" y="68"/>
                      <a:pt x="308" y="68"/>
                    </a:cubicBezTo>
                    <a:cubicBezTo>
                      <a:pt x="308" y="1"/>
                      <a:pt x="308" y="1"/>
                      <a:pt x="308" y="1"/>
                    </a:cubicBezTo>
                    <a:cubicBezTo>
                      <a:pt x="319" y="1"/>
                      <a:pt x="319" y="1"/>
                      <a:pt x="319" y="1"/>
                    </a:cubicBezTo>
                    <a:cubicBezTo>
                      <a:pt x="326" y="32"/>
                      <a:pt x="326" y="32"/>
                      <a:pt x="326" y="32"/>
                    </a:cubicBezTo>
                    <a:cubicBezTo>
                      <a:pt x="326" y="1"/>
                      <a:pt x="326" y="1"/>
                      <a:pt x="326" y="1"/>
                    </a:cubicBezTo>
                    <a:cubicBezTo>
                      <a:pt x="337" y="1"/>
                      <a:pt x="337" y="1"/>
                      <a:pt x="337" y="1"/>
                    </a:cubicBezTo>
                    <a:close/>
                    <a:moveTo>
                      <a:pt x="366" y="1"/>
                    </a:moveTo>
                    <a:cubicBezTo>
                      <a:pt x="374" y="68"/>
                      <a:pt x="374" y="68"/>
                      <a:pt x="374" y="68"/>
                    </a:cubicBezTo>
                    <a:cubicBezTo>
                      <a:pt x="360" y="68"/>
                      <a:pt x="360" y="68"/>
                      <a:pt x="360" y="68"/>
                    </a:cubicBezTo>
                    <a:cubicBezTo>
                      <a:pt x="360" y="56"/>
                      <a:pt x="360" y="56"/>
                      <a:pt x="360" y="56"/>
                    </a:cubicBezTo>
                    <a:cubicBezTo>
                      <a:pt x="355" y="56"/>
                      <a:pt x="355" y="56"/>
                      <a:pt x="355" y="56"/>
                    </a:cubicBezTo>
                    <a:cubicBezTo>
                      <a:pt x="354" y="68"/>
                      <a:pt x="354" y="68"/>
                      <a:pt x="354" y="68"/>
                    </a:cubicBezTo>
                    <a:cubicBezTo>
                      <a:pt x="340" y="68"/>
                      <a:pt x="340" y="68"/>
                      <a:pt x="340" y="68"/>
                    </a:cubicBezTo>
                    <a:cubicBezTo>
                      <a:pt x="347" y="1"/>
                      <a:pt x="347" y="1"/>
                      <a:pt x="347" y="1"/>
                    </a:cubicBezTo>
                    <a:cubicBezTo>
                      <a:pt x="366" y="1"/>
                      <a:pt x="366" y="1"/>
                      <a:pt x="366" y="1"/>
                    </a:cubicBezTo>
                    <a:close/>
                    <a:moveTo>
                      <a:pt x="359" y="44"/>
                    </a:moveTo>
                    <a:cubicBezTo>
                      <a:pt x="359" y="37"/>
                      <a:pt x="358" y="28"/>
                      <a:pt x="357" y="16"/>
                    </a:cubicBezTo>
                    <a:cubicBezTo>
                      <a:pt x="356" y="29"/>
                      <a:pt x="355" y="39"/>
                      <a:pt x="355" y="44"/>
                    </a:cubicBezTo>
                    <a:lnTo>
                      <a:pt x="359" y="44"/>
                    </a:lnTo>
                    <a:close/>
                  </a:path>
                </a:pathLst>
              </a:custGeom>
              <a:grpFill/>
              <a:ln>
                <a:noFill/>
              </a:ln>
            </p:spPr>
            <p:txBody>
              <a:bodyPr anchor="ctr"/>
              <a:lstStyle/>
              <a:p>
                <a:pPr algn="ctr"/>
                <a:endParaRPr/>
              </a:p>
            </p:txBody>
          </p:sp>
          <p:sp>
            <p:nvSpPr>
              <p:cNvPr id="61" name="ïṩľíḓè">
                <a:extLst>
                  <a:ext uri="{FF2B5EF4-FFF2-40B4-BE49-F238E27FC236}">
                    <a16:creationId xmlns:a16="http://schemas.microsoft.com/office/drawing/2014/main" id="{EECE6965-14D9-1D9C-0F69-AE3A3FE173F4}"/>
                  </a:ext>
                </a:extLst>
              </p:cNvPr>
              <p:cNvSpPr/>
              <p:nvPr/>
            </p:nvSpPr>
            <p:spPr bwMode="auto">
              <a:xfrm>
                <a:off x="2601913" y="3629026"/>
                <a:ext cx="976313" cy="134938"/>
              </a:xfrm>
              <a:custGeom>
                <a:avLst/>
                <a:gdLst>
                  <a:gd name="T0" fmla="*/ 1245 w 1245"/>
                  <a:gd name="T1" fmla="*/ 0 h 173"/>
                  <a:gd name="T2" fmla="*/ 1149 w 1245"/>
                  <a:gd name="T3" fmla="*/ 173 h 173"/>
                  <a:gd name="T4" fmla="*/ 96 w 1245"/>
                  <a:gd name="T5" fmla="*/ 173 h 173"/>
                  <a:gd name="T6" fmla="*/ 0 w 1245"/>
                  <a:gd name="T7" fmla="*/ 0 h 173"/>
                  <a:gd name="T8" fmla="*/ 1245 w 1245"/>
                  <a:gd name="T9" fmla="*/ 0 h 173"/>
                </a:gdLst>
                <a:ahLst/>
                <a:cxnLst>
                  <a:cxn ang="0">
                    <a:pos x="T0" y="T1"/>
                  </a:cxn>
                  <a:cxn ang="0">
                    <a:pos x="T2" y="T3"/>
                  </a:cxn>
                  <a:cxn ang="0">
                    <a:pos x="T4" y="T5"/>
                  </a:cxn>
                  <a:cxn ang="0">
                    <a:pos x="T6" y="T7"/>
                  </a:cxn>
                  <a:cxn ang="0">
                    <a:pos x="T8" y="T9"/>
                  </a:cxn>
                </a:cxnLst>
                <a:rect l="0" t="0" r="r" b="b"/>
                <a:pathLst>
                  <a:path w="1245" h="173">
                    <a:moveTo>
                      <a:pt x="1245" y="0"/>
                    </a:moveTo>
                    <a:cubicBezTo>
                      <a:pt x="1221" y="63"/>
                      <a:pt x="1189" y="121"/>
                      <a:pt x="1149" y="173"/>
                    </a:cubicBezTo>
                    <a:cubicBezTo>
                      <a:pt x="96" y="173"/>
                      <a:pt x="96" y="173"/>
                      <a:pt x="96" y="173"/>
                    </a:cubicBezTo>
                    <a:cubicBezTo>
                      <a:pt x="57" y="121"/>
                      <a:pt x="24" y="63"/>
                      <a:pt x="0" y="0"/>
                    </a:cubicBezTo>
                    <a:lnTo>
                      <a:pt x="1245" y="0"/>
                    </a:lnTo>
                    <a:close/>
                  </a:path>
                </a:pathLst>
              </a:custGeom>
              <a:noFill/>
              <a:ln>
                <a:solidFill>
                  <a:schemeClr val="accent1"/>
                </a:solidFill>
              </a:ln>
            </p:spPr>
            <p:txBody>
              <a:bodyPr anchor="ctr"/>
              <a:lstStyle/>
              <a:p>
                <a:pPr algn="ctr"/>
                <a:endParaRPr/>
              </a:p>
            </p:txBody>
          </p:sp>
          <p:sp>
            <p:nvSpPr>
              <p:cNvPr id="62" name="ïŝļíḑè">
                <a:extLst>
                  <a:ext uri="{FF2B5EF4-FFF2-40B4-BE49-F238E27FC236}">
                    <a16:creationId xmlns:a16="http://schemas.microsoft.com/office/drawing/2014/main" id="{F757DDC0-4410-BB40-F780-D207D83AEF35}"/>
                  </a:ext>
                </a:extLst>
              </p:cNvPr>
              <p:cNvSpPr/>
              <p:nvPr/>
            </p:nvSpPr>
            <p:spPr bwMode="auto">
              <a:xfrm>
                <a:off x="2709863" y="3643313"/>
                <a:ext cx="493713" cy="95250"/>
              </a:xfrm>
              <a:custGeom>
                <a:avLst/>
                <a:gdLst>
                  <a:gd name="T0" fmla="*/ 11 w 630"/>
                  <a:gd name="T1" fmla="*/ 33 h 121"/>
                  <a:gd name="T2" fmla="*/ 35 w 630"/>
                  <a:gd name="T3" fmla="*/ 100 h 121"/>
                  <a:gd name="T4" fmla="*/ 72 w 630"/>
                  <a:gd name="T5" fmla="*/ 56 h 121"/>
                  <a:gd name="T6" fmla="*/ 62 w 630"/>
                  <a:gd name="T7" fmla="*/ 38 h 121"/>
                  <a:gd name="T8" fmla="*/ 58 w 630"/>
                  <a:gd name="T9" fmla="*/ 98 h 121"/>
                  <a:gd name="T10" fmla="*/ 75 w 630"/>
                  <a:gd name="T11" fmla="*/ 18 h 121"/>
                  <a:gd name="T12" fmla="*/ 31 w 630"/>
                  <a:gd name="T13" fmla="*/ 52 h 121"/>
                  <a:gd name="T14" fmla="*/ 34 w 630"/>
                  <a:gd name="T15" fmla="*/ 67 h 121"/>
                  <a:gd name="T16" fmla="*/ 171 w 630"/>
                  <a:gd name="T17" fmla="*/ 39 h 121"/>
                  <a:gd name="T18" fmla="*/ 186 w 630"/>
                  <a:gd name="T19" fmla="*/ 68 h 121"/>
                  <a:gd name="T20" fmla="*/ 191 w 630"/>
                  <a:gd name="T21" fmla="*/ 41 h 121"/>
                  <a:gd name="T22" fmla="*/ 194 w 630"/>
                  <a:gd name="T23" fmla="*/ 24 h 121"/>
                  <a:gd name="T24" fmla="*/ 151 w 630"/>
                  <a:gd name="T25" fmla="*/ 30 h 121"/>
                  <a:gd name="T26" fmla="*/ 131 w 630"/>
                  <a:gd name="T27" fmla="*/ 64 h 121"/>
                  <a:gd name="T28" fmla="*/ 140 w 630"/>
                  <a:gd name="T29" fmla="*/ 64 h 121"/>
                  <a:gd name="T30" fmla="*/ 134 w 630"/>
                  <a:gd name="T31" fmla="*/ 113 h 121"/>
                  <a:gd name="T32" fmla="*/ 187 w 630"/>
                  <a:gd name="T33" fmla="*/ 61 h 121"/>
                  <a:gd name="T34" fmla="*/ 174 w 630"/>
                  <a:gd name="T35" fmla="*/ 53 h 121"/>
                  <a:gd name="T36" fmla="*/ 170 w 630"/>
                  <a:gd name="T37" fmla="*/ 62 h 121"/>
                  <a:gd name="T38" fmla="*/ 166 w 630"/>
                  <a:gd name="T39" fmla="*/ 77 h 121"/>
                  <a:gd name="T40" fmla="*/ 179 w 630"/>
                  <a:gd name="T41" fmla="*/ 113 h 121"/>
                  <a:gd name="T42" fmla="*/ 223 w 630"/>
                  <a:gd name="T43" fmla="*/ 91 h 121"/>
                  <a:gd name="T44" fmla="*/ 186 w 630"/>
                  <a:gd name="T45" fmla="*/ 88 h 121"/>
                  <a:gd name="T46" fmla="*/ 173 w 630"/>
                  <a:gd name="T47" fmla="*/ 86 h 121"/>
                  <a:gd name="T48" fmla="*/ 271 w 630"/>
                  <a:gd name="T49" fmla="*/ 25 h 121"/>
                  <a:gd name="T50" fmla="*/ 251 w 630"/>
                  <a:gd name="T51" fmla="*/ 92 h 121"/>
                  <a:gd name="T52" fmla="*/ 306 w 630"/>
                  <a:gd name="T53" fmla="*/ 49 h 121"/>
                  <a:gd name="T54" fmla="*/ 297 w 630"/>
                  <a:gd name="T55" fmla="*/ 23 h 121"/>
                  <a:gd name="T56" fmla="*/ 317 w 630"/>
                  <a:gd name="T57" fmla="*/ 7 h 121"/>
                  <a:gd name="T58" fmla="*/ 279 w 630"/>
                  <a:gd name="T59" fmla="*/ 8 h 121"/>
                  <a:gd name="T60" fmla="*/ 287 w 630"/>
                  <a:gd name="T61" fmla="*/ 34 h 121"/>
                  <a:gd name="T62" fmla="*/ 293 w 630"/>
                  <a:gd name="T63" fmla="*/ 40 h 121"/>
                  <a:gd name="T64" fmla="*/ 316 w 630"/>
                  <a:gd name="T65" fmla="*/ 58 h 121"/>
                  <a:gd name="T66" fmla="*/ 332 w 630"/>
                  <a:gd name="T67" fmla="*/ 76 h 121"/>
                  <a:gd name="T68" fmla="*/ 308 w 630"/>
                  <a:gd name="T69" fmla="*/ 109 h 121"/>
                  <a:gd name="T70" fmla="*/ 296 w 630"/>
                  <a:gd name="T71" fmla="*/ 107 h 121"/>
                  <a:gd name="T72" fmla="*/ 263 w 630"/>
                  <a:gd name="T73" fmla="*/ 86 h 121"/>
                  <a:gd name="T74" fmla="*/ 305 w 630"/>
                  <a:gd name="T75" fmla="*/ 65 h 121"/>
                  <a:gd name="T76" fmla="*/ 377 w 630"/>
                  <a:gd name="T77" fmla="*/ 46 h 121"/>
                  <a:gd name="T78" fmla="*/ 419 w 630"/>
                  <a:gd name="T79" fmla="*/ 47 h 121"/>
                  <a:gd name="T80" fmla="*/ 418 w 630"/>
                  <a:gd name="T81" fmla="*/ 56 h 121"/>
                  <a:gd name="T82" fmla="*/ 370 w 630"/>
                  <a:gd name="T83" fmla="*/ 84 h 121"/>
                  <a:gd name="T84" fmla="*/ 388 w 630"/>
                  <a:gd name="T85" fmla="*/ 105 h 121"/>
                  <a:gd name="T86" fmla="*/ 415 w 630"/>
                  <a:gd name="T87" fmla="*/ 108 h 121"/>
                  <a:gd name="T88" fmla="*/ 438 w 630"/>
                  <a:gd name="T89" fmla="*/ 69 h 121"/>
                  <a:gd name="T90" fmla="*/ 449 w 630"/>
                  <a:gd name="T91" fmla="*/ 56 h 121"/>
                  <a:gd name="T92" fmla="*/ 423 w 630"/>
                  <a:gd name="T93" fmla="*/ 29 h 121"/>
                  <a:gd name="T94" fmla="*/ 408 w 630"/>
                  <a:gd name="T95" fmla="*/ 22 h 121"/>
                  <a:gd name="T96" fmla="*/ 408 w 630"/>
                  <a:gd name="T97" fmla="*/ 22 h 121"/>
                  <a:gd name="T98" fmla="*/ 373 w 630"/>
                  <a:gd name="T99" fmla="*/ 63 h 121"/>
                  <a:gd name="T100" fmla="*/ 541 w 630"/>
                  <a:gd name="T101" fmla="*/ 44 h 121"/>
                  <a:gd name="T102" fmla="*/ 566 w 630"/>
                  <a:gd name="T103" fmla="*/ 83 h 121"/>
                  <a:gd name="T104" fmla="*/ 576 w 630"/>
                  <a:gd name="T105" fmla="*/ 102 h 121"/>
                  <a:gd name="T106" fmla="*/ 630 w 630"/>
                  <a:gd name="T107" fmla="*/ 101 h 121"/>
                  <a:gd name="T108" fmla="*/ 604 w 630"/>
                  <a:gd name="T109" fmla="*/ 55 h 121"/>
                  <a:gd name="T110" fmla="*/ 585 w 630"/>
                  <a:gd name="T111" fmla="*/ 45 h 121"/>
                  <a:gd name="T112" fmla="*/ 577 w 630"/>
                  <a:gd name="T113" fmla="*/ 15 h 121"/>
                  <a:gd name="T114" fmla="*/ 594 w 630"/>
                  <a:gd name="T115" fmla="*/ 29 h 121"/>
                  <a:gd name="T116" fmla="*/ 542 w 630"/>
                  <a:gd name="T117" fmla="*/ 72 h 121"/>
                  <a:gd name="T118" fmla="*/ 542 w 630"/>
                  <a:gd name="T119" fmla="*/ 72 h 121"/>
                  <a:gd name="T120" fmla="*/ 526 w 630"/>
                  <a:gd name="T121" fmla="*/ 9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0" h="121">
                    <a:moveTo>
                      <a:pt x="43" y="91"/>
                    </a:moveTo>
                    <a:cubicBezTo>
                      <a:pt x="44" y="89"/>
                      <a:pt x="44" y="84"/>
                      <a:pt x="43" y="77"/>
                    </a:cubicBezTo>
                    <a:cubicBezTo>
                      <a:pt x="42" y="64"/>
                      <a:pt x="42" y="53"/>
                      <a:pt x="43" y="44"/>
                    </a:cubicBezTo>
                    <a:cubicBezTo>
                      <a:pt x="43" y="37"/>
                      <a:pt x="45" y="32"/>
                      <a:pt x="48" y="28"/>
                    </a:cubicBezTo>
                    <a:cubicBezTo>
                      <a:pt x="49" y="26"/>
                      <a:pt x="47" y="24"/>
                      <a:pt x="43" y="23"/>
                    </a:cubicBezTo>
                    <a:cubicBezTo>
                      <a:pt x="38" y="22"/>
                      <a:pt x="33" y="23"/>
                      <a:pt x="30" y="24"/>
                    </a:cubicBezTo>
                    <a:cubicBezTo>
                      <a:pt x="25" y="27"/>
                      <a:pt x="20" y="28"/>
                      <a:pt x="15" y="29"/>
                    </a:cubicBezTo>
                    <a:cubicBezTo>
                      <a:pt x="13" y="30"/>
                      <a:pt x="11" y="31"/>
                      <a:pt x="11" y="33"/>
                    </a:cubicBezTo>
                    <a:cubicBezTo>
                      <a:pt x="12" y="35"/>
                      <a:pt x="12" y="43"/>
                      <a:pt x="11" y="59"/>
                    </a:cubicBezTo>
                    <a:cubicBezTo>
                      <a:pt x="11" y="65"/>
                      <a:pt x="11" y="68"/>
                      <a:pt x="11" y="70"/>
                    </a:cubicBezTo>
                    <a:cubicBezTo>
                      <a:pt x="11" y="75"/>
                      <a:pt x="7" y="79"/>
                      <a:pt x="0" y="84"/>
                    </a:cubicBezTo>
                    <a:cubicBezTo>
                      <a:pt x="1" y="87"/>
                      <a:pt x="3" y="90"/>
                      <a:pt x="8" y="91"/>
                    </a:cubicBezTo>
                    <a:cubicBezTo>
                      <a:pt x="11" y="86"/>
                      <a:pt x="15" y="82"/>
                      <a:pt x="22" y="77"/>
                    </a:cubicBezTo>
                    <a:cubicBezTo>
                      <a:pt x="25" y="81"/>
                      <a:pt x="30" y="86"/>
                      <a:pt x="37" y="90"/>
                    </a:cubicBezTo>
                    <a:cubicBezTo>
                      <a:pt x="40" y="91"/>
                      <a:pt x="41" y="92"/>
                      <a:pt x="42" y="93"/>
                    </a:cubicBezTo>
                    <a:cubicBezTo>
                      <a:pt x="40" y="95"/>
                      <a:pt x="38" y="97"/>
                      <a:pt x="35" y="100"/>
                    </a:cubicBezTo>
                    <a:cubicBezTo>
                      <a:pt x="32" y="103"/>
                      <a:pt x="30" y="105"/>
                      <a:pt x="29" y="107"/>
                    </a:cubicBezTo>
                    <a:cubicBezTo>
                      <a:pt x="30" y="108"/>
                      <a:pt x="33" y="107"/>
                      <a:pt x="40" y="104"/>
                    </a:cubicBezTo>
                    <a:cubicBezTo>
                      <a:pt x="44" y="102"/>
                      <a:pt x="46" y="100"/>
                      <a:pt x="46" y="99"/>
                    </a:cubicBezTo>
                    <a:cubicBezTo>
                      <a:pt x="46" y="96"/>
                      <a:pt x="47" y="92"/>
                      <a:pt x="50" y="88"/>
                    </a:cubicBezTo>
                    <a:cubicBezTo>
                      <a:pt x="53" y="84"/>
                      <a:pt x="55" y="79"/>
                      <a:pt x="57" y="74"/>
                    </a:cubicBezTo>
                    <a:cubicBezTo>
                      <a:pt x="59" y="69"/>
                      <a:pt x="64" y="66"/>
                      <a:pt x="73" y="64"/>
                    </a:cubicBezTo>
                    <a:cubicBezTo>
                      <a:pt x="73" y="64"/>
                      <a:pt x="73" y="62"/>
                      <a:pt x="73" y="60"/>
                    </a:cubicBezTo>
                    <a:cubicBezTo>
                      <a:pt x="73" y="57"/>
                      <a:pt x="73" y="56"/>
                      <a:pt x="72" y="56"/>
                    </a:cubicBezTo>
                    <a:cubicBezTo>
                      <a:pt x="70" y="56"/>
                      <a:pt x="68" y="56"/>
                      <a:pt x="66" y="57"/>
                    </a:cubicBezTo>
                    <a:cubicBezTo>
                      <a:pt x="64" y="57"/>
                      <a:pt x="61" y="57"/>
                      <a:pt x="60" y="58"/>
                    </a:cubicBezTo>
                    <a:cubicBezTo>
                      <a:pt x="60" y="53"/>
                      <a:pt x="61" y="50"/>
                      <a:pt x="62" y="48"/>
                    </a:cubicBezTo>
                    <a:cubicBezTo>
                      <a:pt x="63" y="47"/>
                      <a:pt x="66" y="45"/>
                      <a:pt x="70" y="42"/>
                    </a:cubicBezTo>
                    <a:cubicBezTo>
                      <a:pt x="71" y="41"/>
                      <a:pt x="71" y="41"/>
                      <a:pt x="72" y="41"/>
                    </a:cubicBezTo>
                    <a:cubicBezTo>
                      <a:pt x="73" y="40"/>
                      <a:pt x="73" y="39"/>
                      <a:pt x="72" y="37"/>
                    </a:cubicBezTo>
                    <a:cubicBezTo>
                      <a:pt x="71" y="36"/>
                      <a:pt x="69" y="36"/>
                      <a:pt x="68" y="36"/>
                    </a:cubicBezTo>
                    <a:cubicBezTo>
                      <a:pt x="67" y="36"/>
                      <a:pt x="66" y="37"/>
                      <a:pt x="62" y="38"/>
                    </a:cubicBezTo>
                    <a:cubicBezTo>
                      <a:pt x="63" y="37"/>
                      <a:pt x="63" y="34"/>
                      <a:pt x="62" y="30"/>
                    </a:cubicBezTo>
                    <a:cubicBezTo>
                      <a:pt x="62" y="26"/>
                      <a:pt x="65" y="24"/>
                      <a:pt x="72" y="24"/>
                    </a:cubicBezTo>
                    <a:cubicBezTo>
                      <a:pt x="75" y="24"/>
                      <a:pt x="77" y="27"/>
                      <a:pt x="77" y="32"/>
                    </a:cubicBezTo>
                    <a:cubicBezTo>
                      <a:pt x="77" y="47"/>
                      <a:pt x="78" y="61"/>
                      <a:pt x="78" y="74"/>
                    </a:cubicBezTo>
                    <a:cubicBezTo>
                      <a:pt x="78" y="86"/>
                      <a:pt x="78" y="93"/>
                      <a:pt x="78" y="98"/>
                    </a:cubicBezTo>
                    <a:cubicBezTo>
                      <a:pt x="78" y="99"/>
                      <a:pt x="76" y="100"/>
                      <a:pt x="74" y="100"/>
                    </a:cubicBezTo>
                    <a:cubicBezTo>
                      <a:pt x="71" y="100"/>
                      <a:pt x="67" y="99"/>
                      <a:pt x="62" y="99"/>
                    </a:cubicBezTo>
                    <a:cubicBezTo>
                      <a:pt x="59" y="98"/>
                      <a:pt x="58" y="98"/>
                      <a:pt x="58" y="98"/>
                    </a:cubicBezTo>
                    <a:cubicBezTo>
                      <a:pt x="68" y="107"/>
                      <a:pt x="79" y="112"/>
                      <a:pt x="90" y="113"/>
                    </a:cubicBezTo>
                    <a:cubicBezTo>
                      <a:pt x="88" y="109"/>
                      <a:pt x="88" y="96"/>
                      <a:pt x="88" y="75"/>
                    </a:cubicBezTo>
                    <a:cubicBezTo>
                      <a:pt x="88" y="69"/>
                      <a:pt x="88" y="65"/>
                      <a:pt x="88" y="62"/>
                    </a:cubicBezTo>
                    <a:cubicBezTo>
                      <a:pt x="88" y="62"/>
                      <a:pt x="88" y="60"/>
                      <a:pt x="88" y="56"/>
                    </a:cubicBezTo>
                    <a:cubicBezTo>
                      <a:pt x="87" y="49"/>
                      <a:pt x="87" y="43"/>
                      <a:pt x="87" y="40"/>
                    </a:cubicBezTo>
                    <a:cubicBezTo>
                      <a:pt x="87" y="33"/>
                      <a:pt x="88" y="28"/>
                      <a:pt x="91" y="23"/>
                    </a:cubicBezTo>
                    <a:cubicBezTo>
                      <a:pt x="92" y="21"/>
                      <a:pt x="91" y="19"/>
                      <a:pt x="87" y="18"/>
                    </a:cubicBezTo>
                    <a:cubicBezTo>
                      <a:pt x="83" y="16"/>
                      <a:pt x="79" y="16"/>
                      <a:pt x="75" y="18"/>
                    </a:cubicBezTo>
                    <a:cubicBezTo>
                      <a:pt x="70" y="20"/>
                      <a:pt x="64" y="21"/>
                      <a:pt x="56" y="22"/>
                    </a:cubicBezTo>
                    <a:cubicBezTo>
                      <a:pt x="54" y="22"/>
                      <a:pt x="54" y="23"/>
                      <a:pt x="54" y="24"/>
                    </a:cubicBezTo>
                    <a:cubicBezTo>
                      <a:pt x="54" y="54"/>
                      <a:pt x="50" y="76"/>
                      <a:pt x="43" y="91"/>
                    </a:cubicBezTo>
                    <a:close/>
                    <a:moveTo>
                      <a:pt x="32" y="60"/>
                    </a:moveTo>
                    <a:cubicBezTo>
                      <a:pt x="27" y="64"/>
                      <a:pt x="23" y="66"/>
                      <a:pt x="20" y="68"/>
                    </a:cubicBezTo>
                    <a:cubicBezTo>
                      <a:pt x="20" y="64"/>
                      <a:pt x="20" y="61"/>
                      <a:pt x="21" y="60"/>
                    </a:cubicBezTo>
                    <a:cubicBezTo>
                      <a:pt x="21" y="58"/>
                      <a:pt x="23" y="57"/>
                      <a:pt x="27" y="56"/>
                    </a:cubicBezTo>
                    <a:cubicBezTo>
                      <a:pt x="29" y="55"/>
                      <a:pt x="31" y="53"/>
                      <a:pt x="31" y="52"/>
                    </a:cubicBezTo>
                    <a:cubicBezTo>
                      <a:pt x="32" y="49"/>
                      <a:pt x="29" y="46"/>
                      <a:pt x="23" y="43"/>
                    </a:cubicBezTo>
                    <a:cubicBezTo>
                      <a:pt x="23" y="41"/>
                      <a:pt x="23" y="38"/>
                      <a:pt x="24" y="35"/>
                    </a:cubicBezTo>
                    <a:cubicBezTo>
                      <a:pt x="25" y="32"/>
                      <a:pt x="28" y="31"/>
                      <a:pt x="32" y="32"/>
                    </a:cubicBezTo>
                    <a:cubicBezTo>
                      <a:pt x="34" y="32"/>
                      <a:pt x="34" y="36"/>
                      <a:pt x="34" y="43"/>
                    </a:cubicBezTo>
                    <a:cubicBezTo>
                      <a:pt x="34" y="44"/>
                      <a:pt x="34" y="46"/>
                      <a:pt x="34" y="48"/>
                    </a:cubicBezTo>
                    <a:cubicBezTo>
                      <a:pt x="35" y="56"/>
                      <a:pt x="34" y="60"/>
                      <a:pt x="32" y="60"/>
                    </a:cubicBezTo>
                    <a:close/>
                    <a:moveTo>
                      <a:pt x="23" y="77"/>
                    </a:moveTo>
                    <a:cubicBezTo>
                      <a:pt x="28" y="73"/>
                      <a:pt x="32" y="69"/>
                      <a:pt x="34" y="67"/>
                    </a:cubicBezTo>
                    <a:cubicBezTo>
                      <a:pt x="34" y="72"/>
                      <a:pt x="34" y="76"/>
                      <a:pt x="34" y="79"/>
                    </a:cubicBezTo>
                    <a:cubicBezTo>
                      <a:pt x="34" y="80"/>
                      <a:pt x="32" y="80"/>
                      <a:pt x="30" y="79"/>
                    </a:cubicBezTo>
                    <a:cubicBezTo>
                      <a:pt x="27" y="79"/>
                      <a:pt x="25" y="78"/>
                      <a:pt x="23" y="77"/>
                    </a:cubicBezTo>
                    <a:close/>
                    <a:moveTo>
                      <a:pt x="172" y="29"/>
                    </a:moveTo>
                    <a:cubicBezTo>
                      <a:pt x="171" y="29"/>
                      <a:pt x="169" y="30"/>
                      <a:pt x="165" y="31"/>
                    </a:cubicBezTo>
                    <a:cubicBezTo>
                      <a:pt x="159" y="33"/>
                      <a:pt x="155" y="34"/>
                      <a:pt x="153" y="35"/>
                    </a:cubicBezTo>
                    <a:cubicBezTo>
                      <a:pt x="154" y="38"/>
                      <a:pt x="155" y="41"/>
                      <a:pt x="158" y="44"/>
                    </a:cubicBezTo>
                    <a:cubicBezTo>
                      <a:pt x="162" y="41"/>
                      <a:pt x="167" y="39"/>
                      <a:pt x="171" y="39"/>
                    </a:cubicBezTo>
                    <a:cubicBezTo>
                      <a:pt x="171" y="42"/>
                      <a:pt x="171" y="43"/>
                      <a:pt x="171" y="44"/>
                    </a:cubicBezTo>
                    <a:cubicBezTo>
                      <a:pt x="170" y="45"/>
                      <a:pt x="165" y="47"/>
                      <a:pt x="156" y="50"/>
                    </a:cubicBezTo>
                    <a:cubicBezTo>
                      <a:pt x="154" y="51"/>
                      <a:pt x="153" y="52"/>
                      <a:pt x="153" y="53"/>
                    </a:cubicBezTo>
                    <a:cubicBezTo>
                      <a:pt x="153" y="54"/>
                      <a:pt x="154" y="57"/>
                      <a:pt x="155" y="61"/>
                    </a:cubicBezTo>
                    <a:cubicBezTo>
                      <a:pt x="157" y="64"/>
                      <a:pt x="159" y="67"/>
                      <a:pt x="162" y="71"/>
                    </a:cubicBezTo>
                    <a:cubicBezTo>
                      <a:pt x="163" y="72"/>
                      <a:pt x="164" y="72"/>
                      <a:pt x="164" y="73"/>
                    </a:cubicBezTo>
                    <a:cubicBezTo>
                      <a:pt x="165" y="74"/>
                      <a:pt x="166" y="74"/>
                      <a:pt x="167" y="74"/>
                    </a:cubicBezTo>
                    <a:cubicBezTo>
                      <a:pt x="175" y="69"/>
                      <a:pt x="181" y="67"/>
                      <a:pt x="186" y="68"/>
                    </a:cubicBezTo>
                    <a:cubicBezTo>
                      <a:pt x="187" y="68"/>
                      <a:pt x="188" y="69"/>
                      <a:pt x="189" y="71"/>
                    </a:cubicBezTo>
                    <a:cubicBezTo>
                      <a:pt x="190" y="72"/>
                      <a:pt x="191" y="72"/>
                      <a:pt x="192" y="73"/>
                    </a:cubicBezTo>
                    <a:cubicBezTo>
                      <a:pt x="193" y="73"/>
                      <a:pt x="195" y="72"/>
                      <a:pt x="196" y="71"/>
                    </a:cubicBezTo>
                    <a:cubicBezTo>
                      <a:pt x="199" y="67"/>
                      <a:pt x="201" y="64"/>
                      <a:pt x="202" y="62"/>
                    </a:cubicBezTo>
                    <a:cubicBezTo>
                      <a:pt x="202" y="61"/>
                      <a:pt x="202" y="60"/>
                      <a:pt x="203" y="60"/>
                    </a:cubicBezTo>
                    <a:cubicBezTo>
                      <a:pt x="203" y="59"/>
                      <a:pt x="204" y="58"/>
                      <a:pt x="205" y="56"/>
                    </a:cubicBezTo>
                    <a:cubicBezTo>
                      <a:pt x="208" y="51"/>
                      <a:pt x="209" y="48"/>
                      <a:pt x="209" y="47"/>
                    </a:cubicBezTo>
                    <a:cubicBezTo>
                      <a:pt x="208" y="44"/>
                      <a:pt x="202" y="42"/>
                      <a:pt x="191" y="41"/>
                    </a:cubicBezTo>
                    <a:cubicBezTo>
                      <a:pt x="190" y="41"/>
                      <a:pt x="189" y="41"/>
                      <a:pt x="187" y="41"/>
                    </a:cubicBezTo>
                    <a:cubicBezTo>
                      <a:pt x="185" y="41"/>
                      <a:pt x="182" y="42"/>
                      <a:pt x="180" y="42"/>
                    </a:cubicBezTo>
                    <a:cubicBezTo>
                      <a:pt x="179" y="42"/>
                      <a:pt x="179" y="42"/>
                      <a:pt x="179" y="41"/>
                    </a:cubicBezTo>
                    <a:cubicBezTo>
                      <a:pt x="179" y="39"/>
                      <a:pt x="179" y="38"/>
                      <a:pt x="179" y="38"/>
                    </a:cubicBezTo>
                    <a:cubicBezTo>
                      <a:pt x="183" y="35"/>
                      <a:pt x="191" y="34"/>
                      <a:pt x="201" y="35"/>
                    </a:cubicBezTo>
                    <a:cubicBezTo>
                      <a:pt x="201" y="35"/>
                      <a:pt x="202" y="34"/>
                      <a:pt x="202" y="32"/>
                    </a:cubicBezTo>
                    <a:cubicBezTo>
                      <a:pt x="201" y="28"/>
                      <a:pt x="199" y="25"/>
                      <a:pt x="198" y="23"/>
                    </a:cubicBezTo>
                    <a:cubicBezTo>
                      <a:pt x="197" y="23"/>
                      <a:pt x="196" y="23"/>
                      <a:pt x="194" y="24"/>
                    </a:cubicBezTo>
                    <a:cubicBezTo>
                      <a:pt x="190" y="26"/>
                      <a:pt x="185" y="27"/>
                      <a:pt x="181" y="28"/>
                    </a:cubicBezTo>
                    <a:cubicBezTo>
                      <a:pt x="181" y="27"/>
                      <a:pt x="181" y="26"/>
                      <a:pt x="182" y="24"/>
                    </a:cubicBezTo>
                    <a:cubicBezTo>
                      <a:pt x="182" y="23"/>
                      <a:pt x="182" y="22"/>
                      <a:pt x="182" y="21"/>
                    </a:cubicBezTo>
                    <a:cubicBezTo>
                      <a:pt x="182" y="16"/>
                      <a:pt x="184" y="13"/>
                      <a:pt x="187" y="11"/>
                    </a:cubicBezTo>
                    <a:cubicBezTo>
                      <a:pt x="187" y="11"/>
                      <a:pt x="187" y="10"/>
                      <a:pt x="187" y="10"/>
                    </a:cubicBezTo>
                    <a:cubicBezTo>
                      <a:pt x="184" y="7"/>
                      <a:pt x="180" y="6"/>
                      <a:pt x="175" y="7"/>
                    </a:cubicBezTo>
                    <a:cubicBezTo>
                      <a:pt x="172" y="29"/>
                      <a:pt x="172" y="29"/>
                      <a:pt x="172" y="29"/>
                    </a:cubicBezTo>
                    <a:close/>
                    <a:moveTo>
                      <a:pt x="151" y="30"/>
                    </a:moveTo>
                    <a:cubicBezTo>
                      <a:pt x="151" y="26"/>
                      <a:pt x="148" y="22"/>
                      <a:pt x="143" y="19"/>
                    </a:cubicBezTo>
                    <a:cubicBezTo>
                      <a:pt x="137" y="31"/>
                      <a:pt x="133" y="39"/>
                      <a:pt x="131" y="44"/>
                    </a:cubicBezTo>
                    <a:cubicBezTo>
                      <a:pt x="130" y="46"/>
                      <a:pt x="130" y="47"/>
                      <a:pt x="131" y="48"/>
                    </a:cubicBezTo>
                    <a:cubicBezTo>
                      <a:pt x="132" y="48"/>
                      <a:pt x="133" y="47"/>
                      <a:pt x="136" y="46"/>
                    </a:cubicBezTo>
                    <a:cubicBezTo>
                      <a:pt x="140" y="43"/>
                      <a:pt x="145" y="37"/>
                      <a:pt x="151" y="30"/>
                    </a:cubicBezTo>
                    <a:close/>
                    <a:moveTo>
                      <a:pt x="116" y="87"/>
                    </a:moveTo>
                    <a:cubicBezTo>
                      <a:pt x="117" y="85"/>
                      <a:pt x="118" y="84"/>
                      <a:pt x="117" y="85"/>
                    </a:cubicBezTo>
                    <a:cubicBezTo>
                      <a:pt x="124" y="76"/>
                      <a:pt x="128" y="69"/>
                      <a:pt x="131" y="64"/>
                    </a:cubicBezTo>
                    <a:cubicBezTo>
                      <a:pt x="134" y="59"/>
                      <a:pt x="137" y="54"/>
                      <a:pt x="140" y="49"/>
                    </a:cubicBezTo>
                    <a:cubicBezTo>
                      <a:pt x="140" y="49"/>
                      <a:pt x="140" y="49"/>
                      <a:pt x="140" y="48"/>
                    </a:cubicBezTo>
                    <a:cubicBezTo>
                      <a:pt x="142" y="44"/>
                      <a:pt x="144" y="42"/>
                      <a:pt x="146" y="42"/>
                    </a:cubicBezTo>
                    <a:cubicBezTo>
                      <a:pt x="149" y="43"/>
                      <a:pt x="150" y="45"/>
                      <a:pt x="151" y="49"/>
                    </a:cubicBezTo>
                    <a:cubicBezTo>
                      <a:pt x="151" y="50"/>
                      <a:pt x="150" y="50"/>
                      <a:pt x="149" y="51"/>
                    </a:cubicBezTo>
                    <a:cubicBezTo>
                      <a:pt x="149" y="52"/>
                      <a:pt x="149" y="53"/>
                      <a:pt x="148" y="53"/>
                    </a:cubicBezTo>
                    <a:cubicBezTo>
                      <a:pt x="143" y="59"/>
                      <a:pt x="141" y="62"/>
                      <a:pt x="140" y="64"/>
                    </a:cubicBezTo>
                    <a:cubicBezTo>
                      <a:pt x="140" y="64"/>
                      <a:pt x="140" y="64"/>
                      <a:pt x="140" y="64"/>
                    </a:cubicBezTo>
                    <a:cubicBezTo>
                      <a:pt x="138" y="66"/>
                      <a:pt x="137" y="68"/>
                      <a:pt x="138" y="70"/>
                    </a:cubicBezTo>
                    <a:cubicBezTo>
                      <a:pt x="138" y="71"/>
                      <a:pt x="139" y="71"/>
                      <a:pt x="142" y="72"/>
                    </a:cubicBezTo>
                    <a:cubicBezTo>
                      <a:pt x="144" y="72"/>
                      <a:pt x="145" y="73"/>
                      <a:pt x="145" y="75"/>
                    </a:cubicBezTo>
                    <a:cubicBezTo>
                      <a:pt x="146" y="76"/>
                      <a:pt x="145" y="78"/>
                      <a:pt x="144" y="81"/>
                    </a:cubicBezTo>
                    <a:cubicBezTo>
                      <a:pt x="142" y="87"/>
                      <a:pt x="141" y="95"/>
                      <a:pt x="141" y="104"/>
                    </a:cubicBezTo>
                    <a:cubicBezTo>
                      <a:pt x="141" y="104"/>
                      <a:pt x="141" y="105"/>
                      <a:pt x="141" y="106"/>
                    </a:cubicBezTo>
                    <a:cubicBezTo>
                      <a:pt x="142" y="111"/>
                      <a:pt x="142" y="114"/>
                      <a:pt x="141" y="115"/>
                    </a:cubicBezTo>
                    <a:cubicBezTo>
                      <a:pt x="138" y="116"/>
                      <a:pt x="135" y="115"/>
                      <a:pt x="134" y="113"/>
                    </a:cubicBezTo>
                    <a:cubicBezTo>
                      <a:pt x="135" y="107"/>
                      <a:pt x="135" y="98"/>
                      <a:pt x="134" y="85"/>
                    </a:cubicBezTo>
                    <a:cubicBezTo>
                      <a:pt x="134" y="83"/>
                      <a:pt x="133" y="81"/>
                      <a:pt x="132" y="81"/>
                    </a:cubicBezTo>
                    <a:cubicBezTo>
                      <a:pt x="132" y="82"/>
                      <a:pt x="131" y="82"/>
                      <a:pt x="129" y="84"/>
                    </a:cubicBezTo>
                    <a:cubicBezTo>
                      <a:pt x="124" y="88"/>
                      <a:pt x="120" y="91"/>
                      <a:pt x="117" y="91"/>
                    </a:cubicBezTo>
                    <a:cubicBezTo>
                      <a:pt x="116" y="92"/>
                      <a:pt x="115" y="91"/>
                      <a:pt x="115" y="90"/>
                    </a:cubicBezTo>
                    <a:cubicBezTo>
                      <a:pt x="115" y="89"/>
                      <a:pt x="115" y="88"/>
                      <a:pt x="116" y="87"/>
                    </a:cubicBezTo>
                    <a:close/>
                    <a:moveTo>
                      <a:pt x="190" y="61"/>
                    </a:moveTo>
                    <a:cubicBezTo>
                      <a:pt x="189" y="61"/>
                      <a:pt x="188" y="61"/>
                      <a:pt x="187" y="61"/>
                    </a:cubicBezTo>
                    <a:cubicBezTo>
                      <a:pt x="188" y="61"/>
                      <a:pt x="187" y="61"/>
                      <a:pt x="186" y="60"/>
                    </a:cubicBezTo>
                    <a:cubicBezTo>
                      <a:pt x="186" y="58"/>
                      <a:pt x="187" y="54"/>
                      <a:pt x="188" y="49"/>
                    </a:cubicBezTo>
                    <a:cubicBezTo>
                      <a:pt x="189" y="48"/>
                      <a:pt x="190" y="48"/>
                      <a:pt x="191" y="48"/>
                    </a:cubicBezTo>
                    <a:cubicBezTo>
                      <a:pt x="192" y="47"/>
                      <a:pt x="193" y="48"/>
                      <a:pt x="193" y="49"/>
                    </a:cubicBezTo>
                    <a:cubicBezTo>
                      <a:pt x="194" y="50"/>
                      <a:pt x="194" y="51"/>
                      <a:pt x="194" y="54"/>
                    </a:cubicBezTo>
                    <a:cubicBezTo>
                      <a:pt x="193" y="60"/>
                      <a:pt x="191" y="62"/>
                      <a:pt x="190" y="61"/>
                    </a:cubicBezTo>
                    <a:close/>
                    <a:moveTo>
                      <a:pt x="176" y="62"/>
                    </a:moveTo>
                    <a:cubicBezTo>
                      <a:pt x="175" y="61"/>
                      <a:pt x="175" y="58"/>
                      <a:pt x="174" y="53"/>
                    </a:cubicBezTo>
                    <a:cubicBezTo>
                      <a:pt x="174" y="51"/>
                      <a:pt x="175" y="50"/>
                      <a:pt x="178" y="50"/>
                    </a:cubicBezTo>
                    <a:cubicBezTo>
                      <a:pt x="179" y="50"/>
                      <a:pt x="179" y="51"/>
                      <a:pt x="179" y="54"/>
                    </a:cubicBezTo>
                    <a:cubicBezTo>
                      <a:pt x="179" y="59"/>
                      <a:pt x="178" y="62"/>
                      <a:pt x="176" y="62"/>
                    </a:cubicBezTo>
                    <a:close/>
                    <a:moveTo>
                      <a:pt x="165" y="64"/>
                    </a:moveTo>
                    <a:cubicBezTo>
                      <a:pt x="164" y="63"/>
                      <a:pt x="163" y="61"/>
                      <a:pt x="162" y="59"/>
                    </a:cubicBezTo>
                    <a:cubicBezTo>
                      <a:pt x="161" y="57"/>
                      <a:pt x="162" y="56"/>
                      <a:pt x="165" y="55"/>
                    </a:cubicBezTo>
                    <a:cubicBezTo>
                      <a:pt x="166" y="54"/>
                      <a:pt x="167" y="55"/>
                      <a:pt x="168" y="57"/>
                    </a:cubicBezTo>
                    <a:cubicBezTo>
                      <a:pt x="170" y="58"/>
                      <a:pt x="170" y="60"/>
                      <a:pt x="170" y="62"/>
                    </a:cubicBezTo>
                    <a:cubicBezTo>
                      <a:pt x="169" y="64"/>
                      <a:pt x="167" y="64"/>
                      <a:pt x="165" y="64"/>
                    </a:cubicBezTo>
                    <a:close/>
                    <a:moveTo>
                      <a:pt x="145" y="103"/>
                    </a:moveTo>
                    <a:cubicBezTo>
                      <a:pt x="147" y="100"/>
                      <a:pt x="151" y="94"/>
                      <a:pt x="157" y="87"/>
                    </a:cubicBezTo>
                    <a:cubicBezTo>
                      <a:pt x="157" y="88"/>
                      <a:pt x="157" y="87"/>
                      <a:pt x="158" y="86"/>
                    </a:cubicBezTo>
                    <a:cubicBezTo>
                      <a:pt x="158" y="85"/>
                      <a:pt x="158" y="84"/>
                      <a:pt x="157" y="83"/>
                    </a:cubicBezTo>
                    <a:cubicBezTo>
                      <a:pt x="156" y="82"/>
                      <a:pt x="156" y="81"/>
                      <a:pt x="156" y="80"/>
                    </a:cubicBezTo>
                    <a:cubicBezTo>
                      <a:pt x="156" y="79"/>
                      <a:pt x="156" y="78"/>
                      <a:pt x="157" y="78"/>
                    </a:cubicBezTo>
                    <a:cubicBezTo>
                      <a:pt x="158" y="78"/>
                      <a:pt x="161" y="78"/>
                      <a:pt x="166" y="77"/>
                    </a:cubicBezTo>
                    <a:cubicBezTo>
                      <a:pt x="178" y="74"/>
                      <a:pt x="185" y="73"/>
                      <a:pt x="188" y="73"/>
                    </a:cubicBezTo>
                    <a:cubicBezTo>
                      <a:pt x="190" y="74"/>
                      <a:pt x="191" y="76"/>
                      <a:pt x="193" y="79"/>
                    </a:cubicBezTo>
                    <a:cubicBezTo>
                      <a:pt x="193" y="80"/>
                      <a:pt x="191" y="81"/>
                      <a:pt x="189" y="81"/>
                    </a:cubicBezTo>
                    <a:cubicBezTo>
                      <a:pt x="188" y="81"/>
                      <a:pt x="188" y="82"/>
                      <a:pt x="187" y="82"/>
                    </a:cubicBezTo>
                    <a:cubicBezTo>
                      <a:pt x="193" y="86"/>
                      <a:pt x="199" y="92"/>
                      <a:pt x="204" y="101"/>
                    </a:cubicBezTo>
                    <a:cubicBezTo>
                      <a:pt x="208" y="107"/>
                      <a:pt x="209" y="111"/>
                      <a:pt x="209" y="113"/>
                    </a:cubicBezTo>
                    <a:cubicBezTo>
                      <a:pt x="209" y="115"/>
                      <a:pt x="207" y="116"/>
                      <a:pt x="203" y="116"/>
                    </a:cubicBezTo>
                    <a:cubicBezTo>
                      <a:pt x="200" y="116"/>
                      <a:pt x="192" y="115"/>
                      <a:pt x="179" y="113"/>
                    </a:cubicBezTo>
                    <a:cubicBezTo>
                      <a:pt x="175" y="112"/>
                      <a:pt x="171" y="112"/>
                      <a:pt x="169" y="112"/>
                    </a:cubicBezTo>
                    <a:cubicBezTo>
                      <a:pt x="168" y="112"/>
                      <a:pt x="166" y="109"/>
                      <a:pt x="165" y="105"/>
                    </a:cubicBezTo>
                    <a:cubicBezTo>
                      <a:pt x="165" y="104"/>
                      <a:pt x="165" y="102"/>
                      <a:pt x="165" y="99"/>
                    </a:cubicBezTo>
                    <a:cubicBezTo>
                      <a:pt x="164" y="94"/>
                      <a:pt x="163" y="91"/>
                      <a:pt x="163" y="89"/>
                    </a:cubicBezTo>
                    <a:cubicBezTo>
                      <a:pt x="160" y="92"/>
                      <a:pt x="157" y="99"/>
                      <a:pt x="155" y="108"/>
                    </a:cubicBezTo>
                    <a:cubicBezTo>
                      <a:pt x="149" y="107"/>
                      <a:pt x="145" y="105"/>
                      <a:pt x="145" y="103"/>
                    </a:cubicBezTo>
                    <a:close/>
                    <a:moveTo>
                      <a:pt x="222" y="98"/>
                    </a:moveTo>
                    <a:cubicBezTo>
                      <a:pt x="223" y="98"/>
                      <a:pt x="223" y="95"/>
                      <a:pt x="223" y="91"/>
                    </a:cubicBezTo>
                    <a:cubicBezTo>
                      <a:pt x="223" y="86"/>
                      <a:pt x="222" y="84"/>
                      <a:pt x="220" y="84"/>
                    </a:cubicBezTo>
                    <a:cubicBezTo>
                      <a:pt x="212" y="82"/>
                      <a:pt x="205" y="81"/>
                      <a:pt x="200" y="81"/>
                    </a:cubicBezTo>
                    <a:cubicBezTo>
                      <a:pt x="198" y="81"/>
                      <a:pt x="197" y="81"/>
                      <a:pt x="197" y="82"/>
                    </a:cubicBezTo>
                    <a:cubicBezTo>
                      <a:pt x="197" y="82"/>
                      <a:pt x="198" y="83"/>
                      <a:pt x="200" y="85"/>
                    </a:cubicBezTo>
                    <a:cubicBezTo>
                      <a:pt x="201" y="85"/>
                      <a:pt x="202" y="85"/>
                      <a:pt x="203" y="86"/>
                    </a:cubicBezTo>
                    <a:cubicBezTo>
                      <a:pt x="212" y="93"/>
                      <a:pt x="218" y="97"/>
                      <a:pt x="222" y="98"/>
                    </a:cubicBezTo>
                    <a:close/>
                    <a:moveTo>
                      <a:pt x="182" y="88"/>
                    </a:moveTo>
                    <a:cubicBezTo>
                      <a:pt x="183" y="88"/>
                      <a:pt x="184" y="88"/>
                      <a:pt x="186" y="88"/>
                    </a:cubicBezTo>
                    <a:cubicBezTo>
                      <a:pt x="187" y="88"/>
                      <a:pt x="189" y="88"/>
                      <a:pt x="189" y="87"/>
                    </a:cubicBezTo>
                    <a:cubicBezTo>
                      <a:pt x="187" y="84"/>
                      <a:pt x="185" y="82"/>
                      <a:pt x="182" y="82"/>
                    </a:cubicBezTo>
                    <a:cubicBezTo>
                      <a:pt x="180" y="82"/>
                      <a:pt x="178" y="83"/>
                      <a:pt x="176" y="85"/>
                    </a:cubicBezTo>
                    <a:cubicBezTo>
                      <a:pt x="176" y="88"/>
                      <a:pt x="178" y="89"/>
                      <a:pt x="182" y="88"/>
                    </a:cubicBezTo>
                    <a:close/>
                    <a:moveTo>
                      <a:pt x="191" y="91"/>
                    </a:moveTo>
                    <a:cubicBezTo>
                      <a:pt x="188" y="93"/>
                      <a:pt x="185" y="95"/>
                      <a:pt x="183" y="98"/>
                    </a:cubicBezTo>
                    <a:cubicBezTo>
                      <a:pt x="181" y="100"/>
                      <a:pt x="179" y="100"/>
                      <a:pt x="177" y="98"/>
                    </a:cubicBezTo>
                    <a:cubicBezTo>
                      <a:pt x="175" y="94"/>
                      <a:pt x="174" y="90"/>
                      <a:pt x="173" y="86"/>
                    </a:cubicBezTo>
                    <a:cubicBezTo>
                      <a:pt x="171" y="85"/>
                      <a:pt x="170" y="85"/>
                      <a:pt x="168" y="88"/>
                    </a:cubicBezTo>
                    <a:cubicBezTo>
                      <a:pt x="168" y="89"/>
                      <a:pt x="168" y="91"/>
                      <a:pt x="168" y="92"/>
                    </a:cubicBezTo>
                    <a:cubicBezTo>
                      <a:pt x="168" y="99"/>
                      <a:pt x="170" y="104"/>
                      <a:pt x="174" y="105"/>
                    </a:cubicBezTo>
                    <a:cubicBezTo>
                      <a:pt x="179" y="106"/>
                      <a:pt x="184" y="107"/>
                      <a:pt x="189" y="107"/>
                    </a:cubicBezTo>
                    <a:cubicBezTo>
                      <a:pt x="193" y="107"/>
                      <a:pt x="196" y="105"/>
                      <a:pt x="195" y="101"/>
                    </a:cubicBezTo>
                    <a:cubicBezTo>
                      <a:pt x="195" y="97"/>
                      <a:pt x="193" y="94"/>
                      <a:pt x="191" y="91"/>
                    </a:cubicBezTo>
                    <a:close/>
                    <a:moveTo>
                      <a:pt x="272" y="7"/>
                    </a:moveTo>
                    <a:cubicBezTo>
                      <a:pt x="272" y="13"/>
                      <a:pt x="272" y="19"/>
                      <a:pt x="271" y="25"/>
                    </a:cubicBezTo>
                    <a:cubicBezTo>
                      <a:pt x="269" y="38"/>
                      <a:pt x="264" y="54"/>
                      <a:pt x="256" y="72"/>
                    </a:cubicBezTo>
                    <a:cubicBezTo>
                      <a:pt x="255" y="73"/>
                      <a:pt x="254" y="75"/>
                      <a:pt x="254" y="76"/>
                    </a:cubicBezTo>
                    <a:cubicBezTo>
                      <a:pt x="252" y="80"/>
                      <a:pt x="249" y="84"/>
                      <a:pt x="245" y="88"/>
                    </a:cubicBezTo>
                    <a:cubicBezTo>
                      <a:pt x="241" y="92"/>
                      <a:pt x="238" y="96"/>
                      <a:pt x="235" y="101"/>
                    </a:cubicBezTo>
                    <a:cubicBezTo>
                      <a:pt x="234" y="102"/>
                      <a:pt x="234" y="103"/>
                      <a:pt x="234" y="103"/>
                    </a:cubicBezTo>
                    <a:cubicBezTo>
                      <a:pt x="235" y="104"/>
                      <a:pt x="236" y="103"/>
                      <a:pt x="238" y="102"/>
                    </a:cubicBezTo>
                    <a:cubicBezTo>
                      <a:pt x="239" y="102"/>
                      <a:pt x="239" y="101"/>
                      <a:pt x="239" y="102"/>
                    </a:cubicBezTo>
                    <a:cubicBezTo>
                      <a:pt x="247" y="96"/>
                      <a:pt x="251" y="93"/>
                      <a:pt x="251" y="92"/>
                    </a:cubicBezTo>
                    <a:cubicBezTo>
                      <a:pt x="253" y="87"/>
                      <a:pt x="255" y="82"/>
                      <a:pt x="257" y="79"/>
                    </a:cubicBezTo>
                    <a:cubicBezTo>
                      <a:pt x="261" y="72"/>
                      <a:pt x="268" y="58"/>
                      <a:pt x="276" y="37"/>
                    </a:cubicBezTo>
                    <a:cubicBezTo>
                      <a:pt x="276" y="41"/>
                      <a:pt x="277" y="44"/>
                      <a:pt x="279" y="48"/>
                    </a:cubicBezTo>
                    <a:cubicBezTo>
                      <a:pt x="280" y="49"/>
                      <a:pt x="280" y="49"/>
                      <a:pt x="280" y="49"/>
                    </a:cubicBezTo>
                    <a:cubicBezTo>
                      <a:pt x="280" y="50"/>
                      <a:pt x="281" y="50"/>
                      <a:pt x="281" y="51"/>
                    </a:cubicBezTo>
                    <a:cubicBezTo>
                      <a:pt x="283" y="54"/>
                      <a:pt x="284" y="56"/>
                      <a:pt x="286" y="56"/>
                    </a:cubicBezTo>
                    <a:cubicBezTo>
                      <a:pt x="286" y="56"/>
                      <a:pt x="286" y="55"/>
                      <a:pt x="287" y="55"/>
                    </a:cubicBezTo>
                    <a:cubicBezTo>
                      <a:pt x="292" y="52"/>
                      <a:pt x="299" y="50"/>
                      <a:pt x="306" y="49"/>
                    </a:cubicBezTo>
                    <a:cubicBezTo>
                      <a:pt x="308" y="50"/>
                      <a:pt x="310" y="51"/>
                      <a:pt x="313" y="52"/>
                    </a:cubicBezTo>
                    <a:cubicBezTo>
                      <a:pt x="314" y="53"/>
                      <a:pt x="316" y="53"/>
                      <a:pt x="317" y="53"/>
                    </a:cubicBezTo>
                    <a:cubicBezTo>
                      <a:pt x="317" y="53"/>
                      <a:pt x="319" y="50"/>
                      <a:pt x="321" y="43"/>
                    </a:cubicBezTo>
                    <a:cubicBezTo>
                      <a:pt x="322" y="38"/>
                      <a:pt x="322" y="35"/>
                      <a:pt x="323" y="34"/>
                    </a:cubicBezTo>
                    <a:cubicBezTo>
                      <a:pt x="324" y="32"/>
                      <a:pt x="325" y="29"/>
                      <a:pt x="327" y="26"/>
                    </a:cubicBezTo>
                    <a:cubicBezTo>
                      <a:pt x="323" y="23"/>
                      <a:pt x="319" y="21"/>
                      <a:pt x="313" y="19"/>
                    </a:cubicBezTo>
                    <a:cubicBezTo>
                      <a:pt x="311" y="19"/>
                      <a:pt x="307" y="20"/>
                      <a:pt x="301" y="22"/>
                    </a:cubicBezTo>
                    <a:cubicBezTo>
                      <a:pt x="299" y="23"/>
                      <a:pt x="297" y="23"/>
                      <a:pt x="297" y="23"/>
                    </a:cubicBezTo>
                    <a:cubicBezTo>
                      <a:pt x="291" y="24"/>
                      <a:pt x="286" y="26"/>
                      <a:pt x="281" y="27"/>
                    </a:cubicBezTo>
                    <a:cubicBezTo>
                      <a:pt x="280" y="27"/>
                      <a:pt x="280" y="28"/>
                      <a:pt x="279" y="28"/>
                    </a:cubicBezTo>
                    <a:cubicBezTo>
                      <a:pt x="281" y="19"/>
                      <a:pt x="284" y="16"/>
                      <a:pt x="288" y="17"/>
                    </a:cubicBezTo>
                    <a:cubicBezTo>
                      <a:pt x="293" y="17"/>
                      <a:pt x="299" y="16"/>
                      <a:pt x="305" y="14"/>
                    </a:cubicBezTo>
                    <a:cubicBezTo>
                      <a:pt x="308" y="13"/>
                      <a:pt x="309" y="13"/>
                      <a:pt x="310" y="13"/>
                    </a:cubicBezTo>
                    <a:cubicBezTo>
                      <a:pt x="313" y="12"/>
                      <a:pt x="315" y="12"/>
                      <a:pt x="317" y="12"/>
                    </a:cubicBezTo>
                    <a:cubicBezTo>
                      <a:pt x="318" y="12"/>
                      <a:pt x="319" y="12"/>
                      <a:pt x="319" y="12"/>
                    </a:cubicBezTo>
                    <a:cubicBezTo>
                      <a:pt x="320" y="11"/>
                      <a:pt x="319" y="10"/>
                      <a:pt x="317" y="7"/>
                    </a:cubicBezTo>
                    <a:cubicBezTo>
                      <a:pt x="317" y="7"/>
                      <a:pt x="317" y="6"/>
                      <a:pt x="317" y="6"/>
                    </a:cubicBezTo>
                    <a:cubicBezTo>
                      <a:pt x="317" y="6"/>
                      <a:pt x="316" y="5"/>
                      <a:pt x="316" y="5"/>
                    </a:cubicBezTo>
                    <a:cubicBezTo>
                      <a:pt x="315" y="2"/>
                      <a:pt x="314" y="0"/>
                      <a:pt x="312" y="1"/>
                    </a:cubicBezTo>
                    <a:cubicBezTo>
                      <a:pt x="312" y="1"/>
                      <a:pt x="311" y="1"/>
                      <a:pt x="311" y="1"/>
                    </a:cubicBezTo>
                    <a:cubicBezTo>
                      <a:pt x="307" y="3"/>
                      <a:pt x="303" y="4"/>
                      <a:pt x="299" y="5"/>
                    </a:cubicBezTo>
                    <a:cubicBezTo>
                      <a:pt x="294" y="5"/>
                      <a:pt x="290" y="6"/>
                      <a:pt x="285" y="7"/>
                    </a:cubicBezTo>
                    <a:cubicBezTo>
                      <a:pt x="284" y="8"/>
                      <a:pt x="283" y="8"/>
                      <a:pt x="282" y="8"/>
                    </a:cubicBezTo>
                    <a:cubicBezTo>
                      <a:pt x="281" y="8"/>
                      <a:pt x="280" y="8"/>
                      <a:pt x="279" y="8"/>
                    </a:cubicBezTo>
                    <a:cubicBezTo>
                      <a:pt x="278" y="7"/>
                      <a:pt x="276" y="6"/>
                      <a:pt x="275" y="5"/>
                    </a:cubicBezTo>
                    <a:cubicBezTo>
                      <a:pt x="273" y="5"/>
                      <a:pt x="272" y="6"/>
                      <a:pt x="272" y="7"/>
                    </a:cubicBezTo>
                    <a:close/>
                    <a:moveTo>
                      <a:pt x="309" y="46"/>
                    </a:moveTo>
                    <a:cubicBezTo>
                      <a:pt x="308" y="43"/>
                      <a:pt x="307" y="42"/>
                      <a:pt x="306" y="43"/>
                    </a:cubicBezTo>
                    <a:cubicBezTo>
                      <a:pt x="305" y="43"/>
                      <a:pt x="304" y="43"/>
                      <a:pt x="303" y="44"/>
                    </a:cubicBezTo>
                    <a:cubicBezTo>
                      <a:pt x="295" y="46"/>
                      <a:pt x="291" y="47"/>
                      <a:pt x="290" y="46"/>
                    </a:cubicBezTo>
                    <a:cubicBezTo>
                      <a:pt x="288" y="46"/>
                      <a:pt x="288" y="44"/>
                      <a:pt x="287" y="42"/>
                    </a:cubicBezTo>
                    <a:cubicBezTo>
                      <a:pt x="287" y="39"/>
                      <a:pt x="287" y="36"/>
                      <a:pt x="287" y="34"/>
                    </a:cubicBezTo>
                    <a:cubicBezTo>
                      <a:pt x="288" y="32"/>
                      <a:pt x="291" y="31"/>
                      <a:pt x="295" y="30"/>
                    </a:cubicBezTo>
                    <a:cubicBezTo>
                      <a:pt x="301" y="27"/>
                      <a:pt x="307" y="25"/>
                      <a:pt x="310" y="25"/>
                    </a:cubicBezTo>
                    <a:cubicBezTo>
                      <a:pt x="312" y="25"/>
                      <a:pt x="313" y="27"/>
                      <a:pt x="313" y="30"/>
                    </a:cubicBezTo>
                    <a:cubicBezTo>
                      <a:pt x="313" y="37"/>
                      <a:pt x="311" y="43"/>
                      <a:pt x="309" y="46"/>
                    </a:cubicBezTo>
                    <a:close/>
                    <a:moveTo>
                      <a:pt x="305" y="32"/>
                    </a:moveTo>
                    <a:cubicBezTo>
                      <a:pt x="307" y="34"/>
                      <a:pt x="306" y="36"/>
                      <a:pt x="302" y="38"/>
                    </a:cubicBezTo>
                    <a:cubicBezTo>
                      <a:pt x="300" y="39"/>
                      <a:pt x="298" y="39"/>
                      <a:pt x="296" y="39"/>
                    </a:cubicBezTo>
                    <a:cubicBezTo>
                      <a:pt x="294" y="40"/>
                      <a:pt x="293" y="40"/>
                      <a:pt x="293" y="40"/>
                    </a:cubicBezTo>
                    <a:cubicBezTo>
                      <a:pt x="291" y="40"/>
                      <a:pt x="291" y="40"/>
                      <a:pt x="290" y="38"/>
                    </a:cubicBezTo>
                    <a:cubicBezTo>
                      <a:pt x="290" y="37"/>
                      <a:pt x="290" y="36"/>
                      <a:pt x="291" y="35"/>
                    </a:cubicBezTo>
                    <a:cubicBezTo>
                      <a:pt x="298" y="32"/>
                      <a:pt x="303" y="31"/>
                      <a:pt x="305" y="32"/>
                    </a:cubicBezTo>
                    <a:close/>
                    <a:moveTo>
                      <a:pt x="272" y="64"/>
                    </a:moveTo>
                    <a:cubicBezTo>
                      <a:pt x="273" y="64"/>
                      <a:pt x="275" y="64"/>
                      <a:pt x="277" y="63"/>
                    </a:cubicBezTo>
                    <a:cubicBezTo>
                      <a:pt x="278" y="63"/>
                      <a:pt x="288" y="60"/>
                      <a:pt x="304" y="55"/>
                    </a:cubicBezTo>
                    <a:cubicBezTo>
                      <a:pt x="306" y="54"/>
                      <a:pt x="308" y="54"/>
                      <a:pt x="310" y="55"/>
                    </a:cubicBezTo>
                    <a:cubicBezTo>
                      <a:pt x="311" y="56"/>
                      <a:pt x="314" y="57"/>
                      <a:pt x="316" y="58"/>
                    </a:cubicBezTo>
                    <a:cubicBezTo>
                      <a:pt x="318" y="58"/>
                      <a:pt x="319" y="59"/>
                      <a:pt x="320" y="60"/>
                    </a:cubicBezTo>
                    <a:cubicBezTo>
                      <a:pt x="322" y="61"/>
                      <a:pt x="323" y="62"/>
                      <a:pt x="322" y="63"/>
                    </a:cubicBezTo>
                    <a:cubicBezTo>
                      <a:pt x="322" y="64"/>
                      <a:pt x="321" y="64"/>
                      <a:pt x="319" y="65"/>
                    </a:cubicBezTo>
                    <a:cubicBezTo>
                      <a:pt x="314" y="67"/>
                      <a:pt x="310" y="69"/>
                      <a:pt x="308" y="71"/>
                    </a:cubicBezTo>
                    <a:cubicBezTo>
                      <a:pt x="309" y="72"/>
                      <a:pt x="309" y="73"/>
                      <a:pt x="309" y="74"/>
                    </a:cubicBezTo>
                    <a:cubicBezTo>
                      <a:pt x="309" y="75"/>
                      <a:pt x="310" y="75"/>
                      <a:pt x="312" y="75"/>
                    </a:cubicBezTo>
                    <a:cubicBezTo>
                      <a:pt x="315" y="75"/>
                      <a:pt x="319" y="75"/>
                      <a:pt x="325" y="76"/>
                    </a:cubicBezTo>
                    <a:cubicBezTo>
                      <a:pt x="329" y="76"/>
                      <a:pt x="331" y="76"/>
                      <a:pt x="332" y="76"/>
                    </a:cubicBezTo>
                    <a:cubicBezTo>
                      <a:pt x="334" y="76"/>
                      <a:pt x="336" y="77"/>
                      <a:pt x="338" y="80"/>
                    </a:cubicBezTo>
                    <a:cubicBezTo>
                      <a:pt x="338" y="80"/>
                      <a:pt x="338" y="81"/>
                      <a:pt x="338" y="81"/>
                    </a:cubicBezTo>
                    <a:cubicBezTo>
                      <a:pt x="341" y="86"/>
                      <a:pt x="342" y="89"/>
                      <a:pt x="340" y="88"/>
                    </a:cubicBezTo>
                    <a:cubicBezTo>
                      <a:pt x="339" y="88"/>
                      <a:pt x="338" y="88"/>
                      <a:pt x="337" y="87"/>
                    </a:cubicBezTo>
                    <a:cubicBezTo>
                      <a:pt x="332" y="85"/>
                      <a:pt x="326" y="84"/>
                      <a:pt x="322" y="84"/>
                    </a:cubicBezTo>
                    <a:cubicBezTo>
                      <a:pt x="316" y="83"/>
                      <a:pt x="312" y="83"/>
                      <a:pt x="311" y="84"/>
                    </a:cubicBezTo>
                    <a:cubicBezTo>
                      <a:pt x="310" y="84"/>
                      <a:pt x="310" y="85"/>
                      <a:pt x="309" y="88"/>
                    </a:cubicBezTo>
                    <a:cubicBezTo>
                      <a:pt x="310" y="93"/>
                      <a:pt x="309" y="100"/>
                      <a:pt x="308" y="109"/>
                    </a:cubicBezTo>
                    <a:cubicBezTo>
                      <a:pt x="307" y="114"/>
                      <a:pt x="307" y="117"/>
                      <a:pt x="306" y="119"/>
                    </a:cubicBezTo>
                    <a:cubicBezTo>
                      <a:pt x="306" y="120"/>
                      <a:pt x="305" y="120"/>
                      <a:pt x="303" y="120"/>
                    </a:cubicBezTo>
                    <a:cubicBezTo>
                      <a:pt x="302" y="119"/>
                      <a:pt x="301" y="119"/>
                      <a:pt x="300" y="119"/>
                    </a:cubicBezTo>
                    <a:cubicBezTo>
                      <a:pt x="298" y="118"/>
                      <a:pt x="295" y="117"/>
                      <a:pt x="292" y="116"/>
                    </a:cubicBezTo>
                    <a:cubicBezTo>
                      <a:pt x="284" y="113"/>
                      <a:pt x="278" y="110"/>
                      <a:pt x="276" y="106"/>
                    </a:cubicBezTo>
                    <a:cubicBezTo>
                      <a:pt x="275" y="104"/>
                      <a:pt x="275" y="104"/>
                      <a:pt x="275" y="103"/>
                    </a:cubicBezTo>
                    <a:cubicBezTo>
                      <a:pt x="275" y="103"/>
                      <a:pt x="276" y="103"/>
                      <a:pt x="277" y="104"/>
                    </a:cubicBezTo>
                    <a:cubicBezTo>
                      <a:pt x="284" y="107"/>
                      <a:pt x="290" y="108"/>
                      <a:pt x="296" y="107"/>
                    </a:cubicBezTo>
                    <a:cubicBezTo>
                      <a:pt x="296" y="107"/>
                      <a:pt x="296" y="107"/>
                      <a:pt x="296" y="107"/>
                    </a:cubicBezTo>
                    <a:cubicBezTo>
                      <a:pt x="298" y="107"/>
                      <a:pt x="299" y="100"/>
                      <a:pt x="299" y="87"/>
                    </a:cubicBezTo>
                    <a:cubicBezTo>
                      <a:pt x="299" y="86"/>
                      <a:pt x="298" y="85"/>
                      <a:pt x="297" y="86"/>
                    </a:cubicBezTo>
                    <a:cubicBezTo>
                      <a:pt x="296" y="87"/>
                      <a:pt x="293" y="87"/>
                      <a:pt x="290" y="88"/>
                    </a:cubicBezTo>
                    <a:cubicBezTo>
                      <a:pt x="283" y="89"/>
                      <a:pt x="276" y="90"/>
                      <a:pt x="270" y="93"/>
                    </a:cubicBezTo>
                    <a:cubicBezTo>
                      <a:pt x="270" y="93"/>
                      <a:pt x="269" y="93"/>
                      <a:pt x="269" y="94"/>
                    </a:cubicBezTo>
                    <a:cubicBezTo>
                      <a:pt x="267" y="95"/>
                      <a:pt x="266" y="95"/>
                      <a:pt x="265" y="94"/>
                    </a:cubicBezTo>
                    <a:cubicBezTo>
                      <a:pt x="264" y="92"/>
                      <a:pt x="263" y="89"/>
                      <a:pt x="263" y="86"/>
                    </a:cubicBezTo>
                    <a:cubicBezTo>
                      <a:pt x="263" y="86"/>
                      <a:pt x="263" y="86"/>
                      <a:pt x="263" y="86"/>
                    </a:cubicBezTo>
                    <a:cubicBezTo>
                      <a:pt x="266" y="86"/>
                      <a:pt x="268" y="86"/>
                      <a:pt x="272" y="85"/>
                    </a:cubicBezTo>
                    <a:cubicBezTo>
                      <a:pt x="273" y="84"/>
                      <a:pt x="276" y="84"/>
                      <a:pt x="281" y="83"/>
                    </a:cubicBezTo>
                    <a:cubicBezTo>
                      <a:pt x="283" y="83"/>
                      <a:pt x="285" y="82"/>
                      <a:pt x="285" y="82"/>
                    </a:cubicBezTo>
                    <a:cubicBezTo>
                      <a:pt x="289" y="81"/>
                      <a:pt x="293" y="80"/>
                      <a:pt x="297" y="78"/>
                    </a:cubicBezTo>
                    <a:cubicBezTo>
                      <a:pt x="298" y="77"/>
                      <a:pt x="298" y="75"/>
                      <a:pt x="297" y="73"/>
                    </a:cubicBezTo>
                    <a:cubicBezTo>
                      <a:pt x="295" y="71"/>
                      <a:pt x="294" y="70"/>
                      <a:pt x="296" y="68"/>
                    </a:cubicBezTo>
                    <a:cubicBezTo>
                      <a:pt x="299" y="67"/>
                      <a:pt x="302" y="66"/>
                      <a:pt x="305" y="65"/>
                    </a:cubicBezTo>
                    <a:cubicBezTo>
                      <a:pt x="307" y="64"/>
                      <a:pt x="308" y="62"/>
                      <a:pt x="307" y="61"/>
                    </a:cubicBezTo>
                    <a:cubicBezTo>
                      <a:pt x="306" y="59"/>
                      <a:pt x="305" y="59"/>
                      <a:pt x="303" y="60"/>
                    </a:cubicBezTo>
                    <a:cubicBezTo>
                      <a:pt x="295" y="62"/>
                      <a:pt x="287" y="66"/>
                      <a:pt x="280" y="72"/>
                    </a:cubicBezTo>
                    <a:cubicBezTo>
                      <a:pt x="279" y="73"/>
                      <a:pt x="278" y="74"/>
                      <a:pt x="277" y="74"/>
                    </a:cubicBezTo>
                    <a:cubicBezTo>
                      <a:pt x="275" y="74"/>
                      <a:pt x="273" y="70"/>
                      <a:pt x="272" y="64"/>
                    </a:cubicBezTo>
                    <a:close/>
                    <a:moveTo>
                      <a:pt x="388" y="41"/>
                    </a:moveTo>
                    <a:cubicBezTo>
                      <a:pt x="384" y="42"/>
                      <a:pt x="380" y="43"/>
                      <a:pt x="378" y="43"/>
                    </a:cubicBezTo>
                    <a:cubicBezTo>
                      <a:pt x="377" y="43"/>
                      <a:pt x="377" y="44"/>
                      <a:pt x="377" y="46"/>
                    </a:cubicBezTo>
                    <a:cubicBezTo>
                      <a:pt x="378" y="49"/>
                      <a:pt x="379" y="50"/>
                      <a:pt x="380" y="49"/>
                    </a:cubicBezTo>
                    <a:cubicBezTo>
                      <a:pt x="383" y="47"/>
                      <a:pt x="387" y="46"/>
                      <a:pt x="390" y="46"/>
                    </a:cubicBezTo>
                    <a:cubicBezTo>
                      <a:pt x="397" y="45"/>
                      <a:pt x="407" y="42"/>
                      <a:pt x="419" y="38"/>
                    </a:cubicBezTo>
                    <a:cubicBezTo>
                      <a:pt x="424" y="37"/>
                      <a:pt x="427" y="37"/>
                      <a:pt x="431" y="37"/>
                    </a:cubicBezTo>
                    <a:cubicBezTo>
                      <a:pt x="438" y="37"/>
                      <a:pt x="442" y="39"/>
                      <a:pt x="442" y="44"/>
                    </a:cubicBezTo>
                    <a:cubicBezTo>
                      <a:pt x="442" y="46"/>
                      <a:pt x="439" y="49"/>
                      <a:pt x="434" y="52"/>
                    </a:cubicBezTo>
                    <a:cubicBezTo>
                      <a:pt x="434" y="52"/>
                      <a:pt x="433" y="52"/>
                      <a:pt x="433" y="52"/>
                    </a:cubicBezTo>
                    <a:cubicBezTo>
                      <a:pt x="427" y="48"/>
                      <a:pt x="423" y="46"/>
                      <a:pt x="419" y="47"/>
                    </a:cubicBezTo>
                    <a:cubicBezTo>
                      <a:pt x="411" y="48"/>
                      <a:pt x="400" y="51"/>
                      <a:pt x="387" y="56"/>
                    </a:cubicBezTo>
                    <a:cubicBezTo>
                      <a:pt x="385" y="56"/>
                      <a:pt x="385" y="57"/>
                      <a:pt x="386" y="59"/>
                    </a:cubicBezTo>
                    <a:cubicBezTo>
                      <a:pt x="387" y="64"/>
                      <a:pt x="389" y="66"/>
                      <a:pt x="391" y="66"/>
                    </a:cubicBezTo>
                    <a:cubicBezTo>
                      <a:pt x="392" y="66"/>
                      <a:pt x="394" y="65"/>
                      <a:pt x="395" y="63"/>
                    </a:cubicBezTo>
                    <a:cubicBezTo>
                      <a:pt x="398" y="60"/>
                      <a:pt x="401" y="58"/>
                      <a:pt x="406" y="58"/>
                    </a:cubicBezTo>
                    <a:cubicBezTo>
                      <a:pt x="410" y="57"/>
                      <a:pt x="412" y="56"/>
                      <a:pt x="413" y="53"/>
                    </a:cubicBezTo>
                    <a:cubicBezTo>
                      <a:pt x="414" y="53"/>
                      <a:pt x="415" y="52"/>
                      <a:pt x="417" y="51"/>
                    </a:cubicBezTo>
                    <a:cubicBezTo>
                      <a:pt x="419" y="52"/>
                      <a:pt x="420" y="54"/>
                      <a:pt x="418" y="56"/>
                    </a:cubicBezTo>
                    <a:cubicBezTo>
                      <a:pt x="417" y="58"/>
                      <a:pt x="413" y="60"/>
                      <a:pt x="407" y="63"/>
                    </a:cubicBezTo>
                    <a:cubicBezTo>
                      <a:pt x="405" y="64"/>
                      <a:pt x="405" y="65"/>
                      <a:pt x="407" y="66"/>
                    </a:cubicBezTo>
                    <a:cubicBezTo>
                      <a:pt x="408" y="68"/>
                      <a:pt x="409" y="71"/>
                      <a:pt x="408" y="73"/>
                    </a:cubicBezTo>
                    <a:cubicBezTo>
                      <a:pt x="404" y="73"/>
                      <a:pt x="399" y="74"/>
                      <a:pt x="392" y="76"/>
                    </a:cubicBezTo>
                    <a:cubicBezTo>
                      <a:pt x="389" y="77"/>
                      <a:pt x="386" y="78"/>
                      <a:pt x="382" y="79"/>
                    </a:cubicBezTo>
                    <a:cubicBezTo>
                      <a:pt x="376" y="80"/>
                      <a:pt x="373" y="81"/>
                      <a:pt x="371" y="81"/>
                    </a:cubicBezTo>
                    <a:cubicBezTo>
                      <a:pt x="370" y="82"/>
                      <a:pt x="369" y="82"/>
                      <a:pt x="369" y="83"/>
                    </a:cubicBezTo>
                    <a:cubicBezTo>
                      <a:pt x="370" y="84"/>
                      <a:pt x="370" y="84"/>
                      <a:pt x="370" y="84"/>
                    </a:cubicBezTo>
                    <a:cubicBezTo>
                      <a:pt x="371" y="86"/>
                      <a:pt x="371" y="88"/>
                      <a:pt x="372" y="90"/>
                    </a:cubicBezTo>
                    <a:cubicBezTo>
                      <a:pt x="373" y="91"/>
                      <a:pt x="374" y="91"/>
                      <a:pt x="376" y="90"/>
                    </a:cubicBezTo>
                    <a:cubicBezTo>
                      <a:pt x="379" y="88"/>
                      <a:pt x="384" y="86"/>
                      <a:pt x="391" y="85"/>
                    </a:cubicBezTo>
                    <a:cubicBezTo>
                      <a:pt x="394" y="84"/>
                      <a:pt x="399" y="83"/>
                      <a:pt x="404" y="83"/>
                    </a:cubicBezTo>
                    <a:cubicBezTo>
                      <a:pt x="405" y="83"/>
                      <a:pt x="406" y="82"/>
                      <a:pt x="407" y="82"/>
                    </a:cubicBezTo>
                    <a:cubicBezTo>
                      <a:pt x="408" y="82"/>
                      <a:pt x="409" y="82"/>
                      <a:pt x="409" y="84"/>
                    </a:cubicBezTo>
                    <a:cubicBezTo>
                      <a:pt x="409" y="100"/>
                      <a:pt x="405" y="108"/>
                      <a:pt x="399" y="108"/>
                    </a:cubicBezTo>
                    <a:cubicBezTo>
                      <a:pt x="398" y="108"/>
                      <a:pt x="394" y="107"/>
                      <a:pt x="388" y="105"/>
                    </a:cubicBezTo>
                    <a:cubicBezTo>
                      <a:pt x="387" y="105"/>
                      <a:pt x="386" y="105"/>
                      <a:pt x="386" y="105"/>
                    </a:cubicBezTo>
                    <a:cubicBezTo>
                      <a:pt x="385" y="104"/>
                      <a:pt x="384" y="104"/>
                      <a:pt x="384" y="105"/>
                    </a:cubicBezTo>
                    <a:cubicBezTo>
                      <a:pt x="384" y="105"/>
                      <a:pt x="384" y="106"/>
                      <a:pt x="385" y="106"/>
                    </a:cubicBezTo>
                    <a:cubicBezTo>
                      <a:pt x="391" y="112"/>
                      <a:pt x="398" y="116"/>
                      <a:pt x="406" y="119"/>
                    </a:cubicBezTo>
                    <a:cubicBezTo>
                      <a:pt x="408" y="119"/>
                      <a:pt x="410" y="119"/>
                      <a:pt x="412" y="120"/>
                    </a:cubicBezTo>
                    <a:cubicBezTo>
                      <a:pt x="412" y="120"/>
                      <a:pt x="412" y="120"/>
                      <a:pt x="412" y="120"/>
                    </a:cubicBezTo>
                    <a:cubicBezTo>
                      <a:pt x="413" y="119"/>
                      <a:pt x="414" y="116"/>
                      <a:pt x="415" y="109"/>
                    </a:cubicBezTo>
                    <a:cubicBezTo>
                      <a:pt x="416" y="107"/>
                      <a:pt x="416" y="106"/>
                      <a:pt x="415" y="108"/>
                    </a:cubicBezTo>
                    <a:cubicBezTo>
                      <a:pt x="416" y="105"/>
                      <a:pt x="417" y="102"/>
                      <a:pt x="417" y="101"/>
                    </a:cubicBezTo>
                    <a:cubicBezTo>
                      <a:pt x="418" y="96"/>
                      <a:pt x="418" y="93"/>
                      <a:pt x="418" y="89"/>
                    </a:cubicBezTo>
                    <a:cubicBezTo>
                      <a:pt x="418" y="84"/>
                      <a:pt x="419" y="81"/>
                      <a:pt x="420" y="81"/>
                    </a:cubicBezTo>
                    <a:cubicBezTo>
                      <a:pt x="423" y="80"/>
                      <a:pt x="428" y="80"/>
                      <a:pt x="434" y="80"/>
                    </a:cubicBezTo>
                    <a:cubicBezTo>
                      <a:pt x="439" y="81"/>
                      <a:pt x="442" y="82"/>
                      <a:pt x="444" y="83"/>
                    </a:cubicBezTo>
                    <a:cubicBezTo>
                      <a:pt x="448" y="84"/>
                      <a:pt x="449" y="84"/>
                      <a:pt x="450" y="83"/>
                    </a:cubicBezTo>
                    <a:cubicBezTo>
                      <a:pt x="449" y="78"/>
                      <a:pt x="448" y="73"/>
                      <a:pt x="446" y="68"/>
                    </a:cubicBezTo>
                    <a:cubicBezTo>
                      <a:pt x="444" y="69"/>
                      <a:pt x="441" y="69"/>
                      <a:pt x="438" y="69"/>
                    </a:cubicBezTo>
                    <a:cubicBezTo>
                      <a:pt x="435" y="69"/>
                      <a:pt x="429" y="69"/>
                      <a:pt x="419" y="70"/>
                    </a:cubicBezTo>
                    <a:cubicBezTo>
                      <a:pt x="419" y="70"/>
                      <a:pt x="418" y="70"/>
                      <a:pt x="418" y="70"/>
                    </a:cubicBezTo>
                    <a:cubicBezTo>
                      <a:pt x="419" y="67"/>
                      <a:pt x="419" y="66"/>
                      <a:pt x="418" y="65"/>
                    </a:cubicBezTo>
                    <a:cubicBezTo>
                      <a:pt x="417" y="64"/>
                      <a:pt x="418" y="63"/>
                      <a:pt x="422" y="62"/>
                    </a:cubicBezTo>
                    <a:cubicBezTo>
                      <a:pt x="427" y="61"/>
                      <a:pt x="431" y="58"/>
                      <a:pt x="434" y="56"/>
                    </a:cubicBezTo>
                    <a:cubicBezTo>
                      <a:pt x="434" y="55"/>
                      <a:pt x="435" y="55"/>
                      <a:pt x="437" y="56"/>
                    </a:cubicBezTo>
                    <a:cubicBezTo>
                      <a:pt x="439" y="56"/>
                      <a:pt x="440" y="56"/>
                      <a:pt x="440" y="56"/>
                    </a:cubicBezTo>
                    <a:cubicBezTo>
                      <a:pt x="443" y="57"/>
                      <a:pt x="446" y="57"/>
                      <a:pt x="449" y="56"/>
                    </a:cubicBezTo>
                    <a:cubicBezTo>
                      <a:pt x="451" y="55"/>
                      <a:pt x="453" y="55"/>
                      <a:pt x="456" y="55"/>
                    </a:cubicBezTo>
                    <a:cubicBezTo>
                      <a:pt x="458" y="55"/>
                      <a:pt x="458" y="53"/>
                      <a:pt x="457" y="50"/>
                    </a:cubicBezTo>
                    <a:cubicBezTo>
                      <a:pt x="455" y="46"/>
                      <a:pt x="453" y="43"/>
                      <a:pt x="450" y="42"/>
                    </a:cubicBezTo>
                    <a:cubicBezTo>
                      <a:pt x="450" y="42"/>
                      <a:pt x="449" y="41"/>
                      <a:pt x="447" y="39"/>
                    </a:cubicBezTo>
                    <a:cubicBezTo>
                      <a:pt x="445" y="37"/>
                      <a:pt x="444" y="36"/>
                      <a:pt x="443" y="35"/>
                    </a:cubicBezTo>
                    <a:cubicBezTo>
                      <a:pt x="440" y="32"/>
                      <a:pt x="434" y="31"/>
                      <a:pt x="424" y="31"/>
                    </a:cubicBezTo>
                    <a:cubicBezTo>
                      <a:pt x="423" y="31"/>
                      <a:pt x="423" y="31"/>
                      <a:pt x="422" y="30"/>
                    </a:cubicBezTo>
                    <a:cubicBezTo>
                      <a:pt x="422" y="30"/>
                      <a:pt x="422" y="29"/>
                      <a:pt x="423" y="29"/>
                    </a:cubicBezTo>
                    <a:cubicBezTo>
                      <a:pt x="430" y="21"/>
                      <a:pt x="436" y="15"/>
                      <a:pt x="440" y="13"/>
                    </a:cubicBezTo>
                    <a:cubicBezTo>
                      <a:pt x="441" y="13"/>
                      <a:pt x="440" y="11"/>
                      <a:pt x="437" y="7"/>
                    </a:cubicBezTo>
                    <a:cubicBezTo>
                      <a:pt x="434" y="4"/>
                      <a:pt x="433" y="3"/>
                      <a:pt x="432" y="3"/>
                    </a:cubicBezTo>
                    <a:cubicBezTo>
                      <a:pt x="430" y="5"/>
                      <a:pt x="426" y="11"/>
                      <a:pt x="420" y="20"/>
                    </a:cubicBezTo>
                    <a:cubicBezTo>
                      <a:pt x="416" y="27"/>
                      <a:pt x="413" y="30"/>
                      <a:pt x="412" y="31"/>
                    </a:cubicBezTo>
                    <a:cubicBezTo>
                      <a:pt x="411" y="31"/>
                      <a:pt x="408" y="33"/>
                      <a:pt x="403" y="34"/>
                    </a:cubicBezTo>
                    <a:cubicBezTo>
                      <a:pt x="394" y="37"/>
                      <a:pt x="389" y="39"/>
                      <a:pt x="388" y="41"/>
                    </a:cubicBezTo>
                    <a:close/>
                    <a:moveTo>
                      <a:pt x="408" y="22"/>
                    </a:moveTo>
                    <a:cubicBezTo>
                      <a:pt x="406" y="22"/>
                      <a:pt x="404" y="21"/>
                      <a:pt x="401" y="19"/>
                    </a:cubicBezTo>
                    <a:cubicBezTo>
                      <a:pt x="398" y="14"/>
                      <a:pt x="397" y="12"/>
                      <a:pt x="399" y="10"/>
                    </a:cubicBezTo>
                    <a:cubicBezTo>
                      <a:pt x="401" y="10"/>
                      <a:pt x="402" y="9"/>
                      <a:pt x="404" y="9"/>
                    </a:cubicBezTo>
                    <a:cubicBezTo>
                      <a:pt x="405" y="9"/>
                      <a:pt x="406" y="8"/>
                      <a:pt x="407" y="8"/>
                    </a:cubicBezTo>
                    <a:cubicBezTo>
                      <a:pt x="408" y="7"/>
                      <a:pt x="410" y="7"/>
                      <a:pt x="413" y="6"/>
                    </a:cubicBezTo>
                    <a:cubicBezTo>
                      <a:pt x="416" y="6"/>
                      <a:pt x="417" y="7"/>
                      <a:pt x="416" y="7"/>
                    </a:cubicBezTo>
                    <a:cubicBezTo>
                      <a:pt x="413" y="12"/>
                      <a:pt x="411" y="16"/>
                      <a:pt x="410" y="19"/>
                    </a:cubicBezTo>
                    <a:cubicBezTo>
                      <a:pt x="410" y="22"/>
                      <a:pt x="409" y="23"/>
                      <a:pt x="408" y="22"/>
                    </a:cubicBezTo>
                    <a:close/>
                    <a:moveTo>
                      <a:pt x="395" y="31"/>
                    </a:moveTo>
                    <a:cubicBezTo>
                      <a:pt x="391" y="31"/>
                      <a:pt x="387" y="31"/>
                      <a:pt x="383" y="30"/>
                    </a:cubicBezTo>
                    <a:cubicBezTo>
                      <a:pt x="381" y="29"/>
                      <a:pt x="381" y="25"/>
                      <a:pt x="381" y="18"/>
                    </a:cubicBezTo>
                    <a:cubicBezTo>
                      <a:pt x="381" y="17"/>
                      <a:pt x="382" y="16"/>
                      <a:pt x="384" y="15"/>
                    </a:cubicBezTo>
                    <a:cubicBezTo>
                      <a:pt x="385" y="14"/>
                      <a:pt x="386" y="15"/>
                      <a:pt x="387" y="16"/>
                    </a:cubicBezTo>
                    <a:cubicBezTo>
                      <a:pt x="388" y="17"/>
                      <a:pt x="391" y="21"/>
                      <a:pt x="396" y="25"/>
                    </a:cubicBezTo>
                    <a:cubicBezTo>
                      <a:pt x="398" y="29"/>
                      <a:pt x="398" y="31"/>
                      <a:pt x="395" y="31"/>
                    </a:cubicBezTo>
                    <a:close/>
                    <a:moveTo>
                      <a:pt x="373" y="63"/>
                    </a:moveTo>
                    <a:cubicBezTo>
                      <a:pt x="373" y="65"/>
                      <a:pt x="372" y="66"/>
                      <a:pt x="370" y="65"/>
                    </a:cubicBezTo>
                    <a:cubicBezTo>
                      <a:pt x="363" y="64"/>
                      <a:pt x="359" y="62"/>
                      <a:pt x="358" y="59"/>
                    </a:cubicBezTo>
                    <a:cubicBezTo>
                      <a:pt x="361" y="54"/>
                      <a:pt x="365" y="50"/>
                      <a:pt x="371" y="48"/>
                    </a:cubicBezTo>
                    <a:cubicBezTo>
                      <a:pt x="372" y="47"/>
                      <a:pt x="373" y="47"/>
                      <a:pt x="373" y="48"/>
                    </a:cubicBezTo>
                    <a:cubicBezTo>
                      <a:pt x="374" y="48"/>
                      <a:pt x="374" y="49"/>
                      <a:pt x="373" y="50"/>
                    </a:cubicBezTo>
                    <a:cubicBezTo>
                      <a:pt x="372" y="52"/>
                      <a:pt x="372" y="57"/>
                      <a:pt x="373" y="63"/>
                    </a:cubicBezTo>
                    <a:close/>
                    <a:moveTo>
                      <a:pt x="564" y="39"/>
                    </a:moveTo>
                    <a:cubicBezTo>
                      <a:pt x="557" y="41"/>
                      <a:pt x="550" y="43"/>
                      <a:pt x="541" y="44"/>
                    </a:cubicBezTo>
                    <a:cubicBezTo>
                      <a:pt x="539" y="44"/>
                      <a:pt x="538" y="44"/>
                      <a:pt x="538" y="44"/>
                    </a:cubicBezTo>
                    <a:cubicBezTo>
                      <a:pt x="537" y="45"/>
                      <a:pt x="538" y="47"/>
                      <a:pt x="539" y="50"/>
                    </a:cubicBezTo>
                    <a:cubicBezTo>
                      <a:pt x="540" y="53"/>
                      <a:pt x="541" y="55"/>
                      <a:pt x="542" y="56"/>
                    </a:cubicBezTo>
                    <a:cubicBezTo>
                      <a:pt x="543" y="56"/>
                      <a:pt x="544" y="56"/>
                      <a:pt x="547" y="55"/>
                    </a:cubicBezTo>
                    <a:cubicBezTo>
                      <a:pt x="553" y="52"/>
                      <a:pt x="558" y="51"/>
                      <a:pt x="562" y="51"/>
                    </a:cubicBezTo>
                    <a:cubicBezTo>
                      <a:pt x="564" y="51"/>
                      <a:pt x="565" y="52"/>
                      <a:pt x="565" y="53"/>
                    </a:cubicBezTo>
                    <a:cubicBezTo>
                      <a:pt x="565" y="56"/>
                      <a:pt x="565" y="60"/>
                      <a:pt x="565" y="64"/>
                    </a:cubicBezTo>
                    <a:cubicBezTo>
                      <a:pt x="565" y="69"/>
                      <a:pt x="566" y="75"/>
                      <a:pt x="566" y="83"/>
                    </a:cubicBezTo>
                    <a:cubicBezTo>
                      <a:pt x="567" y="97"/>
                      <a:pt x="567" y="104"/>
                      <a:pt x="565" y="104"/>
                    </a:cubicBezTo>
                    <a:cubicBezTo>
                      <a:pt x="564" y="105"/>
                      <a:pt x="560" y="105"/>
                      <a:pt x="553" y="103"/>
                    </a:cubicBezTo>
                    <a:cubicBezTo>
                      <a:pt x="549" y="101"/>
                      <a:pt x="546" y="101"/>
                      <a:pt x="546" y="102"/>
                    </a:cubicBezTo>
                    <a:cubicBezTo>
                      <a:pt x="547" y="104"/>
                      <a:pt x="551" y="108"/>
                      <a:pt x="558" y="111"/>
                    </a:cubicBezTo>
                    <a:cubicBezTo>
                      <a:pt x="559" y="112"/>
                      <a:pt x="561" y="113"/>
                      <a:pt x="564" y="115"/>
                    </a:cubicBezTo>
                    <a:cubicBezTo>
                      <a:pt x="571" y="119"/>
                      <a:pt x="575" y="121"/>
                      <a:pt x="576" y="120"/>
                    </a:cubicBezTo>
                    <a:cubicBezTo>
                      <a:pt x="577" y="120"/>
                      <a:pt x="577" y="117"/>
                      <a:pt x="577" y="111"/>
                    </a:cubicBezTo>
                    <a:cubicBezTo>
                      <a:pt x="576" y="107"/>
                      <a:pt x="576" y="104"/>
                      <a:pt x="576" y="102"/>
                    </a:cubicBezTo>
                    <a:cubicBezTo>
                      <a:pt x="575" y="85"/>
                      <a:pt x="576" y="77"/>
                      <a:pt x="577" y="78"/>
                    </a:cubicBezTo>
                    <a:cubicBezTo>
                      <a:pt x="584" y="82"/>
                      <a:pt x="590" y="87"/>
                      <a:pt x="595" y="94"/>
                    </a:cubicBezTo>
                    <a:cubicBezTo>
                      <a:pt x="596" y="95"/>
                      <a:pt x="596" y="96"/>
                      <a:pt x="597" y="97"/>
                    </a:cubicBezTo>
                    <a:cubicBezTo>
                      <a:pt x="598" y="100"/>
                      <a:pt x="599" y="102"/>
                      <a:pt x="600" y="103"/>
                    </a:cubicBezTo>
                    <a:cubicBezTo>
                      <a:pt x="603" y="103"/>
                      <a:pt x="609" y="103"/>
                      <a:pt x="617" y="103"/>
                    </a:cubicBezTo>
                    <a:cubicBezTo>
                      <a:pt x="618" y="103"/>
                      <a:pt x="620" y="103"/>
                      <a:pt x="623" y="103"/>
                    </a:cubicBezTo>
                    <a:cubicBezTo>
                      <a:pt x="625" y="103"/>
                      <a:pt x="626" y="103"/>
                      <a:pt x="627" y="103"/>
                    </a:cubicBezTo>
                    <a:cubicBezTo>
                      <a:pt x="629" y="103"/>
                      <a:pt x="630" y="102"/>
                      <a:pt x="630" y="101"/>
                    </a:cubicBezTo>
                    <a:cubicBezTo>
                      <a:pt x="630" y="98"/>
                      <a:pt x="622" y="95"/>
                      <a:pt x="607" y="90"/>
                    </a:cubicBezTo>
                    <a:cubicBezTo>
                      <a:pt x="601" y="88"/>
                      <a:pt x="596" y="84"/>
                      <a:pt x="590" y="77"/>
                    </a:cubicBezTo>
                    <a:cubicBezTo>
                      <a:pt x="590" y="77"/>
                      <a:pt x="588" y="75"/>
                      <a:pt x="586" y="73"/>
                    </a:cubicBezTo>
                    <a:cubicBezTo>
                      <a:pt x="584" y="70"/>
                      <a:pt x="583" y="69"/>
                      <a:pt x="583" y="68"/>
                    </a:cubicBezTo>
                    <a:cubicBezTo>
                      <a:pt x="584" y="67"/>
                      <a:pt x="586" y="66"/>
                      <a:pt x="588" y="65"/>
                    </a:cubicBezTo>
                    <a:cubicBezTo>
                      <a:pt x="590" y="64"/>
                      <a:pt x="591" y="63"/>
                      <a:pt x="591" y="62"/>
                    </a:cubicBezTo>
                    <a:cubicBezTo>
                      <a:pt x="592" y="62"/>
                      <a:pt x="594" y="61"/>
                      <a:pt x="596" y="60"/>
                    </a:cubicBezTo>
                    <a:cubicBezTo>
                      <a:pt x="601" y="57"/>
                      <a:pt x="604" y="55"/>
                      <a:pt x="604" y="55"/>
                    </a:cubicBezTo>
                    <a:cubicBezTo>
                      <a:pt x="602" y="50"/>
                      <a:pt x="600" y="47"/>
                      <a:pt x="598" y="47"/>
                    </a:cubicBezTo>
                    <a:cubicBezTo>
                      <a:pt x="596" y="47"/>
                      <a:pt x="594" y="50"/>
                      <a:pt x="591" y="53"/>
                    </a:cubicBezTo>
                    <a:cubicBezTo>
                      <a:pt x="590" y="55"/>
                      <a:pt x="589" y="56"/>
                      <a:pt x="588" y="57"/>
                    </a:cubicBezTo>
                    <a:cubicBezTo>
                      <a:pt x="584" y="61"/>
                      <a:pt x="580" y="64"/>
                      <a:pt x="578" y="64"/>
                    </a:cubicBezTo>
                    <a:cubicBezTo>
                      <a:pt x="577" y="64"/>
                      <a:pt x="576" y="63"/>
                      <a:pt x="576" y="61"/>
                    </a:cubicBezTo>
                    <a:cubicBezTo>
                      <a:pt x="575" y="60"/>
                      <a:pt x="575" y="60"/>
                      <a:pt x="575" y="60"/>
                    </a:cubicBezTo>
                    <a:cubicBezTo>
                      <a:pt x="574" y="55"/>
                      <a:pt x="575" y="52"/>
                      <a:pt x="576" y="49"/>
                    </a:cubicBezTo>
                    <a:cubicBezTo>
                      <a:pt x="578" y="47"/>
                      <a:pt x="581" y="45"/>
                      <a:pt x="585" y="45"/>
                    </a:cubicBezTo>
                    <a:cubicBezTo>
                      <a:pt x="585" y="45"/>
                      <a:pt x="586" y="45"/>
                      <a:pt x="587" y="45"/>
                    </a:cubicBezTo>
                    <a:cubicBezTo>
                      <a:pt x="591" y="45"/>
                      <a:pt x="593" y="44"/>
                      <a:pt x="593" y="44"/>
                    </a:cubicBezTo>
                    <a:cubicBezTo>
                      <a:pt x="593" y="40"/>
                      <a:pt x="591" y="36"/>
                      <a:pt x="587" y="32"/>
                    </a:cubicBezTo>
                    <a:cubicBezTo>
                      <a:pt x="587" y="32"/>
                      <a:pt x="586" y="32"/>
                      <a:pt x="585" y="33"/>
                    </a:cubicBezTo>
                    <a:cubicBezTo>
                      <a:pt x="584" y="33"/>
                      <a:pt x="583" y="34"/>
                      <a:pt x="582" y="34"/>
                    </a:cubicBezTo>
                    <a:cubicBezTo>
                      <a:pt x="580" y="35"/>
                      <a:pt x="578" y="35"/>
                      <a:pt x="576" y="35"/>
                    </a:cubicBezTo>
                    <a:cubicBezTo>
                      <a:pt x="575" y="35"/>
                      <a:pt x="575" y="32"/>
                      <a:pt x="576" y="27"/>
                    </a:cubicBezTo>
                    <a:cubicBezTo>
                      <a:pt x="576" y="22"/>
                      <a:pt x="576" y="18"/>
                      <a:pt x="577" y="15"/>
                    </a:cubicBezTo>
                    <a:cubicBezTo>
                      <a:pt x="577" y="13"/>
                      <a:pt x="578" y="10"/>
                      <a:pt x="579" y="7"/>
                    </a:cubicBezTo>
                    <a:cubicBezTo>
                      <a:pt x="580" y="6"/>
                      <a:pt x="580" y="5"/>
                      <a:pt x="580" y="5"/>
                    </a:cubicBezTo>
                    <a:cubicBezTo>
                      <a:pt x="578" y="3"/>
                      <a:pt x="575" y="2"/>
                      <a:pt x="571" y="2"/>
                    </a:cubicBezTo>
                    <a:cubicBezTo>
                      <a:pt x="570" y="2"/>
                      <a:pt x="569" y="3"/>
                      <a:pt x="569" y="4"/>
                    </a:cubicBezTo>
                    <a:cubicBezTo>
                      <a:pt x="569" y="6"/>
                      <a:pt x="569" y="9"/>
                      <a:pt x="568" y="14"/>
                    </a:cubicBezTo>
                    <a:cubicBezTo>
                      <a:pt x="568" y="22"/>
                      <a:pt x="568" y="29"/>
                      <a:pt x="567" y="33"/>
                    </a:cubicBezTo>
                    <a:cubicBezTo>
                      <a:pt x="567" y="37"/>
                      <a:pt x="566" y="39"/>
                      <a:pt x="564" y="39"/>
                    </a:cubicBezTo>
                    <a:close/>
                    <a:moveTo>
                      <a:pt x="594" y="29"/>
                    </a:moveTo>
                    <a:cubicBezTo>
                      <a:pt x="593" y="27"/>
                      <a:pt x="593" y="25"/>
                      <a:pt x="593" y="21"/>
                    </a:cubicBezTo>
                    <a:cubicBezTo>
                      <a:pt x="594" y="17"/>
                      <a:pt x="595" y="14"/>
                      <a:pt x="596" y="14"/>
                    </a:cubicBezTo>
                    <a:cubicBezTo>
                      <a:pt x="597" y="14"/>
                      <a:pt x="598" y="14"/>
                      <a:pt x="599" y="16"/>
                    </a:cubicBezTo>
                    <a:cubicBezTo>
                      <a:pt x="600" y="17"/>
                      <a:pt x="602" y="19"/>
                      <a:pt x="603" y="20"/>
                    </a:cubicBezTo>
                    <a:cubicBezTo>
                      <a:pt x="608" y="24"/>
                      <a:pt x="611" y="27"/>
                      <a:pt x="610" y="31"/>
                    </a:cubicBezTo>
                    <a:cubicBezTo>
                      <a:pt x="609" y="32"/>
                      <a:pt x="606" y="32"/>
                      <a:pt x="601" y="32"/>
                    </a:cubicBezTo>
                    <a:cubicBezTo>
                      <a:pt x="597" y="31"/>
                      <a:pt x="595" y="30"/>
                      <a:pt x="594" y="29"/>
                    </a:cubicBezTo>
                    <a:close/>
                    <a:moveTo>
                      <a:pt x="542" y="72"/>
                    </a:moveTo>
                    <a:cubicBezTo>
                      <a:pt x="541" y="71"/>
                      <a:pt x="540" y="68"/>
                      <a:pt x="541" y="64"/>
                    </a:cubicBezTo>
                    <a:cubicBezTo>
                      <a:pt x="542" y="61"/>
                      <a:pt x="543" y="59"/>
                      <a:pt x="544" y="59"/>
                    </a:cubicBezTo>
                    <a:cubicBezTo>
                      <a:pt x="544" y="59"/>
                      <a:pt x="545" y="59"/>
                      <a:pt x="545" y="60"/>
                    </a:cubicBezTo>
                    <a:cubicBezTo>
                      <a:pt x="546" y="61"/>
                      <a:pt x="548" y="62"/>
                      <a:pt x="549" y="63"/>
                    </a:cubicBezTo>
                    <a:cubicBezTo>
                      <a:pt x="553" y="65"/>
                      <a:pt x="556" y="67"/>
                      <a:pt x="557" y="68"/>
                    </a:cubicBezTo>
                    <a:cubicBezTo>
                      <a:pt x="558" y="69"/>
                      <a:pt x="558" y="71"/>
                      <a:pt x="558" y="72"/>
                    </a:cubicBezTo>
                    <a:cubicBezTo>
                      <a:pt x="557" y="74"/>
                      <a:pt x="554" y="74"/>
                      <a:pt x="549" y="74"/>
                    </a:cubicBezTo>
                    <a:cubicBezTo>
                      <a:pt x="546" y="74"/>
                      <a:pt x="543" y="74"/>
                      <a:pt x="542" y="72"/>
                    </a:cubicBezTo>
                    <a:close/>
                    <a:moveTo>
                      <a:pt x="544" y="87"/>
                    </a:moveTo>
                    <a:cubicBezTo>
                      <a:pt x="546" y="85"/>
                      <a:pt x="550" y="82"/>
                      <a:pt x="557" y="77"/>
                    </a:cubicBezTo>
                    <a:cubicBezTo>
                      <a:pt x="561" y="75"/>
                      <a:pt x="563" y="73"/>
                      <a:pt x="563" y="73"/>
                    </a:cubicBezTo>
                    <a:cubicBezTo>
                      <a:pt x="563" y="74"/>
                      <a:pt x="563" y="76"/>
                      <a:pt x="561" y="79"/>
                    </a:cubicBezTo>
                    <a:cubicBezTo>
                      <a:pt x="550" y="90"/>
                      <a:pt x="543" y="97"/>
                      <a:pt x="539" y="102"/>
                    </a:cubicBezTo>
                    <a:cubicBezTo>
                      <a:pt x="539" y="103"/>
                      <a:pt x="538" y="103"/>
                      <a:pt x="538" y="104"/>
                    </a:cubicBezTo>
                    <a:cubicBezTo>
                      <a:pt x="536" y="106"/>
                      <a:pt x="535" y="108"/>
                      <a:pt x="534" y="108"/>
                    </a:cubicBezTo>
                    <a:cubicBezTo>
                      <a:pt x="531" y="106"/>
                      <a:pt x="528" y="102"/>
                      <a:pt x="526" y="96"/>
                    </a:cubicBezTo>
                    <a:cubicBezTo>
                      <a:pt x="526" y="96"/>
                      <a:pt x="528" y="95"/>
                      <a:pt x="532" y="93"/>
                    </a:cubicBezTo>
                    <a:cubicBezTo>
                      <a:pt x="537" y="90"/>
                      <a:pt x="541" y="88"/>
                      <a:pt x="544" y="87"/>
                    </a:cubicBezTo>
                    <a:close/>
                  </a:path>
                </a:pathLst>
              </a:custGeom>
              <a:grpFill/>
              <a:ln>
                <a:noFill/>
              </a:ln>
            </p:spPr>
            <p:txBody>
              <a:bodyPr anchor="ctr"/>
              <a:lstStyle/>
              <a:p>
                <a:pPr algn="ctr"/>
                <a:endParaRPr/>
              </a:p>
            </p:txBody>
          </p:sp>
          <p:sp>
            <p:nvSpPr>
              <p:cNvPr id="63" name="iŝḷïďé">
                <a:extLst>
                  <a:ext uri="{FF2B5EF4-FFF2-40B4-BE49-F238E27FC236}">
                    <a16:creationId xmlns:a16="http://schemas.microsoft.com/office/drawing/2014/main" id="{789D51AE-CC8D-5B3D-75E6-99609A34B7FD}"/>
                  </a:ext>
                </a:extLst>
              </p:cNvPr>
              <p:cNvSpPr/>
              <p:nvPr/>
            </p:nvSpPr>
            <p:spPr bwMode="auto">
              <a:xfrm>
                <a:off x="3214688" y="3644901"/>
                <a:ext cx="268288" cy="95250"/>
              </a:xfrm>
              <a:custGeom>
                <a:avLst/>
                <a:gdLst>
                  <a:gd name="T0" fmla="*/ 49 w 342"/>
                  <a:gd name="T1" fmla="*/ 45 h 121"/>
                  <a:gd name="T2" fmla="*/ 2 w 342"/>
                  <a:gd name="T3" fmla="*/ 66 h 121"/>
                  <a:gd name="T4" fmla="*/ 5 w 342"/>
                  <a:gd name="T5" fmla="*/ 97 h 121"/>
                  <a:gd name="T6" fmla="*/ 31 w 342"/>
                  <a:gd name="T7" fmla="*/ 85 h 121"/>
                  <a:gd name="T8" fmla="*/ 69 w 342"/>
                  <a:gd name="T9" fmla="*/ 107 h 121"/>
                  <a:gd name="T10" fmla="*/ 80 w 342"/>
                  <a:gd name="T11" fmla="*/ 101 h 121"/>
                  <a:gd name="T12" fmla="*/ 65 w 342"/>
                  <a:gd name="T13" fmla="*/ 75 h 121"/>
                  <a:gd name="T14" fmla="*/ 56 w 342"/>
                  <a:gd name="T15" fmla="*/ 68 h 121"/>
                  <a:gd name="T16" fmla="*/ 88 w 342"/>
                  <a:gd name="T17" fmla="*/ 62 h 121"/>
                  <a:gd name="T18" fmla="*/ 73 w 342"/>
                  <a:gd name="T19" fmla="*/ 12 h 121"/>
                  <a:gd name="T20" fmla="*/ 32 w 342"/>
                  <a:gd name="T21" fmla="*/ 14 h 121"/>
                  <a:gd name="T22" fmla="*/ 44 w 342"/>
                  <a:gd name="T23" fmla="*/ 39 h 121"/>
                  <a:gd name="T24" fmla="*/ 52 w 342"/>
                  <a:gd name="T25" fmla="*/ 22 h 121"/>
                  <a:gd name="T26" fmla="*/ 52 w 342"/>
                  <a:gd name="T27" fmla="*/ 14 h 121"/>
                  <a:gd name="T28" fmla="*/ 46 w 342"/>
                  <a:gd name="T29" fmla="*/ 77 h 121"/>
                  <a:gd name="T30" fmla="*/ 44 w 342"/>
                  <a:gd name="T31" fmla="*/ 65 h 121"/>
                  <a:gd name="T32" fmla="*/ 182 w 342"/>
                  <a:gd name="T33" fmla="*/ 95 h 121"/>
                  <a:gd name="T34" fmla="*/ 200 w 342"/>
                  <a:gd name="T35" fmla="*/ 109 h 121"/>
                  <a:gd name="T36" fmla="*/ 202 w 342"/>
                  <a:gd name="T37" fmla="*/ 11 h 121"/>
                  <a:gd name="T38" fmla="*/ 137 w 342"/>
                  <a:gd name="T39" fmla="*/ 61 h 121"/>
                  <a:gd name="T40" fmla="*/ 157 w 342"/>
                  <a:gd name="T41" fmla="*/ 35 h 121"/>
                  <a:gd name="T42" fmla="*/ 174 w 342"/>
                  <a:gd name="T43" fmla="*/ 30 h 121"/>
                  <a:gd name="T44" fmla="*/ 160 w 342"/>
                  <a:gd name="T45" fmla="*/ 18 h 121"/>
                  <a:gd name="T46" fmla="*/ 132 w 342"/>
                  <a:gd name="T47" fmla="*/ 52 h 121"/>
                  <a:gd name="T48" fmla="*/ 180 w 342"/>
                  <a:gd name="T49" fmla="*/ 39 h 121"/>
                  <a:gd name="T50" fmla="*/ 181 w 342"/>
                  <a:gd name="T51" fmla="*/ 70 h 121"/>
                  <a:gd name="T52" fmla="*/ 168 w 342"/>
                  <a:gd name="T53" fmla="*/ 51 h 121"/>
                  <a:gd name="T54" fmla="*/ 147 w 342"/>
                  <a:gd name="T55" fmla="*/ 74 h 121"/>
                  <a:gd name="T56" fmla="*/ 153 w 342"/>
                  <a:gd name="T57" fmla="*/ 92 h 121"/>
                  <a:gd name="T58" fmla="*/ 172 w 342"/>
                  <a:gd name="T59" fmla="*/ 101 h 121"/>
                  <a:gd name="T60" fmla="*/ 140 w 342"/>
                  <a:gd name="T61" fmla="*/ 63 h 121"/>
                  <a:gd name="T62" fmla="*/ 147 w 342"/>
                  <a:gd name="T63" fmla="*/ 57 h 121"/>
                  <a:gd name="T64" fmla="*/ 283 w 342"/>
                  <a:gd name="T65" fmla="*/ 11 h 121"/>
                  <a:gd name="T66" fmla="*/ 282 w 342"/>
                  <a:gd name="T67" fmla="*/ 20 h 121"/>
                  <a:gd name="T68" fmla="*/ 287 w 342"/>
                  <a:gd name="T69" fmla="*/ 34 h 121"/>
                  <a:gd name="T70" fmla="*/ 292 w 342"/>
                  <a:gd name="T71" fmla="*/ 28 h 121"/>
                  <a:gd name="T72" fmla="*/ 257 w 342"/>
                  <a:gd name="T73" fmla="*/ 40 h 121"/>
                  <a:gd name="T74" fmla="*/ 261 w 342"/>
                  <a:gd name="T75" fmla="*/ 50 h 121"/>
                  <a:gd name="T76" fmla="*/ 277 w 342"/>
                  <a:gd name="T77" fmla="*/ 36 h 121"/>
                  <a:gd name="T78" fmla="*/ 253 w 342"/>
                  <a:gd name="T79" fmla="*/ 57 h 121"/>
                  <a:gd name="T80" fmla="*/ 268 w 342"/>
                  <a:gd name="T81" fmla="*/ 62 h 121"/>
                  <a:gd name="T82" fmla="*/ 241 w 342"/>
                  <a:gd name="T83" fmla="*/ 75 h 121"/>
                  <a:gd name="T84" fmla="*/ 257 w 342"/>
                  <a:gd name="T85" fmla="*/ 77 h 121"/>
                  <a:gd name="T86" fmla="*/ 252 w 342"/>
                  <a:gd name="T87" fmla="*/ 101 h 121"/>
                  <a:gd name="T88" fmla="*/ 277 w 342"/>
                  <a:gd name="T89" fmla="*/ 105 h 121"/>
                  <a:gd name="T90" fmla="*/ 280 w 342"/>
                  <a:gd name="T91" fmla="*/ 76 h 121"/>
                  <a:gd name="T92" fmla="*/ 292 w 342"/>
                  <a:gd name="T93" fmla="*/ 67 h 121"/>
                  <a:gd name="T94" fmla="*/ 281 w 342"/>
                  <a:gd name="T95" fmla="*/ 58 h 121"/>
                  <a:gd name="T96" fmla="*/ 282 w 342"/>
                  <a:gd name="T97" fmla="*/ 48 h 121"/>
                  <a:gd name="T98" fmla="*/ 298 w 342"/>
                  <a:gd name="T99" fmla="*/ 78 h 121"/>
                  <a:gd name="T100" fmla="*/ 283 w 342"/>
                  <a:gd name="T101" fmla="*/ 93 h 121"/>
                  <a:gd name="T102" fmla="*/ 316 w 342"/>
                  <a:gd name="T103" fmla="*/ 29 h 121"/>
                  <a:gd name="T104" fmla="*/ 312 w 342"/>
                  <a:gd name="T105" fmla="*/ 40 h 121"/>
                  <a:gd name="T106" fmla="*/ 337 w 342"/>
                  <a:gd name="T107" fmla="*/ 46 h 121"/>
                  <a:gd name="T108" fmla="*/ 327 w 342"/>
                  <a:gd name="T109" fmla="*/ 60 h 121"/>
                  <a:gd name="T110" fmla="*/ 320 w 342"/>
                  <a:gd name="T111" fmla="*/ 107 h 121"/>
                  <a:gd name="T112" fmla="*/ 313 w 342"/>
                  <a:gd name="T113" fmla="*/ 105 h 121"/>
                  <a:gd name="T114" fmla="*/ 261 w 342"/>
                  <a:gd name="T115" fmla="*/ 77 h 121"/>
                  <a:gd name="T116" fmla="*/ 263 w 342"/>
                  <a:gd name="T117" fmla="*/ 9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121">
                    <a:moveTo>
                      <a:pt x="35" y="50"/>
                    </a:moveTo>
                    <a:cubicBezTo>
                      <a:pt x="36" y="51"/>
                      <a:pt x="37" y="51"/>
                      <a:pt x="39" y="50"/>
                    </a:cubicBezTo>
                    <a:cubicBezTo>
                      <a:pt x="40" y="49"/>
                      <a:pt x="40" y="49"/>
                      <a:pt x="41" y="49"/>
                    </a:cubicBezTo>
                    <a:cubicBezTo>
                      <a:pt x="41" y="49"/>
                      <a:pt x="42" y="49"/>
                      <a:pt x="42" y="48"/>
                    </a:cubicBezTo>
                    <a:cubicBezTo>
                      <a:pt x="46" y="46"/>
                      <a:pt x="48" y="45"/>
                      <a:pt x="49" y="45"/>
                    </a:cubicBezTo>
                    <a:cubicBezTo>
                      <a:pt x="50" y="45"/>
                      <a:pt x="53" y="47"/>
                      <a:pt x="56" y="50"/>
                    </a:cubicBezTo>
                    <a:cubicBezTo>
                      <a:pt x="57" y="51"/>
                      <a:pt x="58" y="52"/>
                      <a:pt x="58" y="52"/>
                    </a:cubicBezTo>
                    <a:cubicBezTo>
                      <a:pt x="31" y="58"/>
                      <a:pt x="13" y="62"/>
                      <a:pt x="6" y="65"/>
                    </a:cubicBezTo>
                    <a:cubicBezTo>
                      <a:pt x="6" y="65"/>
                      <a:pt x="5" y="65"/>
                      <a:pt x="5" y="65"/>
                    </a:cubicBezTo>
                    <a:cubicBezTo>
                      <a:pt x="3" y="65"/>
                      <a:pt x="3" y="65"/>
                      <a:pt x="2" y="66"/>
                    </a:cubicBezTo>
                    <a:cubicBezTo>
                      <a:pt x="3" y="69"/>
                      <a:pt x="4" y="72"/>
                      <a:pt x="7" y="74"/>
                    </a:cubicBezTo>
                    <a:cubicBezTo>
                      <a:pt x="7" y="74"/>
                      <a:pt x="8" y="74"/>
                      <a:pt x="9" y="73"/>
                    </a:cubicBezTo>
                    <a:cubicBezTo>
                      <a:pt x="11" y="72"/>
                      <a:pt x="13" y="70"/>
                      <a:pt x="14" y="70"/>
                    </a:cubicBezTo>
                    <a:cubicBezTo>
                      <a:pt x="18" y="69"/>
                      <a:pt x="24" y="68"/>
                      <a:pt x="31" y="67"/>
                    </a:cubicBezTo>
                    <a:cubicBezTo>
                      <a:pt x="29" y="80"/>
                      <a:pt x="21" y="90"/>
                      <a:pt x="5" y="97"/>
                    </a:cubicBezTo>
                    <a:cubicBezTo>
                      <a:pt x="2" y="98"/>
                      <a:pt x="0" y="100"/>
                      <a:pt x="0" y="100"/>
                    </a:cubicBezTo>
                    <a:cubicBezTo>
                      <a:pt x="1" y="101"/>
                      <a:pt x="3" y="102"/>
                      <a:pt x="7" y="101"/>
                    </a:cubicBezTo>
                    <a:cubicBezTo>
                      <a:pt x="15" y="100"/>
                      <a:pt x="21" y="98"/>
                      <a:pt x="24" y="96"/>
                    </a:cubicBezTo>
                    <a:cubicBezTo>
                      <a:pt x="24" y="96"/>
                      <a:pt x="24" y="95"/>
                      <a:pt x="24" y="94"/>
                    </a:cubicBezTo>
                    <a:cubicBezTo>
                      <a:pt x="25" y="88"/>
                      <a:pt x="27" y="86"/>
                      <a:pt x="31" y="85"/>
                    </a:cubicBezTo>
                    <a:cubicBezTo>
                      <a:pt x="32" y="85"/>
                      <a:pt x="33" y="86"/>
                      <a:pt x="35" y="87"/>
                    </a:cubicBezTo>
                    <a:cubicBezTo>
                      <a:pt x="36" y="87"/>
                      <a:pt x="36" y="87"/>
                      <a:pt x="36" y="87"/>
                    </a:cubicBezTo>
                    <a:cubicBezTo>
                      <a:pt x="40" y="90"/>
                      <a:pt x="44" y="92"/>
                      <a:pt x="49" y="94"/>
                    </a:cubicBezTo>
                    <a:cubicBezTo>
                      <a:pt x="55" y="96"/>
                      <a:pt x="58" y="97"/>
                      <a:pt x="58" y="97"/>
                    </a:cubicBezTo>
                    <a:cubicBezTo>
                      <a:pt x="65" y="100"/>
                      <a:pt x="69" y="103"/>
                      <a:pt x="69" y="107"/>
                    </a:cubicBezTo>
                    <a:cubicBezTo>
                      <a:pt x="69" y="111"/>
                      <a:pt x="71" y="113"/>
                      <a:pt x="75" y="114"/>
                    </a:cubicBezTo>
                    <a:cubicBezTo>
                      <a:pt x="87" y="116"/>
                      <a:pt x="98" y="116"/>
                      <a:pt x="105" y="114"/>
                    </a:cubicBezTo>
                    <a:cubicBezTo>
                      <a:pt x="108" y="113"/>
                      <a:pt x="110" y="113"/>
                      <a:pt x="109" y="112"/>
                    </a:cubicBezTo>
                    <a:cubicBezTo>
                      <a:pt x="109" y="111"/>
                      <a:pt x="108" y="110"/>
                      <a:pt x="104" y="108"/>
                    </a:cubicBezTo>
                    <a:cubicBezTo>
                      <a:pt x="99" y="106"/>
                      <a:pt x="91" y="104"/>
                      <a:pt x="80" y="101"/>
                    </a:cubicBezTo>
                    <a:cubicBezTo>
                      <a:pt x="76" y="100"/>
                      <a:pt x="73" y="99"/>
                      <a:pt x="72" y="99"/>
                    </a:cubicBezTo>
                    <a:cubicBezTo>
                      <a:pt x="72" y="98"/>
                      <a:pt x="69" y="97"/>
                      <a:pt x="64" y="94"/>
                    </a:cubicBezTo>
                    <a:cubicBezTo>
                      <a:pt x="59" y="91"/>
                      <a:pt x="56" y="89"/>
                      <a:pt x="54" y="88"/>
                    </a:cubicBezTo>
                    <a:cubicBezTo>
                      <a:pt x="54" y="84"/>
                      <a:pt x="55" y="81"/>
                      <a:pt x="57" y="79"/>
                    </a:cubicBezTo>
                    <a:cubicBezTo>
                      <a:pt x="60" y="77"/>
                      <a:pt x="62" y="76"/>
                      <a:pt x="65" y="75"/>
                    </a:cubicBezTo>
                    <a:cubicBezTo>
                      <a:pt x="66" y="75"/>
                      <a:pt x="67" y="75"/>
                      <a:pt x="69" y="76"/>
                    </a:cubicBezTo>
                    <a:cubicBezTo>
                      <a:pt x="70" y="76"/>
                      <a:pt x="70" y="76"/>
                      <a:pt x="71" y="76"/>
                    </a:cubicBezTo>
                    <a:cubicBezTo>
                      <a:pt x="71" y="75"/>
                      <a:pt x="71" y="74"/>
                      <a:pt x="71" y="73"/>
                    </a:cubicBezTo>
                    <a:cubicBezTo>
                      <a:pt x="70" y="70"/>
                      <a:pt x="69" y="68"/>
                      <a:pt x="69" y="68"/>
                    </a:cubicBezTo>
                    <a:cubicBezTo>
                      <a:pt x="67" y="67"/>
                      <a:pt x="63" y="67"/>
                      <a:pt x="56" y="68"/>
                    </a:cubicBezTo>
                    <a:cubicBezTo>
                      <a:pt x="56" y="66"/>
                      <a:pt x="56" y="65"/>
                      <a:pt x="56" y="63"/>
                    </a:cubicBezTo>
                    <a:cubicBezTo>
                      <a:pt x="56" y="63"/>
                      <a:pt x="57" y="63"/>
                      <a:pt x="57" y="63"/>
                    </a:cubicBezTo>
                    <a:cubicBezTo>
                      <a:pt x="67" y="61"/>
                      <a:pt x="73" y="60"/>
                      <a:pt x="77" y="61"/>
                    </a:cubicBezTo>
                    <a:cubicBezTo>
                      <a:pt x="78" y="61"/>
                      <a:pt x="80" y="61"/>
                      <a:pt x="82" y="62"/>
                    </a:cubicBezTo>
                    <a:cubicBezTo>
                      <a:pt x="85" y="63"/>
                      <a:pt x="88" y="63"/>
                      <a:pt x="88" y="62"/>
                    </a:cubicBezTo>
                    <a:cubicBezTo>
                      <a:pt x="89" y="62"/>
                      <a:pt x="89" y="59"/>
                      <a:pt x="88" y="56"/>
                    </a:cubicBezTo>
                    <a:cubicBezTo>
                      <a:pt x="86" y="51"/>
                      <a:pt x="85" y="49"/>
                      <a:pt x="83" y="49"/>
                    </a:cubicBezTo>
                    <a:cubicBezTo>
                      <a:pt x="83" y="49"/>
                      <a:pt x="81" y="49"/>
                      <a:pt x="77" y="49"/>
                    </a:cubicBezTo>
                    <a:cubicBezTo>
                      <a:pt x="74" y="50"/>
                      <a:pt x="71" y="51"/>
                      <a:pt x="68" y="51"/>
                    </a:cubicBezTo>
                    <a:cubicBezTo>
                      <a:pt x="70" y="31"/>
                      <a:pt x="71" y="18"/>
                      <a:pt x="73" y="12"/>
                    </a:cubicBezTo>
                    <a:cubicBezTo>
                      <a:pt x="73" y="12"/>
                      <a:pt x="74" y="11"/>
                      <a:pt x="74" y="11"/>
                    </a:cubicBezTo>
                    <a:cubicBezTo>
                      <a:pt x="73" y="10"/>
                      <a:pt x="71" y="9"/>
                      <a:pt x="68" y="8"/>
                    </a:cubicBezTo>
                    <a:cubicBezTo>
                      <a:pt x="63" y="7"/>
                      <a:pt x="56" y="8"/>
                      <a:pt x="49" y="10"/>
                    </a:cubicBezTo>
                    <a:cubicBezTo>
                      <a:pt x="42" y="12"/>
                      <a:pt x="37" y="13"/>
                      <a:pt x="33" y="13"/>
                    </a:cubicBezTo>
                    <a:cubicBezTo>
                      <a:pt x="32" y="13"/>
                      <a:pt x="32" y="13"/>
                      <a:pt x="32" y="14"/>
                    </a:cubicBezTo>
                    <a:cubicBezTo>
                      <a:pt x="31" y="31"/>
                      <a:pt x="32" y="43"/>
                      <a:pt x="35" y="50"/>
                    </a:cubicBezTo>
                    <a:close/>
                    <a:moveTo>
                      <a:pt x="57" y="44"/>
                    </a:moveTo>
                    <a:cubicBezTo>
                      <a:pt x="56" y="44"/>
                      <a:pt x="55" y="44"/>
                      <a:pt x="53" y="43"/>
                    </a:cubicBezTo>
                    <a:cubicBezTo>
                      <a:pt x="53" y="40"/>
                      <a:pt x="53" y="38"/>
                      <a:pt x="53" y="38"/>
                    </a:cubicBezTo>
                    <a:cubicBezTo>
                      <a:pt x="51" y="38"/>
                      <a:pt x="48" y="38"/>
                      <a:pt x="44" y="39"/>
                    </a:cubicBezTo>
                    <a:cubicBezTo>
                      <a:pt x="43" y="39"/>
                      <a:pt x="43" y="39"/>
                      <a:pt x="42" y="39"/>
                    </a:cubicBezTo>
                    <a:cubicBezTo>
                      <a:pt x="42" y="38"/>
                      <a:pt x="42" y="37"/>
                      <a:pt x="42" y="36"/>
                    </a:cubicBezTo>
                    <a:cubicBezTo>
                      <a:pt x="43" y="34"/>
                      <a:pt x="45" y="32"/>
                      <a:pt x="48" y="31"/>
                    </a:cubicBezTo>
                    <a:cubicBezTo>
                      <a:pt x="50" y="31"/>
                      <a:pt x="51" y="31"/>
                      <a:pt x="51" y="30"/>
                    </a:cubicBezTo>
                    <a:cubicBezTo>
                      <a:pt x="52" y="26"/>
                      <a:pt x="53" y="23"/>
                      <a:pt x="52" y="22"/>
                    </a:cubicBezTo>
                    <a:cubicBezTo>
                      <a:pt x="52" y="22"/>
                      <a:pt x="51" y="22"/>
                      <a:pt x="49" y="22"/>
                    </a:cubicBezTo>
                    <a:cubicBezTo>
                      <a:pt x="46" y="23"/>
                      <a:pt x="44" y="23"/>
                      <a:pt x="43" y="23"/>
                    </a:cubicBezTo>
                    <a:cubicBezTo>
                      <a:pt x="43" y="23"/>
                      <a:pt x="43" y="22"/>
                      <a:pt x="43" y="21"/>
                    </a:cubicBezTo>
                    <a:cubicBezTo>
                      <a:pt x="43" y="20"/>
                      <a:pt x="43" y="20"/>
                      <a:pt x="44" y="19"/>
                    </a:cubicBezTo>
                    <a:cubicBezTo>
                      <a:pt x="47" y="17"/>
                      <a:pt x="50" y="15"/>
                      <a:pt x="52" y="14"/>
                    </a:cubicBezTo>
                    <a:cubicBezTo>
                      <a:pt x="55" y="14"/>
                      <a:pt x="57" y="16"/>
                      <a:pt x="58" y="21"/>
                    </a:cubicBezTo>
                    <a:cubicBezTo>
                      <a:pt x="58" y="23"/>
                      <a:pt x="58" y="25"/>
                      <a:pt x="58" y="28"/>
                    </a:cubicBezTo>
                    <a:cubicBezTo>
                      <a:pt x="58" y="38"/>
                      <a:pt x="58" y="43"/>
                      <a:pt x="57" y="44"/>
                    </a:cubicBezTo>
                    <a:close/>
                    <a:moveTo>
                      <a:pt x="44" y="65"/>
                    </a:moveTo>
                    <a:cubicBezTo>
                      <a:pt x="47" y="67"/>
                      <a:pt x="47" y="71"/>
                      <a:pt x="46" y="77"/>
                    </a:cubicBezTo>
                    <a:cubicBezTo>
                      <a:pt x="46" y="79"/>
                      <a:pt x="46" y="80"/>
                      <a:pt x="46" y="82"/>
                    </a:cubicBezTo>
                    <a:cubicBezTo>
                      <a:pt x="43" y="80"/>
                      <a:pt x="40" y="78"/>
                      <a:pt x="37" y="75"/>
                    </a:cubicBezTo>
                    <a:cubicBezTo>
                      <a:pt x="37" y="74"/>
                      <a:pt x="37" y="74"/>
                      <a:pt x="37" y="73"/>
                    </a:cubicBezTo>
                    <a:cubicBezTo>
                      <a:pt x="38" y="69"/>
                      <a:pt x="39" y="66"/>
                      <a:pt x="40" y="65"/>
                    </a:cubicBezTo>
                    <a:cubicBezTo>
                      <a:pt x="44" y="65"/>
                      <a:pt x="44" y="65"/>
                      <a:pt x="44" y="65"/>
                    </a:cubicBezTo>
                    <a:close/>
                    <a:moveTo>
                      <a:pt x="198" y="13"/>
                    </a:moveTo>
                    <a:cubicBezTo>
                      <a:pt x="199" y="26"/>
                      <a:pt x="200" y="40"/>
                      <a:pt x="200" y="56"/>
                    </a:cubicBezTo>
                    <a:cubicBezTo>
                      <a:pt x="201" y="71"/>
                      <a:pt x="201" y="84"/>
                      <a:pt x="200" y="95"/>
                    </a:cubicBezTo>
                    <a:cubicBezTo>
                      <a:pt x="200" y="97"/>
                      <a:pt x="199" y="98"/>
                      <a:pt x="197" y="98"/>
                    </a:cubicBezTo>
                    <a:cubicBezTo>
                      <a:pt x="192" y="98"/>
                      <a:pt x="187" y="97"/>
                      <a:pt x="182" y="95"/>
                    </a:cubicBezTo>
                    <a:cubicBezTo>
                      <a:pt x="182" y="95"/>
                      <a:pt x="181" y="95"/>
                      <a:pt x="181" y="95"/>
                    </a:cubicBezTo>
                    <a:cubicBezTo>
                      <a:pt x="181" y="96"/>
                      <a:pt x="182" y="97"/>
                      <a:pt x="182" y="97"/>
                    </a:cubicBezTo>
                    <a:cubicBezTo>
                      <a:pt x="184" y="99"/>
                      <a:pt x="187" y="102"/>
                      <a:pt x="192" y="105"/>
                    </a:cubicBezTo>
                    <a:cubicBezTo>
                      <a:pt x="194" y="106"/>
                      <a:pt x="195" y="107"/>
                      <a:pt x="195" y="107"/>
                    </a:cubicBezTo>
                    <a:cubicBezTo>
                      <a:pt x="196" y="107"/>
                      <a:pt x="198" y="108"/>
                      <a:pt x="200" y="109"/>
                    </a:cubicBezTo>
                    <a:cubicBezTo>
                      <a:pt x="203" y="110"/>
                      <a:pt x="205" y="111"/>
                      <a:pt x="207" y="112"/>
                    </a:cubicBezTo>
                    <a:cubicBezTo>
                      <a:pt x="209" y="113"/>
                      <a:pt x="211" y="112"/>
                      <a:pt x="211" y="109"/>
                    </a:cubicBezTo>
                    <a:cubicBezTo>
                      <a:pt x="209" y="94"/>
                      <a:pt x="208" y="66"/>
                      <a:pt x="208" y="27"/>
                    </a:cubicBezTo>
                    <a:cubicBezTo>
                      <a:pt x="208" y="24"/>
                      <a:pt x="209" y="21"/>
                      <a:pt x="211" y="17"/>
                    </a:cubicBezTo>
                    <a:cubicBezTo>
                      <a:pt x="212" y="15"/>
                      <a:pt x="209" y="12"/>
                      <a:pt x="202" y="11"/>
                    </a:cubicBezTo>
                    <a:cubicBezTo>
                      <a:pt x="199" y="10"/>
                      <a:pt x="198" y="11"/>
                      <a:pt x="198" y="13"/>
                    </a:cubicBezTo>
                    <a:close/>
                    <a:moveTo>
                      <a:pt x="118" y="71"/>
                    </a:moveTo>
                    <a:cubicBezTo>
                      <a:pt x="117" y="72"/>
                      <a:pt x="117" y="73"/>
                      <a:pt x="117" y="73"/>
                    </a:cubicBezTo>
                    <a:cubicBezTo>
                      <a:pt x="117" y="74"/>
                      <a:pt x="118" y="74"/>
                      <a:pt x="119" y="73"/>
                    </a:cubicBezTo>
                    <a:cubicBezTo>
                      <a:pt x="125" y="72"/>
                      <a:pt x="131" y="68"/>
                      <a:pt x="137" y="61"/>
                    </a:cubicBezTo>
                    <a:cubicBezTo>
                      <a:pt x="138" y="61"/>
                      <a:pt x="138" y="59"/>
                      <a:pt x="137" y="56"/>
                    </a:cubicBezTo>
                    <a:cubicBezTo>
                      <a:pt x="136" y="55"/>
                      <a:pt x="138" y="52"/>
                      <a:pt x="143" y="45"/>
                    </a:cubicBezTo>
                    <a:cubicBezTo>
                      <a:pt x="147" y="38"/>
                      <a:pt x="151" y="34"/>
                      <a:pt x="153" y="33"/>
                    </a:cubicBezTo>
                    <a:cubicBezTo>
                      <a:pt x="154" y="32"/>
                      <a:pt x="155" y="33"/>
                      <a:pt x="157" y="34"/>
                    </a:cubicBezTo>
                    <a:cubicBezTo>
                      <a:pt x="157" y="35"/>
                      <a:pt x="158" y="35"/>
                      <a:pt x="157" y="35"/>
                    </a:cubicBezTo>
                    <a:cubicBezTo>
                      <a:pt x="160" y="38"/>
                      <a:pt x="162" y="39"/>
                      <a:pt x="164" y="39"/>
                    </a:cubicBezTo>
                    <a:cubicBezTo>
                      <a:pt x="166" y="39"/>
                      <a:pt x="167" y="38"/>
                      <a:pt x="169" y="36"/>
                    </a:cubicBezTo>
                    <a:cubicBezTo>
                      <a:pt x="169" y="36"/>
                      <a:pt x="169" y="35"/>
                      <a:pt x="169" y="35"/>
                    </a:cubicBezTo>
                    <a:cubicBezTo>
                      <a:pt x="170" y="35"/>
                      <a:pt x="170" y="35"/>
                      <a:pt x="171" y="34"/>
                    </a:cubicBezTo>
                    <a:cubicBezTo>
                      <a:pt x="173" y="32"/>
                      <a:pt x="174" y="31"/>
                      <a:pt x="174" y="30"/>
                    </a:cubicBezTo>
                    <a:cubicBezTo>
                      <a:pt x="175" y="29"/>
                      <a:pt x="174" y="29"/>
                      <a:pt x="171" y="28"/>
                    </a:cubicBezTo>
                    <a:cubicBezTo>
                      <a:pt x="164" y="28"/>
                      <a:pt x="159" y="28"/>
                      <a:pt x="156" y="27"/>
                    </a:cubicBezTo>
                    <a:cubicBezTo>
                      <a:pt x="156" y="26"/>
                      <a:pt x="156" y="26"/>
                      <a:pt x="156" y="25"/>
                    </a:cubicBezTo>
                    <a:cubicBezTo>
                      <a:pt x="158" y="23"/>
                      <a:pt x="159" y="22"/>
                      <a:pt x="160" y="20"/>
                    </a:cubicBezTo>
                    <a:cubicBezTo>
                      <a:pt x="161" y="20"/>
                      <a:pt x="161" y="19"/>
                      <a:pt x="160" y="18"/>
                    </a:cubicBezTo>
                    <a:cubicBezTo>
                      <a:pt x="160" y="18"/>
                      <a:pt x="160" y="18"/>
                      <a:pt x="160" y="18"/>
                    </a:cubicBezTo>
                    <a:cubicBezTo>
                      <a:pt x="155" y="13"/>
                      <a:pt x="152" y="12"/>
                      <a:pt x="150" y="15"/>
                    </a:cubicBezTo>
                    <a:cubicBezTo>
                      <a:pt x="150" y="16"/>
                      <a:pt x="149" y="19"/>
                      <a:pt x="147" y="22"/>
                    </a:cubicBezTo>
                    <a:cubicBezTo>
                      <a:pt x="146" y="24"/>
                      <a:pt x="146" y="26"/>
                      <a:pt x="145" y="27"/>
                    </a:cubicBezTo>
                    <a:cubicBezTo>
                      <a:pt x="138" y="41"/>
                      <a:pt x="134" y="49"/>
                      <a:pt x="132" y="52"/>
                    </a:cubicBezTo>
                    <a:cubicBezTo>
                      <a:pt x="125" y="60"/>
                      <a:pt x="120" y="66"/>
                      <a:pt x="118" y="71"/>
                    </a:cubicBezTo>
                    <a:close/>
                    <a:moveTo>
                      <a:pt x="181" y="70"/>
                    </a:moveTo>
                    <a:cubicBezTo>
                      <a:pt x="179" y="69"/>
                      <a:pt x="179" y="67"/>
                      <a:pt x="178" y="62"/>
                    </a:cubicBezTo>
                    <a:cubicBezTo>
                      <a:pt x="178" y="56"/>
                      <a:pt x="178" y="50"/>
                      <a:pt x="177" y="45"/>
                    </a:cubicBezTo>
                    <a:cubicBezTo>
                      <a:pt x="177" y="41"/>
                      <a:pt x="178" y="39"/>
                      <a:pt x="180" y="39"/>
                    </a:cubicBezTo>
                    <a:cubicBezTo>
                      <a:pt x="181" y="39"/>
                      <a:pt x="182" y="39"/>
                      <a:pt x="184" y="40"/>
                    </a:cubicBezTo>
                    <a:cubicBezTo>
                      <a:pt x="185" y="41"/>
                      <a:pt x="186" y="41"/>
                      <a:pt x="187" y="41"/>
                    </a:cubicBezTo>
                    <a:cubicBezTo>
                      <a:pt x="188" y="42"/>
                      <a:pt x="189" y="43"/>
                      <a:pt x="188" y="45"/>
                    </a:cubicBezTo>
                    <a:cubicBezTo>
                      <a:pt x="187" y="47"/>
                      <a:pt x="187" y="52"/>
                      <a:pt x="187" y="59"/>
                    </a:cubicBezTo>
                    <a:cubicBezTo>
                      <a:pt x="186" y="66"/>
                      <a:pt x="184" y="70"/>
                      <a:pt x="181" y="70"/>
                    </a:cubicBezTo>
                    <a:close/>
                    <a:moveTo>
                      <a:pt x="140" y="59"/>
                    </a:moveTo>
                    <a:cubicBezTo>
                      <a:pt x="139" y="57"/>
                      <a:pt x="142" y="54"/>
                      <a:pt x="146" y="51"/>
                    </a:cubicBezTo>
                    <a:cubicBezTo>
                      <a:pt x="150" y="49"/>
                      <a:pt x="154" y="48"/>
                      <a:pt x="157" y="47"/>
                    </a:cubicBezTo>
                    <a:cubicBezTo>
                      <a:pt x="161" y="47"/>
                      <a:pt x="165" y="48"/>
                      <a:pt x="167" y="49"/>
                    </a:cubicBezTo>
                    <a:cubicBezTo>
                      <a:pt x="169" y="50"/>
                      <a:pt x="169" y="51"/>
                      <a:pt x="168" y="51"/>
                    </a:cubicBezTo>
                    <a:cubicBezTo>
                      <a:pt x="166" y="55"/>
                      <a:pt x="164" y="60"/>
                      <a:pt x="164" y="68"/>
                    </a:cubicBezTo>
                    <a:cubicBezTo>
                      <a:pt x="164" y="71"/>
                      <a:pt x="164" y="74"/>
                      <a:pt x="163" y="76"/>
                    </a:cubicBezTo>
                    <a:cubicBezTo>
                      <a:pt x="162" y="78"/>
                      <a:pt x="162" y="78"/>
                      <a:pt x="161" y="78"/>
                    </a:cubicBezTo>
                    <a:cubicBezTo>
                      <a:pt x="158" y="78"/>
                      <a:pt x="156" y="76"/>
                      <a:pt x="152" y="74"/>
                    </a:cubicBezTo>
                    <a:cubicBezTo>
                      <a:pt x="151" y="74"/>
                      <a:pt x="150" y="74"/>
                      <a:pt x="147" y="74"/>
                    </a:cubicBezTo>
                    <a:cubicBezTo>
                      <a:pt x="149" y="74"/>
                      <a:pt x="148" y="74"/>
                      <a:pt x="146" y="73"/>
                    </a:cubicBezTo>
                    <a:cubicBezTo>
                      <a:pt x="145" y="73"/>
                      <a:pt x="144" y="74"/>
                      <a:pt x="144" y="77"/>
                    </a:cubicBezTo>
                    <a:cubicBezTo>
                      <a:pt x="144" y="84"/>
                      <a:pt x="145" y="89"/>
                      <a:pt x="146" y="90"/>
                    </a:cubicBezTo>
                    <a:cubicBezTo>
                      <a:pt x="148" y="91"/>
                      <a:pt x="150" y="92"/>
                      <a:pt x="152" y="92"/>
                    </a:cubicBezTo>
                    <a:cubicBezTo>
                      <a:pt x="152" y="92"/>
                      <a:pt x="153" y="92"/>
                      <a:pt x="153" y="92"/>
                    </a:cubicBezTo>
                    <a:cubicBezTo>
                      <a:pt x="157" y="92"/>
                      <a:pt x="160" y="91"/>
                      <a:pt x="161" y="89"/>
                    </a:cubicBezTo>
                    <a:cubicBezTo>
                      <a:pt x="163" y="87"/>
                      <a:pt x="164" y="84"/>
                      <a:pt x="165" y="78"/>
                    </a:cubicBezTo>
                    <a:cubicBezTo>
                      <a:pt x="165" y="77"/>
                      <a:pt x="166" y="77"/>
                      <a:pt x="167" y="78"/>
                    </a:cubicBezTo>
                    <a:cubicBezTo>
                      <a:pt x="169" y="83"/>
                      <a:pt x="171" y="89"/>
                      <a:pt x="172" y="96"/>
                    </a:cubicBezTo>
                    <a:cubicBezTo>
                      <a:pt x="173" y="99"/>
                      <a:pt x="173" y="100"/>
                      <a:pt x="172" y="101"/>
                    </a:cubicBezTo>
                    <a:cubicBezTo>
                      <a:pt x="170" y="101"/>
                      <a:pt x="167" y="102"/>
                      <a:pt x="162" y="102"/>
                    </a:cubicBezTo>
                    <a:cubicBezTo>
                      <a:pt x="154" y="102"/>
                      <a:pt x="148" y="102"/>
                      <a:pt x="145" y="101"/>
                    </a:cubicBezTo>
                    <a:cubicBezTo>
                      <a:pt x="142" y="98"/>
                      <a:pt x="141" y="95"/>
                      <a:pt x="140" y="90"/>
                    </a:cubicBezTo>
                    <a:cubicBezTo>
                      <a:pt x="139" y="85"/>
                      <a:pt x="138" y="79"/>
                      <a:pt x="139" y="74"/>
                    </a:cubicBezTo>
                    <a:cubicBezTo>
                      <a:pt x="139" y="71"/>
                      <a:pt x="140" y="67"/>
                      <a:pt x="140" y="63"/>
                    </a:cubicBezTo>
                    <a:cubicBezTo>
                      <a:pt x="140" y="61"/>
                      <a:pt x="140" y="60"/>
                      <a:pt x="140" y="59"/>
                    </a:cubicBezTo>
                    <a:close/>
                    <a:moveTo>
                      <a:pt x="156" y="67"/>
                    </a:moveTo>
                    <a:cubicBezTo>
                      <a:pt x="155" y="68"/>
                      <a:pt x="153" y="69"/>
                      <a:pt x="150" y="69"/>
                    </a:cubicBezTo>
                    <a:cubicBezTo>
                      <a:pt x="147" y="69"/>
                      <a:pt x="145" y="68"/>
                      <a:pt x="145" y="66"/>
                    </a:cubicBezTo>
                    <a:cubicBezTo>
                      <a:pt x="145" y="63"/>
                      <a:pt x="146" y="60"/>
                      <a:pt x="147" y="57"/>
                    </a:cubicBezTo>
                    <a:cubicBezTo>
                      <a:pt x="148" y="55"/>
                      <a:pt x="150" y="54"/>
                      <a:pt x="152" y="54"/>
                    </a:cubicBezTo>
                    <a:cubicBezTo>
                      <a:pt x="154" y="54"/>
                      <a:pt x="156" y="54"/>
                      <a:pt x="156" y="55"/>
                    </a:cubicBezTo>
                    <a:cubicBezTo>
                      <a:pt x="156" y="59"/>
                      <a:pt x="156" y="63"/>
                      <a:pt x="156" y="67"/>
                    </a:cubicBezTo>
                    <a:close/>
                    <a:moveTo>
                      <a:pt x="282" y="20"/>
                    </a:moveTo>
                    <a:cubicBezTo>
                      <a:pt x="286" y="20"/>
                      <a:pt x="286" y="17"/>
                      <a:pt x="283" y="11"/>
                    </a:cubicBezTo>
                    <a:cubicBezTo>
                      <a:pt x="283" y="10"/>
                      <a:pt x="282" y="8"/>
                      <a:pt x="281" y="6"/>
                    </a:cubicBezTo>
                    <a:cubicBezTo>
                      <a:pt x="280" y="4"/>
                      <a:pt x="280" y="3"/>
                      <a:pt x="280" y="1"/>
                    </a:cubicBezTo>
                    <a:cubicBezTo>
                      <a:pt x="279" y="0"/>
                      <a:pt x="278" y="1"/>
                      <a:pt x="276" y="2"/>
                    </a:cubicBezTo>
                    <a:cubicBezTo>
                      <a:pt x="273" y="6"/>
                      <a:pt x="272" y="10"/>
                      <a:pt x="272" y="13"/>
                    </a:cubicBezTo>
                    <a:cubicBezTo>
                      <a:pt x="273" y="16"/>
                      <a:pt x="276" y="19"/>
                      <a:pt x="282" y="20"/>
                    </a:cubicBezTo>
                    <a:close/>
                    <a:moveTo>
                      <a:pt x="282" y="48"/>
                    </a:moveTo>
                    <a:cubicBezTo>
                      <a:pt x="282" y="47"/>
                      <a:pt x="284" y="45"/>
                      <a:pt x="287" y="42"/>
                    </a:cubicBezTo>
                    <a:cubicBezTo>
                      <a:pt x="287" y="42"/>
                      <a:pt x="288" y="41"/>
                      <a:pt x="289" y="41"/>
                    </a:cubicBezTo>
                    <a:cubicBezTo>
                      <a:pt x="290" y="40"/>
                      <a:pt x="291" y="39"/>
                      <a:pt x="292" y="37"/>
                    </a:cubicBezTo>
                    <a:cubicBezTo>
                      <a:pt x="292" y="36"/>
                      <a:pt x="291" y="35"/>
                      <a:pt x="287" y="34"/>
                    </a:cubicBezTo>
                    <a:cubicBezTo>
                      <a:pt x="286" y="34"/>
                      <a:pt x="286" y="33"/>
                      <a:pt x="286" y="33"/>
                    </a:cubicBezTo>
                    <a:cubicBezTo>
                      <a:pt x="285" y="33"/>
                      <a:pt x="285" y="33"/>
                      <a:pt x="286" y="32"/>
                    </a:cubicBezTo>
                    <a:cubicBezTo>
                      <a:pt x="286" y="32"/>
                      <a:pt x="287" y="32"/>
                      <a:pt x="288" y="31"/>
                    </a:cubicBezTo>
                    <a:cubicBezTo>
                      <a:pt x="290" y="31"/>
                      <a:pt x="290" y="30"/>
                      <a:pt x="290" y="30"/>
                    </a:cubicBezTo>
                    <a:cubicBezTo>
                      <a:pt x="292" y="30"/>
                      <a:pt x="292" y="29"/>
                      <a:pt x="292" y="28"/>
                    </a:cubicBezTo>
                    <a:cubicBezTo>
                      <a:pt x="292" y="28"/>
                      <a:pt x="292" y="27"/>
                      <a:pt x="291" y="25"/>
                    </a:cubicBezTo>
                    <a:cubicBezTo>
                      <a:pt x="291" y="24"/>
                      <a:pt x="288" y="23"/>
                      <a:pt x="285" y="25"/>
                    </a:cubicBezTo>
                    <a:cubicBezTo>
                      <a:pt x="275" y="27"/>
                      <a:pt x="266" y="30"/>
                      <a:pt x="256" y="32"/>
                    </a:cubicBezTo>
                    <a:cubicBezTo>
                      <a:pt x="255" y="32"/>
                      <a:pt x="255" y="32"/>
                      <a:pt x="255" y="33"/>
                    </a:cubicBezTo>
                    <a:cubicBezTo>
                      <a:pt x="255" y="34"/>
                      <a:pt x="255" y="36"/>
                      <a:pt x="257" y="40"/>
                    </a:cubicBezTo>
                    <a:cubicBezTo>
                      <a:pt x="260" y="38"/>
                      <a:pt x="262" y="37"/>
                      <a:pt x="264" y="36"/>
                    </a:cubicBezTo>
                    <a:cubicBezTo>
                      <a:pt x="265" y="36"/>
                      <a:pt x="266" y="36"/>
                      <a:pt x="265" y="37"/>
                    </a:cubicBezTo>
                    <a:cubicBezTo>
                      <a:pt x="265" y="38"/>
                      <a:pt x="264" y="40"/>
                      <a:pt x="263" y="42"/>
                    </a:cubicBezTo>
                    <a:cubicBezTo>
                      <a:pt x="262" y="44"/>
                      <a:pt x="261" y="45"/>
                      <a:pt x="261" y="46"/>
                    </a:cubicBezTo>
                    <a:cubicBezTo>
                      <a:pt x="260" y="48"/>
                      <a:pt x="260" y="49"/>
                      <a:pt x="261" y="50"/>
                    </a:cubicBezTo>
                    <a:cubicBezTo>
                      <a:pt x="262" y="51"/>
                      <a:pt x="263" y="51"/>
                      <a:pt x="264" y="50"/>
                    </a:cubicBezTo>
                    <a:cubicBezTo>
                      <a:pt x="264" y="50"/>
                      <a:pt x="264" y="50"/>
                      <a:pt x="264" y="50"/>
                    </a:cubicBezTo>
                    <a:cubicBezTo>
                      <a:pt x="266" y="49"/>
                      <a:pt x="267" y="48"/>
                      <a:pt x="269" y="45"/>
                    </a:cubicBezTo>
                    <a:cubicBezTo>
                      <a:pt x="271" y="42"/>
                      <a:pt x="272" y="40"/>
                      <a:pt x="274" y="39"/>
                    </a:cubicBezTo>
                    <a:cubicBezTo>
                      <a:pt x="275" y="37"/>
                      <a:pt x="276" y="36"/>
                      <a:pt x="277" y="36"/>
                    </a:cubicBezTo>
                    <a:cubicBezTo>
                      <a:pt x="278" y="37"/>
                      <a:pt x="278" y="38"/>
                      <a:pt x="278" y="39"/>
                    </a:cubicBezTo>
                    <a:cubicBezTo>
                      <a:pt x="278" y="39"/>
                      <a:pt x="278" y="40"/>
                      <a:pt x="278" y="40"/>
                    </a:cubicBezTo>
                    <a:cubicBezTo>
                      <a:pt x="277" y="45"/>
                      <a:pt x="275" y="48"/>
                      <a:pt x="273" y="50"/>
                    </a:cubicBezTo>
                    <a:cubicBezTo>
                      <a:pt x="272" y="50"/>
                      <a:pt x="270" y="51"/>
                      <a:pt x="266" y="53"/>
                    </a:cubicBezTo>
                    <a:cubicBezTo>
                      <a:pt x="260" y="55"/>
                      <a:pt x="256" y="56"/>
                      <a:pt x="253" y="57"/>
                    </a:cubicBezTo>
                    <a:cubicBezTo>
                      <a:pt x="252" y="56"/>
                      <a:pt x="251" y="57"/>
                      <a:pt x="251" y="58"/>
                    </a:cubicBezTo>
                    <a:cubicBezTo>
                      <a:pt x="252" y="61"/>
                      <a:pt x="253" y="64"/>
                      <a:pt x="255" y="65"/>
                    </a:cubicBezTo>
                    <a:cubicBezTo>
                      <a:pt x="255" y="66"/>
                      <a:pt x="256" y="66"/>
                      <a:pt x="257" y="65"/>
                    </a:cubicBezTo>
                    <a:cubicBezTo>
                      <a:pt x="257" y="65"/>
                      <a:pt x="258" y="64"/>
                      <a:pt x="258" y="64"/>
                    </a:cubicBezTo>
                    <a:cubicBezTo>
                      <a:pt x="264" y="63"/>
                      <a:pt x="267" y="62"/>
                      <a:pt x="268" y="62"/>
                    </a:cubicBezTo>
                    <a:cubicBezTo>
                      <a:pt x="269" y="62"/>
                      <a:pt x="270" y="62"/>
                      <a:pt x="270" y="63"/>
                    </a:cubicBezTo>
                    <a:cubicBezTo>
                      <a:pt x="270" y="64"/>
                      <a:pt x="270" y="65"/>
                      <a:pt x="270" y="66"/>
                    </a:cubicBezTo>
                    <a:cubicBezTo>
                      <a:pt x="264" y="66"/>
                      <a:pt x="260" y="68"/>
                      <a:pt x="258" y="70"/>
                    </a:cubicBezTo>
                    <a:cubicBezTo>
                      <a:pt x="242" y="76"/>
                      <a:pt x="242" y="76"/>
                      <a:pt x="242" y="76"/>
                    </a:cubicBezTo>
                    <a:cubicBezTo>
                      <a:pt x="241" y="75"/>
                      <a:pt x="241" y="75"/>
                      <a:pt x="241" y="75"/>
                    </a:cubicBezTo>
                    <a:cubicBezTo>
                      <a:pt x="241" y="75"/>
                      <a:pt x="240" y="76"/>
                      <a:pt x="240" y="77"/>
                    </a:cubicBezTo>
                    <a:cubicBezTo>
                      <a:pt x="240" y="77"/>
                      <a:pt x="241" y="78"/>
                      <a:pt x="242" y="80"/>
                    </a:cubicBezTo>
                    <a:cubicBezTo>
                      <a:pt x="244" y="82"/>
                      <a:pt x="245" y="83"/>
                      <a:pt x="245" y="83"/>
                    </a:cubicBezTo>
                    <a:cubicBezTo>
                      <a:pt x="247" y="81"/>
                      <a:pt x="249" y="79"/>
                      <a:pt x="253" y="78"/>
                    </a:cubicBezTo>
                    <a:cubicBezTo>
                      <a:pt x="255" y="78"/>
                      <a:pt x="256" y="78"/>
                      <a:pt x="257" y="77"/>
                    </a:cubicBezTo>
                    <a:cubicBezTo>
                      <a:pt x="258" y="76"/>
                      <a:pt x="258" y="77"/>
                      <a:pt x="257" y="78"/>
                    </a:cubicBezTo>
                    <a:cubicBezTo>
                      <a:pt x="255" y="81"/>
                      <a:pt x="252" y="84"/>
                      <a:pt x="249" y="89"/>
                    </a:cubicBezTo>
                    <a:cubicBezTo>
                      <a:pt x="248" y="92"/>
                      <a:pt x="246" y="94"/>
                      <a:pt x="245" y="95"/>
                    </a:cubicBezTo>
                    <a:cubicBezTo>
                      <a:pt x="245" y="95"/>
                      <a:pt x="245" y="96"/>
                      <a:pt x="245" y="97"/>
                    </a:cubicBezTo>
                    <a:cubicBezTo>
                      <a:pt x="248" y="99"/>
                      <a:pt x="251" y="100"/>
                      <a:pt x="252" y="101"/>
                    </a:cubicBezTo>
                    <a:cubicBezTo>
                      <a:pt x="253" y="102"/>
                      <a:pt x="254" y="101"/>
                      <a:pt x="255" y="100"/>
                    </a:cubicBezTo>
                    <a:cubicBezTo>
                      <a:pt x="255" y="100"/>
                      <a:pt x="255" y="99"/>
                      <a:pt x="256" y="98"/>
                    </a:cubicBezTo>
                    <a:cubicBezTo>
                      <a:pt x="257" y="96"/>
                      <a:pt x="258" y="94"/>
                      <a:pt x="259" y="93"/>
                    </a:cubicBezTo>
                    <a:cubicBezTo>
                      <a:pt x="266" y="100"/>
                      <a:pt x="272" y="104"/>
                      <a:pt x="275" y="106"/>
                    </a:cubicBezTo>
                    <a:cubicBezTo>
                      <a:pt x="276" y="106"/>
                      <a:pt x="277" y="106"/>
                      <a:pt x="277" y="105"/>
                    </a:cubicBezTo>
                    <a:cubicBezTo>
                      <a:pt x="277" y="98"/>
                      <a:pt x="277" y="92"/>
                      <a:pt x="276" y="86"/>
                    </a:cubicBezTo>
                    <a:cubicBezTo>
                      <a:pt x="276" y="85"/>
                      <a:pt x="276" y="85"/>
                      <a:pt x="277" y="85"/>
                    </a:cubicBezTo>
                    <a:cubicBezTo>
                      <a:pt x="281" y="85"/>
                      <a:pt x="283" y="85"/>
                      <a:pt x="284" y="85"/>
                    </a:cubicBezTo>
                    <a:cubicBezTo>
                      <a:pt x="285" y="85"/>
                      <a:pt x="286" y="84"/>
                      <a:pt x="286" y="82"/>
                    </a:cubicBezTo>
                    <a:cubicBezTo>
                      <a:pt x="286" y="79"/>
                      <a:pt x="284" y="78"/>
                      <a:pt x="280" y="76"/>
                    </a:cubicBezTo>
                    <a:cubicBezTo>
                      <a:pt x="279" y="75"/>
                      <a:pt x="278" y="75"/>
                      <a:pt x="277" y="74"/>
                    </a:cubicBezTo>
                    <a:cubicBezTo>
                      <a:pt x="277" y="73"/>
                      <a:pt x="277" y="72"/>
                      <a:pt x="278" y="72"/>
                    </a:cubicBezTo>
                    <a:cubicBezTo>
                      <a:pt x="278" y="72"/>
                      <a:pt x="279" y="72"/>
                      <a:pt x="281" y="72"/>
                    </a:cubicBezTo>
                    <a:cubicBezTo>
                      <a:pt x="285" y="71"/>
                      <a:pt x="289" y="70"/>
                      <a:pt x="291" y="69"/>
                    </a:cubicBezTo>
                    <a:cubicBezTo>
                      <a:pt x="292" y="68"/>
                      <a:pt x="292" y="67"/>
                      <a:pt x="292" y="67"/>
                    </a:cubicBezTo>
                    <a:cubicBezTo>
                      <a:pt x="291" y="65"/>
                      <a:pt x="290" y="63"/>
                      <a:pt x="288" y="61"/>
                    </a:cubicBezTo>
                    <a:cubicBezTo>
                      <a:pt x="287" y="60"/>
                      <a:pt x="285" y="61"/>
                      <a:pt x="281" y="62"/>
                    </a:cubicBezTo>
                    <a:cubicBezTo>
                      <a:pt x="280" y="63"/>
                      <a:pt x="280" y="63"/>
                      <a:pt x="280" y="63"/>
                    </a:cubicBezTo>
                    <a:cubicBezTo>
                      <a:pt x="280" y="60"/>
                      <a:pt x="280" y="60"/>
                      <a:pt x="280" y="60"/>
                    </a:cubicBezTo>
                    <a:cubicBezTo>
                      <a:pt x="280" y="59"/>
                      <a:pt x="280" y="59"/>
                      <a:pt x="281" y="58"/>
                    </a:cubicBezTo>
                    <a:cubicBezTo>
                      <a:pt x="281" y="58"/>
                      <a:pt x="281" y="58"/>
                      <a:pt x="281" y="58"/>
                    </a:cubicBezTo>
                    <a:cubicBezTo>
                      <a:pt x="282" y="58"/>
                      <a:pt x="283" y="57"/>
                      <a:pt x="285" y="56"/>
                    </a:cubicBezTo>
                    <a:cubicBezTo>
                      <a:pt x="287" y="55"/>
                      <a:pt x="288" y="55"/>
                      <a:pt x="289" y="54"/>
                    </a:cubicBezTo>
                    <a:cubicBezTo>
                      <a:pt x="291" y="53"/>
                      <a:pt x="291" y="51"/>
                      <a:pt x="289" y="48"/>
                    </a:cubicBezTo>
                    <a:cubicBezTo>
                      <a:pt x="282" y="48"/>
                      <a:pt x="282" y="48"/>
                      <a:pt x="282" y="48"/>
                    </a:cubicBezTo>
                    <a:close/>
                    <a:moveTo>
                      <a:pt x="308" y="61"/>
                    </a:moveTo>
                    <a:cubicBezTo>
                      <a:pt x="302" y="64"/>
                      <a:pt x="302" y="64"/>
                      <a:pt x="302" y="64"/>
                    </a:cubicBezTo>
                    <a:cubicBezTo>
                      <a:pt x="301" y="66"/>
                      <a:pt x="301" y="68"/>
                      <a:pt x="300" y="71"/>
                    </a:cubicBezTo>
                    <a:cubicBezTo>
                      <a:pt x="299" y="74"/>
                      <a:pt x="298" y="76"/>
                      <a:pt x="298" y="77"/>
                    </a:cubicBezTo>
                    <a:cubicBezTo>
                      <a:pt x="298" y="77"/>
                      <a:pt x="298" y="78"/>
                      <a:pt x="298" y="78"/>
                    </a:cubicBezTo>
                    <a:cubicBezTo>
                      <a:pt x="299" y="80"/>
                      <a:pt x="299" y="81"/>
                      <a:pt x="299" y="82"/>
                    </a:cubicBezTo>
                    <a:cubicBezTo>
                      <a:pt x="297" y="86"/>
                      <a:pt x="293" y="90"/>
                      <a:pt x="287" y="93"/>
                    </a:cubicBezTo>
                    <a:cubicBezTo>
                      <a:pt x="287" y="93"/>
                      <a:pt x="287" y="93"/>
                      <a:pt x="286" y="93"/>
                    </a:cubicBezTo>
                    <a:cubicBezTo>
                      <a:pt x="283" y="95"/>
                      <a:pt x="282" y="95"/>
                      <a:pt x="282" y="94"/>
                    </a:cubicBezTo>
                    <a:cubicBezTo>
                      <a:pt x="282" y="94"/>
                      <a:pt x="282" y="94"/>
                      <a:pt x="283" y="93"/>
                    </a:cubicBezTo>
                    <a:cubicBezTo>
                      <a:pt x="289" y="84"/>
                      <a:pt x="293" y="75"/>
                      <a:pt x="295" y="66"/>
                    </a:cubicBezTo>
                    <a:cubicBezTo>
                      <a:pt x="297" y="58"/>
                      <a:pt x="298" y="48"/>
                      <a:pt x="297" y="36"/>
                    </a:cubicBezTo>
                    <a:cubicBezTo>
                      <a:pt x="297" y="35"/>
                      <a:pt x="298" y="34"/>
                      <a:pt x="299" y="34"/>
                    </a:cubicBezTo>
                    <a:cubicBezTo>
                      <a:pt x="302" y="33"/>
                      <a:pt x="306" y="31"/>
                      <a:pt x="312" y="30"/>
                    </a:cubicBezTo>
                    <a:cubicBezTo>
                      <a:pt x="314" y="29"/>
                      <a:pt x="315" y="29"/>
                      <a:pt x="316" y="29"/>
                    </a:cubicBezTo>
                    <a:cubicBezTo>
                      <a:pt x="320" y="27"/>
                      <a:pt x="323" y="25"/>
                      <a:pt x="325" y="23"/>
                    </a:cubicBezTo>
                    <a:cubicBezTo>
                      <a:pt x="328" y="26"/>
                      <a:pt x="329" y="30"/>
                      <a:pt x="329" y="33"/>
                    </a:cubicBezTo>
                    <a:cubicBezTo>
                      <a:pt x="329" y="34"/>
                      <a:pt x="328" y="34"/>
                      <a:pt x="326" y="35"/>
                    </a:cubicBezTo>
                    <a:cubicBezTo>
                      <a:pt x="325" y="36"/>
                      <a:pt x="324" y="36"/>
                      <a:pt x="324" y="36"/>
                    </a:cubicBezTo>
                    <a:cubicBezTo>
                      <a:pt x="323" y="37"/>
                      <a:pt x="318" y="39"/>
                      <a:pt x="312" y="40"/>
                    </a:cubicBezTo>
                    <a:cubicBezTo>
                      <a:pt x="309" y="40"/>
                      <a:pt x="307" y="41"/>
                      <a:pt x="307" y="41"/>
                    </a:cubicBezTo>
                    <a:cubicBezTo>
                      <a:pt x="305" y="46"/>
                      <a:pt x="303" y="50"/>
                      <a:pt x="303" y="53"/>
                    </a:cubicBezTo>
                    <a:cubicBezTo>
                      <a:pt x="303" y="54"/>
                      <a:pt x="304" y="54"/>
                      <a:pt x="305" y="54"/>
                    </a:cubicBezTo>
                    <a:cubicBezTo>
                      <a:pt x="315" y="51"/>
                      <a:pt x="325" y="48"/>
                      <a:pt x="335" y="46"/>
                    </a:cubicBezTo>
                    <a:cubicBezTo>
                      <a:pt x="336" y="45"/>
                      <a:pt x="337" y="46"/>
                      <a:pt x="337" y="46"/>
                    </a:cubicBezTo>
                    <a:cubicBezTo>
                      <a:pt x="339" y="50"/>
                      <a:pt x="341" y="54"/>
                      <a:pt x="342" y="58"/>
                    </a:cubicBezTo>
                    <a:cubicBezTo>
                      <a:pt x="342" y="59"/>
                      <a:pt x="342" y="60"/>
                      <a:pt x="341" y="61"/>
                    </a:cubicBezTo>
                    <a:cubicBezTo>
                      <a:pt x="340" y="60"/>
                      <a:pt x="339" y="60"/>
                      <a:pt x="338" y="60"/>
                    </a:cubicBezTo>
                    <a:cubicBezTo>
                      <a:pt x="337" y="61"/>
                      <a:pt x="336" y="61"/>
                      <a:pt x="336" y="61"/>
                    </a:cubicBezTo>
                    <a:cubicBezTo>
                      <a:pt x="333" y="60"/>
                      <a:pt x="330" y="60"/>
                      <a:pt x="327" y="60"/>
                    </a:cubicBezTo>
                    <a:cubicBezTo>
                      <a:pt x="325" y="60"/>
                      <a:pt x="324" y="60"/>
                      <a:pt x="324" y="60"/>
                    </a:cubicBezTo>
                    <a:cubicBezTo>
                      <a:pt x="322" y="71"/>
                      <a:pt x="321" y="82"/>
                      <a:pt x="322" y="92"/>
                    </a:cubicBezTo>
                    <a:cubicBezTo>
                      <a:pt x="322" y="94"/>
                      <a:pt x="322" y="95"/>
                      <a:pt x="322" y="95"/>
                    </a:cubicBezTo>
                    <a:cubicBezTo>
                      <a:pt x="322" y="96"/>
                      <a:pt x="321" y="97"/>
                      <a:pt x="321" y="100"/>
                    </a:cubicBezTo>
                    <a:cubicBezTo>
                      <a:pt x="320" y="103"/>
                      <a:pt x="320" y="106"/>
                      <a:pt x="320" y="107"/>
                    </a:cubicBezTo>
                    <a:cubicBezTo>
                      <a:pt x="320" y="109"/>
                      <a:pt x="320" y="111"/>
                      <a:pt x="321" y="115"/>
                    </a:cubicBezTo>
                    <a:cubicBezTo>
                      <a:pt x="321" y="117"/>
                      <a:pt x="322" y="118"/>
                      <a:pt x="322" y="119"/>
                    </a:cubicBezTo>
                    <a:cubicBezTo>
                      <a:pt x="322" y="120"/>
                      <a:pt x="321" y="121"/>
                      <a:pt x="320" y="121"/>
                    </a:cubicBezTo>
                    <a:cubicBezTo>
                      <a:pt x="317" y="121"/>
                      <a:pt x="315" y="121"/>
                      <a:pt x="314" y="120"/>
                    </a:cubicBezTo>
                    <a:cubicBezTo>
                      <a:pt x="314" y="116"/>
                      <a:pt x="313" y="111"/>
                      <a:pt x="313" y="105"/>
                    </a:cubicBezTo>
                    <a:cubicBezTo>
                      <a:pt x="313" y="100"/>
                      <a:pt x="313" y="94"/>
                      <a:pt x="313" y="88"/>
                    </a:cubicBezTo>
                    <a:cubicBezTo>
                      <a:pt x="313" y="83"/>
                      <a:pt x="313" y="76"/>
                      <a:pt x="312" y="66"/>
                    </a:cubicBezTo>
                    <a:cubicBezTo>
                      <a:pt x="312" y="62"/>
                      <a:pt x="310" y="60"/>
                      <a:pt x="308" y="61"/>
                    </a:cubicBezTo>
                    <a:close/>
                    <a:moveTo>
                      <a:pt x="260" y="90"/>
                    </a:moveTo>
                    <a:cubicBezTo>
                      <a:pt x="261" y="85"/>
                      <a:pt x="261" y="81"/>
                      <a:pt x="261" y="77"/>
                    </a:cubicBezTo>
                    <a:cubicBezTo>
                      <a:pt x="261" y="77"/>
                      <a:pt x="262" y="76"/>
                      <a:pt x="263" y="76"/>
                    </a:cubicBezTo>
                    <a:cubicBezTo>
                      <a:pt x="265" y="76"/>
                      <a:pt x="267" y="76"/>
                      <a:pt x="269" y="75"/>
                    </a:cubicBezTo>
                    <a:cubicBezTo>
                      <a:pt x="271" y="82"/>
                      <a:pt x="271" y="87"/>
                      <a:pt x="269" y="92"/>
                    </a:cubicBezTo>
                    <a:cubicBezTo>
                      <a:pt x="269" y="93"/>
                      <a:pt x="269" y="93"/>
                      <a:pt x="267" y="93"/>
                    </a:cubicBezTo>
                    <a:cubicBezTo>
                      <a:pt x="267" y="93"/>
                      <a:pt x="265" y="93"/>
                      <a:pt x="263" y="92"/>
                    </a:cubicBezTo>
                    <a:cubicBezTo>
                      <a:pt x="262" y="92"/>
                      <a:pt x="261" y="92"/>
                      <a:pt x="261" y="92"/>
                    </a:cubicBezTo>
                    <a:cubicBezTo>
                      <a:pt x="261" y="92"/>
                      <a:pt x="260" y="91"/>
                      <a:pt x="260" y="91"/>
                    </a:cubicBezTo>
                    <a:cubicBezTo>
                      <a:pt x="260" y="91"/>
                      <a:pt x="260" y="91"/>
                      <a:pt x="260" y="90"/>
                    </a:cubicBezTo>
                    <a:close/>
                  </a:path>
                </a:pathLst>
              </a:custGeom>
              <a:grpFill/>
              <a:ln>
                <a:noFill/>
              </a:ln>
            </p:spPr>
            <p:txBody>
              <a:bodyPr anchor="ctr"/>
              <a:lstStyle/>
              <a:p>
                <a:pPr algn="ctr"/>
                <a:endParaRPr/>
              </a:p>
            </p:txBody>
          </p:sp>
          <p:sp>
            <p:nvSpPr>
              <p:cNvPr id="64" name="îślïḓè">
                <a:extLst>
                  <a:ext uri="{FF2B5EF4-FFF2-40B4-BE49-F238E27FC236}">
                    <a16:creationId xmlns:a16="http://schemas.microsoft.com/office/drawing/2014/main" id="{8D17CE66-1830-DA61-2A66-2C8CA376EAAE}"/>
                  </a:ext>
                </a:extLst>
              </p:cNvPr>
              <p:cNvSpPr/>
              <p:nvPr/>
            </p:nvSpPr>
            <p:spPr bwMode="auto">
              <a:xfrm>
                <a:off x="2565401" y="2881313"/>
                <a:ext cx="1050925" cy="1093788"/>
              </a:xfrm>
              <a:prstGeom prst="ellipse">
                <a:avLst/>
              </a:prstGeom>
              <a:noFill/>
              <a:ln w="14288" cap="flat">
                <a:solidFill>
                  <a:schemeClr val="accent1"/>
                </a:solidFill>
                <a:prstDash val="solid"/>
                <a:round/>
                <a:headEnd/>
                <a:tailEnd/>
              </a:ln>
            </p:spPr>
            <p:txBody>
              <a:bodyPr anchor="ctr"/>
              <a:lstStyle/>
              <a:p>
                <a:pPr algn="ctr"/>
                <a:endParaRPr/>
              </a:p>
            </p:txBody>
          </p:sp>
          <p:sp>
            <p:nvSpPr>
              <p:cNvPr id="65" name="ïṡliḓe">
                <a:extLst>
                  <a:ext uri="{FF2B5EF4-FFF2-40B4-BE49-F238E27FC236}">
                    <a16:creationId xmlns:a16="http://schemas.microsoft.com/office/drawing/2014/main" id="{5E8A53DD-16A9-9858-A599-4C2F4856C3C2}"/>
                  </a:ext>
                </a:extLst>
              </p:cNvPr>
              <p:cNvSpPr/>
              <p:nvPr/>
            </p:nvSpPr>
            <p:spPr bwMode="auto">
              <a:xfrm>
                <a:off x="2451101" y="2881313"/>
                <a:ext cx="1277938" cy="1093788"/>
              </a:xfrm>
              <a:prstGeom prst="ellipse">
                <a:avLst/>
              </a:prstGeom>
              <a:noFill/>
              <a:ln w="15875" cap="flat">
                <a:solidFill>
                  <a:schemeClr val="accent1"/>
                </a:solidFill>
                <a:prstDash val="solid"/>
                <a:round/>
                <a:headEnd/>
                <a:tailEnd/>
              </a:ln>
            </p:spPr>
            <p:txBody>
              <a:bodyPr anchor="ctr"/>
              <a:lstStyle/>
              <a:p>
                <a:pPr algn="ctr"/>
                <a:endParaRPr/>
              </a:p>
            </p:txBody>
          </p:sp>
          <p:sp>
            <p:nvSpPr>
              <p:cNvPr id="66" name="íšḻíḋé">
                <a:extLst>
                  <a:ext uri="{FF2B5EF4-FFF2-40B4-BE49-F238E27FC236}">
                    <a16:creationId xmlns:a16="http://schemas.microsoft.com/office/drawing/2014/main" id="{4485DF09-EAA3-17E3-9BD2-78CCE4474746}"/>
                  </a:ext>
                </a:extLst>
              </p:cNvPr>
              <p:cNvSpPr/>
              <p:nvPr/>
            </p:nvSpPr>
            <p:spPr bwMode="auto">
              <a:xfrm>
                <a:off x="2727326" y="2957513"/>
                <a:ext cx="727075" cy="20638"/>
              </a:xfrm>
              <a:custGeom>
                <a:avLst/>
                <a:gdLst>
                  <a:gd name="T0" fmla="*/ 879 w 928"/>
                  <a:gd name="T1" fmla="*/ 0 h 27"/>
                  <a:gd name="T2" fmla="*/ 928 w 928"/>
                  <a:gd name="T3" fmla="*/ 27 h 27"/>
                  <a:gd name="T4" fmla="*/ 0 w 928"/>
                  <a:gd name="T5" fmla="*/ 27 h 27"/>
                  <a:gd name="T6" fmla="*/ 49 w 928"/>
                  <a:gd name="T7" fmla="*/ 0 h 27"/>
                  <a:gd name="T8" fmla="*/ 879 w 928"/>
                  <a:gd name="T9" fmla="*/ 0 h 27"/>
                </a:gdLst>
                <a:ahLst/>
                <a:cxnLst>
                  <a:cxn ang="0">
                    <a:pos x="T0" y="T1"/>
                  </a:cxn>
                  <a:cxn ang="0">
                    <a:pos x="T2" y="T3"/>
                  </a:cxn>
                  <a:cxn ang="0">
                    <a:pos x="T4" y="T5"/>
                  </a:cxn>
                  <a:cxn ang="0">
                    <a:pos x="T6" y="T7"/>
                  </a:cxn>
                  <a:cxn ang="0">
                    <a:pos x="T8" y="T9"/>
                  </a:cxn>
                </a:cxnLst>
                <a:rect l="0" t="0" r="r" b="b"/>
                <a:pathLst>
                  <a:path w="928" h="27">
                    <a:moveTo>
                      <a:pt x="879" y="0"/>
                    </a:moveTo>
                    <a:cubicBezTo>
                      <a:pt x="895" y="8"/>
                      <a:pt x="912" y="17"/>
                      <a:pt x="928" y="27"/>
                    </a:cubicBezTo>
                    <a:cubicBezTo>
                      <a:pt x="0" y="27"/>
                      <a:pt x="0" y="27"/>
                      <a:pt x="0" y="27"/>
                    </a:cubicBezTo>
                    <a:cubicBezTo>
                      <a:pt x="16" y="17"/>
                      <a:pt x="32" y="8"/>
                      <a:pt x="49" y="0"/>
                    </a:cubicBezTo>
                    <a:lnTo>
                      <a:pt x="879" y="0"/>
                    </a:lnTo>
                    <a:close/>
                  </a:path>
                </a:pathLst>
              </a:custGeom>
              <a:grpFill/>
              <a:ln>
                <a:noFill/>
              </a:ln>
            </p:spPr>
            <p:txBody>
              <a:bodyPr anchor="ctr"/>
              <a:lstStyle/>
              <a:p>
                <a:pPr algn="ctr"/>
                <a:endParaRPr/>
              </a:p>
            </p:txBody>
          </p:sp>
          <p:sp>
            <p:nvSpPr>
              <p:cNvPr id="67" name="îṡliḑè">
                <a:extLst>
                  <a:ext uri="{FF2B5EF4-FFF2-40B4-BE49-F238E27FC236}">
                    <a16:creationId xmlns:a16="http://schemas.microsoft.com/office/drawing/2014/main" id="{5C49F938-1392-124C-3998-FD2ABEC5A2F8}"/>
                  </a:ext>
                </a:extLst>
              </p:cNvPr>
              <p:cNvSpPr/>
              <p:nvPr/>
            </p:nvSpPr>
            <p:spPr bwMode="auto">
              <a:xfrm>
                <a:off x="2735263" y="3881438"/>
                <a:ext cx="711200" cy="22225"/>
              </a:xfrm>
              <a:custGeom>
                <a:avLst/>
                <a:gdLst>
                  <a:gd name="T0" fmla="*/ 908 w 908"/>
                  <a:gd name="T1" fmla="*/ 0 h 27"/>
                  <a:gd name="T2" fmla="*/ 857 w 908"/>
                  <a:gd name="T3" fmla="*/ 27 h 27"/>
                  <a:gd name="T4" fmla="*/ 51 w 908"/>
                  <a:gd name="T5" fmla="*/ 27 h 27"/>
                  <a:gd name="T6" fmla="*/ 0 w 908"/>
                  <a:gd name="T7" fmla="*/ 0 h 27"/>
                  <a:gd name="T8" fmla="*/ 908 w 908"/>
                  <a:gd name="T9" fmla="*/ 0 h 27"/>
                </a:gdLst>
                <a:ahLst/>
                <a:cxnLst>
                  <a:cxn ang="0">
                    <a:pos x="T0" y="T1"/>
                  </a:cxn>
                  <a:cxn ang="0">
                    <a:pos x="T2" y="T3"/>
                  </a:cxn>
                  <a:cxn ang="0">
                    <a:pos x="T4" y="T5"/>
                  </a:cxn>
                  <a:cxn ang="0">
                    <a:pos x="T6" y="T7"/>
                  </a:cxn>
                  <a:cxn ang="0">
                    <a:pos x="T8" y="T9"/>
                  </a:cxn>
                </a:cxnLst>
                <a:rect l="0" t="0" r="r" b="b"/>
                <a:pathLst>
                  <a:path w="908" h="27">
                    <a:moveTo>
                      <a:pt x="908" y="0"/>
                    </a:moveTo>
                    <a:cubicBezTo>
                      <a:pt x="891" y="9"/>
                      <a:pt x="874" y="18"/>
                      <a:pt x="857" y="27"/>
                    </a:cubicBezTo>
                    <a:cubicBezTo>
                      <a:pt x="51" y="27"/>
                      <a:pt x="51" y="27"/>
                      <a:pt x="51" y="27"/>
                    </a:cubicBezTo>
                    <a:cubicBezTo>
                      <a:pt x="33" y="18"/>
                      <a:pt x="16" y="9"/>
                      <a:pt x="0" y="0"/>
                    </a:cubicBezTo>
                    <a:lnTo>
                      <a:pt x="908" y="0"/>
                    </a:lnTo>
                    <a:close/>
                  </a:path>
                </a:pathLst>
              </a:custGeom>
              <a:grpFill/>
              <a:ln>
                <a:noFill/>
              </a:ln>
            </p:spPr>
            <p:txBody>
              <a:bodyPr anchor="ctr"/>
              <a:lstStyle/>
              <a:p>
                <a:pPr algn="ctr"/>
                <a:endParaRPr/>
              </a:p>
            </p:txBody>
          </p:sp>
        </p:grpSp>
      </p:grpSp>
      <p:sp>
        <p:nvSpPr>
          <p:cNvPr id="109" name="文本框 108">
            <a:extLst>
              <a:ext uri="{FF2B5EF4-FFF2-40B4-BE49-F238E27FC236}">
                <a16:creationId xmlns:a16="http://schemas.microsoft.com/office/drawing/2014/main" id="{8B32A6DD-F101-AA9D-A010-5A174091AC22}"/>
              </a:ext>
            </a:extLst>
          </p:cNvPr>
          <p:cNvSpPr txBox="1"/>
          <p:nvPr/>
        </p:nvSpPr>
        <p:spPr>
          <a:xfrm>
            <a:off x="279947" y="6298616"/>
            <a:ext cx="1932601" cy="307777"/>
          </a:xfrm>
          <a:prstGeom prst="rect">
            <a:avLst/>
          </a:prstGeom>
          <a:noFill/>
        </p:spPr>
        <p:txBody>
          <a:bodyPr wrap="square" rtlCol="0">
            <a:spAutoFit/>
          </a:bodyPr>
          <a:lstStyle/>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明德  厚学  求是  创新</a:t>
            </a:r>
          </a:p>
        </p:txBody>
      </p:sp>
      <p:pic>
        <p:nvPicPr>
          <p:cNvPr id="110" name="Picture 2">
            <a:extLst>
              <a:ext uri="{FF2B5EF4-FFF2-40B4-BE49-F238E27FC236}">
                <a16:creationId xmlns:a16="http://schemas.microsoft.com/office/drawing/2014/main" id="{42720B78-3F13-CDDA-9741-320CF713C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8657" y="6049433"/>
            <a:ext cx="3684389" cy="638764"/>
          </a:xfrm>
          <a:prstGeom prst="rect">
            <a:avLst/>
          </a:prstGeom>
          <a:noFill/>
          <a:extLst>
            <a:ext uri="{909E8E84-426E-40DD-AFC4-6F175D3DCCD1}">
              <a14:hiddenFill xmlns:a14="http://schemas.microsoft.com/office/drawing/2010/main">
                <a:solidFill>
                  <a:srgbClr val="FFFFFF"/>
                </a:solidFill>
              </a14:hiddenFill>
            </a:ext>
          </a:extLst>
        </p:spPr>
      </p:pic>
      <p:sp>
        <p:nvSpPr>
          <p:cNvPr id="111" name="矩形 6">
            <a:extLst>
              <a:ext uri="{FF2B5EF4-FFF2-40B4-BE49-F238E27FC236}">
                <a16:creationId xmlns:a16="http://schemas.microsoft.com/office/drawing/2014/main" id="{A9D9A9C6-0E2E-7F61-5234-853F0F4D1B23}"/>
              </a:ext>
            </a:extLst>
          </p:cNvPr>
          <p:cNvSpPr/>
          <p:nvPr/>
        </p:nvSpPr>
        <p:spPr>
          <a:xfrm>
            <a:off x="4249773" y="694931"/>
            <a:ext cx="1133644" cy="1015663"/>
          </a:xfrm>
          <a:prstGeom prst="rect">
            <a:avLst/>
          </a:prstGeom>
          <a:noFill/>
        </p:spPr>
        <p:txBody>
          <a:bodyPr wrap="none" lIns="91440" tIns="45720" rIns="91440" bIns="45720">
            <a:spAutoFit/>
          </a:bodyPr>
          <a:lstStyle/>
          <a:p>
            <a:pPr algn="ctr"/>
            <a:r>
              <a:rPr lang="en-US" altLang="zh-CN" sz="6000" b="1" cap="none" spc="0" dirty="0">
                <a:ln w="0"/>
                <a:solidFill>
                  <a:srgbClr val="203864"/>
                </a:solidFill>
                <a:effectLst/>
                <a:latin typeface="微软雅黑" panose="020B0503020204020204" pitchFamily="34" charset="-122"/>
                <a:ea typeface="微软雅黑" panose="020B0503020204020204" pitchFamily="34" charset="-122"/>
              </a:rPr>
              <a:t>02</a:t>
            </a:r>
          </a:p>
        </p:txBody>
      </p:sp>
      <p:sp>
        <p:nvSpPr>
          <p:cNvPr id="112" name="文本框 8">
            <a:extLst>
              <a:ext uri="{FF2B5EF4-FFF2-40B4-BE49-F238E27FC236}">
                <a16:creationId xmlns:a16="http://schemas.microsoft.com/office/drawing/2014/main" id="{5BE8C833-B87C-626A-C6F5-B01D5AD34144}"/>
              </a:ext>
            </a:extLst>
          </p:cNvPr>
          <p:cNvSpPr txBox="1"/>
          <p:nvPr/>
        </p:nvSpPr>
        <p:spPr>
          <a:xfrm>
            <a:off x="5804340" y="673920"/>
            <a:ext cx="3684389" cy="1015663"/>
          </a:xfrm>
          <a:prstGeom prst="rect">
            <a:avLst/>
          </a:prstGeom>
          <a:noFill/>
        </p:spPr>
        <p:txBody>
          <a:bodyPr wrap="square">
            <a:spAutoFit/>
          </a:bodyPr>
          <a:lstStyle/>
          <a:p>
            <a:pPr fontAlgn="base">
              <a:spcBef>
                <a:spcPct val="0"/>
              </a:spcBef>
              <a:spcAft>
                <a:spcPct val="0"/>
              </a:spcAft>
            </a:pPr>
            <a:r>
              <a:rPr lang="zh-CN" altLang="en-US" sz="6000" b="1" dirty="0">
                <a:latin typeface="微软雅黑" panose="020B0503020204020204" pitchFamily="34" charset="-122"/>
                <a:ea typeface="微软雅黑" panose="020B0503020204020204" pitchFamily="34" charset="-122"/>
              </a:rPr>
              <a:t>关键理论</a:t>
            </a:r>
          </a:p>
        </p:txBody>
      </p:sp>
      <p:sp>
        <p:nvSpPr>
          <p:cNvPr id="121" name="矩形 120">
            <a:extLst>
              <a:ext uri="{FF2B5EF4-FFF2-40B4-BE49-F238E27FC236}">
                <a16:creationId xmlns:a16="http://schemas.microsoft.com/office/drawing/2014/main" id="{626F391B-1D96-127A-2717-D7E81C6F058B}"/>
              </a:ext>
            </a:extLst>
          </p:cNvPr>
          <p:cNvSpPr/>
          <p:nvPr/>
        </p:nvSpPr>
        <p:spPr>
          <a:xfrm>
            <a:off x="0" y="1899731"/>
            <a:ext cx="12192000" cy="3767643"/>
          </a:xfrm>
          <a:prstGeom prst="rect">
            <a:avLst/>
          </a:prstGeom>
          <a:solidFill>
            <a:srgbClr val="013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2" name="组合 121">
            <a:extLst>
              <a:ext uri="{FF2B5EF4-FFF2-40B4-BE49-F238E27FC236}">
                <a16:creationId xmlns:a16="http://schemas.microsoft.com/office/drawing/2014/main" id="{4C3E4B56-1FCE-67FF-D4AD-DC8FC7988A5D}"/>
              </a:ext>
            </a:extLst>
          </p:cNvPr>
          <p:cNvGrpSpPr/>
          <p:nvPr/>
        </p:nvGrpSpPr>
        <p:grpSpPr>
          <a:xfrm>
            <a:off x="5117204" y="2816153"/>
            <a:ext cx="3797509" cy="523220"/>
            <a:chOff x="3276600" y="3574415"/>
            <a:chExt cx="3032928" cy="417877"/>
          </a:xfrm>
        </p:grpSpPr>
        <p:grpSp>
          <p:nvGrpSpPr>
            <p:cNvPr id="123" name="Group 10">
              <a:extLst>
                <a:ext uri="{FF2B5EF4-FFF2-40B4-BE49-F238E27FC236}">
                  <a16:creationId xmlns:a16="http://schemas.microsoft.com/office/drawing/2014/main" id="{2D1E6341-97FC-01BA-255F-AC139597812C}"/>
                </a:ext>
              </a:extLst>
            </p:cNvPr>
            <p:cNvGrpSpPr>
              <a:grpSpLocks/>
            </p:cNvGrpSpPr>
            <p:nvPr/>
          </p:nvGrpSpPr>
          <p:grpSpPr bwMode="auto">
            <a:xfrm>
              <a:off x="3276600" y="3649663"/>
              <a:ext cx="282575" cy="282575"/>
              <a:chOff x="0" y="0"/>
              <a:chExt cx="2494" cy="2494"/>
            </a:xfrm>
          </p:grpSpPr>
          <p:sp>
            <p:nvSpPr>
              <p:cNvPr id="125" name="AutoShape 11">
                <a:extLst>
                  <a:ext uri="{FF2B5EF4-FFF2-40B4-BE49-F238E27FC236}">
                    <a16:creationId xmlns:a16="http://schemas.microsoft.com/office/drawing/2014/main" id="{CFB882A3-A375-EA62-782A-1087C8DDE9C2}"/>
                  </a:ext>
                </a:extLst>
              </p:cNvPr>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bg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solidFill>
                    <a:schemeClr val="accent2"/>
                  </a:solidFill>
                </a:endParaRPr>
              </a:p>
            </p:txBody>
          </p:sp>
          <p:sp>
            <p:nvSpPr>
              <p:cNvPr id="126" name="AutoShape 12">
                <a:extLst>
                  <a:ext uri="{FF2B5EF4-FFF2-40B4-BE49-F238E27FC236}">
                    <a16:creationId xmlns:a16="http://schemas.microsoft.com/office/drawing/2014/main" id="{E981EFB6-05DB-606A-18B8-423EE14A1662}"/>
                  </a:ext>
                </a:extLst>
              </p:cNvPr>
              <p:cNvSpPr>
                <a:spLocks noChangeArrowheads="1"/>
              </p:cNvSpPr>
              <p:nvPr/>
            </p:nvSpPr>
            <p:spPr bwMode="auto">
              <a:xfrm rot="5400000">
                <a:off x="646" y="574"/>
                <a:ext cx="1632" cy="1283"/>
              </a:xfrm>
              <a:prstGeom prst="triangle">
                <a:avLst>
                  <a:gd name="adj" fmla="val 5000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solidFill>
                    <a:schemeClr val="accent2"/>
                  </a:solidFill>
                </a:endParaRPr>
              </a:p>
            </p:txBody>
          </p:sp>
        </p:grpSp>
        <p:sp>
          <p:nvSpPr>
            <p:cNvPr id="124" name="Text Box 13">
              <a:extLst>
                <a:ext uri="{FF2B5EF4-FFF2-40B4-BE49-F238E27FC236}">
                  <a16:creationId xmlns:a16="http://schemas.microsoft.com/office/drawing/2014/main" id="{0A502601-04DB-1C7F-3956-CD50E9468C6C}"/>
                </a:ext>
              </a:extLst>
            </p:cNvPr>
            <p:cNvSpPr txBox="1">
              <a:spLocks noChangeArrowheads="1"/>
            </p:cNvSpPr>
            <p:nvPr/>
          </p:nvSpPr>
          <p:spPr bwMode="auto">
            <a:xfrm>
              <a:off x="3625850" y="3574415"/>
              <a:ext cx="2683678" cy="41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chemeClr val="bg1"/>
                  </a:solidFill>
                  <a:ea typeface="微软雅黑" pitchFamily="34" charset="-122"/>
                </a:rPr>
                <a:t>B</a:t>
              </a:r>
              <a:r>
                <a:rPr lang="zh-CN" altLang="en-US" sz="2800" b="1" dirty="0">
                  <a:solidFill>
                    <a:schemeClr val="bg1"/>
                  </a:solidFill>
                  <a:ea typeface="微软雅黑" pitchFamily="34" charset="-122"/>
                </a:rPr>
                <a:t>样条与</a:t>
              </a:r>
              <a:r>
                <a:rPr lang="en-US" altLang="zh-CN" sz="2800" b="1" dirty="0">
                  <a:solidFill>
                    <a:schemeClr val="bg1"/>
                  </a:solidFill>
                  <a:ea typeface="微软雅黑" pitchFamily="34" charset="-122"/>
                </a:rPr>
                <a:t>NURBS</a:t>
              </a:r>
              <a:r>
                <a:rPr lang="zh-CN" altLang="en-US" sz="2800" b="1" dirty="0">
                  <a:solidFill>
                    <a:schemeClr val="bg1"/>
                  </a:solidFill>
                  <a:ea typeface="微软雅黑" pitchFamily="34" charset="-122"/>
                </a:rPr>
                <a:t>理论</a:t>
              </a:r>
            </a:p>
          </p:txBody>
        </p:sp>
      </p:grpSp>
      <p:grpSp>
        <p:nvGrpSpPr>
          <p:cNvPr id="127" name="组合 126">
            <a:extLst>
              <a:ext uri="{FF2B5EF4-FFF2-40B4-BE49-F238E27FC236}">
                <a16:creationId xmlns:a16="http://schemas.microsoft.com/office/drawing/2014/main" id="{2830F13F-1DB2-5233-88FB-694349F24172}"/>
              </a:ext>
            </a:extLst>
          </p:cNvPr>
          <p:cNvGrpSpPr/>
          <p:nvPr/>
        </p:nvGrpSpPr>
        <p:grpSpPr>
          <a:xfrm>
            <a:off x="5086999" y="3609446"/>
            <a:ext cx="5648975" cy="523220"/>
            <a:chOff x="3276600" y="3573150"/>
            <a:chExt cx="4511630" cy="417877"/>
          </a:xfrm>
        </p:grpSpPr>
        <p:grpSp>
          <p:nvGrpSpPr>
            <p:cNvPr id="128" name="Group 10">
              <a:extLst>
                <a:ext uri="{FF2B5EF4-FFF2-40B4-BE49-F238E27FC236}">
                  <a16:creationId xmlns:a16="http://schemas.microsoft.com/office/drawing/2014/main" id="{DA887FBB-7614-99A2-3092-6685CD43D134}"/>
                </a:ext>
              </a:extLst>
            </p:cNvPr>
            <p:cNvGrpSpPr>
              <a:grpSpLocks/>
            </p:cNvGrpSpPr>
            <p:nvPr/>
          </p:nvGrpSpPr>
          <p:grpSpPr bwMode="auto">
            <a:xfrm>
              <a:off x="3276600" y="3649663"/>
              <a:ext cx="282575" cy="282575"/>
              <a:chOff x="0" y="0"/>
              <a:chExt cx="2494" cy="2494"/>
            </a:xfrm>
          </p:grpSpPr>
          <p:sp>
            <p:nvSpPr>
              <p:cNvPr id="130" name="AutoShape 11">
                <a:extLst>
                  <a:ext uri="{FF2B5EF4-FFF2-40B4-BE49-F238E27FC236}">
                    <a16:creationId xmlns:a16="http://schemas.microsoft.com/office/drawing/2014/main" id="{C04DC888-B67F-1F5A-E09B-D33FEBB347B1}"/>
                  </a:ext>
                </a:extLst>
              </p:cNvPr>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solidFill>
                    <a:schemeClr val="accent2"/>
                  </a:solidFill>
                </a:endParaRPr>
              </a:p>
            </p:txBody>
          </p:sp>
          <p:sp>
            <p:nvSpPr>
              <p:cNvPr id="131" name="AutoShape 12">
                <a:extLst>
                  <a:ext uri="{FF2B5EF4-FFF2-40B4-BE49-F238E27FC236}">
                    <a16:creationId xmlns:a16="http://schemas.microsoft.com/office/drawing/2014/main" id="{A1D4685E-39B6-071E-BD1F-6DBF8B2C94B0}"/>
                  </a:ext>
                </a:extLst>
              </p:cNvPr>
              <p:cNvSpPr>
                <a:spLocks noChangeArrowheads="1"/>
              </p:cNvSpPr>
              <p:nvPr/>
            </p:nvSpPr>
            <p:spPr bwMode="auto">
              <a:xfrm rot="5400000">
                <a:off x="646" y="574"/>
                <a:ext cx="1632" cy="1283"/>
              </a:xfrm>
              <a:prstGeom prst="triangle">
                <a:avLst>
                  <a:gd name="adj" fmla="val 5000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solidFill>
                    <a:schemeClr val="accent2"/>
                  </a:solidFill>
                </a:endParaRPr>
              </a:p>
            </p:txBody>
          </p:sp>
        </p:grpSp>
        <p:sp>
          <p:nvSpPr>
            <p:cNvPr id="129" name="Text Box 13">
              <a:extLst>
                <a:ext uri="{FF2B5EF4-FFF2-40B4-BE49-F238E27FC236}">
                  <a16:creationId xmlns:a16="http://schemas.microsoft.com/office/drawing/2014/main" id="{9D67AED3-B286-973D-C54D-C0EBD31AE140}"/>
                </a:ext>
              </a:extLst>
            </p:cNvPr>
            <p:cNvSpPr txBox="1">
              <a:spLocks noChangeArrowheads="1"/>
            </p:cNvSpPr>
            <p:nvPr/>
          </p:nvSpPr>
          <p:spPr bwMode="auto">
            <a:xfrm>
              <a:off x="3625849" y="3573150"/>
              <a:ext cx="4162381" cy="41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变密度法的等几何拓扑优化理论</a:t>
              </a:r>
            </a:p>
          </p:txBody>
        </p:sp>
      </p:grpSp>
      <p:sp>
        <p:nvSpPr>
          <p:cNvPr id="143" name="Freeform 27">
            <a:extLst>
              <a:ext uri="{FF2B5EF4-FFF2-40B4-BE49-F238E27FC236}">
                <a16:creationId xmlns:a16="http://schemas.microsoft.com/office/drawing/2014/main" id="{717E9985-9F0F-2D12-B805-A06590843B8E}"/>
              </a:ext>
            </a:extLst>
          </p:cNvPr>
          <p:cNvSpPr/>
          <p:nvPr/>
        </p:nvSpPr>
        <p:spPr>
          <a:xfrm>
            <a:off x="1456026" y="2618788"/>
            <a:ext cx="2180510" cy="2199707"/>
          </a:xfrm>
          <a:custGeom>
            <a:avLst/>
            <a:gdLst/>
            <a:ahLst/>
            <a:cxnLst>
              <a:cxn ang="0">
                <a:pos x="wd2" y="hd2"/>
              </a:cxn>
              <a:cxn ang="5400000">
                <a:pos x="wd2" y="hd2"/>
              </a:cxn>
              <a:cxn ang="10800000">
                <a:pos x="wd2" y="hd2"/>
              </a:cxn>
              <a:cxn ang="16200000">
                <a:pos x="wd2" y="hd2"/>
              </a:cxn>
            </a:cxnLst>
            <a:rect l="0" t="0" r="r" b="b"/>
            <a:pathLst>
              <a:path w="20792" h="20761" extrusionOk="0">
                <a:moveTo>
                  <a:pt x="20241" y="17586"/>
                </a:moveTo>
                <a:cubicBezTo>
                  <a:pt x="14805" y="12186"/>
                  <a:pt x="14805" y="12186"/>
                  <a:pt x="14805" y="12186"/>
                </a:cubicBezTo>
                <a:cubicBezTo>
                  <a:pt x="14364" y="11748"/>
                  <a:pt x="13923" y="11602"/>
                  <a:pt x="13335" y="11602"/>
                </a:cubicBezTo>
                <a:cubicBezTo>
                  <a:pt x="12160" y="10289"/>
                  <a:pt x="12160" y="10289"/>
                  <a:pt x="12160" y="10289"/>
                </a:cubicBezTo>
                <a:cubicBezTo>
                  <a:pt x="13923" y="7808"/>
                  <a:pt x="13629" y="4159"/>
                  <a:pt x="11278" y="1970"/>
                </a:cubicBezTo>
                <a:cubicBezTo>
                  <a:pt x="8780" y="-657"/>
                  <a:pt x="4519" y="-657"/>
                  <a:pt x="1874" y="1970"/>
                </a:cubicBezTo>
                <a:cubicBezTo>
                  <a:pt x="-624" y="4451"/>
                  <a:pt x="-624" y="8684"/>
                  <a:pt x="1874" y="11311"/>
                </a:cubicBezTo>
                <a:cubicBezTo>
                  <a:pt x="4225" y="13500"/>
                  <a:pt x="7752" y="13792"/>
                  <a:pt x="10396" y="12040"/>
                </a:cubicBezTo>
                <a:cubicBezTo>
                  <a:pt x="11719" y="13354"/>
                  <a:pt x="11719" y="13354"/>
                  <a:pt x="11719" y="13354"/>
                </a:cubicBezTo>
                <a:cubicBezTo>
                  <a:pt x="11719" y="13792"/>
                  <a:pt x="11866" y="14229"/>
                  <a:pt x="12160" y="14667"/>
                </a:cubicBezTo>
                <a:cubicBezTo>
                  <a:pt x="17743" y="20213"/>
                  <a:pt x="17743" y="20213"/>
                  <a:pt x="17743" y="20213"/>
                </a:cubicBezTo>
                <a:cubicBezTo>
                  <a:pt x="18478" y="20943"/>
                  <a:pt x="19654" y="20943"/>
                  <a:pt x="20241" y="20213"/>
                </a:cubicBezTo>
                <a:cubicBezTo>
                  <a:pt x="20976" y="19484"/>
                  <a:pt x="20976" y="18316"/>
                  <a:pt x="20241" y="17586"/>
                </a:cubicBezTo>
                <a:close/>
                <a:moveTo>
                  <a:pt x="10103" y="9997"/>
                </a:moveTo>
                <a:cubicBezTo>
                  <a:pt x="8192" y="11894"/>
                  <a:pt x="5107" y="11894"/>
                  <a:pt x="3196" y="9997"/>
                </a:cubicBezTo>
                <a:cubicBezTo>
                  <a:pt x="1286" y="8100"/>
                  <a:pt x="1286" y="5035"/>
                  <a:pt x="3196" y="3284"/>
                </a:cubicBezTo>
                <a:cubicBezTo>
                  <a:pt x="5107" y="1386"/>
                  <a:pt x="8192" y="1386"/>
                  <a:pt x="10103" y="3284"/>
                </a:cubicBezTo>
                <a:cubicBezTo>
                  <a:pt x="12013" y="5035"/>
                  <a:pt x="12013" y="8100"/>
                  <a:pt x="10103" y="9997"/>
                </a:cubicBezTo>
                <a:close/>
                <a:moveTo>
                  <a:pt x="7164" y="3284"/>
                </a:moveTo>
                <a:cubicBezTo>
                  <a:pt x="5107" y="2846"/>
                  <a:pt x="2756" y="5035"/>
                  <a:pt x="3196" y="7078"/>
                </a:cubicBezTo>
                <a:cubicBezTo>
                  <a:pt x="3490" y="7954"/>
                  <a:pt x="4225" y="8246"/>
                  <a:pt x="4372" y="7954"/>
                </a:cubicBezTo>
                <a:cubicBezTo>
                  <a:pt x="4666" y="7662"/>
                  <a:pt x="4372" y="7224"/>
                  <a:pt x="4372" y="6786"/>
                </a:cubicBezTo>
                <a:cubicBezTo>
                  <a:pt x="4078" y="5473"/>
                  <a:pt x="5547" y="4013"/>
                  <a:pt x="6870" y="4305"/>
                </a:cubicBezTo>
                <a:cubicBezTo>
                  <a:pt x="7311" y="4451"/>
                  <a:pt x="7752" y="4597"/>
                  <a:pt x="8045" y="4451"/>
                </a:cubicBezTo>
                <a:cubicBezTo>
                  <a:pt x="8339" y="4159"/>
                  <a:pt x="7898" y="3429"/>
                  <a:pt x="7164" y="3284"/>
                </a:cubicBezTo>
                <a:close/>
              </a:path>
            </a:pathLst>
          </a:custGeom>
          <a:solidFill>
            <a:schemeClr val="bg1"/>
          </a:solidFill>
          <a:ln w="12700" cap="flat">
            <a:noFill/>
            <a:miter lim="400000"/>
          </a:ln>
          <a:effectLst>
            <a:outerShdw blurRad="50800" dist="63500" dir="5400000" algn="t" rotWithShape="0">
              <a:prstClr val="black">
                <a:alpha val="40000"/>
              </a:prstClr>
            </a:outerShdw>
          </a:effectLst>
        </p:spPr>
        <p:txBody>
          <a:bodyPr wrap="square" lIns="91439" tIns="91439" rIns="91439" bIns="91439" numCol="1" anchor="t">
            <a:noAutofit/>
          </a:bodyPr>
          <a:lstStyle/>
          <a:p>
            <a:endParaRPr>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spTree>
    <p:extLst>
      <p:ext uri="{BB962C8B-B14F-4D97-AF65-F5344CB8AC3E}">
        <p14:creationId xmlns:p14="http://schemas.microsoft.com/office/powerpoint/2010/main" val="981143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526DFAE1-9CA1-6E44-AD27-0B65800E98BB}"/>
              </a:ext>
            </a:extLst>
          </p:cNvPr>
          <p:cNvCxnSpPr>
            <a:cxnSpLocks/>
          </p:cNvCxnSpPr>
          <p:nvPr/>
        </p:nvCxnSpPr>
        <p:spPr>
          <a:xfrm flipV="1">
            <a:off x="1118200" y="685554"/>
            <a:ext cx="9955600" cy="14727"/>
          </a:xfrm>
          <a:prstGeom prst="line">
            <a:avLst/>
          </a:prstGeom>
          <a:ln w="22225" cap="rnd">
            <a:solidFill>
              <a:srgbClr val="334D7A"/>
            </a:solidFill>
            <a:round/>
            <a:headEnd type="none"/>
            <a:tailEnd type="ova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175D1F4C-BB95-111A-A222-300A8D9224DC}"/>
              </a:ext>
            </a:extLst>
          </p:cNvPr>
          <p:cNvGrpSpPr/>
          <p:nvPr/>
        </p:nvGrpSpPr>
        <p:grpSpPr>
          <a:xfrm>
            <a:off x="1108038" y="183027"/>
            <a:ext cx="525230" cy="517253"/>
            <a:chOff x="2480387" y="1419102"/>
            <a:chExt cx="442056" cy="435342"/>
          </a:xfrm>
        </p:grpSpPr>
        <p:sp>
          <p:nvSpPr>
            <p:cNvPr id="12" name="矩形 11">
              <a:extLst>
                <a:ext uri="{FF2B5EF4-FFF2-40B4-BE49-F238E27FC236}">
                  <a16:creationId xmlns:a16="http://schemas.microsoft.com/office/drawing/2014/main" id="{A8087D82-1CEC-13D2-1A69-89BF655450A0}"/>
                </a:ext>
              </a:extLst>
            </p:cNvPr>
            <p:cNvSpPr/>
            <p:nvPr/>
          </p:nvSpPr>
          <p:spPr>
            <a:xfrm>
              <a:off x="2596092" y="1419102"/>
              <a:ext cx="326351" cy="326351"/>
            </a:xfrm>
            <a:prstGeom prst="rect">
              <a:avLst/>
            </a:prstGeom>
            <a:noFill/>
            <a:ln>
              <a:solidFill>
                <a:srgbClr val="334D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 name="矩形 12">
              <a:extLst>
                <a:ext uri="{FF2B5EF4-FFF2-40B4-BE49-F238E27FC236}">
                  <a16:creationId xmlns:a16="http://schemas.microsoft.com/office/drawing/2014/main" id="{562EADB6-5A1F-DBC0-F508-5DFB3AB7837E}"/>
                </a:ext>
              </a:extLst>
            </p:cNvPr>
            <p:cNvSpPr/>
            <p:nvPr/>
          </p:nvSpPr>
          <p:spPr>
            <a:xfrm>
              <a:off x="2480387" y="1528093"/>
              <a:ext cx="326351" cy="326351"/>
            </a:xfrm>
            <a:prstGeom prst="rect">
              <a:avLst/>
            </a:prstGeom>
            <a:solidFill>
              <a:srgbClr val="2E4F64"/>
            </a:solidFill>
            <a:ln>
              <a:solidFill>
                <a:srgbClr val="334D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15" name="文本框 14"/>
          <p:cNvSpPr txBox="1"/>
          <p:nvPr/>
        </p:nvSpPr>
        <p:spPr>
          <a:xfrm>
            <a:off x="1633271" y="232334"/>
            <a:ext cx="4271897" cy="400110"/>
          </a:xfrm>
          <a:prstGeom prst="rect">
            <a:avLst/>
          </a:prstGeom>
          <a:noFill/>
        </p:spPr>
        <p:txBody>
          <a:bodyPr wrap="square" rtlCol="0">
            <a:spAutoFit/>
          </a:bodyPr>
          <a:lstStyle/>
          <a:p>
            <a:r>
              <a:rPr lang="en-US" altLang="zh-CN" sz="2000" b="1" dirty="0">
                <a:latin typeface="Times New Roman" panose="02020603050405020304" pitchFamily="18" charset="0"/>
                <a:ea typeface="微软雅黑" panose="020B0503020204020204" pitchFamily="34" charset="-122"/>
              </a:rPr>
              <a:t>B</a:t>
            </a:r>
            <a:r>
              <a:rPr lang="zh-CN" altLang="en-US" sz="2000" b="1" dirty="0">
                <a:latin typeface="Times New Roman" panose="02020603050405020304" pitchFamily="18" charset="0"/>
                <a:ea typeface="微软雅黑" panose="020B0503020204020204" pitchFamily="34" charset="-122"/>
              </a:rPr>
              <a:t>样条与</a:t>
            </a:r>
            <a:r>
              <a:rPr lang="en-US" altLang="zh-CN" sz="2000" b="1" dirty="0">
                <a:latin typeface="Times New Roman" panose="02020603050405020304" pitchFamily="18" charset="0"/>
                <a:ea typeface="微软雅黑" panose="020B0503020204020204" pitchFamily="34" charset="-122"/>
              </a:rPr>
              <a:t>NURBS</a:t>
            </a:r>
          </a:p>
        </p:txBody>
      </p:sp>
      <p:graphicFrame>
        <p:nvGraphicFramePr>
          <p:cNvPr id="2" name="对象 1">
            <a:extLst>
              <a:ext uri="{FF2B5EF4-FFF2-40B4-BE49-F238E27FC236}">
                <a16:creationId xmlns:a16="http://schemas.microsoft.com/office/drawing/2014/main" id="{84BF1985-EEA6-8769-1F49-8D6141E280EE}"/>
              </a:ext>
            </a:extLst>
          </p:cNvPr>
          <p:cNvGraphicFramePr>
            <a:graphicFrameLocks noChangeAspect="1"/>
          </p:cNvGraphicFramePr>
          <p:nvPr>
            <p:extLst>
              <p:ext uri="{D42A27DB-BD31-4B8C-83A1-F6EECF244321}">
                <p14:modId xmlns:p14="http://schemas.microsoft.com/office/powerpoint/2010/main" val="1318613902"/>
              </p:ext>
            </p:extLst>
          </p:nvPr>
        </p:nvGraphicFramePr>
        <p:xfrm>
          <a:off x="6163873" y="1274490"/>
          <a:ext cx="3737852" cy="1704159"/>
        </p:xfrm>
        <a:graphic>
          <a:graphicData uri="http://schemas.openxmlformats.org/presentationml/2006/ole">
            <mc:AlternateContent xmlns:mc="http://schemas.openxmlformats.org/markup-compatibility/2006">
              <mc:Choice xmlns:v="urn:schemas-microsoft-com:vml" Requires="v">
                <p:oleObj name="Visio" r:id="rId3" imgW="5514856" imgH="2514754" progId="Visio.Drawing.15">
                  <p:embed/>
                </p:oleObj>
              </mc:Choice>
              <mc:Fallback>
                <p:oleObj name="Visio" r:id="rId3" imgW="5514856" imgH="2514754" progId="Visio.Drawing.15">
                  <p:embed/>
                  <p:pic>
                    <p:nvPicPr>
                      <p:cNvPr id="3" name="对象 2"/>
                      <p:cNvPicPr>
                        <a:picLocks noChangeAspect="1" noChangeArrowheads="1"/>
                      </p:cNvPicPr>
                      <p:nvPr/>
                    </p:nvPicPr>
                    <p:blipFill>
                      <a:blip r:embed="rId4"/>
                      <a:srcRect/>
                      <a:stretch>
                        <a:fillRect/>
                      </a:stretch>
                    </p:blipFill>
                    <p:spPr bwMode="auto">
                      <a:xfrm>
                        <a:off x="6163873" y="1274490"/>
                        <a:ext cx="3737852" cy="1704159"/>
                      </a:xfrm>
                      <a:prstGeom prst="rect">
                        <a:avLst/>
                      </a:prstGeom>
                      <a:noFill/>
                    </p:spPr>
                  </p:pic>
                </p:oleObj>
              </mc:Fallback>
            </mc:AlternateContent>
          </a:graphicData>
        </a:graphic>
      </p:graphicFrame>
      <p:sp>
        <p:nvSpPr>
          <p:cNvPr id="16" name="文本框 15">
            <a:extLst>
              <a:ext uri="{FF2B5EF4-FFF2-40B4-BE49-F238E27FC236}">
                <a16:creationId xmlns:a16="http://schemas.microsoft.com/office/drawing/2014/main" id="{9D990022-D9F4-9502-85C3-79CA82D66911}"/>
              </a:ext>
            </a:extLst>
          </p:cNvPr>
          <p:cNvSpPr txBox="1"/>
          <p:nvPr/>
        </p:nvSpPr>
        <p:spPr>
          <a:xfrm>
            <a:off x="1107560" y="895330"/>
            <a:ext cx="2746069" cy="369332"/>
          </a:xfrm>
          <a:prstGeom prst="rect">
            <a:avLst/>
          </a:prstGeom>
          <a:noFill/>
        </p:spPr>
        <p:txBody>
          <a:bodyPr wrap="square" rtlCol="0">
            <a:spAutoFit/>
          </a:bodyPr>
          <a:lstStyle/>
          <a:p>
            <a:r>
              <a:rPr lang="en-US" altLang="zh-CN" dirty="0">
                <a:solidFill>
                  <a:schemeClr val="accent1">
                    <a:lumMod val="50000"/>
                  </a:schemeClr>
                </a:solidFill>
                <a:latin typeface="Times New Roman" panose="02020603050405020304" pitchFamily="18" charset="0"/>
                <a:ea typeface="微软雅黑" panose="020B0503020204020204" pitchFamily="34" charset="-122"/>
              </a:rPr>
              <a:t>B</a:t>
            </a:r>
            <a:r>
              <a:rPr lang="zh-CN" altLang="en-US" dirty="0">
                <a:solidFill>
                  <a:schemeClr val="accent1">
                    <a:lumMod val="50000"/>
                  </a:schemeClr>
                </a:solidFill>
                <a:latin typeface="Times New Roman" panose="02020603050405020304" pitchFamily="18" charset="0"/>
                <a:ea typeface="微软雅黑" panose="020B0503020204020204" pitchFamily="34" charset="-122"/>
              </a:rPr>
              <a:t>样条基函数定义：</a:t>
            </a: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20110CBD-6CAE-1218-6F48-9C05E3CB88D6}"/>
                  </a:ext>
                </a:extLst>
              </p:cNvPr>
              <p:cNvSpPr txBox="1"/>
              <p:nvPr/>
            </p:nvSpPr>
            <p:spPr>
              <a:xfrm>
                <a:off x="6329234" y="902262"/>
                <a:ext cx="3310065" cy="307777"/>
              </a:xfrm>
              <a:prstGeom prst="rect">
                <a:avLst/>
              </a:prstGeom>
              <a:noFill/>
            </p:spPr>
            <p:txBody>
              <a:bodyPr wrap="square" rtlCol="0">
                <a:spAutoFit/>
              </a:bodyPr>
              <a:lstStyle/>
              <a:p>
                <a:r>
                  <a:rPr lang="zh-CN" altLang="en-US" sz="1400" dirty="0">
                    <a:latin typeface="Times New Roman" panose="02020603050405020304" pitchFamily="18" charset="0"/>
                    <a:ea typeface="微软雅黑" panose="020B0503020204020204" pitchFamily="34" charset="-122"/>
                  </a:rPr>
                  <a:t>节点向量为</a:t>
                </a:r>
                <a14:m>
                  <m:oMath xmlns:m="http://schemas.openxmlformats.org/officeDocument/2006/math">
                    <m:r>
                      <a:rPr lang="en-US" altLang="zh-CN" sz="1400" i="1" smtClean="0">
                        <a:effectLst/>
                        <a:latin typeface="Cambria Math" panose="02040503050406030204" pitchFamily="18" charset="0"/>
                        <a:ea typeface="宋体" panose="02010600030101010101" pitchFamily="2" charset="-122"/>
                        <a:cs typeface="Times New Roman" panose="02020603050405020304" pitchFamily="18" charset="0"/>
                      </a:rPr>
                      <m:t>𝛯</m:t>
                    </m:r>
                    <m:r>
                      <a:rPr lang="en-US" altLang="zh-CN" sz="1400" i="1" smtClean="0">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1400" i="1">
                            <a:effectLst/>
                            <a:latin typeface="Cambria Math" panose="02040503050406030204" pitchFamily="18" charset="0"/>
                            <a:ea typeface="Cambria Math" panose="02040503050406030204" pitchFamily="18" charset="0"/>
                          </a:rPr>
                        </m:ctrlPr>
                      </m:dPr>
                      <m:e>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0,0,0,1,2,3,4,5,5,5</m:t>
                        </m:r>
                      </m:e>
                    </m:d>
                  </m:oMath>
                </a14:m>
                <a:r>
                  <a:rPr lang="zh-CN" altLang="en-US" sz="1400" dirty="0">
                    <a:latin typeface="Times New Roman" panose="02020603050405020304" pitchFamily="18" charset="0"/>
                    <a:ea typeface="微软雅黑" panose="020B0503020204020204" pitchFamily="34" charset="-122"/>
                  </a:rPr>
                  <a:t>时，</a:t>
                </a:r>
              </a:p>
            </p:txBody>
          </p:sp>
        </mc:Choice>
        <mc:Fallback xmlns="">
          <p:sp>
            <p:nvSpPr>
              <p:cNvPr id="20" name="文本框 19">
                <a:extLst>
                  <a:ext uri="{FF2B5EF4-FFF2-40B4-BE49-F238E27FC236}">
                    <a16:creationId xmlns:a16="http://schemas.microsoft.com/office/drawing/2014/main" id="{20110CBD-6CAE-1218-6F48-9C05E3CB88D6}"/>
                  </a:ext>
                </a:extLst>
              </p:cNvPr>
              <p:cNvSpPr txBox="1">
                <a:spLocks noRot="1" noChangeAspect="1" noMove="1" noResize="1" noEditPoints="1" noAdjustHandles="1" noChangeArrowheads="1" noChangeShapeType="1" noTextEdit="1"/>
              </p:cNvSpPr>
              <p:nvPr/>
            </p:nvSpPr>
            <p:spPr>
              <a:xfrm>
                <a:off x="6329234" y="902262"/>
                <a:ext cx="3310065" cy="307777"/>
              </a:xfrm>
              <a:prstGeom prst="rect">
                <a:avLst/>
              </a:prstGeom>
              <a:blipFill>
                <a:blip r:embed="rId6"/>
                <a:stretch>
                  <a:fillRect l="-552" t="-4000" b="-22000"/>
                </a:stretch>
              </a:blipFill>
            </p:spPr>
            <p:txBody>
              <a:bodyPr/>
              <a:lstStyle/>
              <a:p>
                <a:r>
                  <a:rPr lang="zh-CN" altLang="en-US">
                    <a:noFill/>
                  </a:rPr>
                  <a:t> </a:t>
                </a:r>
              </a:p>
            </p:txBody>
          </p:sp>
        </mc:Fallback>
      </mc:AlternateContent>
      <p:grpSp>
        <p:nvGrpSpPr>
          <p:cNvPr id="22" name="组合 21">
            <a:extLst>
              <a:ext uri="{FF2B5EF4-FFF2-40B4-BE49-F238E27FC236}">
                <a16:creationId xmlns:a16="http://schemas.microsoft.com/office/drawing/2014/main" id="{55CB66E9-1B51-954A-C857-320EA479E98B}"/>
              </a:ext>
            </a:extLst>
          </p:cNvPr>
          <p:cNvGrpSpPr/>
          <p:nvPr/>
        </p:nvGrpSpPr>
        <p:grpSpPr>
          <a:xfrm>
            <a:off x="1861112" y="2774024"/>
            <a:ext cx="1541105" cy="505169"/>
            <a:chOff x="1309282" y="2566174"/>
            <a:chExt cx="1541105" cy="505169"/>
          </a:xfrm>
        </p:grpSpPr>
        <p:pic>
          <p:nvPicPr>
            <p:cNvPr id="23" name="图片 22">
              <a:extLst>
                <a:ext uri="{FF2B5EF4-FFF2-40B4-BE49-F238E27FC236}">
                  <a16:creationId xmlns:a16="http://schemas.microsoft.com/office/drawing/2014/main" id="{95E6332B-14A0-120D-74B7-4B267C74A846}"/>
                </a:ext>
              </a:extLst>
            </p:cNvPr>
            <p:cNvPicPr>
              <a:picLocks noChangeAspect="1"/>
            </p:cNvPicPr>
            <p:nvPr/>
          </p:nvPicPr>
          <p:blipFill>
            <a:blip r:embed="rId7"/>
            <a:stretch>
              <a:fillRect/>
            </a:stretch>
          </p:blipFill>
          <p:spPr>
            <a:xfrm rot="5400000" flipV="1">
              <a:off x="1098201" y="2777255"/>
              <a:ext cx="505169" cy="83007"/>
            </a:xfrm>
            <a:prstGeom prst="rect">
              <a:avLst/>
            </a:prstGeom>
          </p:spPr>
        </p:pic>
        <p:sp>
          <p:nvSpPr>
            <p:cNvPr id="24" name="文本框 23">
              <a:extLst>
                <a:ext uri="{FF2B5EF4-FFF2-40B4-BE49-F238E27FC236}">
                  <a16:creationId xmlns:a16="http://schemas.microsoft.com/office/drawing/2014/main" id="{8C99A989-2CEE-9850-AFDE-20879B4C6216}"/>
                </a:ext>
              </a:extLst>
            </p:cNvPr>
            <p:cNvSpPr txBox="1"/>
            <p:nvPr/>
          </p:nvSpPr>
          <p:spPr>
            <a:xfrm>
              <a:off x="1392289" y="2617929"/>
              <a:ext cx="1458098" cy="338554"/>
            </a:xfrm>
            <a:prstGeom prst="rect">
              <a:avLst/>
            </a:prstGeom>
            <a:noFill/>
          </p:spPr>
          <p:txBody>
            <a:bodyPr wrap="square" rtlCol="0">
              <a:spAutoFit/>
            </a:bodyPr>
            <a:lstStyle/>
            <a:p>
              <a:r>
                <a:rPr lang="zh-CN" altLang="en-US" sz="1600" dirty="0">
                  <a:latin typeface="Times New Roman" panose="02020603050405020304" pitchFamily="18" charset="0"/>
                  <a:ea typeface="微软雅黑" panose="020B0503020204020204" pitchFamily="34" charset="-122"/>
                </a:rPr>
                <a:t>引入权重     </a:t>
              </a:r>
              <a:r>
                <a:rPr lang="en-US" altLang="zh-CN" sz="1600" dirty="0">
                  <a:latin typeface="Times New Roman" panose="02020603050405020304" pitchFamily="18" charset="0"/>
                  <a:ea typeface="微软雅黑" panose="020B0503020204020204" pitchFamily="34" charset="-122"/>
                </a:rPr>
                <a:t>,</a:t>
              </a:r>
              <a:endParaRPr lang="zh-CN" altLang="en-US" sz="1600" i="1" baseline="-25000" dirty="0">
                <a:latin typeface="Times New Roman" panose="02020603050405020304" pitchFamily="18" charset="0"/>
                <a:ea typeface="微软雅黑" panose="020B0503020204020204" pitchFamily="34" charset="-122"/>
              </a:endParaRPr>
            </a:p>
          </p:txBody>
        </p:sp>
      </p:grpSp>
      <p:sp>
        <p:nvSpPr>
          <p:cNvPr id="27" name="文本框 26">
            <a:extLst>
              <a:ext uri="{FF2B5EF4-FFF2-40B4-BE49-F238E27FC236}">
                <a16:creationId xmlns:a16="http://schemas.microsoft.com/office/drawing/2014/main" id="{06D28400-58C7-B7EA-01CF-05A029163AF8}"/>
              </a:ext>
            </a:extLst>
          </p:cNvPr>
          <p:cNvSpPr txBox="1"/>
          <p:nvPr/>
        </p:nvSpPr>
        <p:spPr>
          <a:xfrm>
            <a:off x="1023150" y="3487726"/>
            <a:ext cx="2746069" cy="369332"/>
          </a:xfrm>
          <a:prstGeom prst="rect">
            <a:avLst/>
          </a:prstGeom>
          <a:noFill/>
        </p:spPr>
        <p:txBody>
          <a:bodyPr wrap="square" rtlCol="0">
            <a:spAutoFit/>
          </a:bodyPr>
          <a:lstStyle/>
          <a:p>
            <a:r>
              <a:rPr lang="en-US" altLang="zh-CN" dirty="0">
                <a:solidFill>
                  <a:schemeClr val="accent1">
                    <a:lumMod val="50000"/>
                  </a:schemeClr>
                </a:solidFill>
                <a:latin typeface="Times New Roman" panose="02020603050405020304" pitchFamily="18" charset="0"/>
                <a:ea typeface="微软雅黑" panose="020B0503020204020204" pitchFamily="34" charset="-122"/>
              </a:rPr>
              <a:t>NURBS</a:t>
            </a:r>
            <a:r>
              <a:rPr lang="zh-CN" altLang="en-US" dirty="0">
                <a:solidFill>
                  <a:schemeClr val="accent1">
                    <a:lumMod val="50000"/>
                  </a:schemeClr>
                </a:solidFill>
                <a:latin typeface="Times New Roman" panose="02020603050405020304" pitchFamily="18" charset="0"/>
                <a:ea typeface="微软雅黑" panose="020B0503020204020204" pitchFamily="34" charset="-122"/>
              </a:rPr>
              <a:t>基函数定义：</a:t>
            </a:r>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B8D1DDC8-E98F-230C-B64C-8A8D0192999B}"/>
                  </a:ext>
                </a:extLst>
              </p:cNvPr>
              <p:cNvSpPr txBox="1"/>
              <p:nvPr/>
            </p:nvSpPr>
            <p:spPr>
              <a:xfrm>
                <a:off x="6163875" y="3477064"/>
                <a:ext cx="4485385" cy="3010632"/>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l"/>
                </a:pPr>
                <a:r>
                  <a:rPr lang="zh-CN" altLang="en-US" sz="1400" dirty="0">
                    <a:solidFill>
                      <a:srgbClr val="FF0000"/>
                    </a:solidFill>
                    <a:latin typeface="Times New Roman" panose="02020603050405020304" pitchFamily="18" charset="0"/>
                    <a:ea typeface="微软雅黑" panose="020B0503020204020204" pitchFamily="34" charset="-122"/>
                  </a:rPr>
                  <a:t>规范性</a:t>
                </a:r>
                <a:r>
                  <a:rPr lang="zh-CN" altLang="en-US" sz="1400" dirty="0">
                    <a:latin typeface="Times New Roman" panose="02020603050405020304" pitchFamily="18" charset="0"/>
                    <a:ea typeface="微软雅黑" panose="020B0503020204020204" pitchFamily="34" charset="-122"/>
                  </a:rPr>
                  <a:t>。对于任一节点区间 ，基函数总和为</a:t>
                </a:r>
                <a:r>
                  <a:rPr lang="en-US" altLang="zh-CN" sz="1400" dirty="0">
                    <a:latin typeface="Times New Roman" panose="02020603050405020304" pitchFamily="18" charset="0"/>
                    <a:ea typeface="微软雅黑" panose="020B0503020204020204" pitchFamily="34" charset="-122"/>
                  </a:rPr>
                  <a:t>1</a:t>
                </a:r>
                <a:r>
                  <a:rPr lang="zh-CN" altLang="en-US" sz="1400" dirty="0">
                    <a:latin typeface="Times New Roman" panose="02020603050405020304" pitchFamily="18" charset="0"/>
                    <a:ea typeface="微软雅黑" panose="020B0503020204020204" pitchFamily="34" charset="-122"/>
                  </a:rPr>
                  <a:t>；</a:t>
                </a:r>
              </a:p>
              <a:p>
                <a:pPr marL="285750" indent="-285750" algn="just">
                  <a:lnSpc>
                    <a:spcPct val="150000"/>
                  </a:lnSpc>
                  <a:buFont typeface="Wingdings" panose="05000000000000000000" pitchFamily="2" charset="2"/>
                  <a:buChar char="l"/>
                </a:pPr>
                <a:r>
                  <a:rPr lang="zh-CN" altLang="en-US" sz="1400" dirty="0">
                    <a:solidFill>
                      <a:srgbClr val="FF0000"/>
                    </a:solidFill>
                    <a:latin typeface="Times New Roman" panose="02020603050405020304" pitchFamily="18" charset="0"/>
                    <a:ea typeface="微软雅黑" panose="020B0503020204020204" pitchFamily="34" charset="-122"/>
                  </a:rPr>
                  <a:t>局部支撑性</a:t>
                </a:r>
                <a:r>
                  <a:rPr lang="zh-CN" altLang="en-US" sz="1400" dirty="0">
                    <a:latin typeface="Times New Roman" panose="02020603050405020304" pitchFamily="18" charset="0"/>
                    <a:ea typeface="微软雅黑" panose="020B0503020204020204" pitchFamily="34" charset="-122"/>
                  </a:rPr>
                  <a:t>。对于某个</a:t>
                </a:r>
                <a:r>
                  <a:rPr lang="en-US" altLang="zh-CN" sz="1400" i="1" dirty="0">
                    <a:latin typeface="Times New Roman" panose="02020603050405020304" pitchFamily="18" charset="0"/>
                    <a:ea typeface="微软雅黑" panose="020B0503020204020204" pitchFamily="34" charset="-122"/>
                  </a:rPr>
                  <a:t>p</a:t>
                </a:r>
                <a:r>
                  <a:rPr lang="zh-CN" altLang="en-US" sz="1400" dirty="0">
                    <a:latin typeface="Times New Roman" panose="02020603050405020304" pitchFamily="18" charset="0"/>
                    <a:ea typeface="微软雅黑" panose="020B0503020204020204" pitchFamily="34" charset="-122"/>
                  </a:rPr>
                  <a:t>阶基函数来说，有效作用区间为</a:t>
                </a:r>
                <a:r>
                  <a:rPr lang="en-US" altLang="zh-CN" sz="1400" i="1" dirty="0">
                    <a:latin typeface="Times New Roman" panose="02020603050405020304" pitchFamily="18" charset="0"/>
                    <a:ea typeface="微软雅黑" panose="020B0503020204020204" pitchFamily="34" charset="-122"/>
                  </a:rPr>
                  <a:t>p</a:t>
                </a:r>
                <a:r>
                  <a:rPr lang="en-US" altLang="zh-CN" sz="1400" dirty="0">
                    <a:latin typeface="Times New Roman" panose="02020603050405020304" pitchFamily="18" charset="0"/>
                    <a:ea typeface="微软雅黑" panose="020B0503020204020204" pitchFamily="34" charset="-122"/>
                  </a:rPr>
                  <a:t>+1</a:t>
                </a:r>
                <a:r>
                  <a:rPr lang="zh-CN" altLang="en-US" sz="1400" dirty="0">
                    <a:latin typeface="Times New Roman" panose="02020603050405020304" pitchFamily="18" charset="0"/>
                    <a:ea typeface="微软雅黑" panose="020B0503020204020204" pitchFamily="34" charset="-122"/>
                  </a:rPr>
                  <a:t>个节点距，即</a:t>
                </a:r>
                <a14:m>
                  <m:oMath xmlns:m="http://schemas.openxmlformats.org/officeDocument/2006/math">
                    <m:r>
                      <a:rPr lang="en-US" altLang="zh-CN" sz="1400" b="0" i="1" kern="100" smtClean="0">
                        <a:effectLst/>
                        <a:latin typeface="Cambria Math" panose="02040503050406030204" pitchFamily="18" charset="0"/>
                        <a:ea typeface="宋体" panose="02010600030101010101" pitchFamily="2" charset="-122"/>
                      </a:rPr>
                      <m:t>𝑢</m:t>
                    </m:r>
                    <m:r>
                      <a:rPr lang="en-US" altLang="zh-CN" sz="1400" i="1" kern="100" smtClean="0">
                        <a:effectLst/>
                        <a:latin typeface="Cambria Math" panose="02040503050406030204" pitchFamily="18" charset="0"/>
                        <a:ea typeface="宋体" panose="02010600030101010101" pitchFamily="2" charset="-122"/>
                      </a:rPr>
                      <m:t>∉</m:t>
                    </m:r>
                    <m:d>
                      <m:dPr>
                        <m:begChr m:val="["/>
                        <m:ctrlPr>
                          <a:rPr lang="zh-CN" altLang="zh-CN" sz="1400" i="1" kern="100">
                            <a:effectLst/>
                            <a:latin typeface="Cambria Math" panose="02040503050406030204" pitchFamily="18" charset="0"/>
                            <a:ea typeface="Cambria Math" panose="02040503050406030204" pitchFamily="18" charset="0"/>
                          </a:rPr>
                        </m:ctrlPr>
                      </m:dPr>
                      <m:e>
                        <m:sSub>
                          <m:sSubPr>
                            <m:ctrlPr>
                              <a:rPr lang="zh-CN" altLang="zh-CN" sz="1400" i="1" kern="100">
                                <a:effectLst/>
                                <a:latin typeface="Cambria Math" panose="02040503050406030204" pitchFamily="18" charset="0"/>
                                <a:ea typeface="Cambria Math" panose="02040503050406030204" pitchFamily="18" charset="0"/>
                              </a:rPr>
                            </m:ctrlPr>
                          </m:sSubPr>
                          <m:e>
                            <m:r>
                              <a:rPr lang="en-US" altLang="zh-CN" sz="1400" i="1" kern="100">
                                <a:effectLst/>
                                <a:latin typeface="Cambria Math" panose="02040503050406030204" pitchFamily="18" charset="0"/>
                                <a:ea typeface="宋体" panose="02010600030101010101" pitchFamily="2" charset="-122"/>
                              </a:rPr>
                              <m:t>𝑢</m:t>
                            </m:r>
                          </m:e>
                          <m:sub>
                            <m:r>
                              <a:rPr lang="en-US" altLang="zh-CN" sz="1400" i="1" kern="100">
                                <a:effectLst/>
                                <a:latin typeface="Cambria Math" panose="02040503050406030204" pitchFamily="18" charset="0"/>
                                <a:ea typeface="宋体" panose="02010600030101010101" pitchFamily="2" charset="-122"/>
                              </a:rPr>
                              <m:t>𝑖</m:t>
                            </m:r>
                          </m:sub>
                        </m:sSub>
                        <m:r>
                          <a:rPr lang="en-US" altLang="zh-CN" sz="1400" i="1" kern="100">
                            <a:effectLst/>
                            <a:latin typeface="Cambria Math" panose="02040503050406030204" pitchFamily="18" charset="0"/>
                            <a:ea typeface="宋体" panose="02010600030101010101" pitchFamily="2" charset="-122"/>
                          </a:rPr>
                          <m:t>,</m:t>
                        </m:r>
                        <m:sSub>
                          <m:sSubPr>
                            <m:ctrlPr>
                              <a:rPr lang="zh-CN" altLang="zh-CN" sz="1400" i="1" kern="100">
                                <a:effectLst/>
                                <a:latin typeface="Cambria Math" panose="02040503050406030204" pitchFamily="18" charset="0"/>
                                <a:ea typeface="Cambria Math" panose="02040503050406030204" pitchFamily="18" charset="0"/>
                              </a:rPr>
                            </m:ctrlPr>
                          </m:sSubPr>
                          <m:e>
                            <m:r>
                              <a:rPr lang="en-US" altLang="zh-CN" sz="1400" i="1" kern="100">
                                <a:effectLst/>
                                <a:latin typeface="Cambria Math" panose="02040503050406030204" pitchFamily="18" charset="0"/>
                                <a:ea typeface="宋体" panose="02010600030101010101" pitchFamily="2" charset="-122"/>
                              </a:rPr>
                              <m:t>𝑢</m:t>
                            </m:r>
                          </m:e>
                          <m:sub>
                            <m:r>
                              <a:rPr lang="en-US" altLang="zh-CN" sz="1400" i="1" kern="100">
                                <a:effectLst/>
                                <a:latin typeface="Cambria Math" panose="02040503050406030204" pitchFamily="18" charset="0"/>
                                <a:ea typeface="宋体" panose="02010600030101010101" pitchFamily="2" charset="-122"/>
                              </a:rPr>
                              <m:t>𝑖</m:t>
                            </m:r>
                            <m:r>
                              <a:rPr lang="en-US" altLang="zh-CN" sz="1400" i="1" kern="100">
                                <a:effectLst/>
                                <a:latin typeface="Cambria Math" panose="02040503050406030204" pitchFamily="18" charset="0"/>
                                <a:ea typeface="宋体" panose="02010600030101010101" pitchFamily="2" charset="-122"/>
                              </a:rPr>
                              <m:t>+</m:t>
                            </m:r>
                            <m:r>
                              <a:rPr lang="en-US" altLang="zh-CN" sz="1400" i="1" kern="100">
                                <a:effectLst/>
                                <a:latin typeface="Cambria Math" panose="02040503050406030204" pitchFamily="18" charset="0"/>
                                <a:ea typeface="宋体" panose="02010600030101010101" pitchFamily="2" charset="-122"/>
                              </a:rPr>
                              <m:t>𝑝</m:t>
                            </m:r>
                            <m:r>
                              <a:rPr lang="en-US" altLang="zh-CN" sz="1400" i="1" kern="100">
                                <a:effectLst/>
                                <a:latin typeface="Cambria Math" panose="02040503050406030204" pitchFamily="18" charset="0"/>
                                <a:ea typeface="宋体" panose="02010600030101010101" pitchFamily="2" charset="-122"/>
                              </a:rPr>
                              <m:t>+1</m:t>
                            </m:r>
                          </m:sub>
                        </m:sSub>
                      </m:e>
                    </m:d>
                  </m:oMath>
                </a14:m>
                <a:r>
                  <a:rPr lang="zh-CN" altLang="zh-CN" sz="1400" kern="100" dirty="0">
                    <a:effectLst/>
                    <a:latin typeface="Times New Roman" panose="02020603050405020304" pitchFamily="18" charset="0"/>
                    <a:ea typeface="宋体" panose="02010600030101010101" pitchFamily="2" charset="-122"/>
                  </a:rPr>
                  <a:t>，则</a:t>
                </a:r>
                <a14:m>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rPr>
                        </m:ctrlPr>
                      </m:sSubPr>
                      <m:e>
                        <m:r>
                          <a:rPr lang="en-US" altLang="zh-CN" sz="1400" i="1" kern="100">
                            <a:effectLst/>
                            <a:latin typeface="Cambria Math" panose="02040503050406030204" pitchFamily="18" charset="0"/>
                            <a:ea typeface="宋体" panose="02010600030101010101" pitchFamily="2" charset="-122"/>
                          </a:rPr>
                          <m:t>𝑁</m:t>
                        </m:r>
                      </m:e>
                      <m:sub>
                        <m:r>
                          <a:rPr lang="en-US" altLang="zh-CN" sz="1400" i="1" kern="100">
                            <a:effectLst/>
                            <a:latin typeface="Cambria Math" panose="02040503050406030204" pitchFamily="18" charset="0"/>
                            <a:ea typeface="宋体" panose="02010600030101010101" pitchFamily="2" charset="-122"/>
                          </a:rPr>
                          <m:t>𝑖</m:t>
                        </m:r>
                        <m:r>
                          <a:rPr lang="en-US" altLang="zh-CN" sz="1400" i="1" kern="100">
                            <a:effectLst/>
                            <a:latin typeface="Cambria Math" panose="02040503050406030204" pitchFamily="18" charset="0"/>
                            <a:ea typeface="宋体" panose="02010600030101010101" pitchFamily="2" charset="-122"/>
                          </a:rPr>
                          <m:t>,</m:t>
                        </m:r>
                        <m:r>
                          <a:rPr lang="en-US" altLang="zh-CN" sz="1400" i="1" kern="100">
                            <a:effectLst/>
                            <a:latin typeface="Cambria Math" panose="02040503050406030204" pitchFamily="18" charset="0"/>
                            <a:ea typeface="宋体" panose="02010600030101010101" pitchFamily="2" charset="-122"/>
                          </a:rPr>
                          <m:t>𝑝</m:t>
                        </m:r>
                      </m:sub>
                    </m:sSub>
                    <m:d>
                      <m:dPr>
                        <m:ctrlPr>
                          <a:rPr lang="zh-CN" altLang="zh-CN" sz="1400" i="1" kern="100">
                            <a:effectLst/>
                            <a:latin typeface="Cambria Math" panose="02040503050406030204" pitchFamily="18" charset="0"/>
                            <a:ea typeface="Cambria Math" panose="02040503050406030204" pitchFamily="18" charset="0"/>
                          </a:rPr>
                        </m:ctrlPr>
                      </m:dPr>
                      <m:e>
                        <m:r>
                          <a:rPr lang="en-US" altLang="zh-CN" sz="1400" i="1" kern="100">
                            <a:effectLst/>
                            <a:latin typeface="Cambria Math" panose="02040503050406030204" pitchFamily="18" charset="0"/>
                            <a:ea typeface="宋体" panose="02010600030101010101" pitchFamily="2" charset="-122"/>
                          </a:rPr>
                          <m:t>𝑢</m:t>
                        </m:r>
                      </m:e>
                    </m:d>
                    <m:r>
                      <a:rPr lang="en-US" altLang="zh-CN" sz="1400" i="1" kern="100">
                        <a:effectLst/>
                        <a:latin typeface="Cambria Math" panose="02040503050406030204" pitchFamily="18" charset="0"/>
                        <a:ea typeface="宋体" panose="02010600030101010101" pitchFamily="2" charset="-122"/>
                      </a:rPr>
                      <m:t>=0</m:t>
                    </m:r>
                  </m:oMath>
                </a14:m>
                <a:r>
                  <a:rPr lang="en-US" altLang="zh-CN" sz="1400" kern="100" dirty="0">
                    <a:effectLst/>
                    <a:latin typeface="宋体" panose="02010600030101010101" pitchFamily="2" charset="-122"/>
                    <a:ea typeface="宋体" panose="02010600030101010101" pitchFamily="2" charset="-122"/>
                  </a:rPr>
                  <a:t>.</a:t>
                </a:r>
                <a:endParaRPr lang="en-US" altLang="zh-CN" sz="1400" dirty="0">
                  <a:latin typeface="Times New Roman" panose="02020603050405020304" pitchFamily="18" charset="0"/>
                  <a:ea typeface="微软雅黑" panose="020B0503020204020204" pitchFamily="34" charset="-122"/>
                </a:endParaRPr>
              </a:p>
              <a:p>
                <a:pPr marL="285750" indent="-285750" algn="just">
                  <a:lnSpc>
                    <a:spcPct val="150000"/>
                  </a:lnSpc>
                  <a:buFont typeface="Wingdings" panose="05000000000000000000" pitchFamily="2" charset="2"/>
                  <a:buChar char="l"/>
                </a:pPr>
                <a:r>
                  <a:rPr lang="zh-CN" altLang="en-US" sz="1400" dirty="0">
                    <a:solidFill>
                      <a:srgbClr val="FF0000"/>
                    </a:solidFill>
                    <a:latin typeface="Times New Roman" panose="02020603050405020304" pitchFamily="18" charset="0"/>
                    <a:ea typeface="微软雅黑" panose="020B0503020204020204" pitchFamily="34" charset="-122"/>
                  </a:rPr>
                  <a:t>非负性</a:t>
                </a:r>
                <a:r>
                  <a:rPr lang="zh-CN" altLang="en-US" sz="1400" dirty="0">
                    <a:latin typeface="Times New Roman" panose="02020603050405020304" pitchFamily="18" charset="0"/>
                    <a:ea typeface="微软雅黑" panose="020B0503020204020204" pitchFamily="34" charset="-122"/>
                  </a:rPr>
                  <a:t>。在整个参数域上任意基函数均为非负的；</a:t>
                </a:r>
              </a:p>
              <a:p>
                <a:pPr marL="342900" indent="-342900" algn="just">
                  <a:lnSpc>
                    <a:spcPct val="150000"/>
                  </a:lnSpc>
                  <a:buFont typeface="Wingdings" panose="05000000000000000000" pitchFamily="2" charset="2"/>
                  <a:buChar char="l"/>
                </a:pPr>
                <a:r>
                  <a:rPr lang="zh-CN" altLang="en-US" sz="1400" dirty="0">
                    <a:solidFill>
                      <a:srgbClr val="FF0000"/>
                    </a:solidFill>
                    <a:latin typeface="Times New Roman" panose="02020603050405020304" pitchFamily="18" charset="0"/>
                    <a:ea typeface="微软雅黑" panose="020B0503020204020204" pitchFamily="34" charset="-122"/>
                  </a:rPr>
                  <a:t>可微性</a:t>
                </a:r>
                <a:r>
                  <a:rPr lang="zh-CN" altLang="en-US" sz="1400" dirty="0">
                    <a:latin typeface="Times New Roman" panose="02020603050405020304" pitchFamily="18" charset="0"/>
                    <a:ea typeface="微软雅黑" panose="020B0503020204020204" pitchFamily="34" charset="-122"/>
                  </a:rPr>
                  <a:t>。若节点为</a:t>
                </a:r>
                <a:r>
                  <a:rPr lang="en-US" altLang="zh-CN" sz="1400" i="1" dirty="0">
                    <a:latin typeface="Times New Roman" panose="02020603050405020304" pitchFamily="18" charset="0"/>
                    <a:ea typeface="微软雅黑" panose="020B0503020204020204" pitchFamily="34" charset="-122"/>
                  </a:rPr>
                  <a:t>k</a:t>
                </a:r>
                <a:r>
                  <a:rPr lang="zh-CN" altLang="en-US" sz="1400" dirty="0">
                    <a:latin typeface="Times New Roman" panose="02020603050405020304" pitchFamily="18" charset="0"/>
                    <a:ea typeface="微软雅黑" panose="020B0503020204020204" pitchFamily="34" charset="-122"/>
                  </a:rPr>
                  <a:t>重节点时，则</a:t>
                </a:r>
                <a:r>
                  <a:rPr lang="en-US" altLang="zh-CN" sz="1400" i="1" dirty="0">
                    <a:latin typeface="Times New Roman" panose="02020603050405020304" pitchFamily="18" charset="0"/>
                    <a:ea typeface="微软雅黑" panose="020B0503020204020204" pitchFamily="34" charset="-122"/>
                  </a:rPr>
                  <a:t>p</a:t>
                </a:r>
                <a:r>
                  <a:rPr lang="zh-CN" altLang="en-US" sz="1400" dirty="0">
                    <a:latin typeface="Times New Roman" panose="02020603050405020304" pitchFamily="18" charset="0"/>
                    <a:ea typeface="微软雅黑" panose="020B0503020204020204" pitchFamily="34" charset="-122"/>
                  </a:rPr>
                  <a:t>阶基函数在该节点处</a:t>
                </a:r>
                <a:r>
                  <a:rPr lang="en-US" altLang="zh-CN" sz="1400" i="1" dirty="0">
                    <a:latin typeface="Times New Roman" panose="02020603050405020304" pitchFamily="18" charset="0"/>
                    <a:ea typeface="微软雅黑" panose="020B0503020204020204" pitchFamily="34" charset="-122"/>
                  </a:rPr>
                  <a:t>p-k</a:t>
                </a:r>
                <a:r>
                  <a:rPr lang="zh-CN" altLang="en-US" sz="1400" dirty="0">
                    <a:latin typeface="Times New Roman" panose="02020603050405020304" pitchFamily="18" charset="0"/>
                    <a:ea typeface="微软雅黑" panose="020B0503020204020204" pitchFamily="34" charset="-122"/>
                  </a:rPr>
                  <a:t>次连续可微。而在节点区间内部，基函数存在任意阶导数。因此，次数增加曲线连续性提高，节点增加曲线的连续性则降低。</a:t>
                </a:r>
              </a:p>
            </p:txBody>
          </p:sp>
        </mc:Choice>
        <mc:Fallback xmlns="">
          <p:sp>
            <p:nvSpPr>
              <p:cNvPr id="31" name="文本框 30">
                <a:extLst>
                  <a:ext uri="{FF2B5EF4-FFF2-40B4-BE49-F238E27FC236}">
                    <a16:creationId xmlns:a16="http://schemas.microsoft.com/office/drawing/2014/main" id="{B8D1DDC8-E98F-230C-B64C-8A8D0192999B}"/>
                  </a:ext>
                </a:extLst>
              </p:cNvPr>
              <p:cNvSpPr txBox="1">
                <a:spLocks noRot="1" noChangeAspect="1" noMove="1" noResize="1" noEditPoints="1" noAdjustHandles="1" noChangeArrowheads="1" noChangeShapeType="1" noTextEdit="1"/>
              </p:cNvSpPr>
              <p:nvPr/>
            </p:nvSpPr>
            <p:spPr>
              <a:xfrm>
                <a:off x="6163875" y="3477064"/>
                <a:ext cx="4485385" cy="3010632"/>
              </a:xfrm>
              <a:prstGeom prst="rect">
                <a:avLst/>
              </a:prstGeom>
              <a:blipFill>
                <a:blip r:embed="rId10"/>
                <a:stretch>
                  <a:fillRect l="-136" r="-4484" b="-1215"/>
                </a:stretch>
              </a:blipFill>
            </p:spPr>
            <p:txBody>
              <a:bodyPr/>
              <a:lstStyle/>
              <a:p>
                <a:r>
                  <a:rPr lang="zh-CN" altLang="en-US">
                    <a:noFill/>
                  </a:rPr>
                  <a:t> </a:t>
                </a:r>
              </a:p>
            </p:txBody>
          </p:sp>
        </mc:Fallback>
      </mc:AlternateContent>
      <p:sp>
        <p:nvSpPr>
          <p:cNvPr id="34" name="文本框 33">
            <a:extLst>
              <a:ext uri="{FF2B5EF4-FFF2-40B4-BE49-F238E27FC236}">
                <a16:creationId xmlns:a16="http://schemas.microsoft.com/office/drawing/2014/main" id="{83D9AFB9-3802-30A5-A52D-6BF6C9EC0630}"/>
              </a:ext>
            </a:extLst>
          </p:cNvPr>
          <p:cNvSpPr txBox="1"/>
          <p:nvPr/>
        </p:nvSpPr>
        <p:spPr>
          <a:xfrm>
            <a:off x="6176350" y="3113280"/>
            <a:ext cx="2746069" cy="369332"/>
          </a:xfrm>
          <a:prstGeom prst="rect">
            <a:avLst/>
          </a:prstGeom>
          <a:noFill/>
        </p:spPr>
        <p:txBody>
          <a:bodyPr wrap="square" rtlCol="0">
            <a:spAutoFit/>
          </a:bodyPr>
          <a:lstStyle/>
          <a:p>
            <a:r>
              <a:rPr lang="en-US" altLang="zh-CN" dirty="0">
                <a:solidFill>
                  <a:schemeClr val="accent1">
                    <a:lumMod val="50000"/>
                  </a:schemeClr>
                </a:solidFill>
                <a:latin typeface="Times New Roman" panose="02020603050405020304" pitchFamily="18" charset="0"/>
                <a:ea typeface="微软雅黑" panose="020B0503020204020204" pitchFamily="34" charset="-122"/>
              </a:rPr>
              <a:t>B</a:t>
            </a:r>
            <a:r>
              <a:rPr lang="zh-CN" altLang="en-US" dirty="0">
                <a:solidFill>
                  <a:schemeClr val="accent1">
                    <a:lumMod val="50000"/>
                  </a:schemeClr>
                </a:solidFill>
                <a:latin typeface="Times New Roman" panose="02020603050405020304" pitchFamily="18" charset="0"/>
                <a:ea typeface="微软雅黑" panose="020B0503020204020204" pitchFamily="34" charset="-122"/>
              </a:rPr>
              <a:t>样条基函数性质：</a:t>
            </a:r>
          </a:p>
        </p:txBody>
      </p:sp>
      <p:pic>
        <p:nvPicPr>
          <p:cNvPr id="45" name="图片 44">
            <a:extLst>
              <a:ext uri="{FF2B5EF4-FFF2-40B4-BE49-F238E27FC236}">
                <a16:creationId xmlns:a16="http://schemas.microsoft.com/office/drawing/2014/main" id="{B9157BEB-AA5A-945A-7436-E138E5FD6AFD}"/>
              </a:ext>
            </a:extLst>
          </p:cNvPr>
          <p:cNvPicPr>
            <a:picLocks noChangeAspect="1"/>
          </p:cNvPicPr>
          <p:nvPr/>
        </p:nvPicPr>
        <p:blipFill>
          <a:blip r:embed="rId11"/>
          <a:stretch>
            <a:fillRect/>
          </a:stretch>
        </p:blipFill>
        <p:spPr>
          <a:xfrm>
            <a:off x="630858" y="4665946"/>
            <a:ext cx="5274310" cy="1560830"/>
          </a:xfrm>
          <a:prstGeom prst="rect">
            <a:avLst/>
          </a:prstGeom>
        </p:spPr>
      </p:pic>
      <p:graphicFrame>
        <p:nvGraphicFramePr>
          <p:cNvPr id="17" name="对象 16">
            <a:extLst>
              <a:ext uri="{FF2B5EF4-FFF2-40B4-BE49-F238E27FC236}">
                <a16:creationId xmlns:a16="http://schemas.microsoft.com/office/drawing/2014/main" id="{984CA267-CCFA-DD9F-23B1-A61FB10D6180}"/>
              </a:ext>
            </a:extLst>
          </p:cNvPr>
          <p:cNvGraphicFramePr>
            <a:graphicFrameLocks noChangeAspect="1"/>
          </p:cNvGraphicFramePr>
          <p:nvPr>
            <p:extLst>
              <p:ext uri="{D42A27DB-BD31-4B8C-83A1-F6EECF244321}">
                <p14:modId xmlns:p14="http://schemas.microsoft.com/office/powerpoint/2010/main" val="3304180375"/>
              </p:ext>
            </p:extLst>
          </p:nvPr>
        </p:nvGraphicFramePr>
        <p:xfrm>
          <a:off x="1114425" y="1289050"/>
          <a:ext cx="4038600" cy="571500"/>
        </p:xfrm>
        <a:graphic>
          <a:graphicData uri="http://schemas.openxmlformats.org/presentationml/2006/ole">
            <mc:AlternateContent xmlns:mc="http://schemas.openxmlformats.org/markup-compatibility/2006">
              <mc:Choice xmlns:v="urn:schemas-microsoft-com:vml" Requires="v">
                <p:oleObj name="Equation" r:id="rId12" imgW="4038480" imgH="571320" progId="Equation.DSMT4">
                  <p:embed/>
                </p:oleObj>
              </mc:Choice>
              <mc:Fallback>
                <p:oleObj name="Equation" r:id="rId12" imgW="4038480" imgH="571320" progId="Equation.DSMT4">
                  <p:embed/>
                  <p:pic>
                    <p:nvPicPr>
                      <p:cNvPr id="0" name=""/>
                      <p:cNvPicPr/>
                      <p:nvPr/>
                    </p:nvPicPr>
                    <p:blipFill>
                      <a:blip r:embed="rId13"/>
                      <a:stretch>
                        <a:fillRect/>
                      </a:stretch>
                    </p:blipFill>
                    <p:spPr>
                      <a:xfrm>
                        <a:off x="1114425" y="1289050"/>
                        <a:ext cx="4038600" cy="571500"/>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B6D42B72-ECAE-0BBB-7BB0-A43AFAC8DBA0}"/>
              </a:ext>
            </a:extLst>
          </p:cNvPr>
          <p:cNvGraphicFramePr>
            <a:graphicFrameLocks noChangeAspect="1"/>
          </p:cNvGraphicFramePr>
          <p:nvPr>
            <p:extLst>
              <p:ext uri="{D42A27DB-BD31-4B8C-83A1-F6EECF244321}">
                <p14:modId xmlns:p14="http://schemas.microsoft.com/office/powerpoint/2010/main" val="3400919962"/>
              </p:ext>
            </p:extLst>
          </p:nvPr>
        </p:nvGraphicFramePr>
        <p:xfrm>
          <a:off x="1107560" y="1966712"/>
          <a:ext cx="2082800" cy="571500"/>
        </p:xfrm>
        <a:graphic>
          <a:graphicData uri="http://schemas.openxmlformats.org/presentationml/2006/ole">
            <mc:AlternateContent xmlns:mc="http://schemas.openxmlformats.org/markup-compatibility/2006">
              <mc:Choice xmlns:v="urn:schemas-microsoft-com:vml" Requires="v">
                <p:oleObj name="Equation" r:id="rId14" imgW="2082600" imgH="571320" progId="Equation.DSMT4">
                  <p:embed/>
                </p:oleObj>
              </mc:Choice>
              <mc:Fallback>
                <p:oleObj name="Equation" r:id="rId14" imgW="2082600" imgH="571320" progId="Equation.DSMT4">
                  <p:embed/>
                  <p:pic>
                    <p:nvPicPr>
                      <p:cNvPr id="0" name=""/>
                      <p:cNvPicPr/>
                      <p:nvPr/>
                    </p:nvPicPr>
                    <p:blipFill>
                      <a:blip r:embed="rId15"/>
                      <a:stretch>
                        <a:fillRect/>
                      </a:stretch>
                    </p:blipFill>
                    <p:spPr>
                      <a:xfrm>
                        <a:off x="1107560" y="1966712"/>
                        <a:ext cx="2082800" cy="571500"/>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FC7C47DF-88FB-8ED7-56EF-D53A632EBD9E}"/>
              </a:ext>
            </a:extLst>
          </p:cNvPr>
          <p:cNvGraphicFramePr>
            <a:graphicFrameLocks noChangeAspect="1"/>
          </p:cNvGraphicFramePr>
          <p:nvPr>
            <p:extLst>
              <p:ext uri="{D42A27DB-BD31-4B8C-83A1-F6EECF244321}">
                <p14:modId xmlns:p14="http://schemas.microsoft.com/office/powerpoint/2010/main" val="1988699247"/>
              </p:ext>
            </p:extLst>
          </p:nvPr>
        </p:nvGraphicFramePr>
        <p:xfrm>
          <a:off x="3457916" y="1997275"/>
          <a:ext cx="2438400" cy="546100"/>
        </p:xfrm>
        <a:graphic>
          <a:graphicData uri="http://schemas.openxmlformats.org/presentationml/2006/ole">
            <mc:AlternateContent xmlns:mc="http://schemas.openxmlformats.org/markup-compatibility/2006">
              <mc:Choice xmlns:v="urn:schemas-microsoft-com:vml" Requires="v">
                <p:oleObj name="Equation" r:id="rId16" imgW="2438280" imgH="545760" progId="Equation.DSMT4">
                  <p:embed/>
                </p:oleObj>
              </mc:Choice>
              <mc:Fallback>
                <p:oleObj name="Equation" r:id="rId16" imgW="2438280" imgH="545760" progId="Equation.DSMT4">
                  <p:embed/>
                  <p:pic>
                    <p:nvPicPr>
                      <p:cNvPr id="0" name=""/>
                      <p:cNvPicPr/>
                      <p:nvPr/>
                    </p:nvPicPr>
                    <p:blipFill>
                      <a:blip r:embed="rId17"/>
                      <a:stretch>
                        <a:fillRect/>
                      </a:stretch>
                    </p:blipFill>
                    <p:spPr>
                      <a:xfrm>
                        <a:off x="3457916" y="1997275"/>
                        <a:ext cx="2438400" cy="546100"/>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539F0399-BCC7-AACA-255A-804901277CB7}"/>
              </a:ext>
            </a:extLst>
          </p:cNvPr>
          <p:cNvGraphicFramePr>
            <a:graphicFrameLocks noChangeAspect="1"/>
          </p:cNvGraphicFramePr>
          <p:nvPr>
            <p:extLst>
              <p:ext uri="{D42A27DB-BD31-4B8C-83A1-F6EECF244321}">
                <p14:modId xmlns:p14="http://schemas.microsoft.com/office/powerpoint/2010/main" val="1003130277"/>
              </p:ext>
            </p:extLst>
          </p:nvPr>
        </p:nvGraphicFramePr>
        <p:xfrm>
          <a:off x="1074488" y="3918178"/>
          <a:ext cx="1485900" cy="520700"/>
        </p:xfrm>
        <a:graphic>
          <a:graphicData uri="http://schemas.openxmlformats.org/presentationml/2006/ole">
            <mc:AlternateContent xmlns:mc="http://schemas.openxmlformats.org/markup-compatibility/2006">
              <mc:Choice xmlns:v="urn:schemas-microsoft-com:vml" Requires="v">
                <p:oleObj name="Equation" r:id="rId18" imgW="1485720" imgH="520560" progId="Equation.DSMT4">
                  <p:embed/>
                </p:oleObj>
              </mc:Choice>
              <mc:Fallback>
                <p:oleObj name="Equation" r:id="rId18" imgW="1485720" imgH="520560" progId="Equation.DSMT4">
                  <p:embed/>
                  <p:pic>
                    <p:nvPicPr>
                      <p:cNvPr id="0" name=""/>
                      <p:cNvPicPr/>
                      <p:nvPr/>
                    </p:nvPicPr>
                    <p:blipFill>
                      <a:blip r:embed="rId19"/>
                      <a:stretch>
                        <a:fillRect/>
                      </a:stretch>
                    </p:blipFill>
                    <p:spPr>
                      <a:xfrm>
                        <a:off x="1074488" y="3918178"/>
                        <a:ext cx="1485900" cy="520700"/>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CB59FFA7-4B69-1385-605B-2D017AA5F022}"/>
              </a:ext>
            </a:extLst>
          </p:cNvPr>
          <p:cNvGraphicFramePr>
            <a:graphicFrameLocks noChangeAspect="1"/>
          </p:cNvGraphicFramePr>
          <p:nvPr>
            <p:extLst>
              <p:ext uri="{D42A27DB-BD31-4B8C-83A1-F6EECF244321}">
                <p14:modId xmlns:p14="http://schemas.microsoft.com/office/powerpoint/2010/main" val="3397870775"/>
              </p:ext>
            </p:extLst>
          </p:nvPr>
        </p:nvGraphicFramePr>
        <p:xfrm>
          <a:off x="3239561" y="2732816"/>
          <a:ext cx="1485900" cy="533400"/>
        </p:xfrm>
        <a:graphic>
          <a:graphicData uri="http://schemas.openxmlformats.org/presentationml/2006/ole">
            <mc:AlternateContent xmlns:mc="http://schemas.openxmlformats.org/markup-compatibility/2006">
              <mc:Choice xmlns:v="urn:schemas-microsoft-com:vml" Requires="v">
                <p:oleObj name="Equation" r:id="rId20" imgW="1485720" imgH="533160" progId="Equation.DSMT4">
                  <p:embed/>
                </p:oleObj>
              </mc:Choice>
              <mc:Fallback>
                <p:oleObj name="Equation" r:id="rId20" imgW="1485720" imgH="533160" progId="Equation.DSMT4">
                  <p:embed/>
                  <p:pic>
                    <p:nvPicPr>
                      <p:cNvPr id="0" name=""/>
                      <p:cNvPicPr/>
                      <p:nvPr/>
                    </p:nvPicPr>
                    <p:blipFill>
                      <a:blip r:embed="rId21"/>
                      <a:stretch>
                        <a:fillRect/>
                      </a:stretch>
                    </p:blipFill>
                    <p:spPr>
                      <a:xfrm>
                        <a:off x="3239561" y="2732816"/>
                        <a:ext cx="1485900" cy="533400"/>
                      </a:xfrm>
                      <a:prstGeom prst="rect">
                        <a:avLst/>
                      </a:prstGeom>
                    </p:spPr>
                  </p:pic>
                </p:oleObj>
              </mc:Fallback>
            </mc:AlternateContent>
          </a:graphicData>
        </a:graphic>
      </p:graphicFrame>
      <p:graphicFrame>
        <p:nvGraphicFramePr>
          <p:cNvPr id="35" name="对象 34">
            <a:extLst>
              <a:ext uri="{FF2B5EF4-FFF2-40B4-BE49-F238E27FC236}">
                <a16:creationId xmlns:a16="http://schemas.microsoft.com/office/drawing/2014/main" id="{DA71DE5F-1DA6-AF52-8F2D-B02595200800}"/>
              </a:ext>
            </a:extLst>
          </p:cNvPr>
          <p:cNvGraphicFramePr>
            <a:graphicFrameLocks noChangeAspect="1"/>
          </p:cNvGraphicFramePr>
          <p:nvPr>
            <p:extLst>
              <p:ext uri="{D42A27DB-BD31-4B8C-83A1-F6EECF244321}">
                <p14:modId xmlns:p14="http://schemas.microsoft.com/office/powerpoint/2010/main" val="1451303404"/>
              </p:ext>
            </p:extLst>
          </p:nvPr>
        </p:nvGraphicFramePr>
        <p:xfrm>
          <a:off x="2861715" y="2862092"/>
          <a:ext cx="203200" cy="254000"/>
        </p:xfrm>
        <a:graphic>
          <a:graphicData uri="http://schemas.openxmlformats.org/presentationml/2006/ole">
            <mc:AlternateContent xmlns:mc="http://schemas.openxmlformats.org/markup-compatibility/2006">
              <mc:Choice xmlns:v="urn:schemas-microsoft-com:vml" Requires="v">
                <p:oleObj name="Equation" r:id="rId22" imgW="203040" imgH="253800" progId="Equation.DSMT4">
                  <p:embed/>
                </p:oleObj>
              </mc:Choice>
              <mc:Fallback>
                <p:oleObj name="Equation" r:id="rId22" imgW="203040" imgH="253800" progId="Equation.DSMT4">
                  <p:embed/>
                  <p:pic>
                    <p:nvPicPr>
                      <p:cNvPr id="0" name=""/>
                      <p:cNvPicPr/>
                      <p:nvPr/>
                    </p:nvPicPr>
                    <p:blipFill>
                      <a:blip r:embed="rId23"/>
                      <a:stretch>
                        <a:fillRect/>
                      </a:stretch>
                    </p:blipFill>
                    <p:spPr>
                      <a:xfrm>
                        <a:off x="2861715" y="2862092"/>
                        <a:ext cx="203200" cy="254000"/>
                      </a:xfrm>
                      <a:prstGeom prst="rect">
                        <a:avLst/>
                      </a:prstGeom>
                    </p:spPr>
                  </p:pic>
                </p:oleObj>
              </mc:Fallback>
            </mc:AlternateContent>
          </a:graphicData>
        </a:graphic>
      </p:graphicFrame>
    </p:spTree>
    <p:extLst>
      <p:ext uri="{BB962C8B-B14F-4D97-AF65-F5344CB8AC3E}">
        <p14:creationId xmlns:p14="http://schemas.microsoft.com/office/powerpoint/2010/main" val="2932102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526DFAE1-9CA1-6E44-AD27-0B65800E98BB}"/>
              </a:ext>
            </a:extLst>
          </p:cNvPr>
          <p:cNvCxnSpPr>
            <a:cxnSpLocks/>
          </p:cNvCxnSpPr>
          <p:nvPr/>
        </p:nvCxnSpPr>
        <p:spPr>
          <a:xfrm flipV="1">
            <a:off x="1118200" y="685554"/>
            <a:ext cx="9955600" cy="14727"/>
          </a:xfrm>
          <a:prstGeom prst="line">
            <a:avLst/>
          </a:prstGeom>
          <a:ln w="22225" cap="rnd">
            <a:solidFill>
              <a:srgbClr val="334D7A"/>
            </a:solidFill>
            <a:round/>
            <a:headEnd type="none"/>
            <a:tailEnd type="ova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175D1F4C-BB95-111A-A222-300A8D9224DC}"/>
              </a:ext>
            </a:extLst>
          </p:cNvPr>
          <p:cNvGrpSpPr/>
          <p:nvPr/>
        </p:nvGrpSpPr>
        <p:grpSpPr>
          <a:xfrm>
            <a:off x="1108038" y="183027"/>
            <a:ext cx="525230" cy="517253"/>
            <a:chOff x="2480387" y="1419102"/>
            <a:chExt cx="442056" cy="435342"/>
          </a:xfrm>
        </p:grpSpPr>
        <p:sp>
          <p:nvSpPr>
            <p:cNvPr id="12" name="矩形 11">
              <a:extLst>
                <a:ext uri="{FF2B5EF4-FFF2-40B4-BE49-F238E27FC236}">
                  <a16:creationId xmlns:a16="http://schemas.microsoft.com/office/drawing/2014/main" id="{A8087D82-1CEC-13D2-1A69-89BF655450A0}"/>
                </a:ext>
              </a:extLst>
            </p:cNvPr>
            <p:cNvSpPr/>
            <p:nvPr/>
          </p:nvSpPr>
          <p:spPr>
            <a:xfrm>
              <a:off x="2596092" y="1419102"/>
              <a:ext cx="326351" cy="326351"/>
            </a:xfrm>
            <a:prstGeom prst="rect">
              <a:avLst/>
            </a:prstGeom>
            <a:noFill/>
            <a:ln>
              <a:solidFill>
                <a:srgbClr val="334D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 name="矩形 12">
              <a:extLst>
                <a:ext uri="{FF2B5EF4-FFF2-40B4-BE49-F238E27FC236}">
                  <a16:creationId xmlns:a16="http://schemas.microsoft.com/office/drawing/2014/main" id="{562EADB6-5A1F-DBC0-F508-5DFB3AB7837E}"/>
                </a:ext>
              </a:extLst>
            </p:cNvPr>
            <p:cNvSpPr/>
            <p:nvPr/>
          </p:nvSpPr>
          <p:spPr>
            <a:xfrm>
              <a:off x="2480387" y="1528093"/>
              <a:ext cx="326351" cy="326351"/>
            </a:xfrm>
            <a:prstGeom prst="rect">
              <a:avLst/>
            </a:prstGeom>
            <a:solidFill>
              <a:srgbClr val="2E4F64"/>
            </a:solidFill>
            <a:ln>
              <a:solidFill>
                <a:srgbClr val="334D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15" name="文本框 14"/>
          <p:cNvSpPr txBox="1"/>
          <p:nvPr/>
        </p:nvSpPr>
        <p:spPr>
          <a:xfrm>
            <a:off x="1633271" y="232334"/>
            <a:ext cx="5274310" cy="707886"/>
          </a:xfrm>
          <a:prstGeom prst="rect">
            <a:avLst/>
          </a:prstGeom>
          <a:noFill/>
        </p:spPr>
        <p:txBody>
          <a:bodyPr wrap="square" rtlCol="0">
            <a:spAutoFit/>
          </a:bodyPr>
          <a:lstStyle/>
          <a:p>
            <a:r>
              <a:rPr lang="zh-CN" altLang="en-US" sz="2000" b="1" dirty="0">
                <a:latin typeface="Times New Roman" panose="02020603050405020304" pitchFamily="18" charset="0"/>
                <a:ea typeface="微软雅黑" panose="020B0503020204020204" pitchFamily="34" charset="-122"/>
              </a:rPr>
              <a:t>变密度法的等几何拓扑优化理论</a:t>
            </a:r>
          </a:p>
          <a:p>
            <a:endParaRPr lang="en-US" altLang="zh-CN" sz="2000" b="1" dirty="0">
              <a:latin typeface="Times New Roman" panose="02020603050405020304" pitchFamily="18" charset="0"/>
              <a:ea typeface="微软雅黑" panose="020B0503020204020204" pitchFamily="34" charset="-122"/>
            </a:endParaRPr>
          </a:p>
        </p:txBody>
      </p:sp>
      <p:graphicFrame>
        <p:nvGraphicFramePr>
          <p:cNvPr id="3" name="对象 2">
            <a:extLst>
              <a:ext uri="{FF2B5EF4-FFF2-40B4-BE49-F238E27FC236}">
                <a16:creationId xmlns:a16="http://schemas.microsoft.com/office/drawing/2014/main" id="{F2DE7AE6-7F8D-B6CC-F8B7-25EFB214C8AE}"/>
              </a:ext>
            </a:extLst>
          </p:cNvPr>
          <p:cNvGraphicFramePr>
            <a:graphicFrameLocks noChangeAspect="1"/>
          </p:cNvGraphicFramePr>
          <p:nvPr>
            <p:extLst>
              <p:ext uri="{D42A27DB-BD31-4B8C-83A1-F6EECF244321}">
                <p14:modId xmlns:p14="http://schemas.microsoft.com/office/powerpoint/2010/main" val="3922446789"/>
              </p:ext>
            </p:extLst>
          </p:nvPr>
        </p:nvGraphicFramePr>
        <p:xfrm>
          <a:off x="7110331" y="3699500"/>
          <a:ext cx="3963469" cy="2701300"/>
        </p:xfrm>
        <a:graphic>
          <a:graphicData uri="http://schemas.openxmlformats.org/presentationml/2006/ole">
            <mc:AlternateContent xmlns:mc="http://schemas.openxmlformats.org/markup-compatibility/2006">
              <mc:Choice xmlns:v="urn:schemas-microsoft-com:vml" Requires="v">
                <p:oleObj name="Equation" r:id="rId3" imgW="2418161" imgH="1647662" progId="Equation.DSMT4">
                  <p:embed/>
                </p:oleObj>
              </mc:Choice>
              <mc:Fallback>
                <p:oleObj name="Equation" r:id="rId3" imgW="2418161" imgH="1647662" progId="Equation.DSMT4">
                  <p:embed/>
                  <p:pic>
                    <p:nvPicPr>
                      <p:cNvPr id="0" name=""/>
                      <p:cNvPicPr/>
                      <p:nvPr/>
                    </p:nvPicPr>
                    <p:blipFill>
                      <a:blip r:embed="rId4"/>
                      <a:stretch>
                        <a:fillRect/>
                      </a:stretch>
                    </p:blipFill>
                    <p:spPr>
                      <a:xfrm>
                        <a:off x="7110331" y="3699500"/>
                        <a:ext cx="3963469" cy="2701300"/>
                      </a:xfrm>
                      <a:prstGeom prst="rect">
                        <a:avLst/>
                      </a:prstGeom>
                    </p:spPr>
                  </p:pic>
                </p:oleObj>
              </mc:Fallback>
            </mc:AlternateContent>
          </a:graphicData>
        </a:graphic>
      </p:graphicFrame>
      <p:sp>
        <p:nvSpPr>
          <p:cNvPr id="5" name="文本框 4">
            <a:extLst>
              <a:ext uri="{FF2B5EF4-FFF2-40B4-BE49-F238E27FC236}">
                <a16:creationId xmlns:a16="http://schemas.microsoft.com/office/drawing/2014/main" id="{10857C3C-4F1E-8824-A01C-76FF3E2E0480}"/>
              </a:ext>
            </a:extLst>
          </p:cNvPr>
          <p:cNvSpPr txBox="1"/>
          <p:nvPr/>
        </p:nvSpPr>
        <p:spPr>
          <a:xfrm>
            <a:off x="4977800" y="851952"/>
            <a:ext cx="6096000" cy="2958630"/>
          </a:xfrm>
          <a:prstGeom prst="rect">
            <a:avLst/>
          </a:prstGeom>
          <a:noFill/>
        </p:spPr>
        <p:txBody>
          <a:bodyPr wrap="square">
            <a:spAutoFit/>
          </a:bodyPr>
          <a:lstStyle/>
          <a:p>
            <a:pPr>
              <a:lnSpc>
                <a:spcPct val="150000"/>
              </a:lnSpc>
            </a:pPr>
            <a:r>
              <a:rPr lang="zh-CN" altLang="en-US" sz="1800" b="0" i="0" dirty="0">
                <a:solidFill>
                  <a:srgbClr val="000000"/>
                </a:solidFill>
                <a:effectLst/>
                <a:latin typeface="微软雅黑" panose="020B0503020204020204" pitchFamily="34" charset="-122"/>
                <a:ea typeface="微软雅黑" panose="020B0503020204020204" pitchFamily="34" charset="-122"/>
              </a:rPr>
              <a:t>变密度法是以单元的相对密度作为设计变量，人为假定相对密度和材料弹性模量之间的对应关系的一种方法。变密度法程序实现简单、计算效率高。</a:t>
            </a:r>
            <a:r>
              <a:rPr lang="zh-CN" altLang="en-US"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sz="1800" b="0" i="0" dirty="0">
                <a:solidFill>
                  <a:srgbClr val="000000"/>
                </a:solidFill>
                <a:effectLst/>
                <a:latin typeface="微软雅黑" panose="020B0503020204020204" pitchFamily="34" charset="-122"/>
                <a:ea typeface="微软雅黑" panose="020B0503020204020204" pitchFamily="34" charset="-122"/>
              </a:rPr>
              <a:t>该方法通过引入惩罚系数， 对中间密度值进行惩罚，使中间密度向两端分布，连续变量能很好地逼近 </a:t>
            </a:r>
            <a:r>
              <a:rPr lang="en-US" altLang="zh-CN" sz="1800" b="0" i="0" dirty="0">
                <a:solidFill>
                  <a:srgbClr val="000000"/>
                </a:solidFill>
                <a:effectLst/>
                <a:latin typeface="微软雅黑" panose="020B0503020204020204" pitchFamily="34" charset="-122"/>
                <a:ea typeface="微软雅黑" panose="020B0503020204020204" pitchFamily="34" charset="-122"/>
              </a:rPr>
              <a:t>0/1 </a:t>
            </a:r>
            <a:r>
              <a:rPr lang="zh-CN" altLang="en-US" sz="1800" b="0" i="0" dirty="0">
                <a:solidFill>
                  <a:srgbClr val="000000"/>
                </a:solidFill>
                <a:effectLst/>
                <a:latin typeface="微软雅黑" panose="020B0503020204020204" pitchFamily="34" charset="-122"/>
                <a:ea typeface="微软雅黑" panose="020B0503020204020204" pitchFamily="34" charset="-122"/>
              </a:rPr>
              <a:t>离散变量，从而得到清晰的结构。</a:t>
            </a:r>
            <a:br>
              <a:rPr lang="zh-CN" altLang="en-US" dirty="0"/>
            </a:br>
            <a:endParaRPr lang="zh-CN" altLang="en-US" dirty="0"/>
          </a:p>
        </p:txBody>
      </p:sp>
      <p:sp>
        <p:nvSpPr>
          <p:cNvPr id="7" name="文本框 6">
            <a:extLst>
              <a:ext uri="{FF2B5EF4-FFF2-40B4-BE49-F238E27FC236}">
                <a16:creationId xmlns:a16="http://schemas.microsoft.com/office/drawing/2014/main" id="{5380CE86-7544-6EA4-D9B7-5D8C7207CB25}"/>
              </a:ext>
            </a:extLst>
          </p:cNvPr>
          <p:cNvSpPr txBox="1"/>
          <p:nvPr/>
        </p:nvSpPr>
        <p:spPr>
          <a:xfrm>
            <a:off x="0" y="4279898"/>
            <a:ext cx="9955600" cy="2120902"/>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变密度法被广泛应用于拓扑优化的计算中，现有的等几何拓扑优化方法也有一部分基于变密度法，而拓扑优化的可视化技术则紧密依赖于变密度法得到的结果。基于变密度法的等几何拓扑优化理论，为后续进行三维悬臂梁的等几何拓扑优化可视化提供了理论支撑，也为单元密度矩阵提供了数据依据。</a:t>
            </a:r>
            <a:br>
              <a:rPr lang="zh-CN" altLang="en-US" dirty="0">
                <a:latin typeface="微软雅黑" panose="020B0503020204020204" pitchFamily="34" charset="-122"/>
                <a:ea typeface="微软雅黑" panose="020B0503020204020204" pitchFamily="34" charset="-122"/>
              </a:rPr>
            </a:br>
            <a:endParaRPr lang="zh-CN" altLang="en-US" dirty="0">
              <a:latin typeface="微软雅黑" panose="020B0503020204020204" pitchFamily="34" charset="-122"/>
              <a:ea typeface="微软雅黑" panose="020B0503020204020204" pitchFamily="34" charset="-122"/>
            </a:endParaRPr>
          </a:p>
        </p:txBody>
      </p:sp>
      <p:pic>
        <p:nvPicPr>
          <p:cNvPr id="2052" name="Picture 4">
            <a:extLst>
              <a:ext uri="{FF2B5EF4-FFF2-40B4-BE49-F238E27FC236}">
                <a16:creationId xmlns:a16="http://schemas.microsoft.com/office/drawing/2014/main" id="{FF2A3E93-DB63-10A0-7B38-C28A8531B4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8038" y="851952"/>
            <a:ext cx="3439330" cy="247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46537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2365</TotalTime>
  <Words>2222</Words>
  <Application>Microsoft Office PowerPoint</Application>
  <PresentationFormat>宽屏</PresentationFormat>
  <Paragraphs>160</Paragraphs>
  <Slides>22</Slides>
  <Notes>22</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22</vt:i4>
      </vt:variant>
    </vt:vector>
  </HeadingPairs>
  <TitlesOfParts>
    <vt:vector size="37" baseType="lpstr">
      <vt:lpstr>-apple-system</vt:lpstr>
      <vt:lpstr>等线</vt:lpstr>
      <vt:lpstr>等线 Light</vt:lpstr>
      <vt:lpstr>思源黑体 CN Medium</vt:lpstr>
      <vt:lpstr>宋体</vt:lpstr>
      <vt:lpstr>微软雅黑</vt:lpstr>
      <vt:lpstr>Arial</vt:lpstr>
      <vt:lpstr>Cambria Math</vt:lpstr>
      <vt:lpstr>Lato</vt:lpstr>
      <vt:lpstr>Times New Roman</vt:lpstr>
      <vt:lpstr>Wingdings</vt:lpstr>
      <vt:lpstr>Office 主题​​</vt:lpstr>
      <vt:lpstr>Visio</vt:lpstr>
      <vt:lpstr>Equation</vt:lpstr>
      <vt:lpstr>MathType 7.0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小龙</dc:creator>
  <cp:lastModifiedBy>刘 小龙</cp:lastModifiedBy>
  <cp:revision>387</cp:revision>
  <dcterms:created xsi:type="dcterms:W3CDTF">2022-12-26T01:28:13Z</dcterms:created>
  <dcterms:modified xsi:type="dcterms:W3CDTF">2023-05-15T03:42:00Z</dcterms:modified>
</cp:coreProperties>
</file>